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9"/>
  </p:notesMasterIdLst>
  <p:sldIdLst>
    <p:sldId id="273" r:id="rId5"/>
    <p:sldId id="258" r:id="rId6"/>
    <p:sldId id="270" r:id="rId7"/>
    <p:sldId id="275" r:id="rId8"/>
  </p:sldIdLst>
  <p:sldSz cx="13444538"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8" userDrawn="1">
          <p15:clr>
            <a:srgbClr val="A4A3A4"/>
          </p15:clr>
        </p15:guide>
        <p15:guide id="2" pos="58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D36BE-2BF0-8C51-4147-0272E405388E}" name="Sally Murphy" initials="SM" userId="S::Sally.Murphy@caritas.org.au::dc8129e8-3764-4b90-858b-69271ffb6e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1" clrIdx="0">
    <p:extLst>
      <p:ext uri="{19B8F6BF-5375-455C-9EA6-DF929625EA0E}">
        <p15:presenceInfo xmlns:p15="http://schemas.microsoft.com/office/powerpoint/2012/main" userId="S::nicoled@caritas.org.au::2dc4cf58-dc7e-422a-950b-38460c74cb76" providerId="AD"/>
      </p:ext>
    </p:extLst>
  </p:cmAuthor>
  <p:cmAuthor id="2" name="Nicole Dobrohotoff" initials="ND [2]" lastIdx="17" clrIdx="1">
    <p:extLst>
      <p:ext uri="{19B8F6BF-5375-455C-9EA6-DF929625EA0E}">
        <p15:presenceInfo xmlns:p15="http://schemas.microsoft.com/office/powerpoint/2012/main" userId="S-1-5-21-1801674531-2111687655-1343024091-17863" providerId="AD"/>
      </p:ext>
    </p:extLst>
  </p:cmAuthor>
  <p:cmAuthor id="3" name="Catherine McAleer" initials="CM" lastIdx="9" clrIdx="2">
    <p:extLst>
      <p:ext uri="{19B8F6BF-5375-455C-9EA6-DF929625EA0E}">
        <p15:presenceInfo xmlns:p15="http://schemas.microsoft.com/office/powerpoint/2012/main" userId="S::catherine.mcaleer@caritas.org.au::e6f08e50-4bd0-44ad-8f1f-a0efc8a8d450" providerId="AD"/>
      </p:ext>
    </p:extLst>
  </p:cmAuthor>
  <p:cmAuthor id="4" name="Catherine McAleer" initials="CM [2]" lastIdx="1" clrIdx="3">
    <p:extLst>
      <p:ext uri="{19B8F6BF-5375-455C-9EA6-DF929625EA0E}">
        <p15:presenceInfo xmlns:p15="http://schemas.microsoft.com/office/powerpoint/2012/main" userId="S-1-5-21-568877940-3399399001-4121681156-73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E6EDEE"/>
    <a:srgbClr val="4D7F85"/>
    <a:srgbClr val="762000"/>
    <a:srgbClr val="2CACE3"/>
    <a:srgbClr val="424143"/>
    <a:srgbClr val="EFAC77"/>
    <a:srgbClr val="ABBD64"/>
    <a:srgbClr val="CC99AA"/>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0D03C-3071-4DA5-A323-F6E824FA6ED6}" v="16" dt="2025-03-25T02:16:52.446"/>
    <p1510:client id="{9297E562-6317-7EB5-7346-E8FA73A8019E}" v="38" dt="2025-03-25T06:44:22.40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1"/>
    <p:restoredTop sz="94674"/>
  </p:normalViewPr>
  <p:slideViewPr>
    <p:cSldViewPr>
      <p:cViewPr varScale="1">
        <p:scale>
          <a:sx n="102" d="100"/>
          <a:sy n="102" d="100"/>
        </p:scale>
        <p:origin x="936" y="86"/>
      </p:cViewPr>
      <p:guideLst>
        <p:guide orient="horz" pos="1038"/>
        <p:guide pos="587"/>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S::nicoled@caritas.org.au::2dc4cf58-dc7e-422a-950b-38460c74cb76" providerId="AD" clId="Web-{9297E562-6317-7EB5-7346-E8FA73A8019E}"/>
    <pc:docChg chg="modSld">
      <pc:chgData name="Nicole Dobrohotoff" userId="S::nicoled@caritas.org.au::2dc4cf58-dc7e-422a-950b-38460c74cb76" providerId="AD" clId="Web-{9297E562-6317-7EB5-7346-E8FA73A8019E}" dt="2025-03-25T06:44:22.402" v="24" actId="20577"/>
      <pc:docMkLst>
        <pc:docMk/>
      </pc:docMkLst>
      <pc:sldChg chg="modSp">
        <pc:chgData name="Nicole Dobrohotoff" userId="S::nicoled@caritas.org.au::2dc4cf58-dc7e-422a-950b-38460c74cb76" providerId="AD" clId="Web-{9297E562-6317-7EB5-7346-E8FA73A8019E}" dt="2025-03-25T06:44:22.402" v="24" actId="20577"/>
        <pc:sldMkLst>
          <pc:docMk/>
          <pc:sldMk cId="1679917533" sldId="270"/>
        </pc:sldMkLst>
        <pc:spChg chg="mod">
          <ac:chgData name="Nicole Dobrohotoff" userId="S::nicoled@caritas.org.au::2dc4cf58-dc7e-422a-950b-38460c74cb76" providerId="AD" clId="Web-{9297E562-6317-7EB5-7346-E8FA73A8019E}" dt="2025-03-25T06:44:22.402" v="24" actId="20577"/>
          <ac:spMkLst>
            <pc:docMk/>
            <pc:sldMk cId="1679917533" sldId="270"/>
            <ac:spMk id="4" creationId="{2DA8DCE6-022B-47B0-AA61-C0D8777167EF}"/>
          </ac:spMkLst>
        </pc:spChg>
      </pc:sldChg>
      <pc:sldChg chg="modSp">
        <pc:chgData name="Nicole Dobrohotoff" userId="S::nicoled@caritas.org.au::2dc4cf58-dc7e-422a-950b-38460c74cb76" providerId="AD" clId="Web-{9297E562-6317-7EB5-7346-E8FA73A8019E}" dt="2025-03-25T06:42:35.508" v="16" actId="20577"/>
        <pc:sldMkLst>
          <pc:docMk/>
          <pc:sldMk cId="0" sldId="273"/>
        </pc:sldMkLst>
        <pc:spChg chg="mod">
          <ac:chgData name="Nicole Dobrohotoff" userId="S::nicoled@caritas.org.au::2dc4cf58-dc7e-422a-950b-38460c74cb76" providerId="AD" clId="Web-{9297E562-6317-7EB5-7346-E8FA73A8019E}" dt="2025-03-25T06:42:35.508" v="16" actId="20577"/>
          <ac:spMkLst>
            <pc:docMk/>
            <pc:sldMk cId="0" sldId="273"/>
            <ac:spMk id="2" creationId="{00000000-0000-0000-0000-000000000000}"/>
          </ac:spMkLst>
        </pc:spChg>
        <pc:spChg chg="mod">
          <ac:chgData name="Nicole Dobrohotoff" userId="S::nicoled@caritas.org.au::2dc4cf58-dc7e-422a-950b-38460c74cb76" providerId="AD" clId="Web-{9297E562-6317-7EB5-7346-E8FA73A8019E}" dt="2025-03-25T06:42:15.038" v="14" actId="20577"/>
          <ac:spMkLst>
            <pc:docMk/>
            <pc:sldMk cId="0" sldId="273"/>
            <ac:spMk id="4" creationId="{DEA11770-A529-9A46-8F3F-CA12FABFF693}"/>
          </ac:spMkLst>
        </pc:spChg>
      </pc:sldChg>
    </pc:docChg>
  </pc:docChgLst>
  <pc:docChgLst>
    <pc:chgData name="Nicole Dobrohotoff" userId="2dc4cf58-dc7e-422a-950b-38460c74cb76" providerId="ADAL" clId="{C1D074DA-9B57-441A-B218-20BFF8552A36}"/>
    <pc:docChg chg="undo custSel addSld delSld modSld modMainMaster">
      <pc:chgData name="Nicole Dobrohotoff" userId="2dc4cf58-dc7e-422a-950b-38460c74cb76" providerId="ADAL" clId="{C1D074DA-9B57-441A-B218-20BFF8552A36}" dt="2025-03-25T06:53:12.864" v="349" actId="14100"/>
      <pc:docMkLst>
        <pc:docMk/>
      </pc:docMkLst>
      <pc:sldChg chg="modSp mod">
        <pc:chgData name="Nicole Dobrohotoff" userId="2dc4cf58-dc7e-422a-950b-38460c74cb76" providerId="ADAL" clId="{C1D074DA-9B57-441A-B218-20BFF8552A36}" dt="2025-03-25T06:52:29.196" v="344" actId="121"/>
        <pc:sldMkLst>
          <pc:docMk/>
          <pc:sldMk cId="0" sldId="258"/>
        </pc:sldMkLst>
        <pc:spChg chg="mod">
          <ac:chgData name="Nicole Dobrohotoff" userId="2dc4cf58-dc7e-422a-950b-38460c74cb76" providerId="ADAL" clId="{C1D074DA-9B57-441A-B218-20BFF8552A36}" dt="2025-03-25T06:52:29.196" v="344" actId="121"/>
          <ac:spMkLst>
            <pc:docMk/>
            <pc:sldMk cId="0" sldId="258"/>
            <ac:spMk id="7" creationId="{618A83B1-CD52-4130-9F41-BAA247BA11B4}"/>
          </ac:spMkLst>
        </pc:spChg>
        <pc:spChg chg="mod">
          <ac:chgData name="Nicole Dobrohotoff" userId="2dc4cf58-dc7e-422a-950b-38460c74cb76" providerId="ADAL" clId="{C1D074DA-9B57-441A-B218-20BFF8552A36}" dt="2025-03-25T06:45:55.239" v="11" actId="14100"/>
          <ac:spMkLst>
            <pc:docMk/>
            <pc:sldMk cId="0" sldId="258"/>
            <ac:spMk id="10" creationId="{822645B7-1C00-BD4F-8A58-96146E66DF95}"/>
          </ac:spMkLst>
        </pc:spChg>
        <pc:spChg chg="mod">
          <ac:chgData name="Nicole Dobrohotoff" userId="2dc4cf58-dc7e-422a-950b-38460c74cb76" providerId="ADAL" clId="{C1D074DA-9B57-441A-B218-20BFF8552A36}" dt="2025-03-25T06:52:14.303" v="340" actId="14100"/>
          <ac:spMkLst>
            <pc:docMk/>
            <pc:sldMk cId="0" sldId="258"/>
            <ac:spMk id="11" creationId="{CC5C2438-B1CE-DE48-9D6C-B43547C79155}"/>
          </ac:spMkLst>
        </pc:spChg>
      </pc:sldChg>
      <pc:sldChg chg="modSp mod">
        <pc:chgData name="Nicole Dobrohotoff" userId="2dc4cf58-dc7e-422a-950b-38460c74cb76" providerId="ADAL" clId="{C1D074DA-9B57-441A-B218-20BFF8552A36}" dt="2025-03-25T06:50:32.437" v="322" actId="20577"/>
        <pc:sldMkLst>
          <pc:docMk/>
          <pc:sldMk cId="1679917533" sldId="270"/>
        </pc:sldMkLst>
        <pc:spChg chg="mod">
          <ac:chgData name="Nicole Dobrohotoff" userId="2dc4cf58-dc7e-422a-950b-38460c74cb76" providerId="ADAL" clId="{C1D074DA-9B57-441A-B218-20BFF8552A36}" dt="2025-03-25T06:50:32.437" v="322" actId="20577"/>
          <ac:spMkLst>
            <pc:docMk/>
            <pc:sldMk cId="1679917533" sldId="270"/>
            <ac:spMk id="4" creationId="{2DA8DCE6-022B-47B0-AA61-C0D8777167EF}"/>
          </ac:spMkLst>
        </pc:spChg>
        <pc:spChg chg="mod">
          <ac:chgData name="Nicole Dobrohotoff" userId="2dc4cf58-dc7e-422a-950b-38460c74cb76" providerId="ADAL" clId="{C1D074DA-9B57-441A-B218-20BFF8552A36}" dt="2025-03-25T06:46:23.349" v="14" actId="1076"/>
          <ac:spMkLst>
            <pc:docMk/>
            <pc:sldMk cId="1679917533" sldId="270"/>
            <ac:spMk id="6" creationId="{EA658B4B-27BF-2C41-9772-010053934F30}"/>
          </ac:spMkLst>
        </pc:spChg>
      </pc:sldChg>
      <pc:sldChg chg="modSp del mod">
        <pc:chgData name="Nicole Dobrohotoff" userId="2dc4cf58-dc7e-422a-950b-38460c74cb76" providerId="ADAL" clId="{C1D074DA-9B57-441A-B218-20BFF8552A36}" dt="2025-03-25T06:49:08.218" v="102" actId="47"/>
        <pc:sldMkLst>
          <pc:docMk/>
          <pc:sldMk cId="2310632214" sldId="272"/>
        </pc:sldMkLst>
        <pc:spChg chg="mod">
          <ac:chgData name="Nicole Dobrohotoff" userId="2dc4cf58-dc7e-422a-950b-38460c74cb76" providerId="ADAL" clId="{C1D074DA-9B57-441A-B218-20BFF8552A36}" dt="2025-03-25T06:48:56.539" v="100" actId="21"/>
          <ac:spMkLst>
            <pc:docMk/>
            <pc:sldMk cId="2310632214" sldId="272"/>
            <ac:spMk id="4" creationId="{2DA8DCE6-022B-47B0-AA61-C0D8777167EF}"/>
          </ac:spMkLst>
        </pc:spChg>
      </pc:sldChg>
      <pc:sldChg chg="modSp mod">
        <pc:chgData name="Nicole Dobrohotoff" userId="2dc4cf58-dc7e-422a-950b-38460c74cb76" providerId="ADAL" clId="{C1D074DA-9B57-441A-B218-20BFF8552A36}" dt="2025-03-25T06:53:12.864" v="349" actId="14100"/>
        <pc:sldMkLst>
          <pc:docMk/>
          <pc:sldMk cId="0" sldId="273"/>
        </pc:sldMkLst>
        <pc:spChg chg="mod">
          <ac:chgData name="Nicole Dobrohotoff" userId="2dc4cf58-dc7e-422a-950b-38460c74cb76" providerId="ADAL" clId="{C1D074DA-9B57-441A-B218-20BFF8552A36}" dt="2025-03-25T06:53:12.864" v="349" actId="14100"/>
          <ac:spMkLst>
            <pc:docMk/>
            <pc:sldMk cId="0" sldId="273"/>
            <ac:spMk id="2" creationId="{00000000-0000-0000-0000-000000000000}"/>
          </ac:spMkLst>
        </pc:spChg>
      </pc:sldChg>
      <pc:sldChg chg="modSp add del mod">
        <pc:chgData name="Nicole Dobrohotoff" userId="2dc4cf58-dc7e-422a-950b-38460c74cb76" providerId="ADAL" clId="{C1D074DA-9B57-441A-B218-20BFF8552A36}" dt="2025-03-25T06:51:35.874" v="334" actId="47"/>
        <pc:sldMkLst>
          <pc:docMk/>
          <pc:sldMk cId="3512184551" sldId="274"/>
        </pc:sldMkLst>
        <pc:spChg chg="mod">
          <ac:chgData name="Nicole Dobrohotoff" userId="2dc4cf58-dc7e-422a-950b-38460c74cb76" providerId="ADAL" clId="{C1D074DA-9B57-441A-B218-20BFF8552A36}" dt="2025-03-25T06:51:20.870" v="331" actId="21"/>
          <ac:spMkLst>
            <pc:docMk/>
            <pc:sldMk cId="3512184551" sldId="274"/>
            <ac:spMk id="4" creationId="{2DA8DCE6-022B-47B0-AA61-C0D8777167EF}"/>
          </ac:spMkLst>
        </pc:spChg>
      </pc:sldChg>
      <pc:sldChg chg="modSp add mod">
        <pc:chgData name="Nicole Dobrohotoff" userId="2dc4cf58-dc7e-422a-950b-38460c74cb76" providerId="ADAL" clId="{C1D074DA-9B57-441A-B218-20BFF8552A36}" dt="2025-03-25T06:51:29.623" v="333" actId="20577"/>
        <pc:sldMkLst>
          <pc:docMk/>
          <pc:sldMk cId="1750869656" sldId="275"/>
        </pc:sldMkLst>
        <pc:spChg chg="mod">
          <ac:chgData name="Nicole Dobrohotoff" userId="2dc4cf58-dc7e-422a-950b-38460c74cb76" providerId="ADAL" clId="{C1D074DA-9B57-441A-B218-20BFF8552A36}" dt="2025-03-25T06:51:29.623" v="333" actId="20577"/>
          <ac:spMkLst>
            <pc:docMk/>
            <pc:sldMk cId="1750869656" sldId="275"/>
            <ac:spMk id="4" creationId="{2DA8DCE6-022B-47B0-AA61-C0D8777167EF}"/>
          </ac:spMkLst>
        </pc:spChg>
      </pc:sldChg>
      <pc:sldMasterChg chg="modSldLayout">
        <pc:chgData name="Nicole Dobrohotoff" userId="2dc4cf58-dc7e-422a-950b-38460c74cb76" providerId="ADAL" clId="{C1D074DA-9B57-441A-B218-20BFF8552A36}" dt="2025-03-25T06:50:44.439" v="323" actId="1076"/>
        <pc:sldMasterMkLst>
          <pc:docMk/>
          <pc:sldMasterMk cId="348685685" sldId="2147483666"/>
        </pc:sldMasterMkLst>
        <pc:sldLayoutChg chg="modSp mod">
          <pc:chgData name="Nicole Dobrohotoff" userId="2dc4cf58-dc7e-422a-950b-38460c74cb76" providerId="ADAL" clId="{C1D074DA-9B57-441A-B218-20BFF8552A36}" dt="2025-03-25T06:50:44.439" v="323" actId="1076"/>
          <pc:sldLayoutMkLst>
            <pc:docMk/>
            <pc:sldMasterMk cId="348685685" sldId="2147483666"/>
            <pc:sldLayoutMk cId="3847287177" sldId="2147483681"/>
          </pc:sldLayoutMkLst>
          <pc:cxnChg chg="mod">
            <ac:chgData name="Nicole Dobrohotoff" userId="2dc4cf58-dc7e-422a-950b-38460c74cb76" providerId="ADAL" clId="{C1D074DA-9B57-441A-B218-20BFF8552A36}" dt="2025-03-25T06:50:44.439" v="323" actId="1076"/>
            <ac:cxnSpMkLst>
              <pc:docMk/>
              <pc:sldMasterMk cId="348685685" sldId="2147483666"/>
              <pc:sldLayoutMk cId="3847287177" sldId="2147483681"/>
              <ac:cxnSpMk id="18" creationId="{52E9F53F-5DBE-31F0-4DF8-E9178DA37DC1}"/>
            </ac:cxnSpMkLst>
          </pc:cxnChg>
        </pc:sldLayoutChg>
      </pc:sldMasterChg>
    </pc:docChg>
  </pc:docChgLst>
  <pc:docChgLst>
    <pc:chgData name="Sally Murphy" userId="dc8129e8-3764-4b90-858b-69271ffb6ebe" providerId="ADAL" clId="{57D0D03C-3071-4DA5-A323-F6E824FA6ED6}"/>
    <pc:docChg chg="undo custSel addSld delSld modSld modMainMaster">
      <pc:chgData name="Sally Murphy" userId="dc8129e8-3764-4b90-858b-69271ffb6ebe" providerId="ADAL" clId="{57D0D03C-3071-4DA5-A323-F6E824FA6ED6}" dt="2025-03-25T03:03:50.320" v="1761" actId="1035"/>
      <pc:docMkLst>
        <pc:docMk/>
      </pc:docMkLst>
      <pc:sldChg chg="del">
        <pc:chgData name="Sally Murphy" userId="dc8129e8-3764-4b90-858b-69271ffb6ebe" providerId="ADAL" clId="{57D0D03C-3071-4DA5-A323-F6E824FA6ED6}" dt="2025-03-24T23:37:11.060" v="2" actId="47"/>
        <pc:sldMkLst>
          <pc:docMk/>
          <pc:sldMk cId="0" sldId="256"/>
        </pc:sldMkLst>
      </pc:sldChg>
      <pc:sldChg chg="del">
        <pc:chgData name="Sally Murphy" userId="dc8129e8-3764-4b90-858b-69271ffb6ebe" providerId="ADAL" clId="{57D0D03C-3071-4DA5-A323-F6E824FA6ED6}" dt="2025-03-24T23:37:16.870" v="3" actId="47"/>
        <pc:sldMkLst>
          <pc:docMk/>
          <pc:sldMk cId="0" sldId="257"/>
        </pc:sldMkLst>
      </pc:sldChg>
      <pc:sldChg chg="modSp add mod modClrScheme chgLayout">
        <pc:chgData name="Sally Murphy" userId="dc8129e8-3764-4b90-858b-69271ffb6ebe" providerId="ADAL" clId="{57D0D03C-3071-4DA5-A323-F6E824FA6ED6}" dt="2025-03-25T02:51:25.979" v="1439" actId="2711"/>
        <pc:sldMkLst>
          <pc:docMk/>
          <pc:sldMk cId="0" sldId="258"/>
        </pc:sldMkLst>
        <pc:spChg chg="mod">
          <ac:chgData name="Sally Murphy" userId="dc8129e8-3764-4b90-858b-69271ffb6ebe" providerId="ADAL" clId="{57D0D03C-3071-4DA5-A323-F6E824FA6ED6}" dt="2025-03-25T02:51:25.979" v="1439" actId="2711"/>
          <ac:spMkLst>
            <pc:docMk/>
            <pc:sldMk cId="0" sldId="258"/>
            <ac:spMk id="7" creationId="{618A83B1-CD52-4130-9F41-BAA247BA11B4}"/>
          </ac:spMkLst>
        </pc:spChg>
        <pc:spChg chg="mod ord">
          <ac:chgData name="Sally Murphy" userId="dc8129e8-3764-4b90-858b-69271ffb6ebe" providerId="ADAL" clId="{57D0D03C-3071-4DA5-A323-F6E824FA6ED6}" dt="2025-03-25T02:16:20.550" v="455" actId="700"/>
          <ac:spMkLst>
            <pc:docMk/>
            <pc:sldMk cId="0" sldId="258"/>
            <ac:spMk id="10" creationId="{822645B7-1C00-BD4F-8A58-96146E66DF95}"/>
          </ac:spMkLst>
        </pc:spChg>
        <pc:spChg chg="mod ord">
          <ac:chgData name="Sally Murphy" userId="dc8129e8-3764-4b90-858b-69271ffb6ebe" providerId="ADAL" clId="{57D0D03C-3071-4DA5-A323-F6E824FA6ED6}" dt="2025-03-25T02:16:20.550" v="455" actId="700"/>
          <ac:spMkLst>
            <pc:docMk/>
            <pc:sldMk cId="0" sldId="258"/>
            <ac:spMk id="11" creationId="{CC5C2438-B1CE-DE48-9D6C-B43547C79155}"/>
          </ac:spMkLst>
        </pc:spChg>
      </pc:sldChg>
      <pc:sldChg chg="del">
        <pc:chgData name="Sally Murphy" userId="dc8129e8-3764-4b90-858b-69271ffb6ebe" providerId="ADAL" clId="{57D0D03C-3071-4DA5-A323-F6E824FA6ED6}" dt="2025-03-24T23:37:17.233" v="4" actId="47"/>
        <pc:sldMkLst>
          <pc:docMk/>
          <pc:sldMk cId="200034083" sldId="266"/>
        </pc:sldMkLst>
      </pc:sldChg>
      <pc:sldChg chg="addSp delSp modSp del mod modClrScheme chgLayout">
        <pc:chgData name="Sally Murphy" userId="dc8129e8-3764-4b90-858b-69271ffb6ebe" providerId="ADAL" clId="{57D0D03C-3071-4DA5-A323-F6E824FA6ED6}" dt="2025-03-25T02:08:33.556" v="422" actId="47"/>
        <pc:sldMkLst>
          <pc:docMk/>
          <pc:sldMk cId="2495568123" sldId="267"/>
        </pc:sldMkLst>
        <pc:spChg chg="add del mod ord">
          <ac:chgData name="Sally Murphy" userId="dc8129e8-3764-4b90-858b-69271ffb6ebe" providerId="ADAL" clId="{57D0D03C-3071-4DA5-A323-F6E824FA6ED6}" dt="2025-03-24T23:40:30.966" v="30" actId="478"/>
          <ac:spMkLst>
            <pc:docMk/>
            <pc:sldMk cId="2495568123" sldId="267"/>
            <ac:spMk id="2" creationId="{38F776B4-A4F3-BD7C-84C2-4134E631A3BF}"/>
          </ac:spMkLst>
        </pc:spChg>
        <pc:spChg chg="mod ord">
          <ac:chgData name="Sally Murphy" userId="dc8129e8-3764-4b90-858b-69271ffb6ebe" providerId="ADAL" clId="{57D0D03C-3071-4DA5-A323-F6E824FA6ED6}" dt="2025-03-25T00:01:04.713" v="416" actId="700"/>
          <ac:spMkLst>
            <pc:docMk/>
            <pc:sldMk cId="2495568123" sldId="267"/>
            <ac:spMk id="6" creationId="{3D992CAB-375F-3C4E-A403-2A60AA7284C2}"/>
          </ac:spMkLst>
        </pc:spChg>
        <pc:spChg chg="mod ord">
          <ac:chgData name="Sally Murphy" userId="dc8129e8-3764-4b90-858b-69271ffb6ebe" providerId="ADAL" clId="{57D0D03C-3071-4DA5-A323-F6E824FA6ED6}" dt="2025-03-25T00:01:04.713" v="416" actId="700"/>
          <ac:spMkLst>
            <pc:docMk/>
            <pc:sldMk cId="2495568123" sldId="267"/>
            <ac:spMk id="15" creationId="{AAF3170F-CC75-0B4A-BE42-409CEA52A5C3}"/>
          </ac:spMkLst>
        </pc:spChg>
        <pc:picChg chg="mod">
          <ac:chgData name="Sally Murphy" userId="dc8129e8-3764-4b90-858b-69271ffb6ebe" providerId="ADAL" clId="{57D0D03C-3071-4DA5-A323-F6E824FA6ED6}" dt="2025-03-25T00:01:17.662" v="417" actId="208"/>
          <ac:picMkLst>
            <pc:docMk/>
            <pc:sldMk cId="2495568123" sldId="267"/>
            <ac:picMk id="16" creationId="{BDF2F5EE-0395-7840-B68C-D2575BF1A945}"/>
          </ac:picMkLst>
        </pc:picChg>
      </pc:sldChg>
      <pc:sldChg chg="addSp delSp modSp del mod modClrScheme chgLayout">
        <pc:chgData name="Sally Murphy" userId="dc8129e8-3764-4b90-858b-69271ffb6ebe" providerId="ADAL" clId="{57D0D03C-3071-4DA5-A323-F6E824FA6ED6}" dt="2025-03-25T02:08:33.556" v="422" actId="47"/>
        <pc:sldMkLst>
          <pc:docMk/>
          <pc:sldMk cId="2189787515" sldId="268"/>
        </pc:sldMkLst>
        <pc:spChg chg="add del mod ord">
          <ac:chgData name="Sally Murphy" userId="dc8129e8-3764-4b90-858b-69271ffb6ebe" providerId="ADAL" clId="{57D0D03C-3071-4DA5-A323-F6E824FA6ED6}" dt="2025-03-24T23:44:31.415" v="387" actId="478"/>
          <ac:spMkLst>
            <pc:docMk/>
            <pc:sldMk cId="2189787515" sldId="268"/>
            <ac:spMk id="2" creationId="{090FAEA3-A9DF-ADCE-E1C1-13C0FE435657}"/>
          </ac:spMkLst>
        </pc:spChg>
        <pc:spChg chg="mod ord">
          <ac:chgData name="Sally Murphy" userId="dc8129e8-3764-4b90-858b-69271ffb6ebe" providerId="ADAL" clId="{57D0D03C-3071-4DA5-A323-F6E824FA6ED6}" dt="2025-03-25T00:01:00.600" v="415" actId="700"/>
          <ac:spMkLst>
            <pc:docMk/>
            <pc:sldMk cId="2189787515" sldId="268"/>
            <ac:spMk id="7" creationId="{F9822490-22F5-E14E-94D7-3D4D4737C9C4}"/>
          </ac:spMkLst>
        </pc:spChg>
        <pc:spChg chg="mod ord">
          <ac:chgData name="Sally Murphy" userId="dc8129e8-3764-4b90-858b-69271ffb6ebe" providerId="ADAL" clId="{57D0D03C-3071-4DA5-A323-F6E824FA6ED6}" dt="2025-03-25T00:01:00.600" v="415" actId="700"/>
          <ac:spMkLst>
            <pc:docMk/>
            <pc:sldMk cId="2189787515" sldId="268"/>
            <ac:spMk id="9" creationId="{8A3D2473-88AA-9243-8BA6-B090481E6C56}"/>
          </ac:spMkLst>
        </pc:spChg>
        <pc:picChg chg="mod">
          <ac:chgData name="Sally Murphy" userId="dc8129e8-3764-4b90-858b-69271ffb6ebe" providerId="ADAL" clId="{57D0D03C-3071-4DA5-A323-F6E824FA6ED6}" dt="2025-03-25T00:01:24.191" v="418" actId="208"/>
          <ac:picMkLst>
            <pc:docMk/>
            <pc:sldMk cId="2189787515" sldId="268"/>
            <ac:picMk id="5" creationId="{07DAD9A0-71E1-4B70-907D-54F9E380C6C9}"/>
          </ac:picMkLst>
        </pc:picChg>
      </pc:sldChg>
      <pc:sldChg chg="addSp delSp modSp del mod modClrScheme chgLayout">
        <pc:chgData name="Sally Murphy" userId="dc8129e8-3764-4b90-858b-69271ffb6ebe" providerId="ADAL" clId="{57D0D03C-3071-4DA5-A323-F6E824FA6ED6}" dt="2025-03-25T02:08:33.556" v="422" actId="47"/>
        <pc:sldMkLst>
          <pc:docMk/>
          <pc:sldMk cId="3797122076" sldId="269"/>
        </pc:sldMkLst>
        <pc:spChg chg="add del mod ord">
          <ac:chgData name="Sally Murphy" userId="dc8129e8-3764-4b90-858b-69271ffb6ebe" providerId="ADAL" clId="{57D0D03C-3071-4DA5-A323-F6E824FA6ED6}" dt="2025-03-24T23:47:08.531" v="407" actId="478"/>
          <ac:spMkLst>
            <pc:docMk/>
            <pc:sldMk cId="3797122076" sldId="269"/>
            <ac:spMk id="2" creationId="{18C8CABC-2282-DA62-5734-EB11BD291E1B}"/>
          </ac:spMkLst>
        </pc:spChg>
        <pc:spChg chg="mod ord">
          <ac:chgData name="Sally Murphy" userId="dc8129e8-3764-4b90-858b-69271ffb6ebe" providerId="ADAL" clId="{57D0D03C-3071-4DA5-A323-F6E824FA6ED6}" dt="2025-03-25T00:00:54.656" v="414" actId="700"/>
          <ac:spMkLst>
            <pc:docMk/>
            <pc:sldMk cId="3797122076" sldId="269"/>
            <ac:spMk id="7" creationId="{18E2109E-1099-5943-9B06-A7612D8EBE57}"/>
          </ac:spMkLst>
        </pc:spChg>
        <pc:spChg chg="mod ord">
          <ac:chgData name="Sally Murphy" userId="dc8129e8-3764-4b90-858b-69271ffb6ebe" providerId="ADAL" clId="{57D0D03C-3071-4DA5-A323-F6E824FA6ED6}" dt="2025-03-25T00:00:54.656" v="414" actId="700"/>
          <ac:spMkLst>
            <pc:docMk/>
            <pc:sldMk cId="3797122076" sldId="269"/>
            <ac:spMk id="12" creationId="{28E40598-7AF9-D34F-9342-5DAF84B5D6C3}"/>
          </ac:spMkLst>
        </pc:spChg>
        <pc:picChg chg="mod">
          <ac:chgData name="Sally Murphy" userId="dc8129e8-3764-4b90-858b-69271ffb6ebe" providerId="ADAL" clId="{57D0D03C-3071-4DA5-A323-F6E824FA6ED6}" dt="2025-03-25T00:01:28.234" v="419" actId="208"/>
          <ac:picMkLst>
            <pc:docMk/>
            <pc:sldMk cId="3797122076" sldId="269"/>
            <ac:picMk id="5" creationId="{E6DF4C75-959B-4320-9160-270B4181EEA6}"/>
          </ac:picMkLst>
        </pc:picChg>
      </pc:sldChg>
      <pc:sldChg chg="addSp delSp modSp mod modClrScheme chgLayout">
        <pc:chgData name="Sally Murphy" userId="dc8129e8-3764-4b90-858b-69271ffb6ebe" providerId="ADAL" clId="{57D0D03C-3071-4DA5-A323-F6E824FA6ED6}" dt="2025-03-25T02:50:43.251" v="1438" actId="12788"/>
        <pc:sldMkLst>
          <pc:docMk/>
          <pc:sldMk cId="1679917533" sldId="270"/>
        </pc:sldMkLst>
        <pc:spChg chg="add del mod ord">
          <ac:chgData name="Sally Murphy" userId="dc8129e8-3764-4b90-858b-69271ffb6ebe" providerId="ADAL" clId="{57D0D03C-3071-4DA5-A323-F6E824FA6ED6}" dt="2025-03-24T23:47:52.161" v="413" actId="478"/>
          <ac:spMkLst>
            <pc:docMk/>
            <pc:sldMk cId="1679917533" sldId="270"/>
            <ac:spMk id="2" creationId="{EF615D0D-C242-A53A-1ACD-11CEE3DCA51C}"/>
          </ac:spMkLst>
        </pc:spChg>
        <pc:spChg chg="mod">
          <ac:chgData name="Sally Murphy" userId="dc8129e8-3764-4b90-858b-69271ffb6ebe" providerId="ADAL" clId="{57D0D03C-3071-4DA5-A323-F6E824FA6ED6}" dt="2025-03-25T02:50:43.251" v="1438" actId="12788"/>
          <ac:spMkLst>
            <pc:docMk/>
            <pc:sldMk cId="1679917533" sldId="270"/>
            <ac:spMk id="4" creationId="{2DA8DCE6-022B-47B0-AA61-C0D8777167EF}"/>
          </ac:spMkLst>
        </pc:spChg>
        <pc:spChg chg="add del mod ord">
          <ac:chgData name="Sally Murphy" userId="dc8129e8-3764-4b90-858b-69271ffb6ebe" providerId="ADAL" clId="{57D0D03C-3071-4DA5-A323-F6E824FA6ED6}" dt="2025-03-25T02:15:47.259" v="448" actId="478"/>
          <ac:spMkLst>
            <pc:docMk/>
            <pc:sldMk cId="1679917533" sldId="270"/>
            <ac:spMk id="5" creationId="{AFD2B708-1DD2-F219-5ECE-858366062818}"/>
          </ac:spMkLst>
        </pc:spChg>
        <pc:spChg chg="mod ord">
          <ac:chgData name="Sally Murphy" userId="dc8129e8-3764-4b90-858b-69271ffb6ebe" providerId="ADAL" clId="{57D0D03C-3071-4DA5-A323-F6E824FA6ED6}" dt="2025-03-25T02:15:44.893" v="447" actId="700"/>
          <ac:spMkLst>
            <pc:docMk/>
            <pc:sldMk cId="1679917533" sldId="270"/>
            <ac:spMk id="6" creationId="{EA658B4B-27BF-2C41-9772-010053934F30}"/>
          </ac:spMkLst>
        </pc:spChg>
        <pc:spChg chg="add del mod ord">
          <ac:chgData name="Sally Murphy" userId="dc8129e8-3764-4b90-858b-69271ffb6ebe" providerId="ADAL" clId="{57D0D03C-3071-4DA5-A323-F6E824FA6ED6}" dt="2025-03-25T02:15:47.948" v="449" actId="478"/>
          <ac:spMkLst>
            <pc:docMk/>
            <pc:sldMk cId="1679917533" sldId="270"/>
            <ac:spMk id="7" creationId="{2C3E4F70-63A8-D312-7F98-09C29859B871}"/>
          </ac:spMkLst>
        </pc:spChg>
        <pc:picChg chg="del mod">
          <ac:chgData name="Sally Murphy" userId="dc8129e8-3764-4b90-858b-69271ffb6ebe" providerId="ADAL" clId="{57D0D03C-3071-4DA5-A323-F6E824FA6ED6}" dt="2025-03-25T02:15:35.209" v="445" actId="478"/>
          <ac:picMkLst>
            <pc:docMk/>
            <pc:sldMk cId="1679917533" sldId="270"/>
            <ac:picMk id="3" creationId="{A7ADF705-46FA-4044-B5E3-4C2D95E10994}"/>
          </ac:picMkLst>
        </pc:picChg>
      </pc:sldChg>
      <pc:sldChg chg="addSp delSp modSp mod modClrScheme chgLayout">
        <pc:chgData name="Sally Murphy" userId="dc8129e8-3764-4b90-858b-69271ffb6ebe" providerId="ADAL" clId="{57D0D03C-3071-4DA5-A323-F6E824FA6ED6}" dt="2025-03-25T02:50:35.994" v="1436" actId="12788"/>
        <pc:sldMkLst>
          <pc:docMk/>
          <pc:sldMk cId="2310632214" sldId="272"/>
        </pc:sldMkLst>
        <pc:spChg chg="add del mod ord">
          <ac:chgData name="Sally Murphy" userId="dc8129e8-3764-4b90-858b-69271ffb6ebe" providerId="ADAL" clId="{57D0D03C-3071-4DA5-A323-F6E824FA6ED6}" dt="2025-03-24T23:47:49.074" v="412" actId="478"/>
          <ac:spMkLst>
            <pc:docMk/>
            <pc:sldMk cId="2310632214" sldId="272"/>
            <ac:spMk id="2" creationId="{F2D8C883-1883-EFA7-2806-9084A329D882}"/>
          </ac:spMkLst>
        </pc:spChg>
        <pc:spChg chg="mod">
          <ac:chgData name="Sally Murphy" userId="dc8129e8-3764-4b90-858b-69271ffb6ebe" providerId="ADAL" clId="{57D0D03C-3071-4DA5-A323-F6E824FA6ED6}" dt="2025-03-25T02:50:35.994" v="1436" actId="12788"/>
          <ac:spMkLst>
            <pc:docMk/>
            <pc:sldMk cId="2310632214" sldId="272"/>
            <ac:spMk id="4" creationId="{2DA8DCE6-022B-47B0-AA61-C0D8777167EF}"/>
          </ac:spMkLst>
        </pc:spChg>
        <pc:spChg chg="add del mod ord">
          <ac:chgData name="Sally Murphy" userId="dc8129e8-3764-4b90-858b-69271ffb6ebe" providerId="ADAL" clId="{57D0D03C-3071-4DA5-A323-F6E824FA6ED6}" dt="2025-03-25T02:15:55.744" v="451" actId="478"/>
          <ac:spMkLst>
            <pc:docMk/>
            <pc:sldMk cId="2310632214" sldId="272"/>
            <ac:spMk id="5" creationId="{1EEBB10A-CCDB-850E-7DC4-7DFFF808D632}"/>
          </ac:spMkLst>
        </pc:spChg>
        <pc:spChg chg="mod ord">
          <ac:chgData name="Sally Murphy" userId="dc8129e8-3764-4b90-858b-69271ffb6ebe" providerId="ADAL" clId="{57D0D03C-3071-4DA5-A323-F6E824FA6ED6}" dt="2025-03-25T02:15:52.817" v="450" actId="700"/>
          <ac:spMkLst>
            <pc:docMk/>
            <pc:sldMk cId="2310632214" sldId="272"/>
            <ac:spMk id="6" creationId="{EA658B4B-27BF-2C41-9772-010053934F30}"/>
          </ac:spMkLst>
        </pc:spChg>
        <pc:spChg chg="add del mod ord">
          <ac:chgData name="Sally Murphy" userId="dc8129e8-3764-4b90-858b-69271ffb6ebe" providerId="ADAL" clId="{57D0D03C-3071-4DA5-A323-F6E824FA6ED6}" dt="2025-03-25T02:15:56.598" v="452" actId="478"/>
          <ac:spMkLst>
            <pc:docMk/>
            <pc:sldMk cId="2310632214" sldId="272"/>
            <ac:spMk id="7" creationId="{5CDAACE4-EF4A-992D-DC51-927802CEFA90}"/>
          </ac:spMkLst>
        </pc:spChg>
        <pc:picChg chg="del mod">
          <ac:chgData name="Sally Murphy" userId="dc8129e8-3764-4b90-858b-69271ffb6ebe" providerId="ADAL" clId="{57D0D03C-3071-4DA5-A323-F6E824FA6ED6}" dt="2025-03-25T02:15:36.853" v="446" actId="478"/>
          <ac:picMkLst>
            <pc:docMk/>
            <pc:sldMk cId="2310632214" sldId="272"/>
            <ac:picMk id="3" creationId="{A7ADF705-46FA-4044-B5E3-4C2D95E10994}"/>
          </ac:picMkLst>
        </pc:picChg>
      </pc:sldChg>
      <pc:sldChg chg="addSp delSp modSp add mod">
        <pc:chgData name="Sally Murphy" userId="dc8129e8-3764-4b90-858b-69271ffb6ebe" providerId="ADAL" clId="{57D0D03C-3071-4DA5-A323-F6E824FA6ED6}" dt="2025-03-25T03:03:50.320" v="1761" actId="1035"/>
        <pc:sldMkLst>
          <pc:docMk/>
          <pc:sldMk cId="0" sldId="273"/>
        </pc:sldMkLst>
        <pc:spChg chg="mod">
          <ac:chgData name="Sally Murphy" userId="dc8129e8-3764-4b90-858b-69271ffb6ebe" providerId="ADAL" clId="{57D0D03C-3071-4DA5-A323-F6E824FA6ED6}" dt="2025-03-25T02:18:49.921" v="553" actId="1038"/>
          <ac:spMkLst>
            <pc:docMk/>
            <pc:sldMk cId="0" sldId="273"/>
            <ac:spMk id="2" creationId="{00000000-0000-0000-0000-000000000000}"/>
          </ac:spMkLst>
        </pc:spChg>
        <pc:spChg chg="del">
          <ac:chgData name="Sally Murphy" userId="dc8129e8-3764-4b90-858b-69271ffb6ebe" providerId="ADAL" clId="{57D0D03C-3071-4DA5-A323-F6E824FA6ED6}" dt="2025-03-25T02:24:01.694" v="556"/>
          <ac:spMkLst>
            <pc:docMk/>
            <pc:sldMk cId="0" sldId="273"/>
            <ac:spMk id="3" creationId="{970BE8A5-39EB-2A07-FE90-53D4D787078D}"/>
          </ac:spMkLst>
        </pc:spChg>
        <pc:spChg chg="add del mod">
          <ac:chgData name="Sally Murphy" userId="dc8129e8-3764-4b90-858b-69271ffb6ebe" providerId="ADAL" clId="{57D0D03C-3071-4DA5-A323-F6E824FA6ED6}" dt="2025-03-25T03:03:23.295" v="1753" actId="478"/>
          <ac:spMkLst>
            <pc:docMk/>
            <pc:sldMk cId="0" sldId="273"/>
            <ac:spMk id="3" creationId="{F7FE5BBA-FBCE-0779-C118-FC2E786DB2B5}"/>
          </ac:spMkLst>
        </pc:spChg>
        <pc:spChg chg="mod">
          <ac:chgData name="Sally Murphy" userId="dc8129e8-3764-4b90-858b-69271ffb6ebe" providerId="ADAL" clId="{57D0D03C-3071-4DA5-A323-F6E824FA6ED6}" dt="2025-03-25T02:18:49.921" v="553" actId="1038"/>
          <ac:spMkLst>
            <pc:docMk/>
            <pc:sldMk cId="0" sldId="273"/>
            <ac:spMk id="4" creationId="{DEA11770-A529-9A46-8F3F-CA12FABFF693}"/>
          </ac:spMkLst>
        </pc:spChg>
        <pc:spChg chg="add del mod">
          <ac:chgData name="Sally Murphy" userId="dc8129e8-3764-4b90-858b-69271ffb6ebe" providerId="ADAL" clId="{57D0D03C-3071-4DA5-A323-F6E824FA6ED6}" dt="2025-03-25T03:03:25.343" v="1754" actId="478"/>
          <ac:spMkLst>
            <pc:docMk/>
            <pc:sldMk cId="0" sldId="273"/>
            <ac:spMk id="5" creationId="{489925BC-2825-4A19-216A-0958EB7D3B7D}"/>
          </ac:spMkLst>
        </pc:spChg>
        <pc:spChg chg="del">
          <ac:chgData name="Sally Murphy" userId="dc8129e8-3764-4b90-858b-69271ffb6ebe" providerId="ADAL" clId="{57D0D03C-3071-4DA5-A323-F6E824FA6ED6}" dt="2025-03-25T02:26:01.415" v="562"/>
          <ac:spMkLst>
            <pc:docMk/>
            <pc:sldMk cId="0" sldId="273"/>
            <ac:spMk id="5" creationId="{A7DABF0C-1006-6E69-8549-0DA55BBBAF81}"/>
          </ac:spMkLst>
        </pc:spChg>
        <pc:spChg chg="add del mod">
          <ac:chgData name="Sally Murphy" userId="dc8129e8-3764-4b90-858b-69271ffb6ebe" providerId="ADAL" clId="{57D0D03C-3071-4DA5-A323-F6E824FA6ED6}" dt="2025-03-25T03:03:27.207" v="1755" actId="478"/>
          <ac:spMkLst>
            <pc:docMk/>
            <pc:sldMk cId="0" sldId="273"/>
            <ac:spMk id="6" creationId="{3B0D173B-A070-196C-34B2-476AAEEC0C78}"/>
          </ac:spMkLst>
        </pc:spChg>
        <pc:spChg chg="del mod">
          <ac:chgData name="Sally Murphy" userId="dc8129e8-3764-4b90-858b-69271ffb6ebe" providerId="ADAL" clId="{57D0D03C-3071-4DA5-A323-F6E824FA6ED6}" dt="2025-03-25T02:45:41.438" v="618" actId="931"/>
          <ac:spMkLst>
            <pc:docMk/>
            <pc:sldMk cId="0" sldId="273"/>
            <ac:spMk id="6" creationId="{AD270911-7616-B3CA-FE33-341B84BAA651}"/>
          </ac:spMkLst>
        </pc:spChg>
        <pc:spChg chg="mod">
          <ac:chgData name="Sally Murphy" userId="dc8129e8-3764-4b90-858b-69271ffb6ebe" providerId="ADAL" clId="{57D0D03C-3071-4DA5-A323-F6E824FA6ED6}" dt="2025-03-25T02:18:49.921" v="553" actId="1038"/>
          <ac:spMkLst>
            <pc:docMk/>
            <pc:sldMk cId="0" sldId="273"/>
            <ac:spMk id="7" creationId="{B5E4D8E8-03EE-A84E-92E9-A51FC404D9F9}"/>
          </ac:spMkLst>
        </pc:spChg>
        <pc:spChg chg="add del mod">
          <ac:chgData name="Sally Murphy" userId="dc8129e8-3764-4b90-858b-69271ffb6ebe" providerId="ADAL" clId="{57D0D03C-3071-4DA5-A323-F6E824FA6ED6}" dt="2025-03-25T03:03:50.320" v="1761" actId="1035"/>
          <ac:spMkLst>
            <pc:docMk/>
            <pc:sldMk cId="0" sldId="273"/>
            <ac:spMk id="11" creationId="{207E4C30-C22D-4FDF-8347-E354EC7714FF}"/>
          </ac:spMkLst>
        </pc:spChg>
        <pc:spChg chg="add del mod">
          <ac:chgData name="Sally Murphy" userId="dc8129e8-3764-4b90-858b-69271ffb6ebe" providerId="ADAL" clId="{57D0D03C-3071-4DA5-A323-F6E824FA6ED6}" dt="2025-03-25T02:30:32.109" v="568" actId="478"/>
          <ac:spMkLst>
            <pc:docMk/>
            <pc:sldMk cId="0" sldId="273"/>
            <ac:spMk id="16" creationId="{3CC47A38-DE72-55E1-B8AC-8843F5A14E51}"/>
          </ac:spMkLst>
        </pc:spChg>
        <pc:spChg chg="add del mod">
          <ac:chgData name="Sally Murphy" userId="dc8129e8-3764-4b90-858b-69271ffb6ebe" providerId="ADAL" clId="{57D0D03C-3071-4DA5-A323-F6E824FA6ED6}" dt="2025-03-25T02:34:24.530" v="570" actId="931"/>
          <ac:spMkLst>
            <pc:docMk/>
            <pc:sldMk cId="0" sldId="273"/>
            <ac:spMk id="18" creationId="{32524C12-5253-1E2B-9A19-724DC309648D}"/>
          </ac:spMkLst>
        </pc:spChg>
        <pc:spChg chg="add del mod">
          <ac:chgData name="Sally Murphy" userId="dc8129e8-3764-4b90-858b-69271ffb6ebe" providerId="ADAL" clId="{57D0D03C-3071-4DA5-A323-F6E824FA6ED6}" dt="2025-03-25T02:40:53.728" v="611"/>
          <ac:spMkLst>
            <pc:docMk/>
            <pc:sldMk cId="0" sldId="273"/>
            <ac:spMk id="22" creationId="{84444D3E-93CC-9963-E785-FF0D4B206071}"/>
          </ac:spMkLst>
        </pc:spChg>
        <pc:spChg chg="add del mod">
          <ac:chgData name="Sally Murphy" userId="dc8129e8-3764-4b90-858b-69271ffb6ebe" providerId="ADAL" clId="{57D0D03C-3071-4DA5-A323-F6E824FA6ED6}" dt="2025-03-25T02:43:41.575" v="617" actId="478"/>
          <ac:spMkLst>
            <pc:docMk/>
            <pc:sldMk cId="0" sldId="273"/>
            <ac:spMk id="26" creationId="{C3CCE227-B2F1-19E4-9EC1-9E3A94CE313A}"/>
          </ac:spMkLst>
        </pc:spChg>
        <pc:graphicFrameChg chg="del">
          <ac:chgData name="Sally Murphy" userId="dc8129e8-3764-4b90-858b-69271ffb6ebe" providerId="ADAL" clId="{57D0D03C-3071-4DA5-A323-F6E824FA6ED6}" dt="2025-03-25T02:21:39.343" v="554" actId="478"/>
          <ac:graphicFrameMkLst>
            <pc:docMk/>
            <pc:sldMk cId="0" sldId="273"/>
            <ac:graphicFrameMk id="8" creationId="{0574DAD4-9CE7-3E03-764E-64534937EEA3}"/>
          </ac:graphicFrameMkLst>
        </pc:graphicFrameChg>
        <pc:graphicFrameChg chg="del">
          <ac:chgData name="Sally Murphy" userId="dc8129e8-3764-4b90-858b-69271ffb6ebe" providerId="ADAL" clId="{57D0D03C-3071-4DA5-A323-F6E824FA6ED6}" dt="2025-03-25T02:22:07.818" v="555" actId="478"/>
          <ac:graphicFrameMkLst>
            <pc:docMk/>
            <pc:sldMk cId="0" sldId="273"/>
            <ac:graphicFrameMk id="9" creationId="{9F8C3EAC-2159-DA6E-34F6-3F9633CC79D3}"/>
          </ac:graphicFrameMkLst>
        </pc:graphicFrameChg>
        <pc:picChg chg="add del mod modCrop">
          <ac:chgData name="Sally Murphy" userId="dc8129e8-3764-4b90-858b-69271ffb6ebe" providerId="ADAL" clId="{57D0D03C-3071-4DA5-A323-F6E824FA6ED6}" dt="2025-03-25T02:33:24.275" v="569" actId="478"/>
          <ac:picMkLst>
            <pc:docMk/>
            <pc:sldMk cId="0" sldId="273"/>
            <ac:picMk id="12" creationId="{6ACED7EF-7906-E59E-8925-00E275D1B2E7}"/>
          </ac:picMkLst>
        </pc:picChg>
        <pc:picChg chg="add del mod">
          <ac:chgData name="Sally Murphy" userId="dc8129e8-3764-4b90-858b-69271ffb6ebe" providerId="ADAL" clId="{57D0D03C-3071-4DA5-A323-F6E824FA6ED6}" dt="2025-03-25T02:40:44.057" v="610" actId="478"/>
          <ac:picMkLst>
            <pc:docMk/>
            <pc:sldMk cId="0" sldId="273"/>
            <ac:picMk id="14" creationId="{A6573BA7-104F-6906-048F-2B70F2427206}"/>
          </ac:picMkLst>
        </pc:picChg>
        <pc:picChg chg="add mod">
          <ac:chgData name="Sally Murphy" userId="dc8129e8-3764-4b90-858b-69271ffb6ebe" providerId="ADAL" clId="{57D0D03C-3071-4DA5-A323-F6E824FA6ED6}" dt="2025-03-25T02:49:24.323" v="1430" actId="962"/>
          <ac:picMkLst>
            <pc:docMk/>
            <pc:sldMk cId="0" sldId="273"/>
            <ac:picMk id="20" creationId="{C2A1967A-F81C-12A7-B462-69CABD05773F}"/>
          </ac:picMkLst>
        </pc:picChg>
        <pc:picChg chg="add mod">
          <ac:chgData name="Sally Murphy" userId="dc8129e8-3764-4b90-858b-69271ffb6ebe" providerId="ADAL" clId="{57D0D03C-3071-4DA5-A323-F6E824FA6ED6}" dt="2025-03-25T02:47:43.067" v="962" actId="962"/>
          <ac:picMkLst>
            <pc:docMk/>
            <pc:sldMk cId="0" sldId="273"/>
            <ac:picMk id="24" creationId="{3C352F76-36E0-F289-7AD0-ED36574E2F89}"/>
          </ac:picMkLst>
        </pc:picChg>
        <pc:picChg chg="add mod modCrop">
          <ac:chgData name="Sally Murphy" userId="dc8129e8-3764-4b90-858b-69271ffb6ebe" providerId="ADAL" clId="{57D0D03C-3071-4DA5-A323-F6E824FA6ED6}" dt="2025-03-25T02:47:27.825" v="866" actId="962"/>
          <ac:picMkLst>
            <pc:docMk/>
            <pc:sldMk cId="0" sldId="273"/>
            <ac:picMk id="28" creationId="{A7589C96-B326-8250-1A9C-1C5FEE34AC79}"/>
          </ac:picMkLst>
        </pc:picChg>
      </pc:sldChg>
      <pc:sldMasterChg chg="addSp delSp modSp mod modSldLayout">
        <pc:chgData name="Sally Murphy" userId="dc8129e8-3764-4b90-858b-69271ffb6ebe" providerId="ADAL" clId="{57D0D03C-3071-4DA5-A323-F6E824FA6ED6}" dt="2025-03-25T02:50:12.052" v="1434" actId="14100"/>
        <pc:sldMasterMkLst>
          <pc:docMk/>
          <pc:sldMasterMk cId="348685685" sldId="2147483666"/>
        </pc:sldMasterMkLst>
        <pc:picChg chg="add del mod">
          <ac:chgData name="Sally Murphy" userId="dc8129e8-3764-4b90-858b-69271ffb6ebe" providerId="ADAL" clId="{57D0D03C-3071-4DA5-A323-F6E824FA6ED6}" dt="2025-03-25T02:16:45.135" v="461" actId="478"/>
          <ac:picMkLst>
            <pc:docMk/>
            <pc:sldMasterMk cId="348685685" sldId="2147483666"/>
            <ac:picMk id="4" creationId="{0CCC4C40-A18F-9F69-F3D2-CC660449F6D6}"/>
          </ac:picMkLst>
        </pc:picChg>
        <pc:sldLayoutChg chg="addSp delSp modSp mod">
          <pc:chgData name="Sally Murphy" userId="dc8129e8-3764-4b90-858b-69271ffb6ebe" providerId="ADAL" clId="{57D0D03C-3071-4DA5-A323-F6E824FA6ED6}" dt="2025-03-25T02:50:12.052" v="1434" actId="14100"/>
          <pc:sldLayoutMkLst>
            <pc:docMk/>
            <pc:sldMasterMk cId="348685685" sldId="2147483666"/>
            <pc:sldLayoutMk cId="2720083432" sldId="2147483668"/>
          </pc:sldLayoutMkLst>
          <pc:spChg chg="mod">
            <ac:chgData name="Sally Murphy" userId="dc8129e8-3764-4b90-858b-69271ffb6ebe" providerId="ADAL" clId="{57D0D03C-3071-4DA5-A323-F6E824FA6ED6}" dt="2025-03-24T23:39:19.441" v="22" actId="2711"/>
            <ac:spMkLst>
              <pc:docMk/>
              <pc:sldMasterMk cId="348685685" sldId="2147483666"/>
              <pc:sldLayoutMk cId="2720083432" sldId="2147483668"/>
              <ac:spMk id="2" creationId="{98C608A5-F1C1-D64C-8629-721703FBBCF7}"/>
            </ac:spMkLst>
          </pc:spChg>
          <pc:spChg chg="mod">
            <ac:chgData name="Sally Murphy" userId="dc8129e8-3764-4b90-858b-69271ffb6ebe" providerId="ADAL" clId="{57D0D03C-3071-4DA5-A323-F6E824FA6ED6}" dt="2025-03-24T23:38:41.665" v="15" actId="207"/>
            <ac:spMkLst>
              <pc:docMk/>
              <pc:sldMasterMk cId="348685685" sldId="2147483666"/>
              <pc:sldLayoutMk cId="2720083432" sldId="2147483668"/>
              <ac:spMk id="7" creationId="{93F0018B-B6EA-F640-861E-99EB1616EAD2}"/>
            </ac:spMkLst>
          </pc:spChg>
          <pc:spChg chg="mod">
            <ac:chgData name="Sally Murphy" userId="dc8129e8-3764-4b90-858b-69271ffb6ebe" providerId="ADAL" clId="{57D0D03C-3071-4DA5-A323-F6E824FA6ED6}" dt="2025-03-24T23:46:30.618" v="404" actId="255"/>
            <ac:spMkLst>
              <pc:docMk/>
              <pc:sldMasterMk cId="348685685" sldId="2147483666"/>
              <pc:sldLayoutMk cId="2720083432" sldId="2147483668"/>
              <ac:spMk id="13" creationId="{8E3B8E48-A8CD-4149-8F56-A4E60F6A4641}"/>
            </ac:spMkLst>
          </pc:spChg>
          <pc:grpChg chg="add del mod">
            <ac:chgData name="Sally Murphy" userId="dc8129e8-3764-4b90-858b-69271ffb6ebe" providerId="ADAL" clId="{57D0D03C-3071-4DA5-A323-F6E824FA6ED6}" dt="2025-03-25T02:50:00.578" v="1432" actId="478"/>
            <ac:grpSpMkLst>
              <pc:docMk/>
              <pc:sldMasterMk cId="348685685" sldId="2147483666"/>
              <pc:sldLayoutMk cId="2720083432" sldId="2147483668"/>
              <ac:grpSpMk id="5" creationId="{1000C926-4DE9-C426-E793-CE74589616BB}"/>
            </ac:grpSpMkLst>
          </pc:grpChg>
          <pc:picChg chg="del">
            <ac:chgData name="Sally Murphy" userId="dc8129e8-3764-4b90-858b-69271ffb6ebe" providerId="ADAL" clId="{57D0D03C-3071-4DA5-A323-F6E824FA6ED6}" dt="2025-03-24T23:38:27.507" v="13" actId="478"/>
            <ac:picMkLst>
              <pc:docMk/>
              <pc:sldMasterMk cId="348685685" sldId="2147483666"/>
              <pc:sldLayoutMk cId="2720083432" sldId="2147483668"/>
              <ac:picMk id="11" creationId="{BA95584E-90D7-39CC-2551-FA75C245F599}"/>
            </ac:picMkLst>
          </pc:picChg>
          <pc:picChg chg="add del mod">
            <ac:chgData name="Sally Murphy" userId="dc8129e8-3764-4b90-858b-69271ffb6ebe" providerId="ADAL" clId="{57D0D03C-3071-4DA5-A323-F6E824FA6ED6}" dt="2025-03-25T02:16:51.644" v="462" actId="478"/>
            <ac:picMkLst>
              <pc:docMk/>
              <pc:sldMasterMk cId="348685685" sldId="2147483666"/>
              <pc:sldLayoutMk cId="2720083432" sldId="2147483668"/>
              <ac:picMk id="12" creationId="{A0E9C925-7860-B1CD-7B83-FD6914909F9F}"/>
            </ac:picMkLst>
          </pc:picChg>
          <pc:picChg chg="add del">
            <ac:chgData name="Sally Murphy" userId="dc8129e8-3764-4b90-858b-69271ffb6ebe" providerId="ADAL" clId="{57D0D03C-3071-4DA5-A323-F6E824FA6ED6}" dt="2025-03-25T02:16:42.759" v="459" actId="22"/>
            <ac:picMkLst>
              <pc:docMk/>
              <pc:sldMasterMk cId="348685685" sldId="2147483666"/>
              <pc:sldLayoutMk cId="2720083432" sldId="2147483668"/>
              <ac:picMk id="15" creationId="{070316AC-C9F8-E7A1-F1B6-E728105246DE}"/>
            </ac:picMkLst>
          </pc:picChg>
          <pc:picChg chg="add mod">
            <ac:chgData name="Sally Murphy" userId="dc8129e8-3764-4b90-858b-69271ffb6ebe" providerId="ADAL" clId="{57D0D03C-3071-4DA5-A323-F6E824FA6ED6}" dt="2025-03-25T02:16:52.446" v="463"/>
            <ac:picMkLst>
              <pc:docMk/>
              <pc:sldMasterMk cId="348685685" sldId="2147483666"/>
              <pc:sldLayoutMk cId="2720083432" sldId="2147483668"/>
              <ac:picMk id="16" creationId="{69946A66-D0F1-1429-F360-82F293146FC9}"/>
            </ac:picMkLst>
          </pc:picChg>
          <pc:cxnChg chg="mod">
            <ac:chgData name="Sally Murphy" userId="dc8129e8-3764-4b90-858b-69271ffb6ebe" providerId="ADAL" clId="{57D0D03C-3071-4DA5-A323-F6E824FA6ED6}" dt="2025-03-24T23:38:53.141" v="17" actId="208"/>
            <ac:cxnSpMkLst>
              <pc:docMk/>
              <pc:sldMasterMk cId="348685685" sldId="2147483666"/>
              <pc:sldLayoutMk cId="2720083432" sldId="2147483668"/>
              <ac:cxnSpMk id="6" creationId="{B88F5D3C-5564-E143-BEAF-FE8CF9E3B33D}"/>
            </ac:cxnSpMkLst>
          </pc:cxnChg>
          <pc:cxnChg chg="mod">
            <ac:chgData name="Sally Murphy" userId="dc8129e8-3764-4b90-858b-69271ffb6ebe" providerId="ADAL" clId="{57D0D03C-3071-4DA5-A323-F6E824FA6ED6}" dt="2025-03-24T23:38:53.141" v="17" actId="208"/>
            <ac:cxnSpMkLst>
              <pc:docMk/>
              <pc:sldMasterMk cId="348685685" sldId="2147483666"/>
              <pc:sldLayoutMk cId="2720083432" sldId="2147483668"/>
              <ac:cxnSpMk id="8" creationId="{100B3066-FA49-907A-93F8-A9BB34966208}"/>
            </ac:cxnSpMkLst>
          </pc:cxnChg>
          <pc:cxnChg chg="mod">
            <ac:chgData name="Sally Murphy" userId="dc8129e8-3764-4b90-858b-69271ffb6ebe" providerId="ADAL" clId="{57D0D03C-3071-4DA5-A323-F6E824FA6ED6}" dt="2025-03-24T23:38:53.141" v="17" actId="208"/>
            <ac:cxnSpMkLst>
              <pc:docMk/>
              <pc:sldMasterMk cId="348685685" sldId="2147483666"/>
              <pc:sldLayoutMk cId="2720083432" sldId="2147483668"/>
              <ac:cxnSpMk id="9" creationId="{E53EF7BD-65C9-7865-8D5D-B91BAF338717}"/>
            </ac:cxnSpMkLst>
          </pc:cxnChg>
          <pc:cxnChg chg="mod">
            <ac:chgData name="Sally Murphy" userId="dc8129e8-3764-4b90-858b-69271ffb6ebe" providerId="ADAL" clId="{57D0D03C-3071-4DA5-A323-F6E824FA6ED6}" dt="2025-03-24T23:38:53.141" v="17" actId="208"/>
            <ac:cxnSpMkLst>
              <pc:docMk/>
              <pc:sldMasterMk cId="348685685" sldId="2147483666"/>
              <pc:sldLayoutMk cId="2720083432" sldId="2147483668"/>
              <ac:cxnSpMk id="10" creationId="{0E67DB4C-50C3-1840-AA02-E3FD70C19B3A}"/>
            </ac:cxnSpMkLst>
          </pc:cxnChg>
          <pc:cxnChg chg="add mod">
            <ac:chgData name="Sally Murphy" userId="dc8129e8-3764-4b90-858b-69271ffb6ebe" providerId="ADAL" clId="{57D0D03C-3071-4DA5-A323-F6E824FA6ED6}" dt="2025-03-25T02:50:12.052" v="1434" actId="14100"/>
            <ac:cxnSpMkLst>
              <pc:docMk/>
              <pc:sldMasterMk cId="348685685" sldId="2147483666"/>
              <pc:sldLayoutMk cId="2720083432" sldId="2147483668"/>
              <ac:cxnSpMk id="17" creationId="{2259EA0C-3E65-7951-A009-E31F632C5395}"/>
            </ac:cxnSpMkLst>
          </pc:cxnChg>
        </pc:sldLayoutChg>
        <pc:sldLayoutChg chg="modSp">
          <pc:chgData name="Sally Murphy" userId="dc8129e8-3764-4b90-858b-69271ffb6ebe" providerId="ADAL" clId="{57D0D03C-3071-4DA5-A323-F6E824FA6ED6}" dt="2025-03-24T23:46:10.260" v="400" actId="255"/>
          <pc:sldLayoutMkLst>
            <pc:docMk/>
            <pc:sldMasterMk cId="348685685" sldId="2147483666"/>
            <pc:sldLayoutMk cId="1665390954" sldId="2147483678"/>
          </pc:sldLayoutMkLst>
          <pc:spChg chg="mod">
            <ac:chgData name="Sally Murphy" userId="dc8129e8-3764-4b90-858b-69271ffb6ebe" providerId="ADAL" clId="{57D0D03C-3071-4DA5-A323-F6E824FA6ED6}" dt="2025-03-24T23:46:10.260" v="400" actId="255"/>
            <ac:spMkLst>
              <pc:docMk/>
              <pc:sldMasterMk cId="348685685" sldId="2147483666"/>
              <pc:sldLayoutMk cId="1665390954" sldId="2147483678"/>
              <ac:spMk id="24" creationId="{8CD2CDA3-54FF-5E49-81F0-DE74E92214E8}"/>
            </ac:spMkLst>
          </pc:spChg>
        </pc:sldLayoutChg>
        <pc:sldLayoutChg chg="modSp">
          <pc:chgData name="Sally Murphy" userId="dc8129e8-3764-4b90-858b-69271ffb6ebe" providerId="ADAL" clId="{57D0D03C-3071-4DA5-A323-F6E824FA6ED6}" dt="2025-03-24T23:46:14.121" v="401" actId="255"/>
          <pc:sldLayoutMkLst>
            <pc:docMk/>
            <pc:sldMasterMk cId="348685685" sldId="2147483666"/>
            <pc:sldLayoutMk cId="527387115" sldId="2147483679"/>
          </pc:sldLayoutMkLst>
          <pc:spChg chg="mod">
            <ac:chgData name="Sally Murphy" userId="dc8129e8-3764-4b90-858b-69271ffb6ebe" providerId="ADAL" clId="{57D0D03C-3071-4DA5-A323-F6E824FA6ED6}" dt="2025-03-24T23:46:14.121" v="401" actId="255"/>
            <ac:spMkLst>
              <pc:docMk/>
              <pc:sldMasterMk cId="348685685" sldId="2147483666"/>
              <pc:sldLayoutMk cId="527387115" sldId="2147483679"/>
              <ac:spMk id="24" creationId="{531EDE3D-8466-3041-B9D4-E1D456B87C34}"/>
            </ac:spMkLst>
          </pc:spChg>
        </pc:sldLayoutChg>
        <pc:sldLayoutChg chg="modSp">
          <pc:chgData name="Sally Murphy" userId="dc8129e8-3764-4b90-858b-69271ffb6ebe" providerId="ADAL" clId="{57D0D03C-3071-4DA5-A323-F6E824FA6ED6}" dt="2025-03-24T23:46:17.750" v="402" actId="255"/>
          <pc:sldLayoutMkLst>
            <pc:docMk/>
            <pc:sldMasterMk cId="348685685" sldId="2147483666"/>
            <pc:sldLayoutMk cId="692511810" sldId="2147483680"/>
          </pc:sldLayoutMkLst>
          <pc:spChg chg="mod">
            <ac:chgData name="Sally Murphy" userId="dc8129e8-3764-4b90-858b-69271ffb6ebe" providerId="ADAL" clId="{57D0D03C-3071-4DA5-A323-F6E824FA6ED6}" dt="2025-03-24T23:46:17.750" v="402" actId="255"/>
            <ac:spMkLst>
              <pc:docMk/>
              <pc:sldMasterMk cId="348685685" sldId="2147483666"/>
              <pc:sldLayoutMk cId="692511810" sldId="2147483680"/>
              <ac:spMk id="19" creationId="{42DAE070-4D61-0440-9AD0-CD1BE90D3638}"/>
            </ac:spMkLst>
          </pc:spChg>
        </pc:sldLayoutChg>
        <pc:sldLayoutChg chg="modSp">
          <pc:chgData name="Sally Murphy" userId="dc8129e8-3764-4b90-858b-69271ffb6ebe" providerId="ADAL" clId="{57D0D03C-3071-4DA5-A323-F6E824FA6ED6}" dt="2025-03-24T23:46:24.953" v="403" actId="255"/>
          <pc:sldLayoutMkLst>
            <pc:docMk/>
            <pc:sldMasterMk cId="348685685" sldId="2147483666"/>
            <pc:sldLayoutMk cId="3847287177" sldId="2147483681"/>
          </pc:sldLayoutMkLst>
          <pc:spChg chg="mod">
            <ac:chgData name="Sally Murphy" userId="dc8129e8-3764-4b90-858b-69271ffb6ebe" providerId="ADAL" clId="{57D0D03C-3071-4DA5-A323-F6E824FA6ED6}" dt="2025-03-24T23:46:24.953" v="403" actId="255"/>
            <ac:spMkLst>
              <pc:docMk/>
              <pc:sldMasterMk cId="348685685" sldId="2147483666"/>
              <pc:sldLayoutMk cId="3847287177" sldId="2147483681"/>
              <ac:spMk id="13" creationId="{8E3B8E48-A8CD-4149-8F56-A4E60F6A4641}"/>
            </ac:spMkLst>
          </pc:spChg>
          <pc:spChg chg="mod">
            <ac:chgData name="Sally Murphy" userId="dc8129e8-3764-4b90-858b-69271ffb6ebe" providerId="ADAL" clId="{57D0D03C-3071-4DA5-A323-F6E824FA6ED6}" dt="2025-03-24T23:46:24.953" v="403" actId="255"/>
            <ac:spMkLst>
              <pc:docMk/>
              <pc:sldMasterMk cId="348685685" sldId="2147483666"/>
              <pc:sldLayoutMk cId="3847287177" sldId="2147483681"/>
              <ac:spMk id="15" creationId="{6CB58E25-9240-384F-8742-28AB14708B52}"/>
            </ac:spMkLst>
          </pc:spChg>
        </pc:sldLayoutChg>
        <pc:sldLayoutChg chg="addSp delSp modSp mod">
          <pc:chgData name="Sally Murphy" userId="dc8129e8-3764-4b90-858b-69271ffb6ebe" providerId="ADAL" clId="{57D0D03C-3071-4DA5-A323-F6E824FA6ED6}" dt="2025-03-24T23:38:09.883" v="11" actId="478"/>
          <pc:sldLayoutMkLst>
            <pc:docMk/>
            <pc:sldMasterMk cId="348685685" sldId="2147483666"/>
            <pc:sldLayoutMk cId="2034299007" sldId="2147483682"/>
          </pc:sldLayoutMkLst>
          <pc:picChg chg="add del mod">
            <ac:chgData name="Sally Murphy" userId="dc8129e8-3764-4b90-858b-69271ffb6ebe" providerId="ADAL" clId="{57D0D03C-3071-4DA5-A323-F6E824FA6ED6}" dt="2025-03-24T23:38:09.883" v="11" actId="478"/>
            <ac:picMkLst>
              <pc:docMk/>
              <pc:sldMasterMk cId="348685685" sldId="2147483666"/>
              <pc:sldLayoutMk cId="2034299007" sldId="2147483682"/>
              <ac:picMk id="4" creationId="{DE351FD9-F6C0-F342-1ED1-1E89BA71D08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F649A0BE-8734-4858-8FB8-255D51F3BDC2}" type="datetimeFigureOut">
              <a:rPr lang="en-AU" smtClean="0"/>
              <a:t>25/03/2025</a:t>
            </a:fld>
            <a:endParaRPr lang="en-AU"/>
          </a:p>
        </p:txBody>
      </p:sp>
      <p:sp>
        <p:nvSpPr>
          <p:cNvPr id="4" name="Slide Image Placeholder 3"/>
          <p:cNvSpPr>
            <a:spLocks noGrp="1" noRot="1" noChangeAspect="1"/>
          </p:cNvSpPr>
          <p:nvPr>
            <p:ph type="sldImg" idx="2"/>
          </p:nvPr>
        </p:nvSpPr>
        <p:spPr>
          <a:xfrm>
            <a:off x="3079750" y="946150"/>
            <a:ext cx="4533900" cy="255111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35FB493E-70E9-4444-9547-9274545AC8D3}" type="slidenum">
              <a:rPr lang="en-AU" smtClean="0"/>
              <a:t>‹#›</a:t>
            </a:fld>
            <a:endParaRPr lang="en-AU"/>
          </a:p>
        </p:txBody>
      </p:sp>
    </p:spTree>
    <p:extLst>
      <p:ext uri="{BB962C8B-B14F-4D97-AF65-F5344CB8AC3E}">
        <p14:creationId xmlns:p14="http://schemas.microsoft.com/office/powerpoint/2010/main" val="336069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5FB493E-70E9-4444-9547-9274545AC8D3}" type="slidenum">
              <a:rPr lang="en-AU" smtClean="0"/>
              <a:t>1</a:t>
            </a:fld>
            <a:endParaRPr lang="en-AU"/>
          </a:p>
        </p:txBody>
      </p:sp>
    </p:spTree>
    <p:extLst>
      <p:ext uri="{BB962C8B-B14F-4D97-AF65-F5344CB8AC3E}">
        <p14:creationId xmlns:p14="http://schemas.microsoft.com/office/powerpoint/2010/main" val="1220791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D0A0BD-66F1-EE42-85E5-7E36E473E414}"/>
              </a:ext>
            </a:extLst>
          </p:cNvPr>
          <p:cNvSpPr/>
          <p:nvPr userDrawn="1"/>
        </p:nvSpPr>
        <p:spPr>
          <a:xfrm>
            <a:off x="-8731" y="2424112"/>
            <a:ext cx="13444538" cy="5229225"/>
          </a:xfrm>
          <a:prstGeom prst="rect">
            <a:avLst/>
          </a:prstGeom>
          <a:solidFill>
            <a:srgbClr val="2C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29FE0-0FA0-4846-B151-A50897BE4FFB}"/>
              </a:ext>
            </a:extLst>
          </p:cNvPr>
          <p:cNvSpPr>
            <a:spLocks noGrp="1"/>
          </p:cNvSpPr>
          <p:nvPr>
            <p:ph type="title"/>
          </p:nvPr>
        </p:nvSpPr>
        <p:spPr>
          <a:xfrm>
            <a:off x="3140869" y="855662"/>
            <a:ext cx="9371806" cy="1477963"/>
          </a:xfrm>
          <a:prstGeom prst="rect">
            <a:avLst/>
          </a:prstGeom>
        </p:spPr>
        <p:txBody>
          <a:bodyPr anchor="b"/>
          <a:lstStyle>
            <a:lvl1pPr>
              <a:defRPr sz="5000" cap="all" baseline="0">
                <a:solidFill>
                  <a:schemeClr val="tx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7EB3100-5679-1B42-97FD-03AA2FA6C2B8}"/>
              </a:ext>
            </a:extLst>
          </p:cNvPr>
          <p:cNvSpPr>
            <a:spLocks noGrp="1"/>
          </p:cNvSpPr>
          <p:nvPr>
            <p:ph type="body" idx="1"/>
          </p:nvPr>
        </p:nvSpPr>
        <p:spPr>
          <a:xfrm>
            <a:off x="3140869" y="2714625"/>
            <a:ext cx="9371806" cy="1654175"/>
          </a:xfrm>
          <a:prstGeom prst="rect">
            <a:avLst/>
          </a:prstGeom>
        </p:spPr>
        <p:txBody>
          <a:bodyPr/>
          <a:lstStyle>
            <a:lvl1pPr marL="0" indent="0">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11" name="Picture 10">
            <a:extLst>
              <a:ext uri="{FF2B5EF4-FFF2-40B4-BE49-F238E27FC236}">
                <a16:creationId xmlns:a16="http://schemas.microsoft.com/office/drawing/2014/main" id="{378879E7-09DA-AF10-7901-51A664F0DB26}"/>
              </a:ext>
            </a:extLst>
          </p:cNvPr>
          <p:cNvPicPr>
            <a:picLocks noChangeAspect="1"/>
          </p:cNvPicPr>
          <p:nvPr userDrawn="1"/>
        </p:nvPicPr>
        <p:blipFill>
          <a:blip r:embed="rId2">
            <a:grayscl/>
          </a:blip>
          <a:stretch>
            <a:fillRect/>
          </a:stretch>
        </p:blipFill>
        <p:spPr>
          <a:xfrm>
            <a:off x="11218069" y="5686425"/>
            <a:ext cx="6827890" cy="3124200"/>
          </a:xfrm>
          <a:prstGeom prst="rect">
            <a:avLst/>
          </a:prstGeom>
        </p:spPr>
      </p:pic>
    </p:spTree>
    <p:extLst>
      <p:ext uri="{BB962C8B-B14F-4D97-AF65-F5344CB8AC3E}">
        <p14:creationId xmlns:p14="http://schemas.microsoft.com/office/powerpoint/2010/main" val="4806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F590-6516-4140-8C7E-25EC924531A9}"/>
              </a:ext>
            </a:extLst>
          </p:cNvPr>
          <p:cNvSpPr>
            <a:spLocks noGrp="1"/>
          </p:cNvSpPr>
          <p:nvPr>
            <p:ph type="title"/>
          </p:nvPr>
        </p:nvSpPr>
        <p:spPr>
          <a:xfrm>
            <a:off x="923925" y="403225"/>
            <a:ext cx="11596688" cy="1460500"/>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425403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D0A0BD-66F1-EE42-85E5-7E36E473E414}"/>
              </a:ext>
            </a:extLst>
          </p:cNvPr>
          <p:cNvSpPr/>
          <p:nvPr userDrawn="1"/>
        </p:nvSpPr>
        <p:spPr>
          <a:xfrm>
            <a:off x="0" y="2333626"/>
            <a:ext cx="13444538" cy="5229224"/>
          </a:xfrm>
          <a:prstGeom prst="rect">
            <a:avLst/>
          </a:prstGeom>
          <a:solidFill>
            <a:srgbClr val="E6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1ED29FE0-0FA0-4846-B151-A50897BE4FFB}"/>
              </a:ext>
            </a:extLst>
          </p:cNvPr>
          <p:cNvSpPr>
            <a:spLocks noGrp="1"/>
          </p:cNvSpPr>
          <p:nvPr>
            <p:ph type="title"/>
          </p:nvPr>
        </p:nvSpPr>
        <p:spPr>
          <a:xfrm>
            <a:off x="3140869" y="855663"/>
            <a:ext cx="9371806" cy="1477963"/>
          </a:xfrm>
          <a:prstGeom prst="rect">
            <a:avLst/>
          </a:prstGeom>
        </p:spPr>
        <p:txBody>
          <a:bodyPr anchor="b"/>
          <a:lstStyle>
            <a:lvl1pPr>
              <a:defRPr sz="5000" cap="all" baseline="0">
                <a:solidFill>
                  <a:srgbClr val="762000"/>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7EB3100-5679-1B42-97FD-03AA2FA6C2B8}"/>
              </a:ext>
            </a:extLst>
          </p:cNvPr>
          <p:cNvSpPr>
            <a:spLocks noGrp="1"/>
          </p:cNvSpPr>
          <p:nvPr>
            <p:ph type="body" idx="1"/>
          </p:nvPr>
        </p:nvSpPr>
        <p:spPr>
          <a:xfrm>
            <a:off x="3140869" y="2714626"/>
            <a:ext cx="9371806" cy="1654175"/>
          </a:xfrm>
          <a:prstGeom prst="rect">
            <a:avLst/>
          </a:prstGeom>
        </p:spPr>
        <p:txBody>
          <a:bodyPr/>
          <a:lstStyle>
            <a:lvl1pPr marL="0" indent="0">
              <a:buNone/>
              <a:defRPr sz="2399">
                <a:solidFill>
                  <a:srgbClr val="4D7F85"/>
                </a:solidFill>
                <a:latin typeface="Roboto" panose="02000000000000000000" pitchFamily="2" charset="0"/>
                <a:ea typeface="Roboto" panose="02000000000000000000" pitchFamily="2" charset="0"/>
                <a:cs typeface="Roboto" panose="02000000000000000000" pitchFamily="2" charset="0"/>
              </a:defRPr>
            </a:lvl1pPr>
            <a:lvl2pPr marL="457167" indent="0">
              <a:buNone/>
              <a:defRPr sz="2000">
                <a:solidFill>
                  <a:schemeClr val="tx1">
                    <a:tint val="75000"/>
                  </a:schemeClr>
                </a:solidFill>
              </a:defRPr>
            </a:lvl2pPr>
            <a:lvl3pPr marL="914335" indent="0">
              <a:buNone/>
              <a:defRPr sz="1800">
                <a:solidFill>
                  <a:schemeClr val="tx1">
                    <a:tint val="75000"/>
                  </a:schemeClr>
                </a:solidFill>
              </a:defRPr>
            </a:lvl3pPr>
            <a:lvl4pPr marL="1371502" indent="0">
              <a:buNone/>
              <a:defRPr sz="1600">
                <a:solidFill>
                  <a:schemeClr val="tx1">
                    <a:tint val="75000"/>
                  </a:schemeClr>
                </a:solidFill>
              </a:defRPr>
            </a:lvl4pPr>
            <a:lvl5pPr marL="1828669" indent="0">
              <a:buNone/>
              <a:defRPr sz="1600">
                <a:solidFill>
                  <a:schemeClr val="tx1">
                    <a:tint val="75000"/>
                  </a:schemeClr>
                </a:solidFill>
              </a:defRPr>
            </a:lvl5pPr>
            <a:lvl6pPr marL="2285836" indent="0">
              <a:buNone/>
              <a:defRPr sz="1600">
                <a:solidFill>
                  <a:schemeClr val="tx1">
                    <a:tint val="75000"/>
                  </a:schemeClr>
                </a:solidFill>
              </a:defRPr>
            </a:lvl6pPr>
            <a:lvl7pPr marL="2743004" indent="0">
              <a:buNone/>
              <a:defRPr sz="1600">
                <a:solidFill>
                  <a:schemeClr val="tx1">
                    <a:tint val="75000"/>
                  </a:schemeClr>
                </a:solidFill>
              </a:defRPr>
            </a:lvl7pPr>
            <a:lvl8pPr marL="3200171" indent="0">
              <a:buNone/>
              <a:defRPr sz="1600">
                <a:solidFill>
                  <a:schemeClr val="tx1">
                    <a:tint val="75000"/>
                  </a:schemeClr>
                </a:solidFill>
              </a:defRPr>
            </a:lvl8pPr>
            <a:lvl9pPr marL="3657338" indent="0">
              <a:buNone/>
              <a:defRPr sz="1600">
                <a:solidFill>
                  <a:schemeClr val="tx1">
                    <a:tint val="75000"/>
                  </a:schemeClr>
                </a:solidFill>
              </a:defRPr>
            </a:lvl9pPr>
          </a:lstStyle>
          <a:p>
            <a:pPr lvl="0"/>
            <a:r>
              <a:rPr lang="en-GB" dirty="0"/>
              <a:t>Click to edit Master text styles</a:t>
            </a:r>
          </a:p>
        </p:txBody>
      </p:sp>
      <p:sp>
        <p:nvSpPr>
          <p:cNvPr id="5" name="Picture Placeholder 4">
            <a:extLst>
              <a:ext uri="{FF2B5EF4-FFF2-40B4-BE49-F238E27FC236}">
                <a16:creationId xmlns:a16="http://schemas.microsoft.com/office/drawing/2014/main" id="{C2A90708-4656-9E20-5E49-B8D8E2841B56}"/>
              </a:ext>
            </a:extLst>
          </p:cNvPr>
          <p:cNvSpPr>
            <a:spLocks noGrp="1"/>
          </p:cNvSpPr>
          <p:nvPr>
            <p:ph type="pic" sz="quarter" idx="10"/>
          </p:nvPr>
        </p:nvSpPr>
        <p:spPr>
          <a:xfrm>
            <a:off x="2" y="1"/>
            <a:ext cx="3141663" cy="2514599"/>
          </a:xfrm>
          <a:prstGeom prst="rect">
            <a:avLst/>
          </a:prstGeom>
        </p:spPr>
        <p:txBody>
          <a:bodyPr/>
          <a:lstStyle/>
          <a:p>
            <a:endParaRPr lang="en-AU"/>
          </a:p>
        </p:txBody>
      </p:sp>
      <p:sp>
        <p:nvSpPr>
          <p:cNvPr id="6" name="Picture Placeholder 4">
            <a:extLst>
              <a:ext uri="{FF2B5EF4-FFF2-40B4-BE49-F238E27FC236}">
                <a16:creationId xmlns:a16="http://schemas.microsoft.com/office/drawing/2014/main" id="{D89F955B-9C69-2C1C-95B0-3F071C0ADBF6}"/>
              </a:ext>
            </a:extLst>
          </p:cNvPr>
          <p:cNvSpPr>
            <a:spLocks noGrp="1"/>
          </p:cNvSpPr>
          <p:nvPr>
            <p:ph type="pic" sz="quarter" idx="11"/>
          </p:nvPr>
        </p:nvSpPr>
        <p:spPr>
          <a:xfrm>
            <a:off x="2" y="2524125"/>
            <a:ext cx="3141663" cy="2514600"/>
          </a:xfrm>
          <a:prstGeom prst="rect">
            <a:avLst/>
          </a:prstGeom>
        </p:spPr>
        <p:txBody>
          <a:bodyPr/>
          <a:lstStyle/>
          <a:p>
            <a:endParaRPr lang="en-AU"/>
          </a:p>
        </p:txBody>
      </p:sp>
      <p:sp>
        <p:nvSpPr>
          <p:cNvPr id="9" name="Picture Placeholder 4">
            <a:extLst>
              <a:ext uri="{FF2B5EF4-FFF2-40B4-BE49-F238E27FC236}">
                <a16:creationId xmlns:a16="http://schemas.microsoft.com/office/drawing/2014/main" id="{CBD2D3A8-1079-E2D9-C410-A96D684511DA}"/>
              </a:ext>
            </a:extLst>
          </p:cNvPr>
          <p:cNvSpPr>
            <a:spLocks noGrp="1"/>
          </p:cNvSpPr>
          <p:nvPr>
            <p:ph type="pic" sz="quarter" idx="12"/>
          </p:nvPr>
        </p:nvSpPr>
        <p:spPr>
          <a:xfrm>
            <a:off x="2" y="5048251"/>
            <a:ext cx="3140869" cy="2514600"/>
          </a:xfrm>
          <a:prstGeom prst="rect">
            <a:avLst/>
          </a:prstGeom>
        </p:spPr>
        <p:txBody>
          <a:bodyPr/>
          <a:lstStyle/>
          <a:p>
            <a:endParaRPr lang="en-AU"/>
          </a:p>
        </p:txBody>
      </p:sp>
    </p:spTree>
    <p:extLst>
      <p:ext uri="{BB962C8B-B14F-4D97-AF65-F5344CB8AC3E}">
        <p14:creationId xmlns:p14="http://schemas.microsoft.com/office/powerpoint/2010/main" val="203429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0018B-B6EA-F640-861E-99EB1616EAD2}"/>
              </a:ext>
            </a:extLst>
          </p:cNvPr>
          <p:cNvSpPr/>
          <p:nvPr userDrawn="1"/>
        </p:nvSpPr>
        <p:spPr>
          <a:xfrm>
            <a:off x="0" y="1"/>
            <a:ext cx="13444538" cy="1419224"/>
          </a:xfrm>
          <a:prstGeom prst="rect">
            <a:avLst/>
          </a:prstGeom>
          <a:solidFill>
            <a:srgbClr val="E6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608A5-F1C1-D64C-8629-721703FBBCF7}"/>
              </a:ext>
            </a:extLst>
          </p:cNvPr>
          <p:cNvSpPr>
            <a:spLocks noGrp="1"/>
          </p:cNvSpPr>
          <p:nvPr>
            <p:ph type="title"/>
          </p:nvPr>
        </p:nvSpPr>
        <p:spPr>
          <a:xfrm>
            <a:off x="889203" y="445598"/>
            <a:ext cx="11596688" cy="610578"/>
          </a:xfrm>
          <a:prstGeom prst="rect">
            <a:avLst/>
          </a:prstGeom>
        </p:spPr>
        <p:txBody>
          <a:bodyPr/>
          <a:lstStyle>
            <a:lvl1pPr>
              <a:defRPr sz="4000" b="0" i="0" cap="all" baseline="0">
                <a:solidFill>
                  <a:srgbClr val="4D7F85"/>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dirty="0"/>
              <a:t>Click to edit Master title style</a:t>
            </a:r>
            <a:endParaRPr lang="en-US" dirty="0"/>
          </a:p>
        </p:txBody>
      </p:sp>
      <p:sp>
        <p:nvSpPr>
          <p:cNvPr id="13" name="Text Placeholder 3">
            <a:extLst>
              <a:ext uri="{FF2B5EF4-FFF2-40B4-BE49-F238E27FC236}">
                <a16:creationId xmlns:a16="http://schemas.microsoft.com/office/drawing/2014/main" id="{8E3B8E48-A8CD-4149-8F56-A4E60F6A4641}"/>
              </a:ext>
            </a:extLst>
          </p:cNvPr>
          <p:cNvSpPr>
            <a:spLocks noGrp="1"/>
          </p:cNvSpPr>
          <p:nvPr>
            <p:ph type="body" sz="half" idx="10"/>
          </p:nvPr>
        </p:nvSpPr>
        <p:spPr>
          <a:xfrm>
            <a:off x="925513" y="1788623"/>
            <a:ext cx="11560378" cy="5328629"/>
          </a:xfrm>
          <a:prstGeom prst="rect">
            <a:avLst/>
          </a:prstGeom>
        </p:spPr>
        <p:txBody>
          <a:bodyPr/>
          <a:lstStyle>
            <a:lvl1pPr marL="0" indent="0">
              <a:buNone/>
              <a:defRPr sz="14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6" name="Picture 15">
            <a:extLst>
              <a:ext uri="{FF2B5EF4-FFF2-40B4-BE49-F238E27FC236}">
                <a16:creationId xmlns:a16="http://schemas.microsoft.com/office/drawing/2014/main" id="{69946A66-D0F1-1429-F360-82F293146FC9}"/>
              </a:ext>
            </a:extLst>
          </p:cNvPr>
          <p:cNvPicPr>
            <a:picLocks noChangeAspect="1"/>
          </p:cNvPicPr>
          <p:nvPr userDrawn="1"/>
        </p:nvPicPr>
        <p:blipFill>
          <a:blip r:embed="rId2"/>
          <a:stretch>
            <a:fillRect/>
          </a:stretch>
        </p:blipFill>
        <p:spPr>
          <a:xfrm>
            <a:off x="10989469" y="188148"/>
            <a:ext cx="2221550" cy="697677"/>
          </a:xfrm>
          <a:prstGeom prst="rect">
            <a:avLst/>
          </a:prstGeom>
        </p:spPr>
      </p:pic>
      <p:cxnSp>
        <p:nvCxnSpPr>
          <p:cNvPr id="17" name="Straight Connector 16">
            <a:extLst>
              <a:ext uri="{FF2B5EF4-FFF2-40B4-BE49-F238E27FC236}">
                <a16:creationId xmlns:a16="http://schemas.microsoft.com/office/drawing/2014/main" id="{2259EA0C-3E65-7951-A009-E31F632C5395}"/>
              </a:ext>
            </a:extLst>
          </p:cNvPr>
          <p:cNvCxnSpPr>
            <a:cxnSpLocks/>
          </p:cNvCxnSpPr>
          <p:nvPr userDrawn="1"/>
        </p:nvCxnSpPr>
        <p:spPr>
          <a:xfrm>
            <a:off x="0" y="1419225"/>
            <a:ext cx="13444538" cy="0"/>
          </a:xfrm>
          <a:prstGeom prst="line">
            <a:avLst/>
          </a:prstGeom>
          <a:ln w="38100">
            <a:solidFill>
              <a:srgbClr val="762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083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0018B-B6EA-F640-861E-99EB1616EAD2}"/>
              </a:ext>
            </a:extLst>
          </p:cNvPr>
          <p:cNvSpPr/>
          <p:nvPr userDrawn="1"/>
        </p:nvSpPr>
        <p:spPr>
          <a:xfrm>
            <a:off x="0" y="0"/>
            <a:ext cx="13444538" cy="1343025"/>
          </a:xfrm>
          <a:prstGeom prst="rect">
            <a:avLst/>
          </a:prstGeom>
          <a:solidFill>
            <a:srgbClr val="CC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608A5-F1C1-D64C-8629-721703FBBCF7}"/>
              </a:ext>
            </a:extLst>
          </p:cNvPr>
          <p:cNvSpPr>
            <a:spLocks noGrp="1"/>
          </p:cNvSpPr>
          <p:nvPr>
            <p:ph type="title"/>
          </p:nvPr>
        </p:nvSpPr>
        <p:spPr>
          <a:xfrm>
            <a:off x="889203" y="445598"/>
            <a:ext cx="11596688" cy="610578"/>
          </a:xfrm>
          <a:prstGeom prst="rect">
            <a:avLst/>
          </a:prstGeom>
        </p:spPr>
        <p:txBody>
          <a:bodyPr/>
          <a:lstStyle>
            <a:lvl1pPr>
              <a:defRPr sz="4000" b="1" i="0" cap="all"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GB" dirty="0"/>
              <a:t>Click to edit Master title style</a:t>
            </a:r>
            <a:endParaRPr lang="en-US" dirty="0"/>
          </a:p>
        </p:txBody>
      </p:sp>
      <p:grpSp>
        <p:nvGrpSpPr>
          <p:cNvPr id="17" name="Group 16">
            <a:extLst>
              <a:ext uri="{FF2B5EF4-FFF2-40B4-BE49-F238E27FC236}">
                <a16:creationId xmlns:a16="http://schemas.microsoft.com/office/drawing/2014/main" id="{367FF8BE-A564-A44B-8A3E-A9609C80D3B3}"/>
              </a:ext>
            </a:extLst>
          </p:cNvPr>
          <p:cNvGrpSpPr/>
          <p:nvPr userDrawn="1"/>
        </p:nvGrpSpPr>
        <p:grpSpPr>
          <a:xfrm>
            <a:off x="0" y="1495425"/>
            <a:ext cx="13444538" cy="0"/>
            <a:chOff x="0" y="1343025"/>
            <a:chExt cx="13444538" cy="0"/>
          </a:xfrm>
        </p:grpSpPr>
        <p:cxnSp>
          <p:nvCxnSpPr>
            <p:cNvPr id="18" name="Straight Connector 17">
              <a:extLst>
                <a:ext uri="{FF2B5EF4-FFF2-40B4-BE49-F238E27FC236}">
                  <a16:creationId xmlns:a16="http://schemas.microsoft.com/office/drawing/2014/main" id="{28213002-9348-E74F-A4E1-1CAE2ED5F7F8}"/>
                </a:ext>
              </a:extLst>
            </p:cNvPr>
            <p:cNvCxnSpPr>
              <a:cxnSpLocks/>
            </p:cNvCxnSpPr>
            <p:nvPr userDrawn="1"/>
          </p:nvCxnSpPr>
          <p:spPr>
            <a:xfrm>
              <a:off x="0" y="1343025"/>
              <a:ext cx="8314231" cy="0"/>
            </a:xfrm>
            <a:prstGeom prst="line">
              <a:avLst/>
            </a:prstGeom>
            <a:ln w="69850">
              <a:solidFill>
                <a:srgbClr val="2CACE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FA14F-6339-494F-8C44-C6BE2C3072ED}"/>
                </a:ext>
              </a:extLst>
            </p:cNvPr>
            <p:cNvCxnSpPr>
              <a:cxnSpLocks/>
            </p:cNvCxnSpPr>
            <p:nvPr userDrawn="1"/>
          </p:nvCxnSpPr>
          <p:spPr>
            <a:xfrm>
              <a:off x="8314231" y="1343025"/>
              <a:ext cx="2370438" cy="0"/>
            </a:xfrm>
            <a:prstGeom prst="line">
              <a:avLst/>
            </a:prstGeom>
            <a:ln w="69850">
              <a:solidFill>
                <a:srgbClr val="ABBD6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E4BFE-152F-C641-8B43-60BF0510D40A}"/>
                </a:ext>
              </a:extLst>
            </p:cNvPr>
            <p:cNvCxnSpPr>
              <a:cxnSpLocks/>
            </p:cNvCxnSpPr>
            <p:nvPr userDrawn="1"/>
          </p:nvCxnSpPr>
          <p:spPr>
            <a:xfrm>
              <a:off x="10684669" y="1343025"/>
              <a:ext cx="1600200" cy="0"/>
            </a:xfrm>
            <a:prstGeom prst="line">
              <a:avLst/>
            </a:prstGeom>
            <a:ln w="69850">
              <a:solidFill>
                <a:srgbClr val="EFAC7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65A1DE6-B9DF-E34E-9246-C6CF1C464761}"/>
                </a:ext>
              </a:extLst>
            </p:cNvPr>
            <p:cNvCxnSpPr>
              <a:cxnSpLocks/>
            </p:cNvCxnSpPr>
            <p:nvPr userDrawn="1"/>
          </p:nvCxnSpPr>
          <p:spPr>
            <a:xfrm>
              <a:off x="12284869" y="1343025"/>
              <a:ext cx="1159669" cy="0"/>
            </a:xfrm>
            <a:prstGeom prst="line">
              <a:avLst/>
            </a:prstGeom>
            <a:ln w="69850">
              <a:solidFill>
                <a:srgbClr val="CC99AA"/>
              </a:solidFill>
            </a:ln>
          </p:spPr>
          <p:style>
            <a:lnRef idx="1">
              <a:schemeClr val="accent1"/>
            </a:lnRef>
            <a:fillRef idx="0">
              <a:schemeClr val="accent1"/>
            </a:fillRef>
            <a:effectRef idx="0">
              <a:schemeClr val="accent1"/>
            </a:effectRef>
            <a:fontRef idx="minor">
              <a:schemeClr val="tx1"/>
            </a:fontRef>
          </p:style>
        </p:cxnSp>
      </p:grpSp>
      <p:sp>
        <p:nvSpPr>
          <p:cNvPr id="24" name="Text Placeholder 3">
            <a:extLst>
              <a:ext uri="{FF2B5EF4-FFF2-40B4-BE49-F238E27FC236}">
                <a16:creationId xmlns:a16="http://schemas.microsoft.com/office/drawing/2014/main" id="{8CD2CDA3-54FF-5E49-81F0-DE74E92214E8}"/>
              </a:ext>
            </a:extLst>
          </p:cNvPr>
          <p:cNvSpPr>
            <a:spLocks noGrp="1"/>
          </p:cNvSpPr>
          <p:nvPr>
            <p:ph type="body" sz="half" idx="10"/>
          </p:nvPr>
        </p:nvSpPr>
        <p:spPr>
          <a:xfrm>
            <a:off x="925513" y="1788623"/>
            <a:ext cx="11560378" cy="5328629"/>
          </a:xfrm>
          <a:prstGeom prst="rect">
            <a:avLst/>
          </a:prstGeom>
        </p:spPr>
        <p:txBody>
          <a:bodyPr/>
          <a:lstStyle>
            <a:lvl1pPr marL="0" indent="0">
              <a:buNone/>
              <a:defRPr sz="14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66539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0018B-B6EA-F640-861E-99EB1616EAD2}"/>
              </a:ext>
            </a:extLst>
          </p:cNvPr>
          <p:cNvSpPr/>
          <p:nvPr userDrawn="1"/>
        </p:nvSpPr>
        <p:spPr>
          <a:xfrm>
            <a:off x="0" y="0"/>
            <a:ext cx="13444538" cy="1343025"/>
          </a:xfrm>
          <a:prstGeom prst="rect">
            <a:avLst/>
          </a:prstGeom>
          <a:solidFill>
            <a:srgbClr val="ABB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608A5-F1C1-D64C-8629-721703FBBCF7}"/>
              </a:ext>
            </a:extLst>
          </p:cNvPr>
          <p:cNvSpPr>
            <a:spLocks noGrp="1"/>
          </p:cNvSpPr>
          <p:nvPr>
            <p:ph type="title"/>
          </p:nvPr>
        </p:nvSpPr>
        <p:spPr>
          <a:xfrm>
            <a:off x="889203" y="445598"/>
            <a:ext cx="11596688" cy="610578"/>
          </a:xfrm>
          <a:prstGeom prst="rect">
            <a:avLst/>
          </a:prstGeom>
        </p:spPr>
        <p:txBody>
          <a:bodyPr/>
          <a:lstStyle>
            <a:lvl1pPr>
              <a:defRPr sz="4000" b="1" i="0" cap="all"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GB" dirty="0"/>
              <a:t>Click to edit Master title style</a:t>
            </a:r>
            <a:endParaRPr lang="en-US" dirty="0"/>
          </a:p>
        </p:txBody>
      </p:sp>
      <p:grpSp>
        <p:nvGrpSpPr>
          <p:cNvPr id="17" name="Group 16">
            <a:extLst>
              <a:ext uri="{FF2B5EF4-FFF2-40B4-BE49-F238E27FC236}">
                <a16:creationId xmlns:a16="http://schemas.microsoft.com/office/drawing/2014/main" id="{646B67A5-E00B-4F4D-B678-1F9FEF65186B}"/>
              </a:ext>
            </a:extLst>
          </p:cNvPr>
          <p:cNvGrpSpPr/>
          <p:nvPr userDrawn="1"/>
        </p:nvGrpSpPr>
        <p:grpSpPr>
          <a:xfrm>
            <a:off x="0" y="1495425"/>
            <a:ext cx="13444538" cy="0"/>
            <a:chOff x="0" y="1343025"/>
            <a:chExt cx="13444538" cy="0"/>
          </a:xfrm>
        </p:grpSpPr>
        <p:cxnSp>
          <p:nvCxnSpPr>
            <p:cNvPr id="18" name="Straight Connector 17">
              <a:extLst>
                <a:ext uri="{FF2B5EF4-FFF2-40B4-BE49-F238E27FC236}">
                  <a16:creationId xmlns:a16="http://schemas.microsoft.com/office/drawing/2014/main" id="{DC1BB08A-5392-EC44-BEF4-2E5C317AA755}"/>
                </a:ext>
              </a:extLst>
            </p:cNvPr>
            <p:cNvCxnSpPr>
              <a:cxnSpLocks/>
            </p:cNvCxnSpPr>
            <p:nvPr userDrawn="1"/>
          </p:nvCxnSpPr>
          <p:spPr>
            <a:xfrm>
              <a:off x="0" y="1343025"/>
              <a:ext cx="8314231" cy="0"/>
            </a:xfrm>
            <a:prstGeom prst="line">
              <a:avLst/>
            </a:prstGeom>
            <a:ln w="69850">
              <a:solidFill>
                <a:srgbClr val="2CACE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C9CF09-43F1-FF49-A3E1-5342B05E3F31}"/>
                </a:ext>
              </a:extLst>
            </p:cNvPr>
            <p:cNvCxnSpPr>
              <a:cxnSpLocks/>
            </p:cNvCxnSpPr>
            <p:nvPr userDrawn="1"/>
          </p:nvCxnSpPr>
          <p:spPr>
            <a:xfrm>
              <a:off x="8314231" y="1343025"/>
              <a:ext cx="2370438" cy="0"/>
            </a:xfrm>
            <a:prstGeom prst="line">
              <a:avLst/>
            </a:prstGeom>
            <a:ln w="69850">
              <a:solidFill>
                <a:srgbClr val="ABBD6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3055CA0-C6AA-ED43-86A3-E10006F05548}"/>
                </a:ext>
              </a:extLst>
            </p:cNvPr>
            <p:cNvCxnSpPr>
              <a:cxnSpLocks/>
            </p:cNvCxnSpPr>
            <p:nvPr userDrawn="1"/>
          </p:nvCxnSpPr>
          <p:spPr>
            <a:xfrm>
              <a:off x="10684669" y="1343025"/>
              <a:ext cx="1600200" cy="0"/>
            </a:xfrm>
            <a:prstGeom prst="line">
              <a:avLst/>
            </a:prstGeom>
            <a:ln w="69850">
              <a:solidFill>
                <a:srgbClr val="EFAC7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94055B-C139-4F4F-B9DE-DF8BA9814AD9}"/>
                </a:ext>
              </a:extLst>
            </p:cNvPr>
            <p:cNvCxnSpPr>
              <a:cxnSpLocks/>
            </p:cNvCxnSpPr>
            <p:nvPr userDrawn="1"/>
          </p:nvCxnSpPr>
          <p:spPr>
            <a:xfrm>
              <a:off x="12284869" y="1343025"/>
              <a:ext cx="1159669" cy="0"/>
            </a:xfrm>
            <a:prstGeom prst="line">
              <a:avLst/>
            </a:prstGeom>
            <a:ln w="69850">
              <a:solidFill>
                <a:srgbClr val="CC99AA"/>
              </a:solidFill>
            </a:ln>
          </p:spPr>
          <p:style>
            <a:lnRef idx="1">
              <a:schemeClr val="accent1"/>
            </a:lnRef>
            <a:fillRef idx="0">
              <a:schemeClr val="accent1"/>
            </a:fillRef>
            <a:effectRef idx="0">
              <a:schemeClr val="accent1"/>
            </a:effectRef>
            <a:fontRef idx="minor">
              <a:schemeClr val="tx1"/>
            </a:fontRef>
          </p:style>
        </p:cxnSp>
      </p:grpSp>
      <p:pic>
        <p:nvPicPr>
          <p:cNvPr id="23" name="Picture 22">
            <a:extLst>
              <a:ext uri="{FF2B5EF4-FFF2-40B4-BE49-F238E27FC236}">
                <a16:creationId xmlns:a16="http://schemas.microsoft.com/office/drawing/2014/main" id="{2F861C8F-5FF9-6F4D-B3C2-94AC9931FA9E}"/>
              </a:ext>
            </a:extLst>
          </p:cNvPr>
          <p:cNvPicPr>
            <a:picLocks noChangeAspect="1"/>
          </p:cNvPicPr>
          <p:nvPr userDrawn="1"/>
        </p:nvPicPr>
        <p:blipFill>
          <a:blip r:embed="rId2"/>
          <a:stretch>
            <a:fillRect/>
          </a:stretch>
        </p:blipFill>
        <p:spPr>
          <a:xfrm>
            <a:off x="11211369" y="240288"/>
            <a:ext cx="1911700" cy="874726"/>
          </a:xfrm>
          <a:prstGeom prst="rect">
            <a:avLst/>
          </a:prstGeom>
        </p:spPr>
      </p:pic>
      <p:sp>
        <p:nvSpPr>
          <p:cNvPr id="24" name="Text Placeholder 3">
            <a:extLst>
              <a:ext uri="{FF2B5EF4-FFF2-40B4-BE49-F238E27FC236}">
                <a16:creationId xmlns:a16="http://schemas.microsoft.com/office/drawing/2014/main" id="{531EDE3D-8466-3041-B9D4-E1D456B87C34}"/>
              </a:ext>
            </a:extLst>
          </p:cNvPr>
          <p:cNvSpPr>
            <a:spLocks noGrp="1"/>
          </p:cNvSpPr>
          <p:nvPr>
            <p:ph type="body" sz="half" idx="10"/>
          </p:nvPr>
        </p:nvSpPr>
        <p:spPr>
          <a:xfrm>
            <a:off x="925513" y="1788623"/>
            <a:ext cx="11560378" cy="5328629"/>
          </a:xfrm>
          <a:prstGeom prst="rect">
            <a:avLst/>
          </a:prstGeom>
        </p:spPr>
        <p:txBody>
          <a:bodyPr/>
          <a:lstStyle>
            <a:lvl1pPr marL="0" indent="0">
              <a:buNone/>
              <a:defRPr sz="14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52738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F0018B-B6EA-F640-861E-99EB1616EAD2}"/>
              </a:ext>
            </a:extLst>
          </p:cNvPr>
          <p:cNvSpPr/>
          <p:nvPr userDrawn="1"/>
        </p:nvSpPr>
        <p:spPr>
          <a:xfrm>
            <a:off x="0" y="0"/>
            <a:ext cx="13444538" cy="1343025"/>
          </a:xfrm>
          <a:prstGeom prst="rect">
            <a:avLst/>
          </a:prstGeom>
          <a:solidFill>
            <a:srgbClr val="EFA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1797F9A-C242-9146-AA88-571E1E4717F0}"/>
              </a:ext>
            </a:extLst>
          </p:cNvPr>
          <p:cNvPicPr>
            <a:picLocks noChangeAspect="1"/>
          </p:cNvPicPr>
          <p:nvPr userDrawn="1"/>
        </p:nvPicPr>
        <p:blipFill>
          <a:blip r:embed="rId2"/>
          <a:stretch>
            <a:fillRect/>
          </a:stretch>
        </p:blipFill>
        <p:spPr>
          <a:xfrm>
            <a:off x="11211369" y="240288"/>
            <a:ext cx="1911700" cy="874726"/>
          </a:xfrm>
          <a:prstGeom prst="rect">
            <a:avLst/>
          </a:prstGeom>
        </p:spPr>
      </p:pic>
      <p:sp>
        <p:nvSpPr>
          <p:cNvPr id="2" name="Title 1">
            <a:extLst>
              <a:ext uri="{FF2B5EF4-FFF2-40B4-BE49-F238E27FC236}">
                <a16:creationId xmlns:a16="http://schemas.microsoft.com/office/drawing/2014/main" id="{98C608A5-F1C1-D64C-8629-721703FBBCF7}"/>
              </a:ext>
            </a:extLst>
          </p:cNvPr>
          <p:cNvSpPr>
            <a:spLocks noGrp="1"/>
          </p:cNvSpPr>
          <p:nvPr>
            <p:ph type="title"/>
          </p:nvPr>
        </p:nvSpPr>
        <p:spPr>
          <a:xfrm>
            <a:off x="889203" y="445598"/>
            <a:ext cx="11596688" cy="610578"/>
          </a:xfrm>
          <a:prstGeom prst="rect">
            <a:avLst/>
          </a:prstGeom>
        </p:spPr>
        <p:txBody>
          <a:bodyPr/>
          <a:lstStyle>
            <a:lvl1pPr>
              <a:defRPr sz="4000" b="1" i="0" cap="all" baseline="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GB" dirty="0"/>
              <a:t>Click to edit Master title style</a:t>
            </a:r>
            <a:endParaRPr lang="en-US" dirty="0"/>
          </a:p>
        </p:txBody>
      </p:sp>
      <p:grpSp>
        <p:nvGrpSpPr>
          <p:cNvPr id="10" name="Group 9">
            <a:extLst>
              <a:ext uri="{FF2B5EF4-FFF2-40B4-BE49-F238E27FC236}">
                <a16:creationId xmlns:a16="http://schemas.microsoft.com/office/drawing/2014/main" id="{DC2FA7A1-4778-8D4B-9CA8-944AECE2732C}"/>
              </a:ext>
            </a:extLst>
          </p:cNvPr>
          <p:cNvGrpSpPr/>
          <p:nvPr userDrawn="1"/>
        </p:nvGrpSpPr>
        <p:grpSpPr>
          <a:xfrm>
            <a:off x="0" y="1495425"/>
            <a:ext cx="13444538" cy="0"/>
            <a:chOff x="0" y="1343025"/>
            <a:chExt cx="13444538" cy="0"/>
          </a:xfrm>
        </p:grpSpPr>
        <p:cxnSp>
          <p:nvCxnSpPr>
            <p:cNvPr id="11" name="Straight Connector 10">
              <a:extLst>
                <a:ext uri="{FF2B5EF4-FFF2-40B4-BE49-F238E27FC236}">
                  <a16:creationId xmlns:a16="http://schemas.microsoft.com/office/drawing/2014/main" id="{DD01E6FA-A46C-D941-8DD4-545D6C4263CB}"/>
                </a:ext>
              </a:extLst>
            </p:cNvPr>
            <p:cNvCxnSpPr>
              <a:cxnSpLocks/>
            </p:cNvCxnSpPr>
            <p:nvPr userDrawn="1"/>
          </p:nvCxnSpPr>
          <p:spPr>
            <a:xfrm>
              <a:off x="0" y="1343025"/>
              <a:ext cx="8314231" cy="0"/>
            </a:xfrm>
            <a:prstGeom prst="line">
              <a:avLst/>
            </a:prstGeom>
            <a:ln w="69850">
              <a:solidFill>
                <a:srgbClr val="2CACE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4E547A-0089-6F49-9879-29C722ED9DE5}"/>
                </a:ext>
              </a:extLst>
            </p:cNvPr>
            <p:cNvCxnSpPr>
              <a:cxnSpLocks/>
            </p:cNvCxnSpPr>
            <p:nvPr userDrawn="1"/>
          </p:nvCxnSpPr>
          <p:spPr>
            <a:xfrm>
              <a:off x="8314231" y="1343025"/>
              <a:ext cx="2370438" cy="0"/>
            </a:xfrm>
            <a:prstGeom prst="line">
              <a:avLst/>
            </a:prstGeom>
            <a:ln w="69850">
              <a:solidFill>
                <a:srgbClr val="ABBD6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F1884C-EFC3-1A47-9A8B-35B04E37FC2E}"/>
                </a:ext>
              </a:extLst>
            </p:cNvPr>
            <p:cNvCxnSpPr>
              <a:cxnSpLocks/>
            </p:cNvCxnSpPr>
            <p:nvPr userDrawn="1"/>
          </p:nvCxnSpPr>
          <p:spPr>
            <a:xfrm>
              <a:off x="10684669" y="1343025"/>
              <a:ext cx="1600200" cy="0"/>
            </a:xfrm>
            <a:prstGeom prst="line">
              <a:avLst/>
            </a:prstGeom>
            <a:ln w="69850">
              <a:solidFill>
                <a:srgbClr val="EFAC7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61F4CC-9161-F049-966B-DE80829C75FE}"/>
                </a:ext>
              </a:extLst>
            </p:cNvPr>
            <p:cNvCxnSpPr>
              <a:cxnSpLocks/>
            </p:cNvCxnSpPr>
            <p:nvPr userDrawn="1"/>
          </p:nvCxnSpPr>
          <p:spPr>
            <a:xfrm>
              <a:off x="12284869" y="1343025"/>
              <a:ext cx="1159669" cy="0"/>
            </a:xfrm>
            <a:prstGeom prst="line">
              <a:avLst/>
            </a:prstGeom>
            <a:ln w="69850">
              <a:solidFill>
                <a:srgbClr val="CC99AA"/>
              </a:solidFill>
            </a:ln>
          </p:spPr>
          <p:style>
            <a:lnRef idx="1">
              <a:schemeClr val="accent1"/>
            </a:lnRef>
            <a:fillRef idx="0">
              <a:schemeClr val="accent1"/>
            </a:fillRef>
            <a:effectRef idx="0">
              <a:schemeClr val="accent1"/>
            </a:effectRef>
            <a:fontRef idx="minor">
              <a:schemeClr val="tx1"/>
            </a:fontRef>
          </p:style>
        </p:cxnSp>
      </p:grpSp>
      <p:sp>
        <p:nvSpPr>
          <p:cNvPr id="19" name="Text Placeholder 3">
            <a:extLst>
              <a:ext uri="{FF2B5EF4-FFF2-40B4-BE49-F238E27FC236}">
                <a16:creationId xmlns:a16="http://schemas.microsoft.com/office/drawing/2014/main" id="{42DAE070-4D61-0440-9AD0-CD1BE90D3638}"/>
              </a:ext>
            </a:extLst>
          </p:cNvPr>
          <p:cNvSpPr>
            <a:spLocks noGrp="1"/>
          </p:cNvSpPr>
          <p:nvPr>
            <p:ph type="body" sz="half" idx="10"/>
          </p:nvPr>
        </p:nvSpPr>
        <p:spPr>
          <a:xfrm>
            <a:off x="925513" y="1788623"/>
            <a:ext cx="11560378" cy="5328629"/>
          </a:xfrm>
          <a:prstGeom prst="rect">
            <a:avLst/>
          </a:prstGeom>
        </p:spPr>
        <p:txBody>
          <a:bodyPr/>
          <a:lstStyle>
            <a:lvl1pPr marL="0" indent="0">
              <a:buNone/>
              <a:defRPr sz="14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69251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08A5-F1C1-D64C-8629-721703FBBCF7}"/>
              </a:ext>
            </a:extLst>
          </p:cNvPr>
          <p:cNvSpPr>
            <a:spLocks noGrp="1"/>
          </p:cNvSpPr>
          <p:nvPr>
            <p:ph type="title"/>
          </p:nvPr>
        </p:nvSpPr>
        <p:spPr>
          <a:xfrm>
            <a:off x="626269" y="445598"/>
            <a:ext cx="11596688" cy="610578"/>
          </a:xfrm>
          <a:prstGeom prst="rect">
            <a:avLst/>
          </a:prstGeom>
        </p:spPr>
        <p:txBody>
          <a:bodyPr/>
          <a:lstStyle>
            <a:lvl1pPr>
              <a:defRPr sz="4000" b="0" i="0" cap="all" baseline="0">
                <a:solidFill>
                  <a:srgbClr val="4D7F85"/>
                </a:solidFill>
                <a:latin typeface="Roboto Medium" panose="02000000000000000000" pitchFamily="2" charset="0"/>
                <a:ea typeface="Roboto Medium" panose="02000000000000000000" pitchFamily="2" charset="0"/>
                <a:cs typeface="Roboto Medium" panose="02000000000000000000" pitchFamily="2" charset="0"/>
              </a:defRPr>
            </a:lvl1pPr>
          </a:lstStyle>
          <a:p>
            <a:r>
              <a:rPr lang="en-GB" dirty="0"/>
              <a:t>Click to edit Master title style</a:t>
            </a:r>
            <a:endParaRPr lang="en-US" dirty="0"/>
          </a:p>
        </p:txBody>
      </p:sp>
      <p:sp>
        <p:nvSpPr>
          <p:cNvPr id="13" name="Text Placeholder 3">
            <a:extLst>
              <a:ext uri="{FF2B5EF4-FFF2-40B4-BE49-F238E27FC236}">
                <a16:creationId xmlns:a16="http://schemas.microsoft.com/office/drawing/2014/main" id="{8E3B8E48-A8CD-4149-8F56-A4E60F6A4641}"/>
              </a:ext>
            </a:extLst>
          </p:cNvPr>
          <p:cNvSpPr>
            <a:spLocks noGrp="1"/>
          </p:cNvSpPr>
          <p:nvPr>
            <p:ph type="body" sz="half" idx="10"/>
          </p:nvPr>
        </p:nvSpPr>
        <p:spPr>
          <a:xfrm>
            <a:off x="626269" y="1788623"/>
            <a:ext cx="5568156" cy="5328629"/>
          </a:xfrm>
          <a:prstGeom prst="rect">
            <a:avLst/>
          </a:prstGeom>
        </p:spPr>
        <p:txBody>
          <a:bodyPr/>
          <a:lstStyle>
            <a:lvl1pPr marL="0" indent="0">
              <a:buNone/>
              <a:defRPr sz="1400">
                <a:solidFill>
                  <a:schemeClr val="tx1">
                    <a:lumMod val="85000"/>
                    <a:lumOff val="1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15" name="Text Placeholder 3">
            <a:extLst>
              <a:ext uri="{FF2B5EF4-FFF2-40B4-BE49-F238E27FC236}">
                <a16:creationId xmlns:a16="http://schemas.microsoft.com/office/drawing/2014/main" id="{6CB58E25-9240-384F-8742-28AB14708B52}"/>
              </a:ext>
            </a:extLst>
          </p:cNvPr>
          <p:cNvSpPr>
            <a:spLocks noGrp="1"/>
          </p:cNvSpPr>
          <p:nvPr>
            <p:ph type="body" sz="half" idx="11"/>
          </p:nvPr>
        </p:nvSpPr>
        <p:spPr>
          <a:xfrm>
            <a:off x="7250115" y="1788623"/>
            <a:ext cx="5568156" cy="5328629"/>
          </a:xfrm>
          <a:prstGeom prst="rect">
            <a:avLst/>
          </a:prstGeom>
        </p:spPr>
        <p:txBody>
          <a:bodyPr/>
          <a:lstStyle>
            <a:lvl1pPr marL="0" indent="0">
              <a:buNone/>
              <a:defRPr sz="14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cxnSp>
        <p:nvCxnSpPr>
          <p:cNvPr id="18" name="Straight Connector 17">
            <a:extLst>
              <a:ext uri="{FF2B5EF4-FFF2-40B4-BE49-F238E27FC236}">
                <a16:creationId xmlns:a16="http://schemas.microsoft.com/office/drawing/2014/main" id="{52E9F53F-5DBE-31F0-4DF8-E9178DA37DC1}"/>
              </a:ext>
            </a:extLst>
          </p:cNvPr>
          <p:cNvCxnSpPr/>
          <p:nvPr userDrawn="1"/>
        </p:nvCxnSpPr>
        <p:spPr>
          <a:xfrm>
            <a:off x="92869" y="885825"/>
            <a:ext cx="6722269" cy="0"/>
          </a:xfrm>
          <a:prstGeom prst="line">
            <a:avLst/>
          </a:prstGeom>
          <a:ln w="38100">
            <a:solidFill>
              <a:srgbClr val="762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28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51C0B6-AB02-3542-B070-EB818514D722}"/>
              </a:ext>
            </a:extLst>
          </p:cNvPr>
          <p:cNvSpPr>
            <a:spLocks noGrp="1"/>
          </p:cNvSpPr>
          <p:nvPr>
            <p:ph type="pic" idx="1"/>
          </p:nvPr>
        </p:nvSpPr>
        <p:spPr>
          <a:xfrm>
            <a:off x="7179469" y="1724027"/>
            <a:ext cx="5342730" cy="533399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6245E1-213D-D748-88FC-9454BDCDCD68}"/>
              </a:ext>
            </a:extLst>
          </p:cNvPr>
          <p:cNvSpPr>
            <a:spLocks noGrp="1"/>
          </p:cNvSpPr>
          <p:nvPr>
            <p:ph type="body" sz="half" idx="2"/>
          </p:nvPr>
        </p:nvSpPr>
        <p:spPr>
          <a:xfrm>
            <a:off x="925513" y="1724027"/>
            <a:ext cx="5644356" cy="53339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7">
            <a:extLst>
              <a:ext uri="{FF2B5EF4-FFF2-40B4-BE49-F238E27FC236}">
                <a16:creationId xmlns:a16="http://schemas.microsoft.com/office/drawing/2014/main" id="{C2740BEF-1A38-2C41-BC77-EF9922D206FB}"/>
              </a:ext>
            </a:extLst>
          </p:cNvPr>
          <p:cNvSpPr>
            <a:spLocks noGrp="1"/>
          </p:cNvSpPr>
          <p:nvPr>
            <p:ph type="title"/>
          </p:nvPr>
        </p:nvSpPr>
        <p:spPr/>
        <p:txBody>
          <a:bodyPr/>
          <a:lstStyle>
            <a:lvl1pPr>
              <a:defRPr cap="all" baseline="0"/>
            </a:lvl1pPr>
          </a:lstStyle>
          <a:p>
            <a:r>
              <a:rPr lang="en-GB" dirty="0"/>
              <a:t>Click to edit Master title style</a:t>
            </a:r>
            <a:endParaRPr lang="en-US" dirty="0"/>
          </a:p>
        </p:txBody>
      </p:sp>
      <p:grpSp>
        <p:nvGrpSpPr>
          <p:cNvPr id="9" name="Group 8">
            <a:extLst>
              <a:ext uri="{FF2B5EF4-FFF2-40B4-BE49-F238E27FC236}">
                <a16:creationId xmlns:a16="http://schemas.microsoft.com/office/drawing/2014/main" id="{9846FA47-7130-9340-82EF-4692AA11A31A}"/>
              </a:ext>
            </a:extLst>
          </p:cNvPr>
          <p:cNvGrpSpPr/>
          <p:nvPr userDrawn="1"/>
        </p:nvGrpSpPr>
        <p:grpSpPr>
          <a:xfrm>
            <a:off x="0" y="1343025"/>
            <a:ext cx="13444538" cy="0"/>
            <a:chOff x="0" y="1343025"/>
            <a:chExt cx="13444538" cy="0"/>
          </a:xfrm>
        </p:grpSpPr>
        <p:cxnSp>
          <p:nvCxnSpPr>
            <p:cNvPr id="10" name="Straight Connector 9">
              <a:extLst>
                <a:ext uri="{FF2B5EF4-FFF2-40B4-BE49-F238E27FC236}">
                  <a16:creationId xmlns:a16="http://schemas.microsoft.com/office/drawing/2014/main" id="{63190235-78CB-3849-AC32-3C64B47EFB94}"/>
                </a:ext>
              </a:extLst>
            </p:cNvPr>
            <p:cNvCxnSpPr>
              <a:cxnSpLocks/>
            </p:cNvCxnSpPr>
            <p:nvPr userDrawn="1"/>
          </p:nvCxnSpPr>
          <p:spPr>
            <a:xfrm>
              <a:off x="0" y="1343025"/>
              <a:ext cx="8314231" cy="0"/>
            </a:xfrm>
            <a:prstGeom prst="line">
              <a:avLst/>
            </a:prstGeom>
            <a:ln w="69850">
              <a:solidFill>
                <a:srgbClr val="2CACE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13D5C51-7C41-2F49-9281-CB202181088A}"/>
                </a:ext>
              </a:extLst>
            </p:cNvPr>
            <p:cNvCxnSpPr>
              <a:cxnSpLocks/>
            </p:cNvCxnSpPr>
            <p:nvPr userDrawn="1"/>
          </p:nvCxnSpPr>
          <p:spPr>
            <a:xfrm>
              <a:off x="8314231" y="1343025"/>
              <a:ext cx="2370438" cy="0"/>
            </a:xfrm>
            <a:prstGeom prst="line">
              <a:avLst/>
            </a:prstGeom>
            <a:ln w="69850">
              <a:solidFill>
                <a:srgbClr val="ABBD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8E686C-5310-A944-902B-D91A2512AECE}"/>
                </a:ext>
              </a:extLst>
            </p:cNvPr>
            <p:cNvCxnSpPr>
              <a:cxnSpLocks/>
            </p:cNvCxnSpPr>
            <p:nvPr userDrawn="1"/>
          </p:nvCxnSpPr>
          <p:spPr>
            <a:xfrm>
              <a:off x="10684669" y="1343025"/>
              <a:ext cx="1600200" cy="0"/>
            </a:xfrm>
            <a:prstGeom prst="line">
              <a:avLst/>
            </a:prstGeom>
            <a:ln w="69850">
              <a:solidFill>
                <a:srgbClr val="EFAC7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C909F8-BD32-4143-B8A9-F439F0438ACA}"/>
                </a:ext>
              </a:extLst>
            </p:cNvPr>
            <p:cNvCxnSpPr>
              <a:cxnSpLocks/>
            </p:cNvCxnSpPr>
            <p:nvPr userDrawn="1"/>
          </p:nvCxnSpPr>
          <p:spPr>
            <a:xfrm>
              <a:off x="12284869" y="1343025"/>
              <a:ext cx="1159669" cy="0"/>
            </a:xfrm>
            <a:prstGeom prst="line">
              <a:avLst/>
            </a:prstGeom>
            <a:ln w="69850">
              <a:solidFill>
                <a:srgbClr val="CC99A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384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C866-1657-F949-B89D-494531D87C08}"/>
              </a:ext>
            </a:extLst>
          </p:cNvPr>
          <p:cNvSpPr>
            <a:spLocks noGrp="1"/>
          </p:cNvSpPr>
          <p:nvPr>
            <p:ph type="title"/>
          </p:nvPr>
        </p:nvSpPr>
        <p:spPr>
          <a:xfrm>
            <a:off x="923925" y="403225"/>
            <a:ext cx="11596688" cy="1460500"/>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05D5FF4-D43F-9445-9DAC-E03A8A312304}"/>
              </a:ext>
            </a:extLst>
          </p:cNvPr>
          <p:cNvSpPr>
            <a:spLocks noGrp="1"/>
          </p:cNvSpPr>
          <p:nvPr>
            <p:ph sz="half" idx="1"/>
          </p:nvPr>
        </p:nvSpPr>
        <p:spPr>
          <a:xfrm>
            <a:off x="923925" y="2012950"/>
            <a:ext cx="5721350" cy="47990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265E58-8394-F046-81FD-B2F1D4530EE1}"/>
              </a:ext>
            </a:extLst>
          </p:cNvPr>
          <p:cNvSpPr>
            <a:spLocks noGrp="1"/>
          </p:cNvSpPr>
          <p:nvPr>
            <p:ph sz="half" idx="2"/>
          </p:nvPr>
        </p:nvSpPr>
        <p:spPr>
          <a:xfrm>
            <a:off x="6797675" y="2012950"/>
            <a:ext cx="5722938" cy="47990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CD5D88E-FDE3-2E40-B1C5-764CB11D63E1}"/>
              </a:ext>
            </a:extLst>
          </p:cNvPr>
          <p:cNvSpPr>
            <a:spLocks noGrp="1"/>
          </p:cNvSpPr>
          <p:nvPr>
            <p:ph type="dt" sz="half" idx="10"/>
          </p:nvPr>
        </p:nvSpPr>
        <p:spPr>
          <a:xfrm>
            <a:off x="923925" y="7010400"/>
            <a:ext cx="3025775" cy="401638"/>
          </a:xfrm>
          <a:prstGeom prst="rect">
            <a:avLst/>
          </a:prstGeom>
        </p:spPr>
        <p:txBody>
          <a:bodyPr/>
          <a:lstStyle/>
          <a:p>
            <a:fld id="{269F95A5-CC71-A044-A50D-4269081C26F2}" type="datetimeFigureOut">
              <a:rPr lang="en-US" smtClean="0"/>
              <a:t>3/25/2025</a:t>
            </a:fld>
            <a:endParaRPr lang="en-US"/>
          </a:p>
        </p:txBody>
      </p:sp>
      <p:sp>
        <p:nvSpPr>
          <p:cNvPr id="6" name="Footer Placeholder 5">
            <a:extLst>
              <a:ext uri="{FF2B5EF4-FFF2-40B4-BE49-F238E27FC236}">
                <a16:creationId xmlns:a16="http://schemas.microsoft.com/office/drawing/2014/main" id="{32E7B322-6511-9E49-871E-9D73DD54B111}"/>
              </a:ext>
            </a:extLst>
          </p:cNvPr>
          <p:cNvSpPr>
            <a:spLocks noGrp="1"/>
          </p:cNvSpPr>
          <p:nvPr>
            <p:ph type="ftr" sz="quarter" idx="11"/>
          </p:nvPr>
        </p:nvSpPr>
        <p:spPr>
          <a:xfrm>
            <a:off x="4452938" y="7010400"/>
            <a:ext cx="4538662" cy="4016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F5FD6A-E7C7-DB40-AF2B-DAE59DA5F3CF}"/>
              </a:ext>
            </a:extLst>
          </p:cNvPr>
          <p:cNvSpPr>
            <a:spLocks noGrp="1"/>
          </p:cNvSpPr>
          <p:nvPr>
            <p:ph type="sldNum" sz="quarter" idx="12"/>
          </p:nvPr>
        </p:nvSpPr>
        <p:spPr>
          <a:xfrm>
            <a:off x="9494838" y="7010400"/>
            <a:ext cx="3025775" cy="401638"/>
          </a:xfrm>
          <a:prstGeom prst="rect">
            <a:avLst/>
          </a:prstGeom>
        </p:spPr>
        <p:txBody>
          <a:bodyPr/>
          <a:lstStyle/>
          <a:p>
            <a:fld id="{AA7A2D58-334F-2143-8F98-5E4189BB2E72}" type="slidenum">
              <a:rPr lang="en-US" smtClean="0"/>
              <a:t>‹#›</a:t>
            </a:fld>
            <a:endParaRPr lang="en-US"/>
          </a:p>
        </p:txBody>
      </p:sp>
    </p:spTree>
    <p:extLst>
      <p:ext uri="{BB962C8B-B14F-4D97-AF65-F5344CB8AC3E}">
        <p14:creationId xmlns:p14="http://schemas.microsoft.com/office/powerpoint/2010/main" val="182488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08FCD-14F2-F14E-8AD7-22FC8118ED25}"/>
              </a:ext>
            </a:extLst>
          </p:cNvPr>
          <p:cNvSpPr>
            <a:spLocks noGrp="1"/>
          </p:cNvSpPr>
          <p:nvPr>
            <p:ph type="title"/>
          </p:nvPr>
        </p:nvSpPr>
        <p:spPr>
          <a:xfrm>
            <a:off x="925513" y="403225"/>
            <a:ext cx="11596687" cy="1460500"/>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A51240-CE96-3E4F-BF8F-DC8B75EF620F}"/>
              </a:ext>
            </a:extLst>
          </p:cNvPr>
          <p:cNvSpPr>
            <a:spLocks noGrp="1"/>
          </p:cNvSpPr>
          <p:nvPr>
            <p:ph type="body" idx="1"/>
          </p:nvPr>
        </p:nvSpPr>
        <p:spPr>
          <a:xfrm>
            <a:off x="925513" y="1854200"/>
            <a:ext cx="5688012"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4FBFD6-2A12-844E-BFA2-20991C08EBCC}"/>
              </a:ext>
            </a:extLst>
          </p:cNvPr>
          <p:cNvSpPr>
            <a:spLocks noGrp="1"/>
          </p:cNvSpPr>
          <p:nvPr>
            <p:ph sz="half" idx="2"/>
          </p:nvPr>
        </p:nvSpPr>
        <p:spPr>
          <a:xfrm>
            <a:off x="925513" y="2762250"/>
            <a:ext cx="5688012" cy="4064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B4F1870-F704-854F-9516-DB7234FDC69F}"/>
              </a:ext>
            </a:extLst>
          </p:cNvPr>
          <p:cNvSpPr>
            <a:spLocks noGrp="1"/>
          </p:cNvSpPr>
          <p:nvPr>
            <p:ph type="body" sz="quarter" idx="3"/>
          </p:nvPr>
        </p:nvSpPr>
        <p:spPr>
          <a:xfrm>
            <a:off x="6805613" y="1854200"/>
            <a:ext cx="5716587" cy="9080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BB983CF-AD87-2D4F-BFD1-4666EC3350BC}"/>
              </a:ext>
            </a:extLst>
          </p:cNvPr>
          <p:cNvSpPr>
            <a:spLocks noGrp="1"/>
          </p:cNvSpPr>
          <p:nvPr>
            <p:ph sz="quarter" idx="4"/>
          </p:nvPr>
        </p:nvSpPr>
        <p:spPr>
          <a:xfrm>
            <a:off x="6805613" y="2762250"/>
            <a:ext cx="5716587" cy="40640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281EFC-0DB1-1443-B6E9-0FDAEBB58DBF}"/>
              </a:ext>
            </a:extLst>
          </p:cNvPr>
          <p:cNvSpPr>
            <a:spLocks noGrp="1"/>
          </p:cNvSpPr>
          <p:nvPr>
            <p:ph type="dt" sz="half" idx="10"/>
          </p:nvPr>
        </p:nvSpPr>
        <p:spPr>
          <a:xfrm>
            <a:off x="923925" y="7010400"/>
            <a:ext cx="3025775" cy="401638"/>
          </a:xfrm>
          <a:prstGeom prst="rect">
            <a:avLst/>
          </a:prstGeom>
        </p:spPr>
        <p:txBody>
          <a:bodyPr/>
          <a:lstStyle/>
          <a:p>
            <a:fld id="{269F95A5-CC71-A044-A50D-4269081C26F2}" type="datetimeFigureOut">
              <a:rPr lang="en-US" smtClean="0"/>
              <a:t>3/25/2025</a:t>
            </a:fld>
            <a:endParaRPr lang="en-US"/>
          </a:p>
        </p:txBody>
      </p:sp>
      <p:sp>
        <p:nvSpPr>
          <p:cNvPr id="8" name="Footer Placeholder 7">
            <a:extLst>
              <a:ext uri="{FF2B5EF4-FFF2-40B4-BE49-F238E27FC236}">
                <a16:creationId xmlns:a16="http://schemas.microsoft.com/office/drawing/2014/main" id="{8996B74E-9146-3244-B229-EC044CC205E5}"/>
              </a:ext>
            </a:extLst>
          </p:cNvPr>
          <p:cNvSpPr>
            <a:spLocks noGrp="1"/>
          </p:cNvSpPr>
          <p:nvPr>
            <p:ph type="ftr" sz="quarter" idx="11"/>
          </p:nvPr>
        </p:nvSpPr>
        <p:spPr>
          <a:xfrm>
            <a:off x="4452938" y="7010400"/>
            <a:ext cx="4538662" cy="4016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12ABC4E-1923-AC48-837F-4E170CCD1AE1}"/>
              </a:ext>
            </a:extLst>
          </p:cNvPr>
          <p:cNvSpPr>
            <a:spLocks noGrp="1"/>
          </p:cNvSpPr>
          <p:nvPr>
            <p:ph type="sldNum" sz="quarter" idx="12"/>
          </p:nvPr>
        </p:nvSpPr>
        <p:spPr>
          <a:xfrm>
            <a:off x="9494838" y="7010400"/>
            <a:ext cx="3025775" cy="401638"/>
          </a:xfrm>
          <a:prstGeom prst="rect">
            <a:avLst/>
          </a:prstGeom>
        </p:spPr>
        <p:txBody>
          <a:bodyPr/>
          <a:lstStyle/>
          <a:p>
            <a:fld id="{AA7A2D58-334F-2143-8F98-5E4189BB2E72}" type="slidenum">
              <a:rPr lang="en-US" smtClean="0"/>
              <a:t>‹#›</a:t>
            </a:fld>
            <a:endParaRPr lang="en-US"/>
          </a:p>
        </p:txBody>
      </p:sp>
    </p:spTree>
    <p:extLst>
      <p:ext uri="{BB962C8B-B14F-4D97-AF65-F5344CB8AC3E}">
        <p14:creationId xmlns:p14="http://schemas.microsoft.com/office/powerpoint/2010/main" val="91625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a:extLst>
              <a:ext uri="{FF2B5EF4-FFF2-40B4-BE49-F238E27FC236}">
                <a16:creationId xmlns:a16="http://schemas.microsoft.com/office/drawing/2014/main" id="{A557149B-DB2C-164D-A1E2-6C62B76C40E2}"/>
              </a:ext>
            </a:extLst>
          </p:cNvPr>
          <p:cNvSpPr>
            <a:spLocks noGrp="1"/>
          </p:cNvSpPr>
          <p:nvPr>
            <p:ph type="title"/>
          </p:nvPr>
        </p:nvSpPr>
        <p:spPr>
          <a:xfrm>
            <a:off x="598638" y="0"/>
            <a:ext cx="11596688" cy="1460500"/>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3" name="Picture 2">
            <a:extLst>
              <a:ext uri="{FF2B5EF4-FFF2-40B4-BE49-F238E27FC236}">
                <a16:creationId xmlns:a16="http://schemas.microsoft.com/office/drawing/2014/main" id="{4D6962D9-4B05-C1A7-1F63-A586B856426A}"/>
              </a:ext>
            </a:extLst>
          </p:cNvPr>
          <p:cNvPicPr>
            <a:picLocks noChangeAspect="1"/>
          </p:cNvPicPr>
          <p:nvPr userDrawn="1"/>
        </p:nvPicPr>
        <p:blipFill>
          <a:blip r:embed="rId13"/>
          <a:stretch>
            <a:fillRect/>
          </a:stretch>
        </p:blipFill>
        <p:spPr>
          <a:xfrm>
            <a:off x="11211369" y="240288"/>
            <a:ext cx="1911700" cy="874726"/>
          </a:xfrm>
          <a:prstGeom prst="rect">
            <a:avLst/>
          </a:prstGeom>
        </p:spPr>
      </p:pic>
      <p:pic>
        <p:nvPicPr>
          <p:cNvPr id="4" name="Picture 3">
            <a:extLst>
              <a:ext uri="{FF2B5EF4-FFF2-40B4-BE49-F238E27FC236}">
                <a16:creationId xmlns:a16="http://schemas.microsoft.com/office/drawing/2014/main" id="{0CCC4C40-A18F-9F69-F3D2-CC660449F6D6}"/>
              </a:ext>
            </a:extLst>
          </p:cNvPr>
          <p:cNvPicPr>
            <a:picLocks noChangeAspect="1"/>
          </p:cNvPicPr>
          <p:nvPr userDrawn="1"/>
        </p:nvPicPr>
        <p:blipFill>
          <a:blip r:embed="rId14"/>
          <a:stretch>
            <a:fillRect/>
          </a:stretch>
        </p:blipFill>
        <p:spPr>
          <a:xfrm>
            <a:off x="10989469" y="188148"/>
            <a:ext cx="2221550" cy="697677"/>
          </a:xfrm>
          <a:prstGeom prst="rect">
            <a:avLst/>
          </a:prstGeom>
        </p:spPr>
      </p:pic>
    </p:spTree>
    <p:extLst>
      <p:ext uri="{BB962C8B-B14F-4D97-AF65-F5344CB8AC3E}">
        <p14:creationId xmlns:p14="http://schemas.microsoft.com/office/powerpoint/2010/main" val="348685685"/>
      </p:ext>
    </p:extLst>
  </p:cSld>
  <p:clrMap bg1="lt1" tx1="dk1" bg2="lt2" tx2="dk2" accent1="accent1" accent2="accent2" accent3="accent3" accent4="accent4" accent5="accent5" accent6="accent6" hlink="hlink" folHlink="folHlink"/>
  <p:sldLayoutIdLst>
    <p:sldLayoutId id="2147483669" r:id="rId1"/>
    <p:sldLayoutId id="2147483668" r:id="rId2"/>
    <p:sldLayoutId id="2147483678" r:id="rId3"/>
    <p:sldLayoutId id="2147483679" r:id="rId4"/>
    <p:sldLayoutId id="2147483680" r:id="rId5"/>
    <p:sldLayoutId id="2147483681" r:id="rId6"/>
    <p:sldLayoutId id="2147483675" r:id="rId7"/>
    <p:sldLayoutId id="2147483670" r:id="rId8"/>
    <p:sldLayoutId id="2147483671" r:id="rId9"/>
    <p:sldLayoutId id="2147483672" r:id="rId10"/>
    <p:sldLayoutId id="2147483682" r:id="rId11"/>
  </p:sldLayoutIdLst>
  <p:txStyles>
    <p:titleStyle>
      <a:lvl1pPr algn="l" defTabSz="914400" rtl="0" eaLnBrk="1" latinLnBrk="0" hangingPunct="1">
        <a:lnSpc>
          <a:spcPct val="90000"/>
        </a:lnSpc>
        <a:spcBef>
          <a:spcPct val="0"/>
        </a:spcBef>
        <a:buNone/>
        <a:defRPr sz="3600" b="1" i="0" kern="1200">
          <a:solidFill>
            <a:schemeClr val="tx1">
              <a:lumMod val="75000"/>
              <a:lumOff val="25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hyperlink" Target="http://www.humandevelopment.va/content/dam/sviluppoumano/documenti/FINAL%20EN%20-%20Laudato%20si'%20Anniv%20Year%202020-202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0632" y="4010025"/>
            <a:ext cx="9676237" cy="2485461"/>
          </a:xfrm>
          <a:prstGeom prst="rect">
            <a:avLst/>
          </a:prstGeom>
        </p:spPr>
        <p:txBody>
          <a:bodyPr vert="horz" wrap="square" lIns="0" tIns="7784" rIns="0" bIns="0" rtlCol="0" anchor="t">
            <a:spAutoFit/>
          </a:bodyPr>
          <a:lstStyle/>
          <a:p>
            <a:r>
              <a:rPr lang="en-AU" dirty="0">
                <a:solidFill>
                  <a:schemeClr val="tx1">
                    <a:lumMod val="65000"/>
                    <a:lumOff val="35000"/>
                  </a:schemeClr>
                </a:solidFill>
                <a:latin typeface="Roboto"/>
                <a:ea typeface="Roboto"/>
                <a:cs typeface="Roboto"/>
              </a:rPr>
              <a:t>Looking through the Lens of Laudato Si’</a:t>
            </a:r>
            <a:endParaRPr lang="en-US" dirty="0">
              <a:solidFill>
                <a:schemeClr val="tx1">
                  <a:lumMod val="65000"/>
                  <a:lumOff val="35000"/>
                </a:schemeClr>
              </a:solidFill>
              <a:latin typeface="Roboto"/>
              <a:ea typeface="Roboto"/>
              <a:cs typeface="Roboto"/>
            </a:endParaRPr>
          </a:p>
          <a:p>
            <a:pPr>
              <a:spcAft>
                <a:spcPts val="600"/>
              </a:spcAft>
            </a:pPr>
            <a:endParaRPr lang="en-US" sz="1600" dirty="0">
              <a:solidFill>
                <a:schemeClr val="tx1">
                  <a:lumMod val="65000"/>
                  <a:lumOff val="35000"/>
                </a:schemeClr>
              </a:solidFill>
              <a:latin typeface="Roboto"/>
              <a:ea typeface="Roboto"/>
              <a:cs typeface="Roboto"/>
            </a:endParaRPr>
          </a:p>
          <a:p>
            <a:pPr>
              <a:spcAft>
                <a:spcPts val="600"/>
              </a:spcAft>
            </a:pPr>
            <a:r>
              <a:rPr lang="en-US" sz="1600" dirty="0">
                <a:solidFill>
                  <a:schemeClr val="tx1">
                    <a:lumMod val="65000"/>
                    <a:lumOff val="35000"/>
                  </a:schemeClr>
                </a:solidFill>
                <a:latin typeface="Roboto"/>
                <a:ea typeface="Roboto"/>
                <a:cs typeface="Roboto"/>
              </a:rPr>
              <a:t>On 24th May 2020, the 5th anniversary of Laudato Si’, Pope Francis declared an Anniversary Year of Laudato Si’. He outlined a plan for action, which includes seven different parts of our communities: families, dioceses, schools, universities, hospitals/health care </a:t>
            </a:r>
            <a:r>
              <a:rPr lang="en-US" sz="1600" dirty="0" err="1">
                <a:solidFill>
                  <a:schemeClr val="tx1">
                    <a:lumMod val="65000"/>
                    <a:lumOff val="35000"/>
                  </a:schemeClr>
                </a:solidFill>
                <a:latin typeface="Roboto"/>
                <a:ea typeface="Roboto"/>
                <a:cs typeface="Roboto"/>
              </a:rPr>
              <a:t>centres</a:t>
            </a:r>
            <a:r>
              <a:rPr lang="en-US" sz="1600" dirty="0">
                <a:solidFill>
                  <a:schemeClr val="tx1">
                    <a:lumMod val="65000"/>
                    <a:lumOff val="35000"/>
                  </a:schemeClr>
                </a:solidFill>
                <a:latin typeface="Roboto"/>
                <a:ea typeface="Roboto"/>
                <a:cs typeface="Roboto"/>
              </a:rPr>
              <a:t>, business/agricultural farms and religious orders. He outlined seven Laudato Si’ goals to help these groups guide their actions. </a:t>
            </a:r>
          </a:p>
          <a:p>
            <a:pPr>
              <a:spcAft>
                <a:spcPts val="600"/>
              </a:spcAft>
            </a:pPr>
            <a:endParaRPr lang="en-US" sz="16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a:p>
            <a:pPr>
              <a:spcAft>
                <a:spcPts val="600"/>
              </a:spcAft>
            </a:pPr>
            <a:r>
              <a:rPr lang="en-US" sz="16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rPr>
              <a:t>These questions help students to plan and organise school activities to ensure they are caring for our Common Home. </a:t>
            </a:r>
            <a:endParaRPr lang="en-AU" sz="1600" dirty="0">
              <a:solidFill>
                <a:schemeClr val="tx1">
                  <a:lumMod val="65000"/>
                  <a:lumOff val="35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7" name="Title 6">
            <a:extLst>
              <a:ext uri="{FF2B5EF4-FFF2-40B4-BE49-F238E27FC236}">
                <a16:creationId xmlns:a16="http://schemas.microsoft.com/office/drawing/2014/main" id="{B5E4D8E8-03EE-A84E-92E9-A51FC404D9F9}"/>
              </a:ext>
            </a:extLst>
          </p:cNvPr>
          <p:cNvSpPr>
            <a:spLocks noGrp="1"/>
          </p:cNvSpPr>
          <p:nvPr>
            <p:ph type="title"/>
          </p:nvPr>
        </p:nvSpPr>
        <p:spPr>
          <a:xfrm>
            <a:off x="3370632" y="855778"/>
            <a:ext cx="9371437" cy="1477904"/>
          </a:xfrm>
        </p:spPr>
        <p:txBody>
          <a:bodyPr/>
          <a:lstStyle/>
          <a:p>
            <a:r>
              <a:rPr lang="en-AU" sz="5400" dirty="0">
                <a:latin typeface="Roboto Medium" panose="02000000000000000000" pitchFamily="2" charset="0"/>
                <a:ea typeface="Roboto Medium" panose="02000000000000000000" pitchFamily="2" charset="0"/>
                <a:cs typeface="Roboto Medium" panose="02000000000000000000" pitchFamily="2" charset="0"/>
              </a:rPr>
              <a:t>7 Questions to Ask</a:t>
            </a:r>
            <a:endParaRPr lang="en-US" dirty="0">
              <a:latin typeface="Roboto Medium" panose="02000000000000000000" pitchFamily="2" charset="0"/>
              <a:ea typeface="Roboto Medium" panose="02000000000000000000" pitchFamily="2" charset="0"/>
              <a:cs typeface="Roboto Medium" panose="02000000000000000000" pitchFamily="2" charset="0"/>
            </a:endParaRPr>
          </a:p>
        </p:txBody>
      </p:sp>
      <p:sp>
        <p:nvSpPr>
          <p:cNvPr id="4" name="Text Placeholder 3">
            <a:extLst>
              <a:ext uri="{FF2B5EF4-FFF2-40B4-BE49-F238E27FC236}">
                <a16:creationId xmlns:a16="http://schemas.microsoft.com/office/drawing/2014/main" id="{DEA11770-A529-9A46-8F3F-CA12FABFF693}"/>
              </a:ext>
            </a:extLst>
          </p:cNvPr>
          <p:cNvSpPr>
            <a:spLocks noGrp="1"/>
          </p:cNvSpPr>
          <p:nvPr>
            <p:ph type="body" idx="1"/>
          </p:nvPr>
        </p:nvSpPr>
        <p:spPr>
          <a:xfrm>
            <a:off x="3370632" y="2714667"/>
            <a:ext cx="9371437" cy="1219152"/>
          </a:xfrm>
        </p:spPr>
        <p:txBody>
          <a:bodyPr lIns="91440" tIns="45720" rIns="91440" bIns="45720" anchor="t"/>
          <a:lstStyle/>
          <a:p>
            <a:pPr>
              <a:lnSpc>
                <a:spcPct val="100000"/>
              </a:lnSpc>
              <a:spcBef>
                <a:spcPts val="0"/>
              </a:spcBef>
              <a:spcAft>
                <a:spcPts val="600"/>
              </a:spcAft>
            </a:pPr>
            <a:r>
              <a:rPr lang="en-AU" sz="3200" dirty="0">
                <a:latin typeface="Roboto Medium"/>
                <a:ea typeface="Roboto Medium"/>
                <a:cs typeface="Roboto Medium"/>
              </a:rPr>
              <a:t>7 Questions to Guide Integral Ecology in Our Lives </a:t>
            </a:r>
            <a:endParaRPr lang="en-US" sz="3200"/>
          </a:p>
          <a:p>
            <a:pPr>
              <a:lnSpc>
                <a:spcPct val="100000"/>
              </a:lnSpc>
              <a:spcBef>
                <a:spcPts val="0"/>
              </a:spcBef>
              <a:spcAft>
                <a:spcPts val="600"/>
              </a:spcAft>
            </a:pPr>
            <a:r>
              <a:rPr lang="en-AU" sz="1800" dirty="0">
                <a:latin typeface="Roboto Medium"/>
                <a:ea typeface="Roboto Medium"/>
                <a:cs typeface="Roboto Medium"/>
              </a:rPr>
              <a:t>For Primary School Students</a:t>
            </a:r>
            <a:endParaRPr lang="en-US" sz="2000" dirty="0"/>
          </a:p>
        </p:txBody>
      </p:sp>
      <p:pic>
        <p:nvPicPr>
          <p:cNvPr id="28" name="Picture Placeholder 27" descr="A sunset looking over fields and rivers in rural Vietnam.">
            <a:extLst>
              <a:ext uri="{FF2B5EF4-FFF2-40B4-BE49-F238E27FC236}">
                <a16:creationId xmlns:a16="http://schemas.microsoft.com/office/drawing/2014/main" id="{A7589C96-B326-8250-1A9C-1C5FEE34AC7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965" t="3345" r="30541" b="26603"/>
          <a:stretch/>
        </p:blipFill>
        <p:spPr>
          <a:xfrm>
            <a:off x="-12700" y="5000625"/>
            <a:ext cx="3154363" cy="2562225"/>
          </a:xfrm>
        </p:spPr>
      </p:pic>
      <p:sp>
        <p:nvSpPr>
          <p:cNvPr id="11" name="TextBox 10">
            <a:extLst>
              <a:ext uri="{FF2B5EF4-FFF2-40B4-BE49-F238E27FC236}">
                <a16:creationId xmlns:a16="http://schemas.microsoft.com/office/drawing/2014/main" id="{207E4C30-C22D-4FDF-8347-E354EC7714FF}"/>
              </a:ext>
            </a:extLst>
          </p:cNvPr>
          <p:cNvSpPr txBox="1"/>
          <p:nvPr/>
        </p:nvSpPr>
        <p:spPr>
          <a:xfrm>
            <a:off x="3293269" y="7134225"/>
            <a:ext cx="9981270" cy="369332"/>
          </a:xfrm>
          <a:prstGeom prst="rect">
            <a:avLst/>
          </a:prstGeom>
          <a:noFill/>
        </p:spPr>
        <p:txBody>
          <a:bodyPr wrap="square" rtlCol="0">
            <a:spAutoFit/>
          </a:bodyPr>
          <a:lstStyle/>
          <a:p>
            <a:r>
              <a:rPr lang="en-AU" sz="900" dirty="0">
                <a:solidFill>
                  <a:srgbClr val="6D6E71"/>
                </a:solidFill>
                <a:latin typeface="Roboto" panose="02000000000000000000" pitchFamily="2" charset="0"/>
                <a:ea typeface="Roboto" panose="02000000000000000000" pitchFamily="2" charset="0"/>
                <a:cs typeface="Roboto" panose="02000000000000000000" pitchFamily="2" charset="0"/>
              </a:rPr>
              <a:t>Photo’s top to bottom: </a:t>
            </a:r>
            <a:r>
              <a:rPr lang="en-US" sz="900" dirty="0">
                <a:solidFill>
                  <a:srgbClr val="6D6E71"/>
                </a:solidFill>
                <a:latin typeface="Roboto" panose="02000000000000000000" pitchFamily="2" charset="0"/>
                <a:ea typeface="Roboto" panose="02000000000000000000" pitchFamily="2" charset="0"/>
                <a:cs typeface="Roboto" panose="02000000000000000000" pitchFamily="2" charset="0"/>
              </a:rPr>
              <a:t>Preparing for a traditional Indigenous smoking ceremony. Photo: Richard Wainwright</a:t>
            </a:r>
            <a:r>
              <a:rPr lang="en-AU" sz="900" dirty="0">
                <a:solidFill>
                  <a:srgbClr val="6D6E71"/>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6D6E71"/>
                </a:solidFill>
                <a:latin typeface="Roboto" panose="02000000000000000000" pitchFamily="2" charset="0"/>
                <a:ea typeface="Roboto" panose="02000000000000000000" pitchFamily="2" charset="0"/>
                <a:cs typeface="Roboto" panose="02000000000000000000" pitchFamily="2" charset="0"/>
              </a:rPr>
              <a:t>A tree blossoming brightly in Australia. Photo: Caritas Australia</a:t>
            </a:r>
            <a:r>
              <a:rPr lang="en-AU" sz="900" dirty="0">
                <a:solidFill>
                  <a:srgbClr val="6D6E71"/>
                </a:solidFill>
                <a:latin typeface="Roboto" panose="02000000000000000000" pitchFamily="2" charset="0"/>
                <a:ea typeface="Roboto" panose="02000000000000000000" pitchFamily="2" charset="0"/>
                <a:cs typeface="Roboto" panose="02000000000000000000" pitchFamily="2" charset="0"/>
              </a:rPr>
              <a:t>; </a:t>
            </a:r>
            <a:r>
              <a:rPr lang="en-US" sz="900" dirty="0">
                <a:solidFill>
                  <a:srgbClr val="6D6E71"/>
                </a:solidFill>
                <a:latin typeface="Roboto" panose="02000000000000000000" pitchFamily="2" charset="0"/>
                <a:ea typeface="Roboto" panose="02000000000000000000" pitchFamily="2" charset="0"/>
                <a:cs typeface="Roboto" panose="02000000000000000000" pitchFamily="2" charset="0"/>
              </a:rPr>
              <a:t>Rice fields in remote Vietnam. Photo: Caritas Australia.</a:t>
            </a:r>
            <a:endParaRPr lang="en-AU" sz="900" dirty="0">
              <a:solidFill>
                <a:srgbClr val="6D6E71"/>
              </a:solidFill>
              <a:latin typeface="Roboto" panose="02000000000000000000" pitchFamily="2" charset="0"/>
              <a:ea typeface="Roboto" panose="02000000000000000000" pitchFamily="2" charset="0"/>
              <a:cs typeface="Roboto" panose="02000000000000000000" pitchFamily="2" charset="0"/>
            </a:endParaRPr>
          </a:p>
        </p:txBody>
      </p:sp>
      <p:pic>
        <p:nvPicPr>
          <p:cNvPr id="20" name="Picture Placeholder 19" descr="A persons hand resting above some dry grass preparing for a First Nations smoking ceremony.">
            <a:extLst>
              <a:ext uri="{FF2B5EF4-FFF2-40B4-BE49-F238E27FC236}">
                <a16:creationId xmlns:a16="http://schemas.microsoft.com/office/drawing/2014/main" id="{C2A1967A-F81C-12A7-B462-69CABD05773F}"/>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8371" r="8371"/>
          <a:stretch>
            <a:fillRect/>
          </a:stretch>
        </p:blipFill>
        <p:spPr/>
      </p:pic>
      <p:pic>
        <p:nvPicPr>
          <p:cNvPr id="24" name="Picture Placeholder 23" descr="Tree branches of a pink blossom tree">
            <a:extLst>
              <a:ext uri="{FF2B5EF4-FFF2-40B4-BE49-F238E27FC236}">
                <a16:creationId xmlns:a16="http://schemas.microsoft.com/office/drawing/2014/main" id="{3C352F76-36E0-F289-7AD0-ED36574E2F89}"/>
              </a:ext>
            </a:extLst>
          </p:cNvPr>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l="8354" r="8354"/>
          <a:stretch>
            <a:fillRect/>
          </a:stretch>
        </p:blipFill>
        <p:spPr>
          <a:xfrm>
            <a:off x="2" y="2514600"/>
            <a:ext cx="3141663" cy="25241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22645B7-1C00-BD4F-8A58-96146E66DF95}"/>
              </a:ext>
            </a:extLst>
          </p:cNvPr>
          <p:cNvSpPr>
            <a:spLocks noGrp="1"/>
          </p:cNvSpPr>
          <p:nvPr>
            <p:ph type="title"/>
          </p:nvPr>
        </p:nvSpPr>
        <p:spPr>
          <a:xfrm>
            <a:off x="550069" y="445598"/>
            <a:ext cx="11935822" cy="610578"/>
          </a:xfrm>
        </p:spPr>
        <p:txBody>
          <a:bodyPr>
            <a:normAutofit fontScale="90000"/>
          </a:bodyPr>
          <a:lstStyle/>
          <a:p>
            <a:r>
              <a:rPr lang="en-AU" dirty="0"/>
              <a:t>7 questions for students</a:t>
            </a:r>
            <a:endParaRPr lang="en-US" dirty="0"/>
          </a:p>
        </p:txBody>
      </p:sp>
      <p:sp>
        <p:nvSpPr>
          <p:cNvPr id="11" name="Text Placeholder 10">
            <a:extLst>
              <a:ext uri="{FF2B5EF4-FFF2-40B4-BE49-F238E27FC236}">
                <a16:creationId xmlns:a16="http://schemas.microsoft.com/office/drawing/2014/main" id="{CC5C2438-B1CE-DE48-9D6C-B43547C79155}"/>
              </a:ext>
            </a:extLst>
          </p:cNvPr>
          <p:cNvSpPr>
            <a:spLocks noGrp="1"/>
          </p:cNvSpPr>
          <p:nvPr>
            <p:ph type="body" sz="half" idx="10"/>
          </p:nvPr>
        </p:nvSpPr>
        <p:spPr>
          <a:xfrm>
            <a:off x="435769" y="1788252"/>
            <a:ext cx="12534900" cy="5498373"/>
          </a:xfrm>
        </p:spPr>
        <p:txBody>
          <a:bodyPr numCol="2" spcCol="360000">
            <a:noAutofit/>
          </a:bodyPr>
          <a:lstStyle/>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listening to the cry of the earth? How is this activity listening to the Cry of the Earth? </a:t>
            </a:r>
            <a:r>
              <a:rPr lang="en-US" sz="1600" dirty="0">
                <a:solidFill>
                  <a:srgbClr val="6D6E71"/>
                </a:solidFill>
              </a:rPr>
              <a:t>How will it help the earth? Have we considered how this might affect the natural world?</a:t>
            </a:r>
            <a:r>
              <a:rPr lang="en-AU" sz="1600" dirty="0">
                <a:solidFill>
                  <a:srgbClr val="6D6E71"/>
                </a:solidFill>
              </a:rPr>
              <a:t> </a:t>
            </a:r>
          </a:p>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listening to the cry of the poor? </a:t>
            </a:r>
            <a:r>
              <a:rPr lang="en-US" sz="1600" dirty="0">
                <a:solidFill>
                  <a:srgbClr val="6D6E71"/>
                </a:solidFill>
              </a:rPr>
              <a:t>How are we caring for the poor in this activity? What affect will this activity have on the poor? Is there something that we could do differently to make sure we are thinking about how this affects the poor? </a:t>
            </a:r>
          </a:p>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considering the cost to the earth? </a:t>
            </a:r>
            <a:r>
              <a:rPr lang="en-US" sz="1600" dirty="0">
                <a:solidFill>
                  <a:srgbClr val="6D6E71"/>
                </a:solidFill>
              </a:rPr>
              <a:t>Are we putting the planet and people before money making? If we are making something or giving something away, who is paying? Is it fair that they pay? Is there another way to do this and reduce the cost for people and for the planet? </a:t>
            </a:r>
          </a:p>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promoting a simple lifestyle? </a:t>
            </a:r>
            <a:r>
              <a:rPr lang="en-US" sz="1600" dirty="0">
                <a:solidFill>
                  <a:srgbClr val="6D6E71"/>
                </a:solidFill>
              </a:rPr>
              <a:t>What is the best way to reduce resources if we were to undertake this activity? Would this waste resources? Would this cause pollution? How could we simplify this activity? </a:t>
            </a:r>
          </a:p>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respectfully teaching others about our impact on the planet and people? </a:t>
            </a:r>
            <a:r>
              <a:rPr lang="en-US" sz="1600" dirty="0">
                <a:solidFill>
                  <a:srgbClr val="6D6E71"/>
                </a:solidFill>
              </a:rPr>
              <a:t>Will this activity teach others about Caring for Our Common Home? If yes, how? If no, how could we change it so that it does? </a:t>
            </a:r>
          </a:p>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praising God for the gift of creation? </a:t>
            </a:r>
            <a:r>
              <a:rPr lang="en-US" sz="1600" dirty="0">
                <a:solidFill>
                  <a:srgbClr val="6D6E71"/>
                </a:solidFill>
              </a:rPr>
              <a:t>Is there a way for people to discover God and creation in this activity? Does this idea encourage people to spend time thinking about or in the natural world? Is there an opportunity for people to pray and thank God in this activity? </a:t>
            </a:r>
          </a:p>
          <a:p>
            <a:pPr marL="228583" indent="-228583">
              <a:lnSpc>
                <a:spcPct val="120000"/>
              </a:lnSpc>
              <a:spcBef>
                <a:spcPts val="0"/>
              </a:spcBef>
              <a:spcAft>
                <a:spcPts val="1800"/>
              </a:spcAft>
              <a:buAutoNum type="arabicPeriod"/>
            </a:pPr>
            <a:r>
              <a:rPr lang="en-US" sz="1600" dirty="0">
                <a:solidFill>
                  <a:srgbClr val="4D7F85"/>
                </a:solidFill>
                <a:latin typeface="Roboto Medium" panose="02000000000000000000" pitchFamily="2" charset="0"/>
                <a:ea typeface="Roboto Medium" panose="02000000000000000000" pitchFamily="2" charset="0"/>
                <a:cs typeface="Roboto Medium" panose="02000000000000000000" pitchFamily="2" charset="0"/>
              </a:rPr>
              <a:t>Are we building our school community through this activity? </a:t>
            </a:r>
            <a:r>
              <a:rPr lang="en-US" sz="1600" dirty="0">
                <a:solidFill>
                  <a:srgbClr val="6D6E71"/>
                </a:solidFill>
              </a:rPr>
              <a:t>Are we using the gifts, talents and strengths of our class to share this idea with the community? How could we make sure we are building school, class and/or individual strengths in this activity?  How can we consider others when we plan this activity? </a:t>
            </a:r>
            <a:endParaRPr lang="en-AU" sz="1600" dirty="0">
              <a:solidFill>
                <a:srgbClr val="6D6E71"/>
              </a:solidFill>
            </a:endParaRPr>
          </a:p>
        </p:txBody>
      </p:sp>
      <p:sp>
        <p:nvSpPr>
          <p:cNvPr id="7" name="Rectangle 6">
            <a:extLst>
              <a:ext uri="{FF2B5EF4-FFF2-40B4-BE49-F238E27FC236}">
                <a16:creationId xmlns:a16="http://schemas.microsoft.com/office/drawing/2014/main" id="{618A83B1-CD52-4130-9F41-BAA247BA11B4}"/>
              </a:ext>
            </a:extLst>
          </p:cNvPr>
          <p:cNvSpPr/>
          <p:nvPr/>
        </p:nvSpPr>
        <p:spPr>
          <a:xfrm>
            <a:off x="7484269" y="6901936"/>
            <a:ext cx="5714775" cy="430631"/>
          </a:xfrm>
          <a:prstGeom prst="rect">
            <a:avLst/>
          </a:prstGeom>
        </p:spPr>
        <p:txBody>
          <a:bodyPr wrap="square">
            <a:spAutoFit/>
          </a:bodyPr>
          <a:lstStyle/>
          <a:p>
            <a:pPr algn="r"/>
            <a:r>
              <a:rPr lang="en-AU" sz="1099" dirty="0">
                <a:latin typeface="Roboto" panose="02000000000000000000" pitchFamily="2" charset="0"/>
                <a:ea typeface="Roboto" panose="02000000000000000000" pitchFamily="2" charset="0"/>
                <a:cs typeface="Roboto" panose="02000000000000000000" pitchFamily="2" charset="0"/>
              </a:rPr>
              <a:t>Questions adapted from the </a:t>
            </a:r>
            <a:r>
              <a:rPr lang="en-AU" sz="1099" dirty="0" err="1">
                <a:latin typeface="Roboto" panose="02000000000000000000" pitchFamily="2" charset="0"/>
                <a:ea typeface="Roboto" panose="02000000000000000000" pitchFamily="2" charset="0"/>
                <a:cs typeface="Roboto" panose="02000000000000000000" pitchFamily="2" charset="0"/>
              </a:rPr>
              <a:t>Laudato</a:t>
            </a:r>
            <a:r>
              <a:rPr lang="en-AU" sz="1099" dirty="0">
                <a:latin typeface="Roboto" panose="02000000000000000000" pitchFamily="2" charset="0"/>
                <a:ea typeface="Roboto" panose="02000000000000000000" pitchFamily="2" charset="0"/>
                <a:cs typeface="Roboto" panose="02000000000000000000" pitchFamily="2" charset="0"/>
              </a:rPr>
              <a:t> Si’ Anniversary Year document from the</a:t>
            </a:r>
            <a:br>
              <a:rPr lang="en-AU" sz="1099" dirty="0">
                <a:latin typeface="Roboto" panose="02000000000000000000" pitchFamily="2" charset="0"/>
                <a:ea typeface="Roboto" panose="02000000000000000000" pitchFamily="2" charset="0"/>
                <a:cs typeface="Roboto" panose="02000000000000000000" pitchFamily="2" charset="0"/>
              </a:rPr>
            </a:br>
            <a:r>
              <a:rPr lang="en-AU" sz="1099" dirty="0">
                <a:latin typeface="Roboto" panose="02000000000000000000" pitchFamily="2" charset="0"/>
                <a:ea typeface="Roboto" panose="02000000000000000000" pitchFamily="2" charset="0"/>
                <a:cs typeface="Roboto" panose="02000000000000000000" pitchFamily="2" charset="0"/>
                <a:hlinkClick r:id="rId2"/>
              </a:rPr>
              <a:t>Dicastery for Promoting Integral Human Development. </a:t>
            </a:r>
            <a:endParaRPr lang="en-AU" sz="1099"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8DCE6-022B-47B0-AA61-C0D8777167EF}"/>
              </a:ext>
            </a:extLst>
          </p:cNvPr>
          <p:cNvSpPr txBox="1"/>
          <p:nvPr/>
        </p:nvSpPr>
        <p:spPr>
          <a:xfrm>
            <a:off x="435769" y="1068766"/>
            <a:ext cx="12611100" cy="6910097"/>
          </a:xfrm>
          <a:prstGeom prst="rect">
            <a:avLst/>
          </a:prstGeom>
          <a:noFill/>
        </p:spPr>
        <p:txBody>
          <a:bodyPr wrap="square" lIns="91440" tIns="45720" rIns="91440" bIns="45720" numCol="2" spcCol="360000" rtlCol="0" anchor="t">
            <a:spAutoFit/>
          </a:bodyPr>
          <a:lstStyle/>
          <a:p>
            <a:pPr marL="342900" indent="-342900">
              <a:buFont typeface="+mj-lt"/>
              <a:buAutoNum type="arabicPeriod"/>
            </a:pPr>
            <a:r>
              <a:rPr lang="en-AU" sz="1600" b="1" dirty="0">
                <a:solidFill>
                  <a:srgbClr val="424143"/>
                </a:solidFill>
                <a:latin typeface="Arial" panose="020B0604020202020204" pitchFamily="34" charset="0"/>
                <a:cs typeface="Arial" panose="020B0604020202020204" pitchFamily="34" charset="0"/>
              </a:rPr>
              <a:t>Are we listening to the cry of the earth?</a:t>
            </a:r>
            <a:endParaRPr lang="en-AU" sz="1600" i="1" dirty="0">
              <a:solidFill>
                <a:srgbClr val="424143"/>
              </a:solidFill>
              <a:latin typeface="Arial" panose="020B0604020202020204" pitchFamily="34" charset="0"/>
              <a:cs typeface="Arial" panose="020B0604020202020204" pitchFamily="34" charset="0"/>
            </a:endParaRP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i="1" dirty="0">
              <a:solidFill>
                <a:srgbClr val="424143"/>
              </a:solidFill>
              <a:latin typeface="Arial"/>
              <a:cs typeface="Arial"/>
            </a:endParaRPr>
          </a:p>
          <a:p>
            <a:endParaRPr lang="en-AU" sz="1600" i="1" dirty="0">
              <a:solidFill>
                <a:srgbClr val="424143"/>
              </a:solidFill>
              <a:latin typeface="Arial"/>
              <a:cs typeface="Arial"/>
            </a:endParaRPr>
          </a:p>
          <a:p>
            <a:pPr marL="342900" indent="-342900">
              <a:buFont typeface="+mj-lt"/>
              <a:buAutoNum type="arabicPeriod" startAt="2"/>
            </a:pPr>
            <a:r>
              <a:rPr lang="en-AU" sz="1600" b="1" dirty="0">
                <a:solidFill>
                  <a:srgbClr val="424143"/>
                </a:solidFill>
                <a:latin typeface="Arial" panose="020B0604020202020204" pitchFamily="34" charset="0"/>
                <a:cs typeface="Arial" panose="020B0604020202020204" pitchFamily="34" charset="0"/>
              </a:rPr>
              <a:t>Are we listening to the cry of the poor?</a:t>
            </a:r>
            <a:endParaRPr lang="en-AU" sz="1600" i="1" dirty="0">
              <a:solidFill>
                <a:srgbClr val="424143"/>
              </a:solidFill>
              <a:latin typeface="Arial" panose="020B0604020202020204" pitchFamily="34" charset="0"/>
              <a:cs typeface="Arial" panose="020B0604020202020204" pitchFamily="34" charset="0"/>
            </a:endParaRP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200000"/>
              </a:lnSpc>
            </a:pPr>
            <a:endParaRPr lang="en-AU" sz="1600" i="1" dirty="0">
              <a:solidFill>
                <a:srgbClr val="424143"/>
              </a:solidFill>
              <a:latin typeface="Arial" panose="020B0604020202020204" pitchFamily="34" charset="0"/>
              <a:cs typeface="Arial" panose="020B0604020202020204" pitchFamily="34" charset="0"/>
            </a:endParaRPr>
          </a:p>
          <a:p>
            <a:pPr>
              <a:lnSpc>
                <a:spcPct val="200000"/>
              </a:lnSpc>
            </a:pPr>
            <a:endParaRPr lang="en-AU" sz="1600" i="1" dirty="0">
              <a:solidFill>
                <a:srgbClr val="424143"/>
              </a:solidFill>
              <a:latin typeface="Arial" panose="020B0604020202020204" pitchFamily="34" charset="0"/>
              <a:cs typeface="Arial" panose="020B0604020202020204" pitchFamily="34" charset="0"/>
            </a:endParaRPr>
          </a:p>
          <a:p>
            <a:pPr marL="342900" indent="-342900">
              <a:buFont typeface="+mj-lt"/>
              <a:buAutoNum type="arabicPeriod" startAt="3"/>
            </a:pPr>
            <a:r>
              <a:rPr lang="en-AU" sz="1600" b="1" dirty="0">
                <a:solidFill>
                  <a:srgbClr val="424143"/>
                </a:solidFill>
                <a:latin typeface="Arial" panose="020B0604020202020204" pitchFamily="34" charset="0"/>
                <a:cs typeface="Arial" panose="020B0604020202020204" pitchFamily="34" charset="0"/>
              </a:rPr>
              <a:t>Are we considering the cost to the earth?</a:t>
            </a:r>
            <a:endParaRPr lang="en-AU" sz="1600" i="1" dirty="0">
              <a:solidFill>
                <a:srgbClr val="424143"/>
              </a:solidFill>
              <a:latin typeface="Arial" panose="020B0604020202020204" pitchFamily="34" charset="0"/>
              <a:cs typeface="Arial" panose="020B0604020202020204" pitchFamily="34" charset="0"/>
            </a:endParaRP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i="1" dirty="0">
              <a:solidFill>
                <a:srgbClr val="424143"/>
              </a:solidFill>
              <a:latin typeface="Arial" panose="020B0604020202020204" pitchFamily="34" charset="0"/>
              <a:cs typeface="Arial" panose="020B0604020202020204" pitchFamily="34" charset="0"/>
            </a:endParaRPr>
          </a:p>
          <a:p>
            <a:endParaRPr lang="en-AU" sz="1600" i="1" dirty="0">
              <a:solidFill>
                <a:srgbClr val="424143"/>
              </a:solidFill>
              <a:latin typeface="Arial"/>
              <a:cs typeface="Arial"/>
            </a:endParaRPr>
          </a:p>
          <a:p>
            <a:pPr marL="342900" indent="-342900">
              <a:buFont typeface="+mj-lt"/>
              <a:buAutoNum type="arabicPeriod" startAt="4"/>
            </a:pPr>
            <a:r>
              <a:rPr lang="en-AU" sz="1600" b="1" dirty="0">
                <a:solidFill>
                  <a:srgbClr val="424143"/>
                </a:solidFill>
                <a:latin typeface="Arial"/>
                <a:cs typeface="Arial"/>
              </a:rPr>
              <a:t>Are we promoting a simple lifestyle?</a:t>
            </a: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400" i="1" dirty="0">
              <a:solidFill>
                <a:srgbClr val="424143"/>
              </a:solidFill>
              <a:latin typeface="Arial"/>
              <a:cs typeface="Arial"/>
            </a:endParaRPr>
          </a:p>
        </p:txBody>
      </p:sp>
      <p:sp>
        <p:nvSpPr>
          <p:cNvPr id="6" name="Title 5">
            <a:extLst>
              <a:ext uri="{FF2B5EF4-FFF2-40B4-BE49-F238E27FC236}">
                <a16:creationId xmlns:a16="http://schemas.microsoft.com/office/drawing/2014/main" id="{EA658B4B-27BF-2C41-9772-010053934F30}"/>
              </a:ext>
            </a:extLst>
          </p:cNvPr>
          <p:cNvSpPr>
            <a:spLocks noGrp="1"/>
          </p:cNvSpPr>
          <p:nvPr>
            <p:ph type="title"/>
          </p:nvPr>
        </p:nvSpPr>
        <p:spPr>
          <a:xfrm>
            <a:off x="397669" y="276225"/>
            <a:ext cx="11825288" cy="610578"/>
          </a:xfrm>
        </p:spPr>
        <p:txBody>
          <a:bodyPr>
            <a:normAutofit fontScale="90000"/>
          </a:bodyPr>
          <a:lstStyle/>
          <a:p>
            <a:r>
              <a:rPr lang="en-US" dirty="0"/>
              <a:t>template</a:t>
            </a:r>
          </a:p>
        </p:txBody>
      </p:sp>
    </p:spTree>
    <p:extLst>
      <p:ext uri="{BB962C8B-B14F-4D97-AF65-F5344CB8AC3E}">
        <p14:creationId xmlns:p14="http://schemas.microsoft.com/office/powerpoint/2010/main" val="167991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8DCE6-022B-47B0-AA61-C0D8777167EF}"/>
              </a:ext>
            </a:extLst>
          </p:cNvPr>
          <p:cNvSpPr txBox="1"/>
          <p:nvPr/>
        </p:nvSpPr>
        <p:spPr>
          <a:xfrm>
            <a:off x="435769" y="1068766"/>
            <a:ext cx="12611100" cy="6910097"/>
          </a:xfrm>
          <a:prstGeom prst="rect">
            <a:avLst/>
          </a:prstGeom>
          <a:noFill/>
        </p:spPr>
        <p:txBody>
          <a:bodyPr wrap="square" lIns="91440" tIns="45720" rIns="91440" bIns="45720" numCol="2" spcCol="360000" rtlCol="0" anchor="t">
            <a:spAutoFit/>
          </a:bodyPr>
          <a:lstStyle/>
          <a:p>
            <a:pPr marL="342900" indent="-342900">
              <a:buFont typeface="+mj-lt"/>
              <a:buAutoNum type="arabicPeriod" startAt="5"/>
            </a:pPr>
            <a:r>
              <a:rPr lang="en-AU" sz="1600" b="1" dirty="0">
                <a:solidFill>
                  <a:srgbClr val="424143"/>
                </a:solidFill>
                <a:latin typeface="Arial" panose="020B0604020202020204" pitchFamily="34" charset="0"/>
                <a:cs typeface="Arial" panose="020B0604020202020204" pitchFamily="34" charset="0"/>
              </a:rPr>
              <a:t>Are we respectfully teaching others about our impact on the planet and people?</a:t>
            </a: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i="1" dirty="0">
              <a:solidFill>
                <a:srgbClr val="424143"/>
              </a:solidFill>
              <a:latin typeface="Arial"/>
              <a:cs typeface="Arial"/>
            </a:endParaRPr>
          </a:p>
          <a:p>
            <a:endParaRPr lang="en-AU" sz="1600" i="1" dirty="0">
              <a:solidFill>
                <a:srgbClr val="424143"/>
              </a:solidFill>
              <a:latin typeface="Arial"/>
              <a:cs typeface="Arial"/>
            </a:endParaRPr>
          </a:p>
          <a:p>
            <a:pPr marL="342900" indent="-342900">
              <a:buFont typeface="+mj-lt"/>
              <a:buAutoNum type="arabicPeriod" startAt="6"/>
            </a:pPr>
            <a:r>
              <a:rPr lang="en-AU" sz="1600" b="1" dirty="0">
                <a:solidFill>
                  <a:srgbClr val="424143"/>
                </a:solidFill>
                <a:latin typeface="Arial" panose="020B0604020202020204" pitchFamily="34" charset="0"/>
                <a:cs typeface="Arial" panose="020B0604020202020204" pitchFamily="34" charset="0"/>
              </a:rPr>
              <a:t>Are we praising God for the gift of creation?</a:t>
            </a:r>
            <a:endParaRPr lang="en-AU" sz="1600" i="1" dirty="0">
              <a:solidFill>
                <a:srgbClr val="424143"/>
              </a:solidFill>
              <a:latin typeface="Arial" panose="020B0604020202020204" pitchFamily="34" charset="0"/>
              <a:cs typeface="Arial" panose="020B0604020202020204" pitchFamily="34" charset="0"/>
            </a:endParaRP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200000"/>
              </a:lnSpc>
            </a:pPr>
            <a:endParaRPr lang="en-AU" sz="1600" i="1" dirty="0">
              <a:solidFill>
                <a:srgbClr val="424143"/>
              </a:solidFill>
              <a:latin typeface="Arial" panose="020B0604020202020204" pitchFamily="34" charset="0"/>
              <a:cs typeface="Arial" panose="020B0604020202020204" pitchFamily="34" charset="0"/>
            </a:endParaRPr>
          </a:p>
          <a:p>
            <a:pPr marL="342900" indent="-342900">
              <a:buFont typeface="+mj-lt"/>
              <a:buAutoNum type="arabicPeriod" startAt="7"/>
            </a:pPr>
            <a:r>
              <a:rPr lang="en-AU" sz="1600" b="1" dirty="0">
                <a:solidFill>
                  <a:srgbClr val="424143"/>
                </a:solidFill>
                <a:latin typeface="Arial"/>
                <a:cs typeface="Arial"/>
              </a:rPr>
              <a:t>Are we building our school community through this activity?</a:t>
            </a:r>
            <a:endParaRPr lang="en-AU" sz="1600" i="1" dirty="0">
              <a:solidFill>
                <a:srgbClr val="424143"/>
              </a:solidFill>
              <a:latin typeface="Arial"/>
              <a:cs typeface="Arial"/>
            </a:endParaRP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600" i="1" dirty="0">
              <a:solidFill>
                <a:srgbClr val="424143"/>
              </a:solidFill>
              <a:latin typeface="Arial" panose="020B0604020202020204" pitchFamily="34" charset="0"/>
              <a:cs typeface="Arial" panose="020B0604020202020204" pitchFamily="34" charset="0"/>
            </a:endParaRPr>
          </a:p>
          <a:p>
            <a:endParaRPr lang="en-AU" sz="1600" i="1" dirty="0">
              <a:solidFill>
                <a:srgbClr val="424143"/>
              </a:solidFill>
              <a:latin typeface="Arial"/>
              <a:cs typeface="Arial"/>
            </a:endParaRPr>
          </a:p>
          <a:p>
            <a:r>
              <a:rPr lang="en-AU" sz="1600" b="1" dirty="0">
                <a:solidFill>
                  <a:srgbClr val="424143"/>
                </a:solidFill>
                <a:latin typeface="Arial"/>
                <a:cs typeface="Arial"/>
              </a:rPr>
              <a:t>Other comments:</a:t>
            </a:r>
          </a:p>
          <a:p>
            <a:pPr>
              <a:lnSpc>
                <a:spcPct val="200000"/>
              </a:lnSpc>
            </a:pPr>
            <a:r>
              <a:rPr lang="en-AU" sz="1600" i="1" dirty="0">
                <a:solidFill>
                  <a:srgbClr val="424143"/>
                </a:solidFill>
                <a:latin typeface="Arial" panose="020B0604020202020204" pitchFamily="34" charset="0"/>
                <a:cs typeface="Arial" panose="020B060402020202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AU" sz="1400" i="1" dirty="0">
              <a:solidFill>
                <a:srgbClr val="424143"/>
              </a:solidFill>
              <a:latin typeface="Arial"/>
              <a:cs typeface="Arial"/>
            </a:endParaRPr>
          </a:p>
        </p:txBody>
      </p:sp>
      <p:sp>
        <p:nvSpPr>
          <p:cNvPr id="6" name="Title 5">
            <a:extLst>
              <a:ext uri="{FF2B5EF4-FFF2-40B4-BE49-F238E27FC236}">
                <a16:creationId xmlns:a16="http://schemas.microsoft.com/office/drawing/2014/main" id="{EA658B4B-27BF-2C41-9772-010053934F30}"/>
              </a:ext>
            </a:extLst>
          </p:cNvPr>
          <p:cNvSpPr>
            <a:spLocks noGrp="1"/>
          </p:cNvSpPr>
          <p:nvPr>
            <p:ph type="title"/>
          </p:nvPr>
        </p:nvSpPr>
        <p:spPr>
          <a:xfrm>
            <a:off x="397669" y="276225"/>
            <a:ext cx="11825288" cy="610578"/>
          </a:xfrm>
        </p:spPr>
        <p:txBody>
          <a:bodyPr>
            <a:normAutofit fontScale="90000"/>
          </a:bodyPr>
          <a:lstStyle/>
          <a:p>
            <a:r>
              <a:rPr lang="en-US" dirty="0"/>
              <a:t>template</a:t>
            </a:r>
          </a:p>
        </p:txBody>
      </p:sp>
    </p:spTree>
    <p:extLst>
      <p:ext uri="{BB962C8B-B14F-4D97-AF65-F5344CB8AC3E}">
        <p14:creationId xmlns:p14="http://schemas.microsoft.com/office/powerpoint/2010/main" val="175086965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9" ma:contentTypeDescription="Create a new document." ma:contentTypeScope="" ma:versionID="a6a591684b976a20af7de169db79aac4">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8fa807cb6cad3986b298ba522118979f"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lcf76f155ced4ddcb4097134ff3c332f xmlns="a7938f78-b017-4dc0-8c82-d5b44b2641c5">
      <Terms xmlns="http://schemas.microsoft.com/office/infopath/2007/PartnerControls"/>
    </lcf76f155ced4ddcb4097134ff3c332f>
    <MediaLengthInSeconds xmlns="a7938f78-b017-4dc0-8c82-d5b44b2641c5" xsi:nil="true"/>
  </documentManagement>
</p:properties>
</file>

<file path=customXml/itemProps1.xml><?xml version="1.0" encoding="utf-8"?>
<ds:datastoreItem xmlns:ds="http://schemas.openxmlformats.org/officeDocument/2006/customXml" ds:itemID="{A4B93039-0308-4F40-844F-8E7C86211803}">
  <ds:schemaRefs>
    <ds:schemaRef ds:uri="http://schemas.microsoft.com/sharepoint/v3/contenttype/forms"/>
  </ds:schemaRefs>
</ds:datastoreItem>
</file>

<file path=customXml/itemProps2.xml><?xml version="1.0" encoding="utf-8"?>
<ds:datastoreItem xmlns:ds="http://schemas.openxmlformats.org/officeDocument/2006/customXml" ds:itemID="{9D78A9DF-4E02-48D6-AE00-310F6BA8B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774FB4-919B-4F10-8B5B-129BF108CD90}">
  <ds:schemaRefs>
    <ds:schemaRef ds:uri="http://schemas.microsoft.com/office/2006/metadata/properties"/>
    <ds:schemaRef ds:uri="http://schemas.microsoft.com/office/infopath/2007/PartnerControls"/>
    <ds:schemaRef ds:uri="a74f41e8-2c9a-4a9a-8a86-1b2eca9cb15f"/>
    <ds:schemaRef ds:uri="a7938f78-b017-4dc0-8c82-d5b44b2641c5"/>
  </ds:schemaRefs>
</ds:datastoreItem>
</file>

<file path=docProps/app.xml><?xml version="1.0" encoding="utf-8"?>
<Properties xmlns="http://schemas.openxmlformats.org/officeDocument/2006/extended-properties" xmlns:vt="http://schemas.openxmlformats.org/officeDocument/2006/docPropsVTypes">
  <Template/>
  <TotalTime>3906</TotalTime>
  <Words>621</Words>
  <Application>Microsoft Office PowerPoint</Application>
  <PresentationFormat>Custom</PresentationFormat>
  <Paragraphs>48</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Open Sans Semibold</vt:lpstr>
      <vt:lpstr>Roboto</vt:lpstr>
      <vt:lpstr>Roboto Medium</vt:lpstr>
      <vt:lpstr>Custom Design</vt:lpstr>
      <vt:lpstr>7 Questions to Ask</vt:lpstr>
      <vt:lpstr>7 questions for students</vt:lpstr>
      <vt:lpstr>template</vt:lpstr>
      <vt:lpstr>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 Questions to Guide Reflection on Integral Ecology</dc:title>
  <dc:creator>Catherine McAleer</dc:creator>
  <cp:lastModifiedBy>Nicole Dobrohotoff</cp:lastModifiedBy>
  <cp:revision>120</cp:revision>
  <dcterms:created xsi:type="dcterms:W3CDTF">2020-09-07T01:18:04Z</dcterms:created>
  <dcterms:modified xsi:type="dcterms:W3CDTF">2025-03-25T06:53:14Z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2020-09-07T00:00:00Z</vt:filetime>
  </property>
  <property fmtid="{D5CDD505-2E9C-101B-9397-08002B2CF9AE}" pid="3" name="Creator">
    <vt:lpwstr>Adobe InDesign 15.1 (Macintosh)</vt:lpwstr>
  </property>
  <property fmtid="{D5CDD505-2E9C-101B-9397-08002B2CF9AE}" pid="4" name="LastSaved">
    <vt:filetime>2020-09-07T00:00:00Z</vt:filetime>
  </property>
  <property fmtid="{D5CDD505-2E9C-101B-9397-08002B2CF9AE}" pid="5" name="ContentTypeId">
    <vt:lpwstr>0x01010009DB4FC32371B3489519A984A7B27919</vt:lpwstr>
  </property>
  <property fmtid="{D5CDD505-2E9C-101B-9397-08002B2CF9AE}" pid="6" name="_dlc_DocIdItemGuid">
    <vt:lpwstr>c1ed8aef-5503-45b8-8221-256b93f2de3a</vt:lpwstr>
  </property>
  <property fmtid="{D5CDD505-2E9C-101B-9397-08002B2CF9AE}" pid="7" name="Topic">
    <vt:lpwstr/>
  </property>
  <property fmtid="{D5CDD505-2E9C-101B-9397-08002B2CF9AE}" pid="8" name="Calendar Year">
    <vt:lpwstr>3</vt:lpwstr>
  </property>
  <property fmtid="{D5CDD505-2E9C-101B-9397-08002B2CF9AE}" pid="9" name="_ExtendedDescription">
    <vt:lpwstr>Seven questions to guide groups or individuals on integral ecology through the lens of Laudato Si'.
Note- if updating need to save to PDF and then combine with the reflection cards. </vt:lpwstr>
  </property>
  <property fmtid="{D5CDD505-2E9C-101B-9397-08002B2CF9AE}" pid="10" name="Document Status">
    <vt:lpwstr>1</vt:lpwstr>
  </property>
  <property fmtid="{D5CDD505-2E9C-101B-9397-08002B2CF9AE}" pid="11" name="Order">
    <vt:r8>1704400</vt:r8>
  </property>
  <property fmtid="{D5CDD505-2E9C-101B-9397-08002B2CF9AE}" pid="12" name="TaxKeyword">
    <vt:lpwstr/>
  </property>
  <property fmtid="{D5CDD505-2E9C-101B-9397-08002B2CF9AE}" pid="13" name="xd_Signature">
    <vt:bool>false</vt:bool>
  </property>
  <property fmtid="{D5CDD505-2E9C-101B-9397-08002B2CF9AE}" pid="14" name="xd_ProgID">
    <vt:lpwstr/>
  </property>
  <property fmtid="{D5CDD505-2E9C-101B-9397-08002B2CF9AE}" pid="15" name="ComplianceAssetId">
    <vt:lpwstr/>
  </property>
  <property fmtid="{D5CDD505-2E9C-101B-9397-08002B2CF9AE}" pid="16" name="TemplateUrl">
    <vt:lpwstr/>
  </property>
  <property fmtid="{D5CDD505-2E9C-101B-9397-08002B2CF9AE}" pid="17" name="TriggerFlowInfo">
    <vt:lpwstr/>
  </property>
  <property fmtid="{D5CDD505-2E9C-101B-9397-08002B2CF9AE}" pid="18" name="MediaServiceImageTags">
    <vt:lpwstr/>
  </property>
  <property fmtid="{D5CDD505-2E9C-101B-9397-08002B2CF9AE}" pid="19" name="Res Type">
    <vt:lpwstr>;#Assembly;#</vt:lpwstr>
  </property>
  <property fmtid="{D5CDD505-2E9C-101B-9397-08002B2CF9AE}" pid="20" name="Resource Topic">
    <vt:lpwstr>;#About Caritas;#</vt:lpwstr>
  </property>
  <property fmtid="{D5CDD505-2E9C-101B-9397-08002B2CF9AE}" pid="21" name="Curriculum">
    <vt:lpwstr>;#Civics and Citizenship;#</vt:lpwstr>
  </property>
</Properties>
</file>