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D3_A3C2DE5A.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0" r:id="rId4"/>
  </p:sldMasterIdLst>
  <p:notesMasterIdLst>
    <p:notesMasterId r:id="rId20"/>
  </p:notesMasterIdLst>
  <p:handoutMasterIdLst>
    <p:handoutMasterId r:id="rId21"/>
  </p:handoutMasterIdLst>
  <p:sldIdLst>
    <p:sldId id="464" r:id="rId5"/>
    <p:sldId id="465" r:id="rId6"/>
    <p:sldId id="507" r:id="rId7"/>
    <p:sldId id="477" r:id="rId8"/>
    <p:sldId id="510" r:id="rId9"/>
    <p:sldId id="489" r:id="rId10"/>
    <p:sldId id="494" r:id="rId11"/>
    <p:sldId id="488" r:id="rId12"/>
    <p:sldId id="504" r:id="rId13"/>
    <p:sldId id="498" r:id="rId14"/>
    <p:sldId id="497" r:id="rId15"/>
    <p:sldId id="495" r:id="rId16"/>
    <p:sldId id="496" r:id="rId17"/>
    <p:sldId id="467" r:id="rId18"/>
    <p:sldId id="50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3"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EA3A53-ECE5-7104-55A6-6732AD2309AE}" name="Dean Price" initials="DP" userId="S::Dean.Price@caritas.org.au::f1a78e6c-e935-4bfc-86b1-29b51780e9a2" providerId="AD"/>
  <p188:author id="{14C248A8-C7DF-2238-5860-147EDD04E4AC}" name="Nicole Dobrohotoff" initials="ND" userId="S::NicoleD@caritas.org.au::2dc4cf58-dc7e-422a-950b-38460c74cb7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7C5"/>
    <a:srgbClr val="50CAEF"/>
    <a:srgbClr val="FFFFFF"/>
    <a:srgbClr val="00ADEF"/>
    <a:srgbClr val="1A1A1A"/>
    <a:srgbClr val="40C9F5"/>
    <a:srgbClr val="E5DBCB"/>
    <a:srgbClr val="C3DDD7"/>
    <a:srgbClr val="0C244C"/>
    <a:srgbClr val="63B1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56F2-B44E-4FAC-BBC4-6AB45AB41665}" v="70" dt="2025-08-05T05:23:29.650"/>
    <p1510:client id="{B281BB64-B15B-49B9-9532-D3AF75B45D3C}" v="63" dt="2025-08-05T05:29:43.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852" y="84"/>
      </p:cViewPr>
      <p:guideLst>
        <p:guide orient="horz" pos="2795"/>
        <p:guide orient="horz" pos="4020"/>
        <p:guide pos="5353"/>
        <p:guide pos="704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1D3_A3C2DE5A.xml><?xml version="1.0" encoding="utf-8"?>
<p188:cmLst xmlns:a="http://schemas.openxmlformats.org/drawingml/2006/main" xmlns:r="http://schemas.openxmlformats.org/officeDocument/2006/relationships" xmlns:p188="http://schemas.microsoft.com/office/powerpoint/2018/8/main">
  <p188:cm id="{3B486DCC-D1E6-4423-AC54-10DE55DFD6F8}" authorId="{54EA3A53-ECE5-7104-55A6-6732AD2309AE}" status="resolved" created="2025-08-05T04:29:17.815" complete="100000">
    <ac:deMkLst xmlns:ac="http://schemas.microsoft.com/office/drawing/2013/main/command">
      <pc:docMk xmlns:pc="http://schemas.microsoft.com/office/powerpoint/2013/main/command"/>
      <pc:sldMk xmlns:pc="http://schemas.microsoft.com/office/powerpoint/2013/main/command" cId="2747457114" sldId="467"/>
      <ac:picMk id="5" creationId="{A9C742F4-046D-B5ED-B3FE-2961F86A6C43}"/>
    </ac:deMkLst>
    <p188:replyLst>
      <p188:reply id="{99DA000A-3A3F-4918-9E61-ED16518FDE9B}" authorId="{14C248A8-C7DF-2238-5860-147EDD04E4AC}" created="2025-08-05T05:04:14.663">
        <p188:txBody>
          <a:bodyPr/>
          <a:lstStyle/>
          <a:p>
            <a:r>
              <a:rPr lang="en-AU"/>
              <a:t>I just tried scanning this with my phone and it didn’t open the website but took me to the ‘notes’ app. My phone is probably playing up. Can you please check and if it works for you, then leave it as is. Thanks
</a:t>
            </a:r>
          </a:p>
        </p188:txBody>
      </p188:reply>
      <p188:reply id="{EBFE66E9-30FB-4E30-953A-0B1617152A92}" authorId="{54EA3A53-ECE5-7104-55A6-6732AD2309AE}" created="2025-08-05T05:23:22.430">
        <p188:txBody>
          <a:bodyPr/>
          <a:lstStyle/>
          <a:p>
            <a:r>
              <a:rPr lang="en-AU"/>
              <a:t>It worked fine on my phone, so I have left it</a:t>
            </a:r>
          </a:p>
        </p188:txBody>
      </p188:reply>
    </p188:replyLst>
    <p188:txBody>
      <a:bodyPr/>
      <a:lstStyle/>
      <a:p>
        <a:r>
          <a:rPr lang="en-AU"/>
          <a:t>Is it useful to keep this QR code in here? And if so, is this the most appropriate one? (It was the one from the Laudato Si week presentation)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Roboto"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latin typeface="Roboto" pitchFamily="2" charset="0"/>
              </a:rPr>
              <a:t>8/5/2025</a:t>
            </a:fld>
            <a:endParaRPr lang="en-US">
              <a:latin typeface="Roboto"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Roboto"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latin typeface="Roboto" pitchFamily="2" charset="0"/>
              </a:rPr>
              <a:t>‹#›</a:t>
            </a:fld>
            <a:endParaRPr lang="en-US">
              <a:latin typeface="Roboto" pitchFamily="2" charset="0"/>
            </a:endParaRPr>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oboto" pitchFamily="2"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oboto" pitchFamily="2" charset="0"/>
              </a:defRPr>
            </a:lvl1pPr>
          </a:lstStyle>
          <a:p>
            <a:fld id="{A3A601E1-AFEE-AA40-B9D6-E7C3110FECAB}" type="datetimeFigureOut">
              <a:rPr lang="en-US" smtClean="0"/>
              <a:pPr/>
              <a:t>8/5/2025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oboto"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oboto" pitchFamily="2" charset="0"/>
              </a:defRPr>
            </a:lvl1pPr>
          </a:lstStyle>
          <a:p>
            <a:fld id="{490689D6-08F4-9246-8340-6E1C330F9F5D}" type="slidenum">
              <a:rPr lang="en-US" smtClean="0"/>
              <a:pPr/>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Roboto" pitchFamily="2" charset="0"/>
        <a:ea typeface="+mn-ea"/>
        <a:cs typeface="+mn-cs"/>
      </a:defRPr>
    </a:lvl1pPr>
    <a:lvl2pPr marL="457200" algn="l" defTabSz="457200" rtl="0" eaLnBrk="1" latinLnBrk="0" hangingPunct="1">
      <a:defRPr sz="1200" kern="1200">
        <a:solidFill>
          <a:schemeClr val="tx1"/>
        </a:solidFill>
        <a:latin typeface="Roboto" pitchFamily="2" charset="0"/>
        <a:ea typeface="+mn-ea"/>
        <a:cs typeface="+mn-cs"/>
      </a:defRPr>
    </a:lvl2pPr>
    <a:lvl3pPr marL="914400" algn="l" defTabSz="457200" rtl="0" eaLnBrk="1" latinLnBrk="0" hangingPunct="1">
      <a:defRPr sz="1200" kern="1200">
        <a:solidFill>
          <a:schemeClr val="tx1"/>
        </a:solidFill>
        <a:latin typeface="Roboto" pitchFamily="2" charset="0"/>
        <a:ea typeface="+mn-ea"/>
        <a:cs typeface="+mn-cs"/>
      </a:defRPr>
    </a:lvl3pPr>
    <a:lvl4pPr marL="1371600" algn="l" defTabSz="457200" rtl="0" eaLnBrk="1" latinLnBrk="0" hangingPunct="1">
      <a:defRPr sz="1200" kern="1200">
        <a:solidFill>
          <a:schemeClr val="tx1"/>
        </a:solidFill>
        <a:latin typeface="Roboto" pitchFamily="2" charset="0"/>
        <a:ea typeface="+mn-ea"/>
        <a:cs typeface="+mn-cs"/>
      </a:defRPr>
    </a:lvl4pPr>
    <a:lvl5pPr marL="1828800" algn="l" defTabSz="457200" rtl="0" eaLnBrk="1" latinLnBrk="0" hangingPunct="1">
      <a:defRPr sz="1200" kern="1200">
        <a:solidFill>
          <a:schemeClr val="tx1"/>
        </a:solidFill>
        <a:latin typeface="Roboto"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pPr/>
              <a:t>2</a:t>
            </a:fld>
            <a:endParaRPr lang="en-US"/>
          </a:p>
        </p:txBody>
      </p:sp>
    </p:spTree>
    <p:extLst>
      <p:ext uri="{BB962C8B-B14F-4D97-AF65-F5344CB8AC3E}">
        <p14:creationId xmlns:p14="http://schemas.microsoft.com/office/powerpoint/2010/main" val="291644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1F902-EF36-567C-C845-357CE3AC7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5C7D5-1DE9-F80A-E6F1-81F08B7F9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6DC45F-B61A-D1AC-808C-8BD97C1086A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2902677-F762-6A21-8FDB-2D17E25FBCAD}"/>
              </a:ext>
            </a:extLst>
          </p:cNvPr>
          <p:cNvSpPr>
            <a:spLocks noGrp="1"/>
          </p:cNvSpPr>
          <p:nvPr>
            <p:ph type="sldNum" sz="quarter" idx="5"/>
          </p:nvPr>
        </p:nvSpPr>
        <p:spPr/>
        <p:txBody>
          <a:bodyPr/>
          <a:lstStyle/>
          <a:p>
            <a:fld id="{490689D6-08F4-9246-8340-6E1C330F9F5D}" type="slidenum">
              <a:rPr lang="en-US" smtClean="0"/>
              <a:pPr/>
              <a:t>3</a:t>
            </a:fld>
            <a:endParaRPr lang="en-US"/>
          </a:p>
        </p:txBody>
      </p:sp>
    </p:spTree>
    <p:extLst>
      <p:ext uri="{BB962C8B-B14F-4D97-AF65-F5344CB8AC3E}">
        <p14:creationId xmlns:p14="http://schemas.microsoft.com/office/powerpoint/2010/main" val="164336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pPr/>
              <a:t>4</a:t>
            </a:fld>
            <a:endParaRPr lang="en-US"/>
          </a:p>
        </p:txBody>
      </p:sp>
    </p:spTree>
    <p:extLst>
      <p:ext uri="{BB962C8B-B14F-4D97-AF65-F5344CB8AC3E}">
        <p14:creationId xmlns:p14="http://schemas.microsoft.com/office/powerpoint/2010/main" val="315137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caritas.org.au/debt"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1FEAE-1290-4ED2-BEDB-B83A7246B015}" type="datetimeFigureOut">
              <a:rPr lang="en-AU" smtClean="0"/>
              <a:t>5/08/2025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B251ECD-AD69-48B9-91C9-C1103FA8A20E}" type="slidenum">
              <a:rPr lang="en-AU" smtClean="0"/>
              <a:t>‹#›</a:t>
            </a:fld>
            <a:endParaRPr lang="en-AU"/>
          </a:p>
        </p:txBody>
      </p:sp>
    </p:spTree>
    <p:extLst>
      <p:ext uri="{BB962C8B-B14F-4D97-AF65-F5344CB8AC3E}">
        <p14:creationId xmlns:p14="http://schemas.microsoft.com/office/powerpoint/2010/main" val="393200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2">
            <a:alpha val="50000"/>
          </a:schemeClr>
        </a:solidFill>
        <a:effectLst/>
      </p:bgPr>
    </p:bg>
    <p:spTree>
      <p:nvGrpSpPr>
        <p:cNvPr id="1" name=""/>
        <p:cNvGrpSpPr/>
        <p:nvPr/>
      </p:nvGrpSpPr>
      <p:grpSpPr>
        <a:xfrm>
          <a:off x="0" y="0"/>
          <a:ext cx="0" cy="0"/>
          <a:chOff x="0" y="0"/>
          <a:chExt cx="0" cy="0"/>
        </a:xfrm>
      </p:grpSpPr>
      <p:pic>
        <p:nvPicPr>
          <p:cNvPr id="6" name="Picture 5" descr="A colorful lines in a black background&#10;&#10;AI-generated content may be incorrect.">
            <a:extLst>
              <a:ext uri="{FF2B5EF4-FFF2-40B4-BE49-F238E27FC236}">
                <a16:creationId xmlns:a16="http://schemas.microsoft.com/office/drawing/2014/main" id="{2216E510-4EA0-D487-6285-5C3F2A8A0EDC}"/>
              </a:ext>
            </a:extLst>
          </p:cNvPr>
          <p:cNvPicPr>
            <a:picLocks noChangeAspect="1"/>
          </p:cNvPicPr>
          <p:nvPr userDrawn="1"/>
        </p:nvPicPr>
        <p:blipFill>
          <a:blip r:embed="rId2"/>
          <a:srcRect l="41849" t="1086" r="2292" b="-1086"/>
          <a:stretch/>
        </p:blipFill>
        <p:spPr>
          <a:xfrm rot="20262793">
            <a:off x="-536540" y="-579028"/>
            <a:ext cx="6740502" cy="2301458"/>
          </a:xfrm>
          <a:prstGeom prst="rect">
            <a:avLst/>
          </a:prstGeom>
        </p:spPr>
      </p:pic>
    </p:spTree>
    <p:extLst>
      <p:ext uri="{BB962C8B-B14F-4D97-AF65-F5344CB8AC3E}">
        <p14:creationId xmlns:p14="http://schemas.microsoft.com/office/powerpoint/2010/main" val="196113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accent2">
            <a:alpha val="50000"/>
          </a:schemeClr>
        </a:solidFill>
        <a:effectLst/>
      </p:bgPr>
    </p:bg>
    <p:spTree>
      <p:nvGrpSpPr>
        <p:cNvPr id="1" name=""/>
        <p:cNvGrpSpPr/>
        <p:nvPr/>
      </p:nvGrpSpPr>
      <p:grpSpPr>
        <a:xfrm>
          <a:off x="0" y="0"/>
          <a:ext cx="0" cy="0"/>
          <a:chOff x="0" y="0"/>
          <a:chExt cx="0" cy="0"/>
        </a:xfrm>
      </p:grpSpPr>
      <p:pic>
        <p:nvPicPr>
          <p:cNvPr id="6" name="Picture 5" descr="A colorful lines in a black background&#10;&#10;AI-generated content may be incorrect.">
            <a:extLst>
              <a:ext uri="{FF2B5EF4-FFF2-40B4-BE49-F238E27FC236}">
                <a16:creationId xmlns:a16="http://schemas.microsoft.com/office/drawing/2014/main" id="{2216E510-4EA0-D487-6285-5C3F2A8A0EDC}"/>
              </a:ext>
            </a:extLst>
          </p:cNvPr>
          <p:cNvPicPr>
            <a:picLocks noChangeAspect="1"/>
          </p:cNvPicPr>
          <p:nvPr userDrawn="1"/>
        </p:nvPicPr>
        <p:blipFill>
          <a:blip r:embed="rId2"/>
          <a:srcRect l="41849" t="1086" r="2292" b="-1086"/>
          <a:stretch/>
        </p:blipFill>
        <p:spPr>
          <a:xfrm rot="20262793">
            <a:off x="-536540" y="-579028"/>
            <a:ext cx="6740502" cy="2301458"/>
          </a:xfrm>
          <a:prstGeom prst="rect">
            <a:avLst/>
          </a:prstGeom>
        </p:spPr>
      </p:pic>
      <p:sp>
        <p:nvSpPr>
          <p:cNvPr id="3" name="Rectangle 2">
            <a:extLst>
              <a:ext uri="{FF2B5EF4-FFF2-40B4-BE49-F238E27FC236}">
                <a16:creationId xmlns:a16="http://schemas.microsoft.com/office/drawing/2014/main" id="{7BFA19E2-212C-B1F5-3E93-B415F1F7BE62}"/>
              </a:ext>
            </a:extLst>
          </p:cNvPr>
          <p:cNvSpPr/>
          <p:nvPr userDrawn="1"/>
        </p:nvSpPr>
        <p:spPr>
          <a:xfrm>
            <a:off x="0" y="6064623"/>
            <a:ext cx="12192000" cy="793377"/>
          </a:xfrm>
          <a:prstGeom prst="rect">
            <a:avLst/>
          </a:prstGeom>
          <a:solidFill>
            <a:srgbClr val="3E77C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Single Corner Rounded 1">
            <a:extLst>
              <a:ext uri="{FF2B5EF4-FFF2-40B4-BE49-F238E27FC236}">
                <a16:creationId xmlns:a16="http://schemas.microsoft.com/office/drawing/2014/main" id="{1F6B34E2-5DD9-5B17-D28F-26ACDA4D9B22}"/>
              </a:ext>
            </a:extLst>
          </p:cNvPr>
          <p:cNvSpPr/>
          <p:nvPr userDrawn="1"/>
        </p:nvSpPr>
        <p:spPr>
          <a:xfrm>
            <a:off x="2232212" y="793377"/>
            <a:ext cx="9103659" cy="5056094"/>
          </a:xfrm>
          <a:prstGeom prst="round1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6FA7347D-608C-4BC2-3F17-DB1B57B6B34F}"/>
              </a:ext>
            </a:extLst>
          </p:cNvPr>
          <p:cNvSpPr/>
          <p:nvPr userDrawn="1"/>
        </p:nvSpPr>
        <p:spPr>
          <a:xfrm>
            <a:off x="9959788" y="4366946"/>
            <a:ext cx="2088000" cy="2088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4F863E09-79E2-65F6-4DED-28317CDF1F10}"/>
              </a:ext>
            </a:extLst>
          </p:cNvPr>
          <p:cNvPicPr>
            <a:picLocks noChangeAspect="1"/>
          </p:cNvPicPr>
          <p:nvPr userDrawn="1"/>
        </p:nvPicPr>
        <p:blipFill>
          <a:blip r:embed="rId3"/>
          <a:srcRect/>
          <a:stretch/>
        </p:blipFill>
        <p:spPr>
          <a:xfrm>
            <a:off x="474037" y="6237425"/>
            <a:ext cx="1290590" cy="384683"/>
          </a:xfrm>
          <a:prstGeom prst="rect">
            <a:avLst/>
          </a:prstGeom>
        </p:spPr>
      </p:pic>
      <p:sp>
        <p:nvSpPr>
          <p:cNvPr id="12" name="TextBox 11">
            <a:extLst>
              <a:ext uri="{FF2B5EF4-FFF2-40B4-BE49-F238E27FC236}">
                <a16:creationId xmlns:a16="http://schemas.microsoft.com/office/drawing/2014/main" id="{0EB8F620-6645-11D4-F0DA-6EAD07D4B618}"/>
              </a:ext>
            </a:extLst>
          </p:cNvPr>
          <p:cNvSpPr txBox="1"/>
          <p:nvPr userDrawn="1"/>
        </p:nvSpPr>
        <p:spPr>
          <a:xfrm>
            <a:off x="0" y="6186056"/>
            <a:ext cx="12192000" cy="369332"/>
          </a:xfrm>
          <a:prstGeom prst="rect">
            <a:avLst/>
          </a:prstGeom>
          <a:noFill/>
        </p:spPr>
        <p:txBody>
          <a:bodyPr wrap="square" rtlCol="0">
            <a:spAutoFit/>
          </a:bodyPr>
          <a:lstStyle/>
          <a:p>
            <a:pPr algn="ctr"/>
            <a:r>
              <a:rPr lang="en-AU">
                <a:solidFill>
                  <a:schemeClr val="bg1"/>
                </a:solidFill>
                <a:hlinkClick r:id="rId4">
                  <a:extLst>
                    <a:ext uri="{A12FA001-AC4F-418D-AE19-62706E023703}">
                      <ahyp:hlinkClr xmlns:ahyp="http://schemas.microsoft.com/office/drawing/2018/hyperlinkcolor" val="tx"/>
                    </a:ext>
                  </a:extLst>
                </a:hlinkClick>
              </a:rPr>
              <a:t>www.caritas.org.au/debt</a:t>
            </a:r>
            <a:r>
              <a:rPr lang="en-AU">
                <a:solidFill>
                  <a:schemeClr val="bg1"/>
                </a:solidFill>
              </a:rPr>
              <a:t>   |   #TurnDebtIntoHope   </a:t>
            </a:r>
          </a:p>
        </p:txBody>
      </p:sp>
      <p:pic>
        <p:nvPicPr>
          <p:cNvPr id="5" name="Picture 4" descr="A white circle with black text&#10;&#10;AI-generated content may be incorrect.">
            <a:extLst>
              <a:ext uri="{FF2B5EF4-FFF2-40B4-BE49-F238E27FC236}">
                <a16:creationId xmlns:a16="http://schemas.microsoft.com/office/drawing/2014/main" id="{090D6321-B2E8-BDF4-13AA-36C49CC8963E}"/>
              </a:ext>
            </a:extLst>
          </p:cNvPr>
          <p:cNvPicPr>
            <a:picLocks noChangeAspect="1"/>
          </p:cNvPicPr>
          <p:nvPr userDrawn="1"/>
        </p:nvPicPr>
        <p:blipFill>
          <a:blip r:embed="rId5"/>
          <a:stretch>
            <a:fillRect/>
          </a:stretch>
        </p:blipFill>
        <p:spPr>
          <a:xfrm>
            <a:off x="9959788" y="4364469"/>
            <a:ext cx="2097742" cy="2097742"/>
          </a:xfrm>
          <a:prstGeom prst="rect">
            <a:avLst/>
          </a:prstGeom>
        </p:spPr>
      </p:pic>
    </p:spTree>
    <p:extLst>
      <p:ext uri="{BB962C8B-B14F-4D97-AF65-F5344CB8AC3E}">
        <p14:creationId xmlns:p14="http://schemas.microsoft.com/office/powerpoint/2010/main" val="126789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2">
            <a:alpha val="50000"/>
          </a:schemeClr>
        </a:solidFill>
        <a:effectLst/>
      </p:bgPr>
    </p:bg>
    <p:spTree>
      <p:nvGrpSpPr>
        <p:cNvPr id="1" name=""/>
        <p:cNvGrpSpPr/>
        <p:nvPr/>
      </p:nvGrpSpPr>
      <p:grpSpPr>
        <a:xfrm>
          <a:off x="0" y="0"/>
          <a:ext cx="0" cy="0"/>
          <a:chOff x="0" y="0"/>
          <a:chExt cx="0" cy="0"/>
        </a:xfrm>
      </p:grpSpPr>
      <p:pic>
        <p:nvPicPr>
          <p:cNvPr id="8" name="Picture 7" descr="A colorful lines in a black background&#10;&#10;AI-generated content may be incorrect.">
            <a:extLst>
              <a:ext uri="{FF2B5EF4-FFF2-40B4-BE49-F238E27FC236}">
                <a16:creationId xmlns:a16="http://schemas.microsoft.com/office/drawing/2014/main" id="{20743E05-7813-DE03-BC9E-90FBBB81BFB9}"/>
              </a:ext>
            </a:extLst>
          </p:cNvPr>
          <p:cNvPicPr>
            <a:picLocks noChangeAspect="1"/>
          </p:cNvPicPr>
          <p:nvPr userDrawn="1"/>
        </p:nvPicPr>
        <p:blipFill>
          <a:blip r:embed="rId2"/>
          <a:stretch>
            <a:fillRect/>
          </a:stretch>
        </p:blipFill>
        <p:spPr>
          <a:xfrm rot="1239096">
            <a:off x="-1285258" y="193730"/>
            <a:ext cx="15000724" cy="2512100"/>
          </a:xfrm>
          <a:prstGeom prst="rect">
            <a:avLst/>
          </a:prstGeom>
        </p:spPr>
      </p:pic>
      <p:pic>
        <p:nvPicPr>
          <p:cNvPr id="14" name="Picture 13" descr="A white circle with black text&#10;&#10;AI-generated content may be incorrect.">
            <a:extLst>
              <a:ext uri="{FF2B5EF4-FFF2-40B4-BE49-F238E27FC236}">
                <a16:creationId xmlns:a16="http://schemas.microsoft.com/office/drawing/2014/main" id="{639A5818-D651-6215-0E7F-2AF4CF98E000}"/>
              </a:ext>
            </a:extLst>
          </p:cNvPr>
          <p:cNvPicPr>
            <a:picLocks/>
          </p:cNvPicPr>
          <p:nvPr userDrawn="1"/>
        </p:nvPicPr>
        <p:blipFill>
          <a:blip r:embed="rId3"/>
          <a:stretch>
            <a:fillRect/>
          </a:stretch>
        </p:blipFill>
        <p:spPr>
          <a:xfrm>
            <a:off x="9521638" y="1953755"/>
            <a:ext cx="2160000" cy="2160000"/>
          </a:xfrm>
          <a:prstGeom prst="rect">
            <a:avLst/>
          </a:prstGeom>
        </p:spPr>
      </p:pic>
      <p:pic>
        <p:nvPicPr>
          <p:cNvPr id="16" name="Picture 15">
            <a:extLst>
              <a:ext uri="{FF2B5EF4-FFF2-40B4-BE49-F238E27FC236}">
                <a16:creationId xmlns:a16="http://schemas.microsoft.com/office/drawing/2014/main" id="{40FC3568-0021-9FB3-6290-AE2B5A0C4EAF}"/>
              </a:ext>
            </a:extLst>
          </p:cNvPr>
          <p:cNvPicPr>
            <a:picLocks noChangeAspect="1"/>
          </p:cNvPicPr>
          <p:nvPr userDrawn="1"/>
        </p:nvPicPr>
        <p:blipFill rotWithShape="1">
          <a:blip r:embed="rId4"/>
          <a:srcRect l="-11538" r="-11538"/>
          <a:stretch/>
        </p:blipFill>
        <p:spPr>
          <a:xfrm>
            <a:off x="3294985" y="5846578"/>
            <a:ext cx="5602030" cy="754572"/>
          </a:xfrm>
          <a:prstGeom prst="rect">
            <a:avLst/>
          </a:prstGeom>
        </p:spPr>
      </p:pic>
      <p:sp>
        <p:nvSpPr>
          <p:cNvPr id="17" name="TextBox 16">
            <a:extLst>
              <a:ext uri="{FF2B5EF4-FFF2-40B4-BE49-F238E27FC236}">
                <a16:creationId xmlns:a16="http://schemas.microsoft.com/office/drawing/2014/main" id="{D8FCE84A-2768-F78B-8D88-B580AEC555DA}"/>
              </a:ext>
            </a:extLst>
          </p:cNvPr>
          <p:cNvSpPr txBox="1"/>
          <p:nvPr userDrawn="1"/>
        </p:nvSpPr>
        <p:spPr>
          <a:xfrm>
            <a:off x="570242" y="2741855"/>
            <a:ext cx="8370546" cy="2185214"/>
          </a:xfrm>
          <a:prstGeom prst="rect">
            <a:avLst/>
          </a:prstGeom>
          <a:noFill/>
        </p:spPr>
        <p:txBody>
          <a:bodyPr wrap="square" rtlCol="0">
            <a:spAutoFit/>
          </a:bodyPr>
          <a:lstStyle/>
          <a:p>
            <a:r>
              <a:rPr lang="en-AU" sz="5000" b="1">
                <a:solidFill>
                  <a:schemeClr val="tx1"/>
                </a:solidFill>
              </a:rPr>
              <a:t>Relay of Hope</a:t>
            </a:r>
          </a:p>
          <a:p>
            <a:r>
              <a:rPr lang="en-AU" sz="5000" b="0" i="1">
                <a:solidFill>
                  <a:schemeClr val="tx1"/>
                </a:solidFill>
              </a:rPr>
              <a:t>Turn Debt into Hope 2025</a:t>
            </a:r>
          </a:p>
          <a:p>
            <a:endParaRPr lang="en-AU" sz="3600">
              <a:solidFill>
                <a:schemeClr val="tx1"/>
              </a:solidFill>
            </a:endParaRPr>
          </a:p>
        </p:txBody>
      </p:sp>
      <p:grpSp>
        <p:nvGrpSpPr>
          <p:cNvPr id="18" name="Group 17">
            <a:extLst>
              <a:ext uri="{FF2B5EF4-FFF2-40B4-BE49-F238E27FC236}">
                <a16:creationId xmlns:a16="http://schemas.microsoft.com/office/drawing/2014/main" id="{3FD88BD6-FA3E-5703-8D75-CB26E45EB19D}"/>
              </a:ext>
            </a:extLst>
          </p:cNvPr>
          <p:cNvGrpSpPr/>
          <p:nvPr userDrawn="1"/>
        </p:nvGrpSpPr>
        <p:grpSpPr>
          <a:xfrm>
            <a:off x="7948248" y="46788"/>
            <a:ext cx="2160000" cy="2160000"/>
            <a:chOff x="5241032" y="238200"/>
            <a:chExt cx="2880000" cy="2880000"/>
          </a:xfrm>
        </p:grpSpPr>
        <p:sp>
          <p:nvSpPr>
            <p:cNvPr id="19" name="Oval 18">
              <a:extLst>
                <a:ext uri="{FF2B5EF4-FFF2-40B4-BE49-F238E27FC236}">
                  <a16:creationId xmlns:a16="http://schemas.microsoft.com/office/drawing/2014/main" id="{FC564A3D-AB26-B67B-980E-E9CB081F0276}"/>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0" name="Picture 19" descr="A logo of a group of people&#10;&#10;AI-generated content may be incorrect.">
              <a:extLst>
                <a:ext uri="{FF2B5EF4-FFF2-40B4-BE49-F238E27FC236}">
                  <a16:creationId xmlns:a16="http://schemas.microsoft.com/office/drawing/2014/main" id="{05148685-D527-4028-2786-D6B7864360C7}"/>
                </a:ext>
              </a:extLst>
            </p:cNvPr>
            <p:cNvPicPr>
              <a:picLocks noChangeAspect="1"/>
            </p:cNvPicPr>
            <p:nvPr/>
          </p:nvPicPr>
          <p:blipFill>
            <a:blip r:embed="rId5"/>
            <a:stretch>
              <a:fillRect/>
            </a:stretch>
          </p:blipFill>
          <p:spPr>
            <a:xfrm>
              <a:off x="5442048" y="439216"/>
              <a:ext cx="2477967" cy="2477967"/>
            </a:xfrm>
            <a:prstGeom prst="rect">
              <a:avLst/>
            </a:prstGeom>
          </p:spPr>
        </p:pic>
      </p:grpSp>
    </p:spTree>
    <p:extLst>
      <p:ext uri="{BB962C8B-B14F-4D97-AF65-F5344CB8AC3E}">
        <p14:creationId xmlns:p14="http://schemas.microsoft.com/office/powerpoint/2010/main" val="146464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EFF0C46-7EC4-D782-F1AA-32DF59951DD1}"/>
              </a:ext>
            </a:extLst>
          </p:cNvPr>
          <p:cNvSpPr>
            <a:spLocks noGrp="1"/>
          </p:cNvSpPr>
          <p:nvPr>
            <p:ph type="body" sz="quarter" idx="10"/>
          </p:nvPr>
        </p:nvSpPr>
        <p:spPr>
          <a:xfrm>
            <a:off x="164125" y="284166"/>
            <a:ext cx="7326923" cy="503237"/>
          </a:xfrm>
          <a:prstGeom prst="rect">
            <a:avLst/>
          </a:prstGeom>
        </p:spPr>
        <p:txBody>
          <a:bodyPr/>
          <a:lstStyle>
            <a:lvl1pPr marL="0" indent="0">
              <a:buNone/>
              <a:defRPr>
                <a:latin typeface="Roboto Medium" pitchFamily="2" charset="0"/>
                <a:ea typeface="Roboto Medium" pitchFamily="2" charset="0"/>
              </a:defRPr>
            </a:lvl1pPr>
            <a:lvl2pPr marL="457212" indent="0">
              <a:buNone/>
              <a:defRPr/>
            </a:lvl2pPr>
            <a:lvl3pPr marL="914423" indent="0">
              <a:buNone/>
              <a:defRPr/>
            </a:lvl3pPr>
            <a:lvl4pPr marL="1371634" indent="0">
              <a:buNone/>
              <a:defRPr/>
            </a:lvl4pPr>
            <a:lvl5pPr marL="1828846" indent="0">
              <a:buNone/>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A2D0B55B-067B-5717-8F49-8AA91E8DD5EA}"/>
              </a:ext>
            </a:extLst>
          </p:cNvPr>
          <p:cNvSpPr>
            <a:spLocks noGrp="1"/>
          </p:cNvSpPr>
          <p:nvPr>
            <p:ph type="pic" idx="1"/>
          </p:nvPr>
        </p:nvSpPr>
        <p:spPr>
          <a:xfrm>
            <a:off x="7691254" y="3"/>
            <a:ext cx="4519887" cy="6857999"/>
          </a:xfrm>
          <a:prstGeom prst="rect">
            <a:avLst/>
          </a:prstGeo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AU"/>
          </a:p>
        </p:txBody>
      </p:sp>
      <p:sp>
        <p:nvSpPr>
          <p:cNvPr id="4" name="Text Placeholder 3">
            <a:extLst>
              <a:ext uri="{FF2B5EF4-FFF2-40B4-BE49-F238E27FC236}">
                <a16:creationId xmlns:a16="http://schemas.microsoft.com/office/drawing/2014/main" id="{92BD2E51-5E12-DD0B-60A3-1194AEE6C281}"/>
              </a:ext>
            </a:extLst>
          </p:cNvPr>
          <p:cNvSpPr>
            <a:spLocks noGrp="1"/>
          </p:cNvSpPr>
          <p:nvPr>
            <p:ph type="body" sz="half" idx="2"/>
          </p:nvPr>
        </p:nvSpPr>
        <p:spPr>
          <a:xfrm>
            <a:off x="311517" y="1083698"/>
            <a:ext cx="7178644" cy="5490727"/>
          </a:xfrm>
          <a:prstGeom prst="rect">
            <a:avLst/>
          </a:prstGeom>
        </p:spPr>
        <p:txBody>
          <a:bodyPr/>
          <a:lstStyle>
            <a:lvl1pPr marL="0" indent="0">
              <a:buNone/>
              <a:defRPr sz="1200">
                <a:solidFill>
                  <a:schemeClr val="tx1"/>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9" indent="0">
              <a:buNone/>
              <a:defRPr sz="1000"/>
            </a:lvl7pPr>
            <a:lvl8pPr marL="3200480" indent="0">
              <a:buNone/>
              <a:defRPr sz="1000"/>
            </a:lvl8pPr>
            <a:lvl9pPr marL="3657691"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0518F399-3E89-BCB5-49C6-F9074C4A1710}"/>
              </a:ext>
            </a:extLst>
          </p:cNvPr>
          <p:cNvSpPr/>
          <p:nvPr userDrawn="1"/>
        </p:nvSpPr>
        <p:spPr>
          <a:xfrm flipV="1">
            <a:off x="2165" y="908723"/>
            <a:ext cx="3278633" cy="53889"/>
          </a:xfrm>
          <a:prstGeom prst="rect">
            <a:avLst/>
          </a:prstGeom>
          <a:solidFill>
            <a:srgbClr val="762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77">
              <a:solidFill>
                <a:srgbClr val="B3C8CB"/>
              </a:solidFill>
              <a:latin typeface="Roboto" pitchFamily="2" charset="0"/>
            </a:endParaRPr>
          </a:p>
        </p:txBody>
      </p:sp>
    </p:spTree>
    <p:extLst>
      <p:ext uri="{BB962C8B-B14F-4D97-AF65-F5344CB8AC3E}">
        <p14:creationId xmlns:p14="http://schemas.microsoft.com/office/powerpoint/2010/main" val="231753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A5D3FA25-B21C-8D4F-AFEF-F5BD65FF2933}"/>
              </a:ext>
            </a:extLst>
          </p:cNvPr>
          <p:cNvSpPr>
            <a:spLocks noGrp="1"/>
          </p:cNvSpPr>
          <p:nvPr>
            <p:ph type="body" sz="quarter" idx="11" hasCustomPrompt="1"/>
          </p:nvPr>
        </p:nvSpPr>
        <p:spPr>
          <a:xfrm>
            <a:off x="4282427" y="305431"/>
            <a:ext cx="7746167" cy="399604"/>
          </a:xfrm>
          <a:prstGeom prst="rect">
            <a:avLst/>
          </a:prstGeom>
        </p:spPr>
        <p:txBody>
          <a:bodyPr lIns="0"/>
          <a:lstStyle>
            <a:lvl1pPr marL="0" indent="0">
              <a:buNone/>
              <a:defRPr sz="3200" b="0" i="0">
                <a:solidFill>
                  <a:schemeClr val="tx1"/>
                </a:solidFill>
                <a:latin typeface="Roboto Medium" pitchFamily="2" charset="0"/>
                <a:ea typeface="Roboto Medium" pitchFamily="2" charset="0"/>
                <a:cs typeface="Roboto Medium" pitchFamily="2" charset="0"/>
              </a:defRPr>
            </a:lvl1pPr>
          </a:lstStyle>
          <a:p>
            <a:pPr lvl="0"/>
            <a:r>
              <a:rPr lang="en-US"/>
              <a:t>Edit Master text styles</a:t>
            </a:r>
          </a:p>
        </p:txBody>
      </p:sp>
      <p:sp>
        <p:nvSpPr>
          <p:cNvPr id="12" name="Text Placeholder 3">
            <a:extLst>
              <a:ext uri="{FF2B5EF4-FFF2-40B4-BE49-F238E27FC236}">
                <a16:creationId xmlns:a16="http://schemas.microsoft.com/office/drawing/2014/main" id="{75BCD59F-B1FA-134E-72D3-86479514AD21}"/>
              </a:ext>
            </a:extLst>
          </p:cNvPr>
          <p:cNvSpPr>
            <a:spLocks noGrp="1"/>
          </p:cNvSpPr>
          <p:nvPr>
            <p:ph type="body" sz="half" idx="2" hasCustomPrompt="1"/>
          </p:nvPr>
        </p:nvSpPr>
        <p:spPr>
          <a:xfrm>
            <a:off x="4282425" y="980731"/>
            <a:ext cx="7678402" cy="3862127"/>
          </a:xfrm>
          <a:prstGeom prst="rect">
            <a:avLst/>
          </a:prstGeom>
        </p:spPr>
        <p:txBody>
          <a:bodyPr rIns="0"/>
          <a:lstStyle>
            <a:lvl1pPr marL="0" indent="0">
              <a:buNone/>
              <a:defRPr sz="1200" b="0" i="0">
                <a:solidFill>
                  <a:schemeClr val="tx1"/>
                </a:solidFill>
                <a:latin typeface="Roboto" pitchFamily="2" charset="0"/>
                <a:ea typeface="Roboto" pitchFamily="2" charset="0"/>
                <a:cs typeface="Roboto" pitchFamily="2" charset="0"/>
              </a:defRPr>
            </a:lvl1pPr>
            <a:lvl2pPr marL="236982" indent="0">
              <a:buNone/>
              <a:defRPr sz="726"/>
            </a:lvl2pPr>
            <a:lvl3pPr marL="473966" indent="0">
              <a:buNone/>
              <a:defRPr sz="622"/>
            </a:lvl3pPr>
            <a:lvl4pPr marL="710949" indent="0">
              <a:buNone/>
              <a:defRPr sz="518"/>
            </a:lvl4pPr>
            <a:lvl5pPr marL="947932" indent="0">
              <a:buNone/>
              <a:defRPr sz="518"/>
            </a:lvl5pPr>
            <a:lvl6pPr marL="1184914" indent="0">
              <a:buNone/>
              <a:defRPr sz="518"/>
            </a:lvl6pPr>
            <a:lvl7pPr marL="1421897" indent="0">
              <a:buNone/>
              <a:defRPr sz="518"/>
            </a:lvl7pPr>
            <a:lvl8pPr marL="1658880" indent="0">
              <a:buNone/>
              <a:defRPr sz="518"/>
            </a:lvl8pPr>
            <a:lvl9pPr marL="1895863" indent="0">
              <a:buNone/>
              <a:defRPr sz="518"/>
            </a:lvl9pPr>
          </a:lstStyle>
          <a:p>
            <a:pPr lvl="0"/>
            <a:r>
              <a:rPr lang="en-US"/>
              <a:t>Edit Master text styles</a:t>
            </a:r>
          </a:p>
        </p:txBody>
      </p:sp>
      <p:pic>
        <p:nvPicPr>
          <p:cNvPr id="4" name="Picture 3" descr="A black background with a black square&#10;&#10;AI-generated content may be incorrect.">
            <a:extLst>
              <a:ext uri="{FF2B5EF4-FFF2-40B4-BE49-F238E27FC236}">
                <a16:creationId xmlns:a16="http://schemas.microsoft.com/office/drawing/2014/main" id="{AB85FA10-4C13-DCF4-C37A-D3B5B1EA7016}"/>
              </a:ext>
            </a:extLst>
          </p:cNvPr>
          <p:cNvPicPr>
            <a:picLocks noChangeAspect="1"/>
          </p:cNvPicPr>
          <p:nvPr userDrawn="1"/>
        </p:nvPicPr>
        <p:blipFill>
          <a:blip r:embed="rId2"/>
          <a:stretch>
            <a:fillRect/>
          </a:stretch>
        </p:blipFill>
        <p:spPr>
          <a:xfrm>
            <a:off x="10632454" y="6259909"/>
            <a:ext cx="1172609" cy="349518"/>
          </a:xfrm>
          <a:prstGeom prst="rect">
            <a:avLst/>
          </a:prstGeom>
        </p:spPr>
      </p:pic>
    </p:spTree>
    <p:extLst>
      <p:ext uri="{BB962C8B-B14F-4D97-AF65-F5344CB8AC3E}">
        <p14:creationId xmlns:p14="http://schemas.microsoft.com/office/powerpoint/2010/main" val="805388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8/5/2025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153865481"/>
      </p:ext>
    </p:extLst>
  </p:cSld>
  <p:clrMap bg1="lt1" tx1="dk1" bg2="lt2" tx2="dk2" accent1="accent1" accent2="accent2" accent3="accent3" accent4="accent4" accent5="accent5" accent6="accent6" hlink="hlink" folHlink="folHlink"/>
  <p:sldLayoutIdLst>
    <p:sldLayoutId id="2147483897" r:id="rId1"/>
    <p:sldLayoutId id="2147483906" r:id="rId2"/>
    <p:sldLayoutId id="2147483907" r:id="rId3"/>
    <p:sldLayoutId id="2147483902" r:id="rId4"/>
    <p:sldLayoutId id="2147483904" r:id="rId5"/>
    <p:sldLayoutId id="214748390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caritas.org.au/debt-petition" TargetMode="External"/><Relationship Id="rId2" Type="http://schemas.openxmlformats.org/officeDocument/2006/relationships/hyperlink" Target="https://devp.org/wp-content/uploads/2025/01/Short_Talk_Sign_Lent_2025.pdf"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devp.org/wp-content/uploads/2025/01/EN_prayer_card_2025.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act@caritas.org.au"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caritas.org.au/debt" TargetMode="External"/><Relationship Id="rId2" Type="http://schemas.microsoft.com/office/2018/10/relationships/comments" Target="../comments/modernComment_1D3_A3C2DE5A.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hyperlink" Target="https://devp.org/en/relay-of-ligh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ritas.org.au/resources/parish-materials/tdih-petition/"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08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952FD-5E86-3F93-A756-7ED4E989D66D}"/>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5B4E1D4A-1F9E-4064-BFFD-3C14C2A27D87}"/>
              </a:ext>
            </a:extLst>
          </p:cNvPr>
          <p:cNvSpPr>
            <a:spLocks noGrp="1"/>
          </p:cNvSpPr>
          <p:nvPr>
            <p:ph type="body" sz="half" idx="4294967295"/>
          </p:nvPr>
        </p:nvSpPr>
        <p:spPr>
          <a:xfrm>
            <a:off x="645458" y="1480298"/>
            <a:ext cx="9755325" cy="1319470"/>
          </a:xfrm>
        </p:spPr>
        <p:txBody>
          <a:bodyPr vert="horz" lIns="91440" tIns="45720" rIns="91440" bIns="45720" rtlCol="0" anchor="t">
            <a:noAutofit/>
          </a:bodyPr>
          <a:lstStyle/>
          <a:p>
            <a:pPr marL="0" indent="0">
              <a:lnSpc>
                <a:spcPct val="100000"/>
              </a:lnSpc>
              <a:buNone/>
            </a:pPr>
            <a:r>
              <a:rPr lang="en-AU" b="1">
                <a:solidFill>
                  <a:srgbClr val="05243F"/>
                </a:solidFill>
                <a:latin typeface="Arial"/>
                <a:ea typeface="Open Sans"/>
                <a:cs typeface="Arial"/>
              </a:rPr>
              <a:t>Welcome the participants</a:t>
            </a:r>
            <a:endParaRPr lang="en-US" b="1">
              <a:solidFill>
                <a:srgbClr val="05243F"/>
              </a:solidFill>
              <a:latin typeface="Arial"/>
              <a:ea typeface="Open Sans"/>
              <a:cs typeface="Arial"/>
            </a:endParaRPr>
          </a:p>
          <a:p>
            <a:pPr>
              <a:lnSpc>
                <a:spcPct val="100000"/>
              </a:lnSpc>
            </a:pPr>
            <a:r>
              <a:rPr lang="en-AU">
                <a:solidFill>
                  <a:srgbClr val="05243F"/>
                </a:solidFill>
                <a:latin typeface="Arial"/>
                <a:ea typeface="Open Sans"/>
                <a:cs typeface="Arial"/>
              </a:rPr>
              <a:t>Share information about the campaign, invite them to sign the petition, ensure that everyone has a candle.</a:t>
            </a:r>
          </a:p>
          <a:p>
            <a:pPr>
              <a:lnSpc>
                <a:spcPct val="100000"/>
              </a:lnSpc>
            </a:pPr>
            <a:endParaRPr lang="en-AU">
              <a:solidFill>
                <a:srgbClr val="05243F"/>
              </a:solidFill>
              <a:latin typeface="Arial"/>
              <a:ea typeface="Open Sans"/>
              <a:cs typeface="Arial"/>
            </a:endParaRPr>
          </a:p>
          <a:p>
            <a:pPr marL="0" indent="0">
              <a:lnSpc>
                <a:spcPct val="100000"/>
              </a:lnSpc>
              <a:buNone/>
            </a:pPr>
            <a:r>
              <a:rPr lang="en-AU" b="1">
                <a:solidFill>
                  <a:srgbClr val="05243F"/>
                </a:solidFill>
                <a:latin typeface="Arial"/>
                <a:ea typeface="Open Sans"/>
                <a:cs typeface="Arial"/>
              </a:rPr>
              <a:t>Explain the purpose of the event</a:t>
            </a:r>
          </a:p>
          <a:p>
            <a:pPr>
              <a:lnSpc>
                <a:spcPct val="100000"/>
              </a:lnSpc>
            </a:pPr>
            <a:r>
              <a:rPr lang="en-AU">
                <a:solidFill>
                  <a:srgbClr val="05243F"/>
                </a:solidFill>
                <a:latin typeface="Arial"/>
                <a:ea typeface="Open Sans"/>
                <a:cs typeface="Arial"/>
              </a:rPr>
              <a:t>Say why it is taking place during </a:t>
            </a:r>
            <a:r>
              <a:rPr lang="en-AU" i="1">
                <a:solidFill>
                  <a:srgbClr val="05243F"/>
                </a:solidFill>
                <a:latin typeface="Arial"/>
                <a:ea typeface="Open Sans"/>
                <a:cs typeface="Arial"/>
              </a:rPr>
              <a:t>Season of Creation</a:t>
            </a:r>
            <a:r>
              <a:rPr lang="en-AU">
                <a:solidFill>
                  <a:srgbClr val="05243F"/>
                </a:solidFill>
                <a:latin typeface="Arial"/>
                <a:ea typeface="Open Sans"/>
                <a:cs typeface="Arial"/>
              </a:rPr>
              <a:t>. Talk about the message of the global </a:t>
            </a:r>
            <a:r>
              <a:rPr lang="en-AU" i="1">
                <a:solidFill>
                  <a:srgbClr val="05243F"/>
                </a:solidFill>
                <a:latin typeface="Arial"/>
                <a:ea typeface="Open Sans"/>
                <a:cs typeface="Arial"/>
              </a:rPr>
              <a:t>Turn Debt into Hope </a:t>
            </a:r>
            <a:r>
              <a:rPr lang="en-AU">
                <a:solidFill>
                  <a:srgbClr val="05243F"/>
                </a:solidFill>
                <a:latin typeface="Arial"/>
                <a:ea typeface="Open Sans"/>
                <a:cs typeface="Arial"/>
              </a:rPr>
              <a:t>campaign, which calls for debt justice and economic transformation. Emphasise that each lit candle will represent a call to action for debt justice.</a:t>
            </a:r>
            <a:endParaRPr lang="en-US">
              <a:solidFill>
                <a:srgbClr val="05243F"/>
              </a:solidFill>
              <a:latin typeface="Arial"/>
              <a:cs typeface="Arial"/>
            </a:endParaRPr>
          </a:p>
        </p:txBody>
      </p:sp>
      <p:sp>
        <p:nvSpPr>
          <p:cNvPr id="10" name="Text Placeholder 9">
            <a:extLst>
              <a:ext uri="{FF2B5EF4-FFF2-40B4-BE49-F238E27FC236}">
                <a16:creationId xmlns:a16="http://schemas.microsoft.com/office/drawing/2014/main" id="{40CF5E13-AFB8-0A25-B315-AB6CF174E925}"/>
              </a:ext>
            </a:extLst>
          </p:cNvPr>
          <p:cNvSpPr>
            <a:spLocks noGrp="1"/>
          </p:cNvSpPr>
          <p:nvPr>
            <p:ph type="body" sz="quarter" idx="4294967295"/>
          </p:nvPr>
        </p:nvSpPr>
        <p:spPr>
          <a:xfrm>
            <a:off x="645458" y="352098"/>
            <a:ext cx="11546541" cy="586898"/>
          </a:xfrm>
        </p:spPr>
        <p:txBody>
          <a:bodyPr>
            <a:noAutofit/>
          </a:bodyPr>
          <a:lstStyle/>
          <a:p>
            <a:pPr marL="0" indent="0">
              <a:buNone/>
            </a:pPr>
            <a:r>
              <a:rPr lang="en-AU" sz="4000" b="1"/>
              <a:t>During the Event</a:t>
            </a:r>
          </a:p>
        </p:txBody>
      </p:sp>
      <p:grpSp>
        <p:nvGrpSpPr>
          <p:cNvPr id="5" name="Group 4">
            <a:extLst>
              <a:ext uri="{FF2B5EF4-FFF2-40B4-BE49-F238E27FC236}">
                <a16:creationId xmlns:a16="http://schemas.microsoft.com/office/drawing/2014/main" id="{6F665310-9E7B-58A3-7EE5-C63DC814CF00}"/>
              </a:ext>
            </a:extLst>
          </p:cNvPr>
          <p:cNvGrpSpPr/>
          <p:nvPr/>
        </p:nvGrpSpPr>
        <p:grpSpPr>
          <a:xfrm>
            <a:off x="10275216" y="4813320"/>
            <a:ext cx="1799022" cy="1799022"/>
            <a:chOff x="5241032" y="238200"/>
            <a:chExt cx="2880000" cy="2880000"/>
          </a:xfrm>
        </p:grpSpPr>
        <p:sp>
          <p:nvSpPr>
            <p:cNvPr id="8" name="Oval 7">
              <a:extLst>
                <a:ext uri="{FF2B5EF4-FFF2-40B4-BE49-F238E27FC236}">
                  <a16:creationId xmlns:a16="http://schemas.microsoft.com/office/drawing/2014/main" id="{71431D39-64DA-1530-9B0F-A83C089F326D}"/>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descr="A logo of a group of people&#10;&#10;AI-generated content may be incorrect.">
              <a:extLst>
                <a:ext uri="{FF2B5EF4-FFF2-40B4-BE49-F238E27FC236}">
                  <a16:creationId xmlns:a16="http://schemas.microsoft.com/office/drawing/2014/main" id="{A5C7753C-9D50-FF1F-3CDE-C93A1E505A45}"/>
                </a:ext>
              </a:extLst>
            </p:cNvPr>
            <p:cNvPicPr>
              <a:picLocks noChangeAspect="1"/>
            </p:cNvPicPr>
            <p:nvPr/>
          </p:nvPicPr>
          <p:blipFill>
            <a:blip r:embed="rId2"/>
            <a:stretch>
              <a:fillRect/>
            </a:stretch>
          </p:blipFill>
          <p:spPr>
            <a:xfrm>
              <a:off x="5442048" y="439216"/>
              <a:ext cx="2477967" cy="2477967"/>
            </a:xfrm>
            <a:prstGeom prst="rect">
              <a:avLst/>
            </a:prstGeom>
          </p:spPr>
        </p:pic>
      </p:grpSp>
      <p:cxnSp>
        <p:nvCxnSpPr>
          <p:cNvPr id="11" name="Straight Connector 10">
            <a:extLst>
              <a:ext uri="{FF2B5EF4-FFF2-40B4-BE49-F238E27FC236}">
                <a16:creationId xmlns:a16="http://schemas.microsoft.com/office/drawing/2014/main" id="{81C1003C-0AB7-77FE-02D0-4A9709A91AE8}"/>
              </a:ext>
            </a:extLst>
          </p:cNvPr>
          <p:cNvCxnSpPr>
            <a:cxnSpLocks/>
          </p:cNvCxnSpPr>
          <p:nvPr/>
        </p:nvCxnSpPr>
        <p:spPr>
          <a:xfrm>
            <a:off x="0" y="1085641"/>
            <a:ext cx="4303059"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26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D0063-C420-176B-7226-3E1D6F9C32DF}"/>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88B22C-B0C5-9F84-FECD-D280E6193420}"/>
              </a:ext>
            </a:extLst>
          </p:cNvPr>
          <p:cNvSpPr>
            <a:spLocks noGrp="1"/>
          </p:cNvSpPr>
          <p:nvPr>
            <p:ph type="body" sz="half" idx="4294967295"/>
          </p:nvPr>
        </p:nvSpPr>
        <p:spPr>
          <a:xfrm>
            <a:off x="645458" y="1480298"/>
            <a:ext cx="10041592" cy="1319470"/>
          </a:xfrm>
        </p:spPr>
        <p:txBody>
          <a:bodyPr vert="horz" lIns="91440" tIns="45720" rIns="91440" bIns="45720" rtlCol="0" anchor="t">
            <a:noAutofit/>
          </a:bodyPr>
          <a:lstStyle/>
          <a:p>
            <a:pPr marL="0" indent="0">
              <a:lnSpc>
                <a:spcPct val="100000"/>
              </a:lnSpc>
              <a:buNone/>
            </a:pPr>
            <a:r>
              <a:rPr lang="en-AU" b="1"/>
              <a:t>Start the Relay of Hope</a:t>
            </a:r>
            <a:endParaRPr lang="en-US" b="1">
              <a:cs typeface="Arial"/>
            </a:endParaRPr>
          </a:p>
          <a:p>
            <a:pPr>
              <a:lnSpc>
                <a:spcPct val="100000"/>
              </a:lnSpc>
            </a:pPr>
            <a:r>
              <a:rPr lang="en-AU"/>
              <a:t>Have people line up side-by-side or a stand in an inward-facing circle with their unlit candles in their hands. Explain that the flame will be shared from one candle to the next.</a:t>
            </a:r>
            <a:endParaRPr lang="en-US"/>
          </a:p>
          <a:p>
            <a:pPr lvl="1">
              <a:lnSpc>
                <a:spcPct val="100000"/>
              </a:lnSpc>
            </a:pPr>
            <a:r>
              <a:rPr lang="en-AU"/>
              <a:t>Instruct people to say “Turn Debt into Hope” out aloud (or a prayer or wish of no more than a few words for the easing of poor countries’ debts) when lighting their candles.</a:t>
            </a:r>
          </a:p>
          <a:p>
            <a:pPr lvl="1">
              <a:lnSpc>
                <a:spcPct val="100000"/>
              </a:lnSpc>
            </a:pPr>
            <a:r>
              <a:rPr lang="en-AU"/>
              <a:t>Light the first person’s candle and have them pass the flame on to the next person’s candle, and so on.</a:t>
            </a:r>
          </a:p>
          <a:p>
            <a:pPr lvl="1">
              <a:lnSpc>
                <a:spcPct val="100000"/>
              </a:lnSpc>
            </a:pPr>
            <a:r>
              <a:rPr lang="en-AU"/>
              <a:t>Continue until all the candles are lit.</a:t>
            </a:r>
            <a:endParaRPr lang="en-US"/>
          </a:p>
        </p:txBody>
      </p:sp>
      <p:sp>
        <p:nvSpPr>
          <p:cNvPr id="10" name="Text Placeholder 9">
            <a:extLst>
              <a:ext uri="{FF2B5EF4-FFF2-40B4-BE49-F238E27FC236}">
                <a16:creationId xmlns:a16="http://schemas.microsoft.com/office/drawing/2014/main" id="{C96670FB-DDCB-5C67-D3E7-0EC50E935992}"/>
              </a:ext>
            </a:extLst>
          </p:cNvPr>
          <p:cNvSpPr>
            <a:spLocks noGrp="1"/>
          </p:cNvSpPr>
          <p:nvPr>
            <p:ph type="body" sz="quarter" idx="4294967295"/>
          </p:nvPr>
        </p:nvSpPr>
        <p:spPr>
          <a:xfrm>
            <a:off x="645458" y="352098"/>
            <a:ext cx="11546541" cy="586898"/>
          </a:xfrm>
        </p:spPr>
        <p:txBody>
          <a:bodyPr>
            <a:noAutofit/>
          </a:bodyPr>
          <a:lstStyle/>
          <a:p>
            <a:pPr marL="0" indent="0">
              <a:buNone/>
            </a:pPr>
            <a:r>
              <a:rPr lang="en-AU" sz="4000" b="1"/>
              <a:t>During the Event</a:t>
            </a:r>
          </a:p>
        </p:txBody>
      </p:sp>
      <p:grpSp>
        <p:nvGrpSpPr>
          <p:cNvPr id="5" name="Group 4">
            <a:extLst>
              <a:ext uri="{FF2B5EF4-FFF2-40B4-BE49-F238E27FC236}">
                <a16:creationId xmlns:a16="http://schemas.microsoft.com/office/drawing/2014/main" id="{836B6792-9E8C-042C-474F-D115515C8403}"/>
              </a:ext>
            </a:extLst>
          </p:cNvPr>
          <p:cNvGrpSpPr/>
          <p:nvPr/>
        </p:nvGrpSpPr>
        <p:grpSpPr>
          <a:xfrm>
            <a:off x="10275216" y="4813320"/>
            <a:ext cx="1799022" cy="1799022"/>
            <a:chOff x="5241032" y="238200"/>
            <a:chExt cx="2880000" cy="2880000"/>
          </a:xfrm>
        </p:grpSpPr>
        <p:sp>
          <p:nvSpPr>
            <p:cNvPr id="8" name="Oval 7">
              <a:extLst>
                <a:ext uri="{FF2B5EF4-FFF2-40B4-BE49-F238E27FC236}">
                  <a16:creationId xmlns:a16="http://schemas.microsoft.com/office/drawing/2014/main" id="{133EF117-6ACF-1E79-BF98-09D92BC895B4}"/>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descr="A logo of a group of people&#10;&#10;AI-generated content may be incorrect.">
              <a:extLst>
                <a:ext uri="{FF2B5EF4-FFF2-40B4-BE49-F238E27FC236}">
                  <a16:creationId xmlns:a16="http://schemas.microsoft.com/office/drawing/2014/main" id="{76CEEA3A-CF76-52D0-48A2-36CDF52324F4}"/>
                </a:ext>
              </a:extLst>
            </p:cNvPr>
            <p:cNvPicPr>
              <a:picLocks noChangeAspect="1"/>
            </p:cNvPicPr>
            <p:nvPr/>
          </p:nvPicPr>
          <p:blipFill>
            <a:blip r:embed="rId2"/>
            <a:stretch>
              <a:fillRect/>
            </a:stretch>
          </p:blipFill>
          <p:spPr>
            <a:xfrm>
              <a:off x="5442048" y="439216"/>
              <a:ext cx="2477967" cy="2477967"/>
            </a:xfrm>
            <a:prstGeom prst="rect">
              <a:avLst/>
            </a:prstGeom>
          </p:spPr>
        </p:pic>
      </p:grpSp>
      <p:cxnSp>
        <p:nvCxnSpPr>
          <p:cNvPr id="11" name="Straight Connector 10">
            <a:extLst>
              <a:ext uri="{FF2B5EF4-FFF2-40B4-BE49-F238E27FC236}">
                <a16:creationId xmlns:a16="http://schemas.microsoft.com/office/drawing/2014/main" id="{C09DBDDB-BB51-0E10-3967-C255ADDF4979}"/>
              </a:ext>
            </a:extLst>
          </p:cNvPr>
          <p:cNvCxnSpPr>
            <a:cxnSpLocks/>
          </p:cNvCxnSpPr>
          <p:nvPr/>
        </p:nvCxnSpPr>
        <p:spPr>
          <a:xfrm>
            <a:off x="0" y="1085641"/>
            <a:ext cx="4303059"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984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57653-46DE-08EE-B3D3-EABCB0B354BE}"/>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79DA645D-09AE-1B25-413B-B66C19C3A4CD}"/>
              </a:ext>
            </a:extLst>
          </p:cNvPr>
          <p:cNvSpPr>
            <a:spLocks noGrp="1"/>
          </p:cNvSpPr>
          <p:nvPr>
            <p:ph type="body" sz="half" idx="4294967295"/>
          </p:nvPr>
        </p:nvSpPr>
        <p:spPr>
          <a:xfrm>
            <a:off x="645458" y="1480298"/>
            <a:ext cx="9755325" cy="1319470"/>
          </a:xfrm>
        </p:spPr>
        <p:txBody>
          <a:bodyPr vert="horz" lIns="91440" tIns="45720" rIns="91440" bIns="45720" rtlCol="0" anchor="t">
            <a:noAutofit/>
          </a:bodyPr>
          <a:lstStyle/>
          <a:p>
            <a:pPr marL="0" indent="0">
              <a:lnSpc>
                <a:spcPct val="100000"/>
              </a:lnSpc>
              <a:buNone/>
            </a:pPr>
            <a:r>
              <a:rPr lang="en-US" b="1">
                <a:cs typeface="Arial" panose="020B0604020202020204"/>
              </a:rPr>
              <a:t>Finish the Relay of Hope</a:t>
            </a:r>
          </a:p>
          <a:p>
            <a:pPr>
              <a:lnSpc>
                <a:spcPct val="100000"/>
              </a:lnSpc>
            </a:pPr>
            <a:r>
              <a:rPr lang="en-US"/>
              <a:t>Reiterate the importance of acting in this </a:t>
            </a:r>
            <a:r>
              <a:rPr lang="en-US" i="1"/>
              <a:t>Jubilee Year</a:t>
            </a:r>
            <a:r>
              <a:rPr lang="en-US"/>
              <a:t> to cancel the unjust debts of countries that will never be able to repay them.</a:t>
            </a:r>
            <a:endParaRPr lang="en-US">
              <a:cs typeface="Arial"/>
            </a:endParaRPr>
          </a:p>
          <a:p>
            <a:pPr lvl="1">
              <a:lnSpc>
                <a:spcPct val="100000"/>
              </a:lnSpc>
              <a:buFont typeface="Courier New" panose="020B0604020202020204" pitchFamily="34" charset="0"/>
              <a:buChar char="o"/>
            </a:pPr>
            <a:r>
              <a:rPr lang="en-US"/>
              <a:t>Use or adapt the </a:t>
            </a:r>
            <a:r>
              <a:rPr lang="en-US">
                <a:hlinkClick r:id="rId2"/>
              </a:rPr>
              <a:t>short talk to sign the petition</a:t>
            </a:r>
            <a:r>
              <a:rPr lang="en-US"/>
              <a:t> to invite people once again to sign the petition (on paper or online at </a:t>
            </a:r>
            <a:r>
              <a:rPr lang="en-US">
                <a:hlinkClick r:id="rId3"/>
              </a:rPr>
              <a:t>caritas.org.au/debt-petition</a:t>
            </a:r>
            <a:r>
              <a:rPr lang="en-US"/>
              <a:t>) and ask them to share it in their networks.</a:t>
            </a:r>
            <a:endParaRPr lang="en-US">
              <a:cs typeface="Arial"/>
            </a:endParaRPr>
          </a:p>
          <a:p>
            <a:pPr lvl="1">
              <a:lnSpc>
                <a:spcPct val="100000"/>
              </a:lnSpc>
              <a:buFont typeface="Courier New" panose="020B0604020202020204" pitchFamily="34" charset="0"/>
              <a:buChar char="o"/>
            </a:pPr>
            <a:r>
              <a:rPr lang="en-US"/>
              <a:t>Conclude the event with a moment of reflection by reading the campaign’s </a:t>
            </a:r>
            <a:r>
              <a:rPr lang="en-US">
                <a:hlinkClick r:id="rId4"/>
              </a:rPr>
              <a:t>Prayer for wisdom and justice in addressing external debt</a:t>
            </a:r>
            <a:r>
              <a:rPr lang="en-US"/>
              <a:t>.</a:t>
            </a:r>
            <a:endParaRPr lang="en-US">
              <a:cs typeface="Arial"/>
            </a:endParaRPr>
          </a:p>
        </p:txBody>
      </p:sp>
      <p:sp>
        <p:nvSpPr>
          <p:cNvPr id="10" name="Text Placeholder 9">
            <a:extLst>
              <a:ext uri="{FF2B5EF4-FFF2-40B4-BE49-F238E27FC236}">
                <a16:creationId xmlns:a16="http://schemas.microsoft.com/office/drawing/2014/main" id="{FC65B705-F6DA-4672-C18B-0D11225420BF}"/>
              </a:ext>
            </a:extLst>
          </p:cNvPr>
          <p:cNvSpPr>
            <a:spLocks noGrp="1"/>
          </p:cNvSpPr>
          <p:nvPr>
            <p:ph type="body" sz="quarter" idx="4294967295"/>
          </p:nvPr>
        </p:nvSpPr>
        <p:spPr>
          <a:xfrm>
            <a:off x="645458" y="352098"/>
            <a:ext cx="11546541" cy="586898"/>
          </a:xfrm>
        </p:spPr>
        <p:txBody>
          <a:bodyPr>
            <a:noAutofit/>
          </a:bodyPr>
          <a:lstStyle/>
          <a:p>
            <a:pPr marL="0" indent="0">
              <a:buNone/>
            </a:pPr>
            <a:r>
              <a:rPr lang="en-AU" sz="4000" b="1"/>
              <a:t>During the Event</a:t>
            </a:r>
          </a:p>
        </p:txBody>
      </p:sp>
      <p:grpSp>
        <p:nvGrpSpPr>
          <p:cNvPr id="5" name="Group 4">
            <a:extLst>
              <a:ext uri="{FF2B5EF4-FFF2-40B4-BE49-F238E27FC236}">
                <a16:creationId xmlns:a16="http://schemas.microsoft.com/office/drawing/2014/main" id="{07E70724-6736-6FE8-B1F3-3FCCC05D918F}"/>
              </a:ext>
            </a:extLst>
          </p:cNvPr>
          <p:cNvGrpSpPr/>
          <p:nvPr/>
        </p:nvGrpSpPr>
        <p:grpSpPr>
          <a:xfrm>
            <a:off x="10275216" y="4813320"/>
            <a:ext cx="1799022" cy="1799022"/>
            <a:chOff x="5241032" y="238200"/>
            <a:chExt cx="2880000" cy="2880000"/>
          </a:xfrm>
        </p:grpSpPr>
        <p:sp>
          <p:nvSpPr>
            <p:cNvPr id="8" name="Oval 7">
              <a:extLst>
                <a:ext uri="{FF2B5EF4-FFF2-40B4-BE49-F238E27FC236}">
                  <a16:creationId xmlns:a16="http://schemas.microsoft.com/office/drawing/2014/main" id="{BFF37588-7688-DB58-23A9-B8B9AFCA6841}"/>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descr="A logo of a group of people&#10;&#10;AI-generated content may be incorrect.">
              <a:extLst>
                <a:ext uri="{FF2B5EF4-FFF2-40B4-BE49-F238E27FC236}">
                  <a16:creationId xmlns:a16="http://schemas.microsoft.com/office/drawing/2014/main" id="{80915BB2-C466-3CAD-9970-6884B535D6DE}"/>
                </a:ext>
              </a:extLst>
            </p:cNvPr>
            <p:cNvPicPr>
              <a:picLocks noChangeAspect="1"/>
            </p:cNvPicPr>
            <p:nvPr/>
          </p:nvPicPr>
          <p:blipFill>
            <a:blip r:embed="rId5"/>
            <a:stretch>
              <a:fillRect/>
            </a:stretch>
          </p:blipFill>
          <p:spPr>
            <a:xfrm>
              <a:off x="5442048" y="439216"/>
              <a:ext cx="2477967" cy="2477967"/>
            </a:xfrm>
            <a:prstGeom prst="rect">
              <a:avLst/>
            </a:prstGeom>
          </p:spPr>
        </p:pic>
      </p:grpSp>
      <p:cxnSp>
        <p:nvCxnSpPr>
          <p:cNvPr id="11" name="Straight Connector 10">
            <a:extLst>
              <a:ext uri="{FF2B5EF4-FFF2-40B4-BE49-F238E27FC236}">
                <a16:creationId xmlns:a16="http://schemas.microsoft.com/office/drawing/2014/main" id="{A9BB8EB7-5028-BC3E-DFC4-81EB5298E824}"/>
              </a:ext>
            </a:extLst>
          </p:cNvPr>
          <p:cNvCxnSpPr>
            <a:cxnSpLocks/>
          </p:cNvCxnSpPr>
          <p:nvPr/>
        </p:nvCxnSpPr>
        <p:spPr>
          <a:xfrm>
            <a:off x="0" y="1085641"/>
            <a:ext cx="4303059"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858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0159-4BBD-5699-BDCF-6BA99FBDF165}"/>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67E167DC-1965-DAE2-CE2A-BD511E009C87}"/>
              </a:ext>
            </a:extLst>
          </p:cNvPr>
          <p:cNvSpPr>
            <a:spLocks noGrp="1"/>
          </p:cNvSpPr>
          <p:nvPr>
            <p:ph type="body" sz="half" idx="4294967295"/>
          </p:nvPr>
        </p:nvSpPr>
        <p:spPr>
          <a:xfrm>
            <a:off x="645458" y="1480298"/>
            <a:ext cx="10184467" cy="1319470"/>
          </a:xfrm>
        </p:spPr>
        <p:txBody>
          <a:bodyPr vert="horz" lIns="91440" tIns="45720" rIns="91440" bIns="45720" rtlCol="0" anchor="t">
            <a:noAutofit/>
          </a:bodyPr>
          <a:lstStyle/>
          <a:p>
            <a:pPr>
              <a:lnSpc>
                <a:spcPct val="100000"/>
              </a:lnSpc>
              <a:spcBef>
                <a:spcPts val="0"/>
              </a:spcBef>
              <a:spcAft>
                <a:spcPts val="2400"/>
              </a:spcAft>
            </a:pPr>
            <a:r>
              <a:rPr lang="en-US"/>
              <a:t>Share any photos or videos online and tag Caritas Australia.</a:t>
            </a:r>
          </a:p>
          <a:p>
            <a:pPr>
              <a:lnSpc>
                <a:spcPct val="100000"/>
              </a:lnSpc>
              <a:spcBef>
                <a:spcPts val="0"/>
              </a:spcBef>
              <a:spcAft>
                <a:spcPts val="2400"/>
              </a:spcAft>
            </a:pPr>
            <a:r>
              <a:rPr lang="en-AU"/>
              <a:t>Use the following hashtags: #TurnDebtIntoHope #Jubilee2025 #RelayofHope</a:t>
            </a:r>
          </a:p>
          <a:p>
            <a:pPr>
              <a:lnSpc>
                <a:spcPct val="100000"/>
              </a:lnSpc>
              <a:spcBef>
                <a:spcPts val="0"/>
              </a:spcBef>
              <a:spcAft>
                <a:spcPts val="2400"/>
              </a:spcAft>
            </a:pPr>
            <a:r>
              <a:rPr lang="en-US"/>
              <a:t>Let us know that you have completed your relay by emailing us at </a:t>
            </a:r>
            <a:r>
              <a:rPr lang="en-US">
                <a:hlinkClick r:id="rId2"/>
              </a:rPr>
              <a:t>act@caritas.org.au</a:t>
            </a:r>
            <a:r>
              <a:rPr lang="en-US"/>
              <a:t>.</a:t>
            </a:r>
            <a:endParaRPr lang="en-US">
              <a:cs typeface="Arial"/>
            </a:endParaRPr>
          </a:p>
          <a:p>
            <a:pPr>
              <a:lnSpc>
                <a:spcPct val="100000"/>
              </a:lnSpc>
              <a:spcBef>
                <a:spcPts val="0"/>
              </a:spcBef>
              <a:spcAft>
                <a:spcPts val="2400"/>
              </a:spcAft>
            </a:pPr>
            <a:r>
              <a:rPr lang="en-US"/>
              <a:t>We will let Caritas Internationalis know about your event so they can add it to their map showing where Relays of Hope have taken place around the globe.</a:t>
            </a:r>
            <a:endParaRPr lang="en-US">
              <a:cs typeface="Arial"/>
            </a:endParaRPr>
          </a:p>
        </p:txBody>
      </p:sp>
      <p:sp>
        <p:nvSpPr>
          <p:cNvPr id="10" name="Text Placeholder 9">
            <a:extLst>
              <a:ext uri="{FF2B5EF4-FFF2-40B4-BE49-F238E27FC236}">
                <a16:creationId xmlns:a16="http://schemas.microsoft.com/office/drawing/2014/main" id="{3F78EA21-2001-F6D7-E349-9C5AC5BA3C5E}"/>
              </a:ext>
            </a:extLst>
          </p:cNvPr>
          <p:cNvSpPr>
            <a:spLocks noGrp="1"/>
          </p:cNvSpPr>
          <p:nvPr>
            <p:ph type="body" sz="quarter" idx="4294967295"/>
          </p:nvPr>
        </p:nvSpPr>
        <p:spPr>
          <a:xfrm>
            <a:off x="645458" y="352098"/>
            <a:ext cx="11546541" cy="586898"/>
          </a:xfrm>
        </p:spPr>
        <p:txBody>
          <a:bodyPr>
            <a:noAutofit/>
          </a:bodyPr>
          <a:lstStyle/>
          <a:p>
            <a:pPr marL="0" indent="0">
              <a:buNone/>
            </a:pPr>
            <a:r>
              <a:rPr lang="en-AU" sz="4000" b="1"/>
              <a:t>After the Event</a:t>
            </a:r>
          </a:p>
        </p:txBody>
      </p:sp>
      <p:grpSp>
        <p:nvGrpSpPr>
          <p:cNvPr id="5" name="Group 4">
            <a:extLst>
              <a:ext uri="{FF2B5EF4-FFF2-40B4-BE49-F238E27FC236}">
                <a16:creationId xmlns:a16="http://schemas.microsoft.com/office/drawing/2014/main" id="{F622DF7B-08B8-E200-AC8E-900D41BD9D80}"/>
              </a:ext>
            </a:extLst>
          </p:cNvPr>
          <p:cNvGrpSpPr/>
          <p:nvPr/>
        </p:nvGrpSpPr>
        <p:grpSpPr>
          <a:xfrm>
            <a:off x="10275216" y="4813320"/>
            <a:ext cx="1799022" cy="1799022"/>
            <a:chOff x="5241032" y="238200"/>
            <a:chExt cx="2880000" cy="2880000"/>
          </a:xfrm>
        </p:grpSpPr>
        <p:sp>
          <p:nvSpPr>
            <p:cNvPr id="8" name="Oval 7">
              <a:extLst>
                <a:ext uri="{FF2B5EF4-FFF2-40B4-BE49-F238E27FC236}">
                  <a16:creationId xmlns:a16="http://schemas.microsoft.com/office/drawing/2014/main" id="{88010E0D-B170-505E-23AC-C3477EEA73A9}"/>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descr="A logo of a group of people&#10;&#10;AI-generated content may be incorrect.">
              <a:extLst>
                <a:ext uri="{FF2B5EF4-FFF2-40B4-BE49-F238E27FC236}">
                  <a16:creationId xmlns:a16="http://schemas.microsoft.com/office/drawing/2014/main" id="{6D66DD71-8925-9B09-0350-A9F9846FABCB}"/>
                </a:ext>
              </a:extLst>
            </p:cNvPr>
            <p:cNvPicPr>
              <a:picLocks noChangeAspect="1"/>
            </p:cNvPicPr>
            <p:nvPr/>
          </p:nvPicPr>
          <p:blipFill>
            <a:blip r:embed="rId3"/>
            <a:stretch>
              <a:fillRect/>
            </a:stretch>
          </p:blipFill>
          <p:spPr>
            <a:xfrm>
              <a:off x="5442048" y="439216"/>
              <a:ext cx="2477967" cy="2477967"/>
            </a:xfrm>
            <a:prstGeom prst="rect">
              <a:avLst/>
            </a:prstGeom>
          </p:spPr>
        </p:pic>
      </p:grpSp>
      <p:cxnSp>
        <p:nvCxnSpPr>
          <p:cNvPr id="11" name="Straight Connector 10">
            <a:extLst>
              <a:ext uri="{FF2B5EF4-FFF2-40B4-BE49-F238E27FC236}">
                <a16:creationId xmlns:a16="http://schemas.microsoft.com/office/drawing/2014/main" id="{4946C291-02C7-EFD6-4D50-77DE70FDE338}"/>
              </a:ext>
            </a:extLst>
          </p:cNvPr>
          <p:cNvCxnSpPr>
            <a:cxnSpLocks/>
          </p:cNvCxnSpPr>
          <p:nvPr/>
        </p:nvCxnSpPr>
        <p:spPr>
          <a:xfrm>
            <a:off x="0" y="1085641"/>
            <a:ext cx="4303059"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20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104319-A1E3-D5DC-111A-C5290B243E16}"/>
              </a:ext>
            </a:extLst>
          </p:cNvPr>
          <p:cNvSpPr/>
          <p:nvPr/>
        </p:nvSpPr>
        <p:spPr>
          <a:xfrm>
            <a:off x="645458" y="1468705"/>
            <a:ext cx="7348472" cy="3361113"/>
          </a:xfrm>
          <a:prstGeom prst="rect">
            <a:avLst/>
          </a:prstGeom>
        </p:spPr>
        <p:txBody>
          <a:bodyPr wrap="square" lIns="91440" tIns="45720" rIns="91440" bIns="45720" anchor="t">
            <a:spAutoFit/>
          </a:bodyPr>
          <a:lstStyle/>
          <a:p>
            <a:pPr>
              <a:lnSpc>
                <a:spcPct val="110000"/>
              </a:lnSpc>
              <a:spcAft>
                <a:spcPts val="1200"/>
              </a:spcAft>
            </a:pPr>
            <a:r>
              <a:rPr lang="en-US" sz="2800" kern="100">
                <a:effectLst/>
                <a:ea typeface="Aptos" panose="020B0004020202020204" pitchFamily="34" charset="0"/>
                <a:cs typeface="Arial"/>
              </a:rPr>
              <a:t>Together, we can </a:t>
            </a:r>
            <a:r>
              <a:rPr lang="en-US" sz="2800" i="1" kern="100">
                <a:effectLst/>
                <a:ea typeface="Aptos" panose="020B0004020202020204" pitchFamily="34" charset="0"/>
                <a:cs typeface="Arial"/>
              </a:rPr>
              <a:t>Turn Debt into Hope</a:t>
            </a:r>
            <a:r>
              <a:rPr lang="en-US" sz="2800" kern="100">
                <a:effectLst/>
                <a:ea typeface="Aptos" panose="020B0004020202020204" pitchFamily="34" charset="0"/>
                <a:cs typeface="Arial"/>
              </a:rPr>
              <a:t> and build a more just world.</a:t>
            </a:r>
          </a:p>
          <a:p>
            <a:pPr fontAlgn="base">
              <a:lnSpc>
                <a:spcPct val="110000"/>
              </a:lnSpc>
              <a:spcAft>
                <a:spcPts val="1200"/>
              </a:spcAft>
            </a:pPr>
            <a:endParaRPr lang="en-US" sz="2800">
              <a:ea typeface="Roboto Medium" pitchFamily="2" charset="0"/>
              <a:cs typeface="Arial"/>
            </a:endParaRPr>
          </a:p>
          <a:p>
            <a:pPr fontAlgn="base">
              <a:lnSpc>
                <a:spcPct val="110000"/>
              </a:lnSpc>
              <a:spcAft>
                <a:spcPts val="1200"/>
              </a:spcAft>
            </a:pPr>
            <a:r>
              <a:rPr lang="en-US" sz="2800">
                <a:ea typeface="Roboto Medium"/>
              </a:rPr>
              <a:t>Sign the petition, join our email list, and learn more at:</a:t>
            </a:r>
            <a:endParaRPr lang="en-US" sz="2800">
              <a:ea typeface="Roboto Medium"/>
              <a:cs typeface="Arial"/>
            </a:endParaRPr>
          </a:p>
          <a:p>
            <a:pPr fontAlgn="base">
              <a:lnSpc>
                <a:spcPct val="110000"/>
              </a:lnSpc>
              <a:spcAft>
                <a:spcPts val="1200"/>
              </a:spcAft>
            </a:pPr>
            <a:r>
              <a:rPr lang="en-US" sz="2800">
                <a:ea typeface="Roboto Medium"/>
                <a:hlinkClick r:id="rId3"/>
              </a:rPr>
              <a:t>www.caritas.org.au/debt</a:t>
            </a:r>
            <a:r>
              <a:rPr lang="en-US" sz="2800">
                <a:ea typeface="Roboto Medium"/>
              </a:rPr>
              <a:t> </a:t>
            </a:r>
            <a:endParaRPr lang="en-US" sz="2800">
              <a:ea typeface="Roboto Medium"/>
              <a:cs typeface="Arial"/>
            </a:endParaRPr>
          </a:p>
        </p:txBody>
      </p:sp>
      <p:pic>
        <p:nvPicPr>
          <p:cNvPr id="5" name="Picture 4" descr="A qr code with black squares&#10;&#10;AI-generated content may be incorrect.">
            <a:extLst>
              <a:ext uri="{FF2B5EF4-FFF2-40B4-BE49-F238E27FC236}">
                <a16:creationId xmlns:a16="http://schemas.microsoft.com/office/drawing/2014/main" id="{A9C742F4-046D-B5ED-B3FE-2961F86A6C43}"/>
              </a:ext>
            </a:extLst>
          </p:cNvPr>
          <p:cNvPicPr>
            <a:picLocks noChangeAspect="1"/>
          </p:cNvPicPr>
          <p:nvPr/>
        </p:nvPicPr>
        <p:blipFill>
          <a:blip r:embed="rId4"/>
          <a:stretch>
            <a:fillRect/>
          </a:stretch>
        </p:blipFill>
        <p:spPr>
          <a:xfrm>
            <a:off x="8686983" y="1936376"/>
            <a:ext cx="2985247" cy="2985247"/>
          </a:xfrm>
          <a:prstGeom prst="rect">
            <a:avLst/>
          </a:prstGeom>
          <a:ln>
            <a:solidFill>
              <a:schemeClr val="tx1"/>
            </a:solidFill>
          </a:ln>
        </p:spPr>
      </p:pic>
      <p:sp>
        <p:nvSpPr>
          <p:cNvPr id="7" name="Text Placeholder 9">
            <a:extLst>
              <a:ext uri="{FF2B5EF4-FFF2-40B4-BE49-F238E27FC236}">
                <a16:creationId xmlns:a16="http://schemas.microsoft.com/office/drawing/2014/main" id="{CC5BFC58-CAC7-E402-DA2C-A41745397C8E}"/>
              </a:ext>
            </a:extLst>
          </p:cNvPr>
          <p:cNvSpPr txBox="1">
            <a:spLocks/>
          </p:cNvSpPr>
          <p:nvPr/>
        </p:nvSpPr>
        <p:spPr>
          <a:xfrm>
            <a:off x="645458" y="352098"/>
            <a:ext cx="11546541" cy="586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US" sz="4000" b="1">
                <a:solidFill>
                  <a:srgbClr val="040F23"/>
                </a:solidFill>
                <a:latin typeface="Arial" panose="020B0604020202020204" pitchFamily="34" charset="0"/>
                <a:cs typeface="Arial" panose="020B0604020202020204" pitchFamily="34" charset="0"/>
              </a:rPr>
              <a:t>Stay Informed</a:t>
            </a:r>
          </a:p>
        </p:txBody>
      </p:sp>
      <p:cxnSp>
        <p:nvCxnSpPr>
          <p:cNvPr id="11" name="Straight Connector 10">
            <a:extLst>
              <a:ext uri="{FF2B5EF4-FFF2-40B4-BE49-F238E27FC236}">
                <a16:creationId xmlns:a16="http://schemas.microsoft.com/office/drawing/2014/main" id="{EFC2BB34-1E85-AB8C-C55F-B8F5922F077B}"/>
              </a:ext>
            </a:extLst>
          </p:cNvPr>
          <p:cNvCxnSpPr>
            <a:cxnSpLocks/>
          </p:cNvCxnSpPr>
          <p:nvPr/>
        </p:nvCxnSpPr>
        <p:spPr>
          <a:xfrm>
            <a:off x="0" y="1085641"/>
            <a:ext cx="9668435"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457114"/>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9EA46-E40D-2F5C-EEB5-5EB5A3DD874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44316D-DD9F-4CE5-CF9D-7C5B4DBD2966}"/>
              </a:ext>
            </a:extLst>
          </p:cNvPr>
          <p:cNvSpPr/>
          <p:nvPr/>
        </p:nvSpPr>
        <p:spPr>
          <a:xfrm>
            <a:off x="645457" y="1468705"/>
            <a:ext cx="11136967" cy="2733249"/>
          </a:xfrm>
          <a:prstGeom prst="rect">
            <a:avLst/>
          </a:prstGeom>
        </p:spPr>
        <p:txBody>
          <a:bodyPr wrap="square" lIns="91440" tIns="45720" rIns="91440" bIns="45720" anchor="t">
            <a:spAutoFit/>
          </a:bodyPr>
          <a:lstStyle/>
          <a:p>
            <a:pPr>
              <a:lnSpc>
                <a:spcPct val="110000"/>
              </a:lnSpc>
              <a:spcAft>
                <a:spcPts val="1200"/>
              </a:spcAft>
            </a:pPr>
            <a:r>
              <a:rPr lang="en-US" sz="2800" kern="100">
                <a:effectLst/>
                <a:ea typeface="Aptos" panose="020B0004020202020204" pitchFamily="34" charset="0"/>
                <a:cs typeface="Arial"/>
              </a:rPr>
              <a:t>Thank you for planning and taking part in the Relay of </a:t>
            </a:r>
            <a:r>
              <a:rPr lang="en-US" sz="2800" kern="100">
                <a:ea typeface="Aptos" panose="020B0004020202020204" pitchFamily="34" charset="0"/>
                <a:cs typeface="Arial"/>
              </a:rPr>
              <a:t>Hope</a:t>
            </a:r>
            <a:r>
              <a:rPr lang="en-US" sz="2800" kern="100">
                <a:effectLst/>
                <a:ea typeface="Aptos" panose="020B0004020202020204" pitchFamily="34" charset="0"/>
                <a:cs typeface="Arial"/>
              </a:rPr>
              <a:t>.</a:t>
            </a:r>
          </a:p>
          <a:p>
            <a:pPr fontAlgn="base">
              <a:lnSpc>
                <a:spcPct val="110000"/>
              </a:lnSpc>
              <a:spcAft>
                <a:spcPts val="1200"/>
              </a:spcAft>
            </a:pPr>
            <a:endParaRPr lang="en-US" sz="2800">
              <a:ea typeface="Roboto Medium" pitchFamily="2" charset="0"/>
              <a:cs typeface="Arial"/>
            </a:endParaRPr>
          </a:p>
          <a:p>
            <a:pPr fontAlgn="base">
              <a:lnSpc>
                <a:spcPct val="110000"/>
              </a:lnSpc>
              <a:spcAft>
                <a:spcPts val="1200"/>
              </a:spcAft>
            </a:pPr>
            <a:r>
              <a:rPr lang="en-US" sz="2800">
                <a:ea typeface="Roboto Medium"/>
              </a:rPr>
              <a:t>We also thank Development and Peace: Caritas Canada for the guide to this global action. You can find the original at: </a:t>
            </a:r>
            <a:r>
              <a:rPr lang="en-US" sz="2800">
                <a:ea typeface="Roboto Medium"/>
                <a:hlinkClick r:id="rId2"/>
              </a:rPr>
              <a:t>https://devp.org/en/relay-of-light/</a:t>
            </a:r>
            <a:r>
              <a:rPr lang="en-US" sz="2800">
                <a:ea typeface="Roboto Medium"/>
              </a:rPr>
              <a:t> </a:t>
            </a:r>
            <a:endParaRPr lang="en-US" sz="2800">
              <a:ea typeface="Roboto Medium"/>
              <a:cs typeface="Arial"/>
            </a:endParaRPr>
          </a:p>
        </p:txBody>
      </p:sp>
      <p:sp>
        <p:nvSpPr>
          <p:cNvPr id="7" name="Text Placeholder 9">
            <a:extLst>
              <a:ext uri="{FF2B5EF4-FFF2-40B4-BE49-F238E27FC236}">
                <a16:creationId xmlns:a16="http://schemas.microsoft.com/office/drawing/2014/main" id="{6553D535-3331-B665-A019-C439DE375DC9}"/>
              </a:ext>
            </a:extLst>
          </p:cNvPr>
          <p:cNvSpPr txBox="1">
            <a:spLocks/>
          </p:cNvSpPr>
          <p:nvPr/>
        </p:nvSpPr>
        <p:spPr>
          <a:xfrm>
            <a:off x="645458" y="352098"/>
            <a:ext cx="11546541" cy="586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US" sz="4000" b="1">
                <a:solidFill>
                  <a:srgbClr val="040F23"/>
                </a:solidFill>
                <a:latin typeface="Arial" panose="020B0604020202020204" pitchFamily="34" charset="0"/>
                <a:cs typeface="Arial" panose="020B0604020202020204" pitchFamily="34" charset="0"/>
              </a:rPr>
              <a:t>Thank you</a:t>
            </a:r>
          </a:p>
        </p:txBody>
      </p:sp>
      <p:cxnSp>
        <p:nvCxnSpPr>
          <p:cNvPr id="11" name="Straight Connector 10">
            <a:extLst>
              <a:ext uri="{FF2B5EF4-FFF2-40B4-BE49-F238E27FC236}">
                <a16:creationId xmlns:a16="http://schemas.microsoft.com/office/drawing/2014/main" id="{2D6EB409-FB60-0E7D-383C-F2CC3576561B}"/>
              </a:ext>
            </a:extLst>
          </p:cNvPr>
          <p:cNvCxnSpPr>
            <a:cxnSpLocks/>
          </p:cNvCxnSpPr>
          <p:nvPr/>
        </p:nvCxnSpPr>
        <p:spPr>
          <a:xfrm>
            <a:off x="0" y="1085641"/>
            <a:ext cx="9668435"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12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82049A-A1B2-A680-F1E7-67FFCC6FDB13}"/>
              </a:ext>
            </a:extLst>
          </p:cNvPr>
          <p:cNvSpPr>
            <a:spLocks noGrp="1"/>
          </p:cNvSpPr>
          <p:nvPr>
            <p:ph type="body" sz="half" idx="4294967295"/>
          </p:nvPr>
        </p:nvSpPr>
        <p:spPr>
          <a:xfrm>
            <a:off x="672352" y="1381885"/>
            <a:ext cx="9995309" cy="4094229"/>
          </a:xfrm>
        </p:spPr>
        <p:txBody>
          <a:bodyPr vert="horz" lIns="91440" tIns="45720" rIns="91440" bIns="45720" rtlCol="0" anchor="t">
            <a:noAutofit/>
          </a:bodyPr>
          <a:lstStyle/>
          <a:p>
            <a:pPr marL="0" indent="0">
              <a:lnSpc>
                <a:spcPct val="100000"/>
              </a:lnSpc>
              <a:spcAft>
                <a:spcPts val="2400"/>
              </a:spcAft>
              <a:buNone/>
            </a:pPr>
            <a:r>
              <a:rPr lang="en-AU" sz="2400">
                <a:solidFill>
                  <a:srgbClr val="05243F"/>
                </a:solidFill>
                <a:latin typeface="Arial"/>
                <a:ea typeface="Open Sans"/>
                <a:cs typeface="Arial"/>
              </a:rPr>
              <a:t>The </a:t>
            </a:r>
            <a:r>
              <a:rPr lang="en-AU" sz="2400" b="1">
                <a:solidFill>
                  <a:srgbClr val="05243F"/>
                </a:solidFill>
                <a:latin typeface="Arial"/>
                <a:ea typeface="Open Sans"/>
                <a:cs typeface="Arial"/>
              </a:rPr>
              <a:t>Relay of Hope</a:t>
            </a:r>
            <a:r>
              <a:rPr lang="en-AU" sz="2400">
                <a:solidFill>
                  <a:srgbClr val="05243F"/>
                </a:solidFill>
                <a:latin typeface="Arial"/>
                <a:ea typeface="Open Sans"/>
                <a:cs typeface="Arial"/>
              </a:rPr>
              <a:t> is a symbolic gesture on a global scale proposed by Caritas Internationalis as part of the</a:t>
            </a:r>
            <a:r>
              <a:rPr lang="en-AU" sz="2400"/>
              <a:t> </a:t>
            </a:r>
            <a:r>
              <a:rPr lang="en-AU" sz="2400" b="1"/>
              <a:t>Turn Debt into Hope</a:t>
            </a:r>
            <a:r>
              <a:rPr lang="en-AU" sz="2400"/>
              <a:t> campaign for the 2025 Jubilee. Inspired by the Olympic torch, this candle-lighting activity reflects our shared mission to spread light, life and hope. Rooted in the official Jubilee theme of </a:t>
            </a:r>
            <a:r>
              <a:rPr lang="en-AU" sz="2400" i="1"/>
              <a:t>Pilgrims of Hope</a:t>
            </a:r>
            <a:r>
              <a:rPr lang="en-AU" sz="2400"/>
              <a:t>, the </a:t>
            </a:r>
            <a:r>
              <a:rPr lang="en-AU" sz="2400" i="1"/>
              <a:t>Relay of Hope</a:t>
            </a:r>
            <a:r>
              <a:rPr lang="en-AU" sz="2400"/>
              <a:t> will connect communities worldwide and symbolize our unity and solidarity in calling for debt and economic justice.</a:t>
            </a:r>
            <a:endParaRPr lang="en-US" sz="2400">
              <a:cs typeface="Arial"/>
            </a:endParaRPr>
          </a:p>
          <a:p>
            <a:pPr marL="0" indent="0">
              <a:lnSpc>
                <a:spcPct val="100000"/>
              </a:lnSpc>
              <a:spcAft>
                <a:spcPts val="2400"/>
              </a:spcAft>
              <a:buNone/>
            </a:pPr>
            <a:r>
              <a:rPr lang="en-AU" sz="2400"/>
              <a:t>This gesture was chosen because </a:t>
            </a:r>
            <a:r>
              <a:rPr lang="en-AU" sz="2400" b="1"/>
              <a:t>light</a:t>
            </a:r>
            <a:r>
              <a:rPr lang="en-AU" sz="2400"/>
              <a:t> represents hope that the Jubilee principles will inspire much-needed change. The </a:t>
            </a:r>
            <a:r>
              <a:rPr lang="en-AU" sz="2400" b="1"/>
              <a:t>relay</a:t>
            </a:r>
            <a:r>
              <a:rPr lang="en-AU" sz="2400"/>
              <a:t> signifies the Caritas family and wider global community journeying collectively to spiritual and social transformation. </a:t>
            </a:r>
            <a:r>
              <a:rPr lang="en-AU" sz="2400" b="1"/>
              <a:t>Each lit candle</a:t>
            </a:r>
            <a:r>
              <a:rPr lang="en-AU" sz="2400"/>
              <a:t> represents a call to action for debt justice and turning debt into hope.</a:t>
            </a:r>
            <a:endParaRPr lang="en-AU" sz="2400">
              <a:cs typeface="Arial"/>
            </a:endParaRPr>
          </a:p>
          <a:p>
            <a:pPr marL="0" indent="0">
              <a:lnSpc>
                <a:spcPct val="100000"/>
              </a:lnSpc>
              <a:spcBef>
                <a:spcPts val="0"/>
              </a:spcBef>
              <a:spcAft>
                <a:spcPts val="2400"/>
              </a:spcAft>
              <a:buNone/>
            </a:pPr>
            <a:endParaRPr lang="en-AU">
              <a:cs typeface="Arial"/>
            </a:endParaRPr>
          </a:p>
        </p:txBody>
      </p:sp>
      <p:sp>
        <p:nvSpPr>
          <p:cNvPr id="10" name="Text Placeholder 9">
            <a:extLst>
              <a:ext uri="{FF2B5EF4-FFF2-40B4-BE49-F238E27FC236}">
                <a16:creationId xmlns:a16="http://schemas.microsoft.com/office/drawing/2014/main" id="{A9C9FA2E-137A-C1AE-D92D-FC19A21A97C2}"/>
              </a:ext>
            </a:extLst>
          </p:cNvPr>
          <p:cNvSpPr>
            <a:spLocks noGrp="1"/>
          </p:cNvSpPr>
          <p:nvPr>
            <p:ph type="body" sz="quarter" idx="4294967295"/>
          </p:nvPr>
        </p:nvSpPr>
        <p:spPr>
          <a:xfrm>
            <a:off x="672352" y="352098"/>
            <a:ext cx="11519647" cy="586898"/>
          </a:xfrm>
        </p:spPr>
        <p:txBody>
          <a:bodyPr vert="horz" lIns="91440" tIns="45720" rIns="91440" bIns="45720" rtlCol="0" anchor="t">
            <a:noAutofit/>
          </a:bodyPr>
          <a:lstStyle/>
          <a:p>
            <a:pPr marL="0" indent="0">
              <a:buNone/>
            </a:pPr>
            <a:r>
              <a:rPr lang="en-AU" sz="4000" b="1"/>
              <a:t>Relay of Hope </a:t>
            </a:r>
          </a:p>
        </p:txBody>
      </p:sp>
      <p:grpSp>
        <p:nvGrpSpPr>
          <p:cNvPr id="5" name="Group 4">
            <a:extLst>
              <a:ext uri="{FF2B5EF4-FFF2-40B4-BE49-F238E27FC236}">
                <a16:creationId xmlns:a16="http://schemas.microsoft.com/office/drawing/2014/main" id="{D4BE56A8-6D13-5854-4EB6-0FD2B4DD641C}"/>
              </a:ext>
            </a:extLst>
          </p:cNvPr>
          <p:cNvGrpSpPr/>
          <p:nvPr/>
        </p:nvGrpSpPr>
        <p:grpSpPr>
          <a:xfrm>
            <a:off x="10275216" y="4813320"/>
            <a:ext cx="1799022" cy="1799022"/>
            <a:chOff x="5241032" y="238200"/>
            <a:chExt cx="2880000" cy="2880000"/>
          </a:xfrm>
        </p:grpSpPr>
        <p:sp>
          <p:nvSpPr>
            <p:cNvPr id="8" name="Oval 7">
              <a:extLst>
                <a:ext uri="{FF2B5EF4-FFF2-40B4-BE49-F238E27FC236}">
                  <a16:creationId xmlns:a16="http://schemas.microsoft.com/office/drawing/2014/main" id="{C0BF1F65-0AC5-2D57-AAD4-EF7C888E1070}"/>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descr="A logo of a group of people&#10;&#10;AI-generated content may be incorrect.">
              <a:extLst>
                <a:ext uri="{FF2B5EF4-FFF2-40B4-BE49-F238E27FC236}">
                  <a16:creationId xmlns:a16="http://schemas.microsoft.com/office/drawing/2014/main" id="{08E6F54E-4F17-31C8-9411-8719219CC72B}"/>
                </a:ext>
              </a:extLst>
            </p:cNvPr>
            <p:cNvPicPr>
              <a:picLocks noChangeAspect="1"/>
            </p:cNvPicPr>
            <p:nvPr/>
          </p:nvPicPr>
          <p:blipFill>
            <a:blip r:embed="rId3"/>
            <a:stretch>
              <a:fillRect/>
            </a:stretch>
          </p:blipFill>
          <p:spPr>
            <a:xfrm>
              <a:off x="5442048" y="439216"/>
              <a:ext cx="2477967" cy="2477967"/>
            </a:xfrm>
            <a:prstGeom prst="rect">
              <a:avLst/>
            </a:prstGeom>
          </p:spPr>
        </p:pic>
      </p:grpSp>
      <p:cxnSp>
        <p:nvCxnSpPr>
          <p:cNvPr id="21" name="Straight Connector 20">
            <a:extLst>
              <a:ext uri="{FF2B5EF4-FFF2-40B4-BE49-F238E27FC236}">
                <a16:creationId xmlns:a16="http://schemas.microsoft.com/office/drawing/2014/main" id="{90880C64-CB29-FDB8-ECFD-C3E0AE134FDE}"/>
              </a:ext>
            </a:extLst>
          </p:cNvPr>
          <p:cNvCxnSpPr>
            <a:cxnSpLocks/>
          </p:cNvCxnSpPr>
          <p:nvPr/>
        </p:nvCxnSpPr>
        <p:spPr>
          <a:xfrm>
            <a:off x="0" y="1085641"/>
            <a:ext cx="8314441"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85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F2AFF-D3BF-89B2-E611-E8C287112808}"/>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091F8D93-EA22-3301-B437-298CFDACB4F8}"/>
              </a:ext>
            </a:extLst>
          </p:cNvPr>
          <p:cNvSpPr>
            <a:spLocks noGrp="1"/>
          </p:cNvSpPr>
          <p:nvPr>
            <p:ph type="body" sz="half" idx="4294967295"/>
          </p:nvPr>
        </p:nvSpPr>
        <p:spPr>
          <a:xfrm>
            <a:off x="1517714" y="1480298"/>
            <a:ext cx="8878405" cy="1319470"/>
          </a:xfrm>
        </p:spPr>
        <p:txBody>
          <a:bodyPr vert="horz" lIns="91440" tIns="45720" rIns="91440" bIns="45720" rtlCol="0" anchor="t">
            <a:noAutofit/>
          </a:bodyPr>
          <a:lstStyle/>
          <a:p>
            <a:pPr>
              <a:buFont typeface="Arial"/>
              <a:buChar char="•"/>
            </a:pPr>
            <a:r>
              <a:rPr lang="en-AU"/>
              <a:t>Determine the date and time of your event, ideally during the Season of Creation </a:t>
            </a:r>
            <a:r>
              <a:rPr lang="en-AU" b="1"/>
              <a:t>between Monday September 1 and Saturday October 4</a:t>
            </a:r>
            <a:r>
              <a:rPr lang="en-AU"/>
              <a:t>, and prepare the invitations.</a:t>
            </a:r>
            <a:endParaRPr lang="en-US"/>
          </a:p>
          <a:p>
            <a:pPr>
              <a:buFont typeface="Arial"/>
              <a:buChar char="•"/>
            </a:pPr>
            <a:endParaRPr lang="en-AU"/>
          </a:p>
          <a:p>
            <a:pPr>
              <a:buFont typeface="Arial"/>
              <a:buChar char="•"/>
            </a:pPr>
            <a:r>
              <a:rPr lang="en-AU"/>
              <a:t>Choose a meaningful </a:t>
            </a:r>
            <a:r>
              <a:rPr lang="en-AU" b="1"/>
              <a:t>place</a:t>
            </a:r>
            <a:r>
              <a:rPr lang="en-AU"/>
              <a:t> like a church, school, community centre or outdoor space.</a:t>
            </a:r>
            <a:endParaRPr lang="en-US">
              <a:cs typeface="Arial"/>
            </a:endParaRPr>
          </a:p>
          <a:p>
            <a:pPr>
              <a:buFont typeface="Arial"/>
              <a:buChar char="•"/>
            </a:pPr>
            <a:endParaRPr lang="en-AU" b="1"/>
          </a:p>
          <a:p>
            <a:pPr>
              <a:buFont typeface="Arial"/>
              <a:buChar char="•"/>
            </a:pPr>
            <a:r>
              <a:rPr lang="en-AU" b="1"/>
              <a:t>Promote </a:t>
            </a:r>
            <a:r>
              <a:rPr lang="en-AU"/>
              <a:t>your Relay of Hope event on social media or in your parish bulletin beforehand.</a:t>
            </a:r>
            <a:endParaRPr lang="en-US">
              <a:cs typeface="Arial"/>
            </a:endParaRPr>
          </a:p>
          <a:p>
            <a:pPr marL="0" indent="0">
              <a:lnSpc>
                <a:spcPct val="100000"/>
              </a:lnSpc>
              <a:spcBef>
                <a:spcPts val="0"/>
              </a:spcBef>
              <a:spcAft>
                <a:spcPts val="3600"/>
              </a:spcAft>
              <a:buNone/>
            </a:pPr>
            <a:endParaRPr lang="en-US" sz="3200">
              <a:ea typeface="Roboto"/>
              <a:cs typeface="Arial"/>
            </a:endParaRPr>
          </a:p>
        </p:txBody>
      </p:sp>
      <p:sp>
        <p:nvSpPr>
          <p:cNvPr id="10" name="Text Placeholder 9">
            <a:extLst>
              <a:ext uri="{FF2B5EF4-FFF2-40B4-BE49-F238E27FC236}">
                <a16:creationId xmlns:a16="http://schemas.microsoft.com/office/drawing/2014/main" id="{2A702D0A-79A3-6F95-1FE6-D695ED52D236}"/>
              </a:ext>
            </a:extLst>
          </p:cNvPr>
          <p:cNvSpPr>
            <a:spLocks noGrp="1"/>
          </p:cNvSpPr>
          <p:nvPr>
            <p:ph type="body" sz="quarter" idx="4294967295"/>
          </p:nvPr>
        </p:nvSpPr>
        <p:spPr>
          <a:xfrm>
            <a:off x="672352" y="352098"/>
            <a:ext cx="11519647" cy="586898"/>
          </a:xfrm>
        </p:spPr>
        <p:txBody>
          <a:bodyPr>
            <a:noAutofit/>
          </a:bodyPr>
          <a:lstStyle/>
          <a:p>
            <a:pPr marL="0" indent="0">
              <a:buNone/>
            </a:pPr>
            <a:r>
              <a:rPr lang="en-AU" sz="4000" b="1"/>
              <a:t>Relay of Hope</a:t>
            </a:r>
          </a:p>
        </p:txBody>
      </p:sp>
      <p:grpSp>
        <p:nvGrpSpPr>
          <p:cNvPr id="5" name="Group 4">
            <a:extLst>
              <a:ext uri="{FF2B5EF4-FFF2-40B4-BE49-F238E27FC236}">
                <a16:creationId xmlns:a16="http://schemas.microsoft.com/office/drawing/2014/main" id="{19BDCB3A-F366-1DCC-045A-40ECDB963FE4}"/>
              </a:ext>
            </a:extLst>
          </p:cNvPr>
          <p:cNvGrpSpPr/>
          <p:nvPr/>
        </p:nvGrpSpPr>
        <p:grpSpPr>
          <a:xfrm>
            <a:off x="10275216" y="4813320"/>
            <a:ext cx="1799022" cy="1799022"/>
            <a:chOff x="5241032" y="238200"/>
            <a:chExt cx="2880000" cy="2880000"/>
          </a:xfrm>
        </p:grpSpPr>
        <p:sp>
          <p:nvSpPr>
            <p:cNvPr id="8" name="Oval 7">
              <a:extLst>
                <a:ext uri="{FF2B5EF4-FFF2-40B4-BE49-F238E27FC236}">
                  <a16:creationId xmlns:a16="http://schemas.microsoft.com/office/drawing/2014/main" id="{11F095E4-7B4F-FF95-38A1-AFB5B99FFB0C}"/>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descr="A logo of a group of people&#10;&#10;AI-generated content may be incorrect.">
              <a:extLst>
                <a:ext uri="{FF2B5EF4-FFF2-40B4-BE49-F238E27FC236}">
                  <a16:creationId xmlns:a16="http://schemas.microsoft.com/office/drawing/2014/main" id="{1E8C525A-F5AB-D362-0E8F-07D3F2100A22}"/>
                </a:ext>
              </a:extLst>
            </p:cNvPr>
            <p:cNvPicPr>
              <a:picLocks noChangeAspect="1"/>
            </p:cNvPicPr>
            <p:nvPr/>
          </p:nvPicPr>
          <p:blipFill>
            <a:blip r:embed="rId3"/>
            <a:stretch>
              <a:fillRect/>
            </a:stretch>
          </p:blipFill>
          <p:spPr>
            <a:xfrm>
              <a:off x="5442048" y="439216"/>
              <a:ext cx="2477967" cy="2477967"/>
            </a:xfrm>
            <a:prstGeom prst="rect">
              <a:avLst/>
            </a:prstGeom>
          </p:spPr>
        </p:pic>
      </p:grpSp>
      <p:pic>
        <p:nvPicPr>
          <p:cNvPr id="4" name="Graphic 3" descr="Daily calendar with solid fill">
            <a:extLst>
              <a:ext uri="{FF2B5EF4-FFF2-40B4-BE49-F238E27FC236}">
                <a16:creationId xmlns:a16="http://schemas.microsoft.com/office/drawing/2014/main" id="{DF2A3AFD-3CBD-6B6B-53BF-4C925AC647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746" y="1480298"/>
            <a:ext cx="914400" cy="914400"/>
          </a:xfrm>
          <a:prstGeom prst="rect">
            <a:avLst/>
          </a:prstGeom>
        </p:spPr>
      </p:pic>
      <p:cxnSp>
        <p:nvCxnSpPr>
          <p:cNvPr id="21" name="Straight Connector 20">
            <a:extLst>
              <a:ext uri="{FF2B5EF4-FFF2-40B4-BE49-F238E27FC236}">
                <a16:creationId xmlns:a16="http://schemas.microsoft.com/office/drawing/2014/main" id="{1E5C929F-ACB4-F845-6E58-B6D64AB00ADC}"/>
              </a:ext>
            </a:extLst>
          </p:cNvPr>
          <p:cNvCxnSpPr>
            <a:cxnSpLocks/>
          </p:cNvCxnSpPr>
          <p:nvPr/>
        </p:nvCxnSpPr>
        <p:spPr>
          <a:xfrm>
            <a:off x="0" y="1085641"/>
            <a:ext cx="8314441"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02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0DDC2D54-A606-EE8A-67BE-3CD19660C96D}"/>
              </a:ext>
            </a:extLst>
          </p:cNvPr>
          <p:cNvSpPr/>
          <p:nvPr/>
        </p:nvSpPr>
        <p:spPr>
          <a:xfrm>
            <a:off x="1257300" y="946150"/>
            <a:ext cx="9677400" cy="4965700"/>
          </a:xfrm>
          <a:prstGeom prst="round2Diag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3">
            <a:extLst>
              <a:ext uri="{FF2B5EF4-FFF2-40B4-BE49-F238E27FC236}">
                <a16:creationId xmlns:a16="http://schemas.microsoft.com/office/drawing/2014/main" id="{8D8D6E46-BFB3-D143-7672-0B42E94F10E0}"/>
              </a:ext>
            </a:extLst>
          </p:cNvPr>
          <p:cNvSpPr txBox="1">
            <a:spLocks/>
          </p:cNvSpPr>
          <p:nvPr/>
        </p:nvSpPr>
        <p:spPr>
          <a:xfrm>
            <a:off x="2020355" y="1320598"/>
            <a:ext cx="8379008" cy="107410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Roboto" pitchFamily="2" charset="0"/>
                <a:ea typeface="Roboto" pitchFamily="2" charset="0"/>
                <a:cs typeface="Roboto" pitchFamily="2" charset="0"/>
              </a:defRPr>
            </a:lvl1pPr>
            <a:lvl2pPr marL="236976" indent="0" algn="l" defTabSz="914400" rtl="0" eaLnBrk="1" latinLnBrk="0" hangingPunct="1">
              <a:lnSpc>
                <a:spcPct val="90000"/>
              </a:lnSpc>
              <a:spcBef>
                <a:spcPts val="500"/>
              </a:spcBef>
              <a:buFont typeface="Arial" panose="020B0604020202020204" pitchFamily="34" charset="0"/>
              <a:buNone/>
              <a:defRPr sz="726" kern="1200">
                <a:solidFill>
                  <a:schemeClr val="tx1"/>
                </a:solidFill>
                <a:latin typeface="+mn-lt"/>
                <a:ea typeface="+mn-ea"/>
                <a:cs typeface="+mn-cs"/>
              </a:defRPr>
            </a:lvl2pPr>
            <a:lvl3pPr marL="473954" indent="0" algn="l" defTabSz="914400" rtl="0" eaLnBrk="1" latinLnBrk="0" hangingPunct="1">
              <a:lnSpc>
                <a:spcPct val="90000"/>
              </a:lnSpc>
              <a:spcBef>
                <a:spcPts val="500"/>
              </a:spcBef>
              <a:buFont typeface="Arial" panose="020B0604020202020204" pitchFamily="34" charset="0"/>
              <a:buNone/>
              <a:defRPr sz="622" kern="1200">
                <a:solidFill>
                  <a:schemeClr val="tx1"/>
                </a:solidFill>
                <a:latin typeface="+mn-lt"/>
                <a:ea typeface="+mn-ea"/>
                <a:cs typeface="+mn-cs"/>
              </a:defRPr>
            </a:lvl3pPr>
            <a:lvl4pPr marL="710931" indent="0" algn="l" defTabSz="914400" rtl="0" eaLnBrk="1" latinLnBrk="0" hangingPunct="1">
              <a:lnSpc>
                <a:spcPct val="90000"/>
              </a:lnSpc>
              <a:spcBef>
                <a:spcPts val="500"/>
              </a:spcBef>
              <a:buFont typeface="Arial" panose="020B0604020202020204" pitchFamily="34" charset="0"/>
              <a:buNone/>
              <a:defRPr sz="518" kern="1200">
                <a:solidFill>
                  <a:schemeClr val="tx1"/>
                </a:solidFill>
                <a:latin typeface="+mn-lt"/>
                <a:ea typeface="+mn-ea"/>
                <a:cs typeface="+mn-cs"/>
              </a:defRPr>
            </a:lvl4pPr>
            <a:lvl5pPr marL="947908" indent="0" algn="l" defTabSz="914400" rtl="0" eaLnBrk="1" latinLnBrk="0" hangingPunct="1">
              <a:lnSpc>
                <a:spcPct val="90000"/>
              </a:lnSpc>
              <a:spcBef>
                <a:spcPts val="500"/>
              </a:spcBef>
              <a:buFont typeface="Arial" panose="020B0604020202020204" pitchFamily="34" charset="0"/>
              <a:buNone/>
              <a:defRPr sz="518" kern="1200">
                <a:solidFill>
                  <a:schemeClr val="tx1"/>
                </a:solidFill>
                <a:latin typeface="+mn-lt"/>
                <a:ea typeface="+mn-ea"/>
                <a:cs typeface="+mn-cs"/>
              </a:defRPr>
            </a:lvl5pPr>
            <a:lvl6pPr marL="1184885" indent="0" algn="l" defTabSz="914400" rtl="0" eaLnBrk="1" latinLnBrk="0" hangingPunct="1">
              <a:lnSpc>
                <a:spcPct val="90000"/>
              </a:lnSpc>
              <a:spcBef>
                <a:spcPts val="500"/>
              </a:spcBef>
              <a:buFont typeface="Arial" panose="020B0604020202020204" pitchFamily="34" charset="0"/>
              <a:buNone/>
              <a:defRPr sz="518" kern="1200">
                <a:solidFill>
                  <a:schemeClr val="tx1"/>
                </a:solidFill>
                <a:latin typeface="+mn-lt"/>
                <a:ea typeface="+mn-ea"/>
                <a:cs typeface="+mn-cs"/>
              </a:defRPr>
            </a:lvl6pPr>
            <a:lvl7pPr marL="1421861" indent="0" algn="l" defTabSz="914400" rtl="0" eaLnBrk="1" latinLnBrk="0" hangingPunct="1">
              <a:lnSpc>
                <a:spcPct val="90000"/>
              </a:lnSpc>
              <a:spcBef>
                <a:spcPts val="500"/>
              </a:spcBef>
              <a:buFont typeface="Arial" panose="020B0604020202020204" pitchFamily="34" charset="0"/>
              <a:buNone/>
              <a:defRPr sz="518" kern="1200">
                <a:solidFill>
                  <a:schemeClr val="tx1"/>
                </a:solidFill>
                <a:latin typeface="+mn-lt"/>
                <a:ea typeface="+mn-ea"/>
                <a:cs typeface="+mn-cs"/>
              </a:defRPr>
            </a:lvl7pPr>
            <a:lvl8pPr marL="1658839" indent="0" algn="l" defTabSz="914400" rtl="0" eaLnBrk="1" latinLnBrk="0" hangingPunct="1">
              <a:lnSpc>
                <a:spcPct val="90000"/>
              </a:lnSpc>
              <a:spcBef>
                <a:spcPts val="500"/>
              </a:spcBef>
              <a:buFont typeface="Arial" panose="020B0604020202020204" pitchFamily="34" charset="0"/>
              <a:buNone/>
              <a:defRPr sz="518" kern="1200">
                <a:solidFill>
                  <a:schemeClr val="tx1"/>
                </a:solidFill>
                <a:latin typeface="+mn-lt"/>
                <a:ea typeface="+mn-ea"/>
                <a:cs typeface="+mn-cs"/>
              </a:defRPr>
            </a:lvl8pPr>
            <a:lvl9pPr marL="1895816" indent="0" algn="l" defTabSz="914400" rtl="0" eaLnBrk="1" latinLnBrk="0" hangingPunct="1">
              <a:lnSpc>
                <a:spcPct val="90000"/>
              </a:lnSpc>
              <a:spcBef>
                <a:spcPts val="500"/>
              </a:spcBef>
              <a:buFont typeface="Arial" panose="020B0604020202020204" pitchFamily="34" charset="0"/>
              <a:buNone/>
              <a:defRPr sz="518" kern="1200">
                <a:solidFill>
                  <a:schemeClr val="tx1"/>
                </a:solidFill>
                <a:latin typeface="+mn-lt"/>
                <a:ea typeface="+mn-ea"/>
                <a:cs typeface="+mn-cs"/>
              </a:defRPr>
            </a:lvl9pPr>
          </a:lstStyle>
          <a:p>
            <a:pPr>
              <a:lnSpc>
                <a:spcPct val="100000"/>
              </a:lnSpc>
              <a:spcBef>
                <a:spcPts val="0"/>
              </a:spcBef>
              <a:spcAft>
                <a:spcPts val="1800"/>
              </a:spcAft>
            </a:pPr>
            <a:r>
              <a:rPr lang="en-US" sz="3200">
                <a:solidFill>
                  <a:srgbClr val="040F23"/>
                </a:solidFill>
                <a:latin typeface="Roboto Medium" pitchFamily="2" charset="0"/>
                <a:ea typeface="Roboto Medium" pitchFamily="2" charset="0"/>
              </a:rPr>
              <a:t>“In the spirit of this Jubilee Year, I urge the international community to work towards forgiving foreign debt in recognition of the ecological debt existing between the North and the South of this world. This is an appeal for solidarity, but above all for justice.”</a:t>
            </a:r>
          </a:p>
          <a:p>
            <a:pPr>
              <a:lnSpc>
                <a:spcPct val="100000"/>
              </a:lnSpc>
              <a:spcBef>
                <a:spcPts val="0"/>
              </a:spcBef>
              <a:spcAft>
                <a:spcPts val="600"/>
              </a:spcAft>
            </a:pPr>
            <a:r>
              <a:rPr lang="en-US" sz="2400">
                <a:solidFill>
                  <a:srgbClr val="040F23"/>
                </a:solidFill>
                <a:latin typeface="+mn-lt"/>
              </a:rPr>
              <a:t>Pope Francis</a:t>
            </a:r>
            <a:br>
              <a:rPr lang="en-US" sz="2400">
                <a:solidFill>
                  <a:srgbClr val="040F23"/>
                </a:solidFill>
                <a:latin typeface="+mn-lt"/>
              </a:rPr>
            </a:br>
            <a:r>
              <a:rPr lang="en-US" sz="2400">
                <a:solidFill>
                  <a:srgbClr val="040F23"/>
                </a:solidFill>
                <a:latin typeface="+mn-lt"/>
              </a:rPr>
              <a:t>World Day of Peace Message 2025</a:t>
            </a:r>
          </a:p>
          <a:p>
            <a:pPr>
              <a:lnSpc>
                <a:spcPct val="100000"/>
              </a:lnSpc>
            </a:pPr>
            <a:endParaRPr lang="en-US" sz="2400">
              <a:solidFill>
                <a:srgbClr val="040F23"/>
              </a:solidFill>
              <a:latin typeface="AvenirLTPro"/>
            </a:endParaRPr>
          </a:p>
        </p:txBody>
      </p:sp>
      <p:pic>
        <p:nvPicPr>
          <p:cNvPr id="10" name="Picture 9" descr="A black background with a black square&#10;&#10;AI-generated content may be incorrect.">
            <a:extLst>
              <a:ext uri="{FF2B5EF4-FFF2-40B4-BE49-F238E27FC236}">
                <a16:creationId xmlns:a16="http://schemas.microsoft.com/office/drawing/2014/main" id="{BCF342AC-43EB-FEBA-8038-28CB47A91AE1}"/>
              </a:ext>
            </a:extLst>
          </p:cNvPr>
          <p:cNvPicPr>
            <a:picLocks noChangeAspect="1"/>
          </p:cNvPicPr>
          <p:nvPr/>
        </p:nvPicPr>
        <p:blipFill>
          <a:blip r:embed="rId3"/>
          <a:stretch>
            <a:fillRect/>
          </a:stretch>
        </p:blipFill>
        <p:spPr>
          <a:xfrm>
            <a:off x="10632454" y="6259909"/>
            <a:ext cx="1172609" cy="349518"/>
          </a:xfrm>
          <a:prstGeom prst="rect">
            <a:avLst/>
          </a:prstGeom>
        </p:spPr>
      </p:pic>
    </p:spTree>
    <p:extLst>
      <p:ext uri="{BB962C8B-B14F-4D97-AF65-F5344CB8AC3E}">
        <p14:creationId xmlns:p14="http://schemas.microsoft.com/office/powerpoint/2010/main" val="413024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6D4A1-BC6F-7AEE-E552-55D2108001FF}"/>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A46441BD-1F7C-1C0D-F0D1-39FC6F262068}"/>
              </a:ext>
            </a:extLst>
          </p:cNvPr>
          <p:cNvSpPr>
            <a:spLocks noGrp="1"/>
          </p:cNvSpPr>
          <p:nvPr>
            <p:ph type="body" sz="half" idx="4294967295"/>
          </p:nvPr>
        </p:nvSpPr>
        <p:spPr>
          <a:xfrm>
            <a:off x="645458" y="1480298"/>
            <a:ext cx="10300447" cy="1319470"/>
          </a:xfrm>
        </p:spPr>
        <p:txBody>
          <a:bodyPr vert="horz" lIns="91440" tIns="45720" rIns="91440" bIns="45720" rtlCol="0" anchor="t">
            <a:noAutofit/>
          </a:bodyPr>
          <a:lstStyle/>
          <a:p>
            <a:pPr marL="0" indent="0">
              <a:lnSpc>
                <a:spcPct val="100000"/>
              </a:lnSpc>
              <a:spcBef>
                <a:spcPts val="0"/>
              </a:spcBef>
              <a:spcAft>
                <a:spcPts val="1800"/>
              </a:spcAft>
              <a:buNone/>
            </a:pPr>
            <a:r>
              <a:rPr lang="en-AU" kern="100">
                <a:effectLst/>
                <a:ea typeface="Aptos" panose="020B0004020202020204" pitchFamily="34" charset="0"/>
                <a:cs typeface="Arial"/>
              </a:rPr>
              <a:t>The </a:t>
            </a:r>
            <a:r>
              <a:rPr lang="en-AU" b="1" kern="100">
                <a:effectLst/>
                <a:ea typeface="Aptos" panose="020B0004020202020204" pitchFamily="34" charset="0"/>
                <a:cs typeface="Arial"/>
              </a:rPr>
              <a:t>Jubilee tradition</a:t>
            </a:r>
            <a:r>
              <a:rPr lang="en-AU" kern="100">
                <a:effectLst/>
                <a:ea typeface="Aptos" panose="020B0004020202020204" pitchFamily="34" charset="0"/>
                <a:cs typeface="Arial"/>
              </a:rPr>
              <a:t>, historically one of restoration and release, is a call to free those oppressed by unpayable debts, offering them a renewed path and hope towards human dignity. In response to Pope Francis’ heartfelt appeal to </a:t>
            </a:r>
            <a:r>
              <a:rPr lang="en-AU" b="1" kern="100">
                <a:effectLst/>
                <a:ea typeface="Aptos" panose="020B0004020202020204" pitchFamily="34" charset="0"/>
                <a:cs typeface="Arial"/>
              </a:rPr>
              <a:t>cancel unjust debt</a:t>
            </a:r>
            <a:r>
              <a:rPr lang="en-AU" kern="100">
                <a:effectLst/>
                <a:ea typeface="Aptos" panose="020B0004020202020204" pitchFamily="34" charset="0"/>
                <a:cs typeface="Arial"/>
              </a:rPr>
              <a:t> – a call that echoes the profound principles of the Jubilee year – Caritas Internationalis launched a one-year Jubilee campaign called “</a:t>
            </a:r>
            <a:r>
              <a:rPr lang="en-AU" i="1" kern="100">
                <a:effectLst/>
                <a:ea typeface="Aptos" panose="020B0004020202020204" pitchFamily="34" charset="0"/>
                <a:cs typeface="Arial"/>
              </a:rPr>
              <a:t>Turn Debt into Hope</a:t>
            </a:r>
            <a:r>
              <a:rPr lang="en-AU" kern="100">
                <a:effectLst/>
                <a:ea typeface="Aptos" panose="020B0004020202020204" pitchFamily="34" charset="0"/>
                <a:cs typeface="Arial"/>
              </a:rPr>
              <a:t>”.</a:t>
            </a:r>
            <a:endParaRPr lang="en-US" kern="100">
              <a:effectLst/>
              <a:ea typeface="Aptos" panose="020B0004020202020204" pitchFamily="34" charset="0"/>
              <a:cs typeface="Arial"/>
            </a:endParaRPr>
          </a:p>
        </p:txBody>
      </p:sp>
      <p:grpSp>
        <p:nvGrpSpPr>
          <p:cNvPr id="6" name="Group 5">
            <a:extLst>
              <a:ext uri="{FF2B5EF4-FFF2-40B4-BE49-F238E27FC236}">
                <a16:creationId xmlns:a16="http://schemas.microsoft.com/office/drawing/2014/main" id="{C42E9510-FECB-530C-A81E-1F0F9E6A7633}"/>
              </a:ext>
            </a:extLst>
          </p:cNvPr>
          <p:cNvGrpSpPr/>
          <p:nvPr/>
        </p:nvGrpSpPr>
        <p:grpSpPr>
          <a:xfrm>
            <a:off x="10275216" y="4813320"/>
            <a:ext cx="1799022" cy="1799022"/>
            <a:chOff x="5241032" y="238200"/>
            <a:chExt cx="2880000" cy="2880000"/>
          </a:xfrm>
        </p:grpSpPr>
        <p:sp>
          <p:nvSpPr>
            <p:cNvPr id="7" name="Oval 6">
              <a:extLst>
                <a:ext uri="{FF2B5EF4-FFF2-40B4-BE49-F238E27FC236}">
                  <a16:creationId xmlns:a16="http://schemas.microsoft.com/office/drawing/2014/main" id="{5E36C8A8-072C-AA71-9CFA-7BB568D6B998}"/>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1" name="Picture 10" descr="A logo of a group of people&#10;&#10;AI-generated content may be incorrect.">
              <a:extLst>
                <a:ext uri="{FF2B5EF4-FFF2-40B4-BE49-F238E27FC236}">
                  <a16:creationId xmlns:a16="http://schemas.microsoft.com/office/drawing/2014/main" id="{AF4183C0-BCE1-8707-8C3D-CCD11966341F}"/>
                </a:ext>
              </a:extLst>
            </p:cNvPr>
            <p:cNvPicPr>
              <a:picLocks noChangeAspect="1"/>
            </p:cNvPicPr>
            <p:nvPr/>
          </p:nvPicPr>
          <p:blipFill>
            <a:blip r:embed="rId2"/>
            <a:stretch>
              <a:fillRect/>
            </a:stretch>
          </p:blipFill>
          <p:spPr>
            <a:xfrm>
              <a:off x="5442048" y="439216"/>
              <a:ext cx="2477967" cy="2477967"/>
            </a:xfrm>
            <a:prstGeom prst="rect">
              <a:avLst/>
            </a:prstGeom>
          </p:spPr>
        </p:pic>
      </p:grpSp>
      <p:sp>
        <p:nvSpPr>
          <p:cNvPr id="13" name="Text Placeholder 9">
            <a:extLst>
              <a:ext uri="{FF2B5EF4-FFF2-40B4-BE49-F238E27FC236}">
                <a16:creationId xmlns:a16="http://schemas.microsoft.com/office/drawing/2014/main" id="{72EB3090-0789-0232-41D8-C0E152FFA679}"/>
              </a:ext>
            </a:extLst>
          </p:cNvPr>
          <p:cNvSpPr txBox="1">
            <a:spLocks/>
          </p:cNvSpPr>
          <p:nvPr/>
        </p:nvSpPr>
        <p:spPr>
          <a:xfrm>
            <a:off x="645458" y="352098"/>
            <a:ext cx="11546541" cy="586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US" sz="4000" b="1">
                <a:solidFill>
                  <a:srgbClr val="040F23"/>
                </a:solidFill>
                <a:latin typeface="Arial" panose="020B0604020202020204" pitchFamily="34" charset="0"/>
                <a:cs typeface="Arial" panose="020B0604020202020204" pitchFamily="34" charset="0"/>
              </a:rPr>
              <a:t>What is Turn Debt into Hope?</a:t>
            </a:r>
          </a:p>
        </p:txBody>
      </p:sp>
      <p:cxnSp>
        <p:nvCxnSpPr>
          <p:cNvPr id="14" name="Straight Connector 13">
            <a:extLst>
              <a:ext uri="{FF2B5EF4-FFF2-40B4-BE49-F238E27FC236}">
                <a16:creationId xmlns:a16="http://schemas.microsoft.com/office/drawing/2014/main" id="{8DBB6419-BE01-47FC-B47D-D99D847DB9AB}"/>
              </a:ext>
            </a:extLst>
          </p:cNvPr>
          <p:cNvCxnSpPr>
            <a:cxnSpLocks/>
          </p:cNvCxnSpPr>
          <p:nvPr/>
        </p:nvCxnSpPr>
        <p:spPr>
          <a:xfrm>
            <a:off x="0" y="1085641"/>
            <a:ext cx="9251576"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66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82049A-A1B2-A680-F1E7-67FFCC6FDB13}"/>
              </a:ext>
            </a:extLst>
          </p:cNvPr>
          <p:cNvSpPr>
            <a:spLocks noGrp="1"/>
          </p:cNvSpPr>
          <p:nvPr>
            <p:ph type="body" sz="half" idx="4294967295"/>
          </p:nvPr>
        </p:nvSpPr>
        <p:spPr>
          <a:xfrm>
            <a:off x="645458" y="1480298"/>
            <a:ext cx="10300447" cy="1319470"/>
          </a:xfrm>
        </p:spPr>
        <p:txBody>
          <a:bodyPr vert="horz" lIns="91440" tIns="45720" rIns="91440" bIns="45720" rtlCol="0" anchor="t">
            <a:noAutofit/>
          </a:bodyPr>
          <a:lstStyle/>
          <a:p>
            <a:pPr marL="0" indent="0">
              <a:lnSpc>
                <a:spcPct val="100000"/>
              </a:lnSpc>
              <a:spcBef>
                <a:spcPts val="0"/>
              </a:spcBef>
              <a:spcAft>
                <a:spcPts val="1800"/>
              </a:spcAft>
              <a:buNone/>
            </a:pPr>
            <a:r>
              <a:rPr lang="en-US" kern="100">
                <a:effectLst/>
                <a:ea typeface="Aptos" panose="020B0004020202020204" pitchFamily="34" charset="0"/>
                <a:cs typeface="Arial"/>
              </a:rPr>
              <a:t>In partnership with Caritas Internationalis, we are calling on world leaders to:</a:t>
            </a:r>
          </a:p>
          <a:p>
            <a:pPr marL="806450" indent="-442595">
              <a:lnSpc>
                <a:spcPct val="100000"/>
              </a:lnSpc>
              <a:spcBef>
                <a:spcPts val="0"/>
              </a:spcBef>
              <a:spcAft>
                <a:spcPts val="1800"/>
              </a:spcAft>
            </a:pPr>
            <a:r>
              <a:rPr lang="en-US" kern="100">
                <a:effectLst/>
                <a:ea typeface="Aptos" panose="020B0004020202020204" pitchFamily="34" charset="0"/>
                <a:cs typeface="Arial"/>
              </a:rPr>
              <a:t>Stop the debt crisis now by cancelling unjust debts</a:t>
            </a:r>
          </a:p>
          <a:p>
            <a:pPr marL="806450" indent="-442595">
              <a:lnSpc>
                <a:spcPct val="100000"/>
              </a:lnSpc>
              <a:spcBef>
                <a:spcPts val="0"/>
              </a:spcBef>
              <a:spcAft>
                <a:spcPts val="1800"/>
              </a:spcAft>
            </a:pPr>
            <a:r>
              <a:rPr lang="en-US" kern="100">
                <a:effectLst/>
                <a:ea typeface="Aptos" panose="020B0004020202020204" pitchFamily="34" charset="0"/>
                <a:cs typeface="Arial"/>
              </a:rPr>
              <a:t>Prevent future debt crises by reforming the global financial system to </a:t>
            </a:r>
            <a:r>
              <a:rPr lang="en-AU" kern="100">
                <a:effectLst/>
                <a:ea typeface="Aptos" panose="020B0004020202020204" pitchFamily="34" charset="0"/>
                <a:cs typeface="Arial"/>
              </a:rPr>
              <a:t>prioritise</a:t>
            </a:r>
            <a:r>
              <a:rPr lang="en-US" kern="100">
                <a:effectLst/>
                <a:ea typeface="Aptos" panose="020B0004020202020204" pitchFamily="34" charset="0"/>
                <a:cs typeface="Arial"/>
              </a:rPr>
              <a:t> people and the planet</a:t>
            </a:r>
          </a:p>
          <a:p>
            <a:pPr marL="806450" indent="-442595">
              <a:lnSpc>
                <a:spcPct val="100000"/>
              </a:lnSpc>
              <a:spcBef>
                <a:spcPts val="0"/>
              </a:spcBef>
              <a:spcAft>
                <a:spcPts val="1800"/>
              </a:spcAft>
            </a:pPr>
            <a:r>
              <a:rPr lang="en-US" kern="100">
                <a:effectLst/>
                <a:ea typeface="Aptos" panose="020B0004020202020204" pitchFamily="34" charset="0"/>
                <a:cs typeface="Arial"/>
              </a:rPr>
              <a:t>Establish a binding debt framework within the United Nations.</a:t>
            </a:r>
          </a:p>
        </p:txBody>
      </p:sp>
      <p:grpSp>
        <p:nvGrpSpPr>
          <p:cNvPr id="6" name="Group 5">
            <a:extLst>
              <a:ext uri="{FF2B5EF4-FFF2-40B4-BE49-F238E27FC236}">
                <a16:creationId xmlns:a16="http://schemas.microsoft.com/office/drawing/2014/main" id="{E383394C-ABB0-3F25-8837-C39386B3A36D}"/>
              </a:ext>
            </a:extLst>
          </p:cNvPr>
          <p:cNvGrpSpPr/>
          <p:nvPr/>
        </p:nvGrpSpPr>
        <p:grpSpPr>
          <a:xfrm>
            <a:off x="10275216" y="4813320"/>
            <a:ext cx="1799022" cy="1799022"/>
            <a:chOff x="5241032" y="238200"/>
            <a:chExt cx="2880000" cy="2880000"/>
          </a:xfrm>
        </p:grpSpPr>
        <p:sp>
          <p:nvSpPr>
            <p:cNvPr id="7" name="Oval 6">
              <a:extLst>
                <a:ext uri="{FF2B5EF4-FFF2-40B4-BE49-F238E27FC236}">
                  <a16:creationId xmlns:a16="http://schemas.microsoft.com/office/drawing/2014/main" id="{1C12F20A-4351-07ED-3931-7AE0FEDEF6AD}"/>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1" name="Picture 10" descr="A logo of a group of people&#10;&#10;AI-generated content may be incorrect.">
              <a:extLst>
                <a:ext uri="{FF2B5EF4-FFF2-40B4-BE49-F238E27FC236}">
                  <a16:creationId xmlns:a16="http://schemas.microsoft.com/office/drawing/2014/main" id="{F89FE45F-0DF1-2343-F050-AA3A6858951C}"/>
                </a:ext>
              </a:extLst>
            </p:cNvPr>
            <p:cNvPicPr>
              <a:picLocks noChangeAspect="1"/>
            </p:cNvPicPr>
            <p:nvPr/>
          </p:nvPicPr>
          <p:blipFill>
            <a:blip r:embed="rId2"/>
            <a:stretch>
              <a:fillRect/>
            </a:stretch>
          </p:blipFill>
          <p:spPr>
            <a:xfrm>
              <a:off x="5442048" y="439216"/>
              <a:ext cx="2477967" cy="2477967"/>
            </a:xfrm>
            <a:prstGeom prst="rect">
              <a:avLst/>
            </a:prstGeom>
          </p:spPr>
        </p:pic>
      </p:grpSp>
      <p:sp>
        <p:nvSpPr>
          <p:cNvPr id="13" name="Text Placeholder 9">
            <a:extLst>
              <a:ext uri="{FF2B5EF4-FFF2-40B4-BE49-F238E27FC236}">
                <a16:creationId xmlns:a16="http://schemas.microsoft.com/office/drawing/2014/main" id="{A9C9FA2E-137A-C1AE-D92D-FC19A21A97C2}"/>
              </a:ext>
            </a:extLst>
          </p:cNvPr>
          <p:cNvSpPr txBox="1">
            <a:spLocks/>
          </p:cNvSpPr>
          <p:nvPr/>
        </p:nvSpPr>
        <p:spPr>
          <a:xfrm>
            <a:off x="645458" y="352098"/>
            <a:ext cx="11546541" cy="586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US" sz="4000" b="1">
                <a:solidFill>
                  <a:srgbClr val="040F23"/>
                </a:solidFill>
                <a:latin typeface="Arial" panose="020B0604020202020204" pitchFamily="34" charset="0"/>
                <a:cs typeface="Arial" panose="020B0604020202020204" pitchFamily="34" charset="0"/>
              </a:rPr>
              <a:t>How can we Turn Debt into Hope?</a:t>
            </a:r>
          </a:p>
        </p:txBody>
      </p:sp>
      <p:cxnSp>
        <p:nvCxnSpPr>
          <p:cNvPr id="14" name="Straight Connector 13">
            <a:extLst>
              <a:ext uri="{FF2B5EF4-FFF2-40B4-BE49-F238E27FC236}">
                <a16:creationId xmlns:a16="http://schemas.microsoft.com/office/drawing/2014/main" id="{9C451324-B1B8-5C7F-95CA-BCCD9FDF01A6}"/>
              </a:ext>
            </a:extLst>
          </p:cNvPr>
          <p:cNvCxnSpPr>
            <a:cxnSpLocks/>
          </p:cNvCxnSpPr>
          <p:nvPr/>
        </p:nvCxnSpPr>
        <p:spPr>
          <a:xfrm>
            <a:off x="0" y="1085641"/>
            <a:ext cx="9251576"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70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4D6D1E-F847-23E6-B581-B7FF03660C6E}"/>
              </a:ext>
            </a:extLst>
          </p:cNvPr>
          <p:cNvSpPr txBox="1"/>
          <p:nvPr/>
        </p:nvSpPr>
        <p:spPr>
          <a:xfrm>
            <a:off x="1079335" y="2565826"/>
            <a:ext cx="7397915" cy="2308324"/>
          </a:xfrm>
          <a:prstGeom prst="rect">
            <a:avLst/>
          </a:prstGeom>
          <a:noFill/>
        </p:spPr>
        <p:txBody>
          <a:bodyPr wrap="square" lIns="91440" tIns="45720" rIns="91440" bIns="45720" rtlCol="0" anchor="t">
            <a:spAutoFit/>
          </a:bodyPr>
          <a:lstStyle/>
          <a:p>
            <a:r>
              <a:rPr lang="en-AU" sz="4800" b="1"/>
              <a:t>How to Organise a </a:t>
            </a:r>
          </a:p>
          <a:p>
            <a:r>
              <a:rPr lang="en-AU" sz="4800" b="1"/>
              <a:t>Relay of Hope</a:t>
            </a:r>
            <a:endParaRPr lang="en-US" sz="4800" b="1"/>
          </a:p>
          <a:p>
            <a:pPr marL="685800" indent="-685800">
              <a:buFont typeface="Calibri"/>
              <a:buChar char="-"/>
            </a:pPr>
            <a:r>
              <a:rPr lang="en-US" sz="4800" b="1">
                <a:cs typeface="Arial"/>
              </a:rPr>
              <a:t>In Person</a:t>
            </a:r>
          </a:p>
        </p:txBody>
      </p:sp>
      <p:pic>
        <p:nvPicPr>
          <p:cNvPr id="4" name="Picture 3" descr="A lit candle with a flame&#10;&#10;AI-generated content may be incorrect.">
            <a:extLst>
              <a:ext uri="{FF2B5EF4-FFF2-40B4-BE49-F238E27FC236}">
                <a16:creationId xmlns:a16="http://schemas.microsoft.com/office/drawing/2014/main" id="{513EBC5A-EACC-9925-4499-8A0448287FA4}"/>
              </a:ext>
            </a:extLst>
          </p:cNvPr>
          <p:cNvPicPr>
            <a:picLocks noChangeAspect="1"/>
          </p:cNvPicPr>
          <p:nvPr/>
        </p:nvPicPr>
        <p:blipFill rotWithShape="1">
          <a:blip r:embed="rId2"/>
          <a:srcRect l="5339" t="10896" r="42211" b="2397"/>
          <a:stretch/>
        </p:blipFill>
        <p:spPr>
          <a:xfrm>
            <a:off x="8791576" y="2960592"/>
            <a:ext cx="4333874" cy="4251356"/>
          </a:xfrm>
          <a:prstGeom prst="ellipse">
            <a:avLst/>
          </a:prstGeom>
          <a:effectLst/>
        </p:spPr>
      </p:pic>
    </p:spTree>
    <p:extLst>
      <p:ext uri="{BB962C8B-B14F-4D97-AF65-F5344CB8AC3E}">
        <p14:creationId xmlns:p14="http://schemas.microsoft.com/office/powerpoint/2010/main" val="279953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82049A-A1B2-A680-F1E7-67FFCC6FDB13}"/>
              </a:ext>
            </a:extLst>
          </p:cNvPr>
          <p:cNvSpPr>
            <a:spLocks noGrp="1"/>
          </p:cNvSpPr>
          <p:nvPr>
            <p:ph type="body" sz="half" idx="4294967295"/>
          </p:nvPr>
        </p:nvSpPr>
        <p:spPr>
          <a:xfrm>
            <a:off x="645458" y="1480298"/>
            <a:ext cx="9964092" cy="1319470"/>
          </a:xfrm>
        </p:spPr>
        <p:txBody>
          <a:bodyPr vert="horz" lIns="91440" tIns="45720" rIns="91440" bIns="45720" rtlCol="0" anchor="t">
            <a:noAutofit/>
          </a:bodyPr>
          <a:lstStyle/>
          <a:p>
            <a:pPr marL="0" indent="0">
              <a:lnSpc>
                <a:spcPct val="100000"/>
              </a:lnSpc>
              <a:buNone/>
            </a:pPr>
            <a:r>
              <a:rPr lang="en-AU"/>
              <a:t>Although it can be done at any time in the </a:t>
            </a:r>
            <a:r>
              <a:rPr lang="en-AU" i="1"/>
              <a:t>Jubilee Year</a:t>
            </a:r>
            <a:r>
              <a:rPr lang="en-AU"/>
              <a:t>, we are invited to especially organise a </a:t>
            </a:r>
            <a:r>
              <a:rPr lang="en-AU" i="1"/>
              <a:t>Relay of Hope</a:t>
            </a:r>
            <a:r>
              <a:rPr lang="en-AU"/>
              <a:t> during the </a:t>
            </a:r>
            <a:r>
              <a:rPr lang="en-AU" b="1"/>
              <a:t>Season of Creation</a:t>
            </a:r>
            <a:r>
              <a:rPr lang="en-AU"/>
              <a:t> between Monday 1 September and Saturday 4 October 2025. This will contribute to a wave of action around the world, forming a symbolic chain of unity and solidarity.</a:t>
            </a:r>
            <a:endParaRPr lang="en-US">
              <a:cs typeface="Arial" panose="020B0604020202020204"/>
            </a:endParaRPr>
          </a:p>
        </p:txBody>
      </p:sp>
      <p:sp>
        <p:nvSpPr>
          <p:cNvPr id="10" name="Text Placeholder 9">
            <a:extLst>
              <a:ext uri="{FF2B5EF4-FFF2-40B4-BE49-F238E27FC236}">
                <a16:creationId xmlns:a16="http://schemas.microsoft.com/office/drawing/2014/main" id="{A9C9FA2E-137A-C1AE-D92D-FC19A21A97C2}"/>
              </a:ext>
            </a:extLst>
          </p:cNvPr>
          <p:cNvSpPr>
            <a:spLocks noGrp="1"/>
          </p:cNvSpPr>
          <p:nvPr>
            <p:ph type="body" sz="quarter" idx="4294967295"/>
          </p:nvPr>
        </p:nvSpPr>
        <p:spPr>
          <a:xfrm>
            <a:off x="645458" y="352098"/>
            <a:ext cx="11546541" cy="586898"/>
          </a:xfrm>
        </p:spPr>
        <p:txBody>
          <a:bodyPr vert="horz" lIns="91440" tIns="45720" rIns="91440" bIns="45720" rtlCol="0" anchor="t">
            <a:noAutofit/>
          </a:bodyPr>
          <a:lstStyle/>
          <a:p>
            <a:pPr marL="0" indent="0">
              <a:buNone/>
            </a:pPr>
            <a:r>
              <a:rPr lang="en-AU" sz="4000" b="1"/>
              <a:t>When?</a:t>
            </a:r>
            <a:endParaRPr lang="en-US"/>
          </a:p>
        </p:txBody>
      </p:sp>
      <p:grpSp>
        <p:nvGrpSpPr>
          <p:cNvPr id="5" name="Group 4">
            <a:extLst>
              <a:ext uri="{FF2B5EF4-FFF2-40B4-BE49-F238E27FC236}">
                <a16:creationId xmlns:a16="http://schemas.microsoft.com/office/drawing/2014/main" id="{D4BE56A8-6D13-5854-4EB6-0FD2B4DD641C}"/>
              </a:ext>
            </a:extLst>
          </p:cNvPr>
          <p:cNvGrpSpPr/>
          <p:nvPr/>
        </p:nvGrpSpPr>
        <p:grpSpPr>
          <a:xfrm>
            <a:off x="10275216" y="4813320"/>
            <a:ext cx="1799022" cy="1799022"/>
            <a:chOff x="5241032" y="238200"/>
            <a:chExt cx="2880000" cy="2880000"/>
          </a:xfrm>
        </p:grpSpPr>
        <p:sp>
          <p:nvSpPr>
            <p:cNvPr id="8" name="Oval 7">
              <a:extLst>
                <a:ext uri="{FF2B5EF4-FFF2-40B4-BE49-F238E27FC236}">
                  <a16:creationId xmlns:a16="http://schemas.microsoft.com/office/drawing/2014/main" id="{C0BF1F65-0AC5-2D57-AAD4-EF7C888E1070}"/>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descr="A logo of a group of people&#10;&#10;AI-generated content may be incorrect.">
              <a:extLst>
                <a:ext uri="{FF2B5EF4-FFF2-40B4-BE49-F238E27FC236}">
                  <a16:creationId xmlns:a16="http://schemas.microsoft.com/office/drawing/2014/main" id="{08E6F54E-4F17-31C8-9411-8719219CC72B}"/>
                </a:ext>
              </a:extLst>
            </p:cNvPr>
            <p:cNvPicPr>
              <a:picLocks noChangeAspect="1"/>
            </p:cNvPicPr>
            <p:nvPr/>
          </p:nvPicPr>
          <p:blipFill>
            <a:blip r:embed="rId2"/>
            <a:stretch>
              <a:fillRect/>
            </a:stretch>
          </p:blipFill>
          <p:spPr>
            <a:xfrm>
              <a:off x="5442048" y="439216"/>
              <a:ext cx="2477967" cy="2477967"/>
            </a:xfrm>
            <a:prstGeom prst="rect">
              <a:avLst/>
            </a:prstGeom>
          </p:spPr>
        </p:pic>
      </p:grpSp>
      <p:cxnSp>
        <p:nvCxnSpPr>
          <p:cNvPr id="11" name="Straight Connector 10">
            <a:extLst>
              <a:ext uri="{FF2B5EF4-FFF2-40B4-BE49-F238E27FC236}">
                <a16:creationId xmlns:a16="http://schemas.microsoft.com/office/drawing/2014/main" id="{73A3C723-A4E7-BBBC-AC7E-FC24DFBFA71E}"/>
              </a:ext>
            </a:extLst>
          </p:cNvPr>
          <p:cNvCxnSpPr>
            <a:cxnSpLocks/>
          </p:cNvCxnSpPr>
          <p:nvPr/>
        </p:nvCxnSpPr>
        <p:spPr>
          <a:xfrm>
            <a:off x="0" y="1085641"/>
            <a:ext cx="4303059"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3716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BF959-D299-19BA-4FB5-66784D257EDE}"/>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E4746EEF-81B6-154F-66FB-C33BA51F0EE3}"/>
              </a:ext>
            </a:extLst>
          </p:cNvPr>
          <p:cNvSpPr>
            <a:spLocks noGrp="1"/>
          </p:cNvSpPr>
          <p:nvPr>
            <p:ph type="body" sz="half" idx="4294967295"/>
          </p:nvPr>
        </p:nvSpPr>
        <p:spPr>
          <a:xfrm>
            <a:off x="645458" y="1480298"/>
            <a:ext cx="10232092" cy="1319470"/>
          </a:xfrm>
        </p:spPr>
        <p:txBody>
          <a:bodyPr vert="horz" lIns="91440" tIns="45720" rIns="91440" bIns="45720" rtlCol="0" anchor="t">
            <a:noAutofit/>
          </a:bodyPr>
          <a:lstStyle/>
          <a:p>
            <a:pPr>
              <a:lnSpc>
                <a:spcPct val="100000"/>
              </a:lnSpc>
            </a:pPr>
            <a:r>
              <a:rPr lang="en-AU">
                <a:cs typeface="Arial"/>
              </a:rPr>
              <a:t>Provide candles and a lighter for the group or ask participants to bring their own candles.</a:t>
            </a:r>
          </a:p>
          <a:p>
            <a:pPr>
              <a:lnSpc>
                <a:spcPct val="100000"/>
              </a:lnSpc>
            </a:pPr>
            <a:endParaRPr lang="en-AU">
              <a:cs typeface="Arial"/>
            </a:endParaRPr>
          </a:p>
          <a:p>
            <a:pPr>
              <a:lnSpc>
                <a:spcPct val="100000"/>
              </a:lnSpc>
            </a:pPr>
            <a:r>
              <a:rPr lang="en-AU">
                <a:cs typeface="Arial"/>
              </a:rPr>
              <a:t>Bring printed copies of the </a:t>
            </a:r>
            <a:r>
              <a:rPr lang="en-AU">
                <a:cs typeface="Arial"/>
                <a:hlinkClick r:id="rId2"/>
              </a:rPr>
              <a:t>petition</a:t>
            </a:r>
            <a:r>
              <a:rPr lang="en-AU">
                <a:cs typeface="Arial"/>
              </a:rPr>
              <a:t> to be signed during the event.</a:t>
            </a:r>
            <a:endParaRPr lang="en-AU"/>
          </a:p>
          <a:p>
            <a:pPr>
              <a:lnSpc>
                <a:spcPct val="100000"/>
              </a:lnSpc>
            </a:pPr>
            <a:endParaRPr lang="en-AU">
              <a:cs typeface="Arial"/>
            </a:endParaRPr>
          </a:p>
        </p:txBody>
      </p:sp>
      <p:sp>
        <p:nvSpPr>
          <p:cNvPr id="10" name="Text Placeholder 9">
            <a:extLst>
              <a:ext uri="{FF2B5EF4-FFF2-40B4-BE49-F238E27FC236}">
                <a16:creationId xmlns:a16="http://schemas.microsoft.com/office/drawing/2014/main" id="{E039A8FB-91DE-EF7F-E085-E6CC6BD1584E}"/>
              </a:ext>
            </a:extLst>
          </p:cNvPr>
          <p:cNvSpPr>
            <a:spLocks noGrp="1"/>
          </p:cNvSpPr>
          <p:nvPr>
            <p:ph type="body" sz="quarter" idx="4294967295"/>
          </p:nvPr>
        </p:nvSpPr>
        <p:spPr>
          <a:xfrm>
            <a:off x="645458" y="352098"/>
            <a:ext cx="11546541" cy="586898"/>
          </a:xfrm>
        </p:spPr>
        <p:txBody>
          <a:bodyPr vert="horz" lIns="91440" tIns="45720" rIns="91440" bIns="45720" rtlCol="0" anchor="t">
            <a:noAutofit/>
          </a:bodyPr>
          <a:lstStyle/>
          <a:p>
            <a:pPr marL="0" indent="0">
              <a:buNone/>
            </a:pPr>
            <a:r>
              <a:rPr lang="en-AU" sz="4000" b="1"/>
              <a:t>Materials</a:t>
            </a:r>
            <a:endParaRPr lang="en-US"/>
          </a:p>
          <a:p>
            <a:pPr marL="0" indent="0">
              <a:buNone/>
            </a:pPr>
            <a:endParaRPr lang="en-AU" sz="4000" b="1">
              <a:cs typeface="Arial"/>
            </a:endParaRPr>
          </a:p>
        </p:txBody>
      </p:sp>
      <p:grpSp>
        <p:nvGrpSpPr>
          <p:cNvPr id="5" name="Group 4">
            <a:extLst>
              <a:ext uri="{FF2B5EF4-FFF2-40B4-BE49-F238E27FC236}">
                <a16:creationId xmlns:a16="http://schemas.microsoft.com/office/drawing/2014/main" id="{FDA1A9C4-7767-0EDF-8371-0414A19A2F05}"/>
              </a:ext>
            </a:extLst>
          </p:cNvPr>
          <p:cNvGrpSpPr/>
          <p:nvPr/>
        </p:nvGrpSpPr>
        <p:grpSpPr>
          <a:xfrm>
            <a:off x="10275216" y="4813320"/>
            <a:ext cx="1799022" cy="1799022"/>
            <a:chOff x="5241032" y="238200"/>
            <a:chExt cx="2880000" cy="2880000"/>
          </a:xfrm>
        </p:grpSpPr>
        <p:sp>
          <p:nvSpPr>
            <p:cNvPr id="8" name="Oval 7">
              <a:extLst>
                <a:ext uri="{FF2B5EF4-FFF2-40B4-BE49-F238E27FC236}">
                  <a16:creationId xmlns:a16="http://schemas.microsoft.com/office/drawing/2014/main" id="{8B91FBEC-E37A-A04B-BC1B-E1C05A3F31EE}"/>
                </a:ext>
              </a:extLst>
            </p:cNvPr>
            <p:cNvSpPr/>
            <p:nvPr/>
          </p:nvSpPr>
          <p:spPr>
            <a:xfrm>
              <a:off x="5241032" y="238200"/>
              <a:ext cx="2880000" cy="288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descr="A logo of a group of people&#10;&#10;AI-generated content may be incorrect.">
              <a:extLst>
                <a:ext uri="{FF2B5EF4-FFF2-40B4-BE49-F238E27FC236}">
                  <a16:creationId xmlns:a16="http://schemas.microsoft.com/office/drawing/2014/main" id="{8B8C7B1E-F51B-25E7-0B97-967153E56754}"/>
                </a:ext>
              </a:extLst>
            </p:cNvPr>
            <p:cNvPicPr>
              <a:picLocks noChangeAspect="1"/>
            </p:cNvPicPr>
            <p:nvPr/>
          </p:nvPicPr>
          <p:blipFill>
            <a:blip r:embed="rId3"/>
            <a:stretch>
              <a:fillRect/>
            </a:stretch>
          </p:blipFill>
          <p:spPr>
            <a:xfrm>
              <a:off x="5442048" y="439216"/>
              <a:ext cx="2477967" cy="2477967"/>
            </a:xfrm>
            <a:prstGeom prst="rect">
              <a:avLst/>
            </a:prstGeom>
          </p:spPr>
        </p:pic>
      </p:grpSp>
      <p:cxnSp>
        <p:nvCxnSpPr>
          <p:cNvPr id="11" name="Straight Connector 10">
            <a:extLst>
              <a:ext uri="{FF2B5EF4-FFF2-40B4-BE49-F238E27FC236}">
                <a16:creationId xmlns:a16="http://schemas.microsoft.com/office/drawing/2014/main" id="{8E8BE3DD-F707-793D-E90A-C5979147AA71}"/>
              </a:ext>
            </a:extLst>
          </p:cNvPr>
          <p:cNvCxnSpPr>
            <a:cxnSpLocks/>
          </p:cNvCxnSpPr>
          <p:nvPr/>
        </p:nvCxnSpPr>
        <p:spPr>
          <a:xfrm>
            <a:off x="0" y="1085641"/>
            <a:ext cx="4303059"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004580"/>
      </p:ext>
    </p:extLst>
  </p:cSld>
  <p:clrMapOvr>
    <a:masterClrMapping/>
  </p:clrMapOvr>
</p:sld>
</file>

<file path=ppt/theme/theme1.xml><?xml version="1.0" encoding="utf-8"?>
<a:theme xmlns:a="http://schemas.openxmlformats.org/drawingml/2006/main" name="1_Custom Design">
  <a:themeElements>
    <a:clrScheme name="Caritas Education Colours">
      <a:dk1>
        <a:srgbClr val="05243F"/>
      </a:dk1>
      <a:lt1>
        <a:srgbClr val="FFFFFF"/>
      </a:lt1>
      <a:dk2>
        <a:srgbClr val="414042"/>
      </a:dk2>
      <a:lt2>
        <a:srgbClr val="FFFFFF"/>
      </a:lt2>
      <a:accent1>
        <a:srgbClr val="762000"/>
      </a:accent1>
      <a:accent2>
        <a:srgbClr val="E5DBCB"/>
      </a:accent2>
      <a:accent3>
        <a:srgbClr val="D86075"/>
      </a:accent3>
      <a:accent4>
        <a:srgbClr val="DF918A"/>
      </a:accent4>
      <a:accent5>
        <a:srgbClr val="63B1A4"/>
      </a:accent5>
      <a:accent6>
        <a:srgbClr val="C3DDD7"/>
      </a:accent6>
      <a:hlink>
        <a:srgbClr val="00B0F0"/>
      </a:hlink>
      <a:folHlink>
        <a:srgbClr val="63B1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ef0e88-30cd-426b-9762-51ba510e0468" xsi:nil="true"/>
    <MediaLengthInSeconds xmlns="27078289-1fcf-486e-859e-4f1f49405424" xsi:nil="true"/>
    <lcf76f155ced4ddcb4097134ff3c332f xmlns="27078289-1fcf-486e-859e-4f1f4940542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81499994BAAE40927184D815EBD522" ma:contentTypeVersion="18" ma:contentTypeDescription="Create a new document." ma:contentTypeScope="" ma:versionID="12eb6dcdb6fdbae2e55d6acc4dccd802">
  <xsd:schema xmlns:xsd="http://www.w3.org/2001/XMLSchema" xmlns:xs="http://www.w3.org/2001/XMLSchema" xmlns:p="http://schemas.microsoft.com/office/2006/metadata/properties" xmlns:ns2="27078289-1fcf-486e-859e-4f1f49405424" xmlns:ns3="a0ef0e88-30cd-426b-9762-51ba510e0468" targetNamespace="http://schemas.microsoft.com/office/2006/metadata/properties" ma:root="true" ma:fieldsID="1472c92a66bdc48274bd67dc0b690b6c" ns2:_="" ns3:_="">
    <xsd:import namespace="27078289-1fcf-486e-859e-4f1f49405424"/>
    <xsd:import namespace="a0ef0e88-30cd-426b-9762-51ba510e04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78289-1fcf-486e-859e-4f1f49405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ef0e88-30cd-426b-9762-51ba510e04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fc7908-5ae1-4131-81a7-8dd744d4cb5d}" ma:internalName="TaxCatchAll" ma:showField="CatchAllData" ma:web="a0ef0e88-30cd-426b-9762-51ba510e04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CE9FC7-F488-4CBC-BC57-3C13B4B4EA8E}">
  <ds:schemaRefs>
    <ds:schemaRef ds:uri="27078289-1fcf-486e-859e-4f1f49405424"/>
    <ds:schemaRef ds:uri="http://purl.org/dc/terms/"/>
    <ds:schemaRef ds:uri="http://purl.org/dc/elements/1.1/"/>
    <ds:schemaRef ds:uri="http://purl.org/dc/dcmitype/"/>
    <ds:schemaRef ds:uri="http://schemas.microsoft.com/office/2006/documentManagement/types"/>
    <ds:schemaRef ds:uri="a0ef0e88-30cd-426b-9762-51ba510e0468"/>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6D0E1A9-973A-43C7-9C6E-3E8B3218EBE8}">
  <ds:schemaRefs>
    <ds:schemaRef ds:uri="27078289-1fcf-486e-859e-4f1f49405424"/>
    <ds:schemaRef ds:uri="a0ef0e88-30cd-426b-9762-51ba510e04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10F89C-9F27-40E2-B07B-DA746ED61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955</Words>
  <Application>Microsoft Office PowerPoint</Application>
  <PresentationFormat>Widescreen</PresentationFormat>
  <Paragraphs>61</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AvenirLTPro</vt:lpstr>
      <vt:lpstr>Calibri</vt:lpstr>
      <vt:lpstr>Courier New</vt:lpstr>
      <vt:lpstr>Roboto</vt:lpstr>
      <vt:lpstr>Roboto Medium</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TDIH Relay of Hope Presentation</dc:title>
  <dc:creator>Marlin Communications</dc:creator>
  <cp:lastModifiedBy>Nicole Dobrohotoff</cp:lastModifiedBy>
  <cp:revision>2</cp:revision>
  <dcterms:created xsi:type="dcterms:W3CDTF">2014-11-30T23:21:17Z</dcterms:created>
  <dcterms:modified xsi:type="dcterms:W3CDTF">2025-08-05T05:30:32Z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0x0101001B81499994BAAE40927184D815EBD522</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Topic">
    <vt:lpwstr/>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TriggerFlowInfo">
    <vt:lpwstr/>
  </property>
  <property fmtid="{D5CDD505-2E9C-101B-9397-08002B2CF9AE}" pid="10" name="xd_Signature">
    <vt:bool>false</vt:bool>
  </property>
  <property fmtid="{D5CDD505-2E9C-101B-9397-08002B2CF9AE}" pid="11" name="TaxKeyword">
    <vt:lpwstr/>
  </property>
  <property fmtid="{D5CDD505-2E9C-101B-9397-08002B2CF9AE}" pid="12" name="MediaServiceImageTags">
    <vt:lpwstr/>
  </property>
</Properties>
</file>