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9" r:id="rId4"/>
  </p:sldMasterIdLst>
  <p:notesMasterIdLst>
    <p:notesMasterId r:id="rId35"/>
  </p:notesMasterIdLst>
  <p:handoutMasterIdLst>
    <p:handoutMasterId r:id="rId36"/>
  </p:handoutMasterIdLst>
  <p:sldIdLst>
    <p:sldId id="473" r:id="rId5"/>
    <p:sldId id="512" r:id="rId6"/>
    <p:sldId id="461" r:id="rId7"/>
    <p:sldId id="462" r:id="rId8"/>
    <p:sldId id="474" r:id="rId9"/>
    <p:sldId id="464" r:id="rId10"/>
    <p:sldId id="463" r:id="rId11"/>
    <p:sldId id="503" r:id="rId12"/>
    <p:sldId id="468" r:id="rId13"/>
    <p:sldId id="513" r:id="rId14"/>
    <p:sldId id="514" r:id="rId15"/>
    <p:sldId id="515" r:id="rId16"/>
    <p:sldId id="516" r:id="rId17"/>
    <p:sldId id="517" r:id="rId18"/>
    <p:sldId id="518" r:id="rId19"/>
    <p:sldId id="519" r:id="rId20"/>
    <p:sldId id="520" r:id="rId21"/>
    <p:sldId id="521" r:id="rId22"/>
    <p:sldId id="522" r:id="rId23"/>
    <p:sldId id="523" r:id="rId24"/>
    <p:sldId id="524" r:id="rId25"/>
    <p:sldId id="525" r:id="rId26"/>
    <p:sldId id="526" r:id="rId27"/>
    <p:sldId id="527" r:id="rId28"/>
    <p:sldId id="528" r:id="rId29"/>
    <p:sldId id="532" r:id="rId30"/>
    <p:sldId id="533" r:id="rId31"/>
    <p:sldId id="534" r:id="rId32"/>
    <p:sldId id="535" r:id="rId33"/>
    <p:sldId id="53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ECEE63-9BB1-F103-328A-28D5A4494EAB}" name="Sarah Latif" initials="SL" userId="S::Sarah.Latif@caritas.org.au::baaf8b04-c794-4b3b-a150-e50428ae2701" providerId="AD"/>
  <p188:author id="{A3C21B81-68C7-CDC9-5D1E-2BF4DC3C010B}" name="Nicole Dobrohotoff" initials="ND" userId="S::nicoled@caritas.org.au::2dc4cf58-dc7e-422a-950b-38460c74cb76" providerId="AD"/>
  <p188:author id="{14C248A8-C7DF-2238-5860-147EDD04E4AC}" name="Nicole Dobrohotoff" initials="ND" userId="S::NicoleD@caritas.org.au::2dc4cf58-dc7e-422a-950b-38460c74cb76" providerId="AD"/>
  <p188:author id="{D066DAE1-B023-D72D-8AF0-0B07EAEE2D98}" name="Gwen Michener" initials="GM" userId="S::gwen.michener@caritas.org.au::b311b10d-d751-43a8-ab17-f9773079cc3d" providerId="AD"/>
  <p188:author id="{70F4A0F2-7373-AFD6-0F99-B2CF00951B75}" name="Sarah Latif" initials="SL" userId="S::sarah.latif@caritas.org.au::baaf8b04-c794-4b3b-a150-e50428ae27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26" clrIdx="0">
    <p:extLst>
      <p:ext uri="{19B8F6BF-5375-455C-9EA6-DF929625EA0E}">
        <p15:presenceInfo xmlns:p15="http://schemas.microsoft.com/office/powerpoint/2012/main" userId="S-1-5-21-568877940-3399399001-4121681156-2163" providerId="AD"/>
      </p:ext>
    </p:extLst>
  </p:cmAuthor>
  <p:cmAuthor id="2" name="Dr Rebekah Pryor" initials="DRP" lastIdx="2" clrIdx="1">
    <p:extLst>
      <p:ext uri="{19B8F6BF-5375-455C-9EA6-DF929625EA0E}">
        <p15:presenceInfo xmlns:p15="http://schemas.microsoft.com/office/powerpoint/2012/main" userId="S-1-5-21-568877940-3399399001-4121681156-7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1A4"/>
    <a:srgbClr val="762000"/>
    <a:srgbClr val="0C244C"/>
    <a:srgbClr val="E5DBCB"/>
    <a:srgbClr val="D86075"/>
    <a:srgbClr val="040C1A"/>
    <a:srgbClr val="000000"/>
    <a:srgbClr val="111111"/>
    <a:srgbClr val="DF918A"/>
    <a:srgbClr val="C3DD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CC5FB-6626-4FA5-8239-A473E04B9CCE}" v="30" dt="2026-04-18T01:58:02.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21" autoAdjust="0"/>
  </p:normalViewPr>
  <p:slideViewPr>
    <p:cSldViewPr snapToGrid="0">
      <p:cViewPr varScale="1">
        <p:scale>
          <a:sx n="89" d="100"/>
          <a:sy n="89" d="100"/>
        </p:scale>
        <p:origin x="618" y="84"/>
      </p:cViewPr>
      <p:guideLst>
        <p:guide orient="horz" pos="2795"/>
        <p:guide orient="horz" pos="4020"/>
        <p:guide pos="5352"/>
        <p:guide pos="7045"/>
      </p:guideLst>
    </p:cSldViewPr>
  </p:slideViewPr>
  <p:notesTextViewPr>
    <p:cViewPr>
      <p:scale>
        <a:sx n="1" d="1"/>
        <a:sy n="1" d="1"/>
      </p:scale>
      <p:origin x="0" y="0"/>
    </p:cViewPr>
  </p:notesTextViewPr>
  <p:notesViewPr>
    <p:cSldViewPr snapToGrid="0">
      <p:cViewPr>
        <p:scale>
          <a:sx n="1" d="2"/>
          <a:sy n="1" d="2"/>
        </p:scale>
        <p:origin x="3696" y="9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686C5CC5-7FCE-42C6-8C12-F61A126FCB9E}"/>
    <pc:docChg chg="custSel modSld">
      <pc:chgData name="Nicole Dobrohotoff" userId="2dc4cf58-dc7e-422a-950b-38460c74cb76" providerId="ADAL" clId="{686C5CC5-7FCE-42C6-8C12-F61A126FCB9E}" dt="2026-04-18T01:58:02.957" v="123"/>
      <pc:docMkLst>
        <pc:docMk/>
      </pc:docMkLst>
      <pc:sldChg chg="modSp mod">
        <pc:chgData name="Nicole Dobrohotoff" userId="2dc4cf58-dc7e-422a-950b-38460c74cb76" providerId="ADAL" clId="{686C5CC5-7FCE-42C6-8C12-F61A126FCB9E}" dt="2026-04-18T01:44:09.856" v="96" actId="20577"/>
        <pc:sldMkLst>
          <pc:docMk/>
          <pc:sldMk cId="3576241193" sldId="461"/>
        </pc:sldMkLst>
        <pc:spChg chg="mod">
          <ac:chgData name="Nicole Dobrohotoff" userId="2dc4cf58-dc7e-422a-950b-38460c74cb76" providerId="ADAL" clId="{686C5CC5-7FCE-42C6-8C12-F61A126FCB9E}" dt="2026-04-18T01:44:09.856" v="96" actId="20577"/>
          <ac:spMkLst>
            <pc:docMk/>
            <pc:sldMk cId="3576241193" sldId="461"/>
            <ac:spMk id="2" creationId="{11ADC7DE-0946-F630-3AFC-8577A8522FF4}"/>
          </ac:spMkLst>
        </pc:spChg>
      </pc:sldChg>
      <pc:sldChg chg="modSp mod">
        <pc:chgData name="Nicole Dobrohotoff" userId="2dc4cf58-dc7e-422a-950b-38460c74cb76" providerId="ADAL" clId="{686C5CC5-7FCE-42C6-8C12-F61A126FCB9E}" dt="2026-04-18T01:52:46.975" v="102" actId="208"/>
        <pc:sldMkLst>
          <pc:docMk/>
          <pc:sldMk cId="3921030251" sldId="464"/>
        </pc:sldMkLst>
        <pc:spChg chg="mod">
          <ac:chgData name="Nicole Dobrohotoff" userId="2dc4cf58-dc7e-422a-950b-38460c74cb76" providerId="ADAL" clId="{686C5CC5-7FCE-42C6-8C12-F61A126FCB9E}" dt="2026-04-18T01:52:37.831" v="101" actId="1076"/>
          <ac:spMkLst>
            <pc:docMk/>
            <pc:sldMk cId="3921030251" sldId="464"/>
            <ac:spMk id="12" creationId="{542B7AB3-A339-4086-93CA-ED751B1D9EA0}"/>
          </ac:spMkLst>
        </pc:spChg>
        <pc:spChg chg="mod">
          <ac:chgData name="Nicole Dobrohotoff" userId="2dc4cf58-dc7e-422a-950b-38460c74cb76" providerId="ADAL" clId="{686C5CC5-7FCE-42C6-8C12-F61A126FCB9E}" dt="2026-04-18T01:52:37.831" v="101" actId="1076"/>
          <ac:spMkLst>
            <pc:docMk/>
            <pc:sldMk cId="3921030251" sldId="464"/>
            <ac:spMk id="13" creationId="{A885B496-81AA-46A7-88FC-87FD080680B0}"/>
          </ac:spMkLst>
        </pc:spChg>
        <pc:picChg chg="mod">
          <ac:chgData name="Nicole Dobrohotoff" userId="2dc4cf58-dc7e-422a-950b-38460c74cb76" providerId="ADAL" clId="{686C5CC5-7FCE-42C6-8C12-F61A126FCB9E}" dt="2026-04-18T01:52:46.975" v="102" actId="208"/>
          <ac:picMkLst>
            <pc:docMk/>
            <pc:sldMk cId="3921030251" sldId="464"/>
            <ac:picMk id="6" creationId="{48BA02C7-1E71-A852-346D-75003D5673B1}"/>
          </ac:picMkLst>
        </pc:picChg>
      </pc:sldChg>
      <pc:sldChg chg="modSp mod">
        <pc:chgData name="Nicole Dobrohotoff" userId="2dc4cf58-dc7e-422a-950b-38460c74cb76" providerId="ADAL" clId="{686C5CC5-7FCE-42C6-8C12-F61A126FCB9E}" dt="2026-04-18T01:53:44.754" v="104"/>
        <pc:sldMkLst>
          <pc:docMk/>
          <pc:sldMk cId="1073160591" sldId="468"/>
        </pc:sldMkLst>
        <pc:spChg chg="mod">
          <ac:chgData name="Nicole Dobrohotoff" userId="2dc4cf58-dc7e-422a-950b-38460c74cb76" providerId="ADAL" clId="{686C5CC5-7FCE-42C6-8C12-F61A126FCB9E}" dt="2026-04-18T01:53:44.754" v="104"/>
          <ac:spMkLst>
            <pc:docMk/>
            <pc:sldMk cId="1073160591" sldId="468"/>
            <ac:spMk id="11" creationId="{E7C4EA9B-4BEE-B837-9800-750D8F3D7A75}"/>
          </ac:spMkLst>
        </pc:spChg>
      </pc:sldChg>
      <pc:sldChg chg="addSp delSp modSp mod">
        <pc:chgData name="Nicole Dobrohotoff" userId="2dc4cf58-dc7e-422a-950b-38460c74cb76" providerId="ADAL" clId="{686C5CC5-7FCE-42C6-8C12-F61A126FCB9E}" dt="2026-04-18T01:41:55.987" v="67" actId="13822"/>
        <pc:sldMkLst>
          <pc:docMk/>
          <pc:sldMk cId="1426873433" sldId="473"/>
        </pc:sldMkLst>
        <pc:spChg chg="mod">
          <ac:chgData name="Nicole Dobrohotoff" userId="2dc4cf58-dc7e-422a-950b-38460c74cb76" providerId="ADAL" clId="{686C5CC5-7FCE-42C6-8C12-F61A126FCB9E}" dt="2026-04-18T01:39:38.283" v="60" actId="14100"/>
          <ac:spMkLst>
            <pc:docMk/>
            <pc:sldMk cId="1426873433" sldId="473"/>
            <ac:spMk id="2" creationId="{D082DF88-0FEE-1BE7-4AB2-1519D401AE02}"/>
          </ac:spMkLst>
        </pc:spChg>
        <pc:spChg chg="mod">
          <ac:chgData name="Nicole Dobrohotoff" userId="2dc4cf58-dc7e-422a-950b-38460c74cb76" providerId="ADAL" clId="{686C5CC5-7FCE-42C6-8C12-F61A126FCB9E}" dt="2026-04-18T01:35:17.280" v="7" actId="20577"/>
          <ac:spMkLst>
            <pc:docMk/>
            <pc:sldMk cId="1426873433" sldId="473"/>
            <ac:spMk id="3" creationId="{9491B753-5A73-F2AE-5C3A-E0B6BB06E493}"/>
          </ac:spMkLst>
        </pc:spChg>
        <pc:spChg chg="add mod">
          <ac:chgData name="Nicole Dobrohotoff" userId="2dc4cf58-dc7e-422a-950b-38460c74cb76" providerId="ADAL" clId="{686C5CC5-7FCE-42C6-8C12-F61A126FCB9E}" dt="2026-04-18T01:41:55.987" v="67" actId="13822"/>
          <ac:spMkLst>
            <pc:docMk/>
            <pc:sldMk cId="1426873433" sldId="473"/>
            <ac:spMk id="6" creationId="{D65EFB0E-3F00-5AC2-33DF-8580152F7B50}"/>
          </ac:spMkLst>
        </pc:spChg>
        <pc:spChg chg="add mod">
          <ac:chgData name="Nicole Dobrohotoff" userId="2dc4cf58-dc7e-422a-950b-38460c74cb76" providerId="ADAL" clId="{686C5CC5-7FCE-42C6-8C12-F61A126FCB9E}" dt="2026-04-18T01:39:18.221" v="58" actId="14100"/>
          <ac:spMkLst>
            <pc:docMk/>
            <pc:sldMk cId="1426873433" sldId="473"/>
            <ac:spMk id="8" creationId="{9B62BFF5-83F6-27DA-507E-07AF4C8D0FED}"/>
          </ac:spMkLst>
        </pc:spChg>
        <pc:spChg chg="add mod">
          <ac:chgData name="Nicole Dobrohotoff" userId="2dc4cf58-dc7e-422a-950b-38460c74cb76" providerId="ADAL" clId="{686C5CC5-7FCE-42C6-8C12-F61A126FCB9E}" dt="2026-04-18T01:40:30.741" v="66" actId="113"/>
          <ac:spMkLst>
            <pc:docMk/>
            <pc:sldMk cId="1426873433" sldId="473"/>
            <ac:spMk id="9" creationId="{1033CA28-6BBD-FB5F-7EF6-017AE9BF7642}"/>
          </ac:spMkLst>
        </pc:spChg>
        <pc:picChg chg="mod">
          <ac:chgData name="Nicole Dobrohotoff" userId="2dc4cf58-dc7e-422a-950b-38460c74cb76" providerId="ADAL" clId="{686C5CC5-7FCE-42C6-8C12-F61A126FCB9E}" dt="2026-04-18T01:35:35.212" v="9" actId="1076"/>
          <ac:picMkLst>
            <pc:docMk/>
            <pc:sldMk cId="1426873433" sldId="473"/>
            <ac:picMk id="4" creationId="{A2C10A4C-0515-4A00-A3C5-E7CCE3D8B432}"/>
          </ac:picMkLst>
        </pc:picChg>
        <pc:picChg chg="add del mod">
          <ac:chgData name="Nicole Dobrohotoff" userId="2dc4cf58-dc7e-422a-950b-38460c74cb76" providerId="ADAL" clId="{686C5CC5-7FCE-42C6-8C12-F61A126FCB9E}" dt="2026-04-18T01:37:11.262" v="15" actId="478"/>
          <ac:picMkLst>
            <pc:docMk/>
            <pc:sldMk cId="1426873433" sldId="473"/>
            <ac:picMk id="7" creationId="{9CC1F07D-AD33-B9BA-F699-DEDF014278AD}"/>
          </ac:picMkLst>
        </pc:picChg>
      </pc:sldChg>
      <pc:sldChg chg="modSp mod">
        <pc:chgData name="Nicole Dobrohotoff" userId="2dc4cf58-dc7e-422a-950b-38460c74cb76" providerId="ADAL" clId="{686C5CC5-7FCE-42C6-8C12-F61A126FCB9E}" dt="2026-04-18T01:52:20.013" v="98" actId="1076"/>
        <pc:sldMkLst>
          <pc:docMk/>
          <pc:sldMk cId="4057839360" sldId="474"/>
        </pc:sldMkLst>
        <pc:spChg chg="mod">
          <ac:chgData name="Nicole Dobrohotoff" userId="2dc4cf58-dc7e-422a-950b-38460c74cb76" providerId="ADAL" clId="{686C5CC5-7FCE-42C6-8C12-F61A126FCB9E}" dt="2026-04-18T01:52:20.013" v="98" actId="1076"/>
          <ac:spMkLst>
            <pc:docMk/>
            <pc:sldMk cId="4057839360" sldId="474"/>
            <ac:spMk id="13" creationId="{6F371B22-6A52-4BC4-8A9F-73AF210B122A}"/>
          </ac:spMkLst>
        </pc:spChg>
        <pc:spChg chg="mod">
          <ac:chgData name="Nicole Dobrohotoff" userId="2dc4cf58-dc7e-422a-950b-38460c74cb76" providerId="ADAL" clId="{686C5CC5-7FCE-42C6-8C12-F61A126FCB9E}" dt="2026-04-18T01:52:14.416" v="97" actId="14100"/>
          <ac:spMkLst>
            <pc:docMk/>
            <pc:sldMk cId="4057839360" sldId="474"/>
            <ac:spMk id="15" creationId="{A57CBF6C-92D8-42DD-8B21-F085AC0A1035}"/>
          </ac:spMkLst>
        </pc:spChg>
      </pc:sldChg>
      <pc:sldChg chg="modSp mod">
        <pc:chgData name="Nicole Dobrohotoff" userId="2dc4cf58-dc7e-422a-950b-38460c74cb76" providerId="ADAL" clId="{686C5CC5-7FCE-42C6-8C12-F61A126FCB9E}" dt="2026-04-18T01:42:55.527" v="73" actId="179"/>
        <pc:sldMkLst>
          <pc:docMk/>
          <pc:sldMk cId="2049451192" sldId="512"/>
        </pc:sldMkLst>
        <pc:spChg chg="mod">
          <ac:chgData name="Nicole Dobrohotoff" userId="2dc4cf58-dc7e-422a-950b-38460c74cb76" providerId="ADAL" clId="{686C5CC5-7FCE-42C6-8C12-F61A126FCB9E}" dt="2026-04-18T01:42:55.527" v="73" actId="179"/>
          <ac:spMkLst>
            <pc:docMk/>
            <pc:sldMk cId="2049451192" sldId="512"/>
            <ac:spMk id="2" creationId="{E59B3793-BEA6-57D6-75A4-80D5DC349EA7}"/>
          </ac:spMkLst>
        </pc:spChg>
        <pc:spChg chg="mod">
          <ac:chgData name="Nicole Dobrohotoff" userId="2dc4cf58-dc7e-422a-950b-38460c74cb76" providerId="ADAL" clId="{686C5CC5-7FCE-42C6-8C12-F61A126FCB9E}" dt="2026-04-18T01:42:19.393" v="69"/>
          <ac:spMkLst>
            <pc:docMk/>
            <pc:sldMk cId="2049451192" sldId="512"/>
            <ac:spMk id="3" creationId="{C60BAD57-7427-9655-71F0-104C6C8DD74C}"/>
          </ac:spMkLst>
        </pc:spChg>
      </pc:sldChg>
      <pc:sldChg chg="modSp mod">
        <pc:chgData name="Nicole Dobrohotoff" userId="2dc4cf58-dc7e-422a-950b-38460c74cb76" providerId="ADAL" clId="{686C5CC5-7FCE-42C6-8C12-F61A126FCB9E}" dt="2026-04-18T01:54:32.252" v="107" actId="120"/>
        <pc:sldMkLst>
          <pc:docMk/>
          <pc:sldMk cId="2741174011" sldId="518"/>
        </pc:sldMkLst>
        <pc:spChg chg="mod">
          <ac:chgData name="Nicole Dobrohotoff" userId="2dc4cf58-dc7e-422a-950b-38460c74cb76" providerId="ADAL" clId="{686C5CC5-7FCE-42C6-8C12-F61A126FCB9E}" dt="2026-04-18T01:54:32.252" v="107" actId="120"/>
          <ac:spMkLst>
            <pc:docMk/>
            <pc:sldMk cId="2741174011" sldId="518"/>
            <ac:spMk id="11" creationId="{879C071D-C7F3-F116-C1F6-3DCE50ADCADE}"/>
          </ac:spMkLst>
        </pc:spChg>
      </pc:sldChg>
      <pc:sldChg chg="addSp delSp modSp mod">
        <pc:chgData name="Nicole Dobrohotoff" userId="2dc4cf58-dc7e-422a-950b-38460c74cb76" providerId="ADAL" clId="{686C5CC5-7FCE-42C6-8C12-F61A126FCB9E}" dt="2026-04-18T01:54:52.722" v="112" actId="1076"/>
        <pc:sldMkLst>
          <pc:docMk/>
          <pc:sldMk cId="1882121173" sldId="521"/>
        </pc:sldMkLst>
        <pc:spChg chg="add mod">
          <ac:chgData name="Nicole Dobrohotoff" userId="2dc4cf58-dc7e-422a-950b-38460c74cb76" providerId="ADAL" clId="{686C5CC5-7FCE-42C6-8C12-F61A126FCB9E}" dt="2026-04-18T01:54:40.096" v="108"/>
          <ac:spMkLst>
            <pc:docMk/>
            <pc:sldMk cId="1882121173" sldId="521"/>
            <ac:spMk id="5" creationId="{C012B4D8-021C-31BF-7F3F-F868B0BBF64E}"/>
          </ac:spMkLst>
        </pc:spChg>
        <pc:spChg chg="add mod">
          <ac:chgData name="Nicole Dobrohotoff" userId="2dc4cf58-dc7e-422a-950b-38460c74cb76" providerId="ADAL" clId="{686C5CC5-7FCE-42C6-8C12-F61A126FCB9E}" dt="2026-04-18T01:54:44.019" v="109"/>
          <ac:spMkLst>
            <pc:docMk/>
            <pc:sldMk cId="1882121173" sldId="521"/>
            <ac:spMk id="7" creationId="{D41A7488-79B4-24A1-D3AC-2117C9F781E2}"/>
          </ac:spMkLst>
        </pc:spChg>
        <pc:spChg chg="add mod">
          <ac:chgData name="Nicole Dobrohotoff" userId="2dc4cf58-dc7e-422a-950b-38460c74cb76" providerId="ADAL" clId="{686C5CC5-7FCE-42C6-8C12-F61A126FCB9E}" dt="2026-04-18T01:54:52.722" v="112" actId="1076"/>
          <ac:spMkLst>
            <pc:docMk/>
            <pc:sldMk cId="1882121173" sldId="521"/>
            <ac:spMk id="8" creationId="{BAC65B3D-0FAA-BE7A-5F1A-7E1F7419F3AC}"/>
          </ac:spMkLst>
        </pc:spChg>
        <pc:spChg chg="del">
          <ac:chgData name="Nicole Dobrohotoff" userId="2dc4cf58-dc7e-422a-950b-38460c74cb76" providerId="ADAL" clId="{686C5CC5-7FCE-42C6-8C12-F61A126FCB9E}" dt="2026-04-18T01:54:48.162" v="110" actId="478"/>
          <ac:spMkLst>
            <pc:docMk/>
            <pc:sldMk cId="1882121173" sldId="521"/>
            <ac:spMk id="11" creationId="{69B6355B-8437-04F9-F5A9-E4F48AE3DDC8}"/>
          </ac:spMkLst>
        </pc:spChg>
      </pc:sldChg>
      <pc:sldChg chg="addSp delSp modSp mod">
        <pc:chgData name="Nicole Dobrohotoff" userId="2dc4cf58-dc7e-422a-950b-38460c74cb76" providerId="ADAL" clId="{686C5CC5-7FCE-42C6-8C12-F61A126FCB9E}" dt="2026-04-18T01:55:00.644" v="114"/>
        <pc:sldMkLst>
          <pc:docMk/>
          <pc:sldMk cId="1419049880" sldId="524"/>
        </pc:sldMkLst>
        <pc:spChg chg="add mod">
          <ac:chgData name="Nicole Dobrohotoff" userId="2dc4cf58-dc7e-422a-950b-38460c74cb76" providerId="ADAL" clId="{686C5CC5-7FCE-42C6-8C12-F61A126FCB9E}" dt="2026-04-18T01:55:00.644" v="114"/>
          <ac:spMkLst>
            <pc:docMk/>
            <pc:sldMk cId="1419049880" sldId="524"/>
            <ac:spMk id="6" creationId="{927F0675-3855-C0F2-A795-0ED553DAF4F2}"/>
          </ac:spMkLst>
        </pc:spChg>
        <pc:spChg chg="del">
          <ac:chgData name="Nicole Dobrohotoff" userId="2dc4cf58-dc7e-422a-950b-38460c74cb76" providerId="ADAL" clId="{686C5CC5-7FCE-42C6-8C12-F61A126FCB9E}" dt="2026-04-18T01:54:59.723" v="113" actId="478"/>
          <ac:spMkLst>
            <pc:docMk/>
            <pc:sldMk cId="1419049880" sldId="524"/>
            <ac:spMk id="11" creationId="{C4106176-02E3-7492-5A0E-A0F7E621F626}"/>
          </ac:spMkLst>
        </pc:spChg>
      </pc:sldChg>
      <pc:sldChg chg="addSp delSp modSp mod">
        <pc:chgData name="Nicole Dobrohotoff" userId="2dc4cf58-dc7e-422a-950b-38460c74cb76" providerId="ADAL" clId="{686C5CC5-7FCE-42C6-8C12-F61A126FCB9E}" dt="2026-04-18T01:55:13.023" v="117" actId="14100"/>
        <pc:sldMkLst>
          <pc:docMk/>
          <pc:sldMk cId="3052345456" sldId="527"/>
        </pc:sldMkLst>
        <pc:spChg chg="add mod">
          <ac:chgData name="Nicole Dobrohotoff" userId="2dc4cf58-dc7e-422a-950b-38460c74cb76" providerId="ADAL" clId="{686C5CC5-7FCE-42C6-8C12-F61A126FCB9E}" dt="2026-04-18T01:55:05.734" v="116"/>
          <ac:spMkLst>
            <pc:docMk/>
            <pc:sldMk cId="3052345456" sldId="527"/>
            <ac:spMk id="4" creationId="{305795F5-9EA6-A8A6-DF53-739EC839B11C}"/>
          </ac:spMkLst>
        </pc:spChg>
        <pc:spChg chg="mod">
          <ac:chgData name="Nicole Dobrohotoff" userId="2dc4cf58-dc7e-422a-950b-38460c74cb76" providerId="ADAL" clId="{686C5CC5-7FCE-42C6-8C12-F61A126FCB9E}" dt="2026-04-18T01:55:13.023" v="117" actId="14100"/>
          <ac:spMkLst>
            <pc:docMk/>
            <pc:sldMk cId="3052345456" sldId="527"/>
            <ac:spMk id="10" creationId="{E60CAAA5-B531-6548-8D3C-B0D47C8315EB}"/>
          </ac:spMkLst>
        </pc:spChg>
        <pc:spChg chg="del">
          <ac:chgData name="Nicole Dobrohotoff" userId="2dc4cf58-dc7e-422a-950b-38460c74cb76" providerId="ADAL" clId="{686C5CC5-7FCE-42C6-8C12-F61A126FCB9E}" dt="2026-04-18T01:55:05.352" v="115" actId="478"/>
          <ac:spMkLst>
            <pc:docMk/>
            <pc:sldMk cId="3052345456" sldId="527"/>
            <ac:spMk id="11" creationId="{AAB80E4E-CF09-F741-FAFC-D75380541E82}"/>
          </ac:spMkLst>
        </pc:spChg>
      </pc:sldChg>
      <pc:sldChg chg="addSp delSp modSp mod">
        <pc:chgData name="Nicole Dobrohotoff" userId="2dc4cf58-dc7e-422a-950b-38460c74cb76" providerId="ADAL" clId="{686C5CC5-7FCE-42C6-8C12-F61A126FCB9E}" dt="2026-04-18T01:55:23.611" v="120" actId="14100"/>
        <pc:sldMkLst>
          <pc:docMk/>
          <pc:sldMk cId="2986447511" sldId="533"/>
        </pc:sldMkLst>
        <pc:spChg chg="add mod">
          <ac:chgData name="Nicole Dobrohotoff" userId="2dc4cf58-dc7e-422a-950b-38460c74cb76" providerId="ADAL" clId="{686C5CC5-7FCE-42C6-8C12-F61A126FCB9E}" dt="2026-04-18T01:55:17.461" v="119"/>
          <ac:spMkLst>
            <pc:docMk/>
            <pc:sldMk cId="2986447511" sldId="533"/>
            <ac:spMk id="5" creationId="{E51C5A89-2089-C4F0-3F65-6C04A2BF219D}"/>
          </ac:spMkLst>
        </pc:spChg>
        <pc:spChg chg="mod">
          <ac:chgData name="Nicole Dobrohotoff" userId="2dc4cf58-dc7e-422a-950b-38460c74cb76" providerId="ADAL" clId="{686C5CC5-7FCE-42C6-8C12-F61A126FCB9E}" dt="2026-04-18T01:55:23.611" v="120" actId="14100"/>
          <ac:spMkLst>
            <pc:docMk/>
            <pc:sldMk cId="2986447511" sldId="533"/>
            <ac:spMk id="10" creationId="{9ED59972-2DAC-9EC0-FEC7-5AC58A00F22A}"/>
          </ac:spMkLst>
        </pc:spChg>
        <pc:spChg chg="del">
          <ac:chgData name="Nicole Dobrohotoff" userId="2dc4cf58-dc7e-422a-950b-38460c74cb76" providerId="ADAL" clId="{686C5CC5-7FCE-42C6-8C12-F61A126FCB9E}" dt="2026-04-18T01:55:17.047" v="118" actId="478"/>
          <ac:spMkLst>
            <pc:docMk/>
            <pc:sldMk cId="2986447511" sldId="533"/>
            <ac:spMk id="11" creationId="{CE15C78A-03BA-FAD8-5C2E-FC8ED9B214D6}"/>
          </ac:spMkLst>
        </pc:spChg>
      </pc:sldChg>
      <pc:sldChg chg="delSp modSp mod">
        <pc:chgData name="Nicole Dobrohotoff" userId="2dc4cf58-dc7e-422a-950b-38460c74cb76" providerId="ADAL" clId="{686C5CC5-7FCE-42C6-8C12-F61A126FCB9E}" dt="2026-04-18T01:58:02.957" v="123"/>
        <pc:sldMkLst>
          <pc:docMk/>
          <pc:sldMk cId="1121132948" sldId="535"/>
        </pc:sldMkLst>
        <pc:spChg chg="mod">
          <ac:chgData name="Nicole Dobrohotoff" userId="2dc4cf58-dc7e-422a-950b-38460c74cb76" providerId="ADAL" clId="{686C5CC5-7FCE-42C6-8C12-F61A126FCB9E}" dt="2026-04-18T01:58:02.957" v="123"/>
          <ac:spMkLst>
            <pc:docMk/>
            <pc:sldMk cId="1121132948" sldId="535"/>
            <ac:spMk id="2" creationId="{D6DEBD7F-FAF0-15FA-6035-C32C4BE3E87A}"/>
          </ac:spMkLst>
        </pc:spChg>
        <pc:spChg chg="del">
          <ac:chgData name="Nicole Dobrohotoff" userId="2dc4cf58-dc7e-422a-950b-38460c74cb76" providerId="ADAL" clId="{686C5CC5-7FCE-42C6-8C12-F61A126FCB9E}" dt="2026-04-18T01:57:48.310" v="121" actId="478"/>
          <ac:spMkLst>
            <pc:docMk/>
            <pc:sldMk cId="1121132948" sldId="535"/>
            <ac:spMk id="4" creationId="{A85DE75F-DECF-356D-0C1B-4ED6E05E25F4}"/>
          </ac:spMkLst>
        </pc:spChg>
        <pc:spChg chg="del">
          <ac:chgData name="Nicole Dobrohotoff" userId="2dc4cf58-dc7e-422a-950b-38460c74cb76" providerId="ADAL" clId="{686C5CC5-7FCE-42C6-8C12-F61A126FCB9E}" dt="2026-04-18T01:57:48.310" v="121" actId="478"/>
          <ac:spMkLst>
            <pc:docMk/>
            <pc:sldMk cId="1121132948" sldId="535"/>
            <ac:spMk id="5" creationId="{67E7B83A-6C11-F71C-5A41-D66FE65D9D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latin typeface="Arial" panose="020B0604020202020204" pitchFamily="34" charset="0"/>
              </a:rPr>
              <a:t>4/18/2026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A3A601E1-AFEE-AA40-B9D6-E7C3110FECAB}" type="datetimeFigureOut">
              <a:rPr lang="en-US" smtClean="0"/>
              <a:pPr/>
              <a:t>4/18/2026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0689D6-08F4-9246-8340-6E1C330F9F5D}" type="slidenum">
              <a:rPr lang="en-US" smtClean="0"/>
              <a:pPr/>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laudatosiactionplatform.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dirty="0"/>
          </a:p>
        </p:txBody>
      </p:sp>
    </p:spTree>
    <p:extLst>
      <p:ext uri="{BB962C8B-B14F-4D97-AF65-F5344CB8AC3E}">
        <p14:creationId xmlns:p14="http://schemas.microsoft.com/office/powerpoint/2010/main" val="371081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8F0B-DA39-0441-81A8-8B7BBDE8D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4EA69-F483-3CE6-FCF7-39954FD6030B}"/>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F3BCA161-27C6-6AC9-3785-CEB5C6DD10BC}"/>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1977A7DB-BA63-4EE8-55A1-9AE27A9C0189}"/>
              </a:ext>
            </a:extLst>
          </p:cNvPr>
          <p:cNvSpPr>
            <a:spLocks noGrp="1"/>
          </p:cNvSpPr>
          <p:nvPr>
            <p:ph type="sldNum" sz="quarter" idx="5"/>
          </p:nvPr>
        </p:nvSpPr>
        <p:spPr/>
        <p:txBody>
          <a:bodyPr/>
          <a:lstStyle/>
          <a:p>
            <a:fld id="{490689D6-08F4-9246-8340-6E1C330F9F5D}" type="slidenum">
              <a:rPr lang="en-US" smtClean="0"/>
              <a:t>13</a:t>
            </a:fld>
            <a:endParaRPr lang="en-US" dirty="0"/>
          </a:p>
        </p:txBody>
      </p:sp>
    </p:spTree>
    <p:extLst>
      <p:ext uri="{BB962C8B-B14F-4D97-AF65-F5344CB8AC3E}">
        <p14:creationId xmlns:p14="http://schemas.microsoft.com/office/powerpoint/2010/main" val="145357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FDF4-DABE-AE1E-396F-2AD975BF1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6DBB9-58DD-0ABE-0CE0-ECD1B11761F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5853F324-6899-B6F9-EFF3-BBF32BA1F365}"/>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FFA9EB13-F1C4-B1E8-77BA-D5D232CB6CD8}"/>
              </a:ext>
            </a:extLst>
          </p:cNvPr>
          <p:cNvSpPr>
            <a:spLocks noGrp="1"/>
          </p:cNvSpPr>
          <p:nvPr>
            <p:ph type="sldNum" sz="quarter" idx="5"/>
          </p:nvPr>
        </p:nvSpPr>
        <p:spPr/>
        <p:txBody>
          <a:bodyPr/>
          <a:lstStyle/>
          <a:p>
            <a:fld id="{490689D6-08F4-9246-8340-6E1C330F9F5D}" type="slidenum">
              <a:rPr lang="en-US" smtClean="0"/>
              <a:t>15</a:t>
            </a:fld>
            <a:endParaRPr lang="en-US" dirty="0"/>
          </a:p>
        </p:txBody>
      </p:sp>
    </p:spTree>
    <p:extLst>
      <p:ext uri="{BB962C8B-B14F-4D97-AF65-F5344CB8AC3E}">
        <p14:creationId xmlns:p14="http://schemas.microsoft.com/office/powerpoint/2010/main" val="297061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C4C7C-293F-DDC5-AB6C-568DA4D3D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AC797A-9D9F-64BD-FED6-A7FC22D6253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BAAE2FC6-1AFA-A228-4F48-54E35B631D97}"/>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88B8083B-9423-FAA2-C520-2D82C57731DA}"/>
              </a:ext>
            </a:extLst>
          </p:cNvPr>
          <p:cNvSpPr>
            <a:spLocks noGrp="1"/>
          </p:cNvSpPr>
          <p:nvPr>
            <p:ph type="sldNum" sz="quarter" idx="5"/>
          </p:nvPr>
        </p:nvSpPr>
        <p:spPr/>
        <p:txBody>
          <a:bodyPr/>
          <a:lstStyle/>
          <a:p>
            <a:fld id="{490689D6-08F4-9246-8340-6E1C330F9F5D}" type="slidenum">
              <a:rPr lang="en-US" smtClean="0"/>
              <a:t>16</a:t>
            </a:fld>
            <a:endParaRPr lang="en-US" dirty="0"/>
          </a:p>
        </p:txBody>
      </p:sp>
    </p:spTree>
    <p:extLst>
      <p:ext uri="{BB962C8B-B14F-4D97-AF65-F5344CB8AC3E}">
        <p14:creationId xmlns:p14="http://schemas.microsoft.com/office/powerpoint/2010/main" val="178307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2739F-C234-ADD9-3F6C-32E18E5DB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1B0A2-D5FE-76B4-6D64-303C3F0A763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583FC6A-5A1C-A414-2944-83FC86C5DF43}"/>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3CB7BFD8-37E2-B720-5388-E12307A2CD99}"/>
              </a:ext>
            </a:extLst>
          </p:cNvPr>
          <p:cNvSpPr>
            <a:spLocks noGrp="1"/>
          </p:cNvSpPr>
          <p:nvPr>
            <p:ph type="sldNum" sz="quarter" idx="5"/>
          </p:nvPr>
        </p:nvSpPr>
        <p:spPr/>
        <p:txBody>
          <a:bodyPr/>
          <a:lstStyle/>
          <a:p>
            <a:fld id="{490689D6-08F4-9246-8340-6E1C330F9F5D}" type="slidenum">
              <a:rPr lang="en-US" smtClean="0"/>
              <a:t>18</a:t>
            </a:fld>
            <a:endParaRPr lang="en-US" dirty="0"/>
          </a:p>
        </p:txBody>
      </p:sp>
    </p:spTree>
    <p:extLst>
      <p:ext uri="{BB962C8B-B14F-4D97-AF65-F5344CB8AC3E}">
        <p14:creationId xmlns:p14="http://schemas.microsoft.com/office/powerpoint/2010/main" val="129943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7C25D-05AE-4DE7-4072-FB6792FC3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14845-C45A-11B8-8B24-83E5DDF3743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16F4EFE-2AFD-C202-01AF-6A6159DC8937}"/>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FACF376A-5CF8-B250-356D-D0D15D88DA1D}"/>
              </a:ext>
            </a:extLst>
          </p:cNvPr>
          <p:cNvSpPr>
            <a:spLocks noGrp="1"/>
          </p:cNvSpPr>
          <p:nvPr>
            <p:ph type="sldNum" sz="quarter" idx="5"/>
          </p:nvPr>
        </p:nvSpPr>
        <p:spPr/>
        <p:txBody>
          <a:bodyPr/>
          <a:lstStyle/>
          <a:p>
            <a:fld id="{490689D6-08F4-9246-8340-6E1C330F9F5D}" type="slidenum">
              <a:rPr lang="en-US" smtClean="0"/>
              <a:t>19</a:t>
            </a:fld>
            <a:endParaRPr lang="en-US" dirty="0"/>
          </a:p>
        </p:txBody>
      </p:sp>
    </p:spTree>
    <p:extLst>
      <p:ext uri="{BB962C8B-B14F-4D97-AF65-F5344CB8AC3E}">
        <p14:creationId xmlns:p14="http://schemas.microsoft.com/office/powerpoint/2010/main" val="2670083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4B585-CAD3-0855-60FC-0A8FB7E5E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6379C-A632-7678-E62C-E7FB155A29C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7C79E94-A564-04E7-040C-0B7EE20804B0}"/>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59EA873A-E808-4BC4-DA7F-4C2FD48B99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2914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77FD-70E6-774A-4B95-2AAC5EB3D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9CD7C-F46E-530F-96CF-273DAACE852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ADB513D-9489-29C5-7EBD-2E28B6E2795D}"/>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9ABEADBA-CD3D-0E05-48D4-B309F27D60A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2287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EED76-21AC-AF53-1BF3-DA5CDB51A7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138AB-6E4D-E68A-EC0E-D3089024649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9A4AFC7-6FCB-D26B-7659-E03E78A85EDE}"/>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CE806740-61C5-27F8-1C78-DA46838F80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856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89261-3E13-2FF8-B8C3-9427C7D5F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96C03-3DF9-F2F8-194F-E751DCD92A7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CD71E66-778C-90E0-38EB-8B1D8C3CAA5F}"/>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0914A1BE-20FB-0415-0856-AC48BF49B47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1455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E592B-563C-7AC3-D3C8-9DCBA8167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FDBB4-413B-027A-BF35-D50C73861AE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3583211-CA66-7D76-1ED9-13779CEB1894}"/>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936010C2-3FDA-7CEB-4471-0292A1C466C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1762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dirty="0"/>
          </a:p>
        </p:txBody>
      </p:sp>
    </p:spTree>
    <p:extLst>
      <p:ext uri="{BB962C8B-B14F-4D97-AF65-F5344CB8AC3E}">
        <p14:creationId xmlns:p14="http://schemas.microsoft.com/office/powerpoint/2010/main" val="687611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B8332-F61D-E375-5F67-4AEC80F77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E1FE5-5A7E-9551-B438-B6BD8AC3E43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A4AB948-72C7-F7F5-2784-26F90BD197E7}"/>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04ECA7AB-DD66-C2B7-C84C-EF43956851F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0689D6-08F4-9246-8340-6E1C330F9F5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8132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29</a:t>
            </a:fld>
            <a:endParaRPr lang="en-US" dirty="0"/>
          </a:p>
        </p:txBody>
      </p:sp>
    </p:spTree>
    <p:extLst>
      <p:ext uri="{BB962C8B-B14F-4D97-AF65-F5344CB8AC3E}">
        <p14:creationId xmlns:p14="http://schemas.microsoft.com/office/powerpoint/2010/main" val="214998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nSpc>
                <a:spcPct val="130000"/>
              </a:lnSpc>
              <a:spcBef>
                <a:spcPts val="1200"/>
              </a:spcBef>
              <a:spcAft>
                <a:spcPts val="1200"/>
              </a:spcAft>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dirty="0"/>
          </a:p>
        </p:txBody>
      </p:sp>
    </p:spTree>
    <p:extLst>
      <p:ext uri="{BB962C8B-B14F-4D97-AF65-F5344CB8AC3E}">
        <p14:creationId xmlns:p14="http://schemas.microsoft.com/office/powerpoint/2010/main" val="133999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chemeClr val="bg1"/>
                </a:solidFill>
                <a:ea typeface="Roboto Light" panose="02000000000000000000" pitchFamily="2" charset="0"/>
              </a:rPr>
              <a:t>Source: CAFOD</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dirty="0"/>
          </a:p>
        </p:txBody>
      </p:sp>
    </p:spTree>
    <p:extLst>
      <p:ext uri="{BB962C8B-B14F-4D97-AF65-F5344CB8AC3E}">
        <p14:creationId xmlns:p14="http://schemas.microsoft.com/office/powerpoint/2010/main" val="290229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dirty="0">
                <a:solidFill>
                  <a:schemeClr val="bg1"/>
                </a:solidFill>
                <a:ea typeface="Roboto Light" panose="02000000000000000000" pitchFamily="2" charset="0"/>
                <a:cs typeface="Arial" panose="020B0604020202020204" pitchFamily="34" charset="0"/>
              </a:rPr>
              <a:t>Source: </a:t>
            </a:r>
            <a:r>
              <a:rPr lang="en-AU" sz="1200" dirty="0">
                <a:solidFill>
                  <a:schemeClr val="bg1"/>
                </a:solidFill>
                <a:ea typeface="Roboto Light" panose="020000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www.laudatosiactionplatform.org</a:t>
            </a:r>
            <a:endParaRPr lang="en-AU" sz="1200" dirty="0">
              <a:solidFill>
                <a:schemeClr val="bg1"/>
              </a:solidFill>
              <a:ea typeface="Roboto Light" panose="02000000000000000000" pitchFamily="2"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6</a:t>
            </a:fld>
            <a:endParaRPr lang="en-US" dirty="0"/>
          </a:p>
        </p:txBody>
      </p:sp>
    </p:spTree>
    <p:extLst>
      <p:ext uri="{BB962C8B-B14F-4D97-AF65-F5344CB8AC3E}">
        <p14:creationId xmlns:p14="http://schemas.microsoft.com/office/powerpoint/2010/main" val="283558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7</a:t>
            </a:fld>
            <a:endParaRPr lang="en-US" dirty="0"/>
          </a:p>
        </p:txBody>
      </p:sp>
    </p:spTree>
    <p:extLst>
      <p:ext uri="{BB962C8B-B14F-4D97-AF65-F5344CB8AC3E}">
        <p14:creationId xmlns:p14="http://schemas.microsoft.com/office/powerpoint/2010/main" val="3946512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dirty="0"/>
          </a:p>
        </p:txBody>
      </p:sp>
    </p:spTree>
    <p:extLst>
      <p:ext uri="{BB962C8B-B14F-4D97-AF65-F5344CB8AC3E}">
        <p14:creationId xmlns:p14="http://schemas.microsoft.com/office/powerpoint/2010/main" val="288331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5A628-595C-C291-3D4B-B57F25497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F0A74-2D18-CAD8-7259-F97843ABF34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71B7DAD-0761-A2DA-AC44-484544D776F2}"/>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A7F216E3-DDFD-5F8C-58AB-3B62AD13CF24}"/>
              </a:ext>
            </a:extLst>
          </p:cNvPr>
          <p:cNvSpPr>
            <a:spLocks noGrp="1"/>
          </p:cNvSpPr>
          <p:nvPr>
            <p:ph type="sldNum" sz="quarter" idx="5"/>
          </p:nvPr>
        </p:nvSpPr>
        <p:spPr/>
        <p:txBody>
          <a:bodyPr/>
          <a:lstStyle/>
          <a:p>
            <a:fld id="{490689D6-08F4-9246-8340-6E1C330F9F5D}" type="slidenum">
              <a:rPr lang="en-US" smtClean="0"/>
              <a:t>10</a:t>
            </a:fld>
            <a:endParaRPr lang="en-US" dirty="0"/>
          </a:p>
        </p:txBody>
      </p:sp>
    </p:spTree>
    <p:extLst>
      <p:ext uri="{BB962C8B-B14F-4D97-AF65-F5344CB8AC3E}">
        <p14:creationId xmlns:p14="http://schemas.microsoft.com/office/powerpoint/2010/main" val="264106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5814-154C-F0FC-B7A0-F012BA1C3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FCEF9-E05E-64A3-502A-B739809CA55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310B218B-500E-6D6C-432A-69F5335483C1}"/>
              </a:ext>
            </a:extLst>
          </p:cNvPr>
          <p:cNvSpPr>
            <a:spLocks noGrp="1"/>
          </p:cNvSpPr>
          <p:nvPr>
            <p:ph type="body" idx="1"/>
          </p:nvPr>
        </p:nvSpPr>
        <p:spPr/>
        <p:txBody>
          <a:bodyPr/>
          <a:lstStyle/>
          <a:p>
            <a:r>
              <a:rPr lang="en-AU" dirty="0"/>
              <a:t>Source: https://laudatosiactionplatform.org/laudato-si-goals/</a:t>
            </a:r>
            <a:endParaRPr lang="en-AU" dirty="0">
              <a:cs typeface="Arial" panose="020B0604020202020204" pitchFamily="34" charset="0"/>
            </a:endParaRPr>
          </a:p>
        </p:txBody>
      </p:sp>
      <p:sp>
        <p:nvSpPr>
          <p:cNvPr id="4" name="Slide Number Placeholder 3">
            <a:extLst>
              <a:ext uri="{FF2B5EF4-FFF2-40B4-BE49-F238E27FC236}">
                <a16:creationId xmlns:a16="http://schemas.microsoft.com/office/drawing/2014/main" id="{2E328AA8-FBC0-67A0-5DEF-2EC67B681C25}"/>
              </a:ext>
            </a:extLst>
          </p:cNvPr>
          <p:cNvSpPr>
            <a:spLocks noGrp="1"/>
          </p:cNvSpPr>
          <p:nvPr>
            <p:ph type="sldNum" sz="quarter" idx="5"/>
          </p:nvPr>
        </p:nvSpPr>
        <p:spPr/>
        <p:txBody>
          <a:bodyPr/>
          <a:lstStyle/>
          <a:p>
            <a:fld id="{490689D6-08F4-9246-8340-6E1C330F9F5D}" type="slidenum">
              <a:rPr lang="en-US" smtClean="0"/>
              <a:t>12</a:t>
            </a:fld>
            <a:endParaRPr lang="en-US" dirty="0"/>
          </a:p>
        </p:txBody>
      </p:sp>
    </p:spTree>
    <p:extLst>
      <p:ext uri="{BB962C8B-B14F-4D97-AF65-F5344CB8AC3E}">
        <p14:creationId xmlns:p14="http://schemas.microsoft.com/office/powerpoint/2010/main" val="3747881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43568D18-358E-B100-E9D3-4323756E6F12}"/>
              </a:ext>
            </a:extLst>
          </p:cNvPr>
          <p:cNvSpPr/>
          <p:nvPr userDrawn="1"/>
        </p:nvSpPr>
        <p:spPr>
          <a:xfrm>
            <a:off x="0" y="0"/>
            <a:ext cx="12192000" cy="3429000"/>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35038C44-3752-3BB2-37D0-532D62A3B04F}"/>
              </a:ext>
            </a:extLst>
          </p:cNvPr>
          <p:cNvSpPr>
            <a:spLocks noGrp="1"/>
          </p:cNvSpPr>
          <p:nvPr>
            <p:ph type="ctrTitle"/>
          </p:nvPr>
        </p:nvSpPr>
        <p:spPr>
          <a:xfrm>
            <a:off x="1395663" y="1747836"/>
            <a:ext cx="9272337" cy="1508126"/>
          </a:xfrm>
        </p:spPr>
        <p:txBody>
          <a:bodyPr lIns="0" anchor="b"/>
          <a:lstStyle>
            <a:lvl1pPr algn="l">
              <a:defRPr sz="3800" b="1" i="0">
                <a:latin typeface="Arial" panose="020B0604020202020204" pitchFamily="34" charset="0"/>
              </a:defRPr>
            </a:lvl1pPr>
          </a:lstStyle>
          <a:p>
            <a:r>
              <a:rPr lang="en-GB" dirty="0"/>
              <a:t>Click to edit Master title style</a:t>
            </a:r>
            <a:endParaRPr lang="en-US" dirty="0"/>
          </a:p>
        </p:txBody>
      </p:sp>
      <p:sp>
        <p:nvSpPr>
          <p:cNvPr id="12" name="Round Single Corner of Rectangle 11">
            <a:extLst>
              <a:ext uri="{FF2B5EF4-FFF2-40B4-BE49-F238E27FC236}">
                <a16:creationId xmlns:a16="http://schemas.microsoft.com/office/drawing/2014/main" id="{2DB8ED10-C390-3AA3-0E61-DB6F47A797F7}"/>
              </a:ext>
            </a:extLst>
          </p:cNvPr>
          <p:cNvSpPr/>
          <p:nvPr userDrawn="1"/>
        </p:nvSpPr>
        <p:spPr>
          <a:xfrm rot="10800000">
            <a:off x="0" y="3429000"/>
            <a:ext cx="12192000" cy="3429000"/>
          </a:xfrm>
          <a:prstGeom prst="round1Rect">
            <a:avLst>
              <a:gd name="adj" fmla="val 4814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ubtitle 2">
            <a:extLst>
              <a:ext uri="{FF2B5EF4-FFF2-40B4-BE49-F238E27FC236}">
                <a16:creationId xmlns:a16="http://schemas.microsoft.com/office/drawing/2014/main" id="{470FE083-4CE1-F53F-CA91-4BD2B7C28F1D}"/>
              </a:ext>
            </a:extLst>
          </p:cNvPr>
          <p:cNvSpPr>
            <a:spLocks noGrp="1"/>
          </p:cNvSpPr>
          <p:nvPr>
            <p:ph type="subTitle" idx="1"/>
          </p:nvPr>
        </p:nvSpPr>
        <p:spPr>
          <a:xfrm>
            <a:off x="1395663" y="3652834"/>
            <a:ext cx="9272337" cy="1604965"/>
          </a:xfrm>
        </p:spPr>
        <p:txBody>
          <a:bodyPr lIns="0"/>
          <a:lstStyle>
            <a:lvl1pPr marL="0" indent="0" algn="l">
              <a:buNone/>
              <a:defRPr sz="200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a:extLst>
              <a:ext uri="{FF2B5EF4-FFF2-40B4-BE49-F238E27FC236}">
                <a16:creationId xmlns:a16="http://schemas.microsoft.com/office/drawing/2014/main" id="{0BF13B80-9A93-D716-D9FC-6D0C5555CB0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pic>
        <p:nvPicPr>
          <p:cNvPr id="13" name="Picture 12">
            <a:extLst>
              <a:ext uri="{FF2B5EF4-FFF2-40B4-BE49-F238E27FC236}">
                <a16:creationId xmlns:a16="http://schemas.microsoft.com/office/drawing/2014/main" id="{D1D01CBE-165B-2F37-FCE4-3D98BE33D00E}"/>
              </a:ext>
            </a:extLst>
          </p:cNvPr>
          <p:cNvPicPr>
            <a:picLocks noChangeAspect="1"/>
          </p:cNvPicPr>
          <p:nvPr userDrawn="1"/>
        </p:nvPicPr>
        <p:blipFill>
          <a:blip>
            <a:alphaModFix amt="10000"/>
            <a:extLst>
              <a:ext uri="{96DAC541-7B7A-43D3-8B79-37D633B846F1}">
                <asvg:svgBlip xmlns:asvg="http://schemas.microsoft.com/office/drawing/2016/SVG/main" r:embed="rId3"/>
              </a:ext>
            </a:extLst>
          </a:blip>
          <a:srcRect r="18757" b="17557"/>
          <a:stretch>
            <a:fillRect/>
          </a:stretch>
        </p:blipFill>
        <p:spPr>
          <a:xfrm>
            <a:off x="8788893" y="3741525"/>
            <a:ext cx="3403107" cy="3116475"/>
          </a:xfrm>
          <a:prstGeom prst="rect">
            <a:avLst/>
          </a:prstGeom>
        </p:spPr>
      </p:pic>
    </p:spTree>
    <p:extLst>
      <p:ext uri="{BB962C8B-B14F-4D97-AF65-F5344CB8AC3E}">
        <p14:creationId xmlns:p14="http://schemas.microsoft.com/office/powerpoint/2010/main" val="1802780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64018CA-CFC9-8B8F-F809-022FF03F04A2}"/>
              </a:ext>
            </a:extLst>
          </p:cNvPr>
          <p:cNvSpPr>
            <a:spLocks noGrp="1"/>
          </p:cNvSpPr>
          <p:nvPr>
            <p:ph idx="1"/>
          </p:nvPr>
        </p:nvSpPr>
        <p:spPr>
          <a:xfrm>
            <a:off x="403491" y="1364963"/>
            <a:ext cx="11385018" cy="5071348"/>
          </a:xfrm>
        </p:spPr>
        <p:txBody>
          <a:bodyPr lIns="0">
            <a:noAutofit/>
          </a:bodyPr>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sp>
        <p:nvSpPr>
          <p:cNvPr id="7" name="Title 1">
            <a:extLst>
              <a:ext uri="{FF2B5EF4-FFF2-40B4-BE49-F238E27FC236}">
                <a16:creationId xmlns:a16="http://schemas.microsoft.com/office/drawing/2014/main" id="{2B844C6F-6A91-FFA7-7367-83CDC49481AB}"/>
              </a:ext>
            </a:extLst>
          </p:cNvPr>
          <p:cNvSpPr>
            <a:spLocks noGrp="1"/>
          </p:cNvSpPr>
          <p:nvPr>
            <p:ph type="title"/>
          </p:nvPr>
        </p:nvSpPr>
        <p:spPr>
          <a:xfrm>
            <a:off x="738055" y="298048"/>
            <a:ext cx="10906258" cy="708338"/>
          </a:xfrm>
        </p:spPr>
        <p:txBody>
          <a:bodyPr lIns="0" bIns="0" anchor="ctr" anchorCtr="0">
            <a:normAutofit/>
          </a:bodyPr>
          <a:lstStyle>
            <a:lvl1pPr>
              <a:defRPr sz="3200" b="0" i="0">
                <a:solidFill>
                  <a:schemeClr val="tx1"/>
                </a:solidFill>
                <a:latin typeface="Arial" panose="020B0604020202020204" pitchFamily="34" charset="0"/>
              </a:defRPr>
            </a:lvl1pPr>
          </a:lstStyle>
          <a:p>
            <a:r>
              <a:rPr lang="en-GB" dirty="0"/>
              <a:t>Click to edit Master title style</a:t>
            </a:r>
            <a:endParaRPr lang="en-US" dirty="0"/>
          </a:p>
        </p:txBody>
      </p:sp>
      <p:pic>
        <p:nvPicPr>
          <p:cNvPr id="16" name="Picture 15">
            <a:extLst>
              <a:ext uri="{FF2B5EF4-FFF2-40B4-BE49-F238E27FC236}">
                <a16:creationId xmlns:a16="http://schemas.microsoft.com/office/drawing/2014/main" id="{446EB3A6-C448-39F2-0916-9823D34E16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687" y="6037725"/>
            <a:ext cx="1754822" cy="586147"/>
          </a:xfrm>
          <a:prstGeom prst="rect">
            <a:avLst/>
          </a:prstGeom>
        </p:spPr>
      </p:pic>
    </p:spTree>
    <p:extLst>
      <p:ext uri="{BB962C8B-B14F-4D97-AF65-F5344CB8AC3E}">
        <p14:creationId xmlns:p14="http://schemas.microsoft.com/office/powerpoint/2010/main" val="36328615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43568D18-358E-B100-E9D3-4323756E6F12}"/>
              </a:ext>
            </a:extLst>
          </p:cNvPr>
          <p:cNvSpPr/>
          <p:nvPr userDrawn="1"/>
        </p:nvSpPr>
        <p:spPr>
          <a:xfrm>
            <a:off x="0" y="0"/>
            <a:ext cx="12192000" cy="3429000"/>
          </a:xfrm>
          <a:prstGeom prst="round1Rect">
            <a:avLst>
              <a:gd name="adj" fmla="val 4814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ound Single Corner of Rectangle 11">
            <a:extLst>
              <a:ext uri="{FF2B5EF4-FFF2-40B4-BE49-F238E27FC236}">
                <a16:creationId xmlns:a16="http://schemas.microsoft.com/office/drawing/2014/main" id="{2DB8ED10-C390-3AA3-0E61-DB6F47A797F7}"/>
              </a:ext>
            </a:extLst>
          </p:cNvPr>
          <p:cNvSpPr/>
          <p:nvPr userDrawn="1"/>
        </p:nvSpPr>
        <p:spPr>
          <a:xfrm rot="10800000">
            <a:off x="0" y="3429000"/>
            <a:ext cx="12192000" cy="3429000"/>
          </a:xfrm>
          <a:prstGeom prst="round1Rect">
            <a:avLst>
              <a:gd name="adj" fmla="val 4814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a:extLst>
              <a:ext uri="{FF2B5EF4-FFF2-40B4-BE49-F238E27FC236}">
                <a16:creationId xmlns:a16="http://schemas.microsoft.com/office/drawing/2014/main" id="{0BF13B80-9A93-D716-D9FC-6D0C5555CB0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844816" y="5143500"/>
            <a:ext cx="3534793" cy="1239000"/>
          </a:xfrm>
          <a:prstGeom prst="rect">
            <a:avLst/>
          </a:prstGeom>
          <a:noFill/>
        </p:spPr>
      </p:pic>
      <p:sp>
        <p:nvSpPr>
          <p:cNvPr id="2" name="Text Placeholder 15">
            <a:extLst>
              <a:ext uri="{FF2B5EF4-FFF2-40B4-BE49-F238E27FC236}">
                <a16:creationId xmlns:a16="http://schemas.microsoft.com/office/drawing/2014/main" id="{3292DC4D-D2FA-BCBF-B897-B11C4E4FA634}"/>
              </a:ext>
            </a:extLst>
          </p:cNvPr>
          <p:cNvSpPr txBox="1">
            <a:spLocks noChangeAspect="1"/>
          </p:cNvSpPr>
          <p:nvPr userDrawn="1"/>
        </p:nvSpPr>
        <p:spPr>
          <a:xfrm>
            <a:off x="4232683" y="1896819"/>
            <a:ext cx="3726634" cy="515167"/>
          </a:xfrm>
          <a:prstGeom prst="rect">
            <a:avLst/>
          </a:prstGeom>
        </p:spPr>
        <p:txBody>
          <a:bodyPr>
            <a:noAutofit/>
          </a:bodyPr>
          <a:lstStyle>
            <a:lvl1pPr marL="0" indent="0" algn="ctr" eaLnBrk="1" hangingPunct="1">
              <a:buFontTx/>
              <a:buNone/>
              <a:defRPr sz="4000" b="1" baseline="0">
                <a:solidFill>
                  <a:schemeClr val="bg1"/>
                </a:solidFill>
                <a:latin typeface="Arial"/>
                <a:ea typeface="+mn-ea"/>
                <a:cs typeface="Arial"/>
              </a:defRPr>
            </a:lvl1pPr>
            <a:lvl2pPr marL="342900" indent="0" eaLnBrk="1" hangingPunct="1">
              <a:buFontTx/>
              <a:buNone/>
              <a:defRPr sz="1050">
                <a:latin typeface=""/>
                <a:ea typeface="+mn-ea"/>
                <a:cs typeface="+mn-cs"/>
              </a:defRPr>
            </a:lvl2pPr>
            <a:lvl3pPr marL="685800" indent="0" eaLnBrk="1" hangingPunct="1">
              <a:buFontTx/>
              <a:buNone/>
              <a:defRPr sz="1050">
                <a:latin typeface=""/>
                <a:ea typeface="+mn-ea"/>
                <a:cs typeface="+mn-cs"/>
              </a:defRPr>
            </a:lvl3pPr>
            <a:lvl4pPr marL="1028700" indent="0" eaLnBrk="1" hangingPunct="1">
              <a:buFontTx/>
              <a:buNone/>
              <a:defRPr sz="1050">
                <a:latin typeface=""/>
                <a:ea typeface="+mn-ea"/>
                <a:cs typeface="+mn-cs"/>
              </a:defRPr>
            </a:lvl4pPr>
            <a:lvl5pPr marL="1371600" indent="0" eaLnBrk="1" hangingPunct="1">
              <a:buFontTx/>
              <a:buNone/>
              <a:defRPr sz="1050">
                <a:latin typeface=""/>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AU" sz="4219" kern="0" dirty="0">
                <a:latin typeface="Arial" panose="020B0604020202020204" pitchFamily="34" charset="0"/>
              </a:rPr>
              <a:t>Thank You</a:t>
            </a:r>
          </a:p>
        </p:txBody>
      </p:sp>
      <p:sp>
        <p:nvSpPr>
          <p:cNvPr id="3" name="bg object 17">
            <a:extLst>
              <a:ext uri="{FF2B5EF4-FFF2-40B4-BE49-F238E27FC236}">
                <a16:creationId xmlns:a16="http://schemas.microsoft.com/office/drawing/2014/main" id="{F899691C-A924-52DA-DABC-26D7459510FE}"/>
              </a:ext>
            </a:extLst>
          </p:cNvPr>
          <p:cNvSpPr>
            <a:spLocks noChangeAspect="1"/>
          </p:cNvSpPr>
          <p:nvPr userDrawn="1"/>
        </p:nvSpPr>
        <p:spPr>
          <a:xfrm>
            <a:off x="4232683" y="1678837"/>
            <a:ext cx="355250" cy="353858"/>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dirty="0">
              <a:latin typeface="Arial" panose="020B0604020202020204" pitchFamily="34" charset="0"/>
            </a:endParaRPr>
          </a:p>
        </p:txBody>
      </p:sp>
      <p:sp>
        <p:nvSpPr>
          <p:cNvPr id="4" name="bg object 21">
            <a:extLst>
              <a:ext uri="{FF2B5EF4-FFF2-40B4-BE49-F238E27FC236}">
                <a16:creationId xmlns:a16="http://schemas.microsoft.com/office/drawing/2014/main" id="{A8DDAE8A-99E6-D089-0969-36B593A040E0}"/>
              </a:ext>
            </a:extLst>
          </p:cNvPr>
          <p:cNvSpPr>
            <a:spLocks noChangeAspect="1"/>
          </p:cNvSpPr>
          <p:nvPr userDrawn="1"/>
        </p:nvSpPr>
        <p:spPr>
          <a:xfrm>
            <a:off x="7596141" y="2239962"/>
            <a:ext cx="248675" cy="248338"/>
          </a:xfrm>
          <a:prstGeom prst="rect">
            <a:avLst/>
          </a:prstGeom>
          <a:blipFill>
            <a:blip r:embed="rId3" cstate="print"/>
            <a:stretch>
              <a:fillRect/>
            </a:stretch>
          </a:blipFill>
        </p:spPr>
        <p:txBody>
          <a:bodyPr wrap="square" lIns="0" tIns="0" rIns="0" bIns="0" rtlCol="0"/>
          <a:lstStyle/>
          <a:p>
            <a:endParaRPr sz="1266" dirty="0">
              <a:latin typeface="Arial" panose="020B0604020202020204" pitchFamily="34" charset="0"/>
            </a:endParaRPr>
          </a:p>
        </p:txBody>
      </p:sp>
      <p:grpSp>
        <p:nvGrpSpPr>
          <p:cNvPr id="5" name="Group 4">
            <a:extLst>
              <a:ext uri="{FF2B5EF4-FFF2-40B4-BE49-F238E27FC236}">
                <a16:creationId xmlns:a16="http://schemas.microsoft.com/office/drawing/2014/main" id="{05E04644-04CA-302A-B20C-84E87BC4C6AD}"/>
              </a:ext>
            </a:extLst>
          </p:cNvPr>
          <p:cNvGrpSpPr>
            <a:grpSpLocks noChangeAspect="1"/>
          </p:cNvGrpSpPr>
          <p:nvPr userDrawn="1"/>
        </p:nvGrpSpPr>
        <p:grpSpPr>
          <a:xfrm>
            <a:off x="4740861" y="2890506"/>
            <a:ext cx="2710279" cy="614984"/>
            <a:chOff x="5226547" y="5186167"/>
            <a:chExt cx="2518643" cy="571500"/>
          </a:xfrm>
        </p:grpSpPr>
        <p:pic>
          <p:nvPicPr>
            <p:cNvPr id="6" name="Picture 5">
              <a:extLst>
                <a:ext uri="{FF2B5EF4-FFF2-40B4-BE49-F238E27FC236}">
                  <a16:creationId xmlns:a16="http://schemas.microsoft.com/office/drawing/2014/main" id="{296DAE9A-DFA3-9526-357B-91ACD4A8CA83}"/>
                </a:ext>
              </a:extLst>
            </p:cNvPr>
            <p:cNvPicPr>
              <a:picLocks noChangeAspect="1"/>
            </p:cNvPicPr>
            <p:nvPr/>
          </p:nvPicPr>
          <p:blipFill>
            <a:blip r:embed="rId4"/>
            <a:stretch>
              <a:fillRect/>
            </a:stretch>
          </p:blipFill>
          <p:spPr>
            <a:xfrm>
              <a:off x="7173690" y="5186167"/>
              <a:ext cx="571500" cy="571500"/>
            </a:xfrm>
            <a:prstGeom prst="rect">
              <a:avLst/>
            </a:prstGeom>
          </p:spPr>
        </p:pic>
        <p:pic>
          <p:nvPicPr>
            <p:cNvPr id="7" name="Picture 6">
              <a:extLst>
                <a:ext uri="{FF2B5EF4-FFF2-40B4-BE49-F238E27FC236}">
                  <a16:creationId xmlns:a16="http://schemas.microsoft.com/office/drawing/2014/main" id="{70EDA9CF-9DCF-5BF5-CFC9-B880288B72BD}"/>
                </a:ext>
              </a:extLst>
            </p:cNvPr>
            <p:cNvPicPr>
              <a:picLocks noChangeAspect="1"/>
            </p:cNvPicPr>
            <p:nvPr/>
          </p:nvPicPr>
          <p:blipFill>
            <a:blip r:embed="rId5"/>
            <a:stretch>
              <a:fillRect/>
            </a:stretch>
          </p:blipFill>
          <p:spPr>
            <a:xfrm>
              <a:off x="6216650" y="5186167"/>
              <a:ext cx="571500" cy="571500"/>
            </a:xfrm>
            <a:prstGeom prst="rect">
              <a:avLst/>
            </a:prstGeom>
          </p:spPr>
        </p:pic>
        <p:pic>
          <p:nvPicPr>
            <p:cNvPr id="9" name="Picture 8">
              <a:extLst>
                <a:ext uri="{FF2B5EF4-FFF2-40B4-BE49-F238E27FC236}">
                  <a16:creationId xmlns:a16="http://schemas.microsoft.com/office/drawing/2014/main" id="{D80B51C8-42F8-13CC-39ED-D35E7CC8C518}"/>
                </a:ext>
              </a:extLst>
            </p:cNvPr>
            <p:cNvPicPr>
              <a:picLocks noChangeAspect="1"/>
            </p:cNvPicPr>
            <p:nvPr/>
          </p:nvPicPr>
          <p:blipFill>
            <a:blip r:embed="rId6"/>
            <a:stretch>
              <a:fillRect/>
            </a:stretch>
          </p:blipFill>
          <p:spPr>
            <a:xfrm>
              <a:off x="5226547" y="5186167"/>
              <a:ext cx="571500" cy="571500"/>
            </a:xfrm>
            <a:prstGeom prst="rect">
              <a:avLst/>
            </a:prstGeom>
          </p:spPr>
        </p:pic>
      </p:grpSp>
      <p:sp>
        <p:nvSpPr>
          <p:cNvPr id="10" name="TextBox 9">
            <a:extLst>
              <a:ext uri="{FF2B5EF4-FFF2-40B4-BE49-F238E27FC236}">
                <a16:creationId xmlns:a16="http://schemas.microsoft.com/office/drawing/2014/main" id="{80CD57FB-87E9-0DB4-BB2E-B941BB29F163}"/>
              </a:ext>
            </a:extLst>
          </p:cNvPr>
          <p:cNvSpPr txBox="1">
            <a:spLocks noChangeAspect="1"/>
          </p:cNvSpPr>
          <p:nvPr userDrawn="1"/>
        </p:nvSpPr>
        <p:spPr>
          <a:xfrm>
            <a:off x="3333628" y="3692028"/>
            <a:ext cx="5524743" cy="351956"/>
          </a:xfrm>
          <a:prstGeom prst="rect">
            <a:avLst/>
          </a:prstGeom>
          <a:noFill/>
        </p:spPr>
        <p:txBody>
          <a:bodyPr wrap="square" rtlCol="0">
            <a:spAutoFit/>
          </a:bodyPr>
          <a:lstStyle/>
          <a:p>
            <a:pPr algn="ctr" defTabSz="241093">
              <a:defRPr/>
            </a:pPr>
            <a:r>
              <a:rPr lang="en-AU" sz="1687" spc="158" dirty="0">
                <a:solidFill>
                  <a:schemeClr val="bg1"/>
                </a:solidFill>
                <a:latin typeface="Arial" panose="020B0604020202020204" pitchFamily="34" charset="0"/>
                <a:ea typeface="Roboto Light" pitchFamily="2" charset="0"/>
                <a:cs typeface="Arial" panose="020B0604020202020204" pitchFamily="34" charset="0"/>
              </a:rPr>
              <a:t>www.caritas.org.au/catholic-earthcare</a:t>
            </a:r>
          </a:p>
        </p:txBody>
      </p:sp>
    </p:spTree>
    <p:extLst>
      <p:ext uri="{BB962C8B-B14F-4D97-AF65-F5344CB8AC3E}">
        <p14:creationId xmlns:p14="http://schemas.microsoft.com/office/powerpoint/2010/main" val="256511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11" name="Round Single Corner of Rectangle 10">
            <a:extLst>
              <a:ext uri="{FF2B5EF4-FFF2-40B4-BE49-F238E27FC236}">
                <a16:creationId xmlns:a16="http://schemas.microsoft.com/office/drawing/2014/main" id="{43568D18-358E-B100-E9D3-4323756E6F12}"/>
              </a:ext>
            </a:extLst>
          </p:cNvPr>
          <p:cNvSpPr/>
          <p:nvPr userDrawn="1"/>
        </p:nvSpPr>
        <p:spPr>
          <a:xfrm>
            <a:off x="0" y="0"/>
            <a:ext cx="12192000" cy="3429000"/>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35038C44-3752-3BB2-37D0-532D62A3B04F}"/>
              </a:ext>
            </a:extLst>
          </p:cNvPr>
          <p:cNvSpPr>
            <a:spLocks noGrp="1"/>
          </p:cNvSpPr>
          <p:nvPr>
            <p:ph type="ctrTitle"/>
          </p:nvPr>
        </p:nvSpPr>
        <p:spPr>
          <a:xfrm>
            <a:off x="1395663" y="1747836"/>
            <a:ext cx="9272337" cy="1508126"/>
          </a:xfrm>
        </p:spPr>
        <p:txBody>
          <a:bodyPr lIns="0" anchor="b"/>
          <a:lstStyle>
            <a:lvl1pPr algn="l">
              <a:defRPr sz="3800" b="1" i="0">
                <a:latin typeface="Arial" panose="020B0604020202020204" pitchFamily="34" charset="0"/>
              </a:defRPr>
            </a:lvl1pPr>
          </a:lstStyle>
          <a:p>
            <a:r>
              <a:rPr lang="en-GB" dirty="0"/>
              <a:t>Click to edit Master title style</a:t>
            </a:r>
            <a:endParaRPr lang="en-US" dirty="0"/>
          </a:p>
        </p:txBody>
      </p:sp>
      <p:sp>
        <p:nvSpPr>
          <p:cNvPr id="12" name="Round Single Corner of Rectangle 11">
            <a:extLst>
              <a:ext uri="{FF2B5EF4-FFF2-40B4-BE49-F238E27FC236}">
                <a16:creationId xmlns:a16="http://schemas.microsoft.com/office/drawing/2014/main" id="{2DB8ED10-C390-3AA3-0E61-DB6F47A797F7}"/>
              </a:ext>
            </a:extLst>
          </p:cNvPr>
          <p:cNvSpPr/>
          <p:nvPr userDrawn="1"/>
        </p:nvSpPr>
        <p:spPr>
          <a:xfrm rot="10800000">
            <a:off x="0" y="3429000"/>
            <a:ext cx="12192000" cy="3429000"/>
          </a:xfrm>
          <a:prstGeom prst="round1Rect">
            <a:avLst>
              <a:gd name="adj" fmla="val 4814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latin typeface="Arial" panose="020B0604020202020204" pitchFamily="34" charset="0"/>
            </a:endParaRPr>
          </a:p>
        </p:txBody>
      </p:sp>
      <p:sp>
        <p:nvSpPr>
          <p:cNvPr id="3" name="Subtitle 2">
            <a:extLst>
              <a:ext uri="{FF2B5EF4-FFF2-40B4-BE49-F238E27FC236}">
                <a16:creationId xmlns:a16="http://schemas.microsoft.com/office/drawing/2014/main" id="{470FE083-4CE1-F53F-CA91-4BD2B7C28F1D}"/>
              </a:ext>
            </a:extLst>
          </p:cNvPr>
          <p:cNvSpPr>
            <a:spLocks noGrp="1"/>
          </p:cNvSpPr>
          <p:nvPr>
            <p:ph type="subTitle" idx="1"/>
          </p:nvPr>
        </p:nvSpPr>
        <p:spPr>
          <a:xfrm>
            <a:off x="1395663" y="3652834"/>
            <a:ext cx="9272337" cy="1604965"/>
          </a:xfrm>
        </p:spPr>
        <p:txBody>
          <a:bodyPr lIns="0"/>
          <a:lstStyle>
            <a:lvl1pPr marL="0" indent="0" algn="l">
              <a:buNone/>
              <a:defRPr sz="200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8" name="Picture 7">
            <a:extLst>
              <a:ext uri="{FF2B5EF4-FFF2-40B4-BE49-F238E27FC236}">
                <a16:creationId xmlns:a16="http://schemas.microsoft.com/office/drawing/2014/main" id="{0BF13B80-9A93-D716-D9FC-6D0C5555CB0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pic>
        <p:nvPicPr>
          <p:cNvPr id="13" name="Picture 12">
            <a:extLst>
              <a:ext uri="{FF2B5EF4-FFF2-40B4-BE49-F238E27FC236}">
                <a16:creationId xmlns:a16="http://schemas.microsoft.com/office/drawing/2014/main" id="{D1D01CBE-165B-2F37-FCE4-3D98BE33D00E}"/>
              </a:ext>
            </a:extLst>
          </p:cNvPr>
          <p:cNvPicPr>
            <a:picLocks noChangeAspect="1"/>
          </p:cNvPicPr>
          <p:nvPr userDrawn="1"/>
        </p:nvPicPr>
        <p:blipFill>
          <a:blip>
            <a:alphaModFix amt="10000"/>
            <a:extLst>
              <a:ext uri="{96DAC541-7B7A-43D3-8B79-37D633B846F1}">
                <asvg:svgBlip xmlns:asvg="http://schemas.microsoft.com/office/drawing/2016/SVG/main" r:embed="rId3"/>
              </a:ext>
            </a:extLst>
          </a:blip>
          <a:srcRect r="18757" b="17557"/>
          <a:stretch>
            <a:fillRect/>
          </a:stretch>
        </p:blipFill>
        <p:spPr>
          <a:xfrm>
            <a:off x="8788893" y="3741525"/>
            <a:ext cx="3403107" cy="3116475"/>
          </a:xfrm>
          <a:prstGeom prst="rect">
            <a:avLst/>
          </a:prstGeom>
        </p:spPr>
      </p:pic>
    </p:spTree>
    <p:extLst>
      <p:ext uri="{BB962C8B-B14F-4D97-AF65-F5344CB8AC3E}">
        <p14:creationId xmlns:p14="http://schemas.microsoft.com/office/powerpoint/2010/main" val="195004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1650163-B9AF-F9B1-D2C5-35707B1E257A}"/>
              </a:ext>
            </a:extLst>
          </p:cNvPr>
          <p:cNvSpPr/>
          <p:nvPr userDrawn="1"/>
        </p:nvSpPr>
        <p:spPr>
          <a:xfrm>
            <a:off x="0" y="-4762"/>
            <a:ext cx="12192000" cy="3429000"/>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E034DFF2-50F0-7A64-03C9-80F40FE1202D}"/>
              </a:ext>
            </a:extLst>
          </p:cNvPr>
          <p:cNvSpPr>
            <a:spLocks noGrp="1"/>
          </p:cNvSpPr>
          <p:nvPr>
            <p:ph type="title"/>
          </p:nvPr>
        </p:nvSpPr>
        <p:spPr>
          <a:xfrm>
            <a:off x="831850" y="1709738"/>
            <a:ext cx="10521950" cy="1482641"/>
          </a:xfrm>
        </p:spPr>
        <p:txBody>
          <a:bodyPr lIns="0" anchor="b"/>
          <a:lstStyle>
            <a:lvl1pPr>
              <a:defRPr sz="3800" b="1" i="0">
                <a:solidFill>
                  <a:schemeClr val="tx2"/>
                </a:solidFill>
                <a:latin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D39202-DEF6-7DEF-892D-F2DF1BEC49FC}"/>
              </a:ext>
            </a:extLst>
          </p:cNvPr>
          <p:cNvSpPr>
            <a:spLocks noGrp="1"/>
          </p:cNvSpPr>
          <p:nvPr>
            <p:ph type="body" idx="1"/>
          </p:nvPr>
        </p:nvSpPr>
        <p:spPr>
          <a:xfrm>
            <a:off x="1171074" y="3771316"/>
            <a:ext cx="10182725" cy="2565316"/>
          </a:xfrm>
        </p:spPr>
        <p:txBody>
          <a:bodyPr lIns="0" tIns="0"/>
          <a:lstStyle>
            <a:lvl1pPr marL="0" indent="0">
              <a:buNone/>
              <a:defRPr sz="2000">
                <a:solidFill>
                  <a:schemeClr val="tx1">
                    <a:tint val="82000"/>
                  </a:schemeClr>
                </a:solidFill>
                <a:latin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pic>
        <p:nvPicPr>
          <p:cNvPr id="4" name="Picture 7">
            <a:extLst>
              <a:ext uri="{FF2B5EF4-FFF2-40B4-BE49-F238E27FC236}">
                <a16:creationId xmlns:a16="http://schemas.microsoft.com/office/drawing/2014/main" id="{5A08F6B8-6B77-E6D9-1346-ACE8893260C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spTree>
    <p:extLst>
      <p:ext uri="{BB962C8B-B14F-4D97-AF65-F5344CB8AC3E}">
        <p14:creationId xmlns:p14="http://schemas.microsoft.com/office/powerpoint/2010/main" val="379977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31650163-B9AF-F9B1-D2C5-35707B1E257A}"/>
              </a:ext>
            </a:extLst>
          </p:cNvPr>
          <p:cNvSpPr/>
          <p:nvPr userDrawn="1"/>
        </p:nvSpPr>
        <p:spPr>
          <a:xfrm>
            <a:off x="0" y="-4762"/>
            <a:ext cx="12192000" cy="3429000"/>
          </a:xfrm>
          <a:prstGeom prst="round1Rect">
            <a:avLst>
              <a:gd name="adj" fmla="val 4814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E034DFF2-50F0-7A64-03C9-80F40FE1202D}"/>
              </a:ext>
            </a:extLst>
          </p:cNvPr>
          <p:cNvSpPr>
            <a:spLocks noGrp="1"/>
          </p:cNvSpPr>
          <p:nvPr>
            <p:ph type="title"/>
          </p:nvPr>
        </p:nvSpPr>
        <p:spPr>
          <a:xfrm>
            <a:off x="831850" y="1709738"/>
            <a:ext cx="10521950" cy="1482641"/>
          </a:xfrm>
        </p:spPr>
        <p:txBody>
          <a:bodyPr lIns="0" anchor="b"/>
          <a:lstStyle>
            <a:lvl1pPr>
              <a:defRPr sz="3800" b="1" i="0">
                <a:solidFill>
                  <a:schemeClr val="bg1"/>
                </a:solidFill>
                <a:latin typeface="Arial" panose="020B0604020202020204" pitchFamily="34"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D39202-DEF6-7DEF-892D-F2DF1BEC49FC}"/>
              </a:ext>
            </a:extLst>
          </p:cNvPr>
          <p:cNvSpPr>
            <a:spLocks noGrp="1"/>
          </p:cNvSpPr>
          <p:nvPr>
            <p:ph type="body" idx="1"/>
          </p:nvPr>
        </p:nvSpPr>
        <p:spPr>
          <a:xfrm>
            <a:off x="1171074" y="3771316"/>
            <a:ext cx="10182725" cy="2565316"/>
          </a:xfrm>
        </p:spPr>
        <p:txBody>
          <a:bodyPr lIns="0" tIns="0"/>
          <a:lstStyle>
            <a:lvl1pPr marL="0" indent="0">
              <a:buNone/>
              <a:defRPr sz="2200">
                <a:solidFill>
                  <a:schemeClr val="tx1">
                    <a:tint val="82000"/>
                  </a:schemeClr>
                </a:solidFill>
                <a:latin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grpSp>
        <p:nvGrpSpPr>
          <p:cNvPr id="4" name="Group 3">
            <a:extLst>
              <a:ext uri="{FF2B5EF4-FFF2-40B4-BE49-F238E27FC236}">
                <a16:creationId xmlns:a16="http://schemas.microsoft.com/office/drawing/2014/main" id="{58610CC9-6532-974E-F395-B679E423F303}"/>
              </a:ext>
            </a:extLst>
          </p:cNvPr>
          <p:cNvGrpSpPr/>
          <p:nvPr userDrawn="1"/>
        </p:nvGrpSpPr>
        <p:grpSpPr>
          <a:xfrm>
            <a:off x="762000" y="3771316"/>
            <a:ext cx="152400" cy="645152"/>
            <a:chOff x="762000" y="3771316"/>
            <a:chExt cx="152400" cy="645152"/>
          </a:xfrm>
        </p:grpSpPr>
        <p:sp>
          <p:nvSpPr>
            <p:cNvPr id="9" name="Oval 8">
              <a:extLst>
                <a:ext uri="{FF2B5EF4-FFF2-40B4-BE49-F238E27FC236}">
                  <a16:creationId xmlns:a16="http://schemas.microsoft.com/office/drawing/2014/main" id="{7B26C8BE-D028-466F-D27E-D00752E12121}"/>
                </a:ext>
              </a:extLst>
            </p:cNvPr>
            <p:cNvSpPr/>
            <p:nvPr userDrawn="1"/>
          </p:nvSpPr>
          <p:spPr>
            <a:xfrm>
              <a:off x="762000" y="3771316"/>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a:extLst>
                <a:ext uri="{FF2B5EF4-FFF2-40B4-BE49-F238E27FC236}">
                  <a16:creationId xmlns:a16="http://schemas.microsoft.com/office/drawing/2014/main" id="{3D429D01-DBEF-0B91-80D4-4D6AE719A7EE}"/>
                </a:ext>
              </a:extLst>
            </p:cNvPr>
            <p:cNvSpPr/>
            <p:nvPr userDrawn="1"/>
          </p:nvSpPr>
          <p:spPr>
            <a:xfrm>
              <a:off x="762000" y="4264068"/>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Oval 10">
              <a:extLst>
                <a:ext uri="{FF2B5EF4-FFF2-40B4-BE49-F238E27FC236}">
                  <a16:creationId xmlns:a16="http://schemas.microsoft.com/office/drawing/2014/main" id="{69ADC5EA-D497-BE1E-031B-7A239997EFC8}"/>
                </a:ext>
              </a:extLst>
            </p:cNvPr>
            <p:cNvSpPr/>
            <p:nvPr userDrawn="1"/>
          </p:nvSpPr>
          <p:spPr>
            <a:xfrm>
              <a:off x="762000" y="4017692"/>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5" name="Picture 7">
            <a:extLst>
              <a:ext uri="{FF2B5EF4-FFF2-40B4-BE49-F238E27FC236}">
                <a16:creationId xmlns:a16="http://schemas.microsoft.com/office/drawing/2014/main" id="{AEFCF2A0-19E4-C3E5-7E1B-A8BF74B8D9A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11294" y="322394"/>
            <a:ext cx="2305568" cy="803776"/>
          </a:xfrm>
          <a:prstGeom prst="rect">
            <a:avLst/>
          </a:prstGeom>
        </p:spPr>
      </p:pic>
    </p:spTree>
    <p:extLst>
      <p:ext uri="{BB962C8B-B14F-4D97-AF65-F5344CB8AC3E}">
        <p14:creationId xmlns:p14="http://schemas.microsoft.com/office/powerpoint/2010/main" val="44272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738055" y="466726"/>
            <a:ext cx="10906258" cy="708338"/>
          </a:xfrm>
        </p:spPr>
        <p:txBody>
          <a:bodyPr lIns="0" bIns="0" anchor="b" anchorCtr="0"/>
          <a:lstStyle>
            <a:lvl1pPr>
              <a:defRPr sz="3200" b="0" i="0">
                <a:solidFill>
                  <a:schemeClr val="accent4"/>
                </a:solidFill>
                <a:latin typeface="Arial" panose="020B0604020202020204" pitchFamily="34" charset="0"/>
              </a:defRPr>
            </a:lvl1pPr>
          </a:lstStyle>
          <a:p>
            <a:r>
              <a:rPr lang="en-GB" dirty="0"/>
              <a:t>Click to edit Master title style</a:t>
            </a:r>
            <a:endParaRPr lang="en-US" dirty="0"/>
          </a:p>
        </p:txBody>
      </p:sp>
      <p:sp>
        <p:nvSpPr>
          <p:cNvPr id="18" name="Content Placeholder 2">
            <a:extLst>
              <a:ext uri="{FF2B5EF4-FFF2-40B4-BE49-F238E27FC236}">
                <a16:creationId xmlns:a16="http://schemas.microsoft.com/office/drawing/2014/main" id="{CBA48401-876E-07A8-8ED3-2EF839EA6EB9}"/>
              </a:ext>
            </a:extLst>
          </p:cNvPr>
          <p:cNvSpPr>
            <a:spLocks noGrp="1"/>
          </p:cNvSpPr>
          <p:nvPr>
            <p:ph idx="1"/>
          </p:nvPr>
        </p:nvSpPr>
        <p:spPr>
          <a:xfrm>
            <a:off x="738055" y="1507959"/>
            <a:ext cx="3348169" cy="4267200"/>
          </a:xfrm>
        </p:spPr>
        <p:txBody>
          <a:bodyPr lIns="0"/>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sp>
        <p:nvSpPr>
          <p:cNvPr id="8" name="Round Single Corner of Rectangle 7">
            <a:extLst>
              <a:ext uri="{FF2B5EF4-FFF2-40B4-BE49-F238E27FC236}">
                <a16:creationId xmlns:a16="http://schemas.microsoft.com/office/drawing/2014/main" id="{8ECF16D6-3267-18BC-5FA3-DF465C6038D6}"/>
              </a:ext>
            </a:extLst>
          </p:cNvPr>
          <p:cNvSpPr/>
          <p:nvPr userDrawn="1"/>
        </p:nvSpPr>
        <p:spPr>
          <a:xfrm rot="10800000">
            <a:off x="4459704" y="1346200"/>
            <a:ext cx="7732295" cy="5511800"/>
          </a:xfrm>
          <a:prstGeom prst="round1Rect">
            <a:avLst>
              <a:gd name="adj" fmla="val 1329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Picture Placeholder 2">
            <a:extLst>
              <a:ext uri="{FF2B5EF4-FFF2-40B4-BE49-F238E27FC236}">
                <a16:creationId xmlns:a16="http://schemas.microsoft.com/office/drawing/2014/main" id="{528357E4-329B-90C7-613F-728B1415D8B6}"/>
              </a:ext>
            </a:extLst>
          </p:cNvPr>
          <p:cNvSpPr>
            <a:spLocks noGrp="1"/>
          </p:cNvSpPr>
          <p:nvPr>
            <p:ph type="pic" idx="10"/>
          </p:nvPr>
        </p:nvSpPr>
        <p:spPr>
          <a:xfrm>
            <a:off x="4858791" y="1636295"/>
            <a:ext cx="6785522" cy="43628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Footer Placeholder 5">
            <a:extLst>
              <a:ext uri="{FF2B5EF4-FFF2-40B4-BE49-F238E27FC236}">
                <a16:creationId xmlns:a16="http://schemas.microsoft.com/office/drawing/2014/main" id="{93866473-03F9-7816-58D5-43B802DD894B}"/>
              </a:ext>
            </a:extLst>
          </p:cNvPr>
          <p:cNvSpPr>
            <a:spLocks noGrp="1"/>
          </p:cNvSpPr>
          <p:nvPr>
            <p:ph type="ftr" sz="quarter" idx="11"/>
          </p:nvPr>
        </p:nvSpPr>
        <p:spPr>
          <a:xfrm>
            <a:off x="4858791" y="6314272"/>
            <a:ext cx="6785522" cy="193201"/>
          </a:xfrm>
        </p:spPr>
        <p:txBody>
          <a:bodyPr/>
          <a:lstStyle>
            <a:lvl1pPr algn="r">
              <a:defRPr sz="900" b="0" i="0">
                <a:latin typeface="Arial" panose="020B0604020202020204" pitchFamily="34" charset="0"/>
              </a:defRPr>
            </a:lvl1pPr>
          </a:lstStyle>
          <a:p>
            <a:endParaRPr lang="en-US" dirty="0"/>
          </a:p>
        </p:txBody>
      </p:sp>
      <p:grpSp>
        <p:nvGrpSpPr>
          <p:cNvPr id="5" name="Group 4">
            <a:extLst>
              <a:ext uri="{FF2B5EF4-FFF2-40B4-BE49-F238E27FC236}">
                <a16:creationId xmlns:a16="http://schemas.microsoft.com/office/drawing/2014/main" id="{8842A8C8-1B05-564C-EE56-2C724573576D}"/>
              </a:ext>
            </a:extLst>
          </p:cNvPr>
          <p:cNvGrpSpPr/>
          <p:nvPr userDrawn="1"/>
        </p:nvGrpSpPr>
        <p:grpSpPr>
          <a:xfrm>
            <a:off x="403491" y="529911"/>
            <a:ext cx="152400" cy="645152"/>
            <a:chOff x="403491" y="390525"/>
            <a:chExt cx="152400" cy="645152"/>
          </a:xfrm>
        </p:grpSpPr>
        <p:sp>
          <p:nvSpPr>
            <p:cNvPr id="9" name="Oval 8">
              <a:extLst>
                <a:ext uri="{FF2B5EF4-FFF2-40B4-BE49-F238E27FC236}">
                  <a16:creationId xmlns:a16="http://schemas.microsoft.com/office/drawing/2014/main" id="{A606592F-C16E-1794-683F-7DD927BAB101}"/>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a:extLst>
                <a:ext uri="{FF2B5EF4-FFF2-40B4-BE49-F238E27FC236}">
                  <a16:creationId xmlns:a16="http://schemas.microsoft.com/office/drawing/2014/main" id="{FF9BD35B-94A7-3BCA-6A46-9A0AA75EF67D}"/>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Oval 10">
              <a:extLst>
                <a:ext uri="{FF2B5EF4-FFF2-40B4-BE49-F238E27FC236}">
                  <a16:creationId xmlns:a16="http://schemas.microsoft.com/office/drawing/2014/main" id="{359186A9-AF97-6BCE-56F9-C5FE181453D5}"/>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7" name="Picture 5">
            <a:extLst>
              <a:ext uri="{FF2B5EF4-FFF2-40B4-BE49-F238E27FC236}">
                <a16:creationId xmlns:a16="http://schemas.microsoft.com/office/drawing/2014/main" id="{EAA23A6F-D66F-5A41-1470-C2021931DBA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383317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738055" y="466726"/>
            <a:ext cx="10906258" cy="708338"/>
          </a:xfrm>
        </p:spPr>
        <p:txBody>
          <a:bodyPr lIns="0" bIns="0" anchor="b" anchorCtr="0"/>
          <a:lstStyle>
            <a:lvl1pPr>
              <a:defRPr sz="3200" b="0" i="0">
                <a:solidFill>
                  <a:schemeClr val="tx1"/>
                </a:solidFill>
                <a:latin typeface="Arial" panose="020B0604020202020204" pitchFamily="34" charset="0"/>
              </a:defRPr>
            </a:lvl1pPr>
          </a:lstStyle>
          <a:p>
            <a:r>
              <a:rPr lang="en-GB" dirty="0"/>
              <a:t>Click to edit Master title style</a:t>
            </a:r>
            <a:endParaRPr lang="en-US" dirty="0"/>
          </a:p>
        </p:txBody>
      </p:sp>
      <p:sp>
        <p:nvSpPr>
          <p:cNvPr id="18" name="Content Placeholder 2">
            <a:extLst>
              <a:ext uri="{FF2B5EF4-FFF2-40B4-BE49-F238E27FC236}">
                <a16:creationId xmlns:a16="http://schemas.microsoft.com/office/drawing/2014/main" id="{CBA48401-876E-07A8-8ED3-2EF839EA6EB9}"/>
              </a:ext>
            </a:extLst>
          </p:cNvPr>
          <p:cNvSpPr>
            <a:spLocks noGrp="1"/>
          </p:cNvSpPr>
          <p:nvPr>
            <p:ph idx="1"/>
          </p:nvPr>
        </p:nvSpPr>
        <p:spPr>
          <a:xfrm>
            <a:off x="738055" y="1471614"/>
            <a:ext cx="10906258" cy="4457700"/>
          </a:xfrm>
        </p:spPr>
        <p:txBody>
          <a:bodyPr/>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grpSp>
        <p:nvGrpSpPr>
          <p:cNvPr id="3" name="Group 2">
            <a:extLst>
              <a:ext uri="{FF2B5EF4-FFF2-40B4-BE49-F238E27FC236}">
                <a16:creationId xmlns:a16="http://schemas.microsoft.com/office/drawing/2014/main" id="{4CF5B870-15DD-F2D8-D348-6845B7192FD0}"/>
              </a:ext>
            </a:extLst>
          </p:cNvPr>
          <p:cNvGrpSpPr/>
          <p:nvPr userDrawn="1"/>
        </p:nvGrpSpPr>
        <p:grpSpPr>
          <a:xfrm>
            <a:off x="403491" y="529911"/>
            <a:ext cx="152400" cy="645152"/>
            <a:chOff x="403491" y="390525"/>
            <a:chExt cx="152400" cy="645152"/>
          </a:xfrm>
        </p:grpSpPr>
        <p:sp>
          <p:nvSpPr>
            <p:cNvPr id="4" name="Oval 3">
              <a:extLst>
                <a:ext uri="{FF2B5EF4-FFF2-40B4-BE49-F238E27FC236}">
                  <a16:creationId xmlns:a16="http://schemas.microsoft.com/office/drawing/2014/main" id="{7D708557-1703-9C82-5804-49381CC0F57E}"/>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Oval 4">
              <a:extLst>
                <a:ext uri="{FF2B5EF4-FFF2-40B4-BE49-F238E27FC236}">
                  <a16:creationId xmlns:a16="http://schemas.microsoft.com/office/drawing/2014/main" id="{83B70FB8-E402-0BF9-14AA-56331A331C85}"/>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Oval 7">
              <a:extLst>
                <a:ext uri="{FF2B5EF4-FFF2-40B4-BE49-F238E27FC236}">
                  <a16:creationId xmlns:a16="http://schemas.microsoft.com/office/drawing/2014/main" id="{FF4FE56F-80B4-BEA2-DF1C-673C2E212710}"/>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7" name="Picture 5">
            <a:extLst>
              <a:ext uri="{FF2B5EF4-FFF2-40B4-BE49-F238E27FC236}">
                <a16:creationId xmlns:a16="http://schemas.microsoft.com/office/drawing/2014/main" id="{8C315034-DAFF-C5C8-105C-71F789F7CC5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3672298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23" name="Round Single Corner of Rectangle 22">
            <a:extLst>
              <a:ext uri="{FF2B5EF4-FFF2-40B4-BE49-F238E27FC236}">
                <a16:creationId xmlns:a16="http://schemas.microsoft.com/office/drawing/2014/main" id="{A1F4E8FD-C4B9-3AFE-229E-FF60844453A8}"/>
              </a:ext>
            </a:extLst>
          </p:cNvPr>
          <p:cNvSpPr/>
          <p:nvPr userDrawn="1"/>
        </p:nvSpPr>
        <p:spPr>
          <a:xfrm rot="5400000" flipH="1">
            <a:off x="-1515355" y="1515353"/>
            <a:ext cx="6858000" cy="3827294"/>
          </a:xfrm>
          <a:prstGeom prst="round1Rect">
            <a:avLst>
              <a:gd name="adj" fmla="val 4814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491679" y="1065147"/>
            <a:ext cx="2905258" cy="4846555"/>
          </a:xfrm>
        </p:spPr>
        <p:txBody>
          <a:bodyPr lIns="0" tIns="0" bIns="0" anchor="t" anchorCtr="0"/>
          <a:lstStyle>
            <a:lvl1pPr>
              <a:defRPr sz="2800" b="0" i="0">
                <a:solidFill>
                  <a:schemeClr val="tx1"/>
                </a:solidFill>
                <a:latin typeface="Arial" panose="020B0604020202020204" pitchFamily="34" charset="0"/>
              </a:defRPr>
            </a:lvl1pPr>
          </a:lstStyle>
          <a:p>
            <a:r>
              <a:rPr lang="en-GB" dirty="0"/>
              <a:t>Click to edit Master title style</a:t>
            </a:r>
            <a:endParaRPr lang="en-US" dirty="0"/>
          </a:p>
        </p:txBody>
      </p:sp>
      <p:sp>
        <p:nvSpPr>
          <p:cNvPr id="18" name="Content Placeholder 2">
            <a:extLst>
              <a:ext uri="{FF2B5EF4-FFF2-40B4-BE49-F238E27FC236}">
                <a16:creationId xmlns:a16="http://schemas.microsoft.com/office/drawing/2014/main" id="{CBA48401-876E-07A8-8ED3-2EF839EA6EB9}"/>
              </a:ext>
            </a:extLst>
          </p:cNvPr>
          <p:cNvSpPr>
            <a:spLocks noGrp="1"/>
          </p:cNvSpPr>
          <p:nvPr>
            <p:ph idx="1"/>
          </p:nvPr>
        </p:nvSpPr>
        <p:spPr>
          <a:xfrm>
            <a:off x="4260811" y="634686"/>
            <a:ext cx="7439510" cy="5794690"/>
          </a:xfrm>
        </p:spPr>
        <p:txBody>
          <a:bodyPr lIns="0" tIns="0"/>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grpSp>
        <p:nvGrpSpPr>
          <p:cNvPr id="4" name="Group 3">
            <a:extLst>
              <a:ext uri="{FF2B5EF4-FFF2-40B4-BE49-F238E27FC236}">
                <a16:creationId xmlns:a16="http://schemas.microsoft.com/office/drawing/2014/main" id="{08266CEB-B306-9A8C-96C2-F1297C0A35CE}"/>
              </a:ext>
            </a:extLst>
          </p:cNvPr>
          <p:cNvGrpSpPr/>
          <p:nvPr userDrawn="1"/>
        </p:nvGrpSpPr>
        <p:grpSpPr>
          <a:xfrm>
            <a:off x="3845068" y="609708"/>
            <a:ext cx="152400" cy="645152"/>
            <a:chOff x="403491" y="529911"/>
            <a:chExt cx="152400" cy="645152"/>
          </a:xfrm>
        </p:grpSpPr>
        <p:sp>
          <p:nvSpPr>
            <p:cNvPr id="5" name="Oval 4">
              <a:extLst>
                <a:ext uri="{FF2B5EF4-FFF2-40B4-BE49-F238E27FC236}">
                  <a16:creationId xmlns:a16="http://schemas.microsoft.com/office/drawing/2014/main" id="{19FF366C-E925-C184-0056-8BB6813DE22D}"/>
                </a:ext>
              </a:extLst>
            </p:cNvPr>
            <p:cNvSpPr/>
            <p:nvPr userDrawn="1"/>
          </p:nvSpPr>
          <p:spPr>
            <a:xfrm>
              <a:off x="403491" y="529911"/>
              <a:ext cx="152400" cy="152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Oval 7">
              <a:extLst>
                <a:ext uri="{FF2B5EF4-FFF2-40B4-BE49-F238E27FC236}">
                  <a16:creationId xmlns:a16="http://schemas.microsoft.com/office/drawing/2014/main" id="{B9242A40-3D71-5B2B-EE4B-B0FCAF58DACC}"/>
                </a:ext>
              </a:extLst>
            </p:cNvPr>
            <p:cNvSpPr/>
            <p:nvPr userDrawn="1"/>
          </p:nvSpPr>
          <p:spPr>
            <a:xfrm>
              <a:off x="403491" y="1022663"/>
              <a:ext cx="152400" cy="152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Oval 8">
              <a:extLst>
                <a:ext uri="{FF2B5EF4-FFF2-40B4-BE49-F238E27FC236}">
                  <a16:creationId xmlns:a16="http://schemas.microsoft.com/office/drawing/2014/main" id="{7EA9FD71-CCB8-172A-1364-968F235FF03F}"/>
                </a:ext>
              </a:extLst>
            </p:cNvPr>
            <p:cNvSpPr/>
            <p:nvPr userDrawn="1"/>
          </p:nvSpPr>
          <p:spPr>
            <a:xfrm>
              <a:off x="403491" y="776287"/>
              <a:ext cx="152400" cy="1524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7" name="TextBox 16">
            <a:extLst>
              <a:ext uri="{FF2B5EF4-FFF2-40B4-BE49-F238E27FC236}">
                <a16:creationId xmlns:a16="http://schemas.microsoft.com/office/drawing/2014/main" id="{0BBC5C02-5E36-4433-4CC5-32A64425BCBB}"/>
              </a:ext>
            </a:extLst>
          </p:cNvPr>
          <p:cNvSpPr txBox="1"/>
          <p:nvPr userDrawn="1"/>
        </p:nvSpPr>
        <p:spPr>
          <a:xfrm>
            <a:off x="3946358" y="7828547"/>
            <a:ext cx="184731" cy="369332"/>
          </a:xfrm>
          <a:prstGeom prst="rect">
            <a:avLst/>
          </a:prstGeom>
          <a:noFill/>
        </p:spPr>
        <p:txBody>
          <a:bodyPr wrap="none" rtlCol="0">
            <a:spAutoFit/>
          </a:bodyPr>
          <a:lstStyle/>
          <a:p>
            <a:endParaRPr lang="en-US" dirty="0">
              <a:latin typeface="Arial" panose="020B0604020202020204" pitchFamily="34" charset="0"/>
            </a:endParaRPr>
          </a:p>
        </p:txBody>
      </p:sp>
      <p:grpSp>
        <p:nvGrpSpPr>
          <p:cNvPr id="19" name="Group 18">
            <a:extLst>
              <a:ext uri="{FF2B5EF4-FFF2-40B4-BE49-F238E27FC236}">
                <a16:creationId xmlns:a16="http://schemas.microsoft.com/office/drawing/2014/main" id="{9EED501C-87A7-0F6F-AA4F-CBEE8C4B1457}"/>
              </a:ext>
            </a:extLst>
          </p:cNvPr>
          <p:cNvGrpSpPr/>
          <p:nvPr userDrawn="1"/>
        </p:nvGrpSpPr>
        <p:grpSpPr>
          <a:xfrm rot="16200000">
            <a:off x="738055" y="363777"/>
            <a:ext cx="152400" cy="645152"/>
            <a:chOff x="403491" y="390525"/>
            <a:chExt cx="152400" cy="645152"/>
          </a:xfrm>
        </p:grpSpPr>
        <p:sp>
          <p:nvSpPr>
            <p:cNvPr id="20" name="Oval 19">
              <a:extLst>
                <a:ext uri="{FF2B5EF4-FFF2-40B4-BE49-F238E27FC236}">
                  <a16:creationId xmlns:a16="http://schemas.microsoft.com/office/drawing/2014/main" id="{02ECAD99-1D95-224B-ECFD-1D0024A830FD}"/>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Oval 20">
              <a:extLst>
                <a:ext uri="{FF2B5EF4-FFF2-40B4-BE49-F238E27FC236}">
                  <a16:creationId xmlns:a16="http://schemas.microsoft.com/office/drawing/2014/main" id="{CEFE6899-43C3-5772-7C15-C977E7511CB3}"/>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Oval 21">
              <a:extLst>
                <a:ext uri="{FF2B5EF4-FFF2-40B4-BE49-F238E27FC236}">
                  <a16:creationId xmlns:a16="http://schemas.microsoft.com/office/drawing/2014/main" id="{4D73F3D9-B07D-F164-6CD9-81E362CE96CD}"/>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3" name="Picture 5">
            <a:extLst>
              <a:ext uri="{FF2B5EF4-FFF2-40B4-BE49-F238E27FC236}">
                <a16:creationId xmlns:a16="http://schemas.microsoft.com/office/drawing/2014/main" id="{5AEF563C-0611-181F-E168-EA27B9918C1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195239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735-0CD6-0663-FFC4-697CB4020458}"/>
              </a:ext>
            </a:extLst>
          </p:cNvPr>
          <p:cNvSpPr>
            <a:spLocks noGrp="1"/>
          </p:cNvSpPr>
          <p:nvPr>
            <p:ph type="title"/>
          </p:nvPr>
        </p:nvSpPr>
        <p:spPr>
          <a:xfrm>
            <a:off x="491679" y="852487"/>
            <a:ext cx="2905258" cy="3962399"/>
          </a:xfrm>
        </p:spPr>
        <p:txBody>
          <a:bodyPr lIns="0" tIns="0" bIns="0" anchor="t" anchorCtr="0">
            <a:noAutofit/>
          </a:bodyPr>
          <a:lstStyle>
            <a:lvl1pPr>
              <a:defRPr sz="2800" b="0" i="0">
                <a:solidFill>
                  <a:schemeClr val="tx1"/>
                </a:solidFill>
                <a:latin typeface="Arial" panose="020B0604020202020204" pitchFamily="34" charset="0"/>
              </a:defRPr>
            </a:lvl1pPr>
          </a:lstStyle>
          <a:p>
            <a:r>
              <a:rPr lang="en-GB" dirty="0"/>
              <a:t>Click to edit Master title style</a:t>
            </a:r>
            <a:endParaRPr lang="en-US" dirty="0"/>
          </a:p>
        </p:txBody>
      </p:sp>
      <p:sp>
        <p:nvSpPr>
          <p:cNvPr id="3" name="Rounded Rectangle 2">
            <a:extLst>
              <a:ext uri="{FF2B5EF4-FFF2-40B4-BE49-F238E27FC236}">
                <a16:creationId xmlns:a16="http://schemas.microsoft.com/office/drawing/2014/main" id="{C0F42E5F-7DAC-C256-70BB-896998456CED}"/>
              </a:ext>
            </a:extLst>
          </p:cNvPr>
          <p:cNvSpPr/>
          <p:nvPr userDrawn="1"/>
        </p:nvSpPr>
        <p:spPr>
          <a:xfrm>
            <a:off x="4131089" y="455455"/>
            <a:ext cx="7569232" cy="5947090"/>
          </a:xfrm>
          <a:prstGeom prst="roundRect">
            <a:avLst>
              <a:gd name="adj" fmla="val 898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7" name="TextBox 16">
            <a:extLst>
              <a:ext uri="{FF2B5EF4-FFF2-40B4-BE49-F238E27FC236}">
                <a16:creationId xmlns:a16="http://schemas.microsoft.com/office/drawing/2014/main" id="{0BBC5C02-5E36-4433-4CC5-32A64425BCBB}"/>
              </a:ext>
            </a:extLst>
          </p:cNvPr>
          <p:cNvSpPr txBox="1"/>
          <p:nvPr userDrawn="1"/>
        </p:nvSpPr>
        <p:spPr>
          <a:xfrm>
            <a:off x="3946358" y="7828547"/>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10" name="Picture Placeholder 2">
            <a:extLst>
              <a:ext uri="{FF2B5EF4-FFF2-40B4-BE49-F238E27FC236}">
                <a16:creationId xmlns:a16="http://schemas.microsoft.com/office/drawing/2014/main" id="{08DC4189-94BC-8212-2083-1C238A5EEDA5}"/>
              </a:ext>
            </a:extLst>
          </p:cNvPr>
          <p:cNvSpPr>
            <a:spLocks noGrp="1"/>
          </p:cNvSpPr>
          <p:nvPr>
            <p:ph type="pic" idx="1"/>
          </p:nvPr>
        </p:nvSpPr>
        <p:spPr>
          <a:xfrm>
            <a:off x="4508120" y="827400"/>
            <a:ext cx="6785522" cy="5281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11" name="Footer Placeholder 5">
            <a:extLst>
              <a:ext uri="{FF2B5EF4-FFF2-40B4-BE49-F238E27FC236}">
                <a16:creationId xmlns:a16="http://schemas.microsoft.com/office/drawing/2014/main" id="{9DF504FB-55D6-A411-CBF4-08D931C4CDE3}"/>
              </a:ext>
            </a:extLst>
          </p:cNvPr>
          <p:cNvSpPr>
            <a:spLocks noGrp="1"/>
          </p:cNvSpPr>
          <p:nvPr>
            <p:ph type="ftr" sz="quarter" idx="11"/>
          </p:nvPr>
        </p:nvSpPr>
        <p:spPr>
          <a:xfrm>
            <a:off x="4508120" y="6454688"/>
            <a:ext cx="6785522" cy="193201"/>
          </a:xfrm>
        </p:spPr>
        <p:txBody>
          <a:bodyPr rIns="0"/>
          <a:lstStyle>
            <a:lvl1pPr algn="r">
              <a:defRPr sz="900" b="0" i="0">
                <a:latin typeface="Arial" panose="020B0604020202020204" pitchFamily="34" charset="0"/>
              </a:defRPr>
            </a:lvl1pPr>
          </a:lstStyle>
          <a:p>
            <a:endParaRPr lang="en-US" dirty="0"/>
          </a:p>
        </p:txBody>
      </p:sp>
      <p:grpSp>
        <p:nvGrpSpPr>
          <p:cNvPr id="16" name="Group 15">
            <a:extLst>
              <a:ext uri="{FF2B5EF4-FFF2-40B4-BE49-F238E27FC236}">
                <a16:creationId xmlns:a16="http://schemas.microsoft.com/office/drawing/2014/main" id="{BC1FE473-8665-57F8-E8FC-2B1672D3B3D3}"/>
              </a:ext>
            </a:extLst>
          </p:cNvPr>
          <p:cNvGrpSpPr/>
          <p:nvPr userDrawn="1"/>
        </p:nvGrpSpPr>
        <p:grpSpPr>
          <a:xfrm rot="16200000">
            <a:off x="661855" y="235910"/>
            <a:ext cx="152400" cy="645152"/>
            <a:chOff x="403491" y="390525"/>
            <a:chExt cx="152400" cy="645152"/>
          </a:xfrm>
        </p:grpSpPr>
        <p:sp>
          <p:nvSpPr>
            <p:cNvPr id="18" name="Oval 17">
              <a:extLst>
                <a:ext uri="{FF2B5EF4-FFF2-40B4-BE49-F238E27FC236}">
                  <a16:creationId xmlns:a16="http://schemas.microsoft.com/office/drawing/2014/main" id="{A7154347-34D1-9D84-36B7-C99112B45949}"/>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Oval 18">
              <a:extLst>
                <a:ext uri="{FF2B5EF4-FFF2-40B4-BE49-F238E27FC236}">
                  <a16:creationId xmlns:a16="http://schemas.microsoft.com/office/drawing/2014/main" id="{3A475C7F-11F0-B304-521B-09E38C53665D}"/>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Oval 19">
              <a:extLst>
                <a:ext uri="{FF2B5EF4-FFF2-40B4-BE49-F238E27FC236}">
                  <a16:creationId xmlns:a16="http://schemas.microsoft.com/office/drawing/2014/main" id="{4E2ED01D-D53B-2443-B091-8C6980D8A3F9}"/>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4" name="Picture 5">
            <a:extLst>
              <a:ext uri="{FF2B5EF4-FFF2-40B4-BE49-F238E27FC236}">
                <a16:creationId xmlns:a16="http://schemas.microsoft.com/office/drawing/2014/main" id="{F2556E70-D844-2DA8-3C82-0FC6B182BB7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03491" y="6108700"/>
            <a:ext cx="2346819" cy="516731"/>
          </a:xfrm>
          <a:prstGeom prst="rect">
            <a:avLst/>
          </a:prstGeom>
        </p:spPr>
      </p:pic>
    </p:spTree>
    <p:extLst>
      <p:ext uri="{BB962C8B-B14F-4D97-AF65-F5344CB8AC3E}">
        <p14:creationId xmlns:p14="http://schemas.microsoft.com/office/powerpoint/2010/main" val="409084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CA8324-AD7A-431D-902F-587330666DFC}"/>
              </a:ext>
            </a:extLst>
          </p:cNvPr>
          <p:cNvSpPr/>
          <p:nvPr userDrawn="1"/>
        </p:nvSpPr>
        <p:spPr>
          <a:xfrm>
            <a:off x="0" y="0"/>
            <a:ext cx="12192000" cy="117584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6" name="Content Placeholder 2">
            <a:extLst>
              <a:ext uri="{FF2B5EF4-FFF2-40B4-BE49-F238E27FC236}">
                <a16:creationId xmlns:a16="http://schemas.microsoft.com/office/drawing/2014/main" id="{964018CA-CFC9-8B8F-F809-022FF03F04A2}"/>
              </a:ext>
            </a:extLst>
          </p:cNvPr>
          <p:cNvSpPr>
            <a:spLocks noGrp="1"/>
          </p:cNvSpPr>
          <p:nvPr>
            <p:ph idx="1"/>
          </p:nvPr>
        </p:nvSpPr>
        <p:spPr>
          <a:xfrm>
            <a:off x="403491" y="1364963"/>
            <a:ext cx="11385018" cy="5071348"/>
          </a:xfrm>
        </p:spPr>
        <p:txBody>
          <a:bodyPr lIns="0">
            <a:noAutofit/>
          </a:bodyPr>
          <a:lstStyle>
            <a:lvl1pPr algn="l">
              <a:buNone/>
              <a:defRPr sz="1800">
                <a:latin typeface="Arial" panose="020B0604020202020204" pitchFamily="34" charset="0"/>
              </a:defRPr>
            </a:lvl1pPr>
            <a:lvl2pPr>
              <a:buNone/>
              <a:defRPr>
                <a:latin typeface="Montserrat" pitchFamily="2" charset="77"/>
              </a:defRPr>
            </a:lvl2pPr>
            <a:lvl3pPr>
              <a:buNone/>
              <a:defRPr>
                <a:latin typeface="Montserrat" pitchFamily="2" charset="77"/>
              </a:defRPr>
            </a:lvl3pPr>
            <a:lvl4pPr>
              <a:buNone/>
              <a:defRPr>
                <a:latin typeface="Montserrat" pitchFamily="2" charset="77"/>
              </a:defRPr>
            </a:lvl4pPr>
            <a:lvl5pPr>
              <a:buNone/>
              <a:defRPr>
                <a:latin typeface="Montserrat" pitchFamily="2" charset="77"/>
              </a:defRPr>
            </a:lvl5pPr>
          </a:lstStyle>
          <a:p>
            <a:pPr lvl="0"/>
            <a:r>
              <a:rPr lang="en-GB" dirty="0"/>
              <a:t>Click to edit Master text styles</a:t>
            </a:r>
          </a:p>
        </p:txBody>
      </p:sp>
      <p:sp>
        <p:nvSpPr>
          <p:cNvPr id="7" name="Title 1">
            <a:extLst>
              <a:ext uri="{FF2B5EF4-FFF2-40B4-BE49-F238E27FC236}">
                <a16:creationId xmlns:a16="http://schemas.microsoft.com/office/drawing/2014/main" id="{2B844C6F-6A91-FFA7-7367-83CDC49481AB}"/>
              </a:ext>
            </a:extLst>
          </p:cNvPr>
          <p:cNvSpPr>
            <a:spLocks noGrp="1"/>
          </p:cNvSpPr>
          <p:nvPr>
            <p:ph type="title"/>
          </p:nvPr>
        </p:nvSpPr>
        <p:spPr>
          <a:xfrm>
            <a:off x="738055" y="298048"/>
            <a:ext cx="10906258" cy="708338"/>
          </a:xfrm>
        </p:spPr>
        <p:txBody>
          <a:bodyPr lIns="0" bIns="0" anchor="ctr" anchorCtr="0">
            <a:normAutofit/>
          </a:bodyPr>
          <a:lstStyle>
            <a:lvl1pPr>
              <a:defRPr sz="3200" b="0" i="0">
                <a:solidFill>
                  <a:schemeClr val="tx1"/>
                </a:solidFill>
                <a:latin typeface="Arial" panose="020B0604020202020204" pitchFamily="34" charset="0"/>
              </a:defRPr>
            </a:lvl1pPr>
          </a:lstStyle>
          <a:p>
            <a:r>
              <a:rPr lang="en-GB" dirty="0"/>
              <a:t>Click to edit Master title style</a:t>
            </a:r>
            <a:endParaRPr lang="en-US" dirty="0"/>
          </a:p>
        </p:txBody>
      </p:sp>
      <p:grpSp>
        <p:nvGrpSpPr>
          <p:cNvPr id="8" name="Group 7">
            <a:extLst>
              <a:ext uri="{FF2B5EF4-FFF2-40B4-BE49-F238E27FC236}">
                <a16:creationId xmlns:a16="http://schemas.microsoft.com/office/drawing/2014/main" id="{35AC63A5-B936-5502-FAC0-C21BEBB9F7B2}"/>
              </a:ext>
            </a:extLst>
          </p:cNvPr>
          <p:cNvGrpSpPr/>
          <p:nvPr userDrawn="1"/>
        </p:nvGrpSpPr>
        <p:grpSpPr>
          <a:xfrm>
            <a:off x="403491" y="343477"/>
            <a:ext cx="152400" cy="645152"/>
            <a:chOff x="403491" y="390525"/>
            <a:chExt cx="152400" cy="645152"/>
          </a:xfrm>
        </p:grpSpPr>
        <p:sp>
          <p:nvSpPr>
            <p:cNvPr id="9" name="Oval 8">
              <a:extLst>
                <a:ext uri="{FF2B5EF4-FFF2-40B4-BE49-F238E27FC236}">
                  <a16:creationId xmlns:a16="http://schemas.microsoft.com/office/drawing/2014/main" id="{70EA444F-5520-0357-C101-B3EE05727BCC}"/>
                </a:ext>
              </a:extLst>
            </p:cNvPr>
            <p:cNvSpPr/>
            <p:nvPr userDrawn="1"/>
          </p:nvSpPr>
          <p:spPr>
            <a:xfrm>
              <a:off x="403491" y="390525"/>
              <a:ext cx="152400" cy="1524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Oval 9">
              <a:extLst>
                <a:ext uri="{FF2B5EF4-FFF2-40B4-BE49-F238E27FC236}">
                  <a16:creationId xmlns:a16="http://schemas.microsoft.com/office/drawing/2014/main" id="{C5FBC286-1E31-AC65-1660-2128EFF3E1CE}"/>
                </a:ext>
              </a:extLst>
            </p:cNvPr>
            <p:cNvSpPr/>
            <p:nvPr userDrawn="1"/>
          </p:nvSpPr>
          <p:spPr>
            <a:xfrm>
              <a:off x="403491" y="883277"/>
              <a:ext cx="152400" cy="1524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Oval 10">
              <a:extLst>
                <a:ext uri="{FF2B5EF4-FFF2-40B4-BE49-F238E27FC236}">
                  <a16:creationId xmlns:a16="http://schemas.microsoft.com/office/drawing/2014/main" id="{BC6EB23C-6E71-00D6-A655-43B32E7955F4}"/>
                </a:ext>
              </a:extLst>
            </p:cNvPr>
            <p:cNvSpPr/>
            <p:nvPr userDrawn="1"/>
          </p:nvSpPr>
          <p:spPr>
            <a:xfrm>
              <a:off x="403491" y="636901"/>
              <a:ext cx="152400" cy="1524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16" name="Picture 15">
            <a:extLst>
              <a:ext uri="{FF2B5EF4-FFF2-40B4-BE49-F238E27FC236}">
                <a16:creationId xmlns:a16="http://schemas.microsoft.com/office/drawing/2014/main" id="{446EB3A6-C448-39F2-0916-9823D34E162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687" y="6037725"/>
            <a:ext cx="1754822" cy="586147"/>
          </a:xfrm>
          <a:prstGeom prst="rect">
            <a:avLst/>
          </a:prstGeom>
        </p:spPr>
      </p:pic>
    </p:spTree>
    <p:extLst>
      <p:ext uri="{BB962C8B-B14F-4D97-AF65-F5344CB8AC3E}">
        <p14:creationId xmlns:p14="http://schemas.microsoft.com/office/powerpoint/2010/main" val="359260871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D5BB9-4BF1-FF65-1ED6-F654296C4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3B03F34-E8B4-CC30-FEE4-48E0A8DCD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266AB5A-1670-95DA-1099-BC7FBC77E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defRPr>
            </a:lvl1pPr>
          </a:lstStyle>
          <a:p>
            <a:fld id="{4FEA1219-3D56-3D4C-8C0E-76CA4BB8D853}" type="datetimeFigureOut">
              <a:rPr lang="en-US" smtClean="0"/>
              <a:pPr/>
              <a:t>4/18/2026</a:t>
            </a:fld>
            <a:endParaRPr lang="en-US" dirty="0"/>
          </a:p>
        </p:txBody>
      </p:sp>
      <p:sp>
        <p:nvSpPr>
          <p:cNvPr id="5" name="Footer Placeholder 4">
            <a:extLst>
              <a:ext uri="{FF2B5EF4-FFF2-40B4-BE49-F238E27FC236}">
                <a16:creationId xmlns:a16="http://schemas.microsoft.com/office/drawing/2014/main" id="{8A54B18F-F1D6-AB8C-F4EC-631EC1924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3E36D10E-A0CF-2BD2-5994-25E36E34B1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defRPr>
            </a:lvl1pPr>
          </a:lstStyle>
          <a:p>
            <a:fld id="{97A6FB0C-40B3-4E44-B08B-BEAB5C205FFC}" type="slidenum">
              <a:rPr lang="en-US" smtClean="0"/>
              <a:pPr/>
              <a:t>‹#›</a:t>
            </a:fld>
            <a:endParaRPr lang="en-US" dirty="0"/>
          </a:p>
        </p:txBody>
      </p:sp>
    </p:spTree>
    <p:extLst>
      <p:ext uri="{BB962C8B-B14F-4D97-AF65-F5344CB8AC3E}">
        <p14:creationId xmlns:p14="http://schemas.microsoft.com/office/powerpoint/2010/main" val="144457037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9" r:id="rId9"/>
    <p:sldLayoutId id="2147483850"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ocialjustice.catholic.org.au/2021/09/24/social-justice-statement-2021-22/" TargetMode="External"/><Relationship Id="rId7" Type="http://schemas.openxmlformats.org/officeDocument/2006/relationships/hyperlink" Target="http://www.caritas.org.au/catholic-earthcare"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hyperlink" Target="http://www.caritas.org.au/resources/parish-materials" TargetMode="External"/><Relationship Id="rId4" Type="http://schemas.openxmlformats.org/officeDocument/2006/relationships/hyperlink" Target="https://plenarycouncil.catholic.org.a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mailto:education@caritas.org.au" TargetMode="External"/><Relationship Id="rId2" Type="http://schemas.openxmlformats.org/officeDocument/2006/relationships/hyperlink" Target="https://www.caritas.org.au/complaints/" TargetMode="Externa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51.png"/><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hyperlink" Target="https://www.caritas.org.au/resources/parish-materials/laudato-si-action-goals-prayer/"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www.youtube.com/embed/o3Lz7dmn1eM?feature=oembed" TargetMode="Externa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ideo" Target="https://www.youtube.com/embed/_aWppq44r-c?feature=oembed" TargetMode="External"/><Relationship Id="rId5" Type="http://schemas.openxmlformats.org/officeDocument/2006/relationships/image" Target="../media/image23.jpeg"/><Relationship Id="rId4" Type="http://schemas.openxmlformats.org/officeDocument/2006/relationships/hyperlink" Target="https://laudatosiactionplatform.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audatosiactionplatform.org/laudato-si-goal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www.caritas.org.au/resources/school-resources/integral-ecology-framewor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82DF88-0FEE-1BE7-4AB2-1519D401AE02}"/>
              </a:ext>
            </a:extLst>
          </p:cNvPr>
          <p:cNvSpPr>
            <a:spLocks noGrp="1"/>
          </p:cNvSpPr>
          <p:nvPr>
            <p:ph idx="1"/>
          </p:nvPr>
        </p:nvSpPr>
        <p:spPr>
          <a:xfrm>
            <a:off x="403491" y="1364963"/>
            <a:ext cx="8762024" cy="5071348"/>
          </a:xfrm>
        </p:spPr>
        <p:txBody>
          <a:bodyPr lIns="91440" tIns="45720" rIns="91440" bIns="45720" anchor="t">
            <a:normAutofit/>
          </a:bodyPr>
          <a:lstStyle/>
          <a:p>
            <a:pPr marL="0" indent="0" fontAlgn="base">
              <a:lnSpc>
                <a:spcPct val="114000"/>
              </a:lnSpc>
              <a:spcBef>
                <a:spcPts val="0"/>
              </a:spcBef>
              <a:spcAft>
                <a:spcPts val="600"/>
              </a:spcAft>
            </a:pPr>
            <a:r>
              <a:rPr lang="en-AU" sz="1300" dirty="0">
                <a:ea typeface="Roboto Light"/>
              </a:rPr>
              <a:t>This PowerPoint presentation provides information about the Laudato Si’ Goals for Parish leaders and parishioners to use in Mass, small groups or personal reflection. If presenting to groups, please share Slides 2 and 3 before proceeding with the rest of the presentation.</a:t>
            </a:r>
          </a:p>
          <a:p>
            <a:pPr marL="0" indent="0" fontAlgn="base">
              <a:lnSpc>
                <a:spcPct val="114000"/>
              </a:lnSpc>
              <a:spcBef>
                <a:spcPts val="0"/>
              </a:spcBef>
              <a:spcAft>
                <a:spcPts val="600"/>
              </a:spcAft>
            </a:pPr>
            <a:r>
              <a:rPr lang="en-AU" sz="1300" dirty="0">
                <a:ea typeface="Roboto Light"/>
              </a:rPr>
              <a:t>In their 2021–2022 Social Justice Statement, </a:t>
            </a:r>
            <a:r>
              <a:rPr lang="en-AU" sz="1300" i="1" dirty="0">
                <a:ea typeface="Roboto Light"/>
                <a:hlinkClick r:id="rId3"/>
              </a:rPr>
              <a:t>Cry of the Earth, Cry of the Poor</a:t>
            </a:r>
            <a:r>
              <a:rPr lang="en-AU" sz="1300" i="1" dirty="0">
                <a:ea typeface="Roboto Light"/>
              </a:rPr>
              <a:t>, </a:t>
            </a:r>
            <a:r>
              <a:rPr lang="en-AU" sz="1300" dirty="0">
                <a:ea typeface="Roboto Light"/>
              </a:rPr>
              <a:t>the Australian Catholic Bishops state, “</a:t>
            </a:r>
            <a:r>
              <a:rPr lang="en-US" sz="1300" dirty="0"/>
              <a:t>The signs of the times are clear – we know that we human beings need a change of heart, mind, and </a:t>
            </a:r>
            <a:r>
              <a:rPr lang="en-US" sz="1300" dirty="0" err="1"/>
              <a:t>behaviour</a:t>
            </a:r>
            <a:r>
              <a:rPr lang="en-US" sz="1300" dirty="0"/>
              <a:t>. Pope Francis continues to call us to an ecological conversion and an economic conversion, and we want to respond.” (p. 17)</a:t>
            </a:r>
          </a:p>
          <a:p>
            <a:pPr marL="0" indent="0">
              <a:lnSpc>
                <a:spcPct val="113999"/>
              </a:lnSpc>
              <a:spcBef>
                <a:spcPts val="0"/>
              </a:spcBef>
              <a:spcAft>
                <a:spcPts val="600"/>
              </a:spcAft>
            </a:pPr>
            <a:r>
              <a:rPr lang="en-AU" sz="1300" b="1" dirty="0">
                <a:ea typeface="Roboto Light"/>
              </a:rPr>
              <a:t>The Laudato Si' Goals – Parish Resource</a:t>
            </a:r>
            <a:r>
              <a:rPr lang="en-US" sz="1300" dirty="0">
                <a:ea typeface="Roboto Light"/>
              </a:rPr>
              <a:t> aims to help parishioners take up the Bishops' challenge and build on the momentum of the </a:t>
            </a:r>
            <a:r>
              <a:rPr lang="en-US" sz="1300" dirty="0">
                <a:ea typeface="Roboto Light"/>
                <a:hlinkClick r:id="rId4"/>
              </a:rPr>
              <a:t>Fifth Plenary Council of Australia’s Decree 8</a:t>
            </a:r>
            <a:r>
              <a:rPr lang="en-US" sz="1300" dirty="0">
                <a:ea typeface="Roboto Light"/>
              </a:rPr>
              <a:t>, “Integral Ecology and Conversion for the Sake of Our Common Home”. </a:t>
            </a:r>
            <a:r>
              <a:rPr lang="en-AU" sz="1300" dirty="0">
                <a:ea typeface="Roboto Light"/>
              </a:rPr>
              <a:t>More than just outlining the concept of integral ecology and offering definitions and links to case studies that help demonstrate each Goal, this resource challenges parishes and parishioners to reflect on their own understanding of the issues and act in ways that impact their local community and wider world for the better.</a:t>
            </a:r>
            <a:endParaRPr lang="en-AU" sz="1300" b="1" dirty="0">
              <a:ea typeface="Roboto Light"/>
            </a:endParaRPr>
          </a:p>
          <a:p>
            <a:pPr marL="0" indent="0" fontAlgn="base">
              <a:lnSpc>
                <a:spcPct val="114000"/>
              </a:lnSpc>
              <a:spcBef>
                <a:spcPts val="0"/>
              </a:spcBef>
              <a:spcAft>
                <a:spcPts val="600"/>
              </a:spcAft>
            </a:pPr>
            <a:r>
              <a:rPr lang="en-AU" sz="1300" dirty="0">
                <a:ea typeface="Roboto Light"/>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Caritas Australia and the photographers. </a:t>
            </a:r>
            <a:r>
              <a:rPr lang="en-US" sz="1300" dirty="0">
                <a:ea typeface="Roboto Light"/>
              </a:rPr>
              <a:t>​</a:t>
            </a:r>
            <a:endParaRPr lang="en-US" sz="1300" b="1" dirty="0">
              <a:ea typeface="Roboto Medium"/>
            </a:endParaRPr>
          </a:p>
          <a:p>
            <a:pPr marL="0" indent="0">
              <a:lnSpc>
                <a:spcPct val="114000"/>
              </a:lnSpc>
              <a:spcBef>
                <a:spcPts val="0"/>
              </a:spcBef>
              <a:spcAft>
                <a:spcPts val="600"/>
              </a:spcAft>
            </a:pPr>
            <a:r>
              <a:rPr lang="en-AU" sz="1300" kern="0" dirty="0">
                <a:ea typeface="Roboto Light"/>
              </a:rPr>
              <a:t>For more parish resources, please visit: </a:t>
            </a:r>
            <a:r>
              <a:rPr lang="en-AU" sz="1300" kern="0" dirty="0">
                <a:ea typeface="Roboto Light"/>
                <a:hlinkClick r:id="rId5"/>
              </a:rPr>
              <a:t>www.caritas.org.au/resources/parish-materials</a:t>
            </a:r>
            <a:endParaRPr lang="en-AU" sz="1300" kern="0" dirty="0">
              <a:ea typeface="Roboto Light"/>
            </a:endParaRPr>
          </a:p>
          <a:p>
            <a:pPr marL="0" indent="0">
              <a:lnSpc>
                <a:spcPct val="100000"/>
              </a:lnSpc>
              <a:spcBef>
                <a:spcPts val="0"/>
              </a:spcBef>
              <a:spcAft>
                <a:spcPts val="600"/>
              </a:spcAft>
              <a:buNone/>
              <a:defRPr/>
            </a:pPr>
            <a:endParaRPr lang="en-AU" sz="1300" kern="0" dirty="0">
              <a:ea typeface="Roboto Light"/>
            </a:endParaRPr>
          </a:p>
          <a:p>
            <a:pPr>
              <a:lnSpc>
                <a:spcPct val="100000"/>
              </a:lnSpc>
            </a:pPr>
            <a:endParaRPr lang="en-AU" sz="1300" dirty="0"/>
          </a:p>
        </p:txBody>
      </p:sp>
      <p:sp>
        <p:nvSpPr>
          <p:cNvPr id="3" name="Title 2">
            <a:extLst>
              <a:ext uri="{FF2B5EF4-FFF2-40B4-BE49-F238E27FC236}">
                <a16:creationId xmlns:a16="http://schemas.microsoft.com/office/drawing/2014/main" id="{9491B753-5A73-F2AE-5C3A-E0B6BB06E493}"/>
              </a:ext>
            </a:extLst>
          </p:cNvPr>
          <p:cNvSpPr>
            <a:spLocks noGrp="1"/>
          </p:cNvSpPr>
          <p:nvPr>
            <p:ph type="title"/>
          </p:nvPr>
        </p:nvSpPr>
        <p:spPr/>
        <p:txBody>
          <a:bodyPr/>
          <a:lstStyle/>
          <a:p>
            <a:r>
              <a:rPr lang="en-AU" dirty="0"/>
              <a:t>Information for Parishes</a:t>
            </a:r>
          </a:p>
        </p:txBody>
      </p:sp>
      <p:pic>
        <p:nvPicPr>
          <p:cNvPr id="4" name="Picture 3">
            <a:extLst>
              <a:ext uri="{FF2B5EF4-FFF2-40B4-BE49-F238E27FC236}">
                <a16:creationId xmlns:a16="http://schemas.microsoft.com/office/drawing/2014/main" id="{A2C10A4C-0515-4A00-A3C5-E7CCE3D8B432}"/>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15091" y="5391667"/>
            <a:ext cx="6791170" cy="851439"/>
          </a:xfrm>
          <a:prstGeom prst="rect">
            <a:avLst/>
          </a:prstGeom>
        </p:spPr>
      </p:pic>
      <p:sp>
        <p:nvSpPr>
          <p:cNvPr id="5" name="TextBox 4">
            <a:extLst>
              <a:ext uri="{FF2B5EF4-FFF2-40B4-BE49-F238E27FC236}">
                <a16:creationId xmlns:a16="http://schemas.microsoft.com/office/drawing/2014/main" id="{843836BB-D675-D823-D4D9-FEDAF3CAFCBC}"/>
              </a:ext>
            </a:extLst>
          </p:cNvPr>
          <p:cNvSpPr txBox="1"/>
          <p:nvPr/>
        </p:nvSpPr>
        <p:spPr>
          <a:xfrm>
            <a:off x="403491" y="6422395"/>
            <a:ext cx="5041557" cy="276999"/>
          </a:xfrm>
          <a:prstGeom prst="rect">
            <a:avLst/>
          </a:prstGeom>
          <a:noFill/>
        </p:spPr>
        <p:txBody>
          <a:bodyPr wrap="square" rtlCol="0">
            <a:spAutoFit/>
          </a:bodyPr>
          <a:lstStyle/>
          <a:p>
            <a:r>
              <a:rPr lang="en-GB" sz="1200" dirty="0">
                <a:latin typeface="Arial" panose="020B0604020202020204" pitchFamily="34" charset="0"/>
              </a:rPr>
              <a:t>Resource last updated April 2026</a:t>
            </a:r>
          </a:p>
        </p:txBody>
      </p:sp>
      <p:sp>
        <p:nvSpPr>
          <p:cNvPr id="6" name="Rectangle: Rounded Corners 5">
            <a:extLst>
              <a:ext uri="{FF2B5EF4-FFF2-40B4-BE49-F238E27FC236}">
                <a16:creationId xmlns:a16="http://schemas.microsoft.com/office/drawing/2014/main" id="{D65EFB0E-3F00-5AC2-33DF-8580152F7B50}"/>
              </a:ext>
            </a:extLst>
          </p:cNvPr>
          <p:cNvSpPr/>
          <p:nvPr/>
        </p:nvSpPr>
        <p:spPr>
          <a:xfrm>
            <a:off x="9353915" y="1922789"/>
            <a:ext cx="2507911" cy="328391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AU"/>
          </a:p>
        </p:txBody>
      </p:sp>
      <p:sp>
        <p:nvSpPr>
          <p:cNvPr id="8" name="TextBox 7">
            <a:extLst>
              <a:ext uri="{FF2B5EF4-FFF2-40B4-BE49-F238E27FC236}">
                <a16:creationId xmlns:a16="http://schemas.microsoft.com/office/drawing/2014/main" id="{9B62BFF5-83F6-27DA-507E-07AF4C8D0FED}"/>
              </a:ext>
            </a:extLst>
          </p:cNvPr>
          <p:cNvSpPr txBox="1"/>
          <p:nvPr/>
        </p:nvSpPr>
        <p:spPr>
          <a:xfrm>
            <a:off x="9487571" y="2131380"/>
            <a:ext cx="2300938" cy="1015663"/>
          </a:xfrm>
          <a:prstGeom prst="rect">
            <a:avLst/>
          </a:prstGeom>
          <a:noFill/>
        </p:spPr>
        <p:txBody>
          <a:bodyPr wrap="square" rtlCol="0">
            <a:spAutoFit/>
          </a:bodyPr>
          <a:lstStyle/>
          <a:p>
            <a:pPr algn="ctr"/>
            <a:r>
              <a:rPr lang="en-AU" sz="2000" b="1" kern="0" dirty="0">
                <a:solidFill>
                  <a:srgbClr val="0C244C"/>
                </a:solidFill>
                <a:ea typeface="Roboto Light"/>
              </a:rPr>
              <a:t>Become an EARTHCARE PARISH today!</a:t>
            </a:r>
          </a:p>
        </p:txBody>
      </p:sp>
      <p:sp>
        <p:nvSpPr>
          <p:cNvPr id="9" name="TextBox 8">
            <a:extLst>
              <a:ext uri="{FF2B5EF4-FFF2-40B4-BE49-F238E27FC236}">
                <a16:creationId xmlns:a16="http://schemas.microsoft.com/office/drawing/2014/main" id="{1033CA28-6BBD-FB5F-7EF6-017AE9BF7642}"/>
              </a:ext>
            </a:extLst>
          </p:cNvPr>
          <p:cNvSpPr txBox="1"/>
          <p:nvPr/>
        </p:nvSpPr>
        <p:spPr>
          <a:xfrm>
            <a:off x="9353915" y="3179410"/>
            <a:ext cx="2434594" cy="1892826"/>
          </a:xfrm>
          <a:prstGeom prst="rect">
            <a:avLst/>
          </a:prstGeom>
          <a:noFill/>
        </p:spPr>
        <p:txBody>
          <a:bodyPr wrap="square" rtlCol="0">
            <a:spAutoFit/>
          </a:bodyPr>
          <a:lstStyle/>
          <a:p>
            <a:pPr algn="ctr">
              <a:spcAft>
                <a:spcPts val="600"/>
              </a:spcAft>
            </a:pPr>
            <a:r>
              <a:rPr lang="en-AU" sz="1400" kern="0" dirty="0">
                <a:solidFill>
                  <a:srgbClr val="0C244C"/>
                </a:solidFill>
                <a:ea typeface="Roboto Light"/>
              </a:rPr>
              <a:t>Sign up to Caritas Australia’s Catholic Earthcare Parish Program designed to support your parish on your Laudato Si’ journey and connect you with resources, networks and more!</a:t>
            </a:r>
          </a:p>
          <a:p>
            <a:pPr algn="ctr"/>
            <a:r>
              <a:rPr lang="en-AU" sz="1400" b="1" kern="0" dirty="0">
                <a:solidFill>
                  <a:srgbClr val="0C244C"/>
                </a:solidFill>
                <a:latin typeface="Arial" panose="020B0604020202020204" pitchFamily="34" charset="0"/>
                <a:ea typeface="Roboto Light"/>
                <a:cs typeface="Arial" panose="020B0604020202020204" pitchFamily="34" charset="0"/>
                <a:hlinkClick r:id="rId7"/>
              </a:rPr>
              <a:t>REGISTER HERE</a:t>
            </a:r>
            <a:r>
              <a:rPr lang="en-AU" sz="1400" b="1" kern="0" dirty="0">
                <a:solidFill>
                  <a:srgbClr val="0C244C"/>
                </a:solidFill>
                <a:latin typeface="Arial" panose="020B0604020202020204" pitchFamily="34" charset="0"/>
                <a:ea typeface="Roboto Light"/>
                <a:cs typeface="Arial" panose="020B0604020202020204" pitchFamily="34" charset="0"/>
              </a:rPr>
              <a:t>.</a:t>
            </a:r>
            <a:endParaRPr lang="en-AU" sz="1400" b="1" dirty="0">
              <a:solidFill>
                <a:srgbClr val="ABBD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87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A01B2-A922-E45C-59CE-3D436F8026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A0152-F488-9DCD-5A98-B99D79C4520F}"/>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AU" sz="2400" b="1" dirty="0">
                <a:solidFill>
                  <a:schemeClr val="accent3"/>
                </a:solidFill>
                <a:ea typeface="Roboto Medium"/>
                <a:cs typeface="Roboto Medium"/>
              </a:rPr>
              <a:t>To regenerate the earth and care for God's creatures</a:t>
            </a:r>
          </a:p>
          <a:p>
            <a:pPr>
              <a:lnSpc>
                <a:spcPct val="110000"/>
              </a:lnSpc>
              <a:spcBef>
                <a:spcPts val="0"/>
              </a:spcBef>
              <a:spcAft>
                <a:spcPts val="1200"/>
              </a:spcAft>
            </a:pPr>
            <a:r>
              <a:rPr lang="en-AU" sz="2400" dirty="0">
                <a:ea typeface="Roboto Light"/>
                <a:cs typeface="Arial" panose="020B0604020202020204" pitchFamily="34" charset="0"/>
              </a:rPr>
              <a:t>This can include:</a:t>
            </a:r>
            <a:endParaRPr lang="en-US" sz="2400" dirty="0">
              <a:ea typeface="Roboto Light"/>
              <a:cs typeface="Arial" panose="020B0604020202020204" pitchFamily="34" charset="0"/>
            </a:endParaRPr>
          </a:p>
          <a:p>
            <a:pPr marL="685800" indent="-342900">
              <a:lnSpc>
                <a:spcPct val="110000"/>
              </a:lnSpc>
              <a:spcBef>
                <a:spcPts val="0"/>
              </a:spcBef>
              <a:spcAft>
                <a:spcPts val="600"/>
              </a:spcAft>
              <a:buFont typeface="Arial"/>
              <a:buChar char="•"/>
            </a:pPr>
            <a:r>
              <a:rPr lang="en-AU" sz="2400" dirty="0">
                <a:ea typeface="Roboto Light"/>
                <a:cs typeface="Arial" panose="020B0604020202020204" pitchFamily="34" charset="0"/>
              </a:rPr>
              <a:t>greater use of clean renewable energy and reducing fossil fuels in order to achieve carbon neutrality</a:t>
            </a:r>
          </a:p>
          <a:p>
            <a:pPr marL="685800" indent="-342900">
              <a:lnSpc>
                <a:spcPct val="110000"/>
              </a:lnSpc>
              <a:spcBef>
                <a:spcPts val="0"/>
              </a:spcBef>
              <a:spcAft>
                <a:spcPts val="600"/>
              </a:spcAft>
              <a:buFont typeface="Arial"/>
              <a:buChar char="•"/>
            </a:pPr>
            <a:r>
              <a:rPr lang="en-AU" sz="2400" dirty="0">
                <a:ea typeface="Roboto Light"/>
                <a:cs typeface="Arial" panose="020B0604020202020204" pitchFamily="34" charset="0"/>
              </a:rPr>
              <a:t>efforts to protect and promote biodiversity</a:t>
            </a:r>
            <a:endParaRPr lang="en-US" sz="2400" dirty="0">
              <a:ea typeface="Roboto Light"/>
            </a:endParaRPr>
          </a:p>
          <a:p>
            <a:pPr marL="685800" indent="-342900">
              <a:lnSpc>
                <a:spcPct val="110000"/>
              </a:lnSpc>
              <a:spcBef>
                <a:spcPts val="0"/>
              </a:spcBef>
              <a:spcAft>
                <a:spcPts val="600"/>
              </a:spcAft>
              <a:buFont typeface="Arial"/>
              <a:buChar char="•"/>
            </a:pPr>
            <a:r>
              <a:rPr lang="en-AU" sz="2400" dirty="0">
                <a:ea typeface="Roboto Light"/>
                <a:cs typeface="Arial" panose="020B0604020202020204" pitchFamily="34" charset="0"/>
              </a:rPr>
              <a:t>guaranteeing access to clean water for all</a:t>
            </a:r>
            <a:endParaRPr lang="en-US" sz="2400" dirty="0">
              <a:ea typeface="Roboto Light"/>
            </a:endParaRPr>
          </a:p>
          <a:p>
            <a:pPr marL="685800" indent="-342900">
              <a:lnSpc>
                <a:spcPct val="110000"/>
              </a:lnSpc>
              <a:spcBef>
                <a:spcPts val="0"/>
              </a:spcBef>
              <a:spcAft>
                <a:spcPts val="1200"/>
              </a:spcAft>
              <a:buFont typeface="Arial"/>
              <a:buChar char="•"/>
            </a:pPr>
            <a:r>
              <a:rPr lang="en-AU" sz="2400" dirty="0">
                <a:ea typeface="Roboto Light"/>
                <a:cs typeface="Arial" panose="020B0604020202020204" pitchFamily="34" charset="0"/>
              </a:rPr>
              <a:t>implementation of conservation techniques, etc. </a:t>
            </a:r>
            <a:endParaRPr lang="en-US" sz="2400" dirty="0"/>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CC9503AD-9CE9-80A7-E7E5-19600C3BD9B0}"/>
              </a:ext>
            </a:extLst>
          </p:cNvPr>
          <p:cNvSpPr>
            <a:spLocks noGrp="1"/>
          </p:cNvSpPr>
          <p:nvPr>
            <p:ph type="title"/>
          </p:nvPr>
        </p:nvSpPr>
        <p:spPr/>
        <p:txBody>
          <a:bodyPr/>
          <a:lstStyle/>
          <a:p>
            <a:r>
              <a:rPr lang="en-GB" dirty="0">
                <a:latin typeface="Montserrat SemiBold" pitchFamily="2" charset="0"/>
              </a:rPr>
              <a:t>Goal 1: Response to the Cry of the Earth</a:t>
            </a:r>
          </a:p>
        </p:txBody>
      </p:sp>
      <p:sp>
        <p:nvSpPr>
          <p:cNvPr id="17" name="Text Placeholder 1">
            <a:extLst>
              <a:ext uri="{FF2B5EF4-FFF2-40B4-BE49-F238E27FC236}">
                <a16:creationId xmlns:a16="http://schemas.microsoft.com/office/drawing/2014/main" id="{28A4529D-380A-305D-4F22-D1482623DF0B}"/>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C9895204-AFC5-A5C3-B7E5-9D87B13CDC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80778" y="269216"/>
            <a:ext cx="985758" cy="786440"/>
          </a:xfrm>
          <a:prstGeom prst="rect">
            <a:avLst/>
          </a:prstGeom>
        </p:spPr>
      </p:pic>
      <p:sp>
        <p:nvSpPr>
          <p:cNvPr id="13" name="Round Diagonal Corner Rectangle 1" descr="A pair of hands holding dry soil">
            <a:extLst>
              <a:ext uri="{FF2B5EF4-FFF2-40B4-BE49-F238E27FC236}">
                <a16:creationId xmlns:a16="http://schemas.microsoft.com/office/drawing/2014/main" id="{EF2CCC3F-807D-5184-31F1-D884499324E1}"/>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4" name="Picture 3" descr="“Everything is related… woven together by the love God has for each of [God’s own] creatures and which also unites us in fond affection with brother sun, sister moon, brother river and mother earth.”&#10;Pope Francis, Laudato Si’ n92">
            <a:extLst>
              <a:ext uri="{FF2B5EF4-FFF2-40B4-BE49-F238E27FC236}">
                <a16:creationId xmlns:a16="http://schemas.microsoft.com/office/drawing/2014/main" id="{E8B2EA8F-C0C2-81C4-F55C-5084D894E995}"/>
              </a:ext>
            </a:extLst>
          </p:cNvPr>
          <p:cNvPicPr>
            <a:picLocks noChangeAspect="1"/>
          </p:cNvPicPr>
          <p:nvPr/>
        </p:nvPicPr>
        <p:blipFill>
          <a:blip r:embed="rId4"/>
          <a:stretch>
            <a:fillRect/>
          </a:stretch>
        </p:blipFill>
        <p:spPr>
          <a:xfrm>
            <a:off x="8263913" y="1840854"/>
            <a:ext cx="3377477" cy="3176291"/>
          </a:xfrm>
          <a:prstGeom prst="rect">
            <a:avLst/>
          </a:prstGeom>
        </p:spPr>
      </p:pic>
    </p:spTree>
    <p:extLst>
      <p:ext uri="{BB962C8B-B14F-4D97-AF65-F5344CB8AC3E}">
        <p14:creationId xmlns:p14="http://schemas.microsoft.com/office/powerpoint/2010/main" val="237151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B959-D5AC-936E-968B-A00C17E1566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B51A13-7AC3-8C14-F36A-AC3AAF635A80}"/>
              </a:ext>
            </a:extLst>
          </p:cNvPr>
          <p:cNvSpPr>
            <a:spLocks noGrp="1"/>
          </p:cNvSpPr>
          <p:nvPr>
            <p:ph type="title"/>
          </p:nvPr>
        </p:nvSpPr>
        <p:spPr/>
        <p:txBody>
          <a:bodyPr/>
          <a:lstStyle/>
          <a:p>
            <a:pPr>
              <a:lnSpc>
                <a:spcPct val="110000"/>
              </a:lnSpc>
            </a:pPr>
            <a:r>
              <a:rPr lang="en-AU" sz="4000" dirty="0">
                <a:latin typeface="Montserrat SemiBold" pitchFamily="2" charset="0"/>
              </a:rPr>
              <a:t>Goal 2</a:t>
            </a:r>
            <a:br>
              <a:rPr lang="en-AU" sz="4000" dirty="0">
                <a:latin typeface="Montserrat SemiBold" pitchFamily="2" charset="0"/>
              </a:rPr>
            </a:br>
            <a:br>
              <a:rPr lang="en-AU" sz="4000" dirty="0"/>
            </a:br>
            <a:r>
              <a:rPr lang="en-AU" sz="3200" dirty="0">
                <a:ea typeface="Roboto Medium"/>
                <a:cs typeface="Roboto Medium"/>
              </a:rPr>
              <a:t>Response to the Cry of the Poor</a:t>
            </a:r>
            <a:br>
              <a:rPr lang="en-AU" sz="4000" dirty="0"/>
            </a:br>
            <a:endParaRPr lang="en-AU" sz="4000" dirty="0"/>
          </a:p>
        </p:txBody>
      </p:sp>
      <p:pic>
        <p:nvPicPr>
          <p:cNvPr id="4" name="Picture Placeholder 6" descr="Icon of a hand holding a heart">
            <a:extLst>
              <a:ext uri="{FF2B5EF4-FFF2-40B4-BE49-F238E27FC236}">
                <a16:creationId xmlns:a16="http://schemas.microsoft.com/office/drawing/2014/main" id="{94513BAF-55E3-9603-A34F-4F1D1A378F9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325213" y="984457"/>
            <a:ext cx="4959787" cy="4889086"/>
          </a:xfrm>
          <a:prstGeom prst="rect">
            <a:avLst/>
          </a:prstGeom>
        </p:spPr>
      </p:pic>
    </p:spTree>
    <p:extLst>
      <p:ext uri="{BB962C8B-B14F-4D97-AF65-F5344CB8AC3E}">
        <p14:creationId xmlns:p14="http://schemas.microsoft.com/office/powerpoint/2010/main" val="16349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F78F-33FF-C038-2C4D-1E0DCEAA5A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38199A-69D1-5643-1A17-3C74EF28C83F}"/>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care for the poor and vulnerable </a:t>
            </a:r>
          </a:p>
          <a:p>
            <a:pPr marL="0" indent="0">
              <a:lnSpc>
                <a:spcPct val="110000"/>
              </a:lnSpc>
              <a:spcBef>
                <a:spcPts val="0"/>
              </a:spcBef>
              <a:spcAft>
                <a:spcPts val="1200"/>
              </a:spcAft>
            </a:pPr>
            <a:r>
              <a:rPr lang="en-GB" sz="2400" dirty="0">
                <a:ea typeface="Roboto Light"/>
                <a:cs typeface="Arial" panose="020B0604020202020204" pitchFamily="34" charset="0"/>
              </a:rPr>
              <a:t>The Response to the Cry of the Poor is a call to promote eco-justice and being aware that we are called to defend human life from conception to death, and all forms of life on Earth.</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26EC3ABB-AFF1-4A97-7B79-E1F2C1B2A63C}"/>
              </a:ext>
            </a:extLst>
          </p:cNvPr>
          <p:cNvSpPr>
            <a:spLocks noGrp="1"/>
          </p:cNvSpPr>
          <p:nvPr>
            <p:ph type="title"/>
          </p:nvPr>
        </p:nvSpPr>
        <p:spPr/>
        <p:txBody>
          <a:bodyPr/>
          <a:lstStyle/>
          <a:p>
            <a:r>
              <a:rPr lang="en-GB" dirty="0">
                <a:latin typeface="Montserrat SemiBold" pitchFamily="2" charset="0"/>
              </a:rPr>
              <a:t>Goal 2: Response to the Cry of the Poor</a:t>
            </a:r>
          </a:p>
        </p:txBody>
      </p:sp>
      <p:sp>
        <p:nvSpPr>
          <p:cNvPr id="10" name="Round Diagonal Corner Rectangle 1">
            <a:extLst>
              <a:ext uri="{FF2B5EF4-FFF2-40B4-BE49-F238E27FC236}">
                <a16:creationId xmlns:a16="http://schemas.microsoft.com/office/drawing/2014/main" id="{967CA293-13C1-955C-D21C-DB16F402E1D0}"/>
              </a:ext>
            </a:extLst>
          </p:cNvPr>
          <p:cNvSpPr/>
          <p:nvPr/>
        </p:nvSpPr>
        <p:spPr>
          <a:xfrm rot="16200000">
            <a:off x="3435997" y="2409493"/>
            <a:ext cx="1023202" cy="7158845"/>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TextBox 10">
            <a:extLst>
              <a:ext uri="{FF2B5EF4-FFF2-40B4-BE49-F238E27FC236}">
                <a16:creationId xmlns:a16="http://schemas.microsoft.com/office/drawing/2014/main" id="{5D3A3262-EBBE-EEC0-2C0D-F2F49ECA1E28}"/>
              </a:ext>
            </a:extLst>
          </p:cNvPr>
          <p:cNvSpPr txBox="1"/>
          <p:nvPr/>
        </p:nvSpPr>
        <p:spPr>
          <a:xfrm>
            <a:off x="1353930" y="5688289"/>
            <a:ext cx="607849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0C244C"/>
                </a:solidFill>
                <a:latin typeface="Arial" panose="020B0604020202020204" pitchFamily="34" charset="0"/>
                <a:cs typeface="Arial"/>
              </a:rPr>
              <a:t>Can you think of examples of what this might look like in our world?</a:t>
            </a:r>
          </a:p>
        </p:txBody>
      </p:sp>
      <p:pic>
        <p:nvPicPr>
          <p:cNvPr id="12" name="Graphic 12" descr="Idea outline">
            <a:extLst>
              <a:ext uri="{FF2B5EF4-FFF2-40B4-BE49-F238E27FC236}">
                <a16:creationId xmlns:a16="http://schemas.microsoft.com/office/drawing/2014/main" id="{526958A6-0948-94AE-613A-840A25F4604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5187" y="5650501"/>
            <a:ext cx="669796" cy="669796"/>
          </a:xfrm>
          <a:prstGeom prst="rect">
            <a:avLst/>
          </a:prstGeom>
        </p:spPr>
      </p:pic>
      <p:sp>
        <p:nvSpPr>
          <p:cNvPr id="17" name="Text Placeholder 1">
            <a:extLst>
              <a:ext uri="{FF2B5EF4-FFF2-40B4-BE49-F238E27FC236}">
                <a16:creationId xmlns:a16="http://schemas.microsoft.com/office/drawing/2014/main" id="{D5404D1C-790E-7021-FA29-1CEA5F72B24A}"/>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8" name="TextBox 17">
            <a:extLst>
              <a:ext uri="{FF2B5EF4-FFF2-40B4-BE49-F238E27FC236}">
                <a16:creationId xmlns:a16="http://schemas.microsoft.com/office/drawing/2014/main" id="{9F2A4306-A453-FE5E-2BB8-7E6D62198C54}"/>
              </a:ext>
            </a:extLst>
          </p:cNvPr>
          <p:cNvSpPr txBox="1"/>
          <p:nvPr/>
        </p:nvSpPr>
        <p:spPr>
          <a:xfrm>
            <a:off x="8116795" y="4923317"/>
            <a:ext cx="3671714" cy="707886"/>
          </a:xfrm>
          <a:prstGeom prst="rect">
            <a:avLst/>
          </a:prstGeom>
          <a:noFill/>
        </p:spPr>
        <p:txBody>
          <a:bodyPr wrap="square" lIns="91440" tIns="45720" rIns="91440" bIns="45720" anchor="t">
            <a:spAutoFit/>
          </a:bodyPr>
          <a:lstStyle/>
          <a:p>
            <a:r>
              <a:rPr lang="en-GB" sz="1000" b="0" i="0" dirty="0">
                <a:solidFill>
                  <a:srgbClr val="000000"/>
                </a:solidFill>
                <a:effectLst/>
                <a:latin typeface="Arial" panose="020B0604020202020204" pitchFamily="34" charset="0"/>
                <a:ea typeface="Roboto Light"/>
                <a:cs typeface="Arial" panose="020B0604020202020204" pitchFamily="34" charset="0"/>
              </a:rPr>
              <a:t>Manaini plants seedlings next to her home in a small village in Fiji, to grow more food for her family. The seeds were provided by Caritas Australia’s partner, Photo: Caritas Australia</a:t>
            </a:r>
            <a:endParaRPr lang="en-AU" sz="1000" dirty="0">
              <a:latin typeface="Arial" panose="020B0604020202020204" pitchFamily="34" charset="0"/>
              <a:ea typeface="Roboto Light"/>
              <a:cs typeface="Arial" panose="020B0604020202020204" pitchFamily="34" charset="0"/>
            </a:endParaRPr>
          </a:p>
        </p:txBody>
      </p:sp>
      <p:sp>
        <p:nvSpPr>
          <p:cNvPr id="13" name="Round Diagonal Corner Rectangle 1" descr="A woman crouches beside a garden bed, planting seedlings.">
            <a:extLst>
              <a:ext uri="{FF2B5EF4-FFF2-40B4-BE49-F238E27FC236}">
                <a16:creationId xmlns:a16="http://schemas.microsoft.com/office/drawing/2014/main" id="{3CEE99DA-93D5-1044-DC16-DF8C7F743082}"/>
              </a:ext>
            </a:extLst>
          </p:cNvPr>
          <p:cNvSpPr/>
          <p:nvPr/>
        </p:nvSpPr>
        <p:spPr>
          <a:xfrm>
            <a:off x="8116795" y="1459625"/>
            <a:ext cx="3671714" cy="3422746"/>
          </a:xfrm>
          <a:prstGeom prst="round2DiagRect">
            <a:avLst>
              <a:gd name="adj1" fmla="val 0"/>
              <a:gd name="adj2" fmla="val 21654"/>
            </a:avLst>
          </a:prstGeom>
          <a:blipFill dpi="0" rotWithShape="1">
            <a:blip r:embed="rId4"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9888F3F5-3C3E-657B-B5F0-B50705FF987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035304" y="233576"/>
            <a:ext cx="837282" cy="837282"/>
          </a:xfrm>
          <a:prstGeom prst="rect">
            <a:avLst/>
          </a:prstGeom>
        </p:spPr>
      </p:pic>
    </p:spTree>
    <p:extLst>
      <p:ext uri="{BB962C8B-B14F-4D97-AF65-F5344CB8AC3E}">
        <p14:creationId xmlns:p14="http://schemas.microsoft.com/office/powerpoint/2010/main" val="235404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0E1B-9C3F-F287-8E6E-4710947BAB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40E60-C1E2-B796-99E5-7FDDD2F3F2D5}"/>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care for the poor and vulnerable </a:t>
            </a:r>
          </a:p>
          <a:p>
            <a:pPr fontAlgn="base">
              <a:lnSpc>
                <a:spcPct val="110000"/>
              </a:lnSpc>
              <a:spcBef>
                <a:spcPts val="0"/>
              </a:spcBef>
              <a:spcAft>
                <a:spcPts val="1200"/>
              </a:spcAft>
            </a:pPr>
            <a:r>
              <a:rPr lang="en-AU" sz="2400" dirty="0">
                <a:ea typeface="Roboto Light"/>
                <a:cs typeface="Arial" panose="020B0604020202020204" pitchFamily="34" charset="0"/>
              </a:rPr>
              <a:t>This includes:</a:t>
            </a:r>
          </a:p>
          <a:p>
            <a:pPr marL="342900" indent="-342900">
              <a:lnSpc>
                <a:spcPct val="110000"/>
              </a:lnSpc>
              <a:spcBef>
                <a:spcPts val="0"/>
              </a:spcBef>
              <a:spcAft>
                <a:spcPts val="1200"/>
              </a:spcAft>
              <a:buFont typeface="Arial"/>
              <a:buChar char="•"/>
            </a:pPr>
            <a:r>
              <a:rPr lang="en-AU" sz="2400" dirty="0">
                <a:ea typeface="Roboto Light"/>
                <a:cs typeface="Arial" panose="020B0604020202020204" pitchFamily="34" charset="0"/>
              </a:rPr>
              <a:t>giving special attention to vulnerable groups such as First Nations communities, migrants, children at risk through slavery, etc. </a:t>
            </a:r>
            <a:endParaRPr lang="en-AU" sz="2400" dirty="0"/>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90569823-30A5-46FD-59AD-D0D961821D49}"/>
              </a:ext>
            </a:extLst>
          </p:cNvPr>
          <p:cNvSpPr>
            <a:spLocks noGrp="1"/>
          </p:cNvSpPr>
          <p:nvPr>
            <p:ph type="title"/>
          </p:nvPr>
        </p:nvSpPr>
        <p:spPr/>
        <p:txBody>
          <a:bodyPr/>
          <a:lstStyle/>
          <a:p>
            <a:r>
              <a:rPr lang="en-GB" dirty="0">
                <a:latin typeface="Montserrat SemiBold" pitchFamily="2" charset="0"/>
              </a:rPr>
              <a:t>Goal 2: Response to the Cry of the Poor</a:t>
            </a:r>
          </a:p>
        </p:txBody>
      </p:sp>
      <p:sp>
        <p:nvSpPr>
          <p:cNvPr id="17" name="Text Placeholder 1">
            <a:extLst>
              <a:ext uri="{FF2B5EF4-FFF2-40B4-BE49-F238E27FC236}">
                <a16:creationId xmlns:a16="http://schemas.microsoft.com/office/drawing/2014/main" id="{E0D9C68B-94AF-8504-4F96-7F5F991B8367}"/>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3" name="Round Diagonal Corner Rectangle 1" descr="A pair of hands holding dry soil">
            <a:extLst>
              <a:ext uri="{FF2B5EF4-FFF2-40B4-BE49-F238E27FC236}">
                <a16:creationId xmlns:a16="http://schemas.microsoft.com/office/drawing/2014/main" id="{B8EFE7B1-AFDB-E7AB-2265-0114095B804D}"/>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9AB034B6-73F9-B499-C55B-4C3953C20E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35304" y="233576"/>
            <a:ext cx="837282" cy="837282"/>
          </a:xfrm>
          <a:prstGeom prst="rect">
            <a:avLst/>
          </a:prstGeom>
        </p:spPr>
      </p:pic>
      <p:pic>
        <p:nvPicPr>
          <p:cNvPr id="6" name="Picture 5" descr="&quot;Let us not only keep the poor of the future in mind, but also today’s poor, whose life on this earth is brief and who cannot keep on waiting.&quot;&#10; Pope Francis, Laudato Si' n162">
            <a:extLst>
              <a:ext uri="{FF2B5EF4-FFF2-40B4-BE49-F238E27FC236}">
                <a16:creationId xmlns:a16="http://schemas.microsoft.com/office/drawing/2014/main" id="{5517DACB-6D1F-6C06-308C-78BA410219FA}"/>
              </a:ext>
            </a:extLst>
          </p:cNvPr>
          <p:cNvPicPr>
            <a:picLocks noChangeAspect="1"/>
          </p:cNvPicPr>
          <p:nvPr/>
        </p:nvPicPr>
        <p:blipFill>
          <a:blip r:embed="rId4"/>
          <a:stretch>
            <a:fillRect/>
          </a:stretch>
        </p:blipFill>
        <p:spPr>
          <a:xfrm>
            <a:off x="8209847" y="1728265"/>
            <a:ext cx="3578662" cy="3670110"/>
          </a:xfrm>
          <a:prstGeom prst="rect">
            <a:avLst/>
          </a:prstGeom>
        </p:spPr>
      </p:pic>
    </p:spTree>
    <p:extLst>
      <p:ext uri="{BB962C8B-B14F-4D97-AF65-F5344CB8AC3E}">
        <p14:creationId xmlns:p14="http://schemas.microsoft.com/office/powerpoint/2010/main" val="67992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C1722-1E83-7359-6B58-9CC1E55005B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48AD96-F875-00B5-E645-DE877703D82B}"/>
              </a:ext>
            </a:extLst>
          </p:cNvPr>
          <p:cNvSpPr>
            <a:spLocks noGrp="1"/>
          </p:cNvSpPr>
          <p:nvPr>
            <p:ph type="title"/>
          </p:nvPr>
        </p:nvSpPr>
        <p:spPr/>
        <p:txBody>
          <a:bodyPr/>
          <a:lstStyle/>
          <a:p>
            <a:pPr>
              <a:lnSpc>
                <a:spcPct val="110000"/>
              </a:lnSpc>
            </a:pPr>
            <a:r>
              <a:rPr lang="en-AU" sz="4000" dirty="0">
                <a:latin typeface="Montserrat SemiBold" pitchFamily="2" charset="0"/>
              </a:rPr>
              <a:t>Goal 3 </a:t>
            </a:r>
            <a:br>
              <a:rPr lang="en-AU" sz="4000" dirty="0">
                <a:latin typeface="Montserrat SemiBold" pitchFamily="2" charset="0"/>
              </a:rPr>
            </a:br>
            <a:br>
              <a:rPr lang="en-AU" sz="4000" dirty="0"/>
            </a:br>
            <a:r>
              <a:rPr lang="en-AU" sz="3200" dirty="0">
                <a:ea typeface="Roboto Medium"/>
                <a:cs typeface="Roboto Medium"/>
              </a:rPr>
              <a:t>Ecological Economics</a:t>
            </a:r>
            <a:br>
              <a:rPr lang="en-AU" sz="4000" dirty="0"/>
            </a:br>
            <a:endParaRPr lang="en-AU" sz="4000" dirty="0"/>
          </a:p>
        </p:txBody>
      </p:sp>
      <p:pic>
        <p:nvPicPr>
          <p:cNvPr id="2" name="Picture Placeholder 7" descr="Icon a donut shape in sections with 2 leaves at the top">
            <a:extLst>
              <a:ext uri="{FF2B5EF4-FFF2-40B4-BE49-F238E27FC236}">
                <a16:creationId xmlns:a16="http://schemas.microsoft.com/office/drawing/2014/main" id="{2EFD4034-8547-72BE-A70A-C3DA49657E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906" r="-8101"/>
          <a:stretch/>
        </p:blipFill>
        <p:spPr>
          <a:xfrm>
            <a:off x="5436424" y="984457"/>
            <a:ext cx="4959787" cy="4889086"/>
          </a:xfrm>
          <a:prstGeom prst="rect">
            <a:avLst/>
          </a:prstGeom>
        </p:spPr>
      </p:pic>
    </p:spTree>
    <p:extLst>
      <p:ext uri="{BB962C8B-B14F-4D97-AF65-F5344CB8AC3E}">
        <p14:creationId xmlns:p14="http://schemas.microsoft.com/office/powerpoint/2010/main" val="299235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9033A-C354-D379-9279-3C4A3CA9C7EB}"/>
            </a:ext>
          </a:extLst>
        </p:cNvPr>
        <p:cNvGrpSpPr/>
        <p:nvPr/>
      </p:nvGrpSpPr>
      <p:grpSpPr>
        <a:xfrm>
          <a:off x="0" y="0"/>
          <a:ext cx="0" cy="0"/>
          <a:chOff x="0" y="0"/>
          <a:chExt cx="0" cy="0"/>
        </a:xfrm>
      </p:grpSpPr>
      <p:sp>
        <p:nvSpPr>
          <p:cNvPr id="6" name="Round Diagonal Corner Rectangle 1" descr="A girls crouches with her hands under the running water from a tap. A water tank in the background.">
            <a:extLst>
              <a:ext uri="{FF2B5EF4-FFF2-40B4-BE49-F238E27FC236}">
                <a16:creationId xmlns:a16="http://schemas.microsoft.com/office/drawing/2014/main" id="{FAAAF51A-13E7-9BDD-92F4-5FAA62EAF44F}"/>
              </a:ext>
            </a:extLst>
          </p:cNvPr>
          <p:cNvSpPr/>
          <p:nvPr/>
        </p:nvSpPr>
        <p:spPr>
          <a:xfrm>
            <a:off x="8116795" y="1459625"/>
            <a:ext cx="3707031" cy="3422746"/>
          </a:xfrm>
          <a:prstGeom prst="round2DiagRect">
            <a:avLst>
              <a:gd name="adj1" fmla="val 0"/>
              <a:gd name="adj2" fmla="val 23929"/>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AB22C583-2F77-EE58-71DE-9052F87D0B93}"/>
              </a:ext>
            </a:extLst>
          </p:cNvPr>
          <p:cNvSpPr>
            <a:spLocks noGrp="1"/>
          </p:cNvSpPr>
          <p:nvPr>
            <p:ph idx="1"/>
          </p:nvPr>
        </p:nvSpPr>
        <p:spPr>
          <a:xfrm>
            <a:off x="403491" y="1364963"/>
            <a:ext cx="7344195"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make economic decisions that put the planet and people before profit</a:t>
            </a:r>
          </a:p>
          <a:p>
            <a:pPr marL="0" indent="0">
              <a:lnSpc>
                <a:spcPct val="110000"/>
              </a:lnSpc>
              <a:spcBef>
                <a:spcPts val="0"/>
              </a:spcBef>
              <a:spcAft>
                <a:spcPts val="1200"/>
              </a:spcAft>
            </a:pPr>
            <a:r>
              <a:rPr lang="en-GB" sz="2400" dirty="0">
                <a:ea typeface="Roboto Light"/>
                <a:cs typeface="Arial" panose="020B0604020202020204" pitchFamily="34" charset="0"/>
              </a:rPr>
              <a:t>Ecological Economics focuses on how the goods and services we produce and consume, impact the planet and those living on it. </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7FEEA8B7-B014-E188-D888-6AF4237312CE}"/>
              </a:ext>
            </a:extLst>
          </p:cNvPr>
          <p:cNvSpPr>
            <a:spLocks noGrp="1"/>
          </p:cNvSpPr>
          <p:nvPr>
            <p:ph type="title"/>
          </p:nvPr>
        </p:nvSpPr>
        <p:spPr/>
        <p:txBody>
          <a:bodyPr/>
          <a:lstStyle/>
          <a:p>
            <a:r>
              <a:rPr lang="en-GB" dirty="0">
                <a:latin typeface="Montserrat SemiBold" pitchFamily="2" charset="0"/>
              </a:rPr>
              <a:t>Goal 3: Ecological Economics</a:t>
            </a:r>
          </a:p>
        </p:txBody>
      </p:sp>
      <p:sp>
        <p:nvSpPr>
          <p:cNvPr id="10" name="Round Diagonal Corner Rectangle 1">
            <a:extLst>
              <a:ext uri="{FF2B5EF4-FFF2-40B4-BE49-F238E27FC236}">
                <a16:creationId xmlns:a16="http://schemas.microsoft.com/office/drawing/2014/main" id="{E2214EC1-5CF2-EBE9-0965-9C9CCC54A557}"/>
              </a:ext>
            </a:extLst>
          </p:cNvPr>
          <p:cNvSpPr/>
          <p:nvPr/>
        </p:nvSpPr>
        <p:spPr>
          <a:xfrm rot="16200000">
            <a:off x="3095310" y="2750181"/>
            <a:ext cx="1023202" cy="6477469"/>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TextBox 10">
            <a:extLst>
              <a:ext uri="{FF2B5EF4-FFF2-40B4-BE49-F238E27FC236}">
                <a16:creationId xmlns:a16="http://schemas.microsoft.com/office/drawing/2014/main" id="{879C071D-C7F3-F116-C1F6-3DCE50ADCADE}"/>
              </a:ext>
            </a:extLst>
          </p:cNvPr>
          <p:cNvSpPr txBox="1"/>
          <p:nvPr/>
        </p:nvSpPr>
        <p:spPr>
          <a:xfrm>
            <a:off x="1353930" y="5688289"/>
            <a:ext cx="54917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rgbClr val="0C244C"/>
                </a:solidFill>
                <a:latin typeface="Arial" panose="020B0604020202020204" pitchFamily="34" charset="0"/>
                <a:cs typeface="Arial"/>
              </a:rPr>
              <a:t>Can you think of examples of what this might look like in our local community? In our world?</a:t>
            </a:r>
          </a:p>
        </p:txBody>
      </p:sp>
      <p:pic>
        <p:nvPicPr>
          <p:cNvPr id="12" name="Graphic 12" descr="Idea outline">
            <a:extLst>
              <a:ext uri="{FF2B5EF4-FFF2-40B4-BE49-F238E27FC236}">
                <a16:creationId xmlns:a16="http://schemas.microsoft.com/office/drawing/2014/main" id="{3ADF2845-D708-1D01-4858-EAFBC0B2450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3813" y="5654017"/>
            <a:ext cx="669796" cy="669796"/>
          </a:xfrm>
          <a:prstGeom prst="rect">
            <a:avLst/>
          </a:prstGeom>
        </p:spPr>
      </p:pic>
      <p:sp>
        <p:nvSpPr>
          <p:cNvPr id="17" name="Text Placeholder 1">
            <a:extLst>
              <a:ext uri="{FF2B5EF4-FFF2-40B4-BE49-F238E27FC236}">
                <a16:creationId xmlns:a16="http://schemas.microsoft.com/office/drawing/2014/main" id="{FB48E344-9877-2D56-5BBB-17B337A31EED}"/>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8" name="TextBox 17">
            <a:extLst>
              <a:ext uri="{FF2B5EF4-FFF2-40B4-BE49-F238E27FC236}">
                <a16:creationId xmlns:a16="http://schemas.microsoft.com/office/drawing/2014/main" id="{A5608648-1627-4B23-1BDD-DED1B43222D1}"/>
              </a:ext>
            </a:extLst>
          </p:cNvPr>
          <p:cNvSpPr txBox="1"/>
          <p:nvPr/>
        </p:nvSpPr>
        <p:spPr>
          <a:xfrm>
            <a:off x="8116795" y="4923317"/>
            <a:ext cx="3671714" cy="861774"/>
          </a:xfrm>
          <a:prstGeom prst="rect">
            <a:avLst/>
          </a:prstGeom>
          <a:noFill/>
        </p:spPr>
        <p:txBody>
          <a:bodyPr wrap="square" lIns="91440" tIns="45720" rIns="91440" bIns="45720" anchor="t">
            <a:spAutoFit/>
          </a:bodyPr>
          <a:lstStyle/>
          <a:p>
            <a:r>
              <a:rPr lang="en-US" sz="1000" dirty="0" err="1">
                <a:solidFill>
                  <a:srgbClr val="0C244C"/>
                </a:solidFill>
                <a:latin typeface="Arial" panose="020B0604020202020204" pitchFamily="34" charset="0"/>
                <a:ea typeface="Roboto Light"/>
                <a:cs typeface="Arial" panose="020B0604020202020204" pitchFamily="34" charset="0"/>
              </a:rPr>
              <a:t>Thandolwayo</a:t>
            </a:r>
            <a:r>
              <a:rPr lang="en-US" sz="1000" dirty="0">
                <a:solidFill>
                  <a:srgbClr val="0C244C"/>
                </a:solidFill>
                <a:latin typeface="Arial" panose="020B0604020202020204" pitchFamily="34" charset="0"/>
                <a:ea typeface="Roboto Light"/>
                <a:cs typeface="Arial" panose="020B0604020202020204" pitchFamily="34" charset="0"/>
              </a:rPr>
              <a:t> drinks from the newly installed solar powered piped water system. Before the pipe was installed, she would often get sick and miss school from illness and being tired from collecting water. </a:t>
            </a:r>
            <a:r>
              <a:rPr lang="en-AU" sz="1000" dirty="0">
                <a:solidFill>
                  <a:srgbClr val="0C244C"/>
                </a:solidFill>
                <a:latin typeface="Arial" panose="020B0604020202020204" pitchFamily="34" charset="0"/>
                <a:ea typeface="Roboto Light"/>
                <a:cs typeface="Arial" panose="020B0604020202020204" pitchFamily="34" charset="0"/>
              </a:rPr>
              <a:t>Photo: Richard Wainwright/Caritas Australia </a:t>
            </a:r>
            <a:endParaRPr lang="en-AU" sz="1000" dirty="0">
              <a:solidFill>
                <a:srgbClr val="0C244C"/>
              </a:solidFill>
              <a:latin typeface="Arial" panose="020B0604020202020204" pitchFamily="34" charset="0"/>
              <a:ea typeface="Roboto Light" panose="02000000000000000000" pitchFamily="2"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CB0903BE-2B92-639B-A1CF-ECC98E412A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342088" y="173722"/>
            <a:ext cx="604450" cy="859344"/>
          </a:xfrm>
          <a:prstGeom prst="rect">
            <a:avLst/>
          </a:prstGeom>
        </p:spPr>
      </p:pic>
    </p:spTree>
    <p:extLst>
      <p:ext uri="{BB962C8B-B14F-4D97-AF65-F5344CB8AC3E}">
        <p14:creationId xmlns:p14="http://schemas.microsoft.com/office/powerpoint/2010/main" val="274117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9D5D-145A-02EA-8F4C-DDBB0A2333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99113-19AE-40D9-425C-E6722CFF4AA2}"/>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make economic decisions that put the planet and people before profit</a:t>
            </a:r>
          </a:p>
          <a:p>
            <a:pPr fontAlgn="base">
              <a:lnSpc>
                <a:spcPct val="110000"/>
              </a:lnSpc>
              <a:spcBef>
                <a:spcPts val="0"/>
              </a:spcBef>
              <a:spcAft>
                <a:spcPts val="600"/>
              </a:spcAft>
            </a:pPr>
            <a:r>
              <a:rPr lang="en-AU" sz="2400" dirty="0">
                <a:ea typeface="Roboto Light"/>
                <a:cs typeface="Arial" panose="020B0604020202020204" pitchFamily="34" charset="0"/>
              </a:rPr>
              <a:t>This includes:</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sustainable production</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fair-trade</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ethical consumption and investments</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divestment from fossil fuels and any economic activity harmful to the planet and the people</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investment in renewable energy </a:t>
            </a:r>
            <a:endParaRPr lang="en-AU" sz="2400" dirty="0">
              <a:ea typeface="Roboto Light" panose="02000000000000000000" pitchFamily="2" charset="0"/>
              <a:cs typeface="Arial" panose="020B0604020202020204" pitchFamily="34" charset="0"/>
            </a:endParaRPr>
          </a:p>
          <a:p>
            <a:pPr marL="1028700" indent="-342900">
              <a:lnSpc>
                <a:spcPct val="110000"/>
              </a:lnSpc>
              <a:spcBef>
                <a:spcPts val="0"/>
              </a:spcBef>
              <a:buFont typeface="Arial"/>
              <a:buChar char="•"/>
            </a:pPr>
            <a:r>
              <a:rPr lang="en-AU" sz="2400" dirty="0">
                <a:ea typeface="Roboto Light"/>
                <a:cs typeface="Arial" panose="020B0604020202020204" pitchFamily="34" charset="0"/>
              </a:rPr>
              <a:t>protecting the dignity of workers, etc.</a:t>
            </a:r>
            <a:endParaRPr lang="en-AU" sz="2400" dirty="0">
              <a:ea typeface="Roboto Light" panose="02000000000000000000" pitchFamily="2" charset="0"/>
              <a:cs typeface="Arial" panose="020B0604020202020204" pitchFamily="34" charset="0"/>
            </a:endParaRP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B21F0E3C-36E5-A585-9C98-456D2115C036}"/>
              </a:ext>
            </a:extLst>
          </p:cNvPr>
          <p:cNvSpPr>
            <a:spLocks noGrp="1"/>
          </p:cNvSpPr>
          <p:nvPr>
            <p:ph type="title"/>
          </p:nvPr>
        </p:nvSpPr>
        <p:spPr/>
        <p:txBody>
          <a:bodyPr/>
          <a:lstStyle/>
          <a:p>
            <a:r>
              <a:rPr lang="en-GB" dirty="0">
                <a:latin typeface="Montserrat SemiBold" pitchFamily="2" charset="0"/>
              </a:rPr>
              <a:t>Goal 3: Ecological Economics</a:t>
            </a:r>
          </a:p>
        </p:txBody>
      </p:sp>
      <p:sp>
        <p:nvSpPr>
          <p:cNvPr id="17" name="Text Placeholder 1">
            <a:extLst>
              <a:ext uri="{FF2B5EF4-FFF2-40B4-BE49-F238E27FC236}">
                <a16:creationId xmlns:a16="http://schemas.microsoft.com/office/drawing/2014/main" id="{A46D14C2-9D8C-398A-DAAD-CA1CCCACC4DD}"/>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3" name="Round Diagonal Corner Rectangle 1" descr="A pair of hands holding dry soil">
            <a:extLst>
              <a:ext uri="{FF2B5EF4-FFF2-40B4-BE49-F238E27FC236}">
                <a16:creationId xmlns:a16="http://schemas.microsoft.com/office/drawing/2014/main" id="{C14FB39A-14A5-F854-D47D-90EF23176B5F}"/>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4F8FE354-EEF7-5A3D-7C7E-8608EDEA88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42088" y="173722"/>
            <a:ext cx="604450" cy="859344"/>
          </a:xfrm>
          <a:prstGeom prst="rect">
            <a:avLst/>
          </a:prstGeom>
        </p:spPr>
      </p:pic>
      <p:pic>
        <p:nvPicPr>
          <p:cNvPr id="7" name="Picture 6" descr="“When nature is viewed solely as a source of profit and gain, this has serious consequences for society.”&#10;Pope Francis, Laudato Si’ n82&#10;">
            <a:extLst>
              <a:ext uri="{FF2B5EF4-FFF2-40B4-BE49-F238E27FC236}">
                <a16:creationId xmlns:a16="http://schemas.microsoft.com/office/drawing/2014/main" id="{D20E7BF1-F9E9-A398-45DC-41BD77FF75AD}"/>
              </a:ext>
            </a:extLst>
          </p:cNvPr>
          <p:cNvPicPr>
            <a:picLocks noChangeAspect="1"/>
          </p:cNvPicPr>
          <p:nvPr/>
        </p:nvPicPr>
        <p:blipFill>
          <a:blip r:embed="rId4"/>
          <a:stretch>
            <a:fillRect/>
          </a:stretch>
        </p:blipFill>
        <p:spPr>
          <a:xfrm>
            <a:off x="8101230" y="2035943"/>
            <a:ext cx="3671714" cy="2786113"/>
          </a:xfrm>
          <a:prstGeom prst="rect">
            <a:avLst/>
          </a:prstGeom>
        </p:spPr>
      </p:pic>
    </p:spTree>
    <p:extLst>
      <p:ext uri="{BB962C8B-B14F-4D97-AF65-F5344CB8AC3E}">
        <p14:creationId xmlns:p14="http://schemas.microsoft.com/office/powerpoint/2010/main" val="273367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3E0C-E42D-19F9-CBEA-29C5C8664D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F59060B-0621-2E40-DEB0-ECB3939F413A}"/>
              </a:ext>
            </a:extLst>
          </p:cNvPr>
          <p:cNvSpPr>
            <a:spLocks noGrp="1"/>
          </p:cNvSpPr>
          <p:nvPr>
            <p:ph type="title"/>
          </p:nvPr>
        </p:nvSpPr>
        <p:spPr/>
        <p:txBody>
          <a:bodyPr>
            <a:normAutofit fontScale="90000"/>
          </a:bodyPr>
          <a:lstStyle/>
          <a:p>
            <a:pPr>
              <a:lnSpc>
                <a:spcPct val="110000"/>
              </a:lnSpc>
            </a:pPr>
            <a:r>
              <a:rPr lang="en-AU" sz="4000" dirty="0">
                <a:latin typeface="Montserrat SemiBold" pitchFamily="2" charset="0"/>
              </a:rPr>
              <a:t>Goal 4 </a:t>
            </a:r>
            <a:br>
              <a:rPr lang="en-AU" sz="4000" dirty="0">
                <a:latin typeface="Montserrat SemiBold" pitchFamily="2" charset="0"/>
              </a:rPr>
            </a:br>
            <a:br>
              <a:rPr lang="en-AU" sz="4000" dirty="0"/>
            </a:br>
            <a:r>
              <a:rPr lang="en-AU" sz="3200" dirty="0">
                <a:ea typeface="Roboto Medium"/>
                <a:cs typeface="Roboto Medium"/>
              </a:rPr>
              <a:t>Adoption of Sustainable Lifestyles</a:t>
            </a:r>
            <a:br>
              <a:rPr lang="en-AU" sz="3200" dirty="0">
                <a:ea typeface="Roboto Medium"/>
                <a:cs typeface="Roboto Medium"/>
              </a:rPr>
            </a:br>
            <a:br>
              <a:rPr lang="en-AU" sz="4000" dirty="0"/>
            </a:br>
            <a:endParaRPr lang="en-AU" sz="4000" dirty="0"/>
          </a:p>
        </p:txBody>
      </p:sp>
      <p:pic>
        <p:nvPicPr>
          <p:cNvPr id="3" name="Picture Placeholder 6" descr="Icon of a house with a leaf shape at the top">
            <a:extLst>
              <a:ext uri="{FF2B5EF4-FFF2-40B4-BE49-F238E27FC236}">
                <a16:creationId xmlns:a16="http://schemas.microsoft.com/office/drawing/2014/main" id="{510A2BFA-106D-2721-53C7-F78D479CD40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522921" y="852487"/>
            <a:ext cx="4959787" cy="4889086"/>
          </a:xfrm>
          <a:prstGeom prst="rect">
            <a:avLst/>
          </a:prstGeom>
        </p:spPr>
      </p:pic>
    </p:spTree>
    <p:extLst>
      <p:ext uri="{BB962C8B-B14F-4D97-AF65-F5344CB8AC3E}">
        <p14:creationId xmlns:p14="http://schemas.microsoft.com/office/powerpoint/2010/main" val="341803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C2CFA-73FD-8B6C-F760-D66C83290CEF}"/>
            </a:ext>
          </a:extLst>
        </p:cNvPr>
        <p:cNvGrpSpPr/>
        <p:nvPr/>
      </p:nvGrpSpPr>
      <p:grpSpPr>
        <a:xfrm>
          <a:off x="0" y="0"/>
          <a:ext cx="0" cy="0"/>
          <a:chOff x="0" y="0"/>
          <a:chExt cx="0" cy="0"/>
        </a:xfrm>
      </p:grpSpPr>
      <p:sp>
        <p:nvSpPr>
          <p:cNvPr id="6" name="Round Diagonal Corner Rectangle 1" descr="A man and woman crouching in a farm garden as they plant seeds.">
            <a:extLst>
              <a:ext uri="{FF2B5EF4-FFF2-40B4-BE49-F238E27FC236}">
                <a16:creationId xmlns:a16="http://schemas.microsoft.com/office/drawing/2014/main" id="{E03738A0-F349-F8A1-E52D-21AE95CE8629}"/>
              </a:ext>
            </a:extLst>
          </p:cNvPr>
          <p:cNvSpPr/>
          <p:nvPr/>
        </p:nvSpPr>
        <p:spPr>
          <a:xfrm>
            <a:off x="8116795" y="1459625"/>
            <a:ext cx="3707031" cy="3422746"/>
          </a:xfrm>
          <a:prstGeom prst="round2DiagRect">
            <a:avLst>
              <a:gd name="adj1" fmla="val 0"/>
              <a:gd name="adj2" fmla="val 23929"/>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037DEBC3-3E2A-EE85-51F4-809EB0314862}"/>
              </a:ext>
            </a:extLst>
          </p:cNvPr>
          <p:cNvSpPr>
            <a:spLocks noGrp="1"/>
          </p:cNvSpPr>
          <p:nvPr>
            <p:ph idx="1"/>
          </p:nvPr>
        </p:nvSpPr>
        <p:spPr>
          <a:xfrm>
            <a:off x="403492" y="1364963"/>
            <a:ext cx="7307124"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live a simple life so that others may simply live</a:t>
            </a:r>
          </a:p>
          <a:p>
            <a:pPr marL="0" indent="0">
              <a:lnSpc>
                <a:spcPct val="110000"/>
              </a:lnSpc>
              <a:spcBef>
                <a:spcPts val="0"/>
              </a:spcBef>
              <a:spcAft>
                <a:spcPts val="1200"/>
              </a:spcAft>
            </a:pPr>
            <a:r>
              <a:rPr lang="en-GB" sz="2400" dirty="0">
                <a:ea typeface="Roboto Light"/>
                <a:cs typeface="Arial" panose="020B0604020202020204" pitchFamily="34" charset="0"/>
              </a:rPr>
              <a:t>This goal is grounded in the idea of having enough, so that others can have enough too. </a:t>
            </a:r>
          </a:p>
          <a:p>
            <a:pPr marL="0" indent="0">
              <a:lnSpc>
                <a:spcPct val="110000"/>
              </a:lnSpc>
              <a:spcBef>
                <a:spcPts val="0"/>
              </a:spcBef>
              <a:spcAft>
                <a:spcPts val="1200"/>
              </a:spcAft>
            </a:pPr>
            <a:r>
              <a:rPr lang="en-GB" sz="2400" dirty="0">
                <a:ea typeface="Roboto Light"/>
                <a:cs typeface="Arial" panose="020B0604020202020204" pitchFamily="34" charset="0"/>
              </a:rPr>
              <a:t>It asks us to consider how we use resources and energy in a way that avoids wastage or pollution. </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C5CAD139-172A-1CD8-B8B0-794C387D3659}"/>
              </a:ext>
            </a:extLst>
          </p:cNvPr>
          <p:cNvSpPr>
            <a:spLocks noGrp="1"/>
          </p:cNvSpPr>
          <p:nvPr>
            <p:ph type="title"/>
          </p:nvPr>
        </p:nvSpPr>
        <p:spPr/>
        <p:txBody>
          <a:bodyPr/>
          <a:lstStyle/>
          <a:p>
            <a:r>
              <a:rPr lang="en-GB" dirty="0">
                <a:latin typeface="Montserrat SemiBold" pitchFamily="2" charset="0"/>
              </a:rPr>
              <a:t>Goal 4: Adoption of Sustainable Lifestyles</a:t>
            </a:r>
          </a:p>
        </p:txBody>
      </p:sp>
      <p:sp>
        <p:nvSpPr>
          <p:cNvPr id="10" name="Round Diagonal Corner Rectangle 1">
            <a:extLst>
              <a:ext uri="{FF2B5EF4-FFF2-40B4-BE49-F238E27FC236}">
                <a16:creationId xmlns:a16="http://schemas.microsoft.com/office/drawing/2014/main" id="{7FCABD14-9C26-084B-FC22-885B7E687758}"/>
              </a:ext>
            </a:extLst>
          </p:cNvPr>
          <p:cNvSpPr/>
          <p:nvPr/>
        </p:nvSpPr>
        <p:spPr>
          <a:xfrm rot="16200000">
            <a:off x="3163273" y="2682218"/>
            <a:ext cx="1023202" cy="6613395"/>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2" name="Graphic 12" descr="Idea outline">
            <a:extLst>
              <a:ext uri="{FF2B5EF4-FFF2-40B4-BE49-F238E27FC236}">
                <a16:creationId xmlns:a16="http://schemas.microsoft.com/office/drawing/2014/main" id="{44E2B508-5110-C8F1-81F6-52C7F0B1DF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3813" y="5647741"/>
            <a:ext cx="669796" cy="669796"/>
          </a:xfrm>
          <a:prstGeom prst="rect">
            <a:avLst/>
          </a:prstGeom>
        </p:spPr>
      </p:pic>
      <p:sp>
        <p:nvSpPr>
          <p:cNvPr id="17" name="Text Placeholder 1">
            <a:extLst>
              <a:ext uri="{FF2B5EF4-FFF2-40B4-BE49-F238E27FC236}">
                <a16:creationId xmlns:a16="http://schemas.microsoft.com/office/drawing/2014/main" id="{63A1F3E6-CE11-6654-F51B-54F7BAEB6C0C}"/>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8" name="TextBox 17">
            <a:extLst>
              <a:ext uri="{FF2B5EF4-FFF2-40B4-BE49-F238E27FC236}">
                <a16:creationId xmlns:a16="http://schemas.microsoft.com/office/drawing/2014/main" id="{9531777E-A5AB-0ACC-BAEC-77D809D30017}"/>
              </a:ext>
            </a:extLst>
          </p:cNvPr>
          <p:cNvSpPr txBox="1"/>
          <p:nvPr/>
        </p:nvSpPr>
        <p:spPr>
          <a:xfrm>
            <a:off x="8116795" y="4923317"/>
            <a:ext cx="3671714" cy="400110"/>
          </a:xfrm>
          <a:prstGeom prst="rect">
            <a:avLst/>
          </a:prstGeom>
          <a:noFill/>
        </p:spPr>
        <p:txBody>
          <a:bodyPr wrap="square" lIns="91440" tIns="45720" rIns="91440" bIns="45720" anchor="t">
            <a:spAutoFit/>
          </a:bodyPr>
          <a:lstStyle/>
          <a:p>
            <a:r>
              <a:rPr lang="en-GB" sz="1000" dirty="0">
                <a:solidFill>
                  <a:srgbClr val="0C244C"/>
                </a:solidFill>
                <a:latin typeface="Arial" panose="020B0604020202020204" pitchFamily="34" charset="0"/>
                <a:ea typeface="Roboto Light"/>
                <a:cs typeface="Arial" panose="020B0604020202020204" pitchFamily="34" charset="0"/>
              </a:rPr>
              <a:t>Monoranjon and his wife, Anita, working on their farm in southwest Bangladesh. Photo: Caritas Australia</a:t>
            </a:r>
            <a:endParaRPr lang="en-AU" sz="1000" dirty="0">
              <a:solidFill>
                <a:srgbClr val="0C244C"/>
              </a:solidFill>
              <a:latin typeface="Arial" panose="020B0604020202020204" pitchFamily="34" charset="0"/>
              <a:ea typeface="Roboto Light" panose="02000000000000000000" pitchFamily="2"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A3AA2DE2-33B0-4153-630A-5C5075B648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98196" y="206100"/>
            <a:ext cx="892234" cy="892234"/>
          </a:xfrm>
          <a:prstGeom prst="rect">
            <a:avLst/>
          </a:prstGeom>
        </p:spPr>
      </p:pic>
      <p:sp>
        <p:nvSpPr>
          <p:cNvPr id="8" name="TextBox 7">
            <a:extLst>
              <a:ext uri="{FF2B5EF4-FFF2-40B4-BE49-F238E27FC236}">
                <a16:creationId xmlns:a16="http://schemas.microsoft.com/office/drawing/2014/main" id="{BAC65B3D-0FAA-BE7A-5F1A-7E1F7419F3AC}"/>
              </a:ext>
            </a:extLst>
          </p:cNvPr>
          <p:cNvSpPr txBox="1"/>
          <p:nvPr/>
        </p:nvSpPr>
        <p:spPr>
          <a:xfrm>
            <a:off x="1351734" y="5628696"/>
            <a:ext cx="54917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rgbClr val="0C244C"/>
                </a:solidFill>
                <a:latin typeface="Arial" panose="020B0604020202020204" pitchFamily="34" charset="0"/>
                <a:cs typeface="Arial"/>
              </a:rPr>
              <a:t>Can you think of examples of what this might look like in our local community? In our world?</a:t>
            </a:r>
          </a:p>
        </p:txBody>
      </p:sp>
    </p:spTree>
    <p:extLst>
      <p:ext uri="{BB962C8B-B14F-4D97-AF65-F5344CB8AC3E}">
        <p14:creationId xmlns:p14="http://schemas.microsoft.com/office/powerpoint/2010/main" val="188212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75882-115E-10A9-C97F-7B772F7DF0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3D664-CFAA-FB46-85FA-A5E580A5B6F8}"/>
              </a:ext>
            </a:extLst>
          </p:cNvPr>
          <p:cNvSpPr>
            <a:spLocks noGrp="1"/>
          </p:cNvSpPr>
          <p:nvPr>
            <p:ph idx="1"/>
          </p:nvPr>
        </p:nvSpPr>
        <p:spPr>
          <a:xfrm>
            <a:off x="403491" y="1364963"/>
            <a:ext cx="7344195"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live a simple life so that others may simply live</a:t>
            </a:r>
          </a:p>
          <a:p>
            <a:pPr fontAlgn="base">
              <a:lnSpc>
                <a:spcPct val="114000"/>
              </a:lnSpc>
              <a:spcBef>
                <a:spcPts val="0"/>
              </a:spcBef>
              <a:spcAft>
                <a:spcPts val="600"/>
              </a:spcAft>
            </a:pPr>
            <a:r>
              <a:rPr lang="en-AU" sz="2400" dirty="0">
                <a:ea typeface="Roboto Light"/>
                <a:cs typeface="Arial" panose="020B0604020202020204" pitchFamily="34" charset="0"/>
              </a:rPr>
              <a:t>This includes:</a:t>
            </a:r>
            <a:endParaRPr lang="en-AU" sz="2400" dirty="0">
              <a:ea typeface="Roboto Light" panose="02000000000000000000" pitchFamily="2" charset="0"/>
              <a:cs typeface="Arial" panose="020B0604020202020204" pitchFamily="34" charset="0"/>
            </a:endParaRPr>
          </a:p>
          <a:p>
            <a:pPr marL="685800" indent="-342900">
              <a:lnSpc>
                <a:spcPct val="114000"/>
              </a:lnSpc>
              <a:spcBef>
                <a:spcPts val="0"/>
              </a:spcBef>
              <a:buFont typeface="Arial"/>
              <a:buChar char="•"/>
            </a:pPr>
            <a:r>
              <a:rPr lang="en-AU" sz="2400" dirty="0">
                <a:ea typeface="Roboto Light"/>
                <a:cs typeface="Arial" panose="020B0604020202020204" pitchFamily="34" charset="0"/>
              </a:rPr>
              <a:t>minimising the use of resources and energy</a:t>
            </a:r>
            <a:endParaRPr lang="en-AU" sz="2400" dirty="0">
              <a:ea typeface="Roboto Light" panose="02000000000000000000" pitchFamily="2" charset="0"/>
              <a:cs typeface="Arial" panose="020B0604020202020204" pitchFamily="34" charset="0"/>
            </a:endParaRPr>
          </a:p>
          <a:p>
            <a:pPr marL="685800" indent="-342900">
              <a:lnSpc>
                <a:spcPct val="114000"/>
              </a:lnSpc>
              <a:spcBef>
                <a:spcPts val="0"/>
              </a:spcBef>
              <a:buFont typeface="Arial"/>
              <a:buChar char="•"/>
            </a:pPr>
            <a:r>
              <a:rPr lang="en-AU" sz="2400" dirty="0">
                <a:ea typeface="Roboto Light"/>
                <a:cs typeface="Arial" panose="020B0604020202020204" pitchFamily="34" charset="0"/>
              </a:rPr>
              <a:t>avoiding single-use plastic</a:t>
            </a:r>
            <a:endParaRPr lang="en-AU" sz="2400" dirty="0">
              <a:ea typeface="Roboto Light" panose="02000000000000000000" pitchFamily="2" charset="0"/>
              <a:cs typeface="Arial" panose="020B0604020202020204" pitchFamily="34" charset="0"/>
            </a:endParaRPr>
          </a:p>
          <a:p>
            <a:pPr marL="685800" indent="-342900">
              <a:lnSpc>
                <a:spcPct val="114000"/>
              </a:lnSpc>
              <a:spcBef>
                <a:spcPts val="0"/>
              </a:spcBef>
              <a:buFont typeface="Arial"/>
              <a:buChar char="•"/>
            </a:pPr>
            <a:r>
              <a:rPr lang="en-AU" sz="2400" dirty="0">
                <a:ea typeface="Roboto Light"/>
                <a:cs typeface="Arial" panose="020B0604020202020204" pitchFamily="34" charset="0"/>
              </a:rPr>
              <a:t>adopting a more plant-based diet and reduce meat consumption</a:t>
            </a:r>
            <a:endParaRPr lang="en-AU" sz="2400" dirty="0">
              <a:ea typeface="Roboto Light" panose="02000000000000000000" pitchFamily="2" charset="0"/>
              <a:cs typeface="Arial" panose="020B0604020202020204" pitchFamily="34" charset="0"/>
            </a:endParaRPr>
          </a:p>
          <a:p>
            <a:pPr marL="685800" indent="-342900">
              <a:lnSpc>
                <a:spcPct val="114000"/>
              </a:lnSpc>
              <a:spcBef>
                <a:spcPts val="0"/>
              </a:spcBef>
              <a:buFont typeface="Arial"/>
              <a:buChar char="•"/>
            </a:pPr>
            <a:r>
              <a:rPr lang="en-AU" sz="2400" dirty="0">
                <a:ea typeface="Roboto Light"/>
                <a:cs typeface="Arial" panose="020B0604020202020204" pitchFamily="34" charset="0"/>
              </a:rPr>
              <a:t>greater use of public transport and avoid polluting modes of transportation, etc.</a:t>
            </a:r>
            <a:endParaRPr lang="en-AU" sz="2400" dirty="0">
              <a:ea typeface="Roboto Light" panose="02000000000000000000" pitchFamily="2" charset="0"/>
              <a:cs typeface="Arial" panose="020B0604020202020204" pitchFamily="34" charset="0"/>
            </a:endParaRP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BB5E394B-20E0-5D08-F417-C2F80450EC16}"/>
              </a:ext>
            </a:extLst>
          </p:cNvPr>
          <p:cNvSpPr>
            <a:spLocks noGrp="1"/>
          </p:cNvSpPr>
          <p:nvPr>
            <p:ph type="title"/>
          </p:nvPr>
        </p:nvSpPr>
        <p:spPr/>
        <p:txBody>
          <a:bodyPr/>
          <a:lstStyle/>
          <a:p>
            <a:r>
              <a:rPr lang="en-GB" dirty="0">
                <a:latin typeface="Montserrat SemiBold" pitchFamily="2" charset="0"/>
              </a:rPr>
              <a:t>Goal 4: Adoption of Sustainable Lifestyles</a:t>
            </a:r>
          </a:p>
        </p:txBody>
      </p:sp>
      <p:sp>
        <p:nvSpPr>
          <p:cNvPr id="17" name="Text Placeholder 1">
            <a:extLst>
              <a:ext uri="{FF2B5EF4-FFF2-40B4-BE49-F238E27FC236}">
                <a16:creationId xmlns:a16="http://schemas.microsoft.com/office/drawing/2014/main" id="{F24DB267-4E01-891F-588A-A3839245071E}"/>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3" name="Round Diagonal Corner Rectangle 1" descr="A pair of hands holding dry soil">
            <a:extLst>
              <a:ext uri="{FF2B5EF4-FFF2-40B4-BE49-F238E27FC236}">
                <a16:creationId xmlns:a16="http://schemas.microsoft.com/office/drawing/2014/main" id="{FAC1BFD9-FE2A-9D8A-F524-17F0B0F58922}"/>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98426C77-ECCA-F83C-DD7F-8BF5606DE2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98196" y="206100"/>
            <a:ext cx="892234" cy="892234"/>
          </a:xfrm>
          <a:prstGeom prst="rect">
            <a:avLst/>
          </a:prstGeom>
        </p:spPr>
      </p:pic>
      <p:pic>
        <p:nvPicPr>
          <p:cNvPr id="6" name="Picture 5" descr="“All is not lost. Human beings… are also capable of rising above themselves, choosing again what is good, and making a new start… and [embarking] on new paths to authentic freedom.”&#10;Pope Francis, Laudato Si’ n205&#10;">
            <a:extLst>
              <a:ext uri="{FF2B5EF4-FFF2-40B4-BE49-F238E27FC236}">
                <a16:creationId xmlns:a16="http://schemas.microsoft.com/office/drawing/2014/main" id="{54A56A43-3A29-3019-1152-2F7242642C56}"/>
              </a:ext>
            </a:extLst>
          </p:cNvPr>
          <p:cNvPicPr>
            <a:picLocks noChangeAspect="1"/>
          </p:cNvPicPr>
          <p:nvPr/>
        </p:nvPicPr>
        <p:blipFill>
          <a:blip r:embed="rId4"/>
          <a:stretch>
            <a:fillRect/>
          </a:stretch>
        </p:blipFill>
        <p:spPr>
          <a:xfrm>
            <a:off x="8156403" y="1821914"/>
            <a:ext cx="3592498" cy="3060457"/>
          </a:xfrm>
          <a:prstGeom prst="rect">
            <a:avLst/>
          </a:prstGeom>
        </p:spPr>
      </p:pic>
    </p:spTree>
    <p:extLst>
      <p:ext uri="{BB962C8B-B14F-4D97-AF65-F5344CB8AC3E}">
        <p14:creationId xmlns:p14="http://schemas.microsoft.com/office/powerpoint/2010/main" val="2702470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B3793-BEA6-57D6-75A4-80D5DC349EA7}"/>
              </a:ext>
            </a:extLst>
          </p:cNvPr>
          <p:cNvSpPr>
            <a:spLocks noGrp="1"/>
          </p:cNvSpPr>
          <p:nvPr>
            <p:ph idx="1"/>
          </p:nvPr>
        </p:nvSpPr>
        <p:spPr/>
        <p:txBody>
          <a:bodyPr lIns="91440" tIns="45720" rIns="91440" bIns="45720" anchor="t"/>
          <a:lstStyle/>
          <a:p>
            <a:pPr marL="0" indent="0">
              <a:lnSpc>
                <a:spcPct val="100000"/>
              </a:lnSpc>
            </a:pPr>
            <a:r>
              <a:rPr lang="en-GB" sz="2800" dirty="0"/>
              <a:t>Learning about challenges to the health, wellbeing and safety of others and our earth can be hard. If you are feeling worried or upset about anything you have learnt about through this resource, make sure you talk to a friend or other trusted adult. You may also share your concerns via our </a:t>
            </a:r>
            <a:r>
              <a:rPr lang="en-GB" sz="2800" dirty="0">
                <a:hlinkClick r:id="rId2"/>
              </a:rPr>
              <a:t>website</a:t>
            </a:r>
            <a:r>
              <a:rPr lang="en-GB" sz="2800" dirty="0"/>
              <a:t>. </a:t>
            </a:r>
          </a:p>
          <a:p>
            <a:pPr marL="0" indent="0">
              <a:lnSpc>
                <a:spcPct val="100000"/>
              </a:lnSpc>
            </a:pPr>
            <a:endParaRPr lang="en-GB" sz="2800" dirty="0"/>
          </a:p>
          <a:p>
            <a:pPr marL="1258888" indent="0">
              <a:lnSpc>
                <a:spcPct val="100000"/>
              </a:lnSpc>
            </a:pPr>
            <a:r>
              <a:rPr lang="en-GB" sz="2800" dirty="0"/>
              <a:t>Do you have an idea for how Caritas Australia can improve our parish resources? We would love to hear it! Please email </a:t>
            </a:r>
            <a:r>
              <a:rPr lang="en-GB" sz="2800" dirty="0">
                <a:hlinkClick r:id="rId3"/>
              </a:rPr>
              <a:t>education@caritas.org.au </a:t>
            </a:r>
            <a:br>
              <a:rPr lang="en-GB" sz="2800" dirty="0"/>
            </a:br>
            <a:r>
              <a:rPr lang="en-GB" sz="2800" dirty="0"/>
              <a:t> </a:t>
            </a:r>
          </a:p>
          <a:p>
            <a:pPr marL="1073150" indent="1588">
              <a:lnSpc>
                <a:spcPct val="100000"/>
              </a:lnSpc>
            </a:pPr>
            <a:br>
              <a:rPr lang="en-US" sz="2400" dirty="0"/>
            </a:br>
            <a:r>
              <a:rPr lang="en-US" sz="2400" dirty="0"/>
              <a:t> </a:t>
            </a:r>
            <a:endParaRPr lang="en-US" sz="2400" dirty="0">
              <a:ea typeface="Roboto Light" panose="02000000000000000000" pitchFamily="2" charset="0"/>
            </a:endParaRPr>
          </a:p>
        </p:txBody>
      </p:sp>
      <p:sp>
        <p:nvSpPr>
          <p:cNvPr id="3" name="Title 2">
            <a:extLst>
              <a:ext uri="{FF2B5EF4-FFF2-40B4-BE49-F238E27FC236}">
                <a16:creationId xmlns:a16="http://schemas.microsoft.com/office/drawing/2014/main" id="{C60BAD57-7427-9655-71F0-104C6C8DD74C}"/>
              </a:ext>
            </a:extLst>
          </p:cNvPr>
          <p:cNvSpPr>
            <a:spLocks noGrp="1"/>
          </p:cNvSpPr>
          <p:nvPr>
            <p:ph type="title"/>
          </p:nvPr>
        </p:nvSpPr>
        <p:spPr/>
        <p:txBody>
          <a:bodyPr/>
          <a:lstStyle/>
          <a:p>
            <a:r>
              <a:rPr lang="en-GB" dirty="0"/>
              <a:t>SHARE YOUR CONCERNS AND IDEAS</a:t>
            </a:r>
            <a:endParaRPr lang="en-US" dirty="0"/>
          </a:p>
        </p:txBody>
      </p:sp>
      <p:pic>
        <p:nvPicPr>
          <p:cNvPr id="5" name="Graphic 5" descr="Person with idea outline">
            <a:extLst>
              <a:ext uri="{FF2B5EF4-FFF2-40B4-BE49-F238E27FC236}">
                <a16:creationId xmlns:a16="http://schemas.microsoft.com/office/drawing/2014/main" id="{549ECDFA-AD65-CD5A-4EB8-46C2AFA554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3491" y="4160377"/>
            <a:ext cx="1037998" cy="1037998"/>
          </a:xfrm>
          <a:prstGeom prst="rect">
            <a:avLst/>
          </a:prstGeom>
        </p:spPr>
      </p:pic>
    </p:spTree>
    <p:extLst>
      <p:ext uri="{BB962C8B-B14F-4D97-AF65-F5344CB8AC3E}">
        <p14:creationId xmlns:p14="http://schemas.microsoft.com/office/powerpoint/2010/main" val="204945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4F45D-1D6E-2A44-5853-6BEB6A6928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19A8B1-DD0E-91DA-3112-114D3BDDE9E7}"/>
              </a:ext>
            </a:extLst>
          </p:cNvPr>
          <p:cNvSpPr>
            <a:spLocks noGrp="1"/>
          </p:cNvSpPr>
          <p:nvPr>
            <p:ph type="title"/>
          </p:nvPr>
        </p:nvSpPr>
        <p:spPr/>
        <p:txBody>
          <a:bodyPr/>
          <a:lstStyle/>
          <a:p>
            <a:pPr>
              <a:lnSpc>
                <a:spcPct val="110000"/>
              </a:lnSpc>
            </a:pPr>
            <a:r>
              <a:rPr lang="en-AU" sz="4000" dirty="0">
                <a:latin typeface="Montserrat SemiBold" pitchFamily="2" charset="0"/>
              </a:rPr>
              <a:t>Goal 5</a:t>
            </a:r>
            <a:br>
              <a:rPr lang="en-AU" sz="4000" dirty="0">
                <a:latin typeface="Montserrat SemiBold" pitchFamily="2" charset="0"/>
              </a:rPr>
            </a:br>
            <a:br>
              <a:rPr lang="en-AU" sz="4000" dirty="0"/>
            </a:br>
            <a:r>
              <a:rPr lang="en-AU" sz="3200" dirty="0">
                <a:ea typeface="Roboto Medium"/>
                <a:cs typeface="Roboto Medium"/>
              </a:rPr>
              <a:t>Ecological Education</a:t>
            </a:r>
            <a:br>
              <a:rPr lang="en-AU" sz="4000" dirty="0"/>
            </a:br>
            <a:endParaRPr lang="en-AU" sz="4000" dirty="0"/>
          </a:p>
        </p:txBody>
      </p:sp>
      <p:pic>
        <p:nvPicPr>
          <p:cNvPr id="4" name="Picture Placeholder 6" descr="Icon of book">
            <a:extLst>
              <a:ext uri="{FF2B5EF4-FFF2-40B4-BE49-F238E27FC236}">
                <a16:creationId xmlns:a16="http://schemas.microsoft.com/office/drawing/2014/main" id="{36274CE4-E966-0AC8-A621-F4E57CC1E031}"/>
              </a:ext>
            </a:extLst>
          </p:cNvPr>
          <p:cNvPicPr>
            <a:picLocks noChangeAspect="1"/>
          </p:cNvPicPr>
          <p:nvPr/>
        </p:nvPicPr>
        <p:blipFill>
          <a:blip r:embed="rId2"/>
          <a:stretch>
            <a:fillRect/>
          </a:stretch>
        </p:blipFill>
        <p:spPr>
          <a:xfrm>
            <a:off x="5420987" y="1385025"/>
            <a:ext cx="4959787" cy="4087949"/>
          </a:xfrm>
          <a:prstGeom prst="rect">
            <a:avLst/>
          </a:prstGeom>
        </p:spPr>
      </p:pic>
    </p:spTree>
    <p:extLst>
      <p:ext uri="{BB962C8B-B14F-4D97-AF65-F5344CB8AC3E}">
        <p14:creationId xmlns:p14="http://schemas.microsoft.com/office/powerpoint/2010/main" val="222309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8E6DC-9EA7-88C0-2078-5B8238204D6B}"/>
            </a:ext>
          </a:extLst>
        </p:cNvPr>
        <p:cNvGrpSpPr/>
        <p:nvPr/>
      </p:nvGrpSpPr>
      <p:grpSpPr>
        <a:xfrm>
          <a:off x="0" y="0"/>
          <a:ext cx="0" cy="0"/>
          <a:chOff x="0" y="0"/>
          <a:chExt cx="0" cy="0"/>
        </a:xfrm>
      </p:grpSpPr>
      <p:sp>
        <p:nvSpPr>
          <p:cNvPr id="4" name="Round Diagonal Corner Rectangle 1" descr="A young girl uses a stick to point to paintings on the outside wall of her school building, which depict how to practice good hygiene, while other students watch on.">
            <a:extLst>
              <a:ext uri="{FF2B5EF4-FFF2-40B4-BE49-F238E27FC236}">
                <a16:creationId xmlns:a16="http://schemas.microsoft.com/office/drawing/2014/main" id="{55E1C516-57A9-318E-69CF-14DCCB2C6666}"/>
              </a:ext>
            </a:extLst>
          </p:cNvPr>
          <p:cNvSpPr/>
          <p:nvPr/>
        </p:nvSpPr>
        <p:spPr>
          <a:xfrm>
            <a:off x="8116795" y="1463218"/>
            <a:ext cx="3671714" cy="3415559"/>
          </a:xfrm>
          <a:prstGeom prst="round2DiagRect">
            <a:avLst>
              <a:gd name="adj1" fmla="val 0"/>
              <a:gd name="adj2" fmla="val 21654"/>
            </a:avLst>
          </a:prstGeom>
          <a:blipFill dpi="0" rotWithShape="1">
            <a:blip r:embed="rId3" cstate="print">
              <a:extLst>
                <a:ext uri="{28A0092B-C50C-407E-A947-70E740481C1C}">
                  <a14:useLocalDpi xmlns:a14="http://schemas.microsoft.com/office/drawing/2010/main"/>
                </a:ext>
              </a:extLst>
            </a:blip>
            <a:srcRect/>
            <a:stretch>
              <a:fillRect b="139"/>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437EB6AC-FD3E-8A55-1504-2CEAFF2619E3}"/>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educate ourselves and others </a:t>
            </a:r>
          </a:p>
          <a:p>
            <a:pPr marL="0" indent="0">
              <a:lnSpc>
                <a:spcPct val="110000"/>
              </a:lnSpc>
              <a:spcBef>
                <a:spcPts val="0"/>
              </a:spcBef>
              <a:spcAft>
                <a:spcPts val="1200"/>
              </a:spcAft>
            </a:pPr>
            <a:r>
              <a:rPr lang="en-GB" sz="2400" dirty="0">
                <a:ea typeface="Roboto Light"/>
                <a:cs typeface="Arial" panose="020B0604020202020204" pitchFamily="34" charset="0"/>
              </a:rPr>
              <a:t>This goal looks at the importance of Ecological Education throughout one’s life, and how we can more consistently and authentically embed it within the various places we learn.</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E1650B62-9E97-2C96-B9C8-B76E0D3D193A}"/>
              </a:ext>
            </a:extLst>
          </p:cNvPr>
          <p:cNvSpPr>
            <a:spLocks noGrp="1"/>
          </p:cNvSpPr>
          <p:nvPr>
            <p:ph type="title"/>
          </p:nvPr>
        </p:nvSpPr>
        <p:spPr/>
        <p:txBody>
          <a:bodyPr/>
          <a:lstStyle/>
          <a:p>
            <a:r>
              <a:rPr lang="en-GB" dirty="0">
                <a:latin typeface="Montserrat SemiBold" pitchFamily="2" charset="0"/>
              </a:rPr>
              <a:t>Goal 5: Ecological Education</a:t>
            </a:r>
          </a:p>
        </p:txBody>
      </p:sp>
      <p:sp>
        <p:nvSpPr>
          <p:cNvPr id="10" name="Round Diagonal Corner Rectangle 1">
            <a:extLst>
              <a:ext uri="{FF2B5EF4-FFF2-40B4-BE49-F238E27FC236}">
                <a16:creationId xmlns:a16="http://schemas.microsoft.com/office/drawing/2014/main" id="{392B62B2-B1A7-80BE-9BD4-EE8F5C631D2A}"/>
              </a:ext>
            </a:extLst>
          </p:cNvPr>
          <p:cNvSpPr/>
          <p:nvPr/>
        </p:nvSpPr>
        <p:spPr>
          <a:xfrm rot="16200000">
            <a:off x="3435997" y="2409493"/>
            <a:ext cx="1023202" cy="7158845"/>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2" name="Graphic 12" descr="Idea outline">
            <a:extLst>
              <a:ext uri="{FF2B5EF4-FFF2-40B4-BE49-F238E27FC236}">
                <a16:creationId xmlns:a16="http://schemas.microsoft.com/office/drawing/2014/main" id="{D1337867-73EA-483E-81FF-989AC6842F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5187" y="5650501"/>
            <a:ext cx="669796" cy="669796"/>
          </a:xfrm>
          <a:prstGeom prst="rect">
            <a:avLst/>
          </a:prstGeom>
        </p:spPr>
      </p:pic>
      <p:sp>
        <p:nvSpPr>
          <p:cNvPr id="17" name="Text Placeholder 1">
            <a:extLst>
              <a:ext uri="{FF2B5EF4-FFF2-40B4-BE49-F238E27FC236}">
                <a16:creationId xmlns:a16="http://schemas.microsoft.com/office/drawing/2014/main" id="{E1DC2DF9-3187-6FAD-294D-CC7D6D8B2DC8}"/>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8" name="TextBox 17">
            <a:extLst>
              <a:ext uri="{FF2B5EF4-FFF2-40B4-BE49-F238E27FC236}">
                <a16:creationId xmlns:a16="http://schemas.microsoft.com/office/drawing/2014/main" id="{03DA6771-ED19-86A5-A8EA-C285CDBE4D87}"/>
              </a:ext>
            </a:extLst>
          </p:cNvPr>
          <p:cNvSpPr txBox="1"/>
          <p:nvPr/>
        </p:nvSpPr>
        <p:spPr>
          <a:xfrm>
            <a:off x="8116795" y="4923317"/>
            <a:ext cx="3671714" cy="553998"/>
          </a:xfrm>
          <a:prstGeom prst="rect">
            <a:avLst/>
          </a:prstGeom>
          <a:noFill/>
        </p:spPr>
        <p:txBody>
          <a:bodyPr wrap="square" lIns="91440" tIns="45720" rIns="91440" bIns="45720" anchor="t">
            <a:spAutoFit/>
          </a:bodyPr>
          <a:lstStyle/>
          <a:p>
            <a:r>
              <a:rPr lang="en-GB" sz="1000" dirty="0">
                <a:solidFill>
                  <a:srgbClr val="000000"/>
                </a:solidFill>
                <a:latin typeface="Arial" panose="020B0604020202020204" pitchFamily="34" charset="0"/>
                <a:ea typeface="Roboto Light"/>
                <a:cs typeface="Arial" panose="020B0604020202020204" pitchFamily="34" charset="0"/>
              </a:rPr>
              <a:t>Sisilia teaching her fellow SWASH club members the importance of practicing good hygiene. Photo: Caritas Australia</a:t>
            </a:r>
            <a:endParaRPr lang="en-US" sz="1000" dirty="0">
              <a:solidFill>
                <a:srgbClr val="000000"/>
              </a:solidFill>
              <a:latin typeface="Arial" panose="020B0604020202020204" pitchFamily="34" charset="0"/>
              <a:ea typeface="Roboto Light"/>
              <a:cs typeface="Arial" panose="020B0604020202020204" pitchFamily="34" charset="0"/>
            </a:endParaRPr>
          </a:p>
        </p:txBody>
      </p:sp>
      <p:pic>
        <p:nvPicPr>
          <p:cNvPr id="5" name="Picture Placeholder 6" descr="Icon of book">
            <a:extLst>
              <a:ext uri="{FF2B5EF4-FFF2-40B4-BE49-F238E27FC236}">
                <a16:creationId xmlns:a16="http://schemas.microsoft.com/office/drawing/2014/main" id="{9CB49639-6DCF-FFCD-9121-DA1AF49839F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144922" y="253508"/>
            <a:ext cx="817226" cy="673573"/>
          </a:xfrm>
          <a:prstGeom prst="rect">
            <a:avLst/>
          </a:prstGeom>
        </p:spPr>
      </p:pic>
      <p:sp>
        <p:nvSpPr>
          <p:cNvPr id="6" name="TextBox 5">
            <a:extLst>
              <a:ext uri="{FF2B5EF4-FFF2-40B4-BE49-F238E27FC236}">
                <a16:creationId xmlns:a16="http://schemas.microsoft.com/office/drawing/2014/main" id="{927F0675-3855-C0F2-A795-0ED553DAF4F2}"/>
              </a:ext>
            </a:extLst>
          </p:cNvPr>
          <p:cNvSpPr txBox="1"/>
          <p:nvPr/>
        </p:nvSpPr>
        <p:spPr>
          <a:xfrm>
            <a:off x="1351734" y="5628696"/>
            <a:ext cx="54917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rgbClr val="0C244C"/>
                </a:solidFill>
                <a:latin typeface="Arial" panose="020B0604020202020204" pitchFamily="34" charset="0"/>
                <a:cs typeface="Arial"/>
              </a:rPr>
              <a:t>Can you think of examples of what this might look like in our local community? In our world?</a:t>
            </a:r>
          </a:p>
        </p:txBody>
      </p:sp>
    </p:spTree>
    <p:extLst>
      <p:ext uri="{BB962C8B-B14F-4D97-AF65-F5344CB8AC3E}">
        <p14:creationId xmlns:p14="http://schemas.microsoft.com/office/powerpoint/2010/main" val="1419049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9CCB-D90D-90B1-89BE-BCFC8761E0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8625D7-707B-EA5E-4A13-F69347BC5320}"/>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educate ourselves and others </a:t>
            </a:r>
          </a:p>
          <a:p>
            <a:pPr fontAlgn="base">
              <a:lnSpc>
                <a:spcPct val="110000"/>
              </a:lnSpc>
              <a:spcBef>
                <a:spcPts val="0"/>
              </a:spcBef>
              <a:spcAft>
                <a:spcPts val="1200"/>
              </a:spcAft>
            </a:pPr>
            <a:r>
              <a:rPr lang="en-AU" sz="2400" dirty="0">
                <a:ea typeface="Roboto Light"/>
                <a:cs typeface="Arial" panose="020B0604020202020204" pitchFamily="34" charset="0"/>
              </a:rPr>
              <a:t>This includes:</a:t>
            </a:r>
            <a:endParaRPr lang="en-AU" sz="2400" dirty="0">
              <a:ea typeface="Roboto Light" panose="02000000000000000000" pitchFamily="2" charset="0"/>
              <a:cs typeface="Arial" panose="020B0604020202020204" pitchFamily="34" charset="0"/>
            </a:endParaRPr>
          </a:p>
          <a:p>
            <a:pPr marL="685800" indent="-342900">
              <a:lnSpc>
                <a:spcPct val="110000"/>
              </a:lnSpc>
              <a:spcBef>
                <a:spcPts val="0"/>
              </a:spcBef>
              <a:spcAft>
                <a:spcPts val="1200"/>
              </a:spcAft>
              <a:buFont typeface="Arial"/>
              <a:buChar char="•"/>
            </a:pPr>
            <a:r>
              <a:rPr lang="en-AU" sz="2400" dirty="0">
                <a:ea typeface="Roboto Light"/>
                <a:cs typeface="Arial" panose="020B0604020202020204" pitchFamily="34" charset="0"/>
              </a:rPr>
              <a:t>rethinking and redesigning educational curricula and educational institution reform in the spirit of integral ecology to create ecological awareness and action</a:t>
            </a:r>
            <a:endParaRPr lang="en-AU" sz="2400" dirty="0">
              <a:ea typeface="Roboto Light" panose="02000000000000000000" pitchFamily="2" charset="0"/>
              <a:cs typeface="Arial" panose="020B0604020202020204" pitchFamily="34" charset="0"/>
            </a:endParaRPr>
          </a:p>
          <a:p>
            <a:pPr marL="685800" indent="-342900">
              <a:lnSpc>
                <a:spcPct val="110000"/>
              </a:lnSpc>
              <a:spcBef>
                <a:spcPts val="0"/>
              </a:spcBef>
              <a:spcAft>
                <a:spcPts val="1200"/>
              </a:spcAft>
              <a:buFont typeface="Arial"/>
              <a:buChar char="•"/>
            </a:pPr>
            <a:r>
              <a:rPr lang="en-AU" sz="2400" dirty="0">
                <a:ea typeface="Roboto Light"/>
                <a:cs typeface="Arial" panose="020B0604020202020204" pitchFamily="34" charset="0"/>
              </a:rPr>
              <a:t>promoting the ecological vocation of young people, teachers and leaders of education, etc. </a:t>
            </a:r>
            <a:endParaRPr lang="en-AU" sz="2400" dirty="0">
              <a:ea typeface="Roboto Light" panose="02000000000000000000" pitchFamily="2" charset="0"/>
              <a:cs typeface="Arial" panose="020B0604020202020204" pitchFamily="34" charset="0"/>
            </a:endParaRP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61BF8B0C-EB1B-7532-78A4-2984358ED487}"/>
              </a:ext>
            </a:extLst>
          </p:cNvPr>
          <p:cNvSpPr>
            <a:spLocks noGrp="1"/>
          </p:cNvSpPr>
          <p:nvPr>
            <p:ph type="title"/>
          </p:nvPr>
        </p:nvSpPr>
        <p:spPr/>
        <p:txBody>
          <a:bodyPr/>
          <a:lstStyle/>
          <a:p>
            <a:r>
              <a:rPr lang="en-GB" dirty="0">
                <a:latin typeface="Montserrat SemiBold" pitchFamily="2" charset="0"/>
              </a:rPr>
              <a:t>Goal 5: Ecological Education</a:t>
            </a:r>
          </a:p>
        </p:txBody>
      </p:sp>
      <p:sp>
        <p:nvSpPr>
          <p:cNvPr id="17" name="Text Placeholder 1">
            <a:extLst>
              <a:ext uri="{FF2B5EF4-FFF2-40B4-BE49-F238E27FC236}">
                <a16:creationId xmlns:a16="http://schemas.microsoft.com/office/drawing/2014/main" id="{E7F8D91F-8CFD-D4DA-4834-78962A66E328}"/>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3" name="Round Diagonal Corner Rectangle 1" descr="A pair of hands holding dry soil">
            <a:extLst>
              <a:ext uri="{FF2B5EF4-FFF2-40B4-BE49-F238E27FC236}">
                <a16:creationId xmlns:a16="http://schemas.microsoft.com/office/drawing/2014/main" id="{9177E674-A078-4C56-C5B1-ADE687D29BB2}"/>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5" name="Picture 4" descr="Education in &#10;environmental responsibility can encourage ways of acting which directly and significantly affect the world around us…&#10;&#10;Pope Francis, Laudato Si’ n 211&#10;">
            <a:extLst>
              <a:ext uri="{FF2B5EF4-FFF2-40B4-BE49-F238E27FC236}">
                <a16:creationId xmlns:a16="http://schemas.microsoft.com/office/drawing/2014/main" id="{4BF10E76-1079-F461-F65E-3DE7648DA5E6}"/>
              </a:ext>
            </a:extLst>
          </p:cNvPr>
          <p:cNvPicPr>
            <a:picLocks noChangeAspect="1"/>
          </p:cNvPicPr>
          <p:nvPr/>
        </p:nvPicPr>
        <p:blipFill>
          <a:blip r:embed="rId3"/>
          <a:stretch>
            <a:fillRect/>
          </a:stretch>
        </p:blipFill>
        <p:spPr>
          <a:xfrm>
            <a:off x="8117137" y="1682096"/>
            <a:ext cx="3706689" cy="3694496"/>
          </a:xfrm>
          <a:prstGeom prst="rect">
            <a:avLst/>
          </a:prstGeom>
        </p:spPr>
      </p:pic>
      <p:pic>
        <p:nvPicPr>
          <p:cNvPr id="4" name="Picture Placeholder 6" descr="Icon of book">
            <a:extLst>
              <a:ext uri="{FF2B5EF4-FFF2-40B4-BE49-F238E27FC236}">
                <a16:creationId xmlns:a16="http://schemas.microsoft.com/office/drawing/2014/main" id="{7BE3C85A-A527-7A8F-7D43-38E295D8E2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44922" y="253508"/>
            <a:ext cx="817226" cy="673573"/>
          </a:xfrm>
          <a:prstGeom prst="rect">
            <a:avLst/>
          </a:prstGeom>
        </p:spPr>
      </p:pic>
    </p:spTree>
    <p:extLst>
      <p:ext uri="{BB962C8B-B14F-4D97-AF65-F5344CB8AC3E}">
        <p14:creationId xmlns:p14="http://schemas.microsoft.com/office/powerpoint/2010/main" val="36733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0FAA-0661-07AF-72E5-8350BB280E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C1F1BC4-06CB-9909-AB45-91C960CD4813}"/>
              </a:ext>
            </a:extLst>
          </p:cNvPr>
          <p:cNvSpPr>
            <a:spLocks noGrp="1"/>
          </p:cNvSpPr>
          <p:nvPr>
            <p:ph type="title"/>
          </p:nvPr>
        </p:nvSpPr>
        <p:spPr/>
        <p:txBody>
          <a:bodyPr/>
          <a:lstStyle/>
          <a:p>
            <a:pPr>
              <a:lnSpc>
                <a:spcPct val="110000"/>
              </a:lnSpc>
            </a:pPr>
            <a:r>
              <a:rPr lang="en-AU" sz="4000" dirty="0">
                <a:latin typeface="Montserrat SemiBold" pitchFamily="2" charset="0"/>
              </a:rPr>
              <a:t>Goal 6</a:t>
            </a:r>
            <a:br>
              <a:rPr lang="en-AU" sz="4000" dirty="0">
                <a:latin typeface="Montserrat SemiBold" pitchFamily="2" charset="0"/>
              </a:rPr>
            </a:br>
            <a:br>
              <a:rPr lang="en-AU" sz="4000" dirty="0"/>
            </a:br>
            <a:r>
              <a:rPr lang="en-AU" sz="3200" dirty="0">
                <a:ea typeface="Roboto Medium"/>
                <a:cs typeface="Roboto Medium"/>
              </a:rPr>
              <a:t>Ecological Spirituality</a:t>
            </a:r>
            <a:br>
              <a:rPr lang="en-AU" sz="4000" dirty="0"/>
            </a:br>
            <a:endParaRPr lang="en-AU" sz="4000" dirty="0"/>
          </a:p>
        </p:txBody>
      </p:sp>
      <p:pic>
        <p:nvPicPr>
          <p:cNvPr id="2" name="Picture Placeholder 7" descr="Icon of dove holding a branch in its beak">
            <a:extLst>
              <a:ext uri="{FF2B5EF4-FFF2-40B4-BE49-F238E27FC236}">
                <a16:creationId xmlns:a16="http://schemas.microsoft.com/office/drawing/2014/main" id="{F69000CE-B388-22D3-2095-2905F70781A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139862" y="852487"/>
            <a:ext cx="4959787" cy="4889086"/>
          </a:xfrm>
          <a:prstGeom prst="rect">
            <a:avLst/>
          </a:prstGeom>
        </p:spPr>
      </p:pic>
    </p:spTree>
    <p:extLst>
      <p:ext uri="{BB962C8B-B14F-4D97-AF65-F5344CB8AC3E}">
        <p14:creationId xmlns:p14="http://schemas.microsoft.com/office/powerpoint/2010/main" val="4114948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DFBC5-A366-77F7-8B1A-F1FB7CA5BBB2}"/>
            </a:ext>
          </a:extLst>
        </p:cNvPr>
        <p:cNvGrpSpPr/>
        <p:nvPr/>
      </p:nvGrpSpPr>
      <p:grpSpPr>
        <a:xfrm>
          <a:off x="0" y="0"/>
          <a:ext cx="0" cy="0"/>
          <a:chOff x="0" y="0"/>
          <a:chExt cx="0" cy="0"/>
        </a:xfrm>
      </p:grpSpPr>
      <p:sp>
        <p:nvSpPr>
          <p:cNvPr id="6" name="Round Diagonal Corner Rectangle 1" descr="narrow stone steps lead up into the lush green bush.&#10;&#10; &#10;&#10;">
            <a:extLst>
              <a:ext uri="{FF2B5EF4-FFF2-40B4-BE49-F238E27FC236}">
                <a16:creationId xmlns:a16="http://schemas.microsoft.com/office/drawing/2014/main" id="{ED0B46F3-9A6D-CE19-D2B9-279228FF8B53}"/>
              </a:ext>
            </a:extLst>
          </p:cNvPr>
          <p:cNvSpPr/>
          <p:nvPr/>
        </p:nvSpPr>
        <p:spPr>
          <a:xfrm>
            <a:off x="8116795" y="1459625"/>
            <a:ext cx="3839233" cy="3938750"/>
          </a:xfrm>
          <a:prstGeom prst="round2DiagRect">
            <a:avLst>
              <a:gd name="adj1" fmla="val 0"/>
              <a:gd name="adj2" fmla="val 21654"/>
            </a:avLst>
          </a:prstGeom>
          <a:blipFill dpi="0" rotWithShape="1">
            <a:blip r:embed="rId3"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4F68ECD4-FA30-1389-20D6-371797CDBAB2}"/>
              </a:ext>
            </a:extLst>
          </p:cNvPr>
          <p:cNvSpPr>
            <a:spLocks noGrp="1"/>
          </p:cNvSpPr>
          <p:nvPr>
            <p:ph idx="1"/>
          </p:nvPr>
        </p:nvSpPr>
        <p:spPr>
          <a:xfrm>
            <a:off x="403491" y="1364963"/>
            <a:ext cx="6775785"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form our hearts as well as our minds</a:t>
            </a:r>
          </a:p>
          <a:p>
            <a:pPr marL="0" indent="0">
              <a:lnSpc>
                <a:spcPct val="110000"/>
              </a:lnSpc>
              <a:spcBef>
                <a:spcPts val="0"/>
              </a:spcBef>
              <a:spcAft>
                <a:spcPts val="1200"/>
              </a:spcAft>
            </a:pPr>
            <a:r>
              <a:rPr lang="en-GB" sz="2400" dirty="0">
                <a:ea typeface="Roboto Light"/>
                <a:cs typeface="Arial" panose="020B0604020202020204" pitchFamily="34" charset="0"/>
              </a:rPr>
              <a:t>Ecological Spirituality aims to help us to “discover God in all things”, both in the beauty of creation and in the sighs of the sick and the groans of the afflicted. </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93946220-977A-0AB5-7367-FFAC8DFA5BEE}"/>
              </a:ext>
            </a:extLst>
          </p:cNvPr>
          <p:cNvSpPr>
            <a:spLocks noGrp="1"/>
          </p:cNvSpPr>
          <p:nvPr>
            <p:ph type="title"/>
          </p:nvPr>
        </p:nvSpPr>
        <p:spPr/>
        <p:txBody>
          <a:bodyPr/>
          <a:lstStyle/>
          <a:p>
            <a:r>
              <a:rPr lang="en-GB" dirty="0">
                <a:latin typeface="Montserrat SemiBold" pitchFamily="2" charset="0"/>
              </a:rPr>
              <a:t>Goal 6: Ecological Spirituality</a:t>
            </a:r>
          </a:p>
        </p:txBody>
      </p:sp>
      <p:sp>
        <p:nvSpPr>
          <p:cNvPr id="10" name="Round Diagonal Corner Rectangle 1">
            <a:extLst>
              <a:ext uri="{FF2B5EF4-FFF2-40B4-BE49-F238E27FC236}">
                <a16:creationId xmlns:a16="http://schemas.microsoft.com/office/drawing/2014/main" id="{E60CAAA5-B531-6548-8D3C-B0D47C8315EB}"/>
              </a:ext>
            </a:extLst>
          </p:cNvPr>
          <p:cNvSpPr/>
          <p:nvPr/>
        </p:nvSpPr>
        <p:spPr>
          <a:xfrm rot="16200000">
            <a:off x="3094211" y="2751281"/>
            <a:ext cx="1023202" cy="6475270"/>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2" name="Graphic 12" descr="Idea outline">
            <a:extLst>
              <a:ext uri="{FF2B5EF4-FFF2-40B4-BE49-F238E27FC236}">
                <a16:creationId xmlns:a16="http://schemas.microsoft.com/office/drawing/2014/main" id="{A909C63F-A4BB-8117-1583-0C1F9E7FD60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3813" y="5628506"/>
            <a:ext cx="669796" cy="669796"/>
          </a:xfrm>
          <a:prstGeom prst="rect">
            <a:avLst/>
          </a:prstGeom>
        </p:spPr>
      </p:pic>
      <p:sp>
        <p:nvSpPr>
          <p:cNvPr id="17" name="Text Placeholder 1">
            <a:extLst>
              <a:ext uri="{FF2B5EF4-FFF2-40B4-BE49-F238E27FC236}">
                <a16:creationId xmlns:a16="http://schemas.microsoft.com/office/drawing/2014/main" id="{DACEF068-847F-5D8A-B1B9-12AD2434C30F}"/>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8" name="TextBox 17">
            <a:extLst>
              <a:ext uri="{FF2B5EF4-FFF2-40B4-BE49-F238E27FC236}">
                <a16:creationId xmlns:a16="http://schemas.microsoft.com/office/drawing/2014/main" id="{2FC5C5CF-0D0D-311E-7CDC-4A2DF37D6AB1}"/>
              </a:ext>
            </a:extLst>
          </p:cNvPr>
          <p:cNvSpPr txBox="1"/>
          <p:nvPr/>
        </p:nvSpPr>
        <p:spPr>
          <a:xfrm>
            <a:off x="8284314" y="5434672"/>
            <a:ext cx="3671714" cy="246221"/>
          </a:xfrm>
          <a:prstGeom prst="rect">
            <a:avLst/>
          </a:prstGeom>
          <a:noFill/>
        </p:spPr>
        <p:txBody>
          <a:bodyPr wrap="square" lIns="91440" tIns="45720" rIns="91440" bIns="4572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AU" sz="1000" dirty="0">
                <a:solidFill>
                  <a:srgbClr val="000000"/>
                </a:solidFill>
                <a:latin typeface="Arial" panose="020B0604020202020204" pitchFamily="34" charset="0"/>
                <a:ea typeface="Roboto Light"/>
                <a:cs typeface="Arial" panose="020B0604020202020204" pitchFamily="34" charset="0"/>
              </a:rPr>
              <a:t>Photo credit: Caritas Australia</a:t>
            </a:r>
            <a:endParaRPr kumimoji="0" lang="en-AU" sz="1000" b="0" i="0" u="none" strike="noStrike" kern="1200" cap="none" spc="0" normalizeH="0" baseline="0" noProof="0" dirty="0">
              <a:ln>
                <a:noFill/>
              </a:ln>
              <a:solidFill>
                <a:srgbClr val="000000"/>
              </a:solidFill>
              <a:effectLst/>
              <a:uLnTx/>
              <a:uFillTx/>
              <a:latin typeface="Arial" panose="020B0604020202020204" pitchFamily="34" charset="0"/>
              <a:ea typeface="Roboto Light"/>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8358F745-66DB-3F8E-D9A9-F1055E9972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916542" y="216233"/>
            <a:ext cx="871967" cy="871967"/>
          </a:xfrm>
          <a:prstGeom prst="rect">
            <a:avLst/>
          </a:prstGeom>
        </p:spPr>
      </p:pic>
      <p:sp>
        <p:nvSpPr>
          <p:cNvPr id="4" name="TextBox 3">
            <a:extLst>
              <a:ext uri="{FF2B5EF4-FFF2-40B4-BE49-F238E27FC236}">
                <a16:creationId xmlns:a16="http://schemas.microsoft.com/office/drawing/2014/main" id="{305795F5-9EA6-A8A6-DF53-739EC839B11C}"/>
              </a:ext>
            </a:extLst>
          </p:cNvPr>
          <p:cNvSpPr txBox="1"/>
          <p:nvPr/>
        </p:nvSpPr>
        <p:spPr>
          <a:xfrm>
            <a:off x="1351734" y="5628696"/>
            <a:ext cx="54917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rgbClr val="0C244C"/>
                </a:solidFill>
                <a:latin typeface="Arial" panose="020B0604020202020204" pitchFamily="34" charset="0"/>
                <a:cs typeface="Arial"/>
              </a:rPr>
              <a:t>Can you think of examples of what this might look like in our local community? In our world?</a:t>
            </a:r>
          </a:p>
        </p:txBody>
      </p:sp>
    </p:spTree>
    <p:extLst>
      <p:ext uri="{BB962C8B-B14F-4D97-AF65-F5344CB8AC3E}">
        <p14:creationId xmlns:p14="http://schemas.microsoft.com/office/powerpoint/2010/main" val="3052345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907A4-5130-CFDC-9876-9121A5A392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D4EF9-1647-26E6-8197-EB1591FDC4B7}"/>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form our hearts as well as our minds</a:t>
            </a:r>
          </a:p>
          <a:p>
            <a:pPr fontAlgn="base">
              <a:lnSpc>
                <a:spcPct val="110000"/>
              </a:lnSpc>
              <a:spcBef>
                <a:spcPts val="0"/>
              </a:spcBef>
              <a:spcAft>
                <a:spcPts val="600"/>
              </a:spcAft>
            </a:pPr>
            <a:r>
              <a:rPr lang="en-AU" sz="2400" dirty="0">
                <a:ea typeface="Roboto Light"/>
              </a:rPr>
              <a:t>This includes:</a:t>
            </a:r>
            <a:endParaRPr lang="en-AU" sz="2400" dirty="0">
              <a:ea typeface="Roboto Light" panose="02000000000000000000" pitchFamily="2" charset="0"/>
            </a:endParaRPr>
          </a:p>
          <a:p>
            <a:pPr marL="342900" indent="-342900">
              <a:lnSpc>
                <a:spcPct val="110000"/>
              </a:lnSpc>
              <a:spcBef>
                <a:spcPts val="0"/>
              </a:spcBef>
              <a:buFont typeface="Arial"/>
              <a:buChar char="•"/>
            </a:pPr>
            <a:r>
              <a:rPr lang="en-AU" sz="2400" dirty="0">
                <a:ea typeface="Roboto Light"/>
              </a:rPr>
              <a:t>understanding God’s vision of creation</a:t>
            </a:r>
            <a:endParaRPr lang="en-AU" sz="2400" dirty="0">
              <a:ea typeface="Roboto Light" panose="02000000000000000000" pitchFamily="2" charset="0"/>
            </a:endParaRPr>
          </a:p>
          <a:p>
            <a:pPr marL="342900" indent="-342900">
              <a:lnSpc>
                <a:spcPct val="110000"/>
              </a:lnSpc>
              <a:spcBef>
                <a:spcPts val="0"/>
              </a:spcBef>
              <a:buFont typeface="Arial"/>
              <a:buChar char="•"/>
            </a:pPr>
            <a:r>
              <a:rPr lang="en-AU" sz="2400" dirty="0">
                <a:ea typeface="Roboto Light"/>
              </a:rPr>
              <a:t>encouraging greater contact with the natural world in a spirit of wonder, praise, joy and gratitude</a:t>
            </a:r>
            <a:endParaRPr lang="en-AU" sz="2400" dirty="0">
              <a:ea typeface="Roboto Light" panose="02000000000000000000" pitchFamily="2" charset="0"/>
            </a:endParaRPr>
          </a:p>
          <a:p>
            <a:pPr marL="342900" indent="-342900">
              <a:lnSpc>
                <a:spcPct val="110000"/>
              </a:lnSpc>
              <a:spcBef>
                <a:spcPts val="0"/>
              </a:spcBef>
              <a:buFont typeface="Arial"/>
              <a:buChar char="•"/>
            </a:pPr>
            <a:r>
              <a:rPr lang="en-AU" sz="2400" dirty="0">
                <a:ea typeface="Roboto Light"/>
              </a:rPr>
              <a:t>promoting creation-centred liturgical celebrations</a:t>
            </a:r>
            <a:endParaRPr lang="en-AU" sz="2400" dirty="0">
              <a:ea typeface="Roboto Light" panose="02000000000000000000" pitchFamily="2" charset="0"/>
            </a:endParaRPr>
          </a:p>
          <a:p>
            <a:pPr marL="342900" indent="-342900">
              <a:lnSpc>
                <a:spcPct val="110000"/>
              </a:lnSpc>
              <a:spcBef>
                <a:spcPts val="0"/>
              </a:spcBef>
              <a:buFont typeface="Arial"/>
              <a:buChar char="•"/>
            </a:pPr>
            <a:r>
              <a:rPr lang="en-AU" sz="2400" dirty="0">
                <a:ea typeface="Roboto Light"/>
              </a:rPr>
              <a:t>developing ecological catechesis, prayer, retreats, formation, etc. </a:t>
            </a:r>
            <a:endParaRPr lang="en-AU" sz="2400" dirty="0">
              <a:ea typeface="Roboto Light" panose="02000000000000000000" pitchFamily="2" charset="0"/>
            </a:endParaRP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16066F38-4A21-24CF-6D2A-D21DF2F26375}"/>
              </a:ext>
            </a:extLst>
          </p:cNvPr>
          <p:cNvSpPr>
            <a:spLocks noGrp="1"/>
          </p:cNvSpPr>
          <p:nvPr>
            <p:ph type="title"/>
          </p:nvPr>
        </p:nvSpPr>
        <p:spPr/>
        <p:txBody>
          <a:bodyPr/>
          <a:lstStyle/>
          <a:p>
            <a:r>
              <a:rPr lang="en-GB" dirty="0">
                <a:latin typeface="Montserrat SemiBold" pitchFamily="2" charset="0"/>
              </a:rPr>
              <a:t>Goal 6: Ecological Spirituality</a:t>
            </a:r>
          </a:p>
        </p:txBody>
      </p:sp>
      <p:sp>
        <p:nvSpPr>
          <p:cNvPr id="17" name="Text Placeholder 1">
            <a:extLst>
              <a:ext uri="{FF2B5EF4-FFF2-40B4-BE49-F238E27FC236}">
                <a16:creationId xmlns:a16="http://schemas.microsoft.com/office/drawing/2014/main" id="{726A1CC6-4FA8-6F83-0526-83F1907BF71E}"/>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3" name="Round Diagonal Corner Rectangle 1" descr="A pair of hands holding dry soil">
            <a:extLst>
              <a:ext uri="{FF2B5EF4-FFF2-40B4-BE49-F238E27FC236}">
                <a16:creationId xmlns:a16="http://schemas.microsoft.com/office/drawing/2014/main" id="{2DFC5DCD-CFFB-0A15-ECC3-5C6907FB1098}"/>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 name="Picture 3" descr="Logo, icon&#10;&#10;Description automatically generated">
            <a:extLst>
              <a:ext uri="{FF2B5EF4-FFF2-40B4-BE49-F238E27FC236}">
                <a16:creationId xmlns:a16="http://schemas.microsoft.com/office/drawing/2014/main" id="{6FAAC879-BC90-FB79-F1DD-B39BAA0ADE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16542" y="216233"/>
            <a:ext cx="871967" cy="871967"/>
          </a:xfrm>
          <a:prstGeom prst="rect">
            <a:avLst/>
          </a:prstGeom>
        </p:spPr>
      </p:pic>
      <p:pic>
        <p:nvPicPr>
          <p:cNvPr id="7" name="Picture 6" descr="“I would like to offer Christians a few suggestions for an ecological spirituality grounded in the convictions of our faith…the teachings of the Gospel have direct consequences for our way of thinking, feeling and living…I am interested in how such a spirituality can motivate us to a more passionate concern for the protection of our world.”&#10;Pope Francis, Laudato Si’ n216&#10;">
            <a:extLst>
              <a:ext uri="{FF2B5EF4-FFF2-40B4-BE49-F238E27FC236}">
                <a16:creationId xmlns:a16="http://schemas.microsoft.com/office/drawing/2014/main" id="{28F53148-1DF6-5A99-5040-97C34A80D104}"/>
              </a:ext>
            </a:extLst>
          </p:cNvPr>
          <p:cNvPicPr>
            <a:picLocks noChangeAspect="1"/>
          </p:cNvPicPr>
          <p:nvPr/>
        </p:nvPicPr>
        <p:blipFill>
          <a:blip r:embed="rId4"/>
          <a:stretch>
            <a:fillRect/>
          </a:stretch>
        </p:blipFill>
        <p:spPr>
          <a:xfrm>
            <a:off x="8116795" y="1642599"/>
            <a:ext cx="3859102" cy="3834716"/>
          </a:xfrm>
          <a:prstGeom prst="rect">
            <a:avLst/>
          </a:prstGeom>
        </p:spPr>
      </p:pic>
    </p:spTree>
    <p:extLst>
      <p:ext uri="{BB962C8B-B14F-4D97-AF65-F5344CB8AC3E}">
        <p14:creationId xmlns:p14="http://schemas.microsoft.com/office/powerpoint/2010/main" val="243728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8D4B-53CB-A654-DB11-9EC3AE12D6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BDB4AEF-98EF-97E4-FAF4-C50C588615FF}"/>
              </a:ext>
            </a:extLst>
          </p:cNvPr>
          <p:cNvSpPr>
            <a:spLocks noGrp="1"/>
          </p:cNvSpPr>
          <p:nvPr>
            <p:ph type="title"/>
          </p:nvPr>
        </p:nvSpPr>
        <p:spPr>
          <a:xfrm>
            <a:off x="491678" y="852487"/>
            <a:ext cx="3289489" cy="3962399"/>
          </a:xfrm>
        </p:spPr>
        <p:txBody>
          <a:bodyPr/>
          <a:lstStyle/>
          <a:p>
            <a:pPr>
              <a:lnSpc>
                <a:spcPct val="110000"/>
              </a:lnSpc>
            </a:pPr>
            <a:r>
              <a:rPr lang="en-AU" sz="4000" dirty="0">
                <a:latin typeface="Montserrat SemiBold" pitchFamily="2" charset="0"/>
              </a:rPr>
              <a:t>Goal 7</a:t>
            </a:r>
            <a:br>
              <a:rPr lang="en-AU" sz="4000" dirty="0">
                <a:latin typeface="Montserrat SemiBold" pitchFamily="2" charset="0"/>
              </a:rPr>
            </a:br>
            <a:br>
              <a:rPr lang="en-AU" sz="4000" dirty="0"/>
            </a:br>
            <a:r>
              <a:rPr lang="en-AU" sz="3200" dirty="0">
                <a:ea typeface="Roboto Medium"/>
                <a:cs typeface="Roboto Medium"/>
              </a:rPr>
              <a:t>Community Resilience and Empowerment</a:t>
            </a:r>
            <a:br>
              <a:rPr lang="en-AU" sz="3200" dirty="0">
                <a:ea typeface="Roboto Medium"/>
                <a:cs typeface="Roboto Medium"/>
              </a:rPr>
            </a:br>
            <a:br>
              <a:rPr lang="en-AU" sz="4000" dirty="0"/>
            </a:br>
            <a:endParaRPr lang="en-AU" sz="4000" dirty="0"/>
          </a:p>
        </p:txBody>
      </p:sp>
      <p:pic>
        <p:nvPicPr>
          <p:cNvPr id="4" name="Picture Placeholder 6" descr="Icon of two people shoulders and head with large speech bubble above ">
            <a:extLst>
              <a:ext uri="{FF2B5EF4-FFF2-40B4-BE49-F238E27FC236}">
                <a16:creationId xmlns:a16="http://schemas.microsoft.com/office/drawing/2014/main" id="{13D35A5D-F404-55D0-6261-9AF9DF46902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485561" y="984457"/>
            <a:ext cx="4959787" cy="4889086"/>
          </a:xfrm>
          <a:prstGeom prst="rect">
            <a:avLst/>
          </a:prstGeom>
        </p:spPr>
      </p:pic>
    </p:spTree>
    <p:extLst>
      <p:ext uri="{BB962C8B-B14F-4D97-AF65-F5344CB8AC3E}">
        <p14:creationId xmlns:p14="http://schemas.microsoft.com/office/powerpoint/2010/main" val="379264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EFD9C-C62B-A6DF-2ABC-568BB41AEA20}"/>
            </a:ext>
          </a:extLst>
        </p:cNvPr>
        <p:cNvGrpSpPr/>
        <p:nvPr/>
      </p:nvGrpSpPr>
      <p:grpSpPr>
        <a:xfrm>
          <a:off x="0" y="0"/>
          <a:ext cx="0" cy="0"/>
          <a:chOff x="0" y="0"/>
          <a:chExt cx="0" cy="0"/>
        </a:xfrm>
      </p:grpSpPr>
      <p:sp>
        <p:nvSpPr>
          <p:cNvPr id="7" name="Round Diagonal Corner Rectangle 1" descr="Three women in bright green and red saris stand together, one holding a microphone and two with tambourines, with two men standing behind them.">
            <a:extLst>
              <a:ext uri="{FF2B5EF4-FFF2-40B4-BE49-F238E27FC236}">
                <a16:creationId xmlns:a16="http://schemas.microsoft.com/office/drawing/2014/main" id="{33110FA5-06D4-2D23-82C6-B3338121DF6C}"/>
              </a:ext>
            </a:extLst>
          </p:cNvPr>
          <p:cNvSpPr/>
          <p:nvPr/>
        </p:nvSpPr>
        <p:spPr>
          <a:xfrm>
            <a:off x="8116795" y="1459625"/>
            <a:ext cx="3671714" cy="3422746"/>
          </a:xfrm>
          <a:prstGeom prst="round2DiagRect">
            <a:avLst/>
          </a:prstGeom>
          <a:blipFill dpi="0" rotWithShape="1">
            <a:blip r:embed="rId3" cstate="print">
              <a:extLst>
                <a:ext uri="{28A0092B-C50C-407E-A947-70E740481C1C}">
                  <a14:useLocalDpi xmlns:a14="http://schemas.microsoft.com/office/drawing/2010/main"/>
                </a:ext>
              </a:extLst>
            </a:blip>
            <a:srcRect/>
            <a:stretch>
              <a:fillRect b="680"/>
            </a:stretch>
          </a:blipFill>
          <a:ln w="38100">
            <a:solidFill>
              <a:srgbClr val="63B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3" name="Content Placeholder 2">
            <a:extLst>
              <a:ext uri="{FF2B5EF4-FFF2-40B4-BE49-F238E27FC236}">
                <a16:creationId xmlns:a16="http://schemas.microsoft.com/office/drawing/2014/main" id="{E2C1F1C6-4301-AB3A-F824-E6DBDB223A78}"/>
              </a:ext>
            </a:extLst>
          </p:cNvPr>
          <p:cNvSpPr>
            <a:spLocks noGrp="1"/>
          </p:cNvSpPr>
          <p:nvPr>
            <p:ph idx="1"/>
          </p:nvPr>
        </p:nvSpPr>
        <p:spPr>
          <a:xfrm>
            <a:off x="403491" y="1364963"/>
            <a:ext cx="6775785"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participate in society and share our gifts with others </a:t>
            </a:r>
          </a:p>
          <a:p>
            <a:pPr marL="0" indent="0">
              <a:lnSpc>
                <a:spcPct val="110000"/>
              </a:lnSpc>
              <a:spcBef>
                <a:spcPts val="0"/>
              </a:spcBef>
              <a:spcAft>
                <a:spcPts val="1200"/>
              </a:spcAft>
            </a:pPr>
            <a:r>
              <a:rPr lang="en-GB" sz="2400" dirty="0">
                <a:ea typeface="Roboto Light"/>
                <a:cs typeface="Arial" panose="020B0604020202020204" pitchFamily="34" charset="0"/>
              </a:rPr>
              <a:t>Community resilience calls for us to develop the confidence to face social and environmental challenges that may arise. This goal also encourages community engagement and participation at various levels, so that we can all play a part in making a positive difference in our world. </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08F47951-2826-0C14-42B2-12B74FB1C37F}"/>
              </a:ext>
            </a:extLst>
          </p:cNvPr>
          <p:cNvSpPr>
            <a:spLocks noGrp="1"/>
          </p:cNvSpPr>
          <p:nvPr>
            <p:ph type="title"/>
          </p:nvPr>
        </p:nvSpPr>
        <p:spPr/>
        <p:txBody>
          <a:bodyPr>
            <a:normAutofit/>
          </a:bodyPr>
          <a:lstStyle/>
          <a:p>
            <a:r>
              <a:rPr lang="en-GB" dirty="0">
                <a:latin typeface="Montserrat SemiBold" pitchFamily="2" charset="0"/>
              </a:rPr>
              <a:t>Goal 7: Community Resilience and Empowerment</a:t>
            </a:r>
          </a:p>
        </p:txBody>
      </p:sp>
      <p:sp>
        <p:nvSpPr>
          <p:cNvPr id="10" name="Round Diagonal Corner Rectangle 1">
            <a:extLst>
              <a:ext uri="{FF2B5EF4-FFF2-40B4-BE49-F238E27FC236}">
                <a16:creationId xmlns:a16="http://schemas.microsoft.com/office/drawing/2014/main" id="{9ED59972-2DAC-9EC0-FEC7-5AC58A00F22A}"/>
              </a:ext>
            </a:extLst>
          </p:cNvPr>
          <p:cNvSpPr/>
          <p:nvPr/>
        </p:nvSpPr>
        <p:spPr>
          <a:xfrm rot="16200000">
            <a:off x="3141828" y="2703663"/>
            <a:ext cx="1023202" cy="6570505"/>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2" name="Graphic 12" descr="Idea outline">
            <a:extLst>
              <a:ext uri="{FF2B5EF4-FFF2-40B4-BE49-F238E27FC236}">
                <a16:creationId xmlns:a16="http://schemas.microsoft.com/office/drawing/2014/main" id="{2A9C6B3F-A27C-A3A4-89C5-8D08A33E34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3813" y="5628506"/>
            <a:ext cx="669796" cy="669796"/>
          </a:xfrm>
          <a:prstGeom prst="rect">
            <a:avLst/>
          </a:prstGeom>
        </p:spPr>
      </p:pic>
      <p:sp>
        <p:nvSpPr>
          <p:cNvPr id="17" name="Text Placeholder 1">
            <a:extLst>
              <a:ext uri="{FF2B5EF4-FFF2-40B4-BE49-F238E27FC236}">
                <a16:creationId xmlns:a16="http://schemas.microsoft.com/office/drawing/2014/main" id="{4F2C3370-E061-A121-F948-751331851D48}"/>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pic>
        <p:nvPicPr>
          <p:cNvPr id="4" name="Picture 3" descr="Icon&#10;&#10;Description automatically generated">
            <a:extLst>
              <a:ext uri="{FF2B5EF4-FFF2-40B4-BE49-F238E27FC236}">
                <a16:creationId xmlns:a16="http://schemas.microsoft.com/office/drawing/2014/main" id="{DE5703B6-2F40-03B0-8E10-865421E7A58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241847" y="267048"/>
            <a:ext cx="804932" cy="770337"/>
          </a:xfrm>
          <a:prstGeom prst="rect">
            <a:avLst/>
          </a:prstGeom>
        </p:spPr>
      </p:pic>
      <p:sp>
        <p:nvSpPr>
          <p:cNvPr id="8" name="TextBox 7">
            <a:extLst>
              <a:ext uri="{FF2B5EF4-FFF2-40B4-BE49-F238E27FC236}">
                <a16:creationId xmlns:a16="http://schemas.microsoft.com/office/drawing/2014/main" id="{124ADC8D-C42C-21FE-0657-C867EEE51B29}"/>
              </a:ext>
            </a:extLst>
          </p:cNvPr>
          <p:cNvSpPr txBox="1"/>
          <p:nvPr/>
        </p:nvSpPr>
        <p:spPr>
          <a:xfrm>
            <a:off x="8116795" y="4923317"/>
            <a:ext cx="3671714" cy="400110"/>
          </a:xfrm>
          <a:prstGeom prst="rect">
            <a:avLst/>
          </a:prstGeom>
          <a:noFill/>
        </p:spPr>
        <p:txBody>
          <a:bodyPr wrap="square" lIns="91440" tIns="45720" rIns="91440" bIns="45720" anchor="t">
            <a:spAutoFit/>
          </a:bodyPr>
          <a:lstStyle/>
          <a:p>
            <a:r>
              <a:rPr lang="en-GB" sz="1000" dirty="0">
                <a:solidFill>
                  <a:srgbClr val="05243F"/>
                </a:solidFill>
                <a:latin typeface="Arial" panose="020B0604020202020204" pitchFamily="34" charset="0"/>
                <a:cs typeface="Arial"/>
              </a:rPr>
              <a:t>A community group in Bangladesh doing climate change activism through songs. Photo: Caritas Australia</a:t>
            </a:r>
            <a:endParaRPr lang="en-AU" sz="1000" dirty="0">
              <a:solidFill>
                <a:srgbClr val="0C244C"/>
              </a:solidFill>
              <a:latin typeface="Arial" panose="020B0604020202020204" pitchFamily="34" charset="0"/>
            </a:endParaRPr>
          </a:p>
        </p:txBody>
      </p:sp>
      <p:sp>
        <p:nvSpPr>
          <p:cNvPr id="5" name="TextBox 4">
            <a:extLst>
              <a:ext uri="{FF2B5EF4-FFF2-40B4-BE49-F238E27FC236}">
                <a16:creationId xmlns:a16="http://schemas.microsoft.com/office/drawing/2014/main" id="{E51C5A89-2089-C4F0-3F65-6C04A2BF219D}"/>
              </a:ext>
            </a:extLst>
          </p:cNvPr>
          <p:cNvSpPr txBox="1"/>
          <p:nvPr/>
        </p:nvSpPr>
        <p:spPr>
          <a:xfrm>
            <a:off x="1351734" y="5628696"/>
            <a:ext cx="54917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solidFill>
                  <a:srgbClr val="0C244C"/>
                </a:solidFill>
                <a:latin typeface="Arial" panose="020B0604020202020204" pitchFamily="34" charset="0"/>
                <a:cs typeface="Arial"/>
              </a:rPr>
              <a:t>Can you think of examples of what this might look like in our local community? In our world?</a:t>
            </a:r>
          </a:p>
        </p:txBody>
      </p:sp>
    </p:spTree>
    <p:extLst>
      <p:ext uri="{BB962C8B-B14F-4D97-AF65-F5344CB8AC3E}">
        <p14:creationId xmlns:p14="http://schemas.microsoft.com/office/powerpoint/2010/main" val="298644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9252D-1525-1CA1-0E45-A57E044A93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94FEB9-1956-5331-3AC1-E92675E5B841}"/>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GB" sz="2400" b="1" dirty="0">
                <a:solidFill>
                  <a:schemeClr val="accent3"/>
                </a:solidFill>
                <a:ea typeface="Roboto Medium"/>
                <a:cs typeface="Roboto Medium"/>
              </a:rPr>
              <a:t>To participate in society and share our gifts with others </a:t>
            </a:r>
          </a:p>
          <a:p>
            <a:pPr fontAlgn="base">
              <a:lnSpc>
                <a:spcPct val="110000"/>
              </a:lnSpc>
              <a:spcBef>
                <a:spcPts val="0"/>
              </a:spcBef>
              <a:spcAft>
                <a:spcPts val="1200"/>
              </a:spcAft>
            </a:pPr>
            <a:r>
              <a:rPr lang="en-AU" sz="2400" dirty="0">
                <a:ea typeface="Roboto Light"/>
                <a:cs typeface="Arial" panose="020B0604020202020204" pitchFamily="34" charset="0"/>
              </a:rPr>
              <a:t>This includes:</a:t>
            </a:r>
          </a:p>
          <a:p>
            <a:pPr marL="342900" indent="-342900" fontAlgn="base">
              <a:lnSpc>
                <a:spcPct val="110000"/>
              </a:lnSpc>
              <a:spcBef>
                <a:spcPts val="0"/>
              </a:spcBef>
              <a:spcAft>
                <a:spcPts val="600"/>
              </a:spcAft>
              <a:buFont typeface="Arial" panose="020B0604020202020204" pitchFamily="34" charset="0"/>
              <a:buChar char="•"/>
            </a:pPr>
            <a:r>
              <a:rPr lang="en-AU" sz="2400" dirty="0">
                <a:ea typeface="Roboto Light"/>
                <a:cs typeface="Arial" panose="020B0604020202020204" pitchFamily="34" charset="0"/>
              </a:rPr>
              <a:t>promoting advocacy and people’s campaigns</a:t>
            </a:r>
          </a:p>
          <a:p>
            <a:pPr marL="342900" indent="-342900" fontAlgn="base">
              <a:lnSpc>
                <a:spcPct val="110000"/>
              </a:lnSpc>
              <a:spcBef>
                <a:spcPts val="0"/>
              </a:spcBef>
              <a:spcAft>
                <a:spcPts val="1200"/>
              </a:spcAft>
              <a:buFont typeface="Arial" panose="020B0604020202020204" pitchFamily="34" charset="0"/>
              <a:buChar char="•"/>
            </a:pPr>
            <a:r>
              <a:rPr lang="en-AU" sz="2400" dirty="0">
                <a:ea typeface="Roboto Light"/>
                <a:cs typeface="Arial" panose="020B0604020202020204" pitchFamily="34" charset="0"/>
              </a:rPr>
              <a:t>working together to empower communities and neighbourhoods.</a:t>
            </a:r>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99A29055-409B-8092-D45F-87466DD0448C}"/>
              </a:ext>
            </a:extLst>
          </p:cNvPr>
          <p:cNvSpPr>
            <a:spLocks noGrp="1"/>
          </p:cNvSpPr>
          <p:nvPr>
            <p:ph type="title"/>
          </p:nvPr>
        </p:nvSpPr>
        <p:spPr/>
        <p:txBody>
          <a:bodyPr/>
          <a:lstStyle/>
          <a:p>
            <a:r>
              <a:rPr lang="en-GB" dirty="0">
                <a:latin typeface="Montserrat SemiBold" pitchFamily="2" charset="0"/>
              </a:rPr>
              <a:t>Goal 7: Community Resilience and Empowerment</a:t>
            </a:r>
          </a:p>
        </p:txBody>
      </p:sp>
      <p:sp>
        <p:nvSpPr>
          <p:cNvPr id="17" name="Text Placeholder 1">
            <a:extLst>
              <a:ext uri="{FF2B5EF4-FFF2-40B4-BE49-F238E27FC236}">
                <a16:creationId xmlns:a16="http://schemas.microsoft.com/office/drawing/2014/main" id="{BD4A6931-02F7-FB55-A2CF-40DE29169055}"/>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1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srgbClr val="0C244C"/>
              </a:solidFill>
              <a:effectLst/>
              <a:uLnTx/>
              <a:uFillTx/>
              <a:latin typeface="Arial" panose="020B0604020202020204" pitchFamily="34" charset="0"/>
              <a:ea typeface="+mn-ea"/>
            </a:endParaRPr>
          </a:p>
        </p:txBody>
      </p:sp>
      <p:sp>
        <p:nvSpPr>
          <p:cNvPr id="13" name="Round Diagonal Corner Rectangle 1" descr="A pair of hands holding dry soil">
            <a:extLst>
              <a:ext uri="{FF2B5EF4-FFF2-40B4-BE49-F238E27FC236}">
                <a16:creationId xmlns:a16="http://schemas.microsoft.com/office/drawing/2014/main" id="{F7C79E1F-FBE4-B43A-B544-070286C0916B}"/>
              </a:ext>
            </a:extLst>
          </p:cNvPr>
          <p:cNvSpPr/>
          <p:nvPr/>
        </p:nvSpPr>
        <p:spPr>
          <a:xfrm>
            <a:off x="8116795" y="1459625"/>
            <a:ext cx="3671714" cy="4017690"/>
          </a:xfrm>
          <a:prstGeom prst="round2DiagRect">
            <a:avLst>
              <a:gd name="adj1" fmla="val 0"/>
              <a:gd name="adj2" fmla="val 21654"/>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5" name="Picture 4" descr="Icon&#10;&#10;Description automatically generated">
            <a:extLst>
              <a:ext uri="{FF2B5EF4-FFF2-40B4-BE49-F238E27FC236}">
                <a16:creationId xmlns:a16="http://schemas.microsoft.com/office/drawing/2014/main" id="{EF21927D-0909-22DC-759D-59FD5B7AF98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41847" y="267048"/>
            <a:ext cx="804932" cy="770337"/>
          </a:xfrm>
          <a:prstGeom prst="rect">
            <a:avLst/>
          </a:prstGeom>
        </p:spPr>
      </p:pic>
      <p:pic>
        <p:nvPicPr>
          <p:cNvPr id="6" name="Picture 5" descr="“Love, overflowing with small gestures of mutual care, is also civic and political, and it makes itself felt in every action that seeks to build a better world.”  &#10;Pope Francis, Laudato Si’ n231&#10;">
            <a:extLst>
              <a:ext uri="{FF2B5EF4-FFF2-40B4-BE49-F238E27FC236}">
                <a16:creationId xmlns:a16="http://schemas.microsoft.com/office/drawing/2014/main" id="{8FD3E7F7-D81F-E72B-6FBA-E60B22BCC1AC}"/>
              </a:ext>
            </a:extLst>
          </p:cNvPr>
          <p:cNvPicPr>
            <a:picLocks noChangeAspect="1"/>
          </p:cNvPicPr>
          <p:nvPr/>
        </p:nvPicPr>
        <p:blipFill>
          <a:blip r:embed="rId4"/>
          <a:stretch>
            <a:fillRect/>
          </a:stretch>
        </p:blipFill>
        <p:spPr>
          <a:xfrm>
            <a:off x="8152112" y="2081667"/>
            <a:ext cx="3707031" cy="2694666"/>
          </a:xfrm>
          <a:prstGeom prst="rect">
            <a:avLst/>
          </a:prstGeom>
        </p:spPr>
      </p:pic>
    </p:spTree>
    <p:extLst>
      <p:ext uri="{BB962C8B-B14F-4D97-AF65-F5344CB8AC3E}">
        <p14:creationId xmlns:p14="http://schemas.microsoft.com/office/powerpoint/2010/main" val="560182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A47EF-AFA8-6E9A-EF92-0AC30BECD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A7FD8D-D062-36E1-0FCE-CEFF634E37FC}"/>
              </a:ext>
            </a:extLst>
          </p:cNvPr>
          <p:cNvSpPr>
            <a:spLocks noGrp="1"/>
          </p:cNvSpPr>
          <p:nvPr>
            <p:ph type="title"/>
          </p:nvPr>
        </p:nvSpPr>
        <p:spPr/>
        <p:txBody>
          <a:bodyPr/>
          <a:lstStyle/>
          <a:p>
            <a:r>
              <a:rPr lang="en-AU" dirty="0"/>
              <a:t>PRAY</a:t>
            </a:r>
          </a:p>
        </p:txBody>
      </p:sp>
      <p:sp>
        <p:nvSpPr>
          <p:cNvPr id="2" name="Text Placeholder 1">
            <a:extLst>
              <a:ext uri="{FF2B5EF4-FFF2-40B4-BE49-F238E27FC236}">
                <a16:creationId xmlns:a16="http://schemas.microsoft.com/office/drawing/2014/main" id="{D6DEBD7F-FAF0-15FA-6035-C32C4BE3E87A}"/>
              </a:ext>
            </a:extLst>
          </p:cNvPr>
          <p:cNvSpPr>
            <a:spLocks noGrp="1"/>
          </p:cNvSpPr>
          <p:nvPr>
            <p:ph idx="1"/>
          </p:nvPr>
        </p:nvSpPr>
        <p:spPr>
          <a:xfrm>
            <a:off x="4260811" y="591079"/>
            <a:ext cx="7439510" cy="5794690"/>
          </a:xfrm>
        </p:spPr>
        <p:txBody>
          <a:bodyPr lIns="91440" tIns="45720" rIns="91440" bIns="45720" anchor="t"/>
          <a:lstStyle/>
          <a:p>
            <a:pPr marL="0" indent="0">
              <a:lnSpc>
                <a:spcPct val="114000"/>
              </a:lnSpc>
              <a:spcBef>
                <a:spcPts val="0"/>
              </a:spcBef>
              <a:spcAft>
                <a:spcPts val="1200"/>
              </a:spcAft>
            </a:pPr>
            <a:r>
              <a:rPr lang="en-AU" sz="2400" dirty="0">
                <a:ea typeface="Roboto Light"/>
                <a:cs typeface="Arial" panose="020B0604020202020204" pitchFamily="34" charset="0"/>
              </a:rPr>
              <a:t>Conclude this unit with prayer using our </a:t>
            </a:r>
            <a:r>
              <a:rPr lang="en-AU" sz="2400" dirty="0">
                <a:solidFill>
                  <a:srgbClr val="0070C0"/>
                </a:solidFill>
                <a:ea typeface="Roboto Light"/>
                <a:cs typeface="Arial" panose="020B0604020202020204" pitchFamily="34" charset="0"/>
                <a:hlinkClick r:id="rId3"/>
              </a:rPr>
              <a:t>Laudato Si’ Action Goals Prayer</a:t>
            </a:r>
            <a:r>
              <a:rPr lang="en-AU" sz="2400" dirty="0">
                <a:solidFill>
                  <a:srgbClr val="0070C0"/>
                </a:solidFill>
                <a:ea typeface="Roboto Light"/>
                <a:cs typeface="Arial" panose="020B0604020202020204" pitchFamily="34" charset="0"/>
              </a:rPr>
              <a:t> </a:t>
            </a:r>
            <a:r>
              <a:rPr lang="en-AU" sz="2400" dirty="0">
                <a:ea typeface="Roboto Light"/>
                <a:cs typeface="Arial" panose="020B0604020202020204" pitchFamily="34" charset="0"/>
              </a:rPr>
              <a:t>resource. </a:t>
            </a:r>
            <a:endParaRPr lang="en-AU" sz="2400" dirty="0">
              <a:ea typeface="Roboto Light" panose="02000000000000000000" pitchFamily="2" charset="0"/>
              <a:cs typeface="Arial" panose="020B0604020202020204" pitchFamily="34" charset="0"/>
            </a:endParaRPr>
          </a:p>
          <a:p>
            <a:pPr marL="0" indent="0">
              <a:lnSpc>
                <a:spcPct val="114000"/>
              </a:lnSpc>
              <a:spcBef>
                <a:spcPts val="0"/>
              </a:spcBef>
              <a:spcAft>
                <a:spcPts val="1200"/>
              </a:spcAft>
            </a:pPr>
            <a:endParaRPr lang="en-AU" sz="2400" dirty="0">
              <a:ea typeface="Roboto Light"/>
              <a:cs typeface="Arial" panose="020B0604020202020204" pitchFamily="34" charset="0"/>
            </a:endParaRPr>
          </a:p>
          <a:p>
            <a:pPr marL="0" indent="0">
              <a:lnSpc>
                <a:spcPct val="114000"/>
              </a:lnSpc>
              <a:spcBef>
                <a:spcPts val="0"/>
              </a:spcBef>
              <a:spcAft>
                <a:spcPts val="1200"/>
              </a:spcAft>
            </a:pPr>
            <a:r>
              <a:rPr lang="en-GB" sz="2400" dirty="0">
                <a:ea typeface="Roboto Light"/>
                <a:cs typeface="Arial" panose="020B0604020202020204" pitchFamily="34" charset="0"/>
              </a:rPr>
              <a:t>You may want to create a sacred space in the church or meeting room, placing in it objects that link to each, or some, of the goals.</a:t>
            </a:r>
          </a:p>
        </p:txBody>
      </p:sp>
    </p:spTree>
    <p:extLst>
      <p:ext uri="{BB962C8B-B14F-4D97-AF65-F5344CB8AC3E}">
        <p14:creationId xmlns:p14="http://schemas.microsoft.com/office/powerpoint/2010/main" val="112113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C7DE-0946-F630-3AFC-8577A8522FF4}"/>
              </a:ext>
            </a:extLst>
          </p:cNvPr>
          <p:cNvSpPr>
            <a:spLocks noGrp="1"/>
          </p:cNvSpPr>
          <p:nvPr>
            <p:ph type="title"/>
          </p:nvPr>
        </p:nvSpPr>
        <p:spPr>
          <a:xfrm>
            <a:off x="835025" y="1820902"/>
            <a:ext cx="10521950" cy="1482641"/>
          </a:xfrm>
        </p:spPr>
        <p:txBody>
          <a:bodyPr>
            <a:normAutofit fontScale="90000"/>
          </a:bodyPr>
          <a:lstStyle/>
          <a:p>
            <a:pPr>
              <a:lnSpc>
                <a:spcPct val="150000"/>
              </a:lnSpc>
            </a:pPr>
            <a:r>
              <a:rPr lang="en-AU" sz="4400" dirty="0"/>
              <a:t>The Laudato Si’ Goals</a:t>
            </a:r>
            <a:br>
              <a:rPr lang="en-AU" sz="4400" dirty="0"/>
            </a:br>
            <a:r>
              <a:rPr lang="en-AU" sz="3100" b="0" dirty="0"/>
              <a:t>Parish Resource</a:t>
            </a:r>
            <a:endParaRPr lang="en-AU" dirty="0"/>
          </a:p>
        </p:txBody>
      </p:sp>
      <p:pic>
        <p:nvPicPr>
          <p:cNvPr id="8" name="Picture 7">
            <a:extLst>
              <a:ext uri="{FF2B5EF4-FFF2-40B4-BE49-F238E27FC236}">
                <a16:creationId xmlns:a16="http://schemas.microsoft.com/office/drawing/2014/main" id="{7DD70BAD-8096-4EAE-87D4-B582DE630D89}"/>
              </a:ext>
            </a:extLst>
          </p:cNvPr>
          <p:cNvPicPr>
            <a:picLocks noChangeAspect="1"/>
          </p:cNvPicPr>
          <p:nvPr/>
        </p:nvPicPr>
        <p:blipFill>
          <a:blip r:embed="rId3"/>
          <a:stretch>
            <a:fillRect/>
          </a:stretch>
        </p:blipFill>
        <p:spPr>
          <a:xfrm>
            <a:off x="990183" y="3893800"/>
            <a:ext cx="2259644" cy="719438"/>
          </a:xfrm>
          <a:prstGeom prst="rect">
            <a:avLst/>
          </a:prstGeom>
        </p:spPr>
      </p:pic>
      <p:pic>
        <p:nvPicPr>
          <p:cNvPr id="10" name="Picture 9">
            <a:extLst>
              <a:ext uri="{FF2B5EF4-FFF2-40B4-BE49-F238E27FC236}">
                <a16:creationId xmlns:a16="http://schemas.microsoft.com/office/drawing/2014/main" id="{CB85430B-7835-4C0E-AA36-51581B02532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9760946" y="5266190"/>
            <a:ext cx="1282333" cy="1199602"/>
          </a:xfrm>
          <a:prstGeom prst="rect">
            <a:avLst/>
          </a:prstGeom>
        </p:spPr>
      </p:pic>
      <p:pic>
        <p:nvPicPr>
          <p:cNvPr id="12" name="Picture 11">
            <a:extLst>
              <a:ext uri="{FF2B5EF4-FFF2-40B4-BE49-F238E27FC236}">
                <a16:creationId xmlns:a16="http://schemas.microsoft.com/office/drawing/2014/main" id="{E7237727-DDB6-489E-B59F-354353B625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46346" y="3665622"/>
            <a:ext cx="1426702" cy="1262297"/>
          </a:xfrm>
          <a:prstGeom prst="rect">
            <a:avLst/>
          </a:prstGeom>
        </p:spPr>
      </p:pic>
      <p:pic>
        <p:nvPicPr>
          <p:cNvPr id="14" name="Picture 13">
            <a:extLst>
              <a:ext uri="{FF2B5EF4-FFF2-40B4-BE49-F238E27FC236}">
                <a16:creationId xmlns:a16="http://schemas.microsoft.com/office/drawing/2014/main" id="{0C5FDA5E-668D-4AEF-AF7A-EFD29CA6AF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70096" y="3665622"/>
            <a:ext cx="1262297" cy="1262297"/>
          </a:xfrm>
          <a:prstGeom prst="rect">
            <a:avLst/>
          </a:prstGeom>
        </p:spPr>
      </p:pic>
      <p:pic>
        <p:nvPicPr>
          <p:cNvPr id="16" name="Picture 15">
            <a:extLst>
              <a:ext uri="{FF2B5EF4-FFF2-40B4-BE49-F238E27FC236}">
                <a16:creationId xmlns:a16="http://schemas.microsoft.com/office/drawing/2014/main" id="{C78E3BF1-A0BE-4FCB-BEA6-D72173FD489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77853" y="5341814"/>
            <a:ext cx="1363689" cy="1123978"/>
          </a:xfrm>
          <a:prstGeom prst="rect">
            <a:avLst/>
          </a:prstGeom>
        </p:spPr>
      </p:pic>
      <p:pic>
        <p:nvPicPr>
          <p:cNvPr id="18" name="Picture 17">
            <a:extLst>
              <a:ext uri="{FF2B5EF4-FFF2-40B4-BE49-F238E27FC236}">
                <a16:creationId xmlns:a16="http://schemas.microsoft.com/office/drawing/2014/main" id="{7C2E4D3B-7455-4A8A-B39C-CF9A93A92190}"/>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6870096" y="5328885"/>
            <a:ext cx="1262297" cy="1136907"/>
          </a:xfrm>
          <a:prstGeom prst="rect">
            <a:avLst/>
          </a:prstGeom>
        </p:spPr>
      </p:pic>
      <p:pic>
        <p:nvPicPr>
          <p:cNvPr id="20" name="Picture 19">
            <a:extLst>
              <a:ext uri="{FF2B5EF4-FFF2-40B4-BE49-F238E27FC236}">
                <a16:creationId xmlns:a16="http://schemas.microsoft.com/office/drawing/2014/main" id="{3068D674-AB47-4C2E-94BC-0447BFCA677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957004" y="3665622"/>
            <a:ext cx="890215" cy="1262297"/>
          </a:xfrm>
          <a:prstGeom prst="rect">
            <a:avLst/>
          </a:prstGeom>
        </p:spPr>
      </p:pic>
      <p:pic>
        <p:nvPicPr>
          <p:cNvPr id="22" name="Picture 21">
            <a:extLst>
              <a:ext uri="{FF2B5EF4-FFF2-40B4-BE49-F238E27FC236}">
                <a16:creationId xmlns:a16="http://schemas.microsoft.com/office/drawing/2014/main" id="{3CE56599-CA62-498F-B690-6D6695CAF93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87002" y="5203495"/>
            <a:ext cx="1262297" cy="1262297"/>
          </a:xfrm>
          <a:prstGeom prst="rect">
            <a:avLst/>
          </a:prstGeom>
        </p:spPr>
      </p:pic>
    </p:spTree>
    <p:extLst>
      <p:ext uri="{BB962C8B-B14F-4D97-AF65-F5344CB8AC3E}">
        <p14:creationId xmlns:p14="http://schemas.microsoft.com/office/powerpoint/2010/main" val="357624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1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6D15C-4932-FEA9-8F44-D61DE7EF1273}"/>
              </a:ext>
            </a:extLst>
          </p:cNvPr>
          <p:cNvSpPr>
            <a:spLocks noGrp="1"/>
          </p:cNvSpPr>
          <p:nvPr>
            <p:ph idx="1"/>
          </p:nvPr>
        </p:nvSpPr>
        <p:spPr>
          <a:xfrm>
            <a:off x="403491" y="1364963"/>
            <a:ext cx="6599475" cy="5071348"/>
          </a:xfrm>
        </p:spPr>
        <p:txBody>
          <a:bodyPr lIns="91440" tIns="45720" rIns="91440" bIns="45720" anchor="t"/>
          <a:lstStyle/>
          <a:p>
            <a:pPr marL="0" indent="0">
              <a:lnSpc>
                <a:spcPct val="110000"/>
              </a:lnSpc>
              <a:spcBef>
                <a:spcPts val="0"/>
              </a:spcBef>
              <a:spcAft>
                <a:spcPts val="1200"/>
              </a:spcAft>
            </a:pPr>
            <a:r>
              <a:rPr lang="en-AU" sz="2400" i="1" dirty="0">
                <a:ea typeface="Roboto Light"/>
              </a:rPr>
              <a:t>Laudato Si’ </a:t>
            </a:r>
            <a:r>
              <a:rPr lang="en-AU" sz="2400" dirty="0">
                <a:ea typeface="Roboto Light"/>
              </a:rPr>
              <a:t>is an encyclical written by Pope Francis in May 2015. Translated as ‘praise be to you’, the letter addresses the Catholic Social Teaching, Care for Our Common Home.</a:t>
            </a:r>
            <a:endParaRPr lang="en-US" sz="2400" dirty="0">
              <a:ea typeface="Roboto Light"/>
            </a:endParaRPr>
          </a:p>
          <a:p>
            <a:pPr marL="0" indent="0">
              <a:lnSpc>
                <a:spcPct val="110000"/>
              </a:lnSpc>
              <a:spcBef>
                <a:spcPts val="0"/>
              </a:spcBef>
              <a:spcAft>
                <a:spcPts val="1200"/>
              </a:spcAft>
            </a:pPr>
            <a:r>
              <a:rPr lang="en-AU" sz="2400" dirty="0">
                <a:ea typeface="Roboto Light"/>
              </a:rPr>
              <a:t>Pope Francis focuses on the social and ecological crisis that exists in our world today and what we can do to ensure we preserve our planet for future generations. </a:t>
            </a:r>
          </a:p>
          <a:p>
            <a:pPr>
              <a:lnSpc>
                <a:spcPct val="110000"/>
              </a:lnSpc>
              <a:spcBef>
                <a:spcPts val="0"/>
              </a:spcBef>
              <a:spcAft>
                <a:spcPts val="1200"/>
              </a:spcAft>
            </a:pPr>
            <a:endParaRPr lang="en-AU" sz="2400" dirty="0">
              <a:ea typeface="Roboto Light"/>
              <a:cs typeface="Roboto"/>
            </a:endParaRPr>
          </a:p>
          <a:p>
            <a:pPr>
              <a:lnSpc>
                <a:spcPct val="110000"/>
              </a:lnSpc>
              <a:spcBef>
                <a:spcPts val="0"/>
              </a:spcBef>
              <a:spcAft>
                <a:spcPts val="1200"/>
              </a:spcAft>
            </a:pPr>
            <a:endParaRPr lang="en-AU" sz="2400" dirty="0">
              <a:ea typeface="Roboto Light"/>
              <a:cs typeface="Roboto"/>
            </a:endParaRPr>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What is Laudato Si’?</a:t>
            </a:r>
          </a:p>
        </p:txBody>
      </p:sp>
      <p:pic>
        <p:nvPicPr>
          <p:cNvPr id="13" name="Picture 13" descr="Photo looking up to the canopy of tall trees with blue sky behind.">
            <a:extLst>
              <a:ext uri="{FF2B5EF4-FFF2-40B4-BE49-F238E27FC236}">
                <a16:creationId xmlns:a16="http://schemas.microsoft.com/office/drawing/2014/main" id="{8473E258-FA88-7A3B-B9AD-B75D8F840A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33924" y="1691368"/>
            <a:ext cx="4273902" cy="2859370"/>
          </a:xfrm>
          <a:prstGeom prst="rect">
            <a:avLst/>
          </a:prstGeom>
        </p:spPr>
      </p:pic>
      <p:sp>
        <p:nvSpPr>
          <p:cNvPr id="5" name="TextBox 4">
            <a:extLst>
              <a:ext uri="{FF2B5EF4-FFF2-40B4-BE49-F238E27FC236}">
                <a16:creationId xmlns:a16="http://schemas.microsoft.com/office/drawing/2014/main" id="{C3B3DFB4-5000-B794-8017-C2D328380BD0}"/>
              </a:ext>
            </a:extLst>
          </p:cNvPr>
          <p:cNvSpPr txBox="1"/>
          <p:nvPr/>
        </p:nvSpPr>
        <p:spPr>
          <a:xfrm>
            <a:off x="7333924" y="4612617"/>
            <a:ext cx="3199770" cy="246221"/>
          </a:xfrm>
          <a:prstGeom prst="rect">
            <a:avLst/>
          </a:prstGeom>
          <a:noFill/>
        </p:spPr>
        <p:txBody>
          <a:bodyPr wrap="square" lIns="91440" tIns="45720" rIns="91440" bIns="45720" anchor="t">
            <a:spAutoFit/>
          </a:bodyPr>
          <a:lstStyle/>
          <a:p>
            <a:r>
              <a:rPr lang="en-AU" sz="1000" i="0" dirty="0">
                <a:solidFill>
                  <a:srgbClr val="0C244C"/>
                </a:solidFill>
                <a:effectLst/>
                <a:latin typeface="Arial" panose="020B0604020202020204" pitchFamily="34" charset="0"/>
                <a:ea typeface="Roboto Light"/>
                <a:cs typeface="Arial" panose="020B0604020202020204" pitchFamily="34" charset="0"/>
              </a:rPr>
              <a:t>Photo: </a:t>
            </a:r>
            <a:r>
              <a:rPr lang="en-AU" sz="1000" dirty="0">
                <a:solidFill>
                  <a:srgbClr val="0C244C"/>
                </a:solidFill>
                <a:latin typeface="Arial" panose="020B0604020202020204" pitchFamily="34" charset="0"/>
                <a:ea typeface="Roboto Light"/>
                <a:cs typeface="Arial" panose="020B0604020202020204" pitchFamily="34" charset="0"/>
              </a:rPr>
              <a:t>Shutterstock</a:t>
            </a:r>
          </a:p>
        </p:txBody>
      </p:sp>
    </p:spTree>
    <p:extLst>
      <p:ext uri="{BB962C8B-B14F-4D97-AF65-F5344CB8AC3E}">
        <p14:creationId xmlns:p14="http://schemas.microsoft.com/office/powerpoint/2010/main" val="204616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
            <a:extLst>
              <a:ext uri="{FF2B5EF4-FFF2-40B4-BE49-F238E27FC236}">
                <a16:creationId xmlns:a16="http://schemas.microsoft.com/office/drawing/2014/main" id="{6F371B22-6A52-4BC4-8A9F-73AF210B122A}"/>
              </a:ext>
            </a:extLst>
          </p:cNvPr>
          <p:cNvSpPr/>
          <p:nvPr/>
        </p:nvSpPr>
        <p:spPr>
          <a:xfrm rot="16200000">
            <a:off x="8743773" y="2290229"/>
            <a:ext cx="1230761" cy="4500094"/>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dirty="0">
              <a:latin typeface="Arial" panose="020B0604020202020204" pitchFamily="34" charset="0"/>
            </a:endParaRPr>
          </a:p>
        </p:txBody>
      </p:sp>
      <p:sp>
        <p:nvSpPr>
          <p:cNvPr id="2" name="Content Placeholder 1">
            <a:extLst>
              <a:ext uri="{FF2B5EF4-FFF2-40B4-BE49-F238E27FC236}">
                <a16:creationId xmlns:a16="http://schemas.microsoft.com/office/drawing/2014/main" id="{E17E44F4-6C85-7B3C-C9FA-9A315095A372}"/>
              </a:ext>
            </a:extLst>
          </p:cNvPr>
          <p:cNvSpPr>
            <a:spLocks noGrp="1"/>
          </p:cNvSpPr>
          <p:nvPr>
            <p:ph idx="1"/>
          </p:nvPr>
        </p:nvSpPr>
        <p:spPr>
          <a:xfrm>
            <a:off x="403490" y="1364963"/>
            <a:ext cx="6220334" cy="5071348"/>
          </a:xfrm>
        </p:spPr>
        <p:txBody>
          <a:bodyPr/>
          <a:lstStyle/>
          <a:p>
            <a:pPr marL="0" indent="0">
              <a:lnSpc>
                <a:spcPct val="110000"/>
              </a:lnSpc>
              <a:spcBef>
                <a:spcPts val="0"/>
              </a:spcBef>
              <a:spcAft>
                <a:spcPts val="1200"/>
              </a:spcAft>
            </a:pPr>
            <a:r>
              <a:rPr lang="en-AU" sz="2400" dirty="0">
                <a:ea typeface="Roboto Light"/>
              </a:rPr>
              <a:t>In the encyclical, Pope Francis emphasises our responsibility to respond to both the cry of the earth and the cry of the poor.</a:t>
            </a:r>
            <a:endParaRPr lang="en-US" sz="2400" dirty="0"/>
          </a:p>
          <a:p>
            <a:pPr>
              <a:lnSpc>
                <a:spcPct val="110000"/>
              </a:lnSpc>
              <a:spcBef>
                <a:spcPts val="0"/>
              </a:spcBef>
              <a:spcAft>
                <a:spcPts val="1200"/>
              </a:spcAft>
            </a:pPr>
            <a:endParaRPr lang="en-GB" sz="2400" dirty="0"/>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What is Laudato Si’?</a:t>
            </a:r>
            <a:endParaRPr lang="en-AU" dirty="0"/>
          </a:p>
        </p:txBody>
      </p:sp>
      <p:pic>
        <p:nvPicPr>
          <p:cNvPr id="4" name="Online Media 3" title="Laudato Si' animation | CAFOD">
            <a:hlinkClick r:id="" action="ppaction://media"/>
            <a:extLst>
              <a:ext uri="{FF2B5EF4-FFF2-40B4-BE49-F238E27FC236}">
                <a16:creationId xmlns:a16="http://schemas.microsoft.com/office/drawing/2014/main" id="{2BA79E55-1EAA-F739-6AF7-E77969FF78F7}"/>
              </a:ext>
            </a:extLst>
          </p:cNvPr>
          <p:cNvPicPr>
            <a:picLocks noRot="1" noChangeAspect="1"/>
          </p:cNvPicPr>
          <p:nvPr>
            <a:videoFile r:link="rId1"/>
          </p:nvPr>
        </p:nvPicPr>
        <p:blipFill>
          <a:blip r:embed="rId4"/>
          <a:stretch>
            <a:fillRect/>
          </a:stretch>
        </p:blipFill>
        <p:spPr>
          <a:xfrm>
            <a:off x="7096962" y="1388198"/>
            <a:ext cx="4500094" cy="2373411"/>
          </a:xfrm>
          <a:prstGeom prst="rect">
            <a:avLst/>
          </a:prstGeom>
        </p:spPr>
      </p:pic>
      <p:sp>
        <p:nvSpPr>
          <p:cNvPr id="15" name="TextBox 14">
            <a:extLst>
              <a:ext uri="{FF2B5EF4-FFF2-40B4-BE49-F238E27FC236}">
                <a16:creationId xmlns:a16="http://schemas.microsoft.com/office/drawing/2014/main" id="{A57CBF6C-92D8-42DD-8B21-F085AC0A1035}"/>
              </a:ext>
            </a:extLst>
          </p:cNvPr>
          <p:cNvSpPr txBox="1"/>
          <p:nvPr/>
        </p:nvSpPr>
        <p:spPr>
          <a:xfrm>
            <a:off x="7239897" y="4078611"/>
            <a:ext cx="423851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dirty="0">
                <a:latin typeface="Arial" panose="020B0604020202020204" pitchFamily="34" charset="0"/>
                <a:ea typeface="Roboto Light"/>
                <a:cs typeface="Roboto"/>
              </a:rPr>
              <a:t>Watch the above video to learn more about Pope Francis’s encyclical </a:t>
            </a:r>
            <a:r>
              <a:rPr lang="en-AU" i="1" dirty="0">
                <a:latin typeface="Arial" panose="020B0604020202020204" pitchFamily="34" charset="0"/>
                <a:ea typeface="Roboto Light"/>
                <a:cs typeface="Roboto"/>
              </a:rPr>
              <a:t>Laudato Si’</a:t>
            </a:r>
            <a:r>
              <a:rPr lang="en-AU" dirty="0">
                <a:latin typeface="Arial" panose="020B0604020202020204" pitchFamily="34" charset="0"/>
                <a:ea typeface="Roboto Light"/>
                <a:cs typeface="Roboto"/>
              </a:rPr>
              <a:t>.</a:t>
            </a:r>
            <a:endParaRPr lang="en-US" dirty="0">
              <a:latin typeface="Arial" panose="020B0604020202020204" pitchFamily="34" charset="0"/>
              <a:cs typeface="Arial"/>
            </a:endParaRPr>
          </a:p>
        </p:txBody>
      </p:sp>
    </p:spTree>
    <p:extLst>
      <p:ext uri="{BB962C8B-B14F-4D97-AF65-F5344CB8AC3E}">
        <p14:creationId xmlns:p14="http://schemas.microsoft.com/office/powerpoint/2010/main" val="405783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Diagonal Corner Rectangle 1">
            <a:extLst>
              <a:ext uri="{FF2B5EF4-FFF2-40B4-BE49-F238E27FC236}">
                <a16:creationId xmlns:a16="http://schemas.microsoft.com/office/drawing/2014/main" id="{542B7AB3-A339-4086-93CA-ED751B1D9EA0}"/>
              </a:ext>
            </a:extLst>
          </p:cNvPr>
          <p:cNvSpPr/>
          <p:nvPr/>
        </p:nvSpPr>
        <p:spPr>
          <a:xfrm rot="16200000">
            <a:off x="8935943" y="3161137"/>
            <a:ext cx="1149364" cy="3759344"/>
          </a:xfrm>
          <a:prstGeom prst="round2Diag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dirty="0">
              <a:latin typeface="Arial" panose="020B0604020202020204" pitchFamily="34" charset="0"/>
            </a:endParaRPr>
          </a:p>
        </p:txBody>
      </p:sp>
      <p:sp>
        <p:nvSpPr>
          <p:cNvPr id="2" name="Text Placeholder 1">
            <a:extLst>
              <a:ext uri="{FF2B5EF4-FFF2-40B4-BE49-F238E27FC236}">
                <a16:creationId xmlns:a16="http://schemas.microsoft.com/office/drawing/2014/main" id="{7746D15C-4932-FEA9-8F44-D61DE7EF1273}"/>
              </a:ext>
            </a:extLst>
          </p:cNvPr>
          <p:cNvSpPr>
            <a:spLocks noGrp="1"/>
          </p:cNvSpPr>
          <p:nvPr>
            <p:ph idx="1"/>
          </p:nvPr>
        </p:nvSpPr>
        <p:spPr>
          <a:xfrm>
            <a:off x="403491" y="1364963"/>
            <a:ext cx="6384565" cy="5071348"/>
          </a:xfrm>
        </p:spPr>
        <p:txBody>
          <a:bodyPr lIns="91440" tIns="45720" rIns="91440" bIns="45720" anchor="t"/>
          <a:lstStyle/>
          <a:p>
            <a:pPr marL="0" indent="0">
              <a:lnSpc>
                <a:spcPct val="110000"/>
              </a:lnSpc>
              <a:spcBef>
                <a:spcPts val="0"/>
              </a:spcBef>
              <a:spcAft>
                <a:spcPts val="1200"/>
              </a:spcAft>
            </a:pPr>
            <a:r>
              <a:rPr lang="it-IT" sz="2400" dirty="0">
                <a:ea typeface="Roboto Light"/>
                <a:cs typeface="Roboto"/>
                <a:hlinkClick r:id="rId4"/>
              </a:rPr>
              <a:t>The Laudato Si’ Action Platform</a:t>
            </a:r>
            <a:r>
              <a:rPr lang="en-AU" sz="2400" dirty="0">
                <a:solidFill>
                  <a:srgbClr val="040C1A"/>
                </a:solidFill>
                <a:ea typeface="Roboto Light"/>
                <a:cs typeface="Roboto"/>
              </a:rPr>
              <a:t> </a:t>
            </a:r>
            <a:r>
              <a:rPr lang="en-AU" sz="2400" dirty="0">
                <a:ea typeface="Roboto Light"/>
                <a:cs typeface="Roboto"/>
              </a:rPr>
              <a:t>was developed to assist the Church in its steps towards implementing the key messages of </a:t>
            </a:r>
            <a:r>
              <a:rPr lang="en-AU" sz="2400" i="1" dirty="0">
                <a:ea typeface="Roboto Light"/>
                <a:cs typeface="Roboto"/>
              </a:rPr>
              <a:t>Laudato Si’ </a:t>
            </a:r>
            <a:r>
              <a:rPr lang="en-AU" sz="2400" dirty="0">
                <a:ea typeface="Roboto Light"/>
                <a:cs typeface="Roboto"/>
              </a:rPr>
              <a:t>throughout various areas of society, such as:</a:t>
            </a:r>
            <a:endParaRPr lang="en-US" sz="2400" dirty="0"/>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Families, Parishes and Diocese</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Educational Institutions</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Healthcare and Healing</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Organisations and Groups</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Economic Sector</a:t>
            </a:r>
          </a:p>
          <a:p>
            <a:pPr marL="0" indent="358775">
              <a:lnSpc>
                <a:spcPct val="110000"/>
              </a:lnSpc>
              <a:spcBef>
                <a:spcPts val="0"/>
              </a:spcBef>
              <a:spcAft>
                <a:spcPts val="600"/>
              </a:spcAft>
              <a:buFont typeface="Arial" panose="020B0604020202020204" pitchFamily="34" charset="0"/>
              <a:buChar char="•"/>
            </a:pPr>
            <a:r>
              <a:rPr lang="en-AU" sz="2400" dirty="0">
                <a:ea typeface="Roboto Light"/>
                <a:cs typeface="Roboto"/>
              </a:rPr>
              <a:t>Religious </a:t>
            </a:r>
            <a:endParaRPr lang="en-AU" sz="2400" dirty="0">
              <a:ea typeface="Roboto Light" panose="02000000000000000000" pitchFamily="2" charset="0"/>
              <a:cs typeface="Roboto" panose="02000000000000000000" pitchFamily="2" charset="0"/>
            </a:endParaRPr>
          </a:p>
          <a:p>
            <a:pPr>
              <a:lnSpc>
                <a:spcPct val="110000"/>
              </a:lnSpc>
              <a:spcBef>
                <a:spcPts val="0"/>
              </a:spcBef>
              <a:spcAft>
                <a:spcPts val="1200"/>
              </a:spcAft>
            </a:pPr>
            <a:endParaRPr lang="en-AU" dirty="0"/>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The Laudato Si’ Action Platform</a:t>
            </a:r>
          </a:p>
        </p:txBody>
      </p:sp>
      <p:pic>
        <p:nvPicPr>
          <p:cNvPr id="6" name="Online Media 5" title="Pope Francis invites you to the Laudato Si' Action Platform">
            <a:hlinkClick r:id="" action="ppaction://media"/>
            <a:extLst>
              <a:ext uri="{FF2B5EF4-FFF2-40B4-BE49-F238E27FC236}">
                <a16:creationId xmlns:a16="http://schemas.microsoft.com/office/drawing/2014/main" id="{48BA02C7-1E71-A852-346D-75003D5673B1}"/>
              </a:ext>
            </a:extLst>
          </p:cNvPr>
          <p:cNvPicPr>
            <a:picLocks noRot="1" noChangeAspect="1"/>
          </p:cNvPicPr>
          <p:nvPr>
            <a:videoFile r:link="rId1"/>
          </p:nvPr>
        </p:nvPicPr>
        <p:blipFill>
          <a:blip r:embed="rId5"/>
          <a:stretch>
            <a:fillRect/>
          </a:stretch>
        </p:blipFill>
        <p:spPr>
          <a:xfrm>
            <a:off x="6946112" y="1486943"/>
            <a:ext cx="4842397" cy="2735954"/>
          </a:xfrm>
          <a:prstGeom prst="rect">
            <a:avLst/>
          </a:prstGeom>
          <a:ln>
            <a:solidFill>
              <a:schemeClr val="accent3"/>
            </a:solidFill>
          </a:ln>
        </p:spPr>
      </p:pic>
      <p:sp>
        <p:nvSpPr>
          <p:cNvPr id="13" name="TextBox 12">
            <a:extLst>
              <a:ext uri="{FF2B5EF4-FFF2-40B4-BE49-F238E27FC236}">
                <a16:creationId xmlns:a16="http://schemas.microsoft.com/office/drawing/2014/main" id="{A885B496-81AA-46A7-88FC-87FD080680B0}"/>
              </a:ext>
            </a:extLst>
          </p:cNvPr>
          <p:cNvSpPr txBox="1"/>
          <p:nvPr/>
        </p:nvSpPr>
        <p:spPr>
          <a:xfrm>
            <a:off x="7884970" y="4692696"/>
            <a:ext cx="375934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000" dirty="0">
                <a:latin typeface="Arial" panose="020B0604020202020204" pitchFamily="34" charset="0"/>
                <a:ea typeface="Roboto Light"/>
                <a:cs typeface="Roboto"/>
              </a:rPr>
              <a:t>Listen to Pope Francis’s invitation to participate.</a:t>
            </a:r>
            <a:endParaRPr lang="en-US" sz="2000" dirty="0">
              <a:latin typeface="Arial" panose="020B0604020202020204" pitchFamily="34" charset="0"/>
              <a:cs typeface="Arial"/>
            </a:endParaRPr>
          </a:p>
        </p:txBody>
      </p:sp>
    </p:spTree>
    <p:extLst>
      <p:ext uri="{BB962C8B-B14F-4D97-AF65-F5344CB8AC3E}">
        <p14:creationId xmlns:p14="http://schemas.microsoft.com/office/powerpoint/2010/main" val="39210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6D15C-4932-FEA9-8F44-D61DE7EF1273}"/>
              </a:ext>
            </a:extLst>
          </p:cNvPr>
          <p:cNvSpPr>
            <a:spLocks noGrp="1"/>
          </p:cNvSpPr>
          <p:nvPr>
            <p:ph idx="1"/>
          </p:nvPr>
        </p:nvSpPr>
        <p:spPr>
          <a:xfrm>
            <a:off x="403491" y="1364963"/>
            <a:ext cx="11397212" cy="5071348"/>
          </a:xfrm>
        </p:spPr>
        <p:txBody>
          <a:bodyPr lIns="91440" tIns="45720" rIns="91440" bIns="45720" anchor="t"/>
          <a:lstStyle/>
          <a:p>
            <a:pPr marL="0" indent="0" fontAlgn="base">
              <a:lnSpc>
                <a:spcPct val="110000"/>
              </a:lnSpc>
              <a:spcBef>
                <a:spcPts val="0"/>
              </a:spcBef>
              <a:spcAft>
                <a:spcPts val="1200"/>
              </a:spcAft>
            </a:pPr>
            <a:r>
              <a:rPr lang="en-AU" sz="2400" b="0" i="0" u="sng" strike="noStrike" dirty="0">
                <a:solidFill>
                  <a:srgbClr val="0563C1"/>
                </a:solidFill>
                <a:effectLst/>
                <a:ea typeface="Roboto Light"/>
                <a:hlinkClick r:id="rId3"/>
              </a:rPr>
              <a:t>The Laudato Si’ Goals</a:t>
            </a:r>
            <a:r>
              <a:rPr lang="en-AU" sz="2400" b="0" i="0" dirty="0">
                <a:solidFill>
                  <a:srgbClr val="184A4E"/>
                </a:solidFill>
                <a:effectLst/>
                <a:ea typeface="Roboto Light"/>
              </a:rPr>
              <a:t> </a:t>
            </a:r>
            <a:r>
              <a:rPr lang="en-AU" sz="2400" b="0" i="0" dirty="0">
                <a:effectLst/>
                <a:ea typeface="Roboto Light"/>
              </a:rPr>
              <a:t>were created in response to the key messages within Pope Francis’s encyclical, </a:t>
            </a:r>
            <a:r>
              <a:rPr lang="en-AU" sz="2400" b="0" i="1" dirty="0">
                <a:effectLst/>
                <a:ea typeface="Roboto Light"/>
              </a:rPr>
              <a:t>Laudato Si’</a:t>
            </a:r>
            <a:r>
              <a:rPr lang="en-AU" sz="2400" dirty="0">
                <a:ea typeface="Roboto Light"/>
              </a:rPr>
              <a:t>. </a:t>
            </a:r>
            <a:endParaRPr lang="en-AU" sz="2400" dirty="0">
              <a:ea typeface="Roboto Light" panose="02000000000000000000" pitchFamily="2" charset="0"/>
            </a:endParaRPr>
          </a:p>
          <a:p>
            <a:pPr marL="0" indent="0" fontAlgn="base">
              <a:lnSpc>
                <a:spcPct val="110000"/>
              </a:lnSpc>
              <a:spcBef>
                <a:spcPts val="0"/>
              </a:spcBef>
              <a:spcAft>
                <a:spcPts val="1200"/>
              </a:spcAft>
            </a:pPr>
            <a:r>
              <a:rPr lang="en-AU" sz="2400" b="0" i="0" dirty="0">
                <a:effectLst/>
                <a:ea typeface="Roboto Light"/>
              </a:rPr>
              <a:t>Pope Francis promoted </a:t>
            </a:r>
            <a:r>
              <a:rPr lang="en-AU" sz="2400" u="sng" dirty="0">
                <a:solidFill>
                  <a:schemeClr val="accent4"/>
                </a:solidFill>
                <a:ea typeface="Roboto Light"/>
                <a:hlinkClick r:id="rId4">
                  <a:extLst>
                    <a:ext uri="{A12FA001-AC4F-418D-AE19-62706E023703}">
                      <ahyp:hlinkClr xmlns:ahyp="http://schemas.microsoft.com/office/drawing/2018/hyperlinkcolor" val="tx"/>
                    </a:ext>
                  </a:extLst>
                </a:hlinkClick>
              </a:rPr>
              <a:t>Integral Ecology</a:t>
            </a:r>
            <a:r>
              <a:rPr lang="en-AU" sz="2400" u="sng" dirty="0">
                <a:ea typeface="Roboto Light"/>
                <a:hlinkClick r:id="rId4">
                  <a:extLst>
                    <a:ext uri="{A12FA001-AC4F-418D-AE19-62706E023703}">
                      <ahyp:hlinkClr xmlns:ahyp="http://schemas.microsoft.com/office/drawing/2018/hyperlinkcolor" val="tx"/>
                    </a:ext>
                  </a:extLst>
                </a:hlinkClick>
              </a:rPr>
              <a:t>;</a:t>
            </a:r>
            <a:r>
              <a:rPr lang="en-AU" sz="2400" u="sng" dirty="0">
                <a:solidFill>
                  <a:srgbClr val="F36036"/>
                </a:solidFill>
                <a:ea typeface="Roboto Light"/>
                <a:hlinkClick r:id="rId4">
                  <a:extLst>
                    <a:ext uri="{A12FA001-AC4F-418D-AE19-62706E023703}">
                      <ahyp:hlinkClr xmlns:ahyp="http://schemas.microsoft.com/office/drawing/2018/hyperlinkcolor" val="tx"/>
                    </a:ext>
                  </a:extLst>
                </a:hlinkClick>
              </a:rPr>
              <a:t> </a:t>
            </a:r>
            <a:r>
              <a:rPr lang="en-AU" sz="2400" b="0" i="0" dirty="0">
                <a:effectLst/>
                <a:ea typeface="Roboto Light"/>
              </a:rPr>
              <a:t>teaching us that ‘everything is interconnected’. By taking action caring for creation, we are also caring for the poorest and most vulnerable in our world.</a:t>
            </a:r>
            <a:r>
              <a:rPr lang="en-AU" sz="2400" dirty="0">
                <a:ea typeface="Roboto Light"/>
              </a:rPr>
              <a:t> </a:t>
            </a:r>
            <a:endParaRPr lang="en-AU" sz="2400" b="0" i="0" dirty="0">
              <a:effectLst/>
              <a:ea typeface="Roboto Light" panose="02000000000000000000" pitchFamily="2" charset="0"/>
            </a:endParaRPr>
          </a:p>
          <a:p>
            <a:pPr marL="0" indent="0" fontAlgn="base">
              <a:lnSpc>
                <a:spcPct val="110000"/>
              </a:lnSpc>
              <a:spcBef>
                <a:spcPts val="0"/>
              </a:spcBef>
              <a:spcAft>
                <a:spcPts val="1200"/>
              </a:spcAft>
            </a:pPr>
            <a:r>
              <a:rPr lang="en-AU" sz="2400" b="0" i="0" dirty="0">
                <a:effectLst/>
                <a:ea typeface="Roboto Light"/>
              </a:rPr>
              <a:t>These goals provide guidance on how each of us can care for our common home.</a:t>
            </a:r>
            <a:r>
              <a:rPr lang="en-AU" sz="2400" dirty="0">
                <a:ea typeface="Roboto Light"/>
              </a:rPr>
              <a:t> </a:t>
            </a:r>
            <a:endParaRPr lang="en-AU" sz="2400" dirty="0">
              <a:ea typeface="Roboto Light" panose="02000000000000000000" pitchFamily="2" charset="0"/>
            </a:endParaRPr>
          </a:p>
        </p:txBody>
      </p:sp>
      <p:sp>
        <p:nvSpPr>
          <p:cNvPr id="3" name="Title 2">
            <a:extLst>
              <a:ext uri="{FF2B5EF4-FFF2-40B4-BE49-F238E27FC236}">
                <a16:creationId xmlns:a16="http://schemas.microsoft.com/office/drawing/2014/main" id="{7D994FAC-DD76-0219-F8BC-BD8E24C154A9}"/>
              </a:ext>
            </a:extLst>
          </p:cNvPr>
          <p:cNvSpPr>
            <a:spLocks noGrp="1"/>
          </p:cNvSpPr>
          <p:nvPr>
            <p:ph type="title"/>
          </p:nvPr>
        </p:nvSpPr>
        <p:spPr/>
        <p:txBody>
          <a:bodyPr/>
          <a:lstStyle/>
          <a:p>
            <a:r>
              <a:rPr lang="en-AU" dirty="0">
                <a:latin typeface="Montserrat SemiBold" pitchFamily="2" charset="0"/>
              </a:rPr>
              <a:t>The Laudato Si’ Goals</a:t>
            </a:r>
          </a:p>
        </p:txBody>
      </p:sp>
    </p:spTree>
    <p:extLst>
      <p:ext uri="{BB962C8B-B14F-4D97-AF65-F5344CB8AC3E}">
        <p14:creationId xmlns:p14="http://schemas.microsoft.com/office/powerpoint/2010/main" val="110944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125F86-B3ED-4DA8-89BE-A181118C4D1D}"/>
              </a:ext>
            </a:extLst>
          </p:cNvPr>
          <p:cNvSpPr>
            <a:spLocks noGrp="1"/>
          </p:cNvSpPr>
          <p:nvPr>
            <p:ph type="title"/>
          </p:nvPr>
        </p:nvSpPr>
        <p:spPr/>
        <p:txBody>
          <a:bodyPr/>
          <a:lstStyle/>
          <a:p>
            <a:pPr>
              <a:lnSpc>
                <a:spcPct val="110000"/>
              </a:lnSpc>
            </a:pPr>
            <a:r>
              <a:rPr lang="en-AU" sz="4000" dirty="0">
                <a:latin typeface="Montserrat SemiBold" pitchFamily="2" charset="0"/>
              </a:rPr>
              <a:t>Goal 1</a:t>
            </a:r>
            <a:br>
              <a:rPr lang="en-AU" sz="4000" dirty="0">
                <a:latin typeface="Montserrat SemiBold" pitchFamily="2" charset="0"/>
              </a:rPr>
            </a:br>
            <a:br>
              <a:rPr lang="en-AU" sz="4000" dirty="0"/>
            </a:br>
            <a:r>
              <a:rPr lang="en-AU" sz="3200" dirty="0">
                <a:ea typeface="Roboto Medium"/>
                <a:cs typeface="Roboto Medium"/>
              </a:rPr>
              <a:t>Response to the Cry of the Earth</a:t>
            </a:r>
            <a:br>
              <a:rPr lang="en-AU" sz="4000" dirty="0"/>
            </a:br>
            <a:endParaRPr lang="en-AU" sz="4000" dirty="0"/>
          </a:p>
        </p:txBody>
      </p:sp>
      <p:pic>
        <p:nvPicPr>
          <p:cNvPr id="11" name="Picture Placeholder 10" descr="icon with globe in the middle, hears in 2 corners and two arrows around the globe in a circular clockwise direction">
            <a:extLst>
              <a:ext uri="{FF2B5EF4-FFF2-40B4-BE49-F238E27FC236}">
                <a16:creationId xmlns:a16="http://schemas.microsoft.com/office/drawing/2014/main" id="{BDB47947-78E6-489B-9E3D-34C68D1E5D7E}"/>
              </a:ext>
            </a:extLst>
          </p:cNvPr>
          <p:cNvPicPr>
            <a:picLocks noGrp="1" noChangeAspect="1"/>
          </p:cNvPicPr>
          <p:nvPr>
            <p:ph type="pic" idx="1"/>
          </p:nvPr>
        </p:nvPicPr>
        <p:blipFill>
          <a:blip r:embed="rId2" cstate="print">
            <a:extLst>
              <a:ext uri="{28A0092B-C50C-407E-A947-70E740481C1C}">
                <a14:useLocalDpi xmlns:a14="http://schemas.microsoft.com/office/drawing/2010/main"/>
              </a:ext>
            </a:extLst>
          </a:blip>
          <a:srcRect t="10477" b="10477"/>
          <a:stretch/>
        </p:blipFill>
        <p:spPr/>
      </p:pic>
    </p:spTree>
    <p:extLst>
      <p:ext uri="{BB962C8B-B14F-4D97-AF65-F5344CB8AC3E}">
        <p14:creationId xmlns:p14="http://schemas.microsoft.com/office/powerpoint/2010/main" val="317208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9E034D-4FDC-2349-E17F-81275AB9F8A8}"/>
              </a:ext>
            </a:extLst>
          </p:cNvPr>
          <p:cNvSpPr>
            <a:spLocks noGrp="1"/>
          </p:cNvSpPr>
          <p:nvPr>
            <p:ph idx="1"/>
          </p:nvPr>
        </p:nvSpPr>
        <p:spPr>
          <a:xfrm>
            <a:off x="403491" y="1364963"/>
            <a:ext cx="7331839" cy="5071348"/>
          </a:xfrm>
        </p:spPr>
        <p:txBody>
          <a:bodyPr/>
          <a:lstStyle/>
          <a:p>
            <a:pPr marL="0" indent="0">
              <a:lnSpc>
                <a:spcPct val="110000"/>
              </a:lnSpc>
              <a:spcBef>
                <a:spcPts val="0"/>
              </a:spcBef>
              <a:spcAft>
                <a:spcPts val="1200"/>
              </a:spcAft>
            </a:pPr>
            <a:r>
              <a:rPr lang="en-AU" sz="2400" b="1" dirty="0">
                <a:solidFill>
                  <a:schemeClr val="accent3"/>
                </a:solidFill>
                <a:ea typeface="Roboto Medium"/>
                <a:cs typeface="Roboto Medium"/>
              </a:rPr>
              <a:t>To regenerate the earth and care for God's creatures</a:t>
            </a:r>
          </a:p>
          <a:p>
            <a:pPr marL="0" indent="0">
              <a:lnSpc>
                <a:spcPct val="110000"/>
              </a:lnSpc>
              <a:spcBef>
                <a:spcPts val="0"/>
              </a:spcBef>
              <a:spcAft>
                <a:spcPts val="1200"/>
              </a:spcAft>
            </a:pPr>
            <a:r>
              <a:rPr lang="en-AU" sz="2400" dirty="0">
                <a:ea typeface="Roboto Light"/>
                <a:cs typeface="Arial" panose="020B0604020202020204" pitchFamily="34" charset="0"/>
              </a:rPr>
              <a:t>The Response to the Cry of the Earth is a call to protect our common home for the wellbeing of all, as we equitably address the climate crisis, biodiversity loss and ecological sustainability. It calls us to consider how through caring for the environment, we are considering the livelihood of others as well.</a:t>
            </a:r>
            <a:endParaRPr lang="en-US" sz="2400" dirty="0"/>
          </a:p>
          <a:p>
            <a:pPr>
              <a:lnSpc>
                <a:spcPct val="110000"/>
              </a:lnSpc>
              <a:spcBef>
                <a:spcPts val="0"/>
              </a:spcBef>
              <a:spcAft>
                <a:spcPts val="1200"/>
              </a:spcAft>
            </a:pPr>
            <a:r>
              <a:rPr lang="en-AU" b="1" dirty="0">
                <a:solidFill>
                  <a:srgbClr val="D86075"/>
                </a:solidFill>
                <a:ea typeface="Roboto Medium"/>
                <a:cs typeface="Roboto Medium"/>
              </a:rPr>
              <a:t> </a:t>
            </a:r>
          </a:p>
          <a:p>
            <a:pPr>
              <a:lnSpc>
                <a:spcPct val="110000"/>
              </a:lnSpc>
              <a:spcBef>
                <a:spcPts val="0"/>
              </a:spcBef>
              <a:spcAft>
                <a:spcPts val="1200"/>
              </a:spcAft>
            </a:pPr>
            <a:endParaRPr lang="en-GB" dirty="0"/>
          </a:p>
        </p:txBody>
      </p:sp>
      <p:sp>
        <p:nvSpPr>
          <p:cNvPr id="2" name="Title 1">
            <a:extLst>
              <a:ext uri="{FF2B5EF4-FFF2-40B4-BE49-F238E27FC236}">
                <a16:creationId xmlns:a16="http://schemas.microsoft.com/office/drawing/2014/main" id="{0B8EA219-5432-19DB-9914-BBD3ACAC6DAD}"/>
              </a:ext>
            </a:extLst>
          </p:cNvPr>
          <p:cNvSpPr>
            <a:spLocks noGrp="1"/>
          </p:cNvSpPr>
          <p:nvPr>
            <p:ph type="title"/>
          </p:nvPr>
        </p:nvSpPr>
        <p:spPr/>
        <p:txBody>
          <a:bodyPr/>
          <a:lstStyle/>
          <a:p>
            <a:r>
              <a:rPr lang="en-GB" dirty="0">
                <a:latin typeface="Montserrat SemiBold" pitchFamily="2" charset="0"/>
              </a:rPr>
              <a:t>Goal 1: Response to the Cry of the Earth</a:t>
            </a:r>
          </a:p>
        </p:txBody>
      </p:sp>
      <p:sp>
        <p:nvSpPr>
          <p:cNvPr id="10" name="Round Diagonal Corner Rectangle 1">
            <a:extLst>
              <a:ext uri="{FF2B5EF4-FFF2-40B4-BE49-F238E27FC236}">
                <a16:creationId xmlns:a16="http://schemas.microsoft.com/office/drawing/2014/main" id="{A93F759C-F3C9-7880-F837-BDC78005514F}"/>
              </a:ext>
            </a:extLst>
          </p:cNvPr>
          <p:cNvSpPr/>
          <p:nvPr/>
        </p:nvSpPr>
        <p:spPr>
          <a:xfrm rot="16200000">
            <a:off x="3435997" y="2409493"/>
            <a:ext cx="1023202" cy="7158845"/>
          </a:xfrm>
          <a:prstGeom prst="round2Diag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
        <p:nvSpPr>
          <p:cNvPr id="11" name="TextBox 10">
            <a:extLst>
              <a:ext uri="{FF2B5EF4-FFF2-40B4-BE49-F238E27FC236}">
                <a16:creationId xmlns:a16="http://schemas.microsoft.com/office/drawing/2014/main" id="{E7C4EA9B-4BEE-B837-9800-750D8F3D7A75}"/>
              </a:ext>
            </a:extLst>
          </p:cNvPr>
          <p:cNvSpPr txBox="1"/>
          <p:nvPr/>
        </p:nvSpPr>
        <p:spPr>
          <a:xfrm>
            <a:off x="1353930" y="5688289"/>
            <a:ext cx="607849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dirty="0">
                <a:solidFill>
                  <a:srgbClr val="0C244C"/>
                </a:solidFill>
                <a:latin typeface="Arial" panose="020B0604020202020204" pitchFamily="34" charset="0"/>
                <a:cs typeface="Arial"/>
              </a:rPr>
              <a:t>Can you think of examples of what this might look like in our local community? In our world?</a:t>
            </a:r>
          </a:p>
        </p:txBody>
      </p:sp>
      <p:pic>
        <p:nvPicPr>
          <p:cNvPr id="12" name="Graphic 12" descr="Idea outline">
            <a:extLst>
              <a:ext uri="{FF2B5EF4-FFF2-40B4-BE49-F238E27FC236}">
                <a16:creationId xmlns:a16="http://schemas.microsoft.com/office/drawing/2014/main" id="{35BF4851-4A6A-E55B-A927-362B815EB4E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5187" y="5650501"/>
            <a:ext cx="669796" cy="669796"/>
          </a:xfrm>
          <a:prstGeom prst="rect">
            <a:avLst/>
          </a:prstGeom>
        </p:spPr>
      </p:pic>
      <p:sp>
        <p:nvSpPr>
          <p:cNvPr id="17" name="Text Placeholder 1">
            <a:extLst>
              <a:ext uri="{FF2B5EF4-FFF2-40B4-BE49-F238E27FC236}">
                <a16:creationId xmlns:a16="http://schemas.microsoft.com/office/drawing/2014/main" id="{F7855B92-6F9B-40FE-AED2-A395AF36259D}"/>
              </a:ext>
            </a:extLst>
          </p:cNvPr>
          <p:cNvSpPr txBox="1">
            <a:spLocks/>
          </p:cNvSpPr>
          <p:nvPr/>
        </p:nvSpPr>
        <p:spPr>
          <a:xfrm>
            <a:off x="368174" y="2176318"/>
            <a:ext cx="7748621" cy="2706053"/>
          </a:xfrm>
          <a:prstGeom prst="rect">
            <a:avLst/>
          </a:prstGeom>
        </p:spPr>
        <p:txBody>
          <a:bodyPr lIns="91440" tIns="45720" rIns="91440" bIns="45720" anchor="t"/>
          <a:lstStyle>
            <a:lvl1pPr marL="0" indent="0" algn="l" defTabSz="685800" rtl="0" eaLnBrk="1" latinLnBrk="0" hangingPunct="1">
              <a:lnSpc>
                <a:spcPct val="90000"/>
              </a:lnSpc>
              <a:spcBef>
                <a:spcPts val="750"/>
              </a:spcBef>
              <a:buFontTx/>
              <a:buNone/>
              <a:defRPr sz="2000" kern="1200" cap="none" baseline="0">
                <a:solidFill>
                  <a:srgbClr val="0C244C"/>
                </a:solidFill>
                <a:latin typeface="Arial"/>
                <a:ea typeface="+mn-ea"/>
                <a:cs typeface="Arial"/>
              </a:defRPr>
            </a:lvl1pPr>
            <a:lvl2pPr marL="0" indent="0" algn="l" defTabSz="685800" rtl="0" eaLnBrk="1" latinLnBrk="0" hangingPunct="1">
              <a:lnSpc>
                <a:spcPct val="90000"/>
              </a:lnSpc>
              <a:spcBef>
                <a:spcPts val="188"/>
              </a:spcBef>
              <a:buFontTx/>
              <a:buNone/>
              <a:defRPr sz="2000" kern="1200" cap="all">
                <a:solidFill>
                  <a:srgbClr val="D86075"/>
                </a:solidFill>
                <a:latin typeface="Arial"/>
                <a:ea typeface="+mn-ea"/>
                <a:cs typeface="Arial"/>
              </a:defRPr>
            </a:lvl2pPr>
            <a:lvl3pPr marL="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3pPr>
            <a:lvl4pPr marL="324000" indent="-17145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4pPr>
            <a:lvl5pPr marL="445500" indent="-135000" algn="l" defTabSz="685800" rtl="0" eaLnBrk="1" latinLnBrk="0" hangingPunct="1">
              <a:lnSpc>
                <a:spcPct val="90000"/>
              </a:lnSpc>
              <a:spcBef>
                <a:spcPts val="188"/>
              </a:spcBef>
              <a:buFont typeface="Arial"/>
              <a:buChar char="•"/>
              <a:defRPr sz="2000" kern="1200">
                <a:solidFill>
                  <a:srgbClr val="0C244C"/>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ct val="110000"/>
              </a:lnSpc>
              <a:spcBef>
                <a:spcPts val="0"/>
              </a:spcBef>
              <a:spcAft>
                <a:spcPts val="1200"/>
              </a:spcAft>
            </a:pPr>
            <a:endParaRPr lang="en-US" sz="2400" dirty="0">
              <a:latin typeface="Arial" panose="020B0604020202020204" pitchFamily="34" charset="0"/>
            </a:endParaRPr>
          </a:p>
        </p:txBody>
      </p:sp>
      <p:sp>
        <p:nvSpPr>
          <p:cNvPr id="18" name="TextBox 17">
            <a:extLst>
              <a:ext uri="{FF2B5EF4-FFF2-40B4-BE49-F238E27FC236}">
                <a16:creationId xmlns:a16="http://schemas.microsoft.com/office/drawing/2014/main" id="{32845836-3716-4013-B599-33D645F278F2}"/>
              </a:ext>
            </a:extLst>
          </p:cNvPr>
          <p:cNvSpPr txBox="1"/>
          <p:nvPr/>
        </p:nvSpPr>
        <p:spPr>
          <a:xfrm>
            <a:off x="8116795" y="4923317"/>
            <a:ext cx="3671714" cy="553998"/>
          </a:xfrm>
          <a:prstGeom prst="rect">
            <a:avLst/>
          </a:prstGeom>
          <a:noFill/>
        </p:spPr>
        <p:txBody>
          <a:bodyPr wrap="square" lIns="91440" tIns="45720" rIns="91440" bIns="45720" anchor="t">
            <a:spAutoFit/>
          </a:bodyPr>
          <a:lstStyle/>
          <a:p>
            <a:r>
              <a:rPr lang="en-AU" sz="1000" b="0" i="0" dirty="0">
                <a:solidFill>
                  <a:srgbClr val="000000"/>
                </a:solidFill>
                <a:effectLst/>
                <a:latin typeface="Arial" panose="020B0604020202020204" pitchFamily="34" charset="0"/>
                <a:ea typeface="Roboto Light"/>
                <a:cs typeface="Arial" panose="020B0604020202020204" pitchFamily="34" charset="0"/>
              </a:rPr>
              <a:t>Priscilla holds dry soil from her drought-affected fields of millet next to her home in Hwange district, </a:t>
            </a:r>
            <a:r>
              <a:rPr lang="en-AU" sz="1000" dirty="0">
                <a:solidFill>
                  <a:srgbClr val="000000"/>
                </a:solidFill>
                <a:latin typeface="Arial" panose="020B0604020202020204" pitchFamily="34" charset="0"/>
                <a:ea typeface="Roboto Light"/>
                <a:cs typeface="Arial" panose="020B0604020202020204" pitchFamily="34" charset="0"/>
              </a:rPr>
              <a:t>north-western </a:t>
            </a:r>
            <a:r>
              <a:rPr lang="en-AU" sz="1000" b="0" i="0" dirty="0">
                <a:solidFill>
                  <a:srgbClr val="000000"/>
                </a:solidFill>
                <a:effectLst/>
                <a:latin typeface="Arial" panose="020B0604020202020204" pitchFamily="34" charset="0"/>
                <a:ea typeface="Roboto Light"/>
                <a:cs typeface="Arial" panose="020B0604020202020204" pitchFamily="34" charset="0"/>
              </a:rPr>
              <a:t>Zimbabwe.</a:t>
            </a:r>
            <a:r>
              <a:rPr lang="en-AU" sz="1000" dirty="0">
                <a:solidFill>
                  <a:srgbClr val="000000"/>
                </a:solidFill>
                <a:latin typeface="Arial" panose="020B0604020202020204" pitchFamily="34" charset="0"/>
                <a:ea typeface="Roboto Light"/>
                <a:cs typeface="Arial" panose="020B0604020202020204" pitchFamily="34" charset="0"/>
              </a:rPr>
              <a:t> </a:t>
            </a:r>
            <a:r>
              <a:rPr lang="en-AU" sz="1000" i="0" dirty="0">
                <a:solidFill>
                  <a:srgbClr val="000000"/>
                </a:solidFill>
                <a:effectLst/>
                <a:latin typeface="Arial" panose="020B0604020202020204" pitchFamily="34" charset="0"/>
                <a:ea typeface="Roboto Light"/>
                <a:cs typeface="Arial" panose="020B0604020202020204" pitchFamily="34" charset="0"/>
              </a:rPr>
              <a:t>Photo: Richard Wainwright/Caritas Australia </a:t>
            </a:r>
            <a:endParaRPr lang="en-AU" sz="1000" dirty="0">
              <a:latin typeface="Arial" panose="020B0604020202020204" pitchFamily="34" charset="0"/>
              <a:ea typeface="Roboto Light"/>
              <a:cs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99C6BF86-1395-40F8-8FE4-44DED7B9303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80778" y="269216"/>
            <a:ext cx="985758" cy="786440"/>
          </a:xfrm>
          <a:prstGeom prst="rect">
            <a:avLst/>
          </a:prstGeom>
        </p:spPr>
      </p:pic>
      <p:sp>
        <p:nvSpPr>
          <p:cNvPr id="13" name="Round Diagonal Corner Rectangle 1" descr="A pair of hands holding dry soil">
            <a:extLst>
              <a:ext uri="{FF2B5EF4-FFF2-40B4-BE49-F238E27FC236}">
                <a16:creationId xmlns:a16="http://schemas.microsoft.com/office/drawing/2014/main" id="{5774D165-BD84-4E63-8453-860E69E40FDF}"/>
              </a:ext>
            </a:extLst>
          </p:cNvPr>
          <p:cNvSpPr/>
          <p:nvPr/>
        </p:nvSpPr>
        <p:spPr>
          <a:xfrm>
            <a:off x="8116795" y="1459625"/>
            <a:ext cx="3671714" cy="3422746"/>
          </a:xfrm>
          <a:prstGeom prst="round2DiagRect">
            <a:avLst>
              <a:gd name="adj1" fmla="val 0"/>
              <a:gd name="adj2" fmla="val 21654"/>
            </a:avLst>
          </a:prstGeom>
          <a:blipFill>
            <a:blip r:embed="rId5" cstate="print">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Tree>
    <p:extLst>
      <p:ext uri="{BB962C8B-B14F-4D97-AF65-F5344CB8AC3E}">
        <p14:creationId xmlns:p14="http://schemas.microsoft.com/office/powerpoint/2010/main" val="1073160591"/>
      </p:ext>
    </p:extLst>
  </p:cSld>
  <p:clrMapOvr>
    <a:masterClrMapping/>
  </p:clrMapOvr>
</p:sld>
</file>

<file path=ppt/theme/theme1.xml><?xml version="1.0" encoding="utf-8"?>
<a:theme xmlns:a="http://schemas.openxmlformats.org/drawingml/2006/main" name="Office Theme">
  <a:themeElements>
    <a:clrScheme name="Earthcare">
      <a:dk1>
        <a:srgbClr val="000000"/>
      </a:dk1>
      <a:lt1>
        <a:srgbClr val="FFFFFF"/>
      </a:lt1>
      <a:dk2>
        <a:srgbClr val="18494E"/>
      </a:dk2>
      <a:lt2>
        <a:srgbClr val="FFF0EB"/>
      </a:lt2>
      <a:accent1>
        <a:srgbClr val="762000"/>
      </a:accent1>
      <a:accent2>
        <a:srgbClr val="6FBC6F"/>
      </a:accent2>
      <a:accent3>
        <a:srgbClr val="00954C"/>
      </a:accent3>
      <a:accent4>
        <a:srgbClr val="479EB5"/>
      </a:accent4>
      <a:accent5>
        <a:srgbClr val="E83051"/>
      </a:accent5>
      <a:accent6>
        <a:srgbClr val="FFCC47"/>
      </a:accent6>
      <a:hlink>
        <a:srgbClr val="479EB5"/>
      </a:hlink>
      <a:folHlink>
        <a:srgbClr val="479EB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3A86B72-6B51-BA44-B851-A3DBA8955FA1}" vid="{D6651789-D57B-D144-8225-7FC2FB0B8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9" ma:contentTypeDescription="Create a new document." ma:contentTypeScope="" ma:versionID="616cba8acb9e0cdda2726f1aa8357487">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8263444d65e89c1549783ac1a4911d42"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MediaLengthInSeconds xmlns="a7938f78-b017-4dc0-8c82-d5b44b2641c5" xsi:nil="true"/>
    <lcf76f155ced4ddcb4097134ff3c332f xmlns="a7938f78-b017-4dc0-8c82-d5b44b2641c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E5E917-81BF-4D9D-B284-8D706F5CF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E9FC7-F488-4CBC-BC57-3C13B4B4EA8E}">
  <ds:schemaRefs>
    <ds:schemaRef ds:uri="http://purl.org/dc/elements/1.1/"/>
    <ds:schemaRef ds:uri="http://schemas.microsoft.com/office/2006/metadata/properties"/>
    <ds:schemaRef ds:uri="http://purl.org/dc/terms/"/>
    <ds:schemaRef ds:uri="a7938f78-b017-4dc0-8c82-d5b44b2641c5"/>
    <ds:schemaRef ds:uri="http://purl.org/dc/dcmitype/"/>
    <ds:schemaRef ds:uri="http://www.w3.org/XML/1998/namespace"/>
    <ds:schemaRef ds:uri="http://schemas.microsoft.com/office/2006/documentManagement/types"/>
    <ds:schemaRef ds:uri="a74f41e8-2c9a-4a9a-8a86-1b2eca9cb15f"/>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010F89C-9F27-40E2-B07B-DA746ED61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228</TotalTime>
  <Words>2045</Words>
  <Application>Microsoft Office PowerPoint</Application>
  <PresentationFormat>Widescreen</PresentationFormat>
  <Paragraphs>178</Paragraphs>
  <Slides>30</Slides>
  <Notes>21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Montserrat</vt:lpstr>
      <vt:lpstr>Montserrat SemiBold</vt:lpstr>
      <vt:lpstr>Roboto Light</vt:lpstr>
      <vt:lpstr>Roboto Medium</vt:lpstr>
      <vt:lpstr>Office Theme</vt:lpstr>
      <vt:lpstr>Information for Parishes</vt:lpstr>
      <vt:lpstr>SHARE YOUR CONCERNS AND IDEAS</vt:lpstr>
      <vt:lpstr>The Laudato Si’ Goals Parish Resource</vt:lpstr>
      <vt:lpstr>What is Laudato Si’?</vt:lpstr>
      <vt:lpstr>What is Laudato Si’?</vt:lpstr>
      <vt:lpstr>The Laudato Si’ Action Platform</vt:lpstr>
      <vt:lpstr>The Laudato Si’ Goals</vt:lpstr>
      <vt:lpstr>Goal 1  Response to the Cry of the Earth </vt:lpstr>
      <vt:lpstr>Goal 1: Response to the Cry of the Earth</vt:lpstr>
      <vt:lpstr>Goal 1: Response to the Cry of the Earth</vt:lpstr>
      <vt:lpstr>Goal 2  Response to the Cry of the Poor </vt:lpstr>
      <vt:lpstr>Goal 2: Response to the Cry of the Poor</vt:lpstr>
      <vt:lpstr>Goal 2: Response to the Cry of the Poor</vt:lpstr>
      <vt:lpstr>Goal 3   Ecological Economics </vt:lpstr>
      <vt:lpstr>Goal 3: Ecological Economics</vt:lpstr>
      <vt:lpstr>Goal 3: Ecological Economics</vt:lpstr>
      <vt:lpstr>Goal 4   Adoption of Sustainable Lifestyles  </vt:lpstr>
      <vt:lpstr>Goal 4: Adoption of Sustainable Lifestyles</vt:lpstr>
      <vt:lpstr>Goal 4: Adoption of Sustainable Lifestyles</vt:lpstr>
      <vt:lpstr>Goal 5  Ecological Education </vt:lpstr>
      <vt:lpstr>Goal 5: Ecological Education</vt:lpstr>
      <vt:lpstr>Goal 5: Ecological Education</vt:lpstr>
      <vt:lpstr>Goal 6  Ecological Spirituality </vt:lpstr>
      <vt:lpstr>Goal 6: Ecological Spirituality</vt:lpstr>
      <vt:lpstr>Goal 6: Ecological Spirituality</vt:lpstr>
      <vt:lpstr>Goal 7  Community Resilience and Empowerment  </vt:lpstr>
      <vt:lpstr>Goal 7: Community Resilience and Empowerment</vt:lpstr>
      <vt:lpstr>Goal 7: Community Resilience and Empowerment</vt:lpstr>
      <vt:lpstr>PRAY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Laudato Si' Goals - Secondary</dc:title>
  <dc:creator>Marlin Communications</dc:creator>
  <cp:lastModifiedBy>Nicole Dobrohotoff</cp:lastModifiedBy>
  <cp:revision>11</cp:revision>
  <dcterms:created xsi:type="dcterms:W3CDTF">2014-11-30T23:21:17Z</dcterms:created>
  <dcterms:modified xsi:type="dcterms:W3CDTF">2026-04-18T01:58:48Z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MediaServiceImageTags">
    <vt:lpwstr/>
  </property>
  <property fmtid="{D5CDD505-2E9C-101B-9397-08002B2CF9AE}" pid="6" name="Topic">
    <vt:lpwstr/>
  </property>
  <property fmtid="{D5CDD505-2E9C-101B-9397-08002B2CF9AE}" pid="7" name="xd_ProgID">
    <vt:lpwstr/>
  </property>
  <property fmtid="{D5CDD505-2E9C-101B-9397-08002B2CF9AE}" pid="8" name="TemplateUrl">
    <vt:lpwstr/>
  </property>
  <property fmtid="{D5CDD505-2E9C-101B-9397-08002B2CF9AE}" pid="9" name="ComplianceAssetId">
    <vt:lpwstr/>
  </property>
  <property fmtid="{D5CDD505-2E9C-101B-9397-08002B2CF9AE}" pid="10" name="TriggerFlowInfo">
    <vt:lpwstr/>
  </property>
  <property fmtid="{D5CDD505-2E9C-101B-9397-08002B2CF9AE}" pid="11" name="xd_Signature">
    <vt:bool>false</vt:bool>
  </property>
  <property fmtid="{D5CDD505-2E9C-101B-9397-08002B2CF9AE}" pid="12" name="TaxKeyword">
    <vt:lpwstr/>
  </property>
  <property fmtid="{D5CDD505-2E9C-101B-9397-08002B2CF9AE}" pid="13" name="Res Type">
    <vt:lpwstr>;#Assembly;#</vt:lpwstr>
  </property>
  <property fmtid="{D5CDD505-2E9C-101B-9397-08002B2CF9AE}" pid="14" name="Resource Topic">
    <vt:lpwstr>;#About Caritas;#</vt:lpwstr>
  </property>
  <property fmtid="{D5CDD505-2E9C-101B-9397-08002B2CF9AE}" pid="15" name="Cross-Curriculum Priorities">
    <vt:lpwstr>;#Aboriginal and Torres Strait Islander Histories and Cultures;#</vt:lpwstr>
  </property>
  <property fmtid="{D5CDD505-2E9C-101B-9397-08002B2CF9AE}" pid="16" name="General Capabilities">
    <vt:lpwstr>;#Literacy;#</vt:lpwstr>
  </property>
  <property fmtid="{D5CDD505-2E9C-101B-9397-08002B2CF9AE}" pid="17" name="Curriculum">
    <vt:lpwstr>;#Civics and Citizenship;#</vt:lpwstr>
  </property>
</Properties>
</file>