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21A_21BC11E6.xml" ContentType="application/vnd.ms-powerpoint.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Lst>
  <p:notesMasterIdLst>
    <p:notesMasterId r:id="rId38"/>
  </p:notesMasterIdLst>
  <p:handoutMasterIdLst>
    <p:handoutMasterId r:id="rId39"/>
  </p:handoutMasterIdLst>
  <p:sldIdLst>
    <p:sldId id="502" r:id="rId5"/>
    <p:sldId id="509" r:id="rId6"/>
    <p:sldId id="531" r:id="rId7"/>
    <p:sldId id="510" r:id="rId8"/>
    <p:sldId id="511" r:id="rId9"/>
    <p:sldId id="512" r:id="rId10"/>
    <p:sldId id="518" r:id="rId11"/>
    <p:sldId id="530" r:id="rId12"/>
    <p:sldId id="532" r:id="rId13"/>
    <p:sldId id="550" r:id="rId14"/>
    <p:sldId id="513" r:id="rId15"/>
    <p:sldId id="546" r:id="rId16"/>
    <p:sldId id="534" r:id="rId17"/>
    <p:sldId id="558" r:id="rId18"/>
    <p:sldId id="537" r:id="rId19"/>
    <p:sldId id="551" r:id="rId20"/>
    <p:sldId id="514" r:id="rId21"/>
    <p:sldId id="547" r:id="rId22"/>
    <p:sldId id="538" r:id="rId23"/>
    <p:sldId id="559" r:id="rId24"/>
    <p:sldId id="540" r:id="rId25"/>
    <p:sldId id="552" r:id="rId26"/>
    <p:sldId id="515" r:id="rId27"/>
    <p:sldId id="548" r:id="rId28"/>
    <p:sldId id="528" r:id="rId29"/>
    <p:sldId id="560" r:id="rId30"/>
    <p:sldId id="543" r:id="rId31"/>
    <p:sldId id="553" r:id="rId32"/>
    <p:sldId id="524" r:id="rId33"/>
    <p:sldId id="549" r:id="rId34"/>
    <p:sldId id="521" r:id="rId35"/>
    <p:sldId id="561" r:id="rId36"/>
    <p:sldId id="508"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B7F0078-16C8-4763-2C12-5FC54C4BE948}" name="Catherine McAleer" initials="CM" userId="S::catherine.mcaleer@caritas.org.au::8efebb5e-f351-4468-8e43-9d5ef00adfe7" providerId="AD"/>
  <p188:author id="{A3C21B81-68C7-CDC9-5D1E-2BF4DC3C010B}" name="Nicole Dobrohotoff" initials="ND" userId="S::nicoled@caritas.org.au::2dc4cf58-dc7e-422a-950b-38460c74cb76" providerId="AD"/>
  <p188:author id="{14C248A8-C7DF-2238-5860-147EDD04E4AC}" name="Nicole Dobrohotoff" initials="ND" userId="S::NicoleD@caritas.org.au::2dc4cf58-dc7e-422a-950b-38460c74cb76" providerId="AD"/>
  <p188:author id="{88DD36BE-2BF0-8C51-4147-0272E405388E}" name="Sally Murphy" initials="SM" userId="S::Sally.Murphy@caritas.org.au::dc8129e8-3764-4b90-858b-69271ffb6ebe"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62000"/>
    <a:srgbClr val="1A1A1A"/>
    <a:srgbClr val="FFF0EB"/>
    <a:srgbClr val="F0F0F0"/>
    <a:srgbClr val="FFCF99"/>
    <a:srgbClr val="E9E3E6"/>
    <a:srgbClr val="FFFFFF"/>
    <a:srgbClr val="E5DBCB"/>
    <a:srgbClr val="00485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54EEEA-AA09-41F5-A99E-25C2E0446E73}" v="2" dt="2025-08-01T00:44:52.222"/>
    <p1510:client id="{54A11253-3EB9-4D81-8C81-FBB842DAE59E}" v="82" dt="2025-07-31T08:35:59.0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048" autoAdjust="0"/>
  </p:normalViewPr>
  <p:slideViewPr>
    <p:cSldViewPr snapToGrid="0">
      <p:cViewPr varScale="1">
        <p:scale>
          <a:sx n="63" d="100"/>
          <a:sy n="63" d="100"/>
        </p:scale>
        <p:origin x="2316" y="60"/>
      </p:cViewPr>
      <p:guideLst>
        <p:guide orient="horz" pos="2795"/>
        <p:guide orient="horz" pos="4020"/>
        <p:guide pos="5352"/>
        <p:guide pos="704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McAleer" userId="S::catherine.mcaleer@caritas.org.au::8efebb5e-f351-4468-8e43-9d5ef00adfe7" providerId="AD" clId="Web-{15FD3A28-5FB8-8EAE-D5A1-4688DB46801D}"/>
    <pc:docChg chg="mod addSld delSld modSld sldOrd">
      <pc:chgData name="Catherine McAleer" userId="S::catherine.mcaleer@caritas.org.au::8efebb5e-f351-4468-8e43-9d5ef00adfe7" providerId="AD" clId="Web-{15FD3A28-5FB8-8EAE-D5A1-4688DB46801D}" dt="2025-07-27T22:04:36.094" v="713" actId="20577"/>
      <pc:docMkLst>
        <pc:docMk/>
      </pc:docMkLst>
      <pc:sldChg chg="modSp modCm">
        <pc:chgData name="Catherine McAleer" userId="S::catherine.mcaleer@caritas.org.au::8efebb5e-f351-4468-8e43-9d5ef00adfe7" providerId="AD" clId="Web-{15FD3A28-5FB8-8EAE-D5A1-4688DB46801D}" dt="2025-07-27T22:04:36.094" v="713" actId="20577"/>
        <pc:sldMkLst>
          <pc:docMk/>
          <pc:sldMk cId="2307129691" sldId="502"/>
        </pc:sldMkLst>
        <pc:spChg chg="mod">
          <ac:chgData name="Catherine McAleer" userId="S::catherine.mcaleer@caritas.org.au::8efebb5e-f351-4468-8e43-9d5ef00adfe7" providerId="AD" clId="Web-{15FD3A28-5FB8-8EAE-D5A1-4688DB46801D}" dt="2025-07-27T22:04:36.094" v="713" actId="20577"/>
          <ac:spMkLst>
            <pc:docMk/>
            <pc:sldMk cId="2307129691" sldId="502"/>
            <ac:spMk id="7" creationId="{5A6103F2-7FA9-426A-BE30-8F7F6D544371}"/>
          </ac:spMkLst>
        </pc:spChg>
        <pc:extLst>
          <p:ext xmlns:p="http://schemas.openxmlformats.org/presentationml/2006/main" uri="{D6D511B9-2390-475A-947B-AFAB55BFBCF1}">
            <pc226:cmChg xmlns:pc226="http://schemas.microsoft.com/office/powerpoint/2022/06/main/command" chg="mod">
              <pc226:chgData name="Catherine McAleer" userId="S::catherine.mcaleer@caritas.org.au::8efebb5e-f351-4468-8e43-9d5ef00adfe7" providerId="AD" clId="Web-{15FD3A28-5FB8-8EAE-D5A1-4688DB46801D}" dt="2025-07-27T22:04:36.094" v="713" actId="20577"/>
              <pc2:cmMkLst xmlns:pc2="http://schemas.microsoft.com/office/powerpoint/2019/9/main/command">
                <pc:docMk/>
                <pc:sldMk cId="2307129691" sldId="502"/>
                <pc2:cmMk id="{818A3E1E-65F9-4090-B4B2-C424C76962B8}"/>
              </pc2:cmMkLst>
            </pc226:cmChg>
            <pc226:cmChg xmlns:pc226="http://schemas.microsoft.com/office/powerpoint/2022/06/main/command" chg="mod">
              <pc226:chgData name="Catherine McAleer" userId="S::catherine.mcaleer@caritas.org.au::8efebb5e-f351-4468-8e43-9d5ef00adfe7" providerId="AD" clId="Web-{15FD3A28-5FB8-8EAE-D5A1-4688DB46801D}" dt="2025-07-27T21:01:59.921" v="527" actId="20577"/>
              <pc2:cmMkLst xmlns:pc2="http://schemas.microsoft.com/office/powerpoint/2019/9/main/command">
                <pc:docMk/>
                <pc:sldMk cId="2307129691" sldId="502"/>
                <pc2:cmMk id="{CD05E5A7-F3BF-4F7F-997B-96AF9710F550}"/>
              </pc2:cmMkLst>
            </pc226:cmChg>
          </p:ext>
        </pc:extLst>
      </pc:sldChg>
      <pc:sldChg chg="modSp modNotes">
        <pc:chgData name="Catherine McAleer" userId="S::catherine.mcaleer@caritas.org.au::8efebb5e-f351-4468-8e43-9d5ef00adfe7" providerId="AD" clId="Web-{15FD3A28-5FB8-8EAE-D5A1-4688DB46801D}" dt="2025-07-27T21:51:47.599" v="709"/>
        <pc:sldMkLst>
          <pc:docMk/>
          <pc:sldMk cId="1124273641" sldId="510"/>
        </pc:sldMkLst>
      </pc:sldChg>
      <pc:sldChg chg="modSp modNotes">
        <pc:chgData name="Catherine McAleer" userId="S::catherine.mcaleer@caritas.org.au::8efebb5e-f351-4468-8e43-9d5ef00adfe7" providerId="AD" clId="Web-{15FD3A28-5FB8-8EAE-D5A1-4688DB46801D}" dt="2025-07-27T21:25:37.518" v="644" actId="20577"/>
        <pc:sldMkLst>
          <pc:docMk/>
          <pc:sldMk cId="2977223995" sldId="511"/>
        </pc:sldMkLst>
        <pc:spChg chg="mod">
          <ac:chgData name="Catherine McAleer" userId="S::catherine.mcaleer@caritas.org.au::8efebb5e-f351-4468-8e43-9d5ef00adfe7" providerId="AD" clId="Web-{15FD3A28-5FB8-8EAE-D5A1-4688DB46801D}" dt="2025-07-27T21:25:37.518" v="644" actId="20577"/>
          <ac:spMkLst>
            <pc:docMk/>
            <pc:sldMk cId="2977223995" sldId="511"/>
            <ac:spMk id="4" creationId="{701A6026-51A4-F8C3-1F9C-057169BD5233}"/>
          </ac:spMkLst>
        </pc:spChg>
        <pc:spChg chg="mod">
          <ac:chgData name="Catherine McAleer" userId="S::catherine.mcaleer@caritas.org.au::8efebb5e-f351-4468-8e43-9d5ef00adfe7" providerId="AD" clId="Web-{15FD3A28-5FB8-8EAE-D5A1-4688DB46801D}" dt="2025-07-27T21:23:29.888" v="637" actId="14100"/>
          <ac:spMkLst>
            <pc:docMk/>
            <pc:sldMk cId="2977223995" sldId="511"/>
            <ac:spMk id="6" creationId="{30EE138B-7FFA-5D94-9EE9-E5F499459D65}"/>
          </ac:spMkLst>
        </pc:spChg>
      </pc:sldChg>
      <pc:sldChg chg="modSp modNotes">
        <pc:chgData name="Catherine McAleer" userId="S::catherine.mcaleer@caritas.org.au::8efebb5e-f351-4468-8e43-9d5ef00adfe7" providerId="AD" clId="Web-{15FD3A28-5FB8-8EAE-D5A1-4688DB46801D}" dt="2025-07-27T21:24:10.781" v="639" actId="20577"/>
        <pc:sldMkLst>
          <pc:docMk/>
          <pc:sldMk cId="3049845964" sldId="512"/>
        </pc:sldMkLst>
        <pc:spChg chg="mod">
          <ac:chgData name="Catherine McAleer" userId="S::catherine.mcaleer@caritas.org.au::8efebb5e-f351-4468-8e43-9d5ef00adfe7" providerId="AD" clId="Web-{15FD3A28-5FB8-8EAE-D5A1-4688DB46801D}" dt="2025-07-27T21:24:10.781" v="639" actId="20577"/>
          <ac:spMkLst>
            <pc:docMk/>
            <pc:sldMk cId="3049845964" sldId="512"/>
            <ac:spMk id="4" creationId="{4EDD84CE-F2A9-B840-F0C6-4F897A380CAC}"/>
          </ac:spMkLst>
        </pc:spChg>
        <pc:spChg chg="mod">
          <ac:chgData name="Catherine McAleer" userId="S::catherine.mcaleer@caritas.org.au::8efebb5e-f351-4468-8e43-9d5ef00adfe7" providerId="AD" clId="Web-{15FD3A28-5FB8-8EAE-D5A1-4688DB46801D}" dt="2025-07-27T21:18:33.549" v="616" actId="14100"/>
          <ac:spMkLst>
            <pc:docMk/>
            <pc:sldMk cId="3049845964" sldId="512"/>
            <ac:spMk id="6" creationId="{1DB2F7AA-EAB3-1B17-D89E-0828201F03DB}"/>
          </ac:spMkLst>
        </pc:spChg>
      </pc:sldChg>
      <pc:sldChg chg="modSp modCm modNotes">
        <pc:chgData name="Catherine McAleer" userId="S::catherine.mcaleer@caritas.org.au::8efebb5e-f351-4468-8e43-9d5ef00adfe7" providerId="AD" clId="Web-{15FD3A28-5FB8-8EAE-D5A1-4688DB46801D}" dt="2025-07-27T21:24:43.860" v="641" actId="20577"/>
        <pc:sldMkLst>
          <pc:docMk/>
          <pc:sldMk cId="1530389939" sldId="513"/>
        </pc:sldMkLst>
        <pc:spChg chg="mod">
          <ac:chgData name="Catherine McAleer" userId="S::catherine.mcaleer@caritas.org.au::8efebb5e-f351-4468-8e43-9d5ef00adfe7" providerId="AD" clId="Web-{15FD3A28-5FB8-8EAE-D5A1-4688DB46801D}" dt="2025-07-27T21:24:43.860" v="641" actId="20577"/>
          <ac:spMkLst>
            <pc:docMk/>
            <pc:sldMk cId="1530389939" sldId="513"/>
            <ac:spMk id="4" creationId="{40B15FE6-73EF-9CC6-039B-99C765AC2A85}"/>
          </ac:spMkLst>
        </pc:spChg>
        <pc:extLst>
          <p:ext xmlns:p="http://schemas.openxmlformats.org/presentationml/2006/main" uri="{D6D511B9-2390-475A-947B-AFAB55BFBCF1}">
            <pc226:cmChg xmlns:pc226="http://schemas.microsoft.com/office/powerpoint/2022/06/main/command" chg="mod">
              <pc226:chgData name="Catherine McAleer" userId="S::catherine.mcaleer@caritas.org.au::8efebb5e-f351-4468-8e43-9d5ef00adfe7" providerId="AD" clId="Web-{15FD3A28-5FB8-8EAE-D5A1-4688DB46801D}" dt="2025-07-27T20:37:26.114" v="111" actId="20577"/>
              <pc2:cmMkLst xmlns:pc2="http://schemas.microsoft.com/office/powerpoint/2019/9/main/command">
                <pc:docMk/>
                <pc:sldMk cId="1530389939" sldId="513"/>
                <pc2:cmMk id="{3D515B16-17BC-4DAF-B765-97ECF5F777D6}"/>
              </pc2:cmMkLst>
            </pc226:cmChg>
          </p:ext>
        </pc:extLst>
      </pc:sldChg>
      <pc:sldChg chg="modSp modNotes">
        <pc:chgData name="Catherine McAleer" userId="S::catherine.mcaleer@caritas.org.au::8efebb5e-f351-4468-8e43-9d5ef00adfe7" providerId="AD" clId="Web-{15FD3A28-5FB8-8EAE-D5A1-4688DB46801D}" dt="2025-07-27T21:26:56.818" v="652" actId="20577"/>
        <pc:sldMkLst>
          <pc:docMk/>
          <pc:sldMk cId="3643794162" sldId="514"/>
        </pc:sldMkLst>
        <pc:spChg chg="mod">
          <ac:chgData name="Catherine McAleer" userId="S::catherine.mcaleer@caritas.org.au::8efebb5e-f351-4468-8e43-9d5ef00adfe7" providerId="AD" clId="Web-{15FD3A28-5FB8-8EAE-D5A1-4688DB46801D}" dt="2025-07-27T21:26:56.818" v="652" actId="20577"/>
          <ac:spMkLst>
            <pc:docMk/>
            <pc:sldMk cId="3643794162" sldId="514"/>
            <ac:spMk id="4" creationId="{DB1EB706-5A25-0318-A749-8BDBA8FA827D}"/>
          </ac:spMkLst>
        </pc:spChg>
        <pc:spChg chg="mod">
          <ac:chgData name="Catherine McAleer" userId="S::catherine.mcaleer@caritas.org.au::8efebb5e-f351-4468-8e43-9d5ef00adfe7" providerId="AD" clId="Web-{15FD3A28-5FB8-8EAE-D5A1-4688DB46801D}" dt="2025-07-27T20:45:38.466" v="194" actId="14100"/>
          <ac:spMkLst>
            <pc:docMk/>
            <pc:sldMk cId="3643794162" sldId="514"/>
            <ac:spMk id="6" creationId="{B645F2C3-09CF-93A9-6333-BA4E13FB689D}"/>
          </ac:spMkLst>
        </pc:spChg>
      </pc:sldChg>
      <pc:sldChg chg="modSp modNotes">
        <pc:chgData name="Catherine McAleer" userId="S::catherine.mcaleer@caritas.org.au::8efebb5e-f351-4468-8e43-9d5ef00adfe7" providerId="AD" clId="Web-{15FD3A28-5FB8-8EAE-D5A1-4688DB46801D}" dt="2025-07-27T21:27:39.070" v="657" actId="20577"/>
        <pc:sldMkLst>
          <pc:docMk/>
          <pc:sldMk cId="1810835591" sldId="515"/>
        </pc:sldMkLst>
        <pc:spChg chg="mod">
          <ac:chgData name="Catherine McAleer" userId="S::catherine.mcaleer@caritas.org.au::8efebb5e-f351-4468-8e43-9d5ef00adfe7" providerId="AD" clId="Web-{15FD3A28-5FB8-8EAE-D5A1-4688DB46801D}" dt="2025-07-27T21:27:39.070" v="657" actId="20577"/>
          <ac:spMkLst>
            <pc:docMk/>
            <pc:sldMk cId="1810835591" sldId="515"/>
            <ac:spMk id="4" creationId="{6A962CCF-FB78-D1D3-753F-7D37CBEBB902}"/>
          </ac:spMkLst>
        </pc:spChg>
      </pc:sldChg>
      <pc:sldChg chg="del">
        <pc:chgData name="Catherine McAleer" userId="S::catherine.mcaleer@caritas.org.au::8efebb5e-f351-4468-8e43-9d5ef00adfe7" providerId="AD" clId="Web-{15FD3A28-5FB8-8EAE-D5A1-4688DB46801D}" dt="2025-07-27T21:00:08.065" v="470"/>
        <pc:sldMkLst>
          <pc:docMk/>
          <pc:sldMk cId="2905800119" sldId="516"/>
        </pc:sldMkLst>
      </pc:sldChg>
      <pc:sldChg chg="modSp modNotes">
        <pc:chgData name="Catherine McAleer" userId="S::catherine.mcaleer@caritas.org.au::8efebb5e-f351-4468-8e43-9d5ef00adfe7" providerId="AD" clId="Web-{15FD3A28-5FB8-8EAE-D5A1-4688DB46801D}" dt="2025-07-27T21:24:27.359" v="640" actId="20577"/>
        <pc:sldMkLst>
          <pc:docMk/>
          <pc:sldMk cId="4198553334" sldId="518"/>
        </pc:sldMkLst>
        <pc:spChg chg="mod">
          <ac:chgData name="Catherine McAleer" userId="S::catherine.mcaleer@caritas.org.au::8efebb5e-f351-4468-8e43-9d5ef00adfe7" providerId="AD" clId="Web-{15FD3A28-5FB8-8EAE-D5A1-4688DB46801D}" dt="2025-07-27T21:24:27.359" v="640" actId="20577"/>
          <ac:spMkLst>
            <pc:docMk/>
            <pc:sldMk cId="4198553334" sldId="518"/>
            <ac:spMk id="4" creationId="{228CF51D-D02E-436C-35CB-5242643832BC}"/>
          </ac:spMkLst>
        </pc:spChg>
      </pc:sldChg>
      <pc:sldChg chg="del">
        <pc:chgData name="Catherine McAleer" userId="S::catherine.mcaleer@caritas.org.au::8efebb5e-f351-4468-8e43-9d5ef00adfe7" providerId="AD" clId="Web-{15FD3A28-5FB8-8EAE-D5A1-4688DB46801D}" dt="2025-07-27T21:00:31.878" v="472"/>
        <pc:sldMkLst>
          <pc:docMk/>
          <pc:sldMk cId="3499917849" sldId="519"/>
        </pc:sldMkLst>
      </pc:sldChg>
      <pc:sldChg chg="modSp ord modNotes">
        <pc:chgData name="Catherine McAleer" userId="S::catherine.mcaleer@caritas.org.au::8efebb5e-f351-4468-8e43-9d5ef00adfe7" providerId="AD" clId="Web-{15FD3A28-5FB8-8EAE-D5A1-4688DB46801D}" dt="2025-07-27T21:00:00.236" v="469"/>
        <pc:sldMkLst>
          <pc:docMk/>
          <pc:sldMk cId="4002168938" sldId="521"/>
        </pc:sldMkLst>
        <pc:spChg chg="mod">
          <ac:chgData name="Catherine McAleer" userId="S::catherine.mcaleer@caritas.org.au::8efebb5e-f351-4468-8e43-9d5ef00adfe7" providerId="AD" clId="Web-{15FD3A28-5FB8-8EAE-D5A1-4688DB46801D}" dt="2025-07-27T20:59:44.798" v="440" actId="20577"/>
          <ac:spMkLst>
            <pc:docMk/>
            <pc:sldMk cId="4002168938" sldId="521"/>
            <ac:spMk id="4" creationId="{81D7F293-3D36-5D19-4C66-5E7FEB2616E5}"/>
          </ac:spMkLst>
        </pc:spChg>
      </pc:sldChg>
      <pc:sldChg chg="del">
        <pc:chgData name="Catherine McAleer" userId="S::catherine.mcaleer@caritas.org.au::8efebb5e-f351-4468-8e43-9d5ef00adfe7" providerId="AD" clId="Web-{15FD3A28-5FB8-8EAE-D5A1-4688DB46801D}" dt="2025-07-27T21:00:33.550" v="473"/>
        <pc:sldMkLst>
          <pc:docMk/>
          <pc:sldMk cId="1534656701" sldId="522"/>
        </pc:sldMkLst>
      </pc:sldChg>
      <pc:sldChg chg="modSp">
        <pc:chgData name="Catherine McAleer" userId="S::catherine.mcaleer@caritas.org.au::8efebb5e-f351-4468-8e43-9d5ef00adfe7" providerId="AD" clId="Web-{15FD3A28-5FB8-8EAE-D5A1-4688DB46801D}" dt="2025-07-27T20:58:23.248" v="396" actId="1076"/>
        <pc:sldMkLst>
          <pc:docMk/>
          <pc:sldMk cId="2780396592" sldId="524"/>
        </pc:sldMkLst>
        <pc:spChg chg="mod">
          <ac:chgData name="Catherine McAleer" userId="S::catherine.mcaleer@caritas.org.au::8efebb5e-f351-4468-8e43-9d5ef00adfe7" providerId="AD" clId="Web-{15FD3A28-5FB8-8EAE-D5A1-4688DB46801D}" dt="2025-07-27T20:58:23.248" v="396" actId="1076"/>
          <ac:spMkLst>
            <pc:docMk/>
            <pc:sldMk cId="2780396592" sldId="524"/>
            <ac:spMk id="3" creationId="{AD2445FF-624B-E399-1AE8-4EF698243ED3}"/>
          </ac:spMkLst>
        </pc:spChg>
        <pc:spChg chg="mod">
          <ac:chgData name="Catherine McAleer" userId="S::catherine.mcaleer@caritas.org.au::8efebb5e-f351-4468-8e43-9d5ef00adfe7" providerId="AD" clId="Web-{15FD3A28-5FB8-8EAE-D5A1-4688DB46801D}" dt="2025-07-27T20:58:11.951" v="395" actId="14100"/>
          <ac:spMkLst>
            <pc:docMk/>
            <pc:sldMk cId="2780396592" sldId="524"/>
            <ac:spMk id="5" creationId="{F35D7991-ED48-14A5-F690-0821E5AF0C07}"/>
          </ac:spMkLst>
        </pc:spChg>
      </pc:sldChg>
      <pc:sldChg chg="del">
        <pc:chgData name="Catherine McAleer" userId="S::catherine.mcaleer@caritas.org.au::8efebb5e-f351-4468-8e43-9d5ef00adfe7" providerId="AD" clId="Web-{15FD3A28-5FB8-8EAE-D5A1-4688DB46801D}" dt="2025-07-27T21:00:36.128" v="474"/>
        <pc:sldMkLst>
          <pc:docMk/>
          <pc:sldMk cId="3249482120" sldId="525"/>
        </pc:sldMkLst>
      </pc:sldChg>
      <pc:sldChg chg="modSp ord modNotes">
        <pc:chgData name="Catherine McAleer" userId="S::catherine.mcaleer@caritas.org.au::8efebb5e-f351-4468-8e43-9d5ef00adfe7" providerId="AD" clId="Web-{15FD3A28-5FB8-8EAE-D5A1-4688DB46801D}" dt="2025-07-27T21:27:50.914" v="658" actId="20577"/>
        <pc:sldMkLst>
          <pc:docMk/>
          <pc:sldMk cId="3823159813" sldId="528"/>
        </pc:sldMkLst>
        <pc:spChg chg="mod">
          <ac:chgData name="Catherine McAleer" userId="S::catherine.mcaleer@caritas.org.au::8efebb5e-f351-4468-8e43-9d5ef00adfe7" providerId="AD" clId="Web-{15FD3A28-5FB8-8EAE-D5A1-4688DB46801D}" dt="2025-07-27T21:27:50.914" v="658" actId="20577"/>
          <ac:spMkLst>
            <pc:docMk/>
            <pc:sldMk cId="3823159813" sldId="528"/>
            <ac:spMk id="4" creationId="{258C9832-5DC2-6B5E-7DCC-C37CD4AA58B7}"/>
          </ac:spMkLst>
        </pc:spChg>
      </pc:sldChg>
      <pc:sldChg chg="del">
        <pc:chgData name="Catherine McAleer" userId="S::catherine.mcaleer@caritas.org.au::8efebb5e-f351-4468-8e43-9d5ef00adfe7" providerId="AD" clId="Web-{15FD3A28-5FB8-8EAE-D5A1-4688DB46801D}" dt="2025-07-27T20:30:50.068" v="64"/>
        <pc:sldMkLst>
          <pc:docMk/>
          <pc:sldMk cId="3952056151" sldId="529"/>
        </pc:sldMkLst>
      </pc:sldChg>
      <pc:sldChg chg="modNotes">
        <pc:chgData name="Catherine McAleer" userId="S::catherine.mcaleer@caritas.org.au::8efebb5e-f351-4468-8e43-9d5ef00adfe7" providerId="AD" clId="Web-{15FD3A28-5FB8-8EAE-D5A1-4688DB46801D}" dt="2025-07-27T20:35:21.641" v="104"/>
        <pc:sldMkLst>
          <pc:docMk/>
          <pc:sldMk cId="2672584857" sldId="530"/>
        </pc:sldMkLst>
      </pc:sldChg>
      <pc:sldChg chg="modSp add ord replId modNotes">
        <pc:chgData name="Catherine McAleer" userId="S::catherine.mcaleer@caritas.org.au::8efebb5e-f351-4468-8e43-9d5ef00adfe7" providerId="AD" clId="Web-{15FD3A28-5FB8-8EAE-D5A1-4688DB46801D}" dt="2025-07-27T21:50:10.485" v="696"/>
        <pc:sldMkLst>
          <pc:docMk/>
          <pc:sldMk cId="1330532552" sldId="533"/>
        </pc:sldMkLst>
      </pc:sldChg>
      <pc:sldChg chg="modSp add replId modNotes">
        <pc:chgData name="Catherine McAleer" userId="S::catherine.mcaleer@caritas.org.au::8efebb5e-f351-4468-8e43-9d5ef00adfe7" providerId="AD" clId="Web-{15FD3A28-5FB8-8EAE-D5A1-4688DB46801D}" dt="2025-07-27T21:24:57.642" v="642" actId="20577"/>
        <pc:sldMkLst>
          <pc:docMk/>
          <pc:sldMk cId="2938218494" sldId="534"/>
        </pc:sldMkLst>
        <pc:spChg chg="mod">
          <ac:chgData name="Catherine McAleer" userId="S::catherine.mcaleer@caritas.org.au::8efebb5e-f351-4468-8e43-9d5ef00adfe7" providerId="AD" clId="Web-{15FD3A28-5FB8-8EAE-D5A1-4688DB46801D}" dt="2025-07-27T21:24:57.642" v="642" actId="20577"/>
          <ac:spMkLst>
            <pc:docMk/>
            <pc:sldMk cId="2938218494" sldId="534"/>
            <ac:spMk id="4" creationId="{A975FC22-341C-D180-4282-9AF96506D77B}"/>
          </ac:spMkLst>
        </pc:spChg>
      </pc:sldChg>
      <pc:sldChg chg="add replId">
        <pc:chgData name="Catherine McAleer" userId="S::catherine.mcaleer@caritas.org.au::8efebb5e-f351-4468-8e43-9d5ef00adfe7" providerId="AD" clId="Web-{15FD3A28-5FB8-8EAE-D5A1-4688DB46801D}" dt="2025-07-27T20:42:59.361" v="176"/>
        <pc:sldMkLst>
          <pc:docMk/>
          <pc:sldMk cId="2705744676" sldId="535"/>
        </pc:sldMkLst>
      </pc:sldChg>
      <pc:sldChg chg="modSp add replId modNotes">
        <pc:chgData name="Catherine McAleer" userId="S::catherine.mcaleer@caritas.org.au::8efebb5e-f351-4468-8e43-9d5ef00adfe7" providerId="AD" clId="Web-{15FD3A28-5FB8-8EAE-D5A1-4688DB46801D}" dt="2025-07-27T21:50:28.377" v="700"/>
        <pc:sldMkLst>
          <pc:docMk/>
          <pc:sldMk cId="2942380189" sldId="536"/>
        </pc:sldMkLst>
      </pc:sldChg>
      <pc:sldChg chg="add del replId">
        <pc:chgData name="Catherine McAleer" userId="S::catherine.mcaleer@caritas.org.au::8efebb5e-f351-4468-8e43-9d5ef00adfe7" providerId="AD" clId="Web-{15FD3A28-5FB8-8EAE-D5A1-4688DB46801D}" dt="2025-07-27T20:43:30.050" v="178"/>
        <pc:sldMkLst>
          <pc:docMk/>
          <pc:sldMk cId="3669601904" sldId="536"/>
        </pc:sldMkLst>
      </pc:sldChg>
      <pc:sldChg chg="modSp add replId">
        <pc:chgData name="Catherine McAleer" userId="S::catherine.mcaleer@caritas.org.au::8efebb5e-f351-4468-8e43-9d5ef00adfe7" providerId="AD" clId="Web-{15FD3A28-5FB8-8EAE-D5A1-4688DB46801D}" dt="2025-07-27T20:43:50.629" v="188" actId="20577"/>
        <pc:sldMkLst>
          <pc:docMk/>
          <pc:sldMk cId="3482096223" sldId="537"/>
        </pc:sldMkLst>
        <pc:spChg chg="mod">
          <ac:chgData name="Catherine McAleer" userId="S::catherine.mcaleer@caritas.org.au::8efebb5e-f351-4468-8e43-9d5ef00adfe7" providerId="AD" clId="Web-{15FD3A28-5FB8-8EAE-D5A1-4688DB46801D}" dt="2025-07-27T20:43:50.629" v="188" actId="20577"/>
          <ac:spMkLst>
            <pc:docMk/>
            <pc:sldMk cId="3482096223" sldId="537"/>
            <ac:spMk id="2" creationId="{7697FEA2-2B6B-8EAA-BEF1-0B389FDFE4B4}"/>
          </ac:spMkLst>
        </pc:spChg>
      </pc:sldChg>
      <pc:sldChg chg="modSp add replId modNotes">
        <pc:chgData name="Catherine McAleer" userId="S::catherine.mcaleer@caritas.org.au::8efebb5e-f351-4468-8e43-9d5ef00adfe7" providerId="AD" clId="Web-{15FD3A28-5FB8-8EAE-D5A1-4688DB46801D}" dt="2025-07-27T21:27:14.225" v="653" actId="20577"/>
        <pc:sldMkLst>
          <pc:docMk/>
          <pc:sldMk cId="565973478" sldId="538"/>
        </pc:sldMkLst>
        <pc:spChg chg="mod">
          <ac:chgData name="Catherine McAleer" userId="S::catherine.mcaleer@caritas.org.au::8efebb5e-f351-4468-8e43-9d5ef00adfe7" providerId="AD" clId="Web-{15FD3A28-5FB8-8EAE-D5A1-4688DB46801D}" dt="2025-07-27T21:27:14.225" v="653" actId="20577"/>
          <ac:spMkLst>
            <pc:docMk/>
            <pc:sldMk cId="565973478" sldId="538"/>
            <ac:spMk id="4" creationId="{E956B880-3C69-AE6C-D220-0F28740CE5A9}"/>
          </ac:spMkLst>
        </pc:spChg>
      </pc:sldChg>
      <pc:sldChg chg="modSp add replId modNotes">
        <pc:chgData name="Catherine McAleer" userId="S::catherine.mcaleer@caritas.org.au::8efebb5e-f351-4468-8e43-9d5ef00adfe7" providerId="AD" clId="Web-{15FD3A28-5FB8-8EAE-D5A1-4688DB46801D}" dt="2025-07-27T21:50:46.768" v="704"/>
        <pc:sldMkLst>
          <pc:docMk/>
          <pc:sldMk cId="633273686" sldId="539"/>
        </pc:sldMkLst>
      </pc:sldChg>
      <pc:sldChg chg="modSp add replId">
        <pc:chgData name="Catherine McAleer" userId="S::catherine.mcaleer@caritas.org.au::8efebb5e-f351-4468-8e43-9d5ef00adfe7" providerId="AD" clId="Web-{15FD3A28-5FB8-8EAE-D5A1-4688DB46801D}" dt="2025-07-27T20:50:48.152" v="275" actId="20577"/>
        <pc:sldMkLst>
          <pc:docMk/>
          <pc:sldMk cId="4052500383" sldId="540"/>
        </pc:sldMkLst>
        <pc:spChg chg="mod">
          <ac:chgData name="Catherine McAleer" userId="S::catherine.mcaleer@caritas.org.au::8efebb5e-f351-4468-8e43-9d5ef00adfe7" providerId="AD" clId="Web-{15FD3A28-5FB8-8EAE-D5A1-4688DB46801D}" dt="2025-07-27T20:50:48.152" v="275" actId="20577"/>
          <ac:spMkLst>
            <pc:docMk/>
            <pc:sldMk cId="4052500383" sldId="540"/>
            <ac:spMk id="2" creationId="{5BE80CED-7C93-B511-0BAF-00D6FBC17940}"/>
          </ac:spMkLst>
        </pc:spChg>
      </pc:sldChg>
      <pc:sldChg chg="add replId">
        <pc:chgData name="Catherine McAleer" userId="S::catherine.mcaleer@caritas.org.au::8efebb5e-f351-4468-8e43-9d5ef00adfe7" providerId="AD" clId="Web-{15FD3A28-5FB8-8EAE-D5A1-4688DB46801D}" dt="2025-07-27T20:50:33.042" v="273"/>
        <pc:sldMkLst>
          <pc:docMk/>
          <pc:sldMk cId="2300969650" sldId="541"/>
        </pc:sldMkLst>
      </pc:sldChg>
      <pc:sldChg chg="add replId modNotes">
        <pc:chgData name="Catherine McAleer" userId="S::catherine.mcaleer@caritas.org.au::8efebb5e-f351-4468-8e43-9d5ef00adfe7" providerId="AD" clId="Web-{15FD3A28-5FB8-8EAE-D5A1-4688DB46801D}" dt="2025-07-27T21:51:13.957" v="708"/>
        <pc:sldMkLst>
          <pc:docMk/>
          <pc:sldMk cId="571322430" sldId="542"/>
        </pc:sldMkLst>
      </pc:sldChg>
      <pc:sldChg chg="modSp add replId">
        <pc:chgData name="Catherine McAleer" userId="S::catherine.mcaleer@caritas.org.au::8efebb5e-f351-4468-8e43-9d5ef00adfe7" providerId="AD" clId="Web-{15FD3A28-5FB8-8EAE-D5A1-4688DB46801D}" dt="2025-07-27T20:56:37.182" v="386" actId="20577"/>
        <pc:sldMkLst>
          <pc:docMk/>
          <pc:sldMk cId="350569763" sldId="543"/>
        </pc:sldMkLst>
        <pc:spChg chg="mod">
          <ac:chgData name="Catherine McAleer" userId="S::catherine.mcaleer@caritas.org.au::8efebb5e-f351-4468-8e43-9d5ef00adfe7" providerId="AD" clId="Web-{15FD3A28-5FB8-8EAE-D5A1-4688DB46801D}" dt="2025-07-27T20:56:37.182" v="386" actId="20577"/>
          <ac:spMkLst>
            <pc:docMk/>
            <pc:sldMk cId="350569763" sldId="543"/>
            <ac:spMk id="2" creationId="{76C6DF5A-0C6B-F8A4-D0E6-8BBEF717A94D}"/>
          </ac:spMkLst>
        </pc:spChg>
      </pc:sldChg>
      <pc:sldChg chg="add replId">
        <pc:chgData name="Catherine McAleer" userId="S::catherine.mcaleer@caritas.org.au::8efebb5e-f351-4468-8e43-9d5ef00adfe7" providerId="AD" clId="Web-{15FD3A28-5FB8-8EAE-D5A1-4688DB46801D}" dt="2025-07-27T20:56:27.103" v="381"/>
        <pc:sldMkLst>
          <pc:docMk/>
          <pc:sldMk cId="1444383032" sldId="544"/>
        </pc:sldMkLst>
      </pc:sldChg>
      <pc:sldChg chg="add replId">
        <pc:chgData name="Catherine McAleer" userId="S::catherine.mcaleer@caritas.org.au::8efebb5e-f351-4468-8e43-9d5ef00adfe7" providerId="AD" clId="Web-{15FD3A28-5FB8-8EAE-D5A1-4688DB46801D}" dt="2025-07-27T21:00:27.284" v="471"/>
        <pc:sldMkLst>
          <pc:docMk/>
          <pc:sldMk cId="1161505602" sldId="545"/>
        </pc:sldMkLst>
      </pc:sldChg>
      <pc:sldChg chg="addSp delSp modSp add">
        <pc:chgData name="Catherine McAleer" userId="S::catherine.mcaleer@caritas.org.au::8efebb5e-f351-4468-8e43-9d5ef00adfe7" providerId="AD" clId="Web-{15FD3A28-5FB8-8EAE-D5A1-4688DB46801D}" dt="2025-07-27T21:14:09.351" v="608"/>
        <pc:sldMkLst>
          <pc:docMk/>
          <pc:sldMk cId="2905800119" sldId="546"/>
        </pc:sldMkLst>
        <pc:spChg chg="add">
          <ac:chgData name="Catherine McAleer" userId="S::catherine.mcaleer@caritas.org.au::8efebb5e-f351-4468-8e43-9d5ef00adfe7" providerId="AD" clId="Web-{15FD3A28-5FB8-8EAE-D5A1-4688DB46801D}" dt="2025-07-27T21:13:08.458" v="601"/>
          <ac:spMkLst>
            <pc:docMk/>
            <pc:sldMk cId="2905800119" sldId="546"/>
            <ac:spMk id="3" creationId="{09AFA323-E995-3058-B78B-307D830B1897}"/>
          </ac:spMkLst>
        </pc:spChg>
        <pc:spChg chg="add mod">
          <ac:chgData name="Catherine McAleer" userId="S::catherine.mcaleer@caritas.org.au::8efebb5e-f351-4468-8e43-9d5ef00adfe7" providerId="AD" clId="Web-{15FD3A28-5FB8-8EAE-D5A1-4688DB46801D}" dt="2025-07-27T21:13:58.710" v="607" actId="20577"/>
          <ac:spMkLst>
            <pc:docMk/>
            <pc:sldMk cId="2905800119" sldId="546"/>
            <ac:spMk id="7" creationId="{69776BFE-B8AF-7EA3-D74D-E5D9AA546D1B}"/>
          </ac:spMkLst>
        </pc:spChg>
      </pc:sldChg>
      <pc:sldChg chg="modSp add replId">
        <pc:chgData name="Catherine McAleer" userId="S::catherine.mcaleer@caritas.org.au::8efebb5e-f351-4468-8e43-9d5ef00adfe7" providerId="AD" clId="Web-{15FD3A28-5FB8-8EAE-D5A1-4688DB46801D}" dt="2025-07-27T21:17:09.983" v="614" actId="14100"/>
        <pc:sldMkLst>
          <pc:docMk/>
          <pc:sldMk cId="4145538567" sldId="547"/>
        </pc:sldMkLst>
        <pc:spChg chg="mod">
          <ac:chgData name="Catherine McAleer" userId="S::catherine.mcaleer@caritas.org.au::8efebb5e-f351-4468-8e43-9d5ef00adfe7" providerId="AD" clId="Web-{15FD3A28-5FB8-8EAE-D5A1-4688DB46801D}" dt="2025-07-27T21:17:02.467" v="613" actId="14100"/>
          <ac:spMkLst>
            <pc:docMk/>
            <pc:sldMk cId="4145538567" sldId="547"/>
            <ac:spMk id="4" creationId="{BD6D94B4-92FA-49FA-10D1-E16DFEB17497}"/>
          </ac:spMkLst>
        </pc:spChg>
        <pc:spChg chg="mod">
          <ac:chgData name="Catherine McAleer" userId="S::catherine.mcaleer@caritas.org.au::8efebb5e-f351-4468-8e43-9d5ef00adfe7" providerId="AD" clId="Web-{15FD3A28-5FB8-8EAE-D5A1-4688DB46801D}" dt="2025-07-27T21:17:09.983" v="614" actId="14100"/>
          <ac:spMkLst>
            <pc:docMk/>
            <pc:sldMk cId="4145538567" sldId="547"/>
            <ac:spMk id="6" creationId="{517C40E5-E161-5DDC-75DE-A11A8D6E784E}"/>
          </ac:spMkLst>
        </pc:spChg>
      </pc:sldChg>
      <pc:sldChg chg="modSp add replId modCm">
        <pc:chgData name="Catherine McAleer" userId="S::catherine.mcaleer@caritas.org.au::8efebb5e-f351-4468-8e43-9d5ef00adfe7" providerId="AD" clId="Web-{15FD3A28-5FB8-8EAE-D5A1-4688DB46801D}" dt="2025-07-27T21:19:35.426" v="624" actId="14100"/>
        <pc:sldMkLst>
          <pc:docMk/>
          <pc:sldMk cId="3000244406" sldId="548"/>
        </pc:sldMkLst>
        <pc:spChg chg="mod">
          <ac:chgData name="Catherine McAleer" userId="S::catherine.mcaleer@caritas.org.au::8efebb5e-f351-4468-8e43-9d5ef00adfe7" providerId="AD" clId="Web-{15FD3A28-5FB8-8EAE-D5A1-4688DB46801D}" dt="2025-07-27T21:19:35.426" v="624" actId="14100"/>
          <ac:spMkLst>
            <pc:docMk/>
            <pc:sldMk cId="3000244406" sldId="548"/>
            <ac:spMk id="4" creationId="{3B9D7860-2FAC-ABFD-37E3-BD9350A78FDD}"/>
          </ac:spMkLst>
        </pc:spChg>
        <pc:extLst>
          <p:ext xmlns:p="http://schemas.openxmlformats.org/presentationml/2006/main" uri="{D6D511B9-2390-475A-947B-AFAB55BFBCF1}">
            <pc226:cmChg xmlns:pc226="http://schemas.microsoft.com/office/powerpoint/2022/06/main/command" chg="mod">
              <pc226:chgData name="Catherine McAleer" userId="S::catherine.mcaleer@caritas.org.au::8efebb5e-f351-4468-8e43-9d5ef00adfe7" providerId="AD" clId="Web-{15FD3A28-5FB8-8EAE-D5A1-4688DB46801D}" dt="2025-07-27T21:19:06.675" v="618" actId="20577"/>
              <pc2:cmMkLst xmlns:pc2="http://schemas.microsoft.com/office/powerpoint/2019/9/main/command">
                <pc:docMk/>
                <pc:sldMk cId="3000244406" sldId="548"/>
                <pc2:cmMk id="{F5981F36-3E15-4F01-AECB-58361699D9F3}"/>
              </pc2:cmMkLst>
            </pc226:cmChg>
          </p:ext>
        </pc:extLst>
      </pc:sldChg>
      <pc:sldChg chg="modSp add">
        <pc:chgData name="Catherine McAleer" userId="S::catherine.mcaleer@caritas.org.au::8efebb5e-f351-4468-8e43-9d5ef00adfe7" providerId="AD" clId="Web-{15FD3A28-5FB8-8EAE-D5A1-4688DB46801D}" dt="2025-07-27T21:22:31.792" v="632" actId="1076"/>
        <pc:sldMkLst>
          <pc:docMk/>
          <pc:sldMk cId="1813445512" sldId="549"/>
        </pc:sldMkLst>
        <pc:spChg chg="mod">
          <ac:chgData name="Catherine McAleer" userId="S::catherine.mcaleer@caritas.org.au::8efebb5e-f351-4468-8e43-9d5ef00adfe7" providerId="AD" clId="Web-{15FD3A28-5FB8-8EAE-D5A1-4688DB46801D}" dt="2025-07-27T21:22:31.792" v="632" actId="1076"/>
          <ac:spMkLst>
            <pc:docMk/>
            <pc:sldMk cId="1813445512" sldId="549"/>
            <ac:spMk id="4" creationId="{DB1EB706-5A25-0318-A749-8BDBA8FA827D}"/>
          </ac:spMkLst>
        </pc:spChg>
        <pc:spChg chg="mod">
          <ac:chgData name="Catherine McAleer" userId="S::catherine.mcaleer@caritas.org.au::8efebb5e-f351-4468-8e43-9d5ef00adfe7" providerId="AD" clId="Web-{15FD3A28-5FB8-8EAE-D5A1-4688DB46801D}" dt="2025-07-27T21:22:14.198" v="630" actId="14100"/>
          <ac:spMkLst>
            <pc:docMk/>
            <pc:sldMk cId="1813445512" sldId="549"/>
            <ac:spMk id="6" creationId="{B645F2C3-09CF-93A9-6333-BA4E13FB689D}"/>
          </ac:spMkLst>
        </pc:spChg>
      </pc:sldChg>
    </pc:docChg>
  </pc:docChgLst>
  <pc:docChgLst>
    <pc:chgData name="Nicole Dobrohotoff" userId="2dc4cf58-dc7e-422a-950b-38460c74cb76" providerId="ADAL" clId="{54A11253-3EB9-4D81-8C81-FBB842DAE59E}"/>
    <pc:docChg chg="custSel addSld delSld modSld sldOrd">
      <pc:chgData name="Nicole Dobrohotoff" userId="2dc4cf58-dc7e-422a-950b-38460c74cb76" providerId="ADAL" clId="{54A11253-3EB9-4D81-8C81-FBB842DAE59E}" dt="2025-07-31T08:35:02.026" v="599" actId="114"/>
      <pc:docMkLst>
        <pc:docMk/>
      </pc:docMkLst>
      <pc:sldChg chg="modSp mod">
        <pc:chgData name="Nicole Dobrohotoff" userId="2dc4cf58-dc7e-422a-950b-38460c74cb76" providerId="ADAL" clId="{54A11253-3EB9-4D81-8C81-FBB842DAE59E}" dt="2025-07-31T07:39:03.209" v="260" actId="1076"/>
        <pc:sldMkLst>
          <pc:docMk/>
          <pc:sldMk cId="2307129691" sldId="502"/>
        </pc:sldMkLst>
        <pc:spChg chg="mod">
          <ac:chgData name="Nicole Dobrohotoff" userId="2dc4cf58-dc7e-422a-950b-38460c74cb76" providerId="ADAL" clId="{54A11253-3EB9-4D81-8C81-FBB842DAE59E}" dt="2025-07-31T03:52:57.847" v="21" actId="20577"/>
          <ac:spMkLst>
            <pc:docMk/>
            <pc:sldMk cId="2307129691" sldId="502"/>
            <ac:spMk id="8" creationId="{CCC769E5-3609-4EFB-A585-B64D5547FE56}"/>
          </ac:spMkLst>
        </pc:spChg>
        <pc:spChg chg="mod">
          <ac:chgData name="Nicole Dobrohotoff" userId="2dc4cf58-dc7e-422a-950b-38460c74cb76" providerId="ADAL" clId="{54A11253-3EB9-4D81-8C81-FBB842DAE59E}" dt="2025-07-31T07:39:03.209" v="260" actId="1076"/>
          <ac:spMkLst>
            <pc:docMk/>
            <pc:sldMk cId="2307129691" sldId="502"/>
            <ac:spMk id="10" creationId="{166F5EEA-EF8C-480C-8FEB-1B7426EF5250}"/>
          </ac:spMkLst>
        </pc:spChg>
      </pc:sldChg>
      <pc:sldChg chg="addSp delSp modSp mod modNotesTx">
        <pc:chgData name="Nicole Dobrohotoff" userId="2dc4cf58-dc7e-422a-950b-38460c74cb76" providerId="ADAL" clId="{54A11253-3EB9-4D81-8C81-FBB842DAE59E}" dt="2025-07-31T07:59:33.622" v="296" actId="20577"/>
        <pc:sldMkLst>
          <pc:docMk/>
          <pc:sldMk cId="1001299260" sldId="509"/>
        </pc:sldMkLst>
        <pc:spChg chg="mod">
          <ac:chgData name="Nicole Dobrohotoff" userId="2dc4cf58-dc7e-422a-950b-38460c74cb76" providerId="ADAL" clId="{54A11253-3EB9-4D81-8C81-FBB842DAE59E}" dt="2025-07-31T05:42:45.022" v="222" actId="948"/>
          <ac:spMkLst>
            <pc:docMk/>
            <pc:sldMk cId="1001299260" sldId="509"/>
            <ac:spMk id="2" creationId="{4DB06143-BF0E-438D-A929-3913AF768B6F}"/>
          </ac:spMkLst>
        </pc:spChg>
        <pc:spChg chg="add del mod">
          <ac:chgData name="Nicole Dobrohotoff" userId="2dc4cf58-dc7e-422a-950b-38460c74cb76" providerId="ADAL" clId="{54A11253-3EB9-4D81-8C81-FBB842DAE59E}" dt="2025-07-31T05:40:18.536" v="188" actId="931"/>
          <ac:spMkLst>
            <pc:docMk/>
            <pc:sldMk cId="1001299260" sldId="509"/>
            <ac:spMk id="4" creationId="{604CC244-5DA4-9D29-D1D0-212FB88F5F84}"/>
          </ac:spMkLst>
        </pc:spChg>
        <pc:picChg chg="add mod">
          <ac:chgData name="Nicole Dobrohotoff" userId="2dc4cf58-dc7e-422a-950b-38460c74cb76" providerId="ADAL" clId="{54A11253-3EB9-4D81-8C81-FBB842DAE59E}" dt="2025-07-31T05:40:20.668" v="190" actId="962"/>
          <ac:picMkLst>
            <pc:docMk/>
            <pc:sldMk cId="1001299260" sldId="509"/>
            <ac:picMk id="6" creationId="{C6BEB5CE-1DDC-DC68-24E0-6EB35F077DC4}"/>
          </ac:picMkLst>
        </pc:picChg>
        <pc:picChg chg="del">
          <ac:chgData name="Nicole Dobrohotoff" userId="2dc4cf58-dc7e-422a-950b-38460c74cb76" providerId="ADAL" clId="{54A11253-3EB9-4D81-8C81-FBB842DAE59E}" dt="2025-07-31T05:40:07.704" v="187" actId="478"/>
          <ac:picMkLst>
            <pc:docMk/>
            <pc:sldMk cId="1001299260" sldId="509"/>
            <ac:picMk id="10" creationId="{C88E54C8-1D91-F3BC-1F37-F5B7CC16EEA7}"/>
          </ac:picMkLst>
        </pc:picChg>
      </pc:sldChg>
      <pc:sldChg chg="addSp delSp modSp mod modNotesTx">
        <pc:chgData name="Nicole Dobrohotoff" userId="2dc4cf58-dc7e-422a-950b-38460c74cb76" providerId="ADAL" clId="{54A11253-3EB9-4D81-8C81-FBB842DAE59E}" dt="2025-07-31T08:24:38.048" v="492" actId="20577"/>
        <pc:sldMkLst>
          <pc:docMk/>
          <pc:sldMk cId="1124273641" sldId="510"/>
        </pc:sldMkLst>
        <pc:spChg chg="add mod">
          <ac:chgData name="Nicole Dobrohotoff" userId="2dc4cf58-dc7e-422a-950b-38460c74cb76" providerId="ADAL" clId="{54A11253-3EB9-4D81-8C81-FBB842DAE59E}" dt="2025-07-31T08:02:55.127" v="337"/>
          <ac:spMkLst>
            <pc:docMk/>
            <pc:sldMk cId="1124273641" sldId="510"/>
            <ac:spMk id="2" creationId="{BBEA742F-B78C-F5C2-6581-7C1EBEFE288E}"/>
          </ac:spMkLst>
        </pc:spChg>
        <pc:spChg chg="del mod">
          <ac:chgData name="Nicole Dobrohotoff" userId="2dc4cf58-dc7e-422a-950b-38460c74cb76" providerId="ADAL" clId="{54A11253-3EB9-4D81-8C81-FBB842DAE59E}" dt="2025-07-31T08:02:54.504" v="336" actId="478"/>
          <ac:spMkLst>
            <pc:docMk/>
            <pc:sldMk cId="1124273641" sldId="510"/>
            <ac:spMk id="3" creationId="{8CEC5AE0-08AF-4815-9686-32C200E2E021}"/>
          </ac:spMkLst>
        </pc:spChg>
        <pc:spChg chg="add del mod">
          <ac:chgData name="Nicole Dobrohotoff" userId="2dc4cf58-dc7e-422a-950b-38460c74cb76" providerId="ADAL" clId="{54A11253-3EB9-4D81-8C81-FBB842DAE59E}" dt="2025-07-31T03:53:28.528" v="23" actId="931"/>
          <ac:spMkLst>
            <pc:docMk/>
            <pc:sldMk cId="1124273641" sldId="510"/>
            <ac:spMk id="4" creationId="{93004A82-949F-433B-8025-C8332F56A545}"/>
          </ac:spMkLst>
        </pc:spChg>
        <pc:spChg chg="mod">
          <ac:chgData name="Nicole Dobrohotoff" userId="2dc4cf58-dc7e-422a-950b-38460c74cb76" providerId="ADAL" clId="{54A11253-3EB9-4D81-8C81-FBB842DAE59E}" dt="2025-07-31T03:53:48.406" v="38" actId="20577"/>
          <ac:spMkLst>
            <pc:docMk/>
            <pc:sldMk cId="1124273641" sldId="510"/>
            <ac:spMk id="6" creationId="{EB15A7B5-8546-47B0-36C8-2DD62783470B}"/>
          </ac:spMkLst>
        </pc:spChg>
        <pc:picChg chg="del">
          <ac:chgData name="Nicole Dobrohotoff" userId="2dc4cf58-dc7e-422a-950b-38460c74cb76" providerId="ADAL" clId="{54A11253-3EB9-4D81-8C81-FBB842DAE59E}" dt="2025-07-31T03:53:17.412" v="22" actId="478"/>
          <ac:picMkLst>
            <pc:docMk/>
            <pc:sldMk cId="1124273641" sldId="510"/>
            <ac:picMk id="5" creationId="{97691652-9B73-64CE-5FB9-91CE1ABF0BB9}"/>
          </ac:picMkLst>
        </pc:picChg>
        <pc:picChg chg="add mod ord">
          <ac:chgData name="Nicole Dobrohotoff" userId="2dc4cf58-dc7e-422a-950b-38460c74cb76" providerId="ADAL" clId="{54A11253-3EB9-4D81-8C81-FBB842DAE59E}" dt="2025-07-31T08:07:31.644" v="382" actId="14100"/>
          <ac:picMkLst>
            <pc:docMk/>
            <pc:sldMk cId="1124273641" sldId="510"/>
            <ac:picMk id="8" creationId="{35A3568D-DA90-9F2C-9E3D-11E4A8467C76}"/>
          </ac:picMkLst>
        </pc:picChg>
      </pc:sldChg>
      <pc:sldChg chg="addSp modSp mod modNotesTx">
        <pc:chgData name="Nicole Dobrohotoff" userId="2dc4cf58-dc7e-422a-950b-38460c74cb76" providerId="ADAL" clId="{54A11253-3EB9-4D81-8C81-FBB842DAE59E}" dt="2025-07-31T08:25:23.776" v="493" actId="20577"/>
        <pc:sldMkLst>
          <pc:docMk/>
          <pc:sldMk cId="2977223995" sldId="511"/>
        </pc:sldMkLst>
        <pc:spChg chg="add mod">
          <ac:chgData name="Nicole Dobrohotoff" userId="2dc4cf58-dc7e-422a-950b-38460c74cb76" providerId="ADAL" clId="{54A11253-3EB9-4D81-8C81-FBB842DAE59E}" dt="2025-07-31T08:23:12.295" v="480" actId="121"/>
          <ac:spMkLst>
            <pc:docMk/>
            <pc:sldMk cId="2977223995" sldId="511"/>
            <ac:spMk id="3" creationId="{C3D79C24-ACF7-215B-B74D-FA145817C720}"/>
          </ac:spMkLst>
        </pc:spChg>
      </pc:sldChg>
      <pc:sldChg chg="addSp delSp modSp mod modNotesTx">
        <pc:chgData name="Nicole Dobrohotoff" userId="2dc4cf58-dc7e-422a-950b-38460c74cb76" providerId="ADAL" clId="{54A11253-3EB9-4D81-8C81-FBB842DAE59E}" dt="2025-07-31T08:12:23.808" v="474" actId="6549"/>
        <pc:sldMkLst>
          <pc:docMk/>
          <pc:sldMk cId="1530389939" sldId="513"/>
        </pc:sldMkLst>
        <pc:spChg chg="add del mod">
          <ac:chgData name="Nicole Dobrohotoff" userId="2dc4cf58-dc7e-422a-950b-38460c74cb76" providerId="ADAL" clId="{54A11253-3EB9-4D81-8C81-FBB842DAE59E}" dt="2025-07-31T03:55:58.670" v="57" actId="931"/>
          <ac:spMkLst>
            <pc:docMk/>
            <pc:sldMk cId="1530389939" sldId="513"/>
            <ac:spMk id="3" creationId="{32370D32-437A-8975-0D55-C8D160C655D0}"/>
          </ac:spMkLst>
        </pc:spChg>
        <pc:spChg chg="add mod">
          <ac:chgData name="Nicole Dobrohotoff" userId="2dc4cf58-dc7e-422a-950b-38460c74cb76" providerId="ADAL" clId="{54A11253-3EB9-4D81-8C81-FBB842DAE59E}" dt="2025-07-31T08:10:54.825" v="462" actId="207"/>
          <ac:spMkLst>
            <pc:docMk/>
            <pc:sldMk cId="1530389939" sldId="513"/>
            <ac:spMk id="3" creationId="{D71D4516-FD0C-F588-FF5A-45256AFA8CAC}"/>
          </ac:spMkLst>
        </pc:spChg>
        <pc:spChg chg="mod">
          <ac:chgData name="Nicole Dobrohotoff" userId="2dc4cf58-dc7e-422a-950b-38460c74cb76" providerId="ADAL" clId="{54A11253-3EB9-4D81-8C81-FBB842DAE59E}" dt="2025-07-31T08:11:38.295" v="467" actId="313"/>
          <ac:spMkLst>
            <pc:docMk/>
            <pc:sldMk cId="1530389939" sldId="513"/>
            <ac:spMk id="4" creationId="{40B15FE6-73EF-9CC6-039B-99C765AC2A85}"/>
          </ac:spMkLst>
        </pc:spChg>
        <pc:spChg chg="mod">
          <ac:chgData name="Nicole Dobrohotoff" userId="2dc4cf58-dc7e-422a-950b-38460c74cb76" providerId="ADAL" clId="{54A11253-3EB9-4D81-8C81-FBB842DAE59E}" dt="2025-07-31T08:10:24.972" v="437"/>
          <ac:spMkLst>
            <pc:docMk/>
            <pc:sldMk cId="1530389939" sldId="513"/>
            <ac:spMk id="5" creationId="{E6A181B7-38B0-8BB5-553C-CF971340060B}"/>
          </ac:spMkLst>
        </pc:spChg>
        <pc:picChg chg="add mod ord">
          <ac:chgData name="Nicole Dobrohotoff" userId="2dc4cf58-dc7e-422a-950b-38460c74cb76" providerId="ADAL" clId="{54A11253-3EB9-4D81-8C81-FBB842DAE59E}" dt="2025-07-31T03:56:03.366" v="60" actId="962"/>
          <ac:picMkLst>
            <pc:docMk/>
            <pc:sldMk cId="1530389939" sldId="513"/>
            <ac:picMk id="7" creationId="{80CBAE1A-AC53-ADEC-F251-542E37E94BF8}"/>
          </ac:picMkLst>
        </pc:picChg>
        <pc:picChg chg="del">
          <ac:chgData name="Nicole Dobrohotoff" userId="2dc4cf58-dc7e-422a-950b-38460c74cb76" providerId="ADAL" clId="{54A11253-3EB9-4D81-8C81-FBB842DAE59E}" dt="2025-07-31T03:55:49.816" v="56" actId="478"/>
          <ac:picMkLst>
            <pc:docMk/>
            <pc:sldMk cId="1530389939" sldId="513"/>
            <ac:picMk id="11" creationId="{BA576CFE-B911-7424-EDC3-7225EAB5DF7F}"/>
          </ac:picMkLst>
        </pc:picChg>
      </pc:sldChg>
      <pc:sldChg chg="modNotesTx">
        <pc:chgData name="Nicole Dobrohotoff" userId="2dc4cf58-dc7e-422a-950b-38460c74cb76" providerId="ADAL" clId="{54A11253-3EB9-4D81-8C81-FBB842DAE59E}" dt="2025-07-31T08:30:08.568" v="519" actId="20577"/>
        <pc:sldMkLst>
          <pc:docMk/>
          <pc:sldMk cId="3643794162" sldId="514"/>
        </pc:sldMkLst>
      </pc:sldChg>
      <pc:sldChg chg="modSp mod">
        <pc:chgData name="Nicole Dobrohotoff" userId="2dc4cf58-dc7e-422a-950b-38460c74cb76" providerId="ADAL" clId="{54A11253-3EB9-4D81-8C81-FBB842DAE59E}" dt="2025-07-31T08:32:10.037" v="571" actId="20577"/>
        <pc:sldMkLst>
          <pc:docMk/>
          <pc:sldMk cId="1810835591" sldId="515"/>
        </pc:sldMkLst>
        <pc:spChg chg="mod">
          <ac:chgData name="Nicole Dobrohotoff" userId="2dc4cf58-dc7e-422a-950b-38460c74cb76" providerId="ADAL" clId="{54A11253-3EB9-4D81-8C81-FBB842DAE59E}" dt="2025-07-31T08:32:10.037" v="571" actId="20577"/>
          <ac:spMkLst>
            <pc:docMk/>
            <pc:sldMk cId="1810835591" sldId="515"/>
            <ac:spMk id="4" creationId="{6A962CCF-FB78-D1D3-753F-7D37CBEBB902}"/>
          </ac:spMkLst>
        </pc:spChg>
        <pc:picChg chg="mod">
          <ac:chgData name="Nicole Dobrohotoff" userId="2dc4cf58-dc7e-422a-950b-38460c74cb76" providerId="ADAL" clId="{54A11253-3EB9-4D81-8C81-FBB842DAE59E}" dt="2025-07-31T08:06:56.253" v="379" actId="1036"/>
          <ac:picMkLst>
            <pc:docMk/>
            <pc:sldMk cId="1810835591" sldId="515"/>
            <ac:picMk id="2" creationId="{90DD633D-9218-A888-789C-76FE45E6AC4C}"/>
          </ac:picMkLst>
        </pc:picChg>
      </pc:sldChg>
      <pc:sldChg chg="modSp mod modNotesTx">
        <pc:chgData name="Nicole Dobrohotoff" userId="2dc4cf58-dc7e-422a-950b-38460c74cb76" providerId="ADAL" clId="{54A11253-3EB9-4D81-8C81-FBB842DAE59E}" dt="2025-07-31T08:26:14.724" v="503" actId="20577"/>
        <pc:sldMkLst>
          <pc:docMk/>
          <pc:sldMk cId="4198553334" sldId="518"/>
        </pc:sldMkLst>
        <pc:picChg chg="mod">
          <ac:chgData name="Nicole Dobrohotoff" userId="2dc4cf58-dc7e-422a-950b-38460c74cb76" providerId="ADAL" clId="{54A11253-3EB9-4D81-8C81-FBB842DAE59E}" dt="2025-07-31T08:07:45.230" v="384" actId="1035"/>
          <ac:picMkLst>
            <pc:docMk/>
            <pc:sldMk cId="4198553334" sldId="518"/>
            <ac:picMk id="2" creationId="{5387CEDC-9F84-E927-6347-FE1F17636D48}"/>
          </ac:picMkLst>
        </pc:picChg>
      </pc:sldChg>
      <pc:sldChg chg="modNotesTx">
        <pc:chgData name="Nicole Dobrohotoff" userId="2dc4cf58-dc7e-422a-950b-38460c74cb76" providerId="ADAL" clId="{54A11253-3EB9-4D81-8C81-FBB842DAE59E}" dt="2025-07-31T08:35:02.026" v="599" actId="114"/>
        <pc:sldMkLst>
          <pc:docMk/>
          <pc:sldMk cId="4002168938" sldId="521"/>
        </pc:sldMkLst>
      </pc:sldChg>
      <pc:sldChg chg="modNotesTx">
        <pc:chgData name="Nicole Dobrohotoff" userId="2dc4cf58-dc7e-422a-950b-38460c74cb76" providerId="ADAL" clId="{54A11253-3EB9-4D81-8C81-FBB842DAE59E}" dt="2025-07-31T08:34:32.486" v="585" actId="20577"/>
        <pc:sldMkLst>
          <pc:docMk/>
          <pc:sldMk cId="2780396592" sldId="524"/>
        </pc:sldMkLst>
      </pc:sldChg>
      <pc:sldChg chg="modSp mod modNotesTx">
        <pc:chgData name="Nicole Dobrohotoff" userId="2dc4cf58-dc7e-422a-950b-38460c74cb76" providerId="ADAL" clId="{54A11253-3EB9-4D81-8C81-FBB842DAE59E}" dt="2025-07-31T08:33:19.336" v="583" actId="20577"/>
        <pc:sldMkLst>
          <pc:docMk/>
          <pc:sldMk cId="3823159813" sldId="528"/>
        </pc:sldMkLst>
        <pc:picChg chg="mod">
          <ac:chgData name="Nicole Dobrohotoff" userId="2dc4cf58-dc7e-422a-950b-38460c74cb76" providerId="ADAL" clId="{54A11253-3EB9-4D81-8C81-FBB842DAE59E}" dt="2025-07-31T08:09:06.933" v="416" actId="1035"/>
          <ac:picMkLst>
            <pc:docMk/>
            <pc:sldMk cId="3823159813" sldId="528"/>
            <ac:picMk id="6" creationId="{3C23E67A-C250-8FE9-3C07-AA6E70D3F4B7}"/>
          </ac:picMkLst>
        </pc:picChg>
      </pc:sldChg>
      <pc:sldChg chg="addSp delSp modSp mod">
        <pc:chgData name="Nicole Dobrohotoff" userId="2dc4cf58-dc7e-422a-950b-38460c74cb76" providerId="ADAL" clId="{54A11253-3EB9-4D81-8C81-FBB842DAE59E}" dt="2025-07-31T08:07:59.541" v="388" actId="1035"/>
        <pc:sldMkLst>
          <pc:docMk/>
          <pc:sldMk cId="2672584857" sldId="530"/>
        </pc:sldMkLst>
        <pc:spChg chg="mod">
          <ac:chgData name="Nicole Dobrohotoff" userId="2dc4cf58-dc7e-422a-950b-38460c74cb76" providerId="ADAL" clId="{54A11253-3EB9-4D81-8C81-FBB842DAE59E}" dt="2025-07-31T08:01:37.733" v="324" actId="948"/>
          <ac:spMkLst>
            <pc:docMk/>
            <pc:sldMk cId="2672584857" sldId="530"/>
            <ac:spMk id="3" creationId="{49B95A32-1B7B-ABEA-7E4B-181F8CCFF612}"/>
          </ac:spMkLst>
        </pc:spChg>
        <pc:spChg chg="add del mod">
          <ac:chgData name="Nicole Dobrohotoff" userId="2dc4cf58-dc7e-422a-950b-38460c74cb76" providerId="ADAL" clId="{54A11253-3EB9-4D81-8C81-FBB842DAE59E}" dt="2025-07-31T03:54:48.571" v="40" actId="931"/>
          <ac:spMkLst>
            <pc:docMk/>
            <pc:sldMk cId="2672584857" sldId="530"/>
            <ac:spMk id="4" creationId="{76342B56-9149-0F52-162B-F073D527837A}"/>
          </ac:spMkLst>
        </pc:spChg>
        <pc:spChg chg="mod">
          <ac:chgData name="Nicole Dobrohotoff" userId="2dc4cf58-dc7e-422a-950b-38460c74cb76" providerId="ADAL" clId="{54A11253-3EB9-4D81-8C81-FBB842DAE59E}" dt="2025-07-31T03:55:10.965" v="55" actId="20577"/>
          <ac:spMkLst>
            <pc:docMk/>
            <pc:sldMk cId="2672584857" sldId="530"/>
            <ac:spMk id="6" creationId="{4A7AEBA3-5FA0-EED4-18D2-C7F8FECDE21E}"/>
          </ac:spMkLst>
        </pc:spChg>
        <pc:picChg chg="del">
          <ac:chgData name="Nicole Dobrohotoff" userId="2dc4cf58-dc7e-422a-950b-38460c74cb76" providerId="ADAL" clId="{54A11253-3EB9-4D81-8C81-FBB842DAE59E}" dt="2025-07-31T03:54:43.559" v="39" actId="478"/>
          <ac:picMkLst>
            <pc:docMk/>
            <pc:sldMk cId="2672584857" sldId="530"/>
            <ac:picMk id="5" creationId="{C127E5BD-C9BE-1118-943B-B25DC05C1F4E}"/>
          </ac:picMkLst>
        </pc:picChg>
        <pc:picChg chg="add mod ord">
          <ac:chgData name="Nicole Dobrohotoff" userId="2dc4cf58-dc7e-422a-950b-38460c74cb76" providerId="ADAL" clId="{54A11253-3EB9-4D81-8C81-FBB842DAE59E}" dt="2025-07-31T08:07:59.541" v="388" actId="1035"/>
          <ac:picMkLst>
            <pc:docMk/>
            <pc:sldMk cId="2672584857" sldId="530"/>
            <ac:picMk id="8" creationId="{C16CA7DE-2B40-E15B-2C58-58C8D0FF9854}"/>
          </ac:picMkLst>
        </pc:picChg>
      </pc:sldChg>
      <pc:sldChg chg="addSp delSp modSp mod modNotesTx">
        <pc:chgData name="Nicole Dobrohotoff" userId="2dc4cf58-dc7e-422a-950b-38460c74cb76" providerId="ADAL" clId="{54A11253-3EB9-4D81-8C81-FBB842DAE59E}" dt="2025-07-31T08:04:54.319" v="363" actId="20577"/>
        <pc:sldMkLst>
          <pc:docMk/>
          <pc:sldMk cId="20000703" sldId="531"/>
        </pc:sldMkLst>
        <pc:spChg chg="add mod">
          <ac:chgData name="Nicole Dobrohotoff" userId="2dc4cf58-dc7e-422a-950b-38460c74cb76" providerId="ADAL" clId="{54A11253-3EB9-4D81-8C81-FBB842DAE59E}" dt="2025-07-31T08:04:54.319" v="363" actId="20577"/>
          <ac:spMkLst>
            <pc:docMk/>
            <pc:sldMk cId="20000703" sldId="531"/>
            <ac:spMk id="3" creationId="{855BE23C-9C70-C17B-F1E0-D15579BA04FF}"/>
          </ac:spMkLst>
        </pc:spChg>
        <pc:spChg chg="del">
          <ac:chgData name="Nicole Dobrohotoff" userId="2dc4cf58-dc7e-422a-950b-38460c74cb76" providerId="ADAL" clId="{54A11253-3EB9-4D81-8C81-FBB842DAE59E}" dt="2025-07-31T05:37:45.953" v="166" actId="931"/>
          <ac:spMkLst>
            <pc:docMk/>
            <pc:sldMk cId="20000703" sldId="531"/>
            <ac:spMk id="3" creationId="{E4149F36-A5C6-D1FD-9CBB-10BA302E7975}"/>
          </ac:spMkLst>
        </pc:spChg>
        <pc:spChg chg="add del mod">
          <ac:chgData name="Nicole Dobrohotoff" userId="2dc4cf58-dc7e-422a-950b-38460c74cb76" providerId="ADAL" clId="{54A11253-3EB9-4D81-8C81-FBB842DAE59E}" dt="2025-07-31T05:38:09.728" v="172" actId="931"/>
          <ac:spMkLst>
            <pc:docMk/>
            <pc:sldMk cId="20000703" sldId="531"/>
            <ac:spMk id="8" creationId="{88E0F6DA-E8E6-6D66-949A-4533EFCC9E50}"/>
          </ac:spMkLst>
        </pc:spChg>
        <pc:spChg chg="add del mod">
          <ac:chgData name="Nicole Dobrohotoff" userId="2dc4cf58-dc7e-422a-950b-38460c74cb76" providerId="ADAL" clId="{54A11253-3EB9-4D81-8C81-FBB842DAE59E}" dt="2025-07-31T05:40:27.086" v="192" actId="931"/>
          <ac:spMkLst>
            <pc:docMk/>
            <pc:sldMk cId="20000703" sldId="531"/>
            <ac:spMk id="12" creationId="{763B0A23-C266-7A57-ED42-604D38F99F95}"/>
          </ac:spMkLst>
        </pc:spChg>
        <pc:spChg chg="add del mod">
          <ac:chgData name="Nicole Dobrohotoff" userId="2dc4cf58-dc7e-422a-950b-38460c74cb76" providerId="ADAL" clId="{54A11253-3EB9-4D81-8C81-FBB842DAE59E}" dt="2025-07-31T05:40:57.278" v="198" actId="931"/>
          <ac:spMkLst>
            <pc:docMk/>
            <pc:sldMk cId="20000703" sldId="531"/>
            <ac:spMk id="16" creationId="{529D777E-13A7-F155-2FD2-E376F5C6C45E}"/>
          </ac:spMkLst>
        </pc:spChg>
        <pc:picChg chg="add del mod">
          <ac:chgData name="Nicole Dobrohotoff" userId="2dc4cf58-dc7e-422a-950b-38460c74cb76" providerId="ADAL" clId="{54A11253-3EB9-4D81-8C81-FBB842DAE59E}" dt="2025-07-31T05:37:53.081" v="171" actId="478"/>
          <ac:picMkLst>
            <pc:docMk/>
            <pc:sldMk cId="20000703" sldId="531"/>
            <ac:picMk id="6" creationId="{B25AE935-7B82-7FBF-3FDF-A36DE8B895E4}"/>
          </ac:picMkLst>
        </pc:picChg>
        <pc:picChg chg="add del mod modCrop">
          <ac:chgData name="Nicole Dobrohotoff" userId="2dc4cf58-dc7e-422a-950b-38460c74cb76" providerId="ADAL" clId="{54A11253-3EB9-4D81-8C81-FBB842DAE59E}" dt="2025-07-31T05:40:23.159" v="191" actId="478"/>
          <ac:picMkLst>
            <pc:docMk/>
            <pc:sldMk cId="20000703" sldId="531"/>
            <ac:picMk id="10" creationId="{DA6DFF8E-6E22-0525-80A0-4726A558F2C9}"/>
          </ac:picMkLst>
        </pc:picChg>
        <pc:picChg chg="add del mod modCrop">
          <ac:chgData name="Nicole Dobrohotoff" userId="2dc4cf58-dc7e-422a-950b-38460c74cb76" providerId="ADAL" clId="{54A11253-3EB9-4D81-8C81-FBB842DAE59E}" dt="2025-07-31T05:40:52.224" v="197" actId="478"/>
          <ac:picMkLst>
            <pc:docMk/>
            <pc:sldMk cId="20000703" sldId="531"/>
            <ac:picMk id="14" creationId="{59B873EC-D2C8-A794-9A8C-1020C589A817}"/>
          </ac:picMkLst>
        </pc:picChg>
        <pc:picChg chg="add mod">
          <ac:chgData name="Nicole Dobrohotoff" userId="2dc4cf58-dc7e-422a-950b-38460c74cb76" providerId="ADAL" clId="{54A11253-3EB9-4D81-8C81-FBB842DAE59E}" dt="2025-07-31T05:40:59.777" v="199" actId="27614"/>
          <ac:picMkLst>
            <pc:docMk/>
            <pc:sldMk cId="20000703" sldId="531"/>
            <ac:picMk id="18" creationId="{0C2D75C2-BA8F-FCED-B149-164B2CB2CE4F}"/>
          </ac:picMkLst>
        </pc:picChg>
      </pc:sldChg>
      <pc:sldChg chg="addSp delSp modSp mod">
        <pc:chgData name="Nicole Dobrohotoff" userId="2dc4cf58-dc7e-422a-950b-38460c74cb76" providerId="ADAL" clId="{54A11253-3EB9-4D81-8C81-FBB842DAE59E}" dt="2025-07-31T08:05:07.512" v="366" actId="478"/>
        <pc:sldMkLst>
          <pc:docMk/>
          <pc:sldMk cId="3524297359" sldId="532"/>
        </pc:sldMkLst>
        <pc:spChg chg="del">
          <ac:chgData name="Nicole Dobrohotoff" userId="2dc4cf58-dc7e-422a-950b-38460c74cb76" providerId="ADAL" clId="{54A11253-3EB9-4D81-8C81-FBB842DAE59E}" dt="2025-07-31T05:38:48.103" v="177" actId="931"/>
          <ac:spMkLst>
            <pc:docMk/>
            <pc:sldMk cId="3524297359" sldId="532"/>
            <ac:spMk id="3" creationId="{0ACFAE9B-8EA2-8D42-06B0-B67E764E0AC3}"/>
          </ac:spMkLst>
        </pc:spChg>
        <pc:spChg chg="del mod">
          <ac:chgData name="Nicole Dobrohotoff" userId="2dc4cf58-dc7e-422a-950b-38460c74cb76" providerId="ADAL" clId="{54A11253-3EB9-4D81-8C81-FBB842DAE59E}" dt="2025-07-31T08:05:04.658" v="364" actId="478"/>
          <ac:spMkLst>
            <pc:docMk/>
            <pc:sldMk cId="3524297359" sldId="532"/>
            <ac:spMk id="4" creationId="{087207C5-04CE-0431-FEAA-098407540030}"/>
          </ac:spMkLst>
        </pc:spChg>
        <pc:spChg chg="add del mod">
          <ac:chgData name="Nicole Dobrohotoff" userId="2dc4cf58-dc7e-422a-950b-38460c74cb76" providerId="ADAL" clId="{54A11253-3EB9-4D81-8C81-FBB842DAE59E}" dt="2025-07-31T08:05:07.512" v="366" actId="478"/>
          <ac:spMkLst>
            <pc:docMk/>
            <pc:sldMk cId="3524297359" sldId="532"/>
            <ac:spMk id="5" creationId="{A82225E6-1A00-F2D1-A4FF-B0B89F04778C}"/>
          </ac:spMkLst>
        </pc:spChg>
        <pc:spChg chg="add mod">
          <ac:chgData name="Nicole Dobrohotoff" userId="2dc4cf58-dc7e-422a-950b-38460c74cb76" providerId="ADAL" clId="{54A11253-3EB9-4D81-8C81-FBB842DAE59E}" dt="2025-07-31T08:05:05.142" v="365"/>
          <ac:spMkLst>
            <pc:docMk/>
            <pc:sldMk cId="3524297359" sldId="532"/>
            <ac:spMk id="7" creationId="{15341B95-96E8-5A40-3CC2-B58874038DD5}"/>
          </ac:spMkLst>
        </pc:spChg>
        <pc:picChg chg="add mod">
          <ac:chgData name="Nicole Dobrohotoff" userId="2dc4cf58-dc7e-422a-950b-38460c74cb76" providerId="ADAL" clId="{54A11253-3EB9-4D81-8C81-FBB842DAE59E}" dt="2025-07-31T05:38:50.410" v="179" actId="962"/>
          <ac:picMkLst>
            <pc:docMk/>
            <pc:sldMk cId="3524297359" sldId="532"/>
            <ac:picMk id="6" creationId="{1DD2961B-0716-176E-36B6-4B6E92451927}"/>
          </ac:picMkLst>
        </pc:picChg>
      </pc:sldChg>
      <pc:sldChg chg="del">
        <pc:chgData name="Nicole Dobrohotoff" userId="2dc4cf58-dc7e-422a-950b-38460c74cb76" providerId="ADAL" clId="{54A11253-3EB9-4D81-8C81-FBB842DAE59E}" dt="2025-07-31T03:57:19.409" v="62" actId="47"/>
        <pc:sldMkLst>
          <pc:docMk/>
          <pc:sldMk cId="1330532552" sldId="533"/>
        </pc:sldMkLst>
      </pc:sldChg>
      <pc:sldChg chg="addSp delSp modSp mod modNotesTx">
        <pc:chgData name="Nicole Dobrohotoff" userId="2dc4cf58-dc7e-422a-950b-38460c74cb76" providerId="ADAL" clId="{54A11253-3EB9-4D81-8C81-FBB842DAE59E}" dt="2025-07-31T08:28:33.670" v="514" actId="114"/>
        <pc:sldMkLst>
          <pc:docMk/>
          <pc:sldMk cId="2938218494" sldId="534"/>
        </pc:sldMkLst>
        <pc:spChg chg="add del mod">
          <ac:chgData name="Nicole Dobrohotoff" userId="2dc4cf58-dc7e-422a-950b-38460c74cb76" providerId="ADAL" clId="{54A11253-3EB9-4D81-8C81-FBB842DAE59E}" dt="2025-07-31T05:33:41.718" v="79" actId="931"/>
          <ac:spMkLst>
            <pc:docMk/>
            <pc:sldMk cId="2938218494" sldId="534"/>
            <ac:spMk id="5" creationId="{A365DC89-D63C-29E7-D0AF-D9172EC932B8}"/>
          </ac:spMkLst>
        </pc:spChg>
        <pc:picChg chg="del">
          <ac:chgData name="Nicole Dobrohotoff" userId="2dc4cf58-dc7e-422a-950b-38460c74cb76" providerId="ADAL" clId="{54A11253-3EB9-4D81-8C81-FBB842DAE59E}" dt="2025-07-31T05:25:52.527" v="77" actId="478"/>
          <ac:picMkLst>
            <pc:docMk/>
            <pc:sldMk cId="2938218494" sldId="534"/>
            <ac:picMk id="2" creationId="{86AA94CE-27CC-8A4B-B7FA-C67C45674032}"/>
          </ac:picMkLst>
        </pc:picChg>
        <pc:picChg chg="add mod ord">
          <ac:chgData name="Nicole Dobrohotoff" userId="2dc4cf58-dc7e-422a-950b-38460c74cb76" providerId="ADAL" clId="{54A11253-3EB9-4D81-8C81-FBB842DAE59E}" dt="2025-07-31T05:33:45.852" v="82" actId="167"/>
          <ac:picMkLst>
            <pc:docMk/>
            <pc:sldMk cId="2938218494" sldId="534"/>
            <ac:picMk id="7" creationId="{8F813624-95E9-83F3-7832-1B386A0D76DE}"/>
          </ac:picMkLst>
        </pc:picChg>
      </pc:sldChg>
      <pc:sldChg chg="del">
        <pc:chgData name="Nicole Dobrohotoff" userId="2dc4cf58-dc7e-422a-950b-38460c74cb76" providerId="ADAL" clId="{54A11253-3EB9-4D81-8C81-FBB842DAE59E}" dt="2025-07-31T03:58:18.087" v="70" actId="47"/>
        <pc:sldMkLst>
          <pc:docMk/>
          <pc:sldMk cId="2705744676" sldId="535"/>
        </pc:sldMkLst>
      </pc:sldChg>
      <pc:sldChg chg="del">
        <pc:chgData name="Nicole Dobrohotoff" userId="2dc4cf58-dc7e-422a-950b-38460c74cb76" providerId="ADAL" clId="{54A11253-3EB9-4D81-8C81-FBB842DAE59E}" dt="2025-07-31T03:57:27.657" v="64" actId="47"/>
        <pc:sldMkLst>
          <pc:docMk/>
          <pc:sldMk cId="2942380189" sldId="536"/>
        </pc:sldMkLst>
      </pc:sldChg>
      <pc:sldChg chg="addSp delSp modSp mod">
        <pc:chgData name="Nicole Dobrohotoff" userId="2dc4cf58-dc7e-422a-950b-38460c74cb76" providerId="ADAL" clId="{54A11253-3EB9-4D81-8C81-FBB842DAE59E}" dt="2025-07-31T08:05:12.791" v="367"/>
        <pc:sldMkLst>
          <pc:docMk/>
          <pc:sldMk cId="3482096223" sldId="537"/>
        </pc:sldMkLst>
        <pc:spChg chg="add mod">
          <ac:chgData name="Nicole Dobrohotoff" userId="2dc4cf58-dc7e-422a-950b-38460c74cb76" providerId="ADAL" clId="{54A11253-3EB9-4D81-8C81-FBB842DAE59E}" dt="2025-07-31T08:05:12.791" v="367"/>
          <ac:spMkLst>
            <pc:docMk/>
            <pc:sldMk cId="3482096223" sldId="537"/>
            <ac:spMk id="3" creationId="{138553CC-7CC9-3A11-0016-D5EFAA0C881A}"/>
          </ac:spMkLst>
        </pc:spChg>
        <pc:spChg chg="del">
          <ac:chgData name="Nicole Dobrohotoff" userId="2dc4cf58-dc7e-422a-950b-38460c74cb76" providerId="ADAL" clId="{54A11253-3EB9-4D81-8C81-FBB842DAE59E}" dt="2025-07-31T05:39:01.919" v="180" actId="931"/>
          <ac:spMkLst>
            <pc:docMk/>
            <pc:sldMk cId="3482096223" sldId="537"/>
            <ac:spMk id="3" creationId="{AA99AFF2-0DA0-4D88-A08D-9242E9940274}"/>
          </ac:spMkLst>
        </pc:spChg>
        <pc:spChg chg="add del mod">
          <ac:chgData name="Nicole Dobrohotoff" userId="2dc4cf58-dc7e-422a-950b-38460c74cb76" providerId="ADAL" clId="{54A11253-3EB9-4D81-8C81-FBB842DAE59E}" dt="2025-07-31T05:41:14.971" v="201" actId="931"/>
          <ac:spMkLst>
            <pc:docMk/>
            <pc:sldMk cId="3482096223" sldId="537"/>
            <ac:spMk id="8" creationId="{33718010-6207-3E1D-0480-042DB48AD645}"/>
          </ac:spMkLst>
        </pc:spChg>
        <pc:picChg chg="add del mod modCrop">
          <ac:chgData name="Nicole Dobrohotoff" userId="2dc4cf58-dc7e-422a-950b-38460c74cb76" providerId="ADAL" clId="{54A11253-3EB9-4D81-8C81-FBB842DAE59E}" dt="2025-07-31T05:41:08.194" v="200" actId="478"/>
          <ac:picMkLst>
            <pc:docMk/>
            <pc:sldMk cId="3482096223" sldId="537"/>
            <ac:picMk id="6" creationId="{7A49FEBA-2AF1-149C-E008-3246B449449C}"/>
          </ac:picMkLst>
        </pc:picChg>
        <pc:picChg chg="add mod">
          <ac:chgData name="Nicole Dobrohotoff" userId="2dc4cf58-dc7e-422a-950b-38460c74cb76" providerId="ADAL" clId="{54A11253-3EB9-4D81-8C81-FBB842DAE59E}" dt="2025-07-31T05:41:17.511" v="202" actId="27614"/>
          <ac:picMkLst>
            <pc:docMk/>
            <pc:sldMk cId="3482096223" sldId="537"/>
            <ac:picMk id="10" creationId="{987AF591-73A3-AC4E-1925-F20BCA56D5B8}"/>
          </ac:picMkLst>
        </pc:picChg>
      </pc:sldChg>
      <pc:sldChg chg="addSp delSp modSp mod modNotesTx">
        <pc:chgData name="Nicole Dobrohotoff" userId="2dc4cf58-dc7e-422a-950b-38460c74cb76" providerId="ADAL" clId="{54A11253-3EB9-4D81-8C81-FBB842DAE59E}" dt="2025-07-31T08:31:00.269" v="567" actId="20577"/>
        <pc:sldMkLst>
          <pc:docMk/>
          <pc:sldMk cId="565973478" sldId="538"/>
        </pc:sldMkLst>
        <pc:spChg chg="add del mod">
          <ac:chgData name="Nicole Dobrohotoff" userId="2dc4cf58-dc7e-422a-950b-38460c74cb76" providerId="ADAL" clId="{54A11253-3EB9-4D81-8C81-FBB842DAE59E}" dt="2025-07-31T05:34:18.401" v="84" actId="931"/>
          <ac:spMkLst>
            <pc:docMk/>
            <pc:sldMk cId="565973478" sldId="538"/>
            <ac:spMk id="5" creationId="{8DECF3B9-8DF1-847A-5976-640A76EFEA9F}"/>
          </ac:spMkLst>
        </pc:spChg>
        <pc:spChg chg="mod">
          <ac:chgData name="Nicole Dobrohotoff" userId="2dc4cf58-dc7e-422a-950b-38460c74cb76" providerId="ADAL" clId="{54A11253-3EB9-4D81-8C81-FBB842DAE59E}" dt="2025-07-31T05:36:24.257" v="94" actId="20577"/>
          <ac:spMkLst>
            <pc:docMk/>
            <pc:sldMk cId="565973478" sldId="538"/>
            <ac:spMk id="8" creationId="{8119FDE6-DCB6-BDE9-5484-BB9C09543CB7}"/>
          </ac:spMkLst>
        </pc:spChg>
        <pc:spChg chg="add del mod">
          <ac:chgData name="Nicole Dobrohotoff" userId="2dc4cf58-dc7e-422a-950b-38460c74cb76" providerId="ADAL" clId="{54A11253-3EB9-4D81-8C81-FBB842DAE59E}" dt="2025-07-31T05:35:47.724" v="89" actId="931"/>
          <ac:spMkLst>
            <pc:docMk/>
            <pc:sldMk cId="565973478" sldId="538"/>
            <ac:spMk id="11" creationId="{4BABF72F-2348-645E-A8BA-3E40D6049394}"/>
          </ac:spMkLst>
        </pc:spChg>
        <pc:picChg chg="del">
          <ac:chgData name="Nicole Dobrohotoff" userId="2dc4cf58-dc7e-422a-950b-38460c74cb76" providerId="ADAL" clId="{54A11253-3EB9-4D81-8C81-FBB842DAE59E}" dt="2025-07-31T05:34:12.191" v="83" actId="478"/>
          <ac:picMkLst>
            <pc:docMk/>
            <pc:sldMk cId="565973478" sldId="538"/>
            <ac:picMk id="2" creationId="{ED128D9A-348B-7EC5-8862-6CF0908471DE}"/>
          </ac:picMkLst>
        </pc:picChg>
        <pc:picChg chg="add del mod ord">
          <ac:chgData name="Nicole Dobrohotoff" userId="2dc4cf58-dc7e-422a-950b-38460c74cb76" providerId="ADAL" clId="{54A11253-3EB9-4D81-8C81-FBB842DAE59E}" dt="2025-07-31T05:34:30.535" v="88" actId="478"/>
          <ac:picMkLst>
            <pc:docMk/>
            <pc:sldMk cId="565973478" sldId="538"/>
            <ac:picMk id="7" creationId="{AE8C2028-A4F3-BB8B-C794-3016D812884F}"/>
          </ac:picMkLst>
        </pc:picChg>
        <pc:picChg chg="add mod ord modCrop">
          <ac:chgData name="Nicole Dobrohotoff" userId="2dc4cf58-dc7e-422a-950b-38460c74cb76" providerId="ADAL" clId="{54A11253-3EB9-4D81-8C81-FBB842DAE59E}" dt="2025-07-31T08:07:07.167" v="380" actId="1036"/>
          <ac:picMkLst>
            <pc:docMk/>
            <pc:sldMk cId="565973478" sldId="538"/>
            <ac:picMk id="13" creationId="{FE6BB466-E108-1995-4002-B9865A9000E3}"/>
          </ac:picMkLst>
        </pc:picChg>
      </pc:sldChg>
      <pc:sldChg chg="del">
        <pc:chgData name="Nicole Dobrohotoff" userId="2dc4cf58-dc7e-422a-950b-38460c74cb76" providerId="ADAL" clId="{54A11253-3EB9-4D81-8C81-FBB842DAE59E}" dt="2025-07-31T03:57:33.408" v="66" actId="47"/>
        <pc:sldMkLst>
          <pc:docMk/>
          <pc:sldMk cId="633273686" sldId="539"/>
        </pc:sldMkLst>
      </pc:sldChg>
      <pc:sldChg chg="addSp delSp modSp mod">
        <pc:chgData name="Nicole Dobrohotoff" userId="2dc4cf58-dc7e-422a-950b-38460c74cb76" providerId="ADAL" clId="{54A11253-3EB9-4D81-8C81-FBB842DAE59E}" dt="2025-07-31T08:05:17.688" v="368"/>
        <pc:sldMkLst>
          <pc:docMk/>
          <pc:sldMk cId="4052500383" sldId="540"/>
        </pc:sldMkLst>
        <pc:spChg chg="add mod">
          <ac:chgData name="Nicole Dobrohotoff" userId="2dc4cf58-dc7e-422a-950b-38460c74cb76" providerId="ADAL" clId="{54A11253-3EB9-4D81-8C81-FBB842DAE59E}" dt="2025-07-31T08:05:17.688" v="368"/>
          <ac:spMkLst>
            <pc:docMk/>
            <pc:sldMk cId="4052500383" sldId="540"/>
            <ac:spMk id="3" creationId="{8198D4A9-9A89-BDE5-86ED-62506A7E3FF3}"/>
          </ac:spMkLst>
        </pc:spChg>
        <pc:spChg chg="del">
          <ac:chgData name="Nicole Dobrohotoff" userId="2dc4cf58-dc7e-422a-950b-38460c74cb76" providerId="ADAL" clId="{54A11253-3EB9-4D81-8C81-FBB842DAE59E}" dt="2025-07-31T05:39:46.626" v="185" actId="931"/>
          <ac:spMkLst>
            <pc:docMk/>
            <pc:sldMk cId="4052500383" sldId="540"/>
            <ac:spMk id="3" creationId="{E51372FC-E292-8878-2479-799E5C76B8BC}"/>
          </ac:spMkLst>
        </pc:spChg>
        <pc:spChg chg="add del mod">
          <ac:chgData name="Nicole Dobrohotoff" userId="2dc4cf58-dc7e-422a-950b-38460c74cb76" providerId="ADAL" clId="{54A11253-3EB9-4D81-8C81-FBB842DAE59E}" dt="2025-07-31T05:41:27.692" v="204" actId="931"/>
          <ac:spMkLst>
            <pc:docMk/>
            <pc:sldMk cId="4052500383" sldId="540"/>
            <ac:spMk id="8" creationId="{9B11D6F7-3F58-BFF0-5A45-D22C310B3846}"/>
          </ac:spMkLst>
        </pc:spChg>
        <pc:spChg chg="add del mod">
          <ac:chgData name="Nicole Dobrohotoff" userId="2dc4cf58-dc7e-422a-950b-38460c74cb76" providerId="ADAL" clId="{54A11253-3EB9-4D81-8C81-FBB842DAE59E}" dt="2025-07-31T05:41:32.812" v="206" actId="931"/>
          <ac:spMkLst>
            <pc:docMk/>
            <pc:sldMk cId="4052500383" sldId="540"/>
            <ac:spMk id="12" creationId="{C5F29010-76C6-F0F5-558A-71F1CAA39DB8}"/>
          </ac:spMkLst>
        </pc:spChg>
        <pc:picChg chg="add del mod">
          <ac:chgData name="Nicole Dobrohotoff" userId="2dc4cf58-dc7e-422a-950b-38460c74cb76" providerId="ADAL" clId="{54A11253-3EB9-4D81-8C81-FBB842DAE59E}" dt="2025-07-31T05:41:20.494" v="203" actId="478"/>
          <ac:picMkLst>
            <pc:docMk/>
            <pc:sldMk cId="4052500383" sldId="540"/>
            <ac:picMk id="6" creationId="{C0989B77-A768-A4F4-2E61-27E68B6F04C5}"/>
          </ac:picMkLst>
        </pc:picChg>
        <pc:picChg chg="add del mod">
          <ac:chgData name="Nicole Dobrohotoff" userId="2dc4cf58-dc7e-422a-950b-38460c74cb76" providerId="ADAL" clId="{54A11253-3EB9-4D81-8C81-FBB842DAE59E}" dt="2025-07-31T05:41:29.469" v="205" actId="478"/>
          <ac:picMkLst>
            <pc:docMk/>
            <pc:sldMk cId="4052500383" sldId="540"/>
            <ac:picMk id="10" creationId="{812F1CA2-E18E-A420-8832-080C1293E7A9}"/>
          </ac:picMkLst>
        </pc:picChg>
        <pc:picChg chg="add mod">
          <ac:chgData name="Nicole Dobrohotoff" userId="2dc4cf58-dc7e-422a-950b-38460c74cb76" providerId="ADAL" clId="{54A11253-3EB9-4D81-8C81-FBB842DAE59E}" dt="2025-07-31T05:41:35.270" v="207" actId="27614"/>
          <ac:picMkLst>
            <pc:docMk/>
            <pc:sldMk cId="4052500383" sldId="540"/>
            <ac:picMk id="14" creationId="{B22D0D52-CB43-F5D5-0583-AA800512B509}"/>
          </ac:picMkLst>
        </pc:picChg>
      </pc:sldChg>
      <pc:sldChg chg="del">
        <pc:chgData name="Nicole Dobrohotoff" userId="2dc4cf58-dc7e-422a-950b-38460c74cb76" providerId="ADAL" clId="{54A11253-3EB9-4D81-8C81-FBB842DAE59E}" dt="2025-07-31T03:58:26.529" v="72" actId="47"/>
        <pc:sldMkLst>
          <pc:docMk/>
          <pc:sldMk cId="2300969650" sldId="541"/>
        </pc:sldMkLst>
      </pc:sldChg>
      <pc:sldChg chg="del">
        <pc:chgData name="Nicole Dobrohotoff" userId="2dc4cf58-dc7e-422a-950b-38460c74cb76" providerId="ADAL" clId="{54A11253-3EB9-4D81-8C81-FBB842DAE59E}" dt="2025-07-31T03:57:39.845" v="68" actId="47"/>
        <pc:sldMkLst>
          <pc:docMk/>
          <pc:sldMk cId="571322430" sldId="542"/>
        </pc:sldMkLst>
      </pc:sldChg>
      <pc:sldChg chg="addSp delSp modSp mod">
        <pc:chgData name="Nicole Dobrohotoff" userId="2dc4cf58-dc7e-422a-950b-38460c74cb76" providerId="ADAL" clId="{54A11253-3EB9-4D81-8C81-FBB842DAE59E}" dt="2025-07-31T08:05:24.855" v="370" actId="478"/>
        <pc:sldMkLst>
          <pc:docMk/>
          <pc:sldMk cId="350569763" sldId="543"/>
        </pc:sldMkLst>
        <pc:spChg chg="add mod">
          <ac:chgData name="Nicole Dobrohotoff" userId="2dc4cf58-dc7e-422a-950b-38460c74cb76" providerId="ADAL" clId="{54A11253-3EB9-4D81-8C81-FBB842DAE59E}" dt="2025-07-31T08:05:22.208" v="369"/>
          <ac:spMkLst>
            <pc:docMk/>
            <pc:sldMk cId="350569763" sldId="543"/>
            <ac:spMk id="3" creationId="{46BD3547-93B4-9562-1EEA-3DC9337B3C90}"/>
          </ac:spMkLst>
        </pc:spChg>
        <pc:spChg chg="del">
          <ac:chgData name="Nicole Dobrohotoff" userId="2dc4cf58-dc7e-422a-950b-38460c74cb76" providerId="ADAL" clId="{54A11253-3EB9-4D81-8C81-FBB842DAE59E}" dt="2025-07-31T05:41:41.674" v="208" actId="931"/>
          <ac:spMkLst>
            <pc:docMk/>
            <pc:sldMk cId="350569763" sldId="543"/>
            <ac:spMk id="3" creationId="{530AE9FC-A404-F48D-3C4A-5793773D280A}"/>
          </ac:spMkLst>
        </pc:spChg>
        <pc:spChg chg="del">
          <ac:chgData name="Nicole Dobrohotoff" userId="2dc4cf58-dc7e-422a-950b-38460c74cb76" providerId="ADAL" clId="{54A11253-3EB9-4D81-8C81-FBB842DAE59E}" dt="2025-07-31T08:05:24.855" v="370" actId="478"/>
          <ac:spMkLst>
            <pc:docMk/>
            <pc:sldMk cId="350569763" sldId="543"/>
            <ac:spMk id="4" creationId="{4E38F841-8FE4-F8FA-364E-EF8C471A68DC}"/>
          </ac:spMkLst>
        </pc:spChg>
        <pc:picChg chg="add mod">
          <ac:chgData name="Nicole Dobrohotoff" userId="2dc4cf58-dc7e-422a-950b-38460c74cb76" providerId="ADAL" clId="{54A11253-3EB9-4D81-8C81-FBB842DAE59E}" dt="2025-07-31T05:41:44.173" v="209" actId="27614"/>
          <ac:picMkLst>
            <pc:docMk/>
            <pc:sldMk cId="350569763" sldId="543"/>
            <ac:picMk id="6" creationId="{6CE831FE-DCF4-AB54-DA07-37D8F07B4A4B}"/>
          </ac:picMkLst>
        </pc:picChg>
      </pc:sldChg>
      <pc:sldChg chg="del">
        <pc:chgData name="Nicole Dobrohotoff" userId="2dc4cf58-dc7e-422a-950b-38460c74cb76" providerId="ADAL" clId="{54A11253-3EB9-4D81-8C81-FBB842DAE59E}" dt="2025-07-31T03:58:34.100" v="74" actId="47"/>
        <pc:sldMkLst>
          <pc:docMk/>
          <pc:sldMk cId="1444383032" sldId="544"/>
        </pc:sldMkLst>
      </pc:sldChg>
      <pc:sldChg chg="del">
        <pc:chgData name="Nicole Dobrohotoff" userId="2dc4cf58-dc7e-422a-950b-38460c74cb76" providerId="ADAL" clId="{54A11253-3EB9-4D81-8C81-FBB842DAE59E}" dt="2025-07-31T03:58:39.890" v="76" actId="47"/>
        <pc:sldMkLst>
          <pc:docMk/>
          <pc:sldMk cId="1161505602" sldId="545"/>
        </pc:sldMkLst>
      </pc:sldChg>
      <pc:sldChg chg="modSp mod">
        <pc:chgData name="Nicole Dobrohotoff" userId="2dc4cf58-dc7e-422a-950b-38460c74cb76" providerId="ADAL" clId="{54A11253-3EB9-4D81-8C81-FBB842DAE59E}" dt="2025-07-31T08:07:12.422" v="381" actId="1036"/>
        <pc:sldMkLst>
          <pc:docMk/>
          <pc:sldMk cId="4145538567" sldId="547"/>
        </pc:sldMkLst>
        <pc:picChg chg="mod">
          <ac:chgData name="Nicole Dobrohotoff" userId="2dc4cf58-dc7e-422a-950b-38460c74cb76" providerId="ADAL" clId="{54A11253-3EB9-4D81-8C81-FBB842DAE59E}" dt="2025-07-31T08:07:12.422" v="381" actId="1036"/>
          <ac:picMkLst>
            <pc:docMk/>
            <pc:sldMk cId="4145538567" sldId="547"/>
            <ac:picMk id="14" creationId="{B4F3B1E6-3192-A736-51D6-C4D8F4157BD9}"/>
          </ac:picMkLst>
        </pc:picChg>
      </pc:sldChg>
      <pc:sldChg chg="modSp mod">
        <pc:chgData name="Nicole Dobrohotoff" userId="2dc4cf58-dc7e-422a-950b-38460c74cb76" providerId="ADAL" clId="{54A11253-3EB9-4D81-8C81-FBB842DAE59E}" dt="2025-07-31T08:33:04.223" v="573" actId="20577"/>
        <pc:sldMkLst>
          <pc:docMk/>
          <pc:sldMk cId="3000244406" sldId="548"/>
        </pc:sldMkLst>
        <pc:spChg chg="mod">
          <ac:chgData name="Nicole Dobrohotoff" userId="2dc4cf58-dc7e-422a-950b-38460c74cb76" providerId="ADAL" clId="{54A11253-3EB9-4D81-8C81-FBB842DAE59E}" dt="2025-07-31T08:33:04.223" v="573" actId="20577"/>
          <ac:spMkLst>
            <pc:docMk/>
            <pc:sldMk cId="3000244406" sldId="548"/>
            <ac:spMk id="4" creationId="{3B9D7860-2FAC-ABFD-37E3-BD9350A78FDD}"/>
          </ac:spMkLst>
        </pc:spChg>
      </pc:sldChg>
      <pc:sldChg chg="modNotesTx">
        <pc:chgData name="Nicole Dobrohotoff" userId="2dc4cf58-dc7e-422a-950b-38460c74cb76" providerId="ADAL" clId="{54A11253-3EB9-4D81-8C81-FBB842DAE59E}" dt="2025-07-31T08:34:52.576" v="586" actId="20577"/>
        <pc:sldMkLst>
          <pc:docMk/>
          <pc:sldMk cId="1813445512" sldId="549"/>
        </pc:sldMkLst>
      </pc:sldChg>
      <pc:sldChg chg="modSp add mod">
        <pc:chgData name="Nicole Dobrohotoff" userId="2dc4cf58-dc7e-422a-950b-38460c74cb76" providerId="ADAL" clId="{54A11253-3EB9-4D81-8C81-FBB842DAE59E}" dt="2025-07-31T08:08:08.989" v="393" actId="1035"/>
        <pc:sldMkLst>
          <pc:docMk/>
          <pc:sldMk cId="3964107633" sldId="550"/>
        </pc:sldMkLst>
        <pc:spChg chg="mod">
          <ac:chgData name="Nicole Dobrohotoff" userId="2dc4cf58-dc7e-422a-950b-38460c74cb76" providerId="ADAL" clId="{54A11253-3EB9-4D81-8C81-FBB842DAE59E}" dt="2025-07-31T08:02:41.973" v="335" actId="948"/>
          <ac:spMkLst>
            <pc:docMk/>
            <pc:sldMk cId="3964107633" sldId="550"/>
            <ac:spMk id="3" creationId="{48B89678-2CC2-9580-EABA-0502F92BF181}"/>
          </ac:spMkLst>
        </pc:spChg>
        <pc:picChg chg="mod">
          <ac:chgData name="Nicole Dobrohotoff" userId="2dc4cf58-dc7e-422a-950b-38460c74cb76" providerId="ADAL" clId="{54A11253-3EB9-4D81-8C81-FBB842DAE59E}" dt="2025-07-31T08:08:08.989" v="393" actId="1035"/>
          <ac:picMkLst>
            <pc:docMk/>
            <pc:sldMk cId="3964107633" sldId="550"/>
            <ac:picMk id="8" creationId="{CD24DA69-F6D2-9317-47AE-97D5C0CCCC8D}"/>
          </ac:picMkLst>
        </pc:picChg>
      </pc:sldChg>
      <pc:sldChg chg="addSp delSp modSp add mod modNotesTx">
        <pc:chgData name="Nicole Dobrohotoff" userId="2dc4cf58-dc7e-422a-950b-38460c74cb76" providerId="ADAL" clId="{54A11253-3EB9-4D81-8C81-FBB842DAE59E}" dt="2025-07-31T08:29:34.355" v="516" actId="6549"/>
        <pc:sldMkLst>
          <pc:docMk/>
          <pc:sldMk cId="569514507" sldId="551"/>
        </pc:sldMkLst>
        <pc:spChg chg="add mod">
          <ac:chgData name="Nicole Dobrohotoff" userId="2dc4cf58-dc7e-422a-950b-38460c74cb76" providerId="ADAL" clId="{54A11253-3EB9-4D81-8C81-FBB842DAE59E}" dt="2025-07-31T08:03:01.955" v="339"/>
          <ac:spMkLst>
            <pc:docMk/>
            <pc:sldMk cId="569514507" sldId="551"/>
            <ac:spMk id="2" creationId="{67057698-CA37-B234-30E9-1F0F2D2E6D14}"/>
          </ac:spMkLst>
        </pc:spChg>
        <pc:spChg chg="del">
          <ac:chgData name="Nicole Dobrohotoff" userId="2dc4cf58-dc7e-422a-950b-38460c74cb76" providerId="ADAL" clId="{54A11253-3EB9-4D81-8C81-FBB842DAE59E}" dt="2025-07-31T08:03:01.501" v="338" actId="478"/>
          <ac:spMkLst>
            <pc:docMk/>
            <pc:sldMk cId="569514507" sldId="551"/>
            <ac:spMk id="3" creationId="{1CE6344F-FF5D-B135-4454-6AC4A914076D}"/>
          </ac:spMkLst>
        </pc:spChg>
        <pc:picChg chg="mod">
          <ac:chgData name="Nicole Dobrohotoff" userId="2dc4cf58-dc7e-422a-950b-38460c74cb76" providerId="ADAL" clId="{54A11253-3EB9-4D81-8C81-FBB842DAE59E}" dt="2025-07-31T08:08:28.135" v="406" actId="1036"/>
          <ac:picMkLst>
            <pc:docMk/>
            <pc:sldMk cId="569514507" sldId="551"/>
            <ac:picMk id="8" creationId="{2612CCA5-2ED0-387B-28BB-EBECE7FC1E5C}"/>
          </ac:picMkLst>
        </pc:picChg>
      </pc:sldChg>
      <pc:sldChg chg="addSp delSp modSp add mod modNotesTx">
        <pc:chgData name="Nicole Dobrohotoff" userId="2dc4cf58-dc7e-422a-950b-38460c74cb76" providerId="ADAL" clId="{54A11253-3EB9-4D81-8C81-FBB842DAE59E}" dt="2025-07-31T08:31:52.295" v="568" actId="20577"/>
        <pc:sldMkLst>
          <pc:docMk/>
          <pc:sldMk cId="947026167" sldId="552"/>
        </pc:sldMkLst>
        <pc:spChg chg="add mod">
          <ac:chgData name="Nicole Dobrohotoff" userId="2dc4cf58-dc7e-422a-950b-38460c74cb76" providerId="ADAL" clId="{54A11253-3EB9-4D81-8C81-FBB842DAE59E}" dt="2025-07-31T08:03:07.671" v="341"/>
          <ac:spMkLst>
            <pc:docMk/>
            <pc:sldMk cId="947026167" sldId="552"/>
            <ac:spMk id="2" creationId="{679CB44C-64B2-5DC5-5B14-B71B1ACFCEF5}"/>
          </ac:spMkLst>
        </pc:spChg>
        <pc:spChg chg="del">
          <ac:chgData name="Nicole Dobrohotoff" userId="2dc4cf58-dc7e-422a-950b-38460c74cb76" providerId="ADAL" clId="{54A11253-3EB9-4D81-8C81-FBB842DAE59E}" dt="2025-07-31T08:03:07.223" v="340" actId="478"/>
          <ac:spMkLst>
            <pc:docMk/>
            <pc:sldMk cId="947026167" sldId="552"/>
            <ac:spMk id="3" creationId="{D8E46753-2B11-298A-11C1-1B7F7A53779A}"/>
          </ac:spMkLst>
        </pc:spChg>
        <pc:picChg chg="mod">
          <ac:chgData name="Nicole Dobrohotoff" userId="2dc4cf58-dc7e-422a-950b-38460c74cb76" providerId="ADAL" clId="{54A11253-3EB9-4D81-8C81-FBB842DAE59E}" dt="2025-07-31T08:08:48.653" v="413" actId="1036"/>
          <ac:picMkLst>
            <pc:docMk/>
            <pc:sldMk cId="947026167" sldId="552"/>
            <ac:picMk id="8" creationId="{206CDCF4-26FC-7E5C-C14B-234C7DA69FDF}"/>
          </ac:picMkLst>
        </pc:picChg>
      </pc:sldChg>
      <pc:sldChg chg="addSp delSp modSp add mod modNotesTx">
        <pc:chgData name="Nicole Dobrohotoff" userId="2dc4cf58-dc7e-422a-950b-38460c74cb76" providerId="ADAL" clId="{54A11253-3EB9-4D81-8C81-FBB842DAE59E}" dt="2025-07-31T08:33:59.598" v="584" actId="20577"/>
        <pc:sldMkLst>
          <pc:docMk/>
          <pc:sldMk cId="3779498770" sldId="553"/>
        </pc:sldMkLst>
        <pc:spChg chg="add mod">
          <ac:chgData name="Nicole Dobrohotoff" userId="2dc4cf58-dc7e-422a-950b-38460c74cb76" providerId="ADAL" clId="{54A11253-3EB9-4D81-8C81-FBB842DAE59E}" dt="2025-07-31T08:03:18.545" v="343"/>
          <ac:spMkLst>
            <pc:docMk/>
            <pc:sldMk cId="3779498770" sldId="553"/>
            <ac:spMk id="2" creationId="{5A60C8F6-4A3E-AAF4-20F6-C569B7794BC9}"/>
          </ac:spMkLst>
        </pc:spChg>
        <pc:spChg chg="del">
          <ac:chgData name="Nicole Dobrohotoff" userId="2dc4cf58-dc7e-422a-950b-38460c74cb76" providerId="ADAL" clId="{54A11253-3EB9-4D81-8C81-FBB842DAE59E}" dt="2025-07-31T08:03:18.096" v="342" actId="478"/>
          <ac:spMkLst>
            <pc:docMk/>
            <pc:sldMk cId="3779498770" sldId="553"/>
            <ac:spMk id="3" creationId="{DD46AD92-62FA-228A-E79D-166766F902F4}"/>
          </ac:spMkLst>
        </pc:spChg>
        <pc:picChg chg="mod">
          <ac:chgData name="Nicole Dobrohotoff" userId="2dc4cf58-dc7e-422a-950b-38460c74cb76" providerId="ADAL" clId="{54A11253-3EB9-4D81-8C81-FBB842DAE59E}" dt="2025-07-31T08:09:29.677" v="429" actId="1035"/>
          <ac:picMkLst>
            <pc:docMk/>
            <pc:sldMk cId="3779498770" sldId="553"/>
            <ac:picMk id="8" creationId="{81990869-811D-C5AA-F66A-C4E2C152C2A9}"/>
          </ac:picMkLst>
        </pc:picChg>
      </pc:sldChg>
      <pc:sldChg chg="add del">
        <pc:chgData name="Nicole Dobrohotoff" userId="2dc4cf58-dc7e-422a-950b-38460c74cb76" providerId="ADAL" clId="{54A11253-3EB9-4D81-8C81-FBB842DAE59E}" dt="2025-07-31T08:01:58.956" v="326" actId="47"/>
        <pc:sldMkLst>
          <pc:docMk/>
          <pc:sldMk cId="749202353" sldId="554"/>
        </pc:sldMkLst>
      </pc:sldChg>
      <pc:sldChg chg="add del">
        <pc:chgData name="Nicole Dobrohotoff" userId="2dc4cf58-dc7e-422a-950b-38460c74cb76" providerId="ADAL" clId="{54A11253-3EB9-4D81-8C81-FBB842DAE59E}" dt="2025-07-31T08:02:06.364" v="328" actId="47"/>
        <pc:sldMkLst>
          <pc:docMk/>
          <pc:sldMk cId="3202708512" sldId="555"/>
        </pc:sldMkLst>
      </pc:sldChg>
      <pc:sldChg chg="add del">
        <pc:chgData name="Nicole Dobrohotoff" userId="2dc4cf58-dc7e-422a-950b-38460c74cb76" providerId="ADAL" clId="{54A11253-3EB9-4D81-8C81-FBB842DAE59E}" dt="2025-07-31T08:02:12.515" v="330" actId="47"/>
        <pc:sldMkLst>
          <pc:docMk/>
          <pc:sldMk cId="4246011001" sldId="556"/>
        </pc:sldMkLst>
      </pc:sldChg>
      <pc:sldChg chg="add del">
        <pc:chgData name="Nicole Dobrohotoff" userId="2dc4cf58-dc7e-422a-950b-38460c74cb76" providerId="ADAL" clId="{54A11253-3EB9-4D81-8C81-FBB842DAE59E}" dt="2025-07-31T08:02:15.862" v="331" actId="47"/>
        <pc:sldMkLst>
          <pc:docMk/>
          <pc:sldMk cId="2996341408" sldId="557"/>
        </pc:sldMkLst>
      </pc:sldChg>
      <pc:sldChg chg="modSp add mod">
        <pc:chgData name="Nicole Dobrohotoff" userId="2dc4cf58-dc7e-422a-950b-38460c74cb76" providerId="ADAL" clId="{54A11253-3EB9-4D81-8C81-FBB842DAE59E}" dt="2025-07-31T08:08:19.095" v="398" actId="1035"/>
        <pc:sldMkLst>
          <pc:docMk/>
          <pc:sldMk cId="1353116252" sldId="558"/>
        </pc:sldMkLst>
        <pc:picChg chg="mod">
          <ac:chgData name="Nicole Dobrohotoff" userId="2dc4cf58-dc7e-422a-950b-38460c74cb76" providerId="ADAL" clId="{54A11253-3EB9-4D81-8C81-FBB842DAE59E}" dt="2025-07-31T08:08:19.095" v="398" actId="1035"/>
          <ac:picMkLst>
            <pc:docMk/>
            <pc:sldMk cId="1353116252" sldId="558"/>
            <ac:picMk id="8" creationId="{27757134-49DA-0BD5-30B8-7E752219F4A2}"/>
          </ac:picMkLst>
        </pc:picChg>
      </pc:sldChg>
      <pc:sldChg chg="modSp add mod">
        <pc:chgData name="Nicole Dobrohotoff" userId="2dc4cf58-dc7e-422a-950b-38460c74cb76" providerId="ADAL" clId="{54A11253-3EB9-4D81-8C81-FBB842DAE59E}" dt="2025-07-31T08:06:38.244" v="371" actId="14100"/>
        <pc:sldMkLst>
          <pc:docMk/>
          <pc:sldMk cId="2961640711" sldId="559"/>
        </pc:sldMkLst>
        <pc:picChg chg="mod">
          <ac:chgData name="Nicole Dobrohotoff" userId="2dc4cf58-dc7e-422a-950b-38460c74cb76" providerId="ADAL" clId="{54A11253-3EB9-4D81-8C81-FBB842DAE59E}" dt="2025-07-31T08:06:38.244" v="371" actId="14100"/>
          <ac:picMkLst>
            <pc:docMk/>
            <pc:sldMk cId="2961640711" sldId="559"/>
            <ac:picMk id="8" creationId="{335CDF09-9159-B9EA-885F-ED468D65876D}"/>
          </ac:picMkLst>
        </pc:picChg>
      </pc:sldChg>
      <pc:sldChg chg="modSp add mod">
        <pc:chgData name="Nicole Dobrohotoff" userId="2dc4cf58-dc7e-422a-950b-38460c74cb76" providerId="ADAL" clId="{54A11253-3EB9-4D81-8C81-FBB842DAE59E}" dt="2025-07-31T08:09:20.092" v="424" actId="1036"/>
        <pc:sldMkLst>
          <pc:docMk/>
          <pc:sldMk cId="3488179224" sldId="560"/>
        </pc:sldMkLst>
        <pc:picChg chg="mod">
          <ac:chgData name="Nicole Dobrohotoff" userId="2dc4cf58-dc7e-422a-950b-38460c74cb76" providerId="ADAL" clId="{54A11253-3EB9-4D81-8C81-FBB842DAE59E}" dt="2025-07-31T08:09:20.092" v="424" actId="1036"/>
          <ac:picMkLst>
            <pc:docMk/>
            <pc:sldMk cId="3488179224" sldId="560"/>
            <ac:picMk id="8" creationId="{6D9D2052-F477-E6C2-693E-39106793864A}"/>
          </ac:picMkLst>
        </pc:picChg>
      </pc:sldChg>
      <pc:sldChg chg="modSp add mod ord">
        <pc:chgData name="Nicole Dobrohotoff" userId="2dc4cf58-dc7e-422a-950b-38460c74cb76" providerId="ADAL" clId="{54A11253-3EB9-4D81-8C81-FBB842DAE59E}" dt="2025-07-31T08:09:42.959" v="436" actId="1036"/>
        <pc:sldMkLst>
          <pc:docMk/>
          <pc:sldMk cId="863136322" sldId="561"/>
        </pc:sldMkLst>
        <pc:picChg chg="mod">
          <ac:chgData name="Nicole Dobrohotoff" userId="2dc4cf58-dc7e-422a-950b-38460c74cb76" providerId="ADAL" clId="{54A11253-3EB9-4D81-8C81-FBB842DAE59E}" dt="2025-07-31T08:09:42.959" v="436" actId="1036"/>
          <ac:picMkLst>
            <pc:docMk/>
            <pc:sldMk cId="863136322" sldId="561"/>
            <ac:picMk id="8" creationId="{5AAE6E8B-A559-A168-B1F9-71B54B646111}"/>
          </ac:picMkLst>
        </pc:picChg>
      </pc:sldChg>
    </pc:docChg>
  </pc:docChgLst>
  <pc:docChgLst>
    <pc:chgData name="Nicole Dobrohotoff" userId="2dc4cf58-dc7e-422a-950b-38460c74cb76" providerId="ADAL" clId="{5154EEEA-AA09-41F5-A99E-25C2E0446E73}"/>
    <pc:docChg chg="modSld">
      <pc:chgData name="Nicole Dobrohotoff" userId="2dc4cf58-dc7e-422a-950b-38460c74cb76" providerId="ADAL" clId="{5154EEEA-AA09-41F5-A99E-25C2E0446E73}" dt="2025-08-01T02:19:49.577" v="58" actId="20577"/>
      <pc:docMkLst>
        <pc:docMk/>
      </pc:docMkLst>
      <pc:sldChg chg="modNotesTx">
        <pc:chgData name="Nicole Dobrohotoff" userId="2dc4cf58-dc7e-422a-950b-38460c74cb76" providerId="ADAL" clId="{5154EEEA-AA09-41F5-A99E-25C2E0446E73}" dt="2025-08-01T00:44:52.985" v="9" actId="20577"/>
        <pc:sldMkLst>
          <pc:docMk/>
          <pc:sldMk cId="1001299260" sldId="509"/>
        </pc:sldMkLst>
      </pc:sldChg>
      <pc:sldChg chg="modNotesTx">
        <pc:chgData name="Nicole Dobrohotoff" userId="2dc4cf58-dc7e-422a-950b-38460c74cb76" providerId="ADAL" clId="{5154EEEA-AA09-41F5-A99E-25C2E0446E73}" dt="2025-08-01T02:19:05.414" v="10" actId="20577"/>
        <pc:sldMkLst>
          <pc:docMk/>
          <pc:sldMk cId="3049845964" sldId="512"/>
        </pc:sldMkLst>
      </pc:sldChg>
      <pc:sldChg chg="modNotesTx">
        <pc:chgData name="Nicole Dobrohotoff" userId="2dc4cf58-dc7e-422a-950b-38460c74cb76" providerId="ADAL" clId="{5154EEEA-AA09-41F5-A99E-25C2E0446E73}" dt="2025-08-01T02:19:16.356" v="22" actId="20577"/>
        <pc:sldMkLst>
          <pc:docMk/>
          <pc:sldMk cId="2905800119" sldId="546"/>
        </pc:sldMkLst>
      </pc:sldChg>
      <pc:sldChg chg="modNotesTx">
        <pc:chgData name="Nicole Dobrohotoff" userId="2dc4cf58-dc7e-422a-950b-38460c74cb76" providerId="ADAL" clId="{5154EEEA-AA09-41F5-A99E-25C2E0446E73}" dt="2025-08-01T02:19:25.784" v="34" actId="20577"/>
        <pc:sldMkLst>
          <pc:docMk/>
          <pc:sldMk cId="4145538567" sldId="547"/>
        </pc:sldMkLst>
      </pc:sldChg>
      <pc:sldChg chg="modNotesTx">
        <pc:chgData name="Nicole Dobrohotoff" userId="2dc4cf58-dc7e-422a-950b-38460c74cb76" providerId="ADAL" clId="{5154EEEA-AA09-41F5-A99E-25C2E0446E73}" dt="2025-08-01T02:19:34.386" v="46" actId="20577"/>
        <pc:sldMkLst>
          <pc:docMk/>
          <pc:sldMk cId="3000244406" sldId="548"/>
        </pc:sldMkLst>
      </pc:sldChg>
      <pc:sldChg chg="modNotesTx">
        <pc:chgData name="Nicole Dobrohotoff" userId="2dc4cf58-dc7e-422a-950b-38460c74cb76" providerId="ADAL" clId="{5154EEEA-AA09-41F5-A99E-25C2E0446E73}" dt="2025-08-01T02:19:49.577" v="58" actId="20577"/>
        <pc:sldMkLst>
          <pc:docMk/>
          <pc:sldMk cId="1813445512" sldId="549"/>
        </pc:sldMkLst>
      </pc:sldChg>
    </pc:docChg>
  </pc:docChgLst>
  <pc:docChgLst>
    <pc:chgData name="Catherine McAleer" userId="S::catherine.mcaleer@caritas.org.au::8efebb5e-f351-4468-8e43-9d5ef00adfe7" providerId="AD" clId="Web-{49137AF8-EE54-C374-2B81-4A698FBBB331}"/>
    <pc:docChg chg="addSld delSld modSld">
      <pc:chgData name="Catherine McAleer" userId="S::catherine.mcaleer@caritas.org.au::8efebb5e-f351-4468-8e43-9d5ef00adfe7" providerId="AD" clId="Web-{49137AF8-EE54-C374-2B81-4A698FBBB331}" dt="2025-07-28T01:20:44.810" v="355" actId="20577"/>
      <pc:docMkLst>
        <pc:docMk/>
      </pc:docMkLst>
      <pc:sldChg chg="modNotes">
        <pc:chgData name="Catherine McAleer" userId="S::catherine.mcaleer@caritas.org.au::8efebb5e-f351-4468-8e43-9d5ef00adfe7" providerId="AD" clId="Web-{49137AF8-EE54-C374-2B81-4A698FBBB331}" dt="2025-07-28T01:17:41.615" v="347"/>
        <pc:sldMkLst>
          <pc:docMk/>
          <pc:sldMk cId="1001299260" sldId="509"/>
        </pc:sldMkLst>
      </pc:sldChg>
      <pc:sldChg chg="modNotes">
        <pc:chgData name="Catherine McAleer" userId="S::catherine.mcaleer@caritas.org.au::8efebb5e-f351-4468-8e43-9d5ef00adfe7" providerId="AD" clId="Web-{49137AF8-EE54-C374-2B81-4A698FBBB331}" dt="2025-07-28T01:13:48.278" v="307"/>
        <pc:sldMkLst>
          <pc:docMk/>
          <pc:sldMk cId="1124273641" sldId="510"/>
        </pc:sldMkLst>
      </pc:sldChg>
      <pc:sldChg chg="modSp modNotes">
        <pc:chgData name="Catherine McAleer" userId="S::catherine.mcaleer@caritas.org.au::8efebb5e-f351-4468-8e43-9d5ef00adfe7" providerId="AD" clId="Web-{49137AF8-EE54-C374-2B81-4A698FBBB331}" dt="2025-07-28T01:15:41.157" v="336"/>
        <pc:sldMkLst>
          <pc:docMk/>
          <pc:sldMk cId="2977223995" sldId="511"/>
        </pc:sldMkLst>
        <pc:spChg chg="mod">
          <ac:chgData name="Catherine McAleer" userId="S::catherine.mcaleer@caritas.org.au::8efebb5e-f351-4468-8e43-9d5ef00adfe7" providerId="AD" clId="Web-{49137AF8-EE54-C374-2B81-4A698FBBB331}" dt="2025-07-28T00:12:00.544" v="280" actId="20577"/>
          <ac:spMkLst>
            <pc:docMk/>
            <pc:sldMk cId="2977223995" sldId="511"/>
            <ac:spMk id="4" creationId="{701A6026-51A4-F8C3-1F9C-057169BD5233}"/>
          </ac:spMkLst>
        </pc:spChg>
      </pc:sldChg>
      <pc:sldChg chg="modSp modCm modNotes">
        <pc:chgData name="Catherine McAleer" userId="S::catherine.mcaleer@caritas.org.au::8efebb5e-f351-4468-8e43-9d5ef00adfe7" providerId="AD" clId="Web-{49137AF8-EE54-C374-2B81-4A698FBBB331}" dt="2025-07-28T00:12:23.561" v="283" actId="20577"/>
        <pc:sldMkLst>
          <pc:docMk/>
          <pc:sldMk cId="3049845964" sldId="512"/>
        </pc:sldMkLst>
        <pc:spChg chg="mod">
          <ac:chgData name="Catherine McAleer" userId="S::catherine.mcaleer@caritas.org.au::8efebb5e-f351-4468-8e43-9d5ef00adfe7" providerId="AD" clId="Web-{49137AF8-EE54-C374-2B81-4A698FBBB331}" dt="2025-07-28T00:12:23.561" v="283" actId="20577"/>
          <ac:spMkLst>
            <pc:docMk/>
            <pc:sldMk cId="3049845964" sldId="512"/>
            <ac:spMk id="4" creationId="{4EDD84CE-F2A9-B840-F0C6-4F897A380CAC}"/>
          </ac:spMkLst>
        </pc:spChg>
        <pc:extLst>
          <p:ext xmlns:p="http://schemas.openxmlformats.org/presentationml/2006/main" uri="{D6D511B9-2390-475A-947B-AFAB55BFBCF1}">
            <pc226:cmChg xmlns:pc226="http://schemas.microsoft.com/office/powerpoint/2022/06/main/command" chg="mod">
              <pc226:chgData name="Catherine McAleer" userId="S::catherine.mcaleer@caritas.org.au::8efebb5e-f351-4468-8e43-9d5ef00adfe7" providerId="AD" clId="Web-{49137AF8-EE54-C374-2B81-4A698FBBB331}" dt="2025-07-28T00:12:21.092" v="282" actId="20577"/>
              <pc2:cmMkLst xmlns:pc2="http://schemas.microsoft.com/office/powerpoint/2019/9/main/command">
                <pc:docMk/>
                <pc:sldMk cId="3049845964" sldId="512"/>
                <pc2:cmMk id="{FFCAA860-CCAA-4794-B0F5-2AFAC1C1589A}"/>
              </pc2:cmMkLst>
            </pc226:cmChg>
          </p:ext>
        </pc:extLst>
      </pc:sldChg>
      <pc:sldChg chg="modSp modNotes">
        <pc:chgData name="Catherine McAleer" userId="S::catherine.mcaleer@caritas.org.au::8efebb5e-f351-4468-8e43-9d5ef00adfe7" providerId="AD" clId="Web-{49137AF8-EE54-C374-2B81-4A698FBBB331}" dt="2025-07-27T23:50:21.697" v="103"/>
        <pc:sldMkLst>
          <pc:docMk/>
          <pc:sldMk cId="1530389939" sldId="513"/>
        </pc:sldMkLst>
        <pc:spChg chg="mod">
          <ac:chgData name="Catherine McAleer" userId="S::catherine.mcaleer@caritas.org.au::8efebb5e-f351-4468-8e43-9d5ef00adfe7" providerId="AD" clId="Web-{49137AF8-EE54-C374-2B81-4A698FBBB331}" dt="2025-07-27T23:45:47.598" v="11" actId="20577"/>
          <ac:spMkLst>
            <pc:docMk/>
            <pc:sldMk cId="1530389939" sldId="513"/>
            <ac:spMk id="4" creationId="{40B15FE6-73EF-9CC6-039B-99C765AC2A85}"/>
          </ac:spMkLst>
        </pc:spChg>
      </pc:sldChg>
      <pc:sldChg chg="modSp modNotes">
        <pc:chgData name="Catherine McAleer" userId="S::catherine.mcaleer@caritas.org.au::8efebb5e-f351-4468-8e43-9d5ef00adfe7" providerId="AD" clId="Web-{49137AF8-EE54-C374-2B81-4A698FBBB331}" dt="2025-07-28T01:19:35.714" v="352" actId="20577"/>
        <pc:sldMkLst>
          <pc:docMk/>
          <pc:sldMk cId="3643794162" sldId="514"/>
        </pc:sldMkLst>
        <pc:spChg chg="mod">
          <ac:chgData name="Catherine McAleer" userId="S::catherine.mcaleer@caritas.org.au::8efebb5e-f351-4468-8e43-9d5ef00adfe7" providerId="AD" clId="Web-{49137AF8-EE54-C374-2B81-4A698FBBB331}" dt="2025-07-28T01:19:35.714" v="352" actId="20577"/>
          <ac:spMkLst>
            <pc:docMk/>
            <pc:sldMk cId="3643794162" sldId="514"/>
            <ac:spMk id="4" creationId="{DB1EB706-5A25-0318-A749-8BDBA8FA827D}"/>
          </ac:spMkLst>
        </pc:spChg>
      </pc:sldChg>
      <pc:sldChg chg="modNotes">
        <pc:chgData name="Catherine McAleer" userId="S::catherine.mcaleer@caritas.org.au::8efebb5e-f351-4468-8e43-9d5ef00adfe7" providerId="AD" clId="Web-{49137AF8-EE54-C374-2B81-4A698FBBB331}" dt="2025-07-27T23:53:08.740" v="166"/>
        <pc:sldMkLst>
          <pc:docMk/>
          <pc:sldMk cId="1810835591" sldId="515"/>
        </pc:sldMkLst>
      </pc:sldChg>
      <pc:sldChg chg="modSp">
        <pc:chgData name="Catherine McAleer" userId="S::catherine.mcaleer@caritas.org.au::8efebb5e-f351-4468-8e43-9d5ef00adfe7" providerId="AD" clId="Web-{49137AF8-EE54-C374-2B81-4A698FBBB331}" dt="2025-07-28T01:20:44.810" v="355" actId="20577"/>
        <pc:sldMkLst>
          <pc:docMk/>
          <pc:sldMk cId="4002168938" sldId="521"/>
        </pc:sldMkLst>
        <pc:spChg chg="mod">
          <ac:chgData name="Catherine McAleer" userId="S::catherine.mcaleer@caritas.org.au::8efebb5e-f351-4468-8e43-9d5ef00adfe7" providerId="AD" clId="Web-{49137AF8-EE54-C374-2B81-4A698FBBB331}" dt="2025-07-28T01:20:44.810" v="355" actId="20577"/>
          <ac:spMkLst>
            <pc:docMk/>
            <pc:sldMk cId="4002168938" sldId="521"/>
            <ac:spMk id="4" creationId="{81D7F293-3D36-5D19-4C66-5E7FEB2616E5}"/>
          </ac:spMkLst>
        </pc:spChg>
      </pc:sldChg>
      <pc:sldChg chg="modSp modNotes">
        <pc:chgData name="Catherine McAleer" userId="S::catherine.mcaleer@caritas.org.au::8efebb5e-f351-4468-8e43-9d5ef00adfe7" providerId="AD" clId="Web-{49137AF8-EE54-C374-2B81-4A698FBBB331}" dt="2025-07-28T01:20:25.559" v="354" actId="14100"/>
        <pc:sldMkLst>
          <pc:docMk/>
          <pc:sldMk cId="2780396592" sldId="524"/>
        </pc:sldMkLst>
        <pc:spChg chg="mod">
          <ac:chgData name="Catherine McAleer" userId="S::catherine.mcaleer@caritas.org.au::8efebb5e-f351-4468-8e43-9d5ef00adfe7" providerId="AD" clId="Web-{49137AF8-EE54-C374-2B81-4A698FBBB331}" dt="2025-07-28T01:20:25.559" v="354" actId="14100"/>
          <ac:spMkLst>
            <pc:docMk/>
            <pc:sldMk cId="2780396592" sldId="524"/>
            <ac:spMk id="3" creationId="{AD2445FF-624B-E399-1AE8-4EF698243ED3}"/>
          </ac:spMkLst>
        </pc:spChg>
      </pc:sldChg>
      <pc:sldChg chg="modNotes">
        <pc:chgData name="Catherine McAleer" userId="S::catherine.mcaleer@caritas.org.au::8efebb5e-f351-4468-8e43-9d5ef00adfe7" providerId="AD" clId="Web-{49137AF8-EE54-C374-2B81-4A698FBBB331}" dt="2025-07-27T23:54:19.121" v="253"/>
        <pc:sldMkLst>
          <pc:docMk/>
          <pc:sldMk cId="3823159813" sldId="528"/>
        </pc:sldMkLst>
      </pc:sldChg>
      <pc:sldChg chg="modNotes">
        <pc:chgData name="Catherine McAleer" userId="S::catherine.mcaleer@caritas.org.au::8efebb5e-f351-4468-8e43-9d5ef00adfe7" providerId="AD" clId="Web-{49137AF8-EE54-C374-2B81-4A698FBBB331}" dt="2025-07-27T23:36:23.618" v="3"/>
        <pc:sldMkLst>
          <pc:docMk/>
          <pc:sldMk cId="2672584857" sldId="530"/>
        </pc:sldMkLst>
      </pc:sldChg>
      <pc:sldChg chg="modNotes">
        <pc:chgData name="Catherine McAleer" userId="S::catherine.mcaleer@caritas.org.au::8efebb5e-f351-4468-8e43-9d5ef00adfe7" providerId="AD" clId="Web-{49137AF8-EE54-C374-2B81-4A698FBBB331}" dt="2025-07-28T01:14:02.888" v="310"/>
        <pc:sldMkLst>
          <pc:docMk/>
          <pc:sldMk cId="1330532552" sldId="533"/>
        </pc:sldMkLst>
      </pc:sldChg>
      <pc:sldChg chg="modNotes">
        <pc:chgData name="Catherine McAleer" userId="S::catherine.mcaleer@caritas.org.au::8efebb5e-f351-4468-8e43-9d5ef00adfe7" providerId="AD" clId="Web-{49137AF8-EE54-C374-2B81-4A698FBBB331}" dt="2025-07-27T23:40:54.279" v="4"/>
        <pc:sldMkLst>
          <pc:docMk/>
          <pc:sldMk cId="2705744676" sldId="535"/>
        </pc:sldMkLst>
      </pc:sldChg>
      <pc:sldChg chg="modNotes">
        <pc:chgData name="Catherine McAleer" userId="S::catherine.mcaleer@caritas.org.au::8efebb5e-f351-4468-8e43-9d5ef00adfe7" providerId="AD" clId="Web-{49137AF8-EE54-C374-2B81-4A698FBBB331}" dt="2025-07-28T01:14:13.623" v="313"/>
        <pc:sldMkLst>
          <pc:docMk/>
          <pc:sldMk cId="2942380189" sldId="536"/>
        </pc:sldMkLst>
      </pc:sldChg>
      <pc:sldChg chg="modNotes">
        <pc:chgData name="Catherine McAleer" userId="S::catherine.mcaleer@caritas.org.au::8efebb5e-f351-4468-8e43-9d5ef00adfe7" providerId="AD" clId="Web-{49137AF8-EE54-C374-2B81-4A698FBBB331}" dt="2025-07-28T01:14:16.810" v="315"/>
        <pc:sldMkLst>
          <pc:docMk/>
          <pc:sldMk cId="633273686" sldId="539"/>
        </pc:sldMkLst>
      </pc:sldChg>
      <pc:sldChg chg="modNotes">
        <pc:chgData name="Catherine McAleer" userId="S::catherine.mcaleer@caritas.org.au::8efebb5e-f351-4468-8e43-9d5ef00adfe7" providerId="AD" clId="Web-{49137AF8-EE54-C374-2B81-4A698FBBB331}" dt="2025-07-27T23:41:02.358" v="5"/>
        <pc:sldMkLst>
          <pc:docMk/>
          <pc:sldMk cId="2300969650" sldId="541"/>
        </pc:sldMkLst>
      </pc:sldChg>
      <pc:sldChg chg="modNotes">
        <pc:chgData name="Catherine McAleer" userId="S::catherine.mcaleer@caritas.org.au::8efebb5e-f351-4468-8e43-9d5ef00adfe7" providerId="AD" clId="Web-{49137AF8-EE54-C374-2B81-4A698FBBB331}" dt="2025-07-28T01:14:30.451" v="318"/>
        <pc:sldMkLst>
          <pc:docMk/>
          <pc:sldMk cId="571322430" sldId="542"/>
        </pc:sldMkLst>
      </pc:sldChg>
      <pc:sldChg chg="modNotes">
        <pc:chgData name="Catherine McAleer" userId="S::catherine.mcaleer@caritas.org.au::8efebb5e-f351-4468-8e43-9d5ef00adfe7" providerId="AD" clId="Web-{49137AF8-EE54-C374-2B81-4A698FBBB331}" dt="2025-07-27T23:41:08.405" v="6"/>
        <pc:sldMkLst>
          <pc:docMk/>
          <pc:sldMk cId="1444383032" sldId="544"/>
        </pc:sldMkLst>
      </pc:sldChg>
      <pc:sldChg chg="modNotes">
        <pc:chgData name="Catherine McAleer" userId="S::catherine.mcaleer@caritas.org.au::8efebb5e-f351-4468-8e43-9d5ef00adfe7" providerId="AD" clId="Web-{49137AF8-EE54-C374-2B81-4A698FBBB331}" dt="2025-07-27T23:41:43.955" v="8"/>
        <pc:sldMkLst>
          <pc:docMk/>
          <pc:sldMk cId="1161505602" sldId="545"/>
        </pc:sldMkLst>
      </pc:sldChg>
      <pc:sldChg chg="modSp modNotes">
        <pc:chgData name="Catherine McAleer" userId="S::catherine.mcaleer@caritas.org.au::8efebb5e-f351-4468-8e43-9d5ef00adfe7" providerId="AD" clId="Web-{49137AF8-EE54-C374-2B81-4A698FBBB331}" dt="2025-07-27T23:47:50.060" v="80"/>
        <pc:sldMkLst>
          <pc:docMk/>
          <pc:sldMk cId="2905800119" sldId="546"/>
        </pc:sldMkLst>
        <pc:spChg chg="mod">
          <ac:chgData name="Catherine McAleer" userId="S::catherine.mcaleer@caritas.org.au::8efebb5e-f351-4468-8e43-9d5ef00adfe7" providerId="AD" clId="Web-{49137AF8-EE54-C374-2B81-4A698FBBB331}" dt="2025-07-27T23:46:40.164" v="15" actId="20577"/>
          <ac:spMkLst>
            <pc:docMk/>
            <pc:sldMk cId="2905800119" sldId="546"/>
            <ac:spMk id="7" creationId="{69776BFE-B8AF-7EA3-D74D-E5D9AA546D1B}"/>
          </ac:spMkLst>
        </pc:spChg>
      </pc:sldChg>
      <pc:sldChg chg="modNotes">
        <pc:chgData name="Catherine McAleer" userId="S::catherine.mcaleer@caritas.org.au::8efebb5e-f351-4468-8e43-9d5ef00adfe7" providerId="AD" clId="Web-{49137AF8-EE54-C374-2B81-4A698FBBB331}" dt="2025-07-27T23:52:08.908" v="126"/>
        <pc:sldMkLst>
          <pc:docMk/>
          <pc:sldMk cId="4145538567" sldId="547"/>
        </pc:sldMkLst>
      </pc:sldChg>
      <pc:sldChg chg="modNotes">
        <pc:chgData name="Catherine McAleer" userId="S::catherine.mcaleer@caritas.org.au::8efebb5e-f351-4468-8e43-9d5ef00adfe7" providerId="AD" clId="Web-{49137AF8-EE54-C374-2B81-4A698FBBB331}" dt="2025-07-27T23:54:06.010" v="252"/>
        <pc:sldMkLst>
          <pc:docMk/>
          <pc:sldMk cId="3000244406" sldId="548"/>
        </pc:sldMkLst>
      </pc:sldChg>
      <pc:sldChg chg="modNotes">
        <pc:chgData name="Catherine McAleer" userId="S::catherine.mcaleer@caritas.org.au::8efebb5e-f351-4468-8e43-9d5ef00adfe7" providerId="AD" clId="Web-{49137AF8-EE54-C374-2B81-4A698FBBB331}" dt="2025-07-27T23:55:38.126" v="279"/>
        <pc:sldMkLst>
          <pc:docMk/>
          <pc:sldMk cId="1813445512" sldId="549"/>
        </pc:sldMkLst>
      </pc:sldChg>
      <pc:sldChg chg="add del">
        <pc:chgData name="Catherine McAleer" userId="S::catherine.mcaleer@caritas.org.au::8efebb5e-f351-4468-8e43-9d5ef00adfe7" providerId="AD" clId="Web-{49137AF8-EE54-C374-2B81-4A698FBBB331}" dt="2025-07-27T23:30:49.078" v="1"/>
        <pc:sldMkLst>
          <pc:docMk/>
          <pc:sldMk cId="3600109586" sldId="550"/>
        </pc:sldMkLst>
      </pc:sldChg>
    </pc:docChg>
  </pc:docChgLst>
  <pc:docChgLst>
    <pc:chgData name="Catherine McAleer" userId="S::catherine.mcaleer@caritas.org.au::8efebb5e-f351-4468-8e43-9d5ef00adfe7" providerId="AD" clId="Web-{E4023101-84BE-FDF1-B674-D61B18ADC1C3}"/>
    <pc:docChg chg="addSld delSld modSld sldOrd">
      <pc:chgData name="Catherine McAleer" userId="S::catherine.mcaleer@caritas.org.au::8efebb5e-f351-4468-8e43-9d5ef00adfe7" providerId="AD" clId="Web-{E4023101-84BE-FDF1-B674-D61B18ADC1C3}" dt="2025-07-26T06:53:11.777" v="130" actId="20577"/>
      <pc:docMkLst>
        <pc:docMk/>
      </pc:docMkLst>
      <pc:sldChg chg="modSp modNotes">
        <pc:chgData name="Catherine McAleer" userId="S::catherine.mcaleer@caritas.org.au::8efebb5e-f351-4468-8e43-9d5ef00adfe7" providerId="AD" clId="Web-{E4023101-84BE-FDF1-B674-D61B18ADC1C3}" dt="2025-07-26T06:37:50.698" v="17"/>
        <pc:sldMkLst>
          <pc:docMk/>
          <pc:sldMk cId="1001299260" sldId="509"/>
        </pc:sldMkLst>
        <pc:spChg chg="mod">
          <ac:chgData name="Catherine McAleer" userId="S::catherine.mcaleer@caritas.org.au::8efebb5e-f351-4468-8e43-9d5ef00adfe7" providerId="AD" clId="Web-{E4023101-84BE-FDF1-B674-D61B18ADC1C3}" dt="2025-07-26T06:37:35.619" v="16" actId="20577"/>
          <ac:spMkLst>
            <pc:docMk/>
            <pc:sldMk cId="1001299260" sldId="509"/>
            <ac:spMk id="2" creationId="{4DB06143-BF0E-438D-A929-3913AF768B6F}"/>
          </ac:spMkLst>
        </pc:spChg>
      </pc:sldChg>
      <pc:sldChg chg="addSp modSp modNotes">
        <pc:chgData name="Catherine McAleer" userId="S::catherine.mcaleer@caritas.org.au::8efebb5e-f351-4468-8e43-9d5ef00adfe7" providerId="AD" clId="Web-{E4023101-84BE-FDF1-B674-D61B18ADC1C3}" dt="2025-07-26T06:48:51.049" v="100" actId="20577"/>
        <pc:sldMkLst>
          <pc:docMk/>
          <pc:sldMk cId="1124273641" sldId="510"/>
        </pc:sldMkLst>
      </pc:sldChg>
      <pc:sldChg chg="modSp">
        <pc:chgData name="Catherine McAleer" userId="S::catherine.mcaleer@caritas.org.au::8efebb5e-f351-4468-8e43-9d5ef00adfe7" providerId="AD" clId="Web-{E4023101-84BE-FDF1-B674-D61B18ADC1C3}" dt="2025-07-26T06:43:06.115" v="71" actId="20577"/>
        <pc:sldMkLst>
          <pc:docMk/>
          <pc:sldMk cId="2977223995" sldId="511"/>
        </pc:sldMkLst>
        <pc:spChg chg="mod">
          <ac:chgData name="Catherine McAleer" userId="S::catherine.mcaleer@caritas.org.au::8efebb5e-f351-4468-8e43-9d5ef00adfe7" providerId="AD" clId="Web-{E4023101-84BE-FDF1-B674-D61B18ADC1C3}" dt="2025-07-26T06:43:06.115" v="71" actId="20577"/>
          <ac:spMkLst>
            <pc:docMk/>
            <pc:sldMk cId="2977223995" sldId="511"/>
            <ac:spMk id="4" creationId="{701A6026-51A4-F8C3-1F9C-057169BD5233}"/>
          </ac:spMkLst>
        </pc:spChg>
        <pc:spChg chg="mod">
          <ac:chgData name="Catherine McAleer" userId="S::catherine.mcaleer@caritas.org.au::8efebb5e-f351-4468-8e43-9d5ef00adfe7" providerId="AD" clId="Web-{E4023101-84BE-FDF1-B674-D61B18ADC1C3}" dt="2025-07-26T06:42:47.584" v="69" actId="14100"/>
          <ac:spMkLst>
            <pc:docMk/>
            <pc:sldMk cId="2977223995" sldId="511"/>
            <ac:spMk id="6" creationId="{30EE138B-7FFA-5D94-9EE9-E5F499459D65}"/>
          </ac:spMkLst>
        </pc:spChg>
      </pc:sldChg>
      <pc:sldChg chg="modSp modCm">
        <pc:chgData name="Catherine McAleer" userId="S::catherine.mcaleer@caritas.org.au::8efebb5e-f351-4468-8e43-9d5ef00adfe7" providerId="AD" clId="Web-{E4023101-84BE-FDF1-B674-D61B18ADC1C3}" dt="2025-07-26T06:44:57.182" v="79" actId="20577"/>
        <pc:sldMkLst>
          <pc:docMk/>
          <pc:sldMk cId="3049845964" sldId="512"/>
        </pc:sldMkLst>
        <pc:spChg chg="mod">
          <ac:chgData name="Catherine McAleer" userId="S::catherine.mcaleer@caritas.org.au::8efebb5e-f351-4468-8e43-9d5ef00adfe7" providerId="AD" clId="Web-{E4023101-84BE-FDF1-B674-D61B18ADC1C3}" dt="2025-07-26T06:44:57.182" v="79" actId="20577"/>
          <ac:spMkLst>
            <pc:docMk/>
            <pc:sldMk cId="3049845964" sldId="512"/>
            <ac:spMk id="4" creationId="{4EDD84CE-F2A9-B840-F0C6-4F897A380CAC}"/>
          </ac:spMkLst>
        </pc:spChg>
        <pc:extLst>
          <p:ext xmlns:p="http://schemas.openxmlformats.org/presentationml/2006/main" uri="{D6D511B9-2390-475A-947B-AFAB55BFBCF1}">
            <pc226:cmChg xmlns:pc226="http://schemas.microsoft.com/office/powerpoint/2022/06/main/command" chg="mod">
              <pc226:chgData name="Catherine McAleer" userId="S::catherine.mcaleer@caritas.org.au::8efebb5e-f351-4468-8e43-9d5ef00adfe7" providerId="AD" clId="Web-{E4023101-84BE-FDF1-B674-D61B18ADC1C3}" dt="2025-07-26T06:44:57.182" v="79" actId="20577"/>
              <pc2:cmMkLst xmlns:pc2="http://schemas.microsoft.com/office/powerpoint/2019/9/main/command">
                <pc:docMk/>
                <pc:sldMk cId="3049845964" sldId="512"/>
                <pc2:cmMk id="{2B35FDD8-D5FE-4211-8FAC-2F0D790F11BF}"/>
              </pc2:cmMkLst>
            </pc226:cmChg>
          </p:ext>
        </pc:extLst>
      </pc:sldChg>
      <pc:sldChg chg="del ord">
        <pc:chgData name="Catherine McAleer" userId="S::catherine.mcaleer@caritas.org.au::8efebb5e-f351-4468-8e43-9d5ef00adfe7" providerId="AD" clId="Web-{E4023101-84BE-FDF1-B674-D61B18ADC1C3}" dt="2025-07-26T06:51:36.649" v="113"/>
        <pc:sldMkLst>
          <pc:docMk/>
          <pc:sldMk cId="1091192570" sldId="517"/>
        </pc:sldMkLst>
      </pc:sldChg>
      <pc:sldChg chg="modSp ord">
        <pc:chgData name="Catherine McAleer" userId="S::catherine.mcaleer@caritas.org.au::8efebb5e-f351-4468-8e43-9d5ef00adfe7" providerId="AD" clId="Web-{E4023101-84BE-FDF1-B674-D61B18ADC1C3}" dt="2025-07-26T06:45:42.215" v="86" actId="20577"/>
        <pc:sldMkLst>
          <pc:docMk/>
          <pc:sldMk cId="4198553334" sldId="518"/>
        </pc:sldMkLst>
        <pc:spChg chg="mod">
          <ac:chgData name="Catherine McAleer" userId="S::catherine.mcaleer@caritas.org.au::8efebb5e-f351-4468-8e43-9d5ef00adfe7" providerId="AD" clId="Web-{E4023101-84BE-FDF1-B674-D61B18ADC1C3}" dt="2025-07-26T06:45:42.215" v="86" actId="20577"/>
          <ac:spMkLst>
            <pc:docMk/>
            <pc:sldMk cId="4198553334" sldId="518"/>
            <ac:spMk id="4" creationId="{228CF51D-D02E-436C-35CB-5242643832BC}"/>
          </ac:spMkLst>
        </pc:spChg>
      </pc:sldChg>
      <pc:sldChg chg="new del">
        <pc:chgData name="Catherine McAleer" userId="S::catherine.mcaleer@caritas.org.au::8efebb5e-f351-4468-8e43-9d5ef00adfe7" providerId="AD" clId="Web-{E4023101-84BE-FDF1-B674-D61B18ADC1C3}" dt="2025-07-26T06:40:18.703" v="49"/>
        <pc:sldMkLst>
          <pc:docMk/>
          <pc:sldMk cId="1780544438" sldId="529"/>
        </pc:sldMkLst>
      </pc:sldChg>
      <pc:sldChg chg="delSp modSp new del">
        <pc:chgData name="Catherine McAleer" userId="S::catherine.mcaleer@caritas.org.au::8efebb5e-f351-4468-8e43-9d5ef00adfe7" providerId="AD" clId="Web-{E4023101-84BE-FDF1-B674-D61B18ADC1C3}" dt="2025-07-26T06:48:05.829" v="94"/>
        <pc:sldMkLst>
          <pc:docMk/>
          <pc:sldMk cId="3319108724" sldId="529"/>
        </pc:sldMkLst>
      </pc:sldChg>
      <pc:sldChg chg="add ord replId">
        <pc:chgData name="Catherine McAleer" userId="S::catherine.mcaleer@caritas.org.au::8efebb5e-f351-4468-8e43-9d5ef00adfe7" providerId="AD" clId="Web-{E4023101-84BE-FDF1-B674-D61B18ADC1C3}" dt="2025-07-26T06:49:44.395" v="102"/>
        <pc:sldMkLst>
          <pc:docMk/>
          <pc:sldMk cId="3952056151" sldId="529"/>
        </pc:sldMkLst>
      </pc:sldChg>
      <pc:sldChg chg="new del">
        <pc:chgData name="Catherine McAleer" userId="S::catherine.mcaleer@caritas.org.au::8efebb5e-f351-4468-8e43-9d5ef00adfe7" providerId="AD" clId="Web-{E4023101-84BE-FDF1-B674-D61B18ADC1C3}" dt="2025-07-26T06:40:16.063" v="48"/>
        <pc:sldMkLst>
          <pc:docMk/>
          <pc:sldMk cId="989471616" sldId="530"/>
        </pc:sldMkLst>
      </pc:sldChg>
      <pc:sldChg chg="modSp add replId">
        <pc:chgData name="Catherine McAleer" userId="S::catherine.mcaleer@caritas.org.au::8efebb5e-f351-4468-8e43-9d5ef00adfe7" providerId="AD" clId="Web-{E4023101-84BE-FDF1-B674-D61B18ADC1C3}" dt="2025-07-26T06:51:29.508" v="112" actId="20577"/>
        <pc:sldMkLst>
          <pc:docMk/>
          <pc:sldMk cId="2672584857" sldId="530"/>
        </pc:sldMkLst>
        <pc:spChg chg="mod">
          <ac:chgData name="Catherine McAleer" userId="S::catherine.mcaleer@caritas.org.au::8efebb5e-f351-4468-8e43-9d5ef00adfe7" providerId="AD" clId="Web-{E4023101-84BE-FDF1-B674-D61B18ADC1C3}" dt="2025-07-26T06:51:29.508" v="112" actId="20577"/>
          <ac:spMkLst>
            <pc:docMk/>
            <pc:sldMk cId="2672584857" sldId="530"/>
            <ac:spMk id="3" creationId="{49B95A32-1B7B-ABEA-7E4B-181F8CCFF612}"/>
          </ac:spMkLst>
        </pc:spChg>
      </pc:sldChg>
      <pc:sldChg chg="modSp new">
        <pc:chgData name="Catherine McAleer" userId="S::catherine.mcaleer@caritas.org.au::8efebb5e-f351-4468-8e43-9d5ef00adfe7" providerId="AD" clId="Web-{E4023101-84BE-FDF1-B674-D61B18ADC1C3}" dt="2025-07-26T06:52:01.681" v="117" actId="20577"/>
        <pc:sldMkLst>
          <pc:docMk/>
          <pc:sldMk cId="20000703" sldId="531"/>
        </pc:sldMkLst>
        <pc:spChg chg="mod">
          <ac:chgData name="Catherine McAleer" userId="S::catherine.mcaleer@caritas.org.au::8efebb5e-f351-4468-8e43-9d5ef00adfe7" providerId="AD" clId="Web-{E4023101-84BE-FDF1-B674-D61B18ADC1C3}" dt="2025-07-26T06:52:01.681" v="117" actId="20577"/>
          <ac:spMkLst>
            <pc:docMk/>
            <pc:sldMk cId="20000703" sldId="531"/>
            <ac:spMk id="2" creationId="{FF64AA95-CEB1-C78A-C39D-0C82B6A10415}"/>
          </ac:spMkLst>
        </pc:spChg>
      </pc:sldChg>
      <pc:sldChg chg="modSp new del">
        <pc:chgData name="Catherine McAleer" userId="S::catherine.mcaleer@caritas.org.au::8efebb5e-f351-4468-8e43-9d5ef00adfe7" providerId="AD" clId="Web-{E4023101-84BE-FDF1-B674-D61B18ADC1C3}" dt="2025-07-26T06:52:44.230" v="124"/>
        <pc:sldMkLst>
          <pc:docMk/>
          <pc:sldMk cId="1816764161" sldId="532"/>
        </pc:sldMkLst>
      </pc:sldChg>
      <pc:sldChg chg="modSp add replId">
        <pc:chgData name="Catherine McAleer" userId="S::catherine.mcaleer@caritas.org.au::8efebb5e-f351-4468-8e43-9d5ef00adfe7" providerId="AD" clId="Web-{E4023101-84BE-FDF1-B674-D61B18ADC1C3}" dt="2025-07-26T06:53:11.777" v="130" actId="20577"/>
        <pc:sldMkLst>
          <pc:docMk/>
          <pc:sldMk cId="3524297359" sldId="532"/>
        </pc:sldMkLst>
        <pc:spChg chg="mod">
          <ac:chgData name="Catherine McAleer" userId="S::catherine.mcaleer@caritas.org.au::8efebb5e-f351-4468-8e43-9d5ef00adfe7" providerId="AD" clId="Web-{E4023101-84BE-FDF1-B674-D61B18ADC1C3}" dt="2025-07-26T06:53:11.777" v="130" actId="20577"/>
          <ac:spMkLst>
            <pc:docMk/>
            <pc:sldMk cId="3524297359" sldId="532"/>
            <ac:spMk id="2" creationId="{8E2E665E-1AA2-7B5E-9CED-A3F59D6C5434}"/>
          </ac:spMkLst>
        </pc:spChg>
      </pc:sldChg>
    </pc:docChg>
  </pc:docChgLst>
</pc:chgInfo>
</file>

<file path=ppt/comments/modernComment_21A_21BC11E6.xml><?xml version="1.0" encoding="utf-8"?>
<p188:cmLst xmlns:a="http://schemas.openxmlformats.org/drawingml/2006/main" xmlns:r="http://schemas.openxmlformats.org/officeDocument/2006/relationships" xmlns:p188="http://schemas.microsoft.com/office/powerpoint/2018/8/main">
  <p188:cm id="{6622C024-BAF0-45C4-8459-413153673F52}" authorId="{7B7F0078-16C8-4763-2C12-5FC54C4BE948}" created="2025-07-27T20:42:39.657">
    <pc:sldMkLst xmlns:pc="http://schemas.microsoft.com/office/powerpoint/2013/main/command">
      <pc:docMk/>
      <pc:sldMk cId="2938218494" sldId="534"/>
    </pc:sldMkLst>
    <p188:txBody>
      <a:bodyPr/>
      <a:lstStyle/>
      <a:p>
        <a:r>
          <a:rPr lang="en-US"/>
          <a:t>Change picture to fit with words</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latin typeface="Arial" panose="020B0604020202020204" pitchFamily="34" charset="0"/>
              </a:rPr>
              <a:t>8/1/2025</a:t>
            </a:fld>
            <a:endParaRPr lang="en-US">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A3A601E1-AFEE-AA40-B9D6-E7C3110FECAB}" type="datetimeFigureOut">
              <a:rPr lang="en-US" smtClean="0"/>
              <a:pPr/>
              <a:t>8/1/2025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490689D6-08F4-9246-8340-6E1C330F9F5D}" type="slidenum">
              <a:rPr lang="en-US" smtClean="0"/>
              <a:pPr/>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afod.org.uk/education/primary-teaching-resources/children-s-prayers/peace-children-s-prayer"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dirty="0">
                <a:latin typeface="Arial"/>
                <a:ea typeface="Roboto"/>
              </a:rPr>
              <a:t>Introduction</a:t>
            </a:r>
          </a:p>
          <a:p>
            <a:r>
              <a:rPr lang="en-US" sz="1200" dirty="0">
                <a:latin typeface="Arial" panose="020B0604020202020204" pitchFamily="34" charset="0"/>
              </a:rPr>
              <a:t>Leader: </a:t>
            </a:r>
            <a:r>
              <a:rPr lang="en-AU" sz="1200" dirty="0">
                <a:latin typeface="Arial" panose="020B0604020202020204" pitchFamily="34" charset="0"/>
              </a:rPr>
              <a:t> </a:t>
            </a:r>
            <a:r>
              <a:rPr lang="en-US" sz="1200" dirty="0"/>
              <a:t>Welcome. As we gather, we acknowledge the traditional custodians of this land, the ___________________ people. We acknowledge and offer our respect to their continuing culture and the contribution they make in the life of this region. </a:t>
            </a:r>
          </a:p>
          <a:p>
            <a:endParaRPr lang="en-US" dirty="0">
              <a:solidFill>
                <a:srgbClr val="1A1A1A"/>
              </a:solidFill>
              <a:latin typeface="Arial"/>
              <a:cs typeface="Arial"/>
            </a:endParaRPr>
          </a:p>
          <a:p>
            <a:r>
              <a:rPr lang="en-US" dirty="0">
                <a:solidFill>
                  <a:srgbClr val="1A1A1A"/>
                </a:solidFill>
                <a:latin typeface="Arial"/>
                <a:cs typeface="Arial"/>
              </a:rPr>
              <a:t>This week we take time to pray each day with people all around the world for the people of Gaza. Each day we will light a candle, (sing a song - optional), listen to a prayer or a short verse from the Bible and finish by praying the Our Father together.</a:t>
            </a:r>
          </a:p>
          <a:p>
            <a:endParaRPr lang="en-US" dirty="0">
              <a:solidFill>
                <a:srgbClr val="1A1A1A"/>
              </a:solidFill>
              <a:latin typeface="Arial"/>
              <a:cs typeface="Arial"/>
            </a:endParaRPr>
          </a:p>
          <a:p>
            <a:r>
              <a:rPr lang="en-US" dirty="0">
                <a:solidFill>
                  <a:srgbClr val="1A1A1A"/>
                </a:solidFill>
                <a:latin typeface="Arial"/>
                <a:cs typeface="Arial"/>
              </a:rPr>
              <a:t>Photo: People move through the remains of a </a:t>
            </a:r>
            <a:r>
              <a:rPr lang="en-US" dirty="0" err="1">
                <a:solidFill>
                  <a:srgbClr val="1A1A1A"/>
                </a:solidFill>
                <a:latin typeface="Arial"/>
                <a:cs typeface="Arial"/>
              </a:rPr>
              <a:t>neighbourhood</a:t>
            </a:r>
            <a:r>
              <a:rPr lang="en-US" dirty="0">
                <a:solidFill>
                  <a:srgbClr val="1A1A1A"/>
                </a:solidFill>
                <a:latin typeface="Arial"/>
                <a:cs typeface="Arial"/>
              </a:rPr>
              <a:t> in Gaza. Photo credit: Caritas Jerusalem</a:t>
            </a:r>
          </a:p>
        </p:txBody>
      </p:sp>
      <p:sp>
        <p:nvSpPr>
          <p:cNvPr id="4" name="Slide Number Placeholder 3"/>
          <p:cNvSpPr>
            <a:spLocks noGrp="1"/>
          </p:cNvSpPr>
          <p:nvPr>
            <p:ph type="sldNum" sz="quarter" idx="5"/>
          </p:nvPr>
        </p:nvSpPr>
        <p:spPr/>
        <p:txBody>
          <a:bodyPr/>
          <a:lstStyle/>
          <a:p>
            <a:fld id="{490689D6-08F4-9246-8340-6E1C330F9F5D}" type="slidenum">
              <a:rPr lang="en-US" smtClean="0"/>
              <a:t>2</a:t>
            </a:fld>
            <a:endParaRPr lang="en-US"/>
          </a:p>
        </p:txBody>
      </p:sp>
    </p:spTree>
    <p:extLst>
      <p:ext uri="{BB962C8B-B14F-4D97-AF65-F5344CB8AC3E}">
        <p14:creationId xmlns:p14="http://schemas.microsoft.com/office/powerpoint/2010/main" val="528251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(Scripture)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John 14:27</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Peace I leave with you; my peace I give to you. I do not give to you as the world gives. Do not let your hearts be troubled, and do not let them be afraid.   </a:t>
            </a:r>
            <a:endParaRPr lang="en-AU" sz="1200" kern="1200" dirty="0">
              <a:solidFill>
                <a:schemeClr val="tx1"/>
              </a:solidFill>
              <a:effectLst/>
              <a:latin typeface="Arial" panose="020B0604020202020204" pitchFamily="34" charset="0"/>
              <a:ea typeface="+mn-ea"/>
              <a:cs typeface="+mn-cs"/>
            </a:endParaRPr>
          </a:p>
          <a:p>
            <a:endParaRPr lang="en-US" dirty="0"/>
          </a:p>
          <a:p>
            <a:r>
              <a:rPr lang="en-US" dirty="0">
                <a:latin typeface="Arial"/>
                <a:cs typeface="Arial"/>
              </a:rPr>
              <a:t>Caritas Jerusalem staff walk near the Church of Saint George in </a:t>
            </a:r>
            <a:r>
              <a:rPr lang="en-US" dirty="0" err="1">
                <a:latin typeface="Arial"/>
                <a:cs typeface="Arial"/>
              </a:rPr>
              <a:t>Taybeh</a:t>
            </a:r>
            <a:r>
              <a:rPr lang="en-US" dirty="0">
                <a:latin typeface="Arial"/>
                <a:cs typeface="Arial"/>
              </a:rPr>
              <a:t> prior to the attack. Photo credit Caritas Jerusalem</a:t>
            </a:r>
          </a:p>
        </p:txBody>
      </p:sp>
      <p:sp>
        <p:nvSpPr>
          <p:cNvPr id="4" name="Slide Number Placeholder 3"/>
          <p:cNvSpPr>
            <a:spLocks noGrp="1"/>
          </p:cNvSpPr>
          <p:nvPr>
            <p:ph type="sldNum" sz="quarter" idx="5"/>
          </p:nvPr>
        </p:nvSpPr>
        <p:spPr/>
        <p:txBody>
          <a:bodyPr/>
          <a:lstStyle/>
          <a:p>
            <a:fld id="{490689D6-08F4-9246-8340-6E1C330F9F5D}" type="slidenum">
              <a:rPr lang="en-US" smtClean="0"/>
              <a:pPr/>
              <a:t>11</a:t>
            </a:fld>
            <a:endParaRPr lang="en-US"/>
          </a:p>
        </p:txBody>
      </p:sp>
    </p:spTree>
    <p:extLst>
      <p:ext uri="{BB962C8B-B14F-4D97-AF65-F5344CB8AC3E}">
        <p14:creationId xmlns:p14="http://schemas.microsoft.com/office/powerpoint/2010/main" val="1701982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(Pause)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When the streets of Gaza are filled with the sounds of fighting, people are afraid.  Afraid they, or their loved ones will be hurt or lost.  Afraid that they won’t have food, safe water or medical supplies.</a:t>
            </a:r>
            <a:endParaRPr lang="en-AU" sz="1200" kern="1200" dirty="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1710209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E5A3C-2729-AA59-E830-272B00AA02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CBBCAA-4D99-3586-DABA-1245E2DA48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832C5A-B020-9D69-C37F-758FBD0F39AF}"/>
              </a:ext>
            </a:extLst>
          </p:cNvPr>
          <p:cNvSpPr>
            <a:spLocks noGrp="1"/>
          </p:cNvSpPr>
          <p:nvPr>
            <p:ph type="body" idx="1"/>
          </p:nvPr>
        </p:nvSpPr>
        <p:spPr/>
        <p:txBody>
          <a:bodyPr/>
          <a:lstStyle/>
          <a:p>
            <a:r>
              <a:rPr lang="en-US" i="1" dirty="0">
                <a:latin typeface="Arial"/>
                <a:cs typeface="Arial"/>
              </a:rPr>
              <a:t>(Reflect)</a:t>
            </a:r>
          </a:p>
          <a:p>
            <a:r>
              <a:rPr lang="en-US" dirty="0">
                <a:latin typeface="Arial"/>
                <a:cs typeface="Arial"/>
              </a:rPr>
              <a:t>Leader: How can my ears, the way I listen to the world, bring acceptance and peace?</a:t>
            </a:r>
          </a:p>
          <a:p>
            <a:endParaRPr lang="en-AU" dirty="0"/>
          </a:p>
          <a:p>
            <a:r>
              <a:rPr lang="en-US" sz="1200" b="0" i="0" kern="1200" dirty="0">
                <a:solidFill>
                  <a:schemeClr val="tx1"/>
                </a:solidFill>
                <a:effectLst/>
                <a:latin typeface="Arial" panose="020B0604020202020204" pitchFamily="34" charset="0"/>
                <a:ea typeface="+mn-ea"/>
                <a:cs typeface="+mn-cs"/>
              </a:rPr>
              <a:t>Laxmi (16) looks out from a suspension bridge next to her home in Jajarkot district, western Nepal. Photo: Richard Wainwright/Caritas Australia</a:t>
            </a:r>
            <a:endParaRPr lang="en-AU" dirty="0"/>
          </a:p>
        </p:txBody>
      </p:sp>
      <p:sp>
        <p:nvSpPr>
          <p:cNvPr id="4" name="Slide Number Placeholder 3">
            <a:extLst>
              <a:ext uri="{FF2B5EF4-FFF2-40B4-BE49-F238E27FC236}">
                <a16:creationId xmlns:a16="http://schemas.microsoft.com/office/drawing/2014/main" id="{2DFF7C1E-1073-9C85-1990-050CA4A09BA1}"/>
              </a:ext>
            </a:extLst>
          </p:cNvPr>
          <p:cNvSpPr>
            <a:spLocks noGrp="1"/>
          </p:cNvSpPr>
          <p:nvPr>
            <p:ph type="sldNum" sz="quarter" idx="5"/>
          </p:nvPr>
        </p:nvSpPr>
        <p:spPr/>
        <p:txBody>
          <a:bodyPr/>
          <a:lstStyle/>
          <a:p>
            <a:fld id="{490689D6-08F4-9246-8340-6E1C330F9F5D}" type="slidenum">
              <a:rPr lang="en-US" smtClean="0"/>
              <a:t>13</a:t>
            </a:fld>
            <a:endParaRPr lang="en-US"/>
          </a:p>
        </p:txBody>
      </p:sp>
    </p:spTree>
    <p:extLst>
      <p:ext uri="{BB962C8B-B14F-4D97-AF65-F5344CB8AC3E}">
        <p14:creationId xmlns:p14="http://schemas.microsoft.com/office/powerpoint/2010/main" val="270372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1ECC80-7E2B-F2AC-2E7C-4E172B8BBD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BEB0DE-ADD3-24F3-81FB-594B634DC7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DF287B-BDEB-B7DA-9B5E-87A0DBA5DB9C}"/>
              </a:ext>
            </a:extLst>
          </p:cNvPr>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(Prayer)</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Our Father,</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who art in heaven,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hallowed be thy name;</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thy kingdom come;</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thy will be done on earth as it is in heaven.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Give us this day our daily bread;</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and forgive us our trespasses</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as we forgive those who trespass against us;</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and lead us not into temptation,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but deliver us from evil.</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Amen</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(Sign of the Cross)</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In the name of the Father, and of the Son and of the Holy Spirit. Amen. </a:t>
            </a:r>
            <a:endParaRPr lang="en-AU" sz="1200" kern="1200" dirty="0">
              <a:solidFill>
                <a:schemeClr val="tx1"/>
              </a:solidFill>
              <a:effectLst/>
              <a:latin typeface="Arial" panose="020B0604020202020204" pitchFamily="34" charset="0"/>
              <a:ea typeface="+mn-ea"/>
              <a:cs typeface="+mn-cs"/>
            </a:endParaRPr>
          </a:p>
          <a:p>
            <a:endParaRPr lang="en-AU" dirty="0">
              <a:cs typeface="Arial" panose="020B0604020202020204" pitchFamily="34" charset="0"/>
            </a:endParaRPr>
          </a:p>
        </p:txBody>
      </p:sp>
      <p:sp>
        <p:nvSpPr>
          <p:cNvPr id="4" name="Slide Number Placeholder 3">
            <a:extLst>
              <a:ext uri="{FF2B5EF4-FFF2-40B4-BE49-F238E27FC236}">
                <a16:creationId xmlns:a16="http://schemas.microsoft.com/office/drawing/2014/main" id="{E40D0AD1-56EF-2945-0C23-BA7FFB4115F1}"/>
              </a:ext>
            </a:extLst>
          </p:cNvPr>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622185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Photo: Aerial view of a shelter site in the South of Gaza supported by Caritas partners. Photo credit: CRS</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pPr/>
              <a:t>15</a:t>
            </a:fld>
            <a:endParaRPr lang="en-US"/>
          </a:p>
        </p:txBody>
      </p:sp>
    </p:spTree>
    <p:extLst>
      <p:ext uri="{BB962C8B-B14F-4D97-AF65-F5344CB8AC3E}">
        <p14:creationId xmlns:p14="http://schemas.microsoft.com/office/powerpoint/2010/main" val="724452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AC625-009B-4A0C-6AC4-32D9AE3BB8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C7EDA1-54FB-F9C6-8925-D91EA3EC73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005BBA-A582-A96D-45B4-E4F373FD00CE}"/>
              </a:ext>
            </a:extLst>
          </p:cNvPr>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Light a candle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Sing</a:t>
            </a:r>
            <a:r>
              <a:rPr lang="en-US" sz="1200" i="1" kern="1200" dirty="0">
                <a:solidFill>
                  <a:schemeClr val="tx1"/>
                </a:solidFill>
                <a:effectLst/>
                <a:latin typeface="Arial" panose="020B0604020202020204" pitchFamily="34" charset="0"/>
                <a:ea typeface="+mn-ea"/>
                <a:cs typeface="+mn-cs"/>
              </a:rPr>
              <a:t> (optional)</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Suggested songs:</a:t>
            </a:r>
            <a:endParaRPr lang="en-AU" sz="1200" kern="1200" dirty="0">
              <a:solidFill>
                <a:schemeClr val="tx1"/>
              </a:solidFill>
              <a:effectLst/>
              <a:latin typeface="Arial" panose="020B0604020202020204" pitchFamily="34" charset="0"/>
              <a:ea typeface="+mn-ea"/>
              <a:cs typeface="+mn-cs"/>
            </a:endParaRPr>
          </a:p>
          <a:p>
            <a:pPr lvl="0"/>
            <a:r>
              <a:rPr lang="en-US" sz="1200" i="1" kern="1200" dirty="0">
                <a:solidFill>
                  <a:schemeClr val="tx1"/>
                </a:solidFill>
                <a:effectLst/>
                <a:latin typeface="Arial" panose="020B0604020202020204" pitchFamily="34" charset="0"/>
                <a:ea typeface="+mn-ea"/>
                <a:cs typeface="+mn-cs"/>
              </a:rPr>
              <a:t>I Light a Candle (Andrew Chinn)</a:t>
            </a:r>
            <a:endParaRPr lang="en-AU" sz="1200" kern="1200" dirty="0">
              <a:solidFill>
                <a:schemeClr val="tx1"/>
              </a:solidFill>
              <a:effectLst/>
              <a:latin typeface="Arial" panose="020B0604020202020204" pitchFamily="34" charset="0"/>
              <a:ea typeface="+mn-ea"/>
              <a:cs typeface="+mn-cs"/>
            </a:endParaRPr>
          </a:p>
          <a:p>
            <a:pPr lvl="0"/>
            <a:r>
              <a:rPr lang="en-US" sz="1200" i="1" kern="1200" dirty="0">
                <a:solidFill>
                  <a:schemeClr val="tx1"/>
                </a:solidFill>
                <a:effectLst/>
                <a:latin typeface="Arial" panose="020B0604020202020204" pitchFamily="34" charset="0"/>
                <a:ea typeface="+mn-ea"/>
                <a:cs typeface="+mn-cs"/>
              </a:rPr>
              <a:t>Light a Candle for Peace (Shirley Murley)</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(Sign of the Cross)</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In the name of the Father, and of the Son, and of the Holy Spirit. Amen.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(Intention)</a:t>
            </a:r>
            <a:r>
              <a:rPr lang="en-US" sz="1200" kern="1200" dirty="0">
                <a:solidFill>
                  <a:schemeClr val="tx1"/>
                </a:solidFill>
                <a:effectLst/>
                <a:latin typeface="Arial" panose="020B0604020202020204" pitchFamily="34" charset="0"/>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Arial" panose="020B0604020202020204" pitchFamily="34" charset="0"/>
                <a:ea typeface="+mn-ea"/>
                <a:cs typeface="+mn-cs"/>
              </a:rPr>
              <a:t>Adapted from Matthew 7:7 (NIV)</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Jesus you have said: “Ask and you will receive, seek and you will find, knock and it will be opened to you.” We ask for your peace in Gaza. </a:t>
            </a:r>
            <a:endParaRPr lang="en-AU" sz="1200" kern="1200" dirty="0">
              <a:solidFill>
                <a:schemeClr val="tx1"/>
              </a:solidFill>
              <a:effectLst/>
              <a:latin typeface="Arial" panose="020B0604020202020204" pitchFamily="34" charset="0"/>
              <a:ea typeface="+mn-ea"/>
              <a:cs typeface="+mn-cs"/>
            </a:endParaRPr>
          </a:p>
        </p:txBody>
      </p:sp>
      <p:sp>
        <p:nvSpPr>
          <p:cNvPr id="4" name="Slide Number Placeholder 3">
            <a:extLst>
              <a:ext uri="{FF2B5EF4-FFF2-40B4-BE49-F238E27FC236}">
                <a16:creationId xmlns:a16="http://schemas.microsoft.com/office/drawing/2014/main" id="{59FAEDF1-1FF8-FBDA-0B58-19B4C310B5C2}"/>
              </a:ext>
            </a:extLst>
          </p:cNvPr>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4193854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(Prayer)</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dirty="0">
                <a:latin typeface="Arial"/>
                <a:cs typeface="Arial"/>
              </a:rPr>
              <a:t>Reader:</a:t>
            </a:r>
          </a:p>
          <a:p>
            <a:r>
              <a:rPr lang="en-US" dirty="0"/>
              <a:t>God of light, </a:t>
            </a:r>
          </a:p>
          <a:p>
            <a:r>
              <a:rPr lang="en-US" dirty="0">
                <a:latin typeface="Arial"/>
                <a:cs typeface="Arial"/>
              </a:rPr>
              <a:t>You meet us in the darkest places. </a:t>
            </a:r>
          </a:p>
          <a:p>
            <a:r>
              <a:rPr lang="en-US" dirty="0">
                <a:latin typeface="Arial"/>
                <a:cs typeface="Arial"/>
              </a:rPr>
              <a:t>We pray today that all people may work with you </a:t>
            </a:r>
            <a:br>
              <a:rPr lang="en-US" dirty="0">
                <a:cs typeface="Arial"/>
              </a:rPr>
            </a:br>
            <a:r>
              <a:rPr lang="en-US" dirty="0">
                <a:latin typeface="Arial"/>
                <a:cs typeface="Arial"/>
              </a:rPr>
              <a:t>to take away the darkness of war. </a:t>
            </a:r>
          </a:p>
          <a:p>
            <a:r>
              <a:rPr lang="en-US" dirty="0">
                <a:latin typeface="Arial"/>
                <a:cs typeface="Arial"/>
              </a:rPr>
              <a:t>May the light of our candle be a sign of our hope </a:t>
            </a:r>
            <a:br>
              <a:rPr lang="en-US" dirty="0">
                <a:cs typeface="Arial"/>
              </a:rPr>
            </a:br>
            <a:r>
              <a:rPr lang="en-US" dirty="0">
                <a:latin typeface="Arial"/>
                <a:cs typeface="Arial"/>
              </a:rPr>
              <a:t>for the people of Gaza. </a:t>
            </a:r>
          </a:p>
          <a:p>
            <a:r>
              <a:rPr lang="en-US" dirty="0">
                <a:latin typeface="Arial"/>
                <a:cs typeface="Arial"/>
              </a:rPr>
              <a:t>May they find healing and lasting peace. </a:t>
            </a:r>
          </a:p>
          <a:p>
            <a:r>
              <a:rPr lang="en-US" dirty="0">
                <a:latin typeface="Arial"/>
                <a:cs typeface="Arial"/>
              </a:rPr>
              <a:t>Amen. </a:t>
            </a:r>
          </a:p>
          <a:p>
            <a:endParaRPr lang="en-US" dirty="0">
              <a:latin typeface="Arial"/>
              <a:cs typeface="Arial"/>
            </a:endParaRPr>
          </a:p>
          <a:p>
            <a:r>
              <a:rPr lang="en-US" dirty="0">
                <a:latin typeface="Arial"/>
                <a:cs typeface="Arial"/>
              </a:rPr>
              <a:t>Adapted from the Candle Prayer for Gaza.</a:t>
            </a:r>
            <a:endParaRPr lang="en-US" dirty="0"/>
          </a:p>
        </p:txBody>
      </p:sp>
      <p:sp>
        <p:nvSpPr>
          <p:cNvPr id="4" name="Slide Number Placeholder 3"/>
          <p:cNvSpPr>
            <a:spLocks noGrp="1"/>
          </p:cNvSpPr>
          <p:nvPr>
            <p:ph type="sldNum" sz="quarter" idx="5"/>
          </p:nvPr>
        </p:nvSpPr>
        <p:spPr/>
        <p:txBody>
          <a:bodyPr/>
          <a:lstStyle/>
          <a:p>
            <a:fld id="{490689D6-08F4-9246-8340-6E1C330F9F5D}" type="slidenum">
              <a:rPr lang="en-US" smtClean="0"/>
              <a:pPr/>
              <a:t>17</a:t>
            </a:fld>
            <a:endParaRPr lang="en-US"/>
          </a:p>
        </p:txBody>
      </p:sp>
    </p:spTree>
    <p:extLst>
      <p:ext uri="{BB962C8B-B14F-4D97-AF65-F5344CB8AC3E}">
        <p14:creationId xmlns:p14="http://schemas.microsoft.com/office/powerpoint/2010/main" val="2747276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33A3E-D56B-DCC4-888E-C02FC1A504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C79A37-5F95-5101-F38C-215386D608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F4755B-4E42-2244-5B7C-0F4A70CAAED9}"/>
              </a:ext>
            </a:extLst>
          </p:cNvPr>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(Pause)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Gaza streets are filled with the darkness of war.</a:t>
            </a:r>
            <a:endParaRPr lang="en-AU" sz="1200" kern="1200" dirty="0">
              <a:solidFill>
                <a:schemeClr val="tx1"/>
              </a:solidFill>
              <a:effectLst/>
              <a:latin typeface="Arial" panose="020B0604020202020204" pitchFamily="34" charset="0"/>
              <a:ea typeface="+mn-ea"/>
              <a:cs typeface="+mn-cs"/>
            </a:endParaRPr>
          </a:p>
        </p:txBody>
      </p:sp>
      <p:sp>
        <p:nvSpPr>
          <p:cNvPr id="4" name="Slide Number Placeholder 3">
            <a:extLst>
              <a:ext uri="{FF2B5EF4-FFF2-40B4-BE49-F238E27FC236}">
                <a16:creationId xmlns:a16="http://schemas.microsoft.com/office/drawing/2014/main" id="{8F13743C-A364-C4C0-26EB-E4CBDA245BEC}"/>
              </a:ext>
            </a:extLst>
          </p:cNvPr>
          <p:cNvSpPr>
            <a:spLocks noGrp="1"/>
          </p:cNvSpPr>
          <p:nvPr>
            <p:ph type="sldNum" sz="quarter" idx="5"/>
          </p:nvPr>
        </p:nvSpPr>
        <p:spPr/>
        <p:txBody>
          <a:bodyPr/>
          <a:lstStyle/>
          <a:p>
            <a:fld id="{490689D6-08F4-9246-8340-6E1C330F9F5D}" type="slidenum">
              <a:rPr lang="en-US" smtClean="0"/>
              <a:t>18</a:t>
            </a:fld>
            <a:endParaRPr lang="en-US"/>
          </a:p>
        </p:txBody>
      </p:sp>
    </p:spTree>
    <p:extLst>
      <p:ext uri="{BB962C8B-B14F-4D97-AF65-F5344CB8AC3E}">
        <p14:creationId xmlns:p14="http://schemas.microsoft.com/office/powerpoint/2010/main" val="4087396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ECA69-6755-0DCC-C80C-EB3273EB0F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A76056-A638-188E-CFA2-B2C65F0F90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5B1E24-B489-A6D7-0F89-3BD794E24B34}"/>
              </a:ext>
            </a:extLst>
          </p:cNvPr>
          <p:cNvSpPr>
            <a:spLocks noGrp="1"/>
          </p:cNvSpPr>
          <p:nvPr>
            <p:ph type="body" idx="1"/>
          </p:nvPr>
        </p:nvSpPr>
        <p:spPr/>
        <p:txBody>
          <a:bodyPr/>
          <a:lstStyle/>
          <a:p>
            <a:r>
              <a:rPr lang="en-US" i="1" dirty="0">
                <a:latin typeface="Arial"/>
                <a:cs typeface="Arial"/>
              </a:rPr>
              <a:t>(Reflect)</a:t>
            </a:r>
          </a:p>
          <a:p>
            <a:r>
              <a:rPr lang="en-US" dirty="0">
                <a:latin typeface="Arial"/>
                <a:cs typeface="Arial"/>
              </a:rPr>
              <a:t>Leader: How can my words, the way I say them, bring love and light to the world.</a:t>
            </a:r>
          </a:p>
          <a:p>
            <a:endParaRPr lang="en-US" dirty="0">
              <a:latin typeface="Arial"/>
              <a:cs typeface="Arial"/>
            </a:endParaRPr>
          </a:p>
          <a:p>
            <a:r>
              <a:rPr lang="en-US" dirty="0">
                <a:latin typeface="Arial"/>
                <a:cs typeface="Arial"/>
              </a:rPr>
              <a:t>Photo: Students at a primary school in Samoa. Credit: Caritas Australia</a:t>
            </a:r>
            <a:endParaRPr lang="en-US" dirty="0"/>
          </a:p>
        </p:txBody>
      </p:sp>
      <p:sp>
        <p:nvSpPr>
          <p:cNvPr id="4" name="Slide Number Placeholder 3">
            <a:extLst>
              <a:ext uri="{FF2B5EF4-FFF2-40B4-BE49-F238E27FC236}">
                <a16:creationId xmlns:a16="http://schemas.microsoft.com/office/drawing/2014/main" id="{239DD609-4986-86FB-F3CC-B657183F057C}"/>
              </a:ext>
            </a:extLst>
          </p:cNvPr>
          <p:cNvSpPr>
            <a:spLocks noGrp="1"/>
          </p:cNvSpPr>
          <p:nvPr>
            <p:ph type="sldNum" sz="quarter" idx="5"/>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528873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D24F3-882D-F59B-71DA-60BD088924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656CCD-A3D8-8D6D-16BF-AEB0624295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A17434-96FA-EFC7-4A49-9A88A33738F9}"/>
              </a:ext>
            </a:extLst>
          </p:cNvPr>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(Prayer)</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Our Father,</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who art in heaven,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hallowed be thy name;</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thy kingdom come;</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thy will be done on earth as it is in heaven.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Give us this day our daily bread;</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and forgive us our trespasses</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as we forgive those who trespass against us;</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and lead us not into temptation,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but deliver us from evil.</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Amen</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(Sign of the Cross)</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In the name of the Father, and of the Son and of the Holy Spirit. Amen.</a:t>
            </a:r>
            <a:endParaRPr lang="en-AU" sz="1200" kern="1200" dirty="0">
              <a:solidFill>
                <a:schemeClr val="tx1"/>
              </a:solidFill>
              <a:effectLst/>
              <a:latin typeface="Arial" panose="020B0604020202020204" pitchFamily="34" charset="0"/>
              <a:ea typeface="+mn-ea"/>
              <a:cs typeface="+mn-cs"/>
            </a:endParaRPr>
          </a:p>
          <a:p>
            <a:endParaRPr lang="en-AU" dirty="0">
              <a:cs typeface="Arial" panose="020B0604020202020204" pitchFamily="34" charset="0"/>
            </a:endParaRPr>
          </a:p>
        </p:txBody>
      </p:sp>
      <p:sp>
        <p:nvSpPr>
          <p:cNvPr id="4" name="Slide Number Placeholder 3">
            <a:extLst>
              <a:ext uri="{FF2B5EF4-FFF2-40B4-BE49-F238E27FC236}">
                <a16:creationId xmlns:a16="http://schemas.microsoft.com/office/drawing/2014/main" id="{A94474DC-5CDB-4B97-F80C-3657ACD66457}"/>
              </a:ext>
            </a:extLst>
          </p:cNvPr>
          <p:cNvSpPr>
            <a:spLocks noGrp="1"/>
          </p:cNvSpPr>
          <p:nvPr>
            <p:ph type="sldNum" sz="quarter" idx="5"/>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3516749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Aerial view of a shelter site in the South of Gaza supported by Caritas partners. Photo credit: CRS</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pPr/>
              <a:t>3</a:t>
            </a:fld>
            <a:endParaRPr lang="en-US"/>
          </a:p>
        </p:txBody>
      </p:sp>
    </p:spTree>
    <p:extLst>
      <p:ext uri="{BB962C8B-B14F-4D97-AF65-F5344CB8AC3E}">
        <p14:creationId xmlns:p14="http://schemas.microsoft.com/office/powerpoint/2010/main" val="18799770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Photo: Aerial view of a shelter site in the South of Gaza supported by Caritas partners. Photo credit: CRS</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pPr/>
              <a:t>21</a:t>
            </a:fld>
            <a:endParaRPr lang="en-US"/>
          </a:p>
        </p:txBody>
      </p:sp>
    </p:spTree>
    <p:extLst>
      <p:ext uri="{BB962C8B-B14F-4D97-AF65-F5344CB8AC3E}">
        <p14:creationId xmlns:p14="http://schemas.microsoft.com/office/powerpoint/2010/main" val="500030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7BEEB-D7EA-6B32-9071-B963636018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CCFC64-18BA-09F4-7183-1948CEF7EE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30CF4E-0E6C-C847-2F46-16ED4178893D}"/>
              </a:ext>
            </a:extLst>
          </p:cNvPr>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Light a candle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Sing</a:t>
            </a:r>
            <a:r>
              <a:rPr lang="en-US" sz="1200" i="1" kern="1200" dirty="0">
                <a:solidFill>
                  <a:schemeClr val="tx1"/>
                </a:solidFill>
                <a:effectLst/>
                <a:latin typeface="Arial" panose="020B0604020202020204" pitchFamily="34" charset="0"/>
                <a:ea typeface="+mn-ea"/>
                <a:cs typeface="+mn-cs"/>
              </a:rPr>
              <a:t> (optional)</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Suggested songs:</a:t>
            </a:r>
            <a:endParaRPr lang="en-AU" sz="1200" kern="1200" dirty="0">
              <a:solidFill>
                <a:schemeClr val="tx1"/>
              </a:solidFill>
              <a:effectLst/>
              <a:latin typeface="Arial" panose="020B0604020202020204" pitchFamily="34" charset="0"/>
              <a:ea typeface="+mn-ea"/>
              <a:cs typeface="+mn-cs"/>
            </a:endParaRPr>
          </a:p>
          <a:p>
            <a:pPr lvl="0"/>
            <a:r>
              <a:rPr lang="en-US" sz="1200" i="1" kern="1200" dirty="0">
                <a:solidFill>
                  <a:schemeClr val="tx1"/>
                </a:solidFill>
                <a:effectLst/>
                <a:latin typeface="Arial" panose="020B0604020202020204" pitchFamily="34" charset="0"/>
                <a:ea typeface="+mn-ea"/>
                <a:cs typeface="+mn-cs"/>
              </a:rPr>
              <a:t>I Light a Candle (Andrew Chinn)</a:t>
            </a:r>
            <a:endParaRPr lang="en-AU" sz="1200" kern="1200" dirty="0">
              <a:solidFill>
                <a:schemeClr val="tx1"/>
              </a:solidFill>
              <a:effectLst/>
              <a:latin typeface="Arial" panose="020B0604020202020204" pitchFamily="34" charset="0"/>
              <a:ea typeface="+mn-ea"/>
              <a:cs typeface="+mn-cs"/>
            </a:endParaRPr>
          </a:p>
          <a:p>
            <a:pPr lvl="0"/>
            <a:r>
              <a:rPr lang="en-US" sz="1200" i="1" kern="1200" dirty="0">
                <a:solidFill>
                  <a:schemeClr val="tx1"/>
                </a:solidFill>
                <a:effectLst/>
                <a:latin typeface="Arial" panose="020B0604020202020204" pitchFamily="34" charset="0"/>
                <a:ea typeface="+mn-ea"/>
                <a:cs typeface="+mn-cs"/>
              </a:rPr>
              <a:t>Light a Candle for Peace (Shirley Murley)</a:t>
            </a:r>
            <a:endParaRPr lang="en-AU" sz="1200" kern="1200" dirty="0">
              <a:solidFill>
                <a:schemeClr val="tx1"/>
              </a:solidFill>
              <a:effectLst/>
              <a:latin typeface="Arial" panose="020B0604020202020204" pitchFamily="34" charset="0"/>
              <a:ea typeface="+mn-ea"/>
              <a:cs typeface="+mn-cs"/>
            </a:endParaRPr>
          </a:p>
          <a:p>
            <a:endParaRPr lang="en-US" sz="1200" i="1"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(Sign of the Cross)</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In the name of the Father, and of the Son and of the Holy Spirit. Amen.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(Intention)</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Adapted from Matthew 7:7 (NIV)</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Jesus you have said: “Ask and it will be given to you, seek and you will find, knock and the door will be opened to you.” We ask for your peace in Gaza. </a:t>
            </a:r>
            <a:endParaRPr lang="en-AU" sz="1200" kern="1200" dirty="0">
              <a:solidFill>
                <a:schemeClr val="tx1"/>
              </a:solidFill>
              <a:effectLst/>
              <a:latin typeface="Arial" panose="020B0604020202020204" pitchFamily="34" charset="0"/>
              <a:ea typeface="+mn-ea"/>
              <a:cs typeface="+mn-cs"/>
            </a:endParaRPr>
          </a:p>
        </p:txBody>
      </p:sp>
      <p:sp>
        <p:nvSpPr>
          <p:cNvPr id="4" name="Slide Number Placeholder 3">
            <a:extLst>
              <a:ext uri="{FF2B5EF4-FFF2-40B4-BE49-F238E27FC236}">
                <a16:creationId xmlns:a16="http://schemas.microsoft.com/office/drawing/2014/main" id="{39A563E7-3357-5551-9A05-249EFF76E2F1}"/>
              </a:ext>
            </a:extLst>
          </p:cNvPr>
          <p:cNvSpPr>
            <a:spLocks noGrp="1"/>
          </p:cNvSpPr>
          <p:nvPr>
            <p:ph type="sldNum" sz="quarter" idx="5"/>
          </p:nvPr>
        </p:nvSpPr>
        <p:spPr/>
        <p:txBody>
          <a:bodyPr/>
          <a:lstStyle/>
          <a:p>
            <a:fld id="{490689D6-08F4-9246-8340-6E1C330F9F5D}" type="slidenum">
              <a:rPr lang="en-US" smtClean="0"/>
              <a:t>22</a:t>
            </a:fld>
            <a:endParaRPr lang="en-US"/>
          </a:p>
        </p:txBody>
      </p:sp>
    </p:spTree>
    <p:extLst>
      <p:ext uri="{BB962C8B-B14F-4D97-AF65-F5344CB8AC3E}">
        <p14:creationId xmlns:p14="http://schemas.microsoft.com/office/powerpoint/2010/main" val="384682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(Scripture)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Psalm 29:11</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May the Lord give strength to his people! </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May the Lord bless his people with peace! </a:t>
            </a:r>
            <a:endParaRPr lang="en-AU" sz="1200" kern="1200" dirty="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fld id="{490689D6-08F4-9246-8340-6E1C330F9F5D}" type="slidenum">
              <a:rPr lang="en-US" smtClean="0"/>
              <a:pPr/>
              <a:t>23</a:t>
            </a:fld>
            <a:endParaRPr lang="en-US"/>
          </a:p>
        </p:txBody>
      </p:sp>
    </p:spTree>
    <p:extLst>
      <p:ext uri="{BB962C8B-B14F-4D97-AF65-F5344CB8AC3E}">
        <p14:creationId xmlns:p14="http://schemas.microsoft.com/office/powerpoint/2010/main" val="15753277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A4EEF-2413-D04B-86ED-4CD406FC4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07118C-14D1-0A44-C832-8712AA2F8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683349-F36A-1A62-30FF-54AEC45D71BF}"/>
              </a:ext>
            </a:extLst>
          </p:cNvPr>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(Pause)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In times of war, food, clothing and shelter can be hard to find.  In Gaza, shops are closed and people are tired and hungry. They are losing strength.</a:t>
            </a:r>
            <a:endParaRPr lang="en-AU" sz="1200" kern="1200" dirty="0">
              <a:solidFill>
                <a:schemeClr val="tx1"/>
              </a:solidFill>
              <a:effectLst/>
              <a:latin typeface="Arial" panose="020B0604020202020204" pitchFamily="34" charset="0"/>
              <a:ea typeface="+mn-ea"/>
              <a:cs typeface="+mn-cs"/>
            </a:endParaRPr>
          </a:p>
        </p:txBody>
      </p:sp>
      <p:sp>
        <p:nvSpPr>
          <p:cNvPr id="4" name="Slide Number Placeholder 3">
            <a:extLst>
              <a:ext uri="{FF2B5EF4-FFF2-40B4-BE49-F238E27FC236}">
                <a16:creationId xmlns:a16="http://schemas.microsoft.com/office/drawing/2014/main" id="{F3C29655-89B7-9199-3C98-94DA44F2AFC5}"/>
              </a:ext>
            </a:extLst>
          </p:cNvPr>
          <p:cNvSpPr>
            <a:spLocks noGrp="1"/>
          </p:cNvSpPr>
          <p:nvPr>
            <p:ph type="sldNum" sz="quarter" idx="5"/>
          </p:nvPr>
        </p:nvSpPr>
        <p:spPr/>
        <p:txBody>
          <a:bodyPr/>
          <a:lstStyle/>
          <a:p>
            <a:fld id="{490689D6-08F4-9246-8340-6E1C330F9F5D}" type="slidenum">
              <a:rPr lang="en-US" smtClean="0"/>
              <a:t>24</a:t>
            </a:fld>
            <a:endParaRPr lang="en-US"/>
          </a:p>
        </p:txBody>
      </p:sp>
    </p:spTree>
    <p:extLst>
      <p:ext uri="{BB962C8B-B14F-4D97-AF65-F5344CB8AC3E}">
        <p14:creationId xmlns:p14="http://schemas.microsoft.com/office/powerpoint/2010/main" val="3328501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Arial"/>
                <a:cs typeface="Arial"/>
              </a:rPr>
              <a:t>(Reflect)</a:t>
            </a:r>
          </a:p>
          <a:p>
            <a:pPr>
              <a:defRPr/>
            </a:pPr>
            <a:r>
              <a:rPr lang="en-US" dirty="0">
                <a:latin typeface="Arial"/>
                <a:cs typeface="Arial"/>
              </a:rPr>
              <a:t>Leader: How can my hands, the way I use them, bless and give strength to those around me?</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25</a:t>
            </a:fld>
            <a:endParaRPr lang="en-US"/>
          </a:p>
        </p:txBody>
      </p:sp>
    </p:spTree>
    <p:extLst>
      <p:ext uri="{BB962C8B-B14F-4D97-AF65-F5344CB8AC3E}">
        <p14:creationId xmlns:p14="http://schemas.microsoft.com/office/powerpoint/2010/main" val="23856508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F2952-9AAB-E27F-D12B-D99DE89706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2D5E80-C30F-FDCB-308E-3B433EE53A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15667D-3C38-D5E7-1444-70050359B24D}"/>
              </a:ext>
            </a:extLst>
          </p:cNvPr>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(Prayer)</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Our Father,</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who art in heaven,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hallowed be thy name;</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thy kingdom come;</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thy will be done on earth as it is in heaven.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Give us this day our daily bread;</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and forgive us our trespasses</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as we forgive those who trespass against us;</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and lead us not into temptation,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but deliver us from evil.</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Amen</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(Sign of the Cross)</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In the name of the Father, and of the Son and of the Holy Spirit. Amen. </a:t>
            </a:r>
            <a:endParaRPr lang="en-AU" sz="1200" kern="1200" dirty="0">
              <a:solidFill>
                <a:schemeClr val="tx1"/>
              </a:solidFill>
              <a:effectLst/>
              <a:latin typeface="Arial" panose="020B0604020202020204" pitchFamily="34" charset="0"/>
              <a:ea typeface="+mn-ea"/>
              <a:cs typeface="+mn-cs"/>
            </a:endParaRPr>
          </a:p>
          <a:p>
            <a:endParaRPr lang="en-AU" dirty="0">
              <a:cs typeface="Arial" panose="020B0604020202020204" pitchFamily="34" charset="0"/>
            </a:endParaRPr>
          </a:p>
        </p:txBody>
      </p:sp>
      <p:sp>
        <p:nvSpPr>
          <p:cNvPr id="4" name="Slide Number Placeholder 3">
            <a:extLst>
              <a:ext uri="{FF2B5EF4-FFF2-40B4-BE49-F238E27FC236}">
                <a16:creationId xmlns:a16="http://schemas.microsoft.com/office/drawing/2014/main" id="{A581F83B-954C-4C09-87EF-E00FECDA03C3}"/>
              </a:ext>
            </a:extLst>
          </p:cNvPr>
          <p:cNvSpPr>
            <a:spLocks noGrp="1"/>
          </p:cNvSpPr>
          <p:nvPr>
            <p:ph type="sldNum" sz="quarter" idx="5"/>
          </p:nvPr>
        </p:nvSpPr>
        <p:spPr/>
        <p:txBody>
          <a:bodyPr/>
          <a:lstStyle/>
          <a:p>
            <a:fld id="{490689D6-08F4-9246-8340-6E1C330F9F5D}" type="slidenum">
              <a:rPr lang="en-US" smtClean="0"/>
              <a:t>26</a:t>
            </a:fld>
            <a:endParaRPr lang="en-US"/>
          </a:p>
        </p:txBody>
      </p:sp>
    </p:spTree>
    <p:extLst>
      <p:ext uri="{BB962C8B-B14F-4D97-AF65-F5344CB8AC3E}">
        <p14:creationId xmlns:p14="http://schemas.microsoft.com/office/powerpoint/2010/main" val="38314732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Photo: Aerial view of a shelter site in the South of Gaza supported by Caritas partners. Photo credit: CRS</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pPr/>
              <a:t>27</a:t>
            </a:fld>
            <a:endParaRPr lang="en-US"/>
          </a:p>
        </p:txBody>
      </p:sp>
    </p:spTree>
    <p:extLst>
      <p:ext uri="{BB962C8B-B14F-4D97-AF65-F5344CB8AC3E}">
        <p14:creationId xmlns:p14="http://schemas.microsoft.com/office/powerpoint/2010/main" val="1711184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2D85B1-41E1-527F-3037-CFE168B410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B26231-F321-F939-DB14-97108C446E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A67EE8-4214-8726-8A87-D61256017418}"/>
              </a:ext>
            </a:extLst>
          </p:cNvPr>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Light a candle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Sing</a:t>
            </a:r>
            <a:r>
              <a:rPr lang="en-US" sz="1200" i="1" kern="1200" dirty="0">
                <a:solidFill>
                  <a:schemeClr val="tx1"/>
                </a:solidFill>
                <a:effectLst/>
                <a:latin typeface="Arial" panose="020B0604020202020204" pitchFamily="34" charset="0"/>
                <a:ea typeface="+mn-ea"/>
                <a:cs typeface="+mn-cs"/>
              </a:rPr>
              <a:t> (optional)</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Suggested songs:</a:t>
            </a:r>
            <a:endParaRPr lang="en-AU" sz="1200" kern="1200" dirty="0">
              <a:solidFill>
                <a:schemeClr val="tx1"/>
              </a:solidFill>
              <a:effectLst/>
              <a:latin typeface="Arial" panose="020B0604020202020204" pitchFamily="34" charset="0"/>
              <a:ea typeface="+mn-ea"/>
              <a:cs typeface="+mn-cs"/>
            </a:endParaRPr>
          </a:p>
          <a:p>
            <a:pPr lvl="0"/>
            <a:r>
              <a:rPr lang="en-US" sz="1200" i="1" kern="1200" dirty="0">
                <a:solidFill>
                  <a:schemeClr val="tx1"/>
                </a:solidFill>
                <a:effectLst/>
                <a:latin typeface="Arial" panose="020B0604020202020204" pitchFamily="34" charset="0"/>
                <a:ea typeface="+mn-ea"/>
                <a:cs typeface="+mn-cs"/>
              </a:rPr>
              <a:t>I Light a Candle (Andrew Chinn)</a:t>
            </a:r>
            <a:endParaRPr lang="en-AU" sz="1200" kern="1200" dirty="0">
              <a:solidFill>
                <a:schemeClr val="tx1"/>
              </a:solidFill>
              <a:effectLst/>
              <a:latin typeface="Arial" panose="020B0604020202020204" pitchFamily="34" charset="0"/>
              <a:ea typeface="+mn-ea"/>
              <a:cs typeface="+mn-cs"/>
            </a:endParaRPr>
          </a:p>
          <a:p>
            <a:pPr lvl="0"/>
            <a:r>
              <a:rPr lang="en-US" sz="1200" i="1" kern="1200" dirty="0">
                <a:solidFill>
                  <a:schemeClr val="tx1"/>
                </a:solidFill>
                <a:effectLst/>
                <a:latin typeface="Arial" panose="020B0604020202020204" pitchFamily="34" charset="0"/>
                <a:ea typeface="+mn-ea"/>
                <a:cs typeface="+mn-cs"/>
              </a:rPr>
              <a:t>Light a Candle for Peace (Shirley Murley)</a:t>
            </a:r>
            <a:endParaRPr lang="en-AU" sz="1200" kern="1200" dirty="0">
              <a:solidFill>
                <a:schemeClr val="tx1"/>
              </a:solidFill>
              <a:effectLst/>
              <a:latin typeface="Arial" panose="020B0604020202020204" pitchFamily="34" charset="0"/>
              <a:ea typeface="+mn-ea"/>
              <a:cs typeface="+mn-cs"/>
            </a:endParaRPr>
          </a:p>
          <a:p>
            <a:endParaRPr lang="en-US" sz="1200" i="1"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(Sign of the Cross)</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In the name of the Father, and of the Son and of the Holy Spirit. Amen.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(Intention)</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Adapted from Matthew 7:7 (NIV)</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Jesus you have said: “Ask and it will be given to you, seek and you will find, knock and the door will be opened to you.” We ask for your peace in Gaza. </a:t>
            </a:r>
            <a:endParaRPr lang="en-AU" sz="1200" kern="1200" dirty="0">
              <a:solidFill>
                <a:schemeClr val="tx1"/>
              </a:solidFill>
              <a:effectLst/>
              <a:latin typeface="Arial" panose="020B0604020202020204" pitchFamily="34" charset="0"/>
              <a:ea typeface="+mn-ea"/>
              <a:cs typeface="+mn-cs"/>
            </a:endParaRPr>
          </a:p>
        </p:txBody>
      </p:sp>
      <p:sp>
        <p:nvSpPr>
          <p:cNvPr id="4" name="Slide Number Placeholder 3">
            <a:extLst>
              <a:ext uri="{FF2B5EF4-FFF2-40B4-BE49-F238E27FC236}">
                <a16:creationId xmlns:a16="http://schemas.microsoft.com/office/drawing/2014/main" id="{1BCF71FA-C282-51C6-0BDF-719D83694434}"/>
              </a:ext>
            </a:extLst>
          </p:cNvPr>
          <p:cNvSpPr>
            <a:spLocks noGrp="1"/>
          </p:cNvSpPr>
          <p:nvPr>
            <p:ph type="sldNum" sz="quarter" idx="5"/>
          </p:nvPr>
        </p:nvSpPr>
        <p:spPr/>
        <p:txBody>
          <a:bodyPr/>
          <a:lstStyle/>
          <a:p>
            <a:fld id="{490689D6-08F4-9246-8340-6E1C330F9F5D}" type="slidenum">
              <a:rPr lang="en-US" smtClean="0"/>
              <a:t>28</a:t>
            </a:fld>
            <a:endParaRPr lang="en-US"/>
          </a:p>
        </p:txBody>
      </p:sp>
    </p:spTree>
    <p:extLst>
      <p:ext uri="{BB962C8B-B14F-4D97-AF65-F5344CB8AC3E}">
        <p14:creationId xmlns:p14="http://schemas.microsoft.com/office/powerpoint/2010/main" val="297907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Arial" panose="020B0604020202020204" pitchFamily="34" charset="0"/>
                <a:ea typeface="+mn-ea"/>
                <a:cs typeface="+mn-cs"/>
              </a:rPr>
              <a:t>(Prayer)</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endParaRPr lang="en-US" dirty="0">
              <a:latin typeface="Arial"/>
              <a:cs typeface="Arial"/>
            </a:endParaRPr>
          </a:p>
          <a:p>
            <a:r>
              <a:rPr lang="en-US" dirty="0">
                <a:latin typeface="Arial"/>
                <a:cs typeface="Arial"/>
              </a:rPr>
              <a:t>Reader:</a:t>
            </a:r>
            <a:endParaRPr lang="en-US" dirty="0"/>
          </a:p>
          <a:p>
            <a:r>
              <a:rPr lang="en-US" dirty="0">
                <a:latin typeface="Arial"/>
                <a:cs typeface="Arial"/>
              </a:rPr>
              <a:t>God of Light, </a:t>
            </a:r>
            <a:endParaRPr lang="en-US" dirty="0"/>
          </a:p>
          <a:p>
            <a:r>
              <a:rPr lang="en-US" dirty="0">
                <a:latin typeface="Arial"/>
                <a:cs typeface="Arial"/>
              </a:rPr>
              <a:t>Lead us to life and truth. </a:t>
            </a:r>
          </a:p>
          <a:p>
            <a:r>
              <a:rPr lang="en-US" dirty="0">
                <a:latin typeface="Arial"/>
                <a:cs typeface="Arial"/>
              </a:rPr>
              <a:t>Lead us to hope and trust. </a:t>
            </a:r>
          </a:p>
          <a:p>
            <a:r>
              <a:rPr lang="en-US" dirty="0">
                <a:latin typeface="Arial"/>
                <a:cs typeface="Arial"/>
              </a:rPr>
              <a:t>Lead us to love and peace. </a:t>
            </a:r>
          </a:p>
          <a:p>
            <a:r>
              <a:rPr lang="en-US" dirty="0">
                <a:latin typeface="Arial"/>
                <a:cs typeface="Arial"/>
              </a:rPr>
              <a:t>Let peace fill our hearts, our world, our universe. </a:t>
            </a:r>
          </a:p>
          <a:p>
            <a:r>
              <a:rPr lang="en-US" dirty="0">
                <a:latin typeface="Arial"/>
                <a:cs typeface="Arial"/>
              </a:rPr>
              <a:t> </a:t>
            </a:r>
          </a:p>
          <a:p>
            <a:r>
              <a:rPr lang="en-US" dirty="0">
                <a:latin typeface="Arial"/>
                <a:cs typeface="Arial"/>
              </a:rPr>
              <a:t>Amen </a:t>
            </a:r>
          </a:p>
          <a:p>
            <a:endParaRPr lang="en-US" dirty="0">
              <a:latin typeface="Arial"/>
              <a:ea typeface="Calibri"/>
              <a:cs typeface="Arial"/>
            </a:endParaRPr>
          </a:p>
          <a:p>
            <a:r>
              <a:rPr lang="en-US" dirty="0">
                <a:latin typeface="Arial"/>
                <a:ea typeface="Calibri"/>
                <a:cs typeface="Arial"/>
              </a:rPr>
              <a:t>Adapted from Peace Prayer</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pPr/>
              <a:t>29</a:t>
            </a:fld>
            <a:endParaRPr lang="en-US"/>
          </a:p>
        </p:txBody>
      </p:sp>
    </p:spTree>
    <p:extLst>
      <p:ext uri="{BB962C8B-B14F-4D97-AF65-F5344CB8AC3E}">
        <p14:creationId xmlns:p14="http://schemas.microsoft.com/office/powerpoint/2010/main" val="37374185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Arial" panose="020B0604020202020204" pitchFamily="34" charset="0"/>
                <a:ea typeface="+mn-ea"/>
                <a:cs typeface="+mn-cs"/>
              </a:rPr>
              <a:t>(Pause)</a:t>
            </a:r>
            <a:r>
              <a:rPr lang="en-US" sz="1200" kern="120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endParaRPr lang="en-US" dirty="0">
              <a:latin typeface="Arial"/>
              <a:cs typeface="Arial"/>
            </a:endParaRPr>
          </a:p>
          <a:p>
            <a:r>
              <a:rPr lang="en-US" dirty="0">
                <a:latin typeface="Arial"/>
                <a:cs typeface="Arial"/>
              </a:rPr>
              <a:t>Reader: Hope for peace in the streets of Gaza is needed right now.</a:t>
            </a:r>
          </a:p>
          <a:p>
            <a:endParaRPr lang="en-US" dirty="0"/>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pPr/>
              <a:t>30</a:t>
            </a:fld>
            <a:endParaRPr lang="en-US"/>
          </a:p>
        </p:txBody>
      </p:sp>
    </p:spTree>
    <p:extLst>
      <p:ext uri="{BB962C8B-B14F-4D97-AF65-F5344CB8AC3E}">
        <p14:creationId xmlns:p14="http://schemas.microsoft.com/office/powerpoint/2010/main" val="3909319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Light a candle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Sing</a:t>
            </a:r>
            <a:r>
              <a:rPr lang="en-US" sz="1200" i="1" kern="1200" dirty="0">
                <a:solidFill>
                  <a:schemeClr val="tx1"/>
                </a:solidFill>
                <a:effectLst/>
                <a:latin typeface="Arial" panose="020B0604020202020204" pitchFamily="34" charset="0"/>
                <a:ea typeface="+mn-ea"/>
                <a:cs typeface="+mn-cs"/>
              </a:rPr>
              <a:t> (optional)</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Suggested songs:</a:t>
            </a:r>
            <a:endParaRPr lang="en-AU" sz="1200" kern="1200" dirty="0">
              <a:solidFill>
                <a:schemeClr val="tx1"/>
              </a:solidFill>
              <a:effectLst/>
              <a:latin typeface="Arial" panose="020B0604020202020204" pitchFamily="34" charset="0"/>
              <a:ea typeface="+mn-ea"/>
              <a:cs typeface="+mn-cs"/>
            </a:endParaRPr>
          </a:p>
          <a:p>
            <a:pPr lvl="0"/>
            <a:r>
              <a:rPr lang="en-US" sz="1200" i="1" kern="1200" dirty="0">
                <a:solidFill>
                  <a:schemeClr val="tx1"/>
                </a:solidFill>
                <a:effectLst/>
                <a:latin typeface="Arial" panose="020B0604020202020204" pitchFamily="34" charset="0"/>
                <a:ea typeface="+mn-ea"/>
                <a:cs typeface="+mn-cs"/>
              </a:rPr>
              <a:t>I Light a Candle (Andrew Chinn)</a:t>
            </a:r>
            <a:endParaRPr lang="en-AU" sz="1200" kern="1200" dirty="0">
              <a:solidFill>
                <a:schemeClr val="tx1"/>
              </a:solidFill>
              <a:effectLst/>
              <a:latin typeface="Arial" panose="020B0604020202020204" pitchFamily="34" charset="0"/>
              <a:ea typeface="+mn-ea"/>
              <a:cs typeface="+mn-cs"/>
            </a:endParaRPr>
          </a:p>
          <a:p>
            <a:pPr lvl="0"/>
            <a:r>
              <a:rPr lang="en-US" sz="1200" i="1" kern="1200" dirty="0">
                <a:solidFill>
                  <a:schemeClr val="tx1"/>
                </a:solidFill>
                <a:effectLst/>
                <a:latin typeface="Arial" panose="020B0604020202020204" pitchFamily="34" charset="0"/>
                <a:ea typeface="+mn-ea"/>
                <a:cs typeface="+mn-cs"/>
              </a:rPr>
              <a:t>Light a Candle for Peace (Shirley Murley)</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(Sign of the Cross)</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In the name of the Father, and of the Son and of the Holy Spirit. Amen.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(Intention)</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Adapted from Matthew 7:7 (NIV)</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Jesus you have said: “Ask and it will be given to you, seek and you will find, knock and the door will be opened to you.” We ask for your peace in Gaza. </a:t>
            </a:r>
            <a:endParaRPr lang="en-AU" sz="1200" kern="1200" dirty="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28636152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latin typeface="Arial"/>
                <a:cs typeface="Arial"/>
              </a:rPr>
              <a:t>(Reflect)</a:t>
            </a:r>
          </a:p>
          <a:p>
            <a:pPr>
              <a:defRPr/>
            </a:pPr>
            <a:r>
              <a:rPr lang="en-US" dirty="0">
                <a:latin typeface="Arial"/>
                <a:cs typeface="Arial"/>
              </a:rPr>
              <a:t>Leader: How can my actions, the things I do each day, bring hope to the world?</a:t>
            </a:r>
          </a:p>
        </p:txBody>
      </p:sp>
      <p:sp>
        <p:nvSpPr>
          <p:cNvPr id="4" name="Slide Number Placeholder 3"/>
          <p:cNvSpPr>
            <a:spLocks noGrp="1"/>
          </p:cNvSpPr>
          <p:nvPr>
            <p:ph type="sldNum" sz="quarter" idx="5"/>
          </p:nvPr>
        </p:nvSpPr>
        <p:spPr/>
        <p:txBody>
          <a:bodyPr/>
          <a:lstStyle/>
          <a:p>
            <a:fld id="{490689D6-08F4-9246-8340-6E1C330F9F5D}" type="slidenum">
              <a:rPr lang="en-US" smtClean="0"/>
              <a:t>31</a:t>
            </a:fld>
            <a:endParaRPr lang="en-US"/>
          </a:p>
        </p:txBody>
      </p:sp>
    </p:spTree>
    <p:extLst>
      <p:ext uri="{BB962C8B-B14F-4D97-AF65-F5344CB8AC3E}">
        <p14:creationId xmlns:p14="http://schemas.microsoft.com/office/powerpoint/2010/main" val="17775552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AA34D-E985-4238-AF27-2F2B9984F4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9920B6-A890-A0F1-B136-BA5332F5C9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9C2D1B-8CDD-FCDA-04C6-AA9D3B898D94}"/>
              </a:ext>
            </a:extLst>
          </p:cNvPr>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(Prayer)</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Our Father,</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who art in heaven,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hallowed be thy name;</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thy kingdom come;</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thy will be done on earth as it is in heaven.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Give us this day our daily bread;</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and forgive us our trespasses</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as we forgive those who trespass against us;</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and lead us not into temptation,</a:t>
            </a:r>
            <a:br>
              <a:rPr lang="en-US" sz="1200" kern="1200" dirty="0">
                <a:solidFill>
                  <a:schemeClr val="tx1"/>
                </a:solidFill>
                <a:effectLst/>
                <a:latin typeface="Arial" panose="020B0604020202020204" pitchFamily="34" charset="0"/>
                <a:ea typeface="+mn-ea"/>
                <a:cs typeface="+mn-cs"/>
              </a:rPr>
            </a:br>
            <a:r>
              <a:rPr lang="en-US" sz="1200" kern="1200" dirty="0">
                <a:solidFill>
                  <a:schemeClr val="tx1"/>
                </a:solidFill>
                <a:effectLst/>
                <a:latin typeface="Arial" panose="020B0604020202020204" pitchFamily="34" charset="0"/>
                <a:ea typeface="+mn-ea"/>
                <a:cs typeface="+mn-cs"/>
              </a:rPr>
              <a:t>but deliver us from evil.</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Amen</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(Sign of the Cross)</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In the name of the Father, and of the Son and of the Holy Spirit. Amen.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endParaRPr lang="en-AU" dirty="0">
              <a:cs typeface="Arial" panose="020B0604020202020204" pitchFamily="34" charset="0"/>
            </a:endParaRPr>
          </a:p>
        </p:txBody>
      </p:sp>
      <p:sp>
        <p:nvSpPr>
          <p:cNvPr id="4" name="Slide Number Placeholder 3">
            <a:extLst>
              <a:ext uri="{FF2B5EF4-FFF2-40B4-BE49-F238E27FC236}">
                <a16:creationId xmlns:a16="http://schemas.microsoft.com/office/drawing/2014/main" id="{BC042A0C-5C6D-AF9B-04BE-46571AEAF6FA}"/>
              </a:ext>
            </a:extLst>
          </p:cNvPr>
          <p:cNvSpPr>
            <a:spLocks noGrp="1"/>
          </p:cNvSpPr>
          <p:nvPr>
            <p:ph type="sldNum" sz="quarter" idx="5"/>
          </p:nvPr>
        </p:nvSpPr>
        <p:spPr/>
        <p:txBody>
          <a:bodyPr/>
          <a:lstStyle/>
          <a:p>
            <a:fld id="{490689D6-08F4-9246-8340-6E1C330F9F5D}" type="slidenum">
              <a:rPr lang="en-US" smtClean="0"/>
              <a:t>32</a:t>
            </a:fld>
            <a:endParaRPr lang="en-US"/>
          </a:p>
        </p:txBody>
      </p:sp>
    </p:spTree>
    <p:extLst>
      <p:ext uri="{BB962C8B-B14F-4D97-AF65-F5344CB8AC3E}">
        <p14:creationId xmlns:p14="http://schemas.microsoft.com/office/powerpoint/2010/main" val="3858054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(Prayer)</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A Child’s Prayer of Peace (CAFOD - </a:t>
            </a:r>
            <a:r>
              <a:rPr lang="en-US" sz="1200" u="sng" kern="1200" dirty="0">
                <a:solidFill>
                  <a:schemeClr val="tx1"/>
                </a:solidFill>
                <a:effectLst/>
                <a:latin typeface="Arial" panose="020B0604020202020204" pitchFamily="34" charset="0"/>
                <a:ea typeface="+mn-ea"/>
                <a:cs typeface="+mn-cs"/>
                <a:hlinkClick r:id="rId3"/>
              </a:rPr>
              <a:t>A child's prayer for peace)</a:t>
            </a:r>
            <a:endParaRPr lang="en-AU" sz="1200" kern="1200" dirty="0">
              <a:solidFill>
                <a:schemeClr val="tx1"/>
              </a:solidFill>
              <a:effectLst/>
              <a:latin typeface="Arial" panose="020B0604020202020204" pitchFamily="34" charset="0"/>
              <a:ea typeface="+mn-ea"/>
              <a:cs typeface="+mn-cs"/>
            </a:endParaRPr>
          </a:p>
          <a:p>
            <a:endParaRPr lang="en-US" dirty="0">
              <a:latin typeface="Arial"/>
              <a:cs typeface="Arial"/>
            </a:endParaRPr>
          </a:p>
          <a:p>
            <a:r>
              <a:rPr lang="en-US" dirty="0">
                <a:latin typeface="Arial"/>
                <a:cs typeface="Arial"/>
              </a:rPr>
              <a:t>Reader: </a:t>
            </a:r>
          </a:p>
          <a:p>
            <a:r>
              <a:rPr lang="en-US" dirty="0">
                <a:latin typeface="Arial"/>
                <a:cs typeface="Arial"/>
              </a:rPr>
              <a:t>God of love, </a:t>
            </a:r>
          </a:p>
          <a:p>
            <a:r>
              <a:rPr lang="en-US" dirty="0">
                <a:latin typeface="Arial"/>
                <a:cs typeface="Arial"/>
              </a:rPr>
              <a:t>We pray for peace in our world, and an end to war. </a:t>
            </a:r>
          </a:p>
          <a:p>
            <a:r>
              <a:rPr lang="en-US" dirty="0">
                <a:latin typeface="Arial"/>
                <a:cs typeface="Arial"/>
              </a:rPr>
              <a:t>Instead of hatred, let there be love. </a:t>
            </a:r>
          </a:p>
          <a:p>
            <a:r>
              <a:rPr lang="en-US" dirty="0">
                <a:latin typeface="Arial"/>
                <a:cs typeface="Arial"/>
              </a:rPr>
              <a:t>Shelter your children and protect us. </a:t>
            </a:r>
          </a:p>
          <a:p>
            <a:r>
              <a:rPr lang="en-US" dirty="0">
                <a:latin typeface="Arial"/>
                <a:cs typeface="Arial"/>
              </a:rPr>
              <a:t>Guide us and keep us from harm, </a:t>
            </a:r>
          </a:p>
          <a:p>
            <a:r>
              <a:rPr lang="en-US" dirty="0">
                <a:latin typeface="Arial"/>
                <a:cs typeface="Arial"/>
              </a:rPr>
              <a:t>so we can build a world of love and live our lives in peace. </a:t>
            </a:r>
          </a:p>
          <a:p>
            <a:r>
              <a:rPr lang="en-US" dirty="0">
                <a:latin typeface="Arial"/>
                <a:cs typeface="Arial"/>
              </a:rPr>
              <a:t>Amen.</a:t>
            </a:r>
          </a:p>
          <a:p>
            <a:endParaRPr lang="en-US" dirty="0">
              <a:cs typeface="Arial"/>
            </a:endParaRPr>
          </a:p>
          <a:p>
            <a:r>
              <a:rPr lang="en-US" dirty="0">
                <a:latin typeface="Arial"/>
                <a:cs typeface="Arial"/>
              </a:rPr>
              <a:t>Source: </a:t>
            </a:r>
            <a:r>
              <a:rPr lang="en-US" i="1" dirty="0">
                <a:latin typeface="Arial"/>
                <a:cs typeface="Arial"/>
              </a:rPr>
              <a:t>A Child’s Prayer of Peace (CAFOD)</a:t>
            </a:r>
            <a:endParaRPr lang="en-US" u="sng" dirty="0">
              <a:latin typeface="Arial"/>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193960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(Pause)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War does not welcome people.  It builds walls and pushes people away from each other.</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6</a:t>
            </a:fld>
            <a:endParaRPr lang="en-US"/>
          </a:p>
        </p:txBody>
      </p:sp>
    </p:spTree>
    <p:extLst>
      <p:ext uri="{BB962C8B-B14F-4D97-AF65-F5344CB8AC3E}">
        <p14:creationId xmlns:p14="http://schemas.microsoft.com/office/powerpoint/2010/main" val="864152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(Reflect)</a:t>
            </a:r>
          </a:p>
          <a:p>
            <a:r>
              <a:rPr lang="en-US" dirty="0">
                <a:latin typeface="Arial"/>
                <a:cs typeface="Arial"/>
              </a:rPr>
              <a:t>Leader: How can my eyes, the way I see the world, welcome others?</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7</a:t>
            </a:fld>
            <a:endParaRPr lang="en-US"/>
          </a:p>
        </p:txBody>
      </p:sp>
    </p:spTree>
    <p:extLst>
      <p:ext uri="{BB962C8B-B14F-4D97-AF65-F5344CB8AC3E}">
        <p14:creationId xmlns:p14="http://schemas.microsoft.com/office/powerpoint/2010/main" val="540197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31551-CDD9-43F2-EA65-3C5DAFD022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5CE1E7-A74D-12D2-E47A-17656A3BE3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BCC1C7-B4EA-F011-100B-54D364153F0A}"/>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Arial" panose="020B0604020202020204" pitchFamily="34" charset="0"/>
                <a:ea typeface="+mn-ea"/>
                <a:cs typeface="+mn-cs"/>
              </a:rPr>
              <a:t>(Prayer)</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dirty="0">
                <a:latin typeface="Arial"/>
                <a:cs typeface="Arial"/>
              </a:rPr>
              <a:t>Leader:  Let us pray the words that Jesus taught us. </a:t>
            </a:r>
            <a:endParaRPr lang="en-US" dirty="0">
              <a:cs typeface="Arial" panose="020B0604020202020204" pitchFamily="34" charset="0"/>
            </a:endParaRPr>
          </a:p>
          <a:p>
            <a:endParaRPr lang="en-US" dirty="0">
              <a:latin typeface="Arial"/>
              <a:cs typeface="Arial"/>
            </a:endParaRPr>
          </a:p>
          <a:p>
            <a:r>
              <a:rPr lang="en-US" dirty="0">
                <a:latin typeface="Arial"/>
                <a:cs typeface="Arial"/>
              </a:rPr>
              <a:t>Sign of the Cross</a:t>
            </a:r>
          </a:p>
          <a:p>
            <a:r>
              <a:rPr lang="en-US" dirty="0">
                <a:latin typeface="Arial"/>
                <a:cs typeface="Arial"/>
              </a:rPr>
              <a:t>In the name of the Father, and of the Son, and of the Holy Spirit. Amen.  </a:t>
            </a:r>
            <a:endParaRPr lang="en-US" dirty="0">
              <a:cs typeface="Arial" panose="020B0604020202020204" pitchFamily="34" charset="0"/>
            </a:endParaRPr>
          </a:p>
          <a:p>
            <a:endParaRPr lang="en-AU" dirty="0">
              <a:cs typeface="Arial" panose="020B0604020202020204" pitchFamily="34" charset="0"/>
            </a:endParaRPr>
          </a:p>
        </p:txBody>
      </p:sp>
      <p:sp>
        <p:nvSpPr>
          <p:cNvPr id="4" name="Slide Number Placeholder 3">
            <a:extLst>
              <a:ext uri="{FF2B5EF4-FFF2-40B4-BE49-F238E27FC236}">
                <a16:creationId xmlns:a16="http://schemas.microsoft.com/office/drawing/2014/main" id="{14A5B012-90F0-FE32-D3D7-5E8A7970E757}"/>
              </a:ext>
            </a:extLst>
          </p:cNvPr>
          <p:cNvSpPr>
            <a:spLocks noGrp="1"/>
          </p:cNvSpPr>
          <p:nvPr>
            <p:ph type="sldNum" sz="quarter" idx="5"/>
          </p:nvPr>
        </p:nvSpPr>
        <p:spPr/>
        <p:txBody>
          <a:bodyPr/>
          <a:lstStyle/>
          <a:p>
            <a:fld id="{490689D6-08F4-9246-8340-6E1C330F9F5D}" type="slidenum">
              <a:rPr lang="en-US" smtClean="0"/>
              <a:t>8</a:t>
            </a:fld>
            <a:endParaRPr lang="en-US"/>
          </a:p>
        </p:txBody>
      </p:sp>
    </p:spTree>
    <p:extLst>
      <p:ext uri="{BB962C8B-B14F-4D97-AF65-F5344CB8AC3E}">
        <p14:creationId xmlns:p14="http://schemas.microsoft.com/office/powerpoint/2010/main" val="184636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Photo: Aerial view of a shelter site in the South of Gaza supported by Caritas partners. Photo credit: CRS</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pPr/>
              <a:t>9</a:t>
            </a:fld>
            <a:endParaRPr lang="en-US"/>
          </a:p>
        </p:txBody>
      </p:sp>
    </p:spTree>
    <p:extLst>
      <p:ext uri="{BB962C8B-B14F-4D97-AF65-F5344CB8AC3E}">
        <p14:creationId xmlns:p14="http://schemas.microsoft.com/office/powerpoint/2010/main" val="4282472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4D2CB-C332-29D8-5BC5-5B2D6EA754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D0392A-CDA5-5AB2-0398-0F0875E72E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03347C-D873-84CA-6E3A-32E58D1DDF66}"/>
              </a:ext>
            </a:extLst>
          </p:cNvPr>
          <p:cNvSpPr>
            <a:spLocks noGrp="1"/>
          </p:cNvSpPr>
          <p:nvPr>
            <p:ph type="body" idx="1"/>
          </p:nvPr>
        </p:nvSpPr>
        <p:spPr/>
        <p:txBody>
          <a:bodyPr/>
          <a:lstStyle/>
          <a:p>
            <a:r>
              <a:rPr lang="en-US" sz="1200" i="1" kern="1200" dirty="0">
                <a:solidFill>
                  <a:schemeClr val="tx1"/>
                </a:solidFill>
                <a:effectLst/>
                <a:latin typeface="Arial" panose="020B0604020202020204" pitchFamily="34" charset="0"/>
                <a:ea typeface="+mn-ea"/>
                <a:cs typeface="+mn-cs"/>
              </a:rPr>
              <a:t>Light a candle</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Sing</a:t>
            </a:r>
            <a:r>
              <a:rPr lang="en-US" sz="1200" i="1" kern="1200" dirty="0">
                <a:solidFill>
                  <a:schemeClr val="tx1"/>
                </a:solidFill>
                <a:effectLst/>
                <a:latin typeface="Arial" panose="020B0604020202020204" pitchFamily="34" charset="0"/>
                <a:ea typeface="+mn-ea"/>
                <a:cs typeface="+mn-cs"/>
              </a:rPr>
              <a:t> (optional)</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Suggested songs:</a:t>
            </a:r>
            <a:endParaRPr lang="en-AU" sz="1200" kern="1200" dirty="0">
              <a:solidFill>
                <a:schemeClr val="tx1"/>
              </a:solidFill>
              <a:effectLst/>
              <a:latin typeface="Arial" panose="020B0604020202020204" pitchFamily="34" charset="0"/>
              <a:ea typeface="+mn-ea"/>
              <a:cs typeface="+mn-cs"/>
            </a:endParaRPr>
          </a:p>
          <a:p>
            <a:pPr lvl="0"/>
            <a:r>
              <a:rPr lang="en-US" sz="1200" i="1" kern="1200" dirty="0">
                <a:solidFill>
                  <a:schemeClr val="tx1"/>
                </a:solidFill>
                <a:effectLst/>
                <a:latin typeface="Arial" panose="020B0604020202020204" pitchFamily="34" charset="0"/>
                <a:ea typeface="+mn-ea"/>
                <a:cs typeface="+mn-cs"/>
              </a:rPr>
              <a:t>I Light a Candle (Andrew Chinn)</a:t>
            </a:r>
            <a:endParaRPr lang="en-AU" sz="1200" kern="1200" dirty="0">
              <a:solidFill>
                <a:schemeClr val="tx1"/>
              </a:solidFill>
              <a:effectLst/>
              <a:latin typeface="Arial" panose="020B0604020202020204" pitchFamily="34" charset="0"/>
              <a:ea typeface="+mn-ea"/>
              <a:cs typeface="+mn-cs"/>
            </a:endParaRPr>
          </a:p>
          <a:p>
            <a:pPr lvl="0"/>
            <a:r>
              <a:rPr lang="en-US" sz="1200" i="1" kern="1200" dirty="0">
                <a:solidFill>
                  <a:schemeClr val="tx1"/>
                </a:solidFill>
                <a:effectLst/>
                <a:latin typeface="Arial" panose="020B0604020202020204" pitchFamily="34" charset="0"/>
                <a:ea typeface="+mn-ea"/>
                <a:cs typeface="+mn-cs"/>
              </a:rPr>
              <a:t>Light a Candle for Peace (Shirley Murley)</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(Sign of the Cross)</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In the name of the Father, and of the Son and of the Holy Spirit. Amen. </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(Intention)</a:t>
            </a:r>
            <a:r>
              <a:rPr lang="en-US" sz="1200" kern="1200" dirty="0">
                <a:solidFill>
                  <a:schemeClr val="tx1"/>
                </a:solidFill>
                <a:effectLst/>
                <a:latin typeface="Arial" panose="020B0604020202020204" pitchFamily="34" charset="0"/>
                <a:ea typeface="+mn-ea"/>
                <a:cs typeface="+mn-cs"/>
              </a:rPr>
              <a:t> </a:t>
            </a:r>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Adapted from Matthew 7:7 (NIV)</a:t>
            </a:r>
            <a:endParaRPr lang="en-AU" sz="1200" kern="1200" dirty="0">
              <a:solidFill>
                <a:schemeClr val="tx1"/>
              </a:solidFill>
              <a:effectLst/>
              <a:latin typeface="Arial" panose="020B0604020202020204" pitchFamily="34" charset="0"/>
              <a:ea typeface="+mn-ea"/>
              <a:cs typeface="+mn-cs"/>
            </a:endParaRPr>
          </a:p>
          <a:p>
            <a:r>
              <a:rPr lang="en-US" sz="1200" kern="1200" dirty="0">
                <a:solidFill>
                  <a:schemeClr val="tx1"/>
                </a:solidFill>
                <a:effectLst/>
                <a:latin typeface="Arial" panose="020B0604020202020204" pitchFamily="34" charset="0"/>
                <a:ea typeface="+mn-ea"/>
                <a:cs typeface="+mn-cs"/>
              </a:rPr>
              <a:t>Jesus you have said: “Ask and it will be given to you, seek and you will find, knock and the door will be opened to you.” We ask for your peace in Gaza. </a:t>
            </a:r>
            <a:endParaRPr lang="en-AU" sz="1200" kern="1200" dirty="0">
              <a:solidFill>
                <a:schemeClr val="tx1"/>
              </a:solidFill>
              <a:effectLst/>
              <a:latin typeface="Arial" panose="020B0604020202020204" pitchFamily="34" charset="0"/>
              <a:ea typeface="+mn-ea"/>
              <a:cs typeface="+mn-cs"/>
            </a:endParaRPr>
          </a:p>
        </p:txBody>
      </p:sp>
      <p:sp>
        <p:nvSpPr>
          <p:cNvPr id="4" name="Slide Number Placeholder 3">
            <a:extLst>
              <a:ext uri="{FF2B5EF4-FFF2-40B4-BE49-F238E27FC236}">
                <a16:creationId xmlns:a16="http://schemas.microsoft.com/office/drawing/2014/main" id="{90C92DDB-AE53-AC58-A10C-8578E08EC1B7}"/>
              </a:ext>
            </a:extLst>
          </p:cNvPr>
          <p:cNvSpPr>
            <a:spLocks noGrp="1"/>
          </p:cNvSpPr>
          <p:nvPr>
            <p:ph type="sldNum" sz="quarter" idx="5"/>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3432331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rgbClr val="FFFFFF">
              <a:alpha val="60000"/>
            </a:srgb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1146"/>
            <a:ext cx="12192000" cy="4050000"/>
          </a:xfrm>
          <a:prstGeom prst="rect">
            <a:avLst/>
          </a:prstGeom>
        </p:spPr>
        <p:txBody>
          <a:bodyPr/>
          <a:lstStyle>
            <a:lvl1pPr marL="0" indent="0">
              <a:buNone/>
              <a:defRPr/>
            </a:lvl1pPr>
          </a:lstStyle>
          <a:p>
            <a:r>
              <a:rPr lang="en-GB"/>
              <a:t>Click icon to add picture</a:t>
            </a:r>
            <a:endParaRPr lang="en-US"/>
          </a:p>
        </p:txBody>
      </p:sp>
    </p:spTree>
    <p:extLst>
      <p:ext uri="{BB962C8B-B14F-4D97-AF65-F5344CB8AC3E}">
        <p14:creationId xmlns:p14="http://schemas.microsoft.com/office/powerpoint/2010/main" val="170195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chemeClr val="tx1"/>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hasCustomPrompt="1"/>
          </p:nvPr>
        </p:nvSpPr>
        <p:spPr>
          <a:xfrm>
            <a:off x="408870" y="4149080"/>
            <a:ext cx="11164827" cy="1872208"/>
          </a:xfrm>
          <a:prstGeom prst="rect">
            <a:avLst/>
          </a:prstGeom>
        </p:spPr>
        <p:txBody>
          <a:bodyPr anchor="t"/>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066208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39398"/>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4300247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5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chemeClr val="tx1"/>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35944"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9664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1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911424" y="1415000"/>
            <a:ext cx="10145037" cy="374219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1612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97575E76-F89F-4F13-BF7E-95E66D29212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977297" y="1412777"/>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91C47728-BB3F-4B12-8FF1-7A1EEFB7F214}"/>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089626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rgbClr val="E5DBCB">
            <a:alpha val="69804"/>
          </a:srgbClr>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017650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1"/>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0" y="1925458"/>
            <a:ext cx="5328592" cy="0"/>
          </a:xfrm>
          <a:prstGeom prst="line">
            <a:avLst/>
          </a:prstGeom>
          <a:ln w="5715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920751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0" y="1916832"/>
            <a:ext cx="5328592"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157574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a:cxnSpLocks/>
          </p:cNvCxnSpPr>
          <p:nvPr/>
        </p:nvCxnSpPr>
        <p:spPr>
          <a:xfrm>
            <a:off x="0" y="1916832"/>
            <a:ext cx="5663952"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1"/>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1561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4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0" y="1916832"/>
            <a:ext cx="5328592"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33745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5128532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chemeClr val="tx1"/>
                </a:solidFill>
              </a:rPr>
              <a:t>Click to edit Master title style</a:t>
            </a:r>
            <a:endParaRPr lang="en-US">
              <a:solidFill>
                <a:schemeClr val="tx1"/>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17580051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04851"/>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45952"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67193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chemeClr val="tx2"/>
                </a:solidFill>
                <a:latin typeface="Arial"/>
                <a:cs typeface="Arial"/>
              </a:defRPr>
            </a:lvl1pPr>
            <a:lvl2pPr marL="0" indent="0">
              <a:spcBef>
                <a:spcPts val="188"/>
              </a:spcBef>
              <a:buFontTx/>
              <a:buNone/>
              <a:defRPr sz="2000" b="0" cap="all">
                <a:solidFill>
                  <a:srgbClr val="004851"/>
                </a:solidFill>
                <a:latin typeface="Arial"/>
                <a:cs typeface="Arial"/>
              </a:defRPr>
            </a:lvl2pPr>
            <a:lvl3pPr marL="0" indent="-135000">
              <a:spcBef>
                <a:spcPts val="188"/>
              </a:spcBef>
              <a:buFont typeface="Arial"/>
              <a:buChar char="•"/>
              <a:defRPr sz="2000">
                <a:solidFill>
                  <a:schemeClr val="tx2"/>
                </a:solidFill>
                <a:latin typeface="Arial"/>
                <a:cs typeface="Arial"/>
              </a:defRPr>
            </a:lvl3pPr>
            <a:lvl4pPr marL="324000" indent="-171450">
              <a:spcBef>
                <a:spcPts val="188"/>
              </a:spcBef>
              <a:buFont typeface="Arial"/>
              <a:buChar char="•"/>
              <a:defRPr sz="2000">
                <a:solidFill>
                  <a:schemeClr val="tx2"/>
                </a:solidFill>
                <a:latin typeface="Arial"/>
                <a:cs typeface="Arial"/>
              </a:defRPr>
            </a:lvl4pPr>
            <a:lvl5pPr marL="445500" indent="-135000">
              <a:spcBef>
                <a:spcPts val="188"/>
              </a:spcBef>
              <a:buFont typeface="Arial"/>
              <a:buChar char="•"/>
              <a:defRPr sz="2000">
                <a:solidFill>
                  <a:schemeClr val="tx2"/>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0" y="0"/>
            <a:ext cx="11644206" cy="1268760"/>
          </a:xfrm>
          <a:prstGeom prst="round2DiagRect">
            <a:avLst>
              <a:gd name="adj1" fmla="val 42510"/>
              <a:gd name="adj2" fmla="val 0"/>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328166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243062"/>
            <a:ext cx="10801200" cy="792088"/>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58302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75176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4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90872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669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052736"/>
            <a:ext cx="11127797" cy="489654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89067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rgbClr val="0C244C"/>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chemeClr val="bg2"/>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48691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79628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138687"/>
            <a:ext cx="11127797" cy="4810593"/>
          </a:xfrm>
          <a:prstGeom prst="rect">
            <a:avLst/>
          </a:prstGeom>
        </p:spPr>
        <p:txBody>
          <a:bodyPr/>
          <a:lstStyle>
            <a:lvl1pPr marL="0" indent="0">
              <a:buFontTx/>
              <a:buNone/>
              <a:defRPr sz="2000" cap="none" baseline="0">
                <a:solidFill>
                  <a:schemeClr val="tx1"/>
                </a:solidFill>
                <a:latin typeface="Arial" panose="020B0604020202020204" pitchFamily="34" charset="0"/>
                <a:cs typeface="Arial"/>
              </a:defRPr>
            </a:lvl1pPr>
            <a:lvl2pPr marL="0" indent="0">
              <a:spcBef>
                <a:spcPts val="188"/>
              </a:spcBef>
              <a:buFontTx/>
              <a:buNone/>
              <a:defRPr sz="2000" cap="all">
                <a:solidFill>
                  <a:schemeClr val="tx1"/>
                </a:solidFill>
                <a:latin typeface="Arial" panose="020B0604020202020204" pitchFamily="34" charset="0"/>
                <a:cs typeface="Arial"/>
              </a:defRPr>
            </a:lvl2pPr>
            <a:lvl3pPr marL="0" indent="-135000">
              <a:spcBef>
                <a:spcPts val="188"/>
              </a:spcBef>
              <a:buFont typeface="Arial"/>
              <a:buChar char="•"/>
              <a:defRPr sz="2000">
                <a:solidFill>
                  <a:schemeClr val="tx1"/>
                </a:solidFill>
                <a:latin typeface="Arial" panose="020B0604020202020204" pitchFamily="34" charset="0"/>
                <a:cs typeface="Arial"/>
              </a:defRPr>
            </a:lvl3pPr>
            <a:lvl4pPr marL="324000" indent="-171450">
              <a:spcBef>
                <a:spcPts val="188"/>
              </a:spcBef>
              <a:buFont typeface="Arial"/>
              <a:buChar char="•"/>
              <a:defRPr sz="2000">
                <a:solidFill>
                  <a:schemeClr val="tx1"/>
                </a:solidFill>
                <a:latin typeface="Arial" panose="020B0604020202020204" pitchFamily="34" charset="0"/>
                <a:cs typeface="Arial"/>
              </a:defRPr>
            </a:lvl4pPr>
            <a:lvl5pPr marL="445500" indent="-135000">
              <a:spcBef>
                <a:spcPts val="188"/>
              </a:spcBef>
              <a:buFont typeface="Arial"/>
              <a:buChar char="•"/>
              <a:defRPr sz="2000">
                <a:solidFill>
                  <a:schemeClr val="tx1"/>
                </a:solidFill>
                <a:latin typeface="Arial" panose="020B0604020202020204" pitchFamily="34" charset="0"/>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4" y="0"/>
            <a:ext cx="12192003" cy="971550"/>
          </a:xfrm>
          <a:prstGeom prst="rect">
            <a:avLst/>
          </a:prstGeom>
          <a:solidFill>
            <a:srgbClr val="762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33214"/>
          </a:xfrm>
          <a:prstGeom prst="rect">
            <a:avLst/>
          </a:prstGeom>
        </p:spPr>
        <p:txBody>
          <a:bodyPr vert="horz" lIns="91440" tIns="45720" rIns="91440" bIns="45720" rtlCol="0" anchor="ctr" anchorCtr="0">
            <a:noAutofit/>
          </a:bodyPr>
          <a:lstStyle>
            <a:lvl1pPr algn="l">
              <a:defRPr b="0" i="0" cap="all" normalizeH="0" baseline="0">
                <a:solidFill>
                  <a:srgbClr val="FFCF99"/>
                </a:solidFill>
                <a:latin typeface="Arial" panose="020B0604020202020204" pitchFamily="34" charset="0"/>
                <a:cs typeface="Arial"/>
              </a:defRPr>
            </a:lvl1pPr>
          </a:lstStyle>
          <a:p>
            <a:r>
              <a:rPr lang="en-GB"/>
              <a:t>Click to edit Master title style</a:t>
            </a:r>
            <a:endParaRPr lang="en-US"/>
          </a:p>
        </p:txBody>
      </p:sp>
    </p:spTree>
    <p:extLst>
      <p:ext uri="{BB962C8B-B14F-4D97-AF65-F5344CB8AC3E}">
        <p14:creationId xmlns:p14="http://schemas.microsoft.com/office/powerpoint/2010/main" val="8149558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4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914494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243160"/>
            <a:ext cx="10801200" cy="792088"/>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165079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242728"/>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070183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94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4851871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7275727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7" y="350908"/>
            <a:ext cx="10732778" cy="581303"/>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714209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7"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82736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4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54123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390218"/>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624109"/>
            <a:ext cx="6087237" cy="533388"/>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
        <p:nvSpPr>
          <p:cNvPr id="2" name="Text Placeholder 15">
            <a:extLst>
              <a:ext uri="{FF2B5EF4-FFF2-40B4-BE49-F238E27FC236}">
                <a16:creationId xmlns:a16="http://schemas.microsoft.com/office/drawing/2014/main" id="{BFF18A2F-3581-7276-5AB0-00977F1C27D4}"/>
              </a:ext>
            </a:extLst>
          </p:cNvPr>
          <p:cNvSpPr>
            <a:spLocks noGrp="1"/>
          </p:cNvSpPr>
          <p:nvPr>
            <p:ph type="body" sz="quarter" idx="11"/>
          </p:nvPr>
        </p:nvSpPr>
        <p:spPr>
          <a:xfrm>
            <a:off x="131378" y="6480397"/>
            <a:ext cx="4847861" cy="247722"/>
          </a:xfrm>
          <a:prstGeom prst="rect">
            <a:avLst/>
          </a:prstGeom>
        </p:spPr>
        <p:txBody>
          <a:bodyPr>
            <a:noAutofit/>
          </a:bodyPr>
          <a:lstStyle>
            <a:lvl1pPr marL="0" indent="0" algn="l">
              <a:buFontTx/>
              <a:buNone/>
              <a:defRPr sz="1200">
                <a:solidFill>
                  <a:schemeClr val="bg1"/>
                </a:solidFill>
                <a:latin typeface="Arial" panose="020B0604020202020204" pitchFamily="34" charset="0"/>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579905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233022"/>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5149010" y="-803391"/>
            <a:ext cx="2083776" cy="11375020"/>
          </a:xfrm>
          <a:prstGeom prst="roundRect">
            <a:avLst/>
          </a:prstGeom>
          <a:solidFill>
            <a:srgbClr val="FFF0E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874460" y="4171383"/>
            <a:ext cx="10632875" cy="1425470"/>
          </a:xfrm>
          <a:prstGeom prst="rect">
            <a:avLst/>
          </a:prstGeom>
        </p:spPr>
        <p:txBody>
          <a:bodyPr>
            <a:noAutofit/>
          </a:bodyPr>
          <a:lstStyle>
            <a:lvl1pPr marL="0" indent="0" algn="l">
              <a:lnSpc>
                <a:spcPct val="100000"/>
              </a:lnSpc>
              <a:spcBef>
                <a:spcPts val="0"/>
              </a:spcBef>
              <a:spcAft>
                <a:spcPts val="600"/>
              </a:spcAft>
              <a:buFontTx/>
              <a:buNone/>
              <a:defRPr sz="2500" b="0">
                <a:solidFill>
                  <a:srgbClr val="762000"/>
                </a:solidFill>
                <a:latin typeface="Arial" panose="020B0604020202020204" pitchFamily="34" charset="0"/>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
        <p:nvSpPr>
          <p:cNvPr id="2" name="Text Placeholder 15">
            <a:extLst>
              <a:ext uri="{FF2B5EF4-FFF2-40B4-BE49-F238E27FC236}">
                <a16:creationId xmlns:a16="http://schemas.microsoft.com/office/drawing/2014/main" id="{68F80EDD-A7B7-B351-74ED-5A6C35C7A129}"/>
              </a:ext>
            </a:extLst>
          </p:cNvPr>
          <p:cNvSpPr>
            <a:spLocks noGrp="1"/>
          </p:cNvSpPr>
          <p:nvPr>
            <p:ph type="body" sz="quarter" idx="11"/>
          </p:nvPr>
        </p:nvSpPr>
        <p:spPr>
          <a:xfrm>
            <a:off x="131378" y="6480397"/>
            <a:ext cx="4847861" cy="247722"/>
          </a:xfrm>
          <a:prstGeom prst="rect">
            <a:avLst/>
          </a:prstGeom>
        </p:spPr>
        <p:txBody>
          <a:bodyPr>
            <a:noAutofit/>
          </a:bodyPr>
          <a:lstStyle>
            <a:lvl1pPr marL="0" indent="0" algn="l">
              <a:buFontTx/>
              <a:buNone/>
              <a:defRPr sz="1200">
                <a:solidFill>
                  <a:schemeClr val="bg1"/>
                </a:solidFill>
                <a:latin typeface="Arial" panose="020B0604020202020204" pitchFamily="34" charset="0"/>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7506293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accent5"/>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
        <p:nvSpPr>
          <p:cNvPr id="4" name="Rectangle 3">
            <a:extLst>
              <a:ext uri="{FF2B5EF4-FFF2-40B4-BE49-F238E27FC236}">
                <a16:creationId xmlns:a16="http://schemas.microsoft.com/office/drawing/2014/main" id="{39CEFDC1-E79D-41CA-855B-A71091D2BEB5}"/>
              </a:ext>
            </a:extLst>
          </p:cNvPr>
          <p:cNvSpPr/>
          <p:nvPr userDrawn="1"/>
        </p:nvSpPr>
        <p:spPr>
          <a:xfrm>
            <a:off x="4718507" y="2256674"/>
            <a:ext cx="2754985" cy="707886"/>
          </a:xfrm>
          <a:prstGeom prst="rect">
            <a:avLst/>
          </a:prstGeom>
        </p:spPr>
        <p:txBody>
          <a:bodyPr wrap="none">
            <a:spAutoFit/>
          </a:bodyPr>
          <a:lstStyle/>
          <a:p>
            <a:pPr lvl="0"/>
            <a:r>
              <a:rPr lang="en-AU" sz="4000" b="1">
                <a:solidFill>
                  <a:schemeClr val="bg1"/>
                </a:solidFill>
              </a:rPr>
              <a:t>Thank You</a:t>
            </a:r>
          </a:p>
        </p:txBody>
      </p:sp>
    </p:spTree>
    <p:extLst>
      <p:ext uri="{BB962C8B-B14F-4D97-AF65-F5344CB8AC3E}">
        <p14:creationId xmlns:p14="http://schemas.microsoft.com/office/powerpoint/2010/main" val="6077675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762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FFCF99"/>
                </a:solidFill>
                <a:latin typeface="Arial" panose="020B0604020202020204" pitchFamily="34" charset="0"/>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rgbClr val="FFFFFF">
              <a:alpha val="40000"/>
            </a:srgb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
        <p:nvSpPr>
          <p:cNvPr id="4" name="Text Placeholder 3">
            <a:extLst>
              <a:ext uri="{FF2B5EF4-FFF2-40B4-BE49-F238E27FC236}">
                <a16:creationId xmlns:a16="http://schemas.microsoft.com/office/drawing/2014/main" id="{F6C1BB1D-C43B-5F6A-EF3D-609EA525D7FF}"/>
              </a:ext>
            </a:extLst>
          </p:cNvPr>
          <p:cNvSpPr>
            <a:spLocks noGrp="1"/>
          </p:cNvSpPr>
          <p:nvPr>
            <p:ph type="body" sz="quarter" idx="11"/>
          </p:nvPr>
        </p:nvSpPr>
        <p:spPr>
          <a:xfrm>
            <a:off x="7713552" y="5992814"/>
            <a:ext cx="4400662" cy="186605"/>
          </a:xfrm>
          <a:prstGeom prst="rect">
            <a:avLst/>
          </a:prstGeom>
          <a:solidFill>
            <a:srgbClr val="E9E3E6"/>
          </a:solidFill>
        </p:spPr>
        <p:txBody>
          <a:bodyPr/>
          <a:lstStyle>
            <a:lvl1pPr marL="0" indent="0">
              <a:buNone/>
              <a:defRPr sz="1200">
                <a:solidFill>
                  <a:srgbClr val="FFFFFF"/>
                </a:solidFill>
                <a:latin typeface="Arial" panose="020B0604020202020204" pitchFamily="34" charset="0"/>
              </a:defRPr>
            </a:lvl1pPr>
            <a:lvl2pPr marL="342900" indent="0">
              <a:buNone/>
              <a:defRPr sz="1200">
                <a:solidFill>
                  <a:srgbClr val="FFFFFF"/>
                </a:solidFill>
                <a:latin typeface="Montserrat" pitchFamily="2" charset="0"/>
              </a:defRPr>
            </a:lvl2pPr>
            <a:lvl3pPr marL="685800" indent="0">
              <a:buNone/>
              <a:defRPr sz="1200">
                <a:solidFill>
                  <a:srgbClr val="FFFFFF"/>
                </a:solidFill>
                <a:latin typeface="Montserrat" pitchFamily="2" charset="0"/>
              </a:defRPr>
            </a:lvl3pPr>
            <a:lvl4pPr marL="1028700" indent="0">
              <a:buNone/>
              <a:defRPr sz="1200">
                <a:solidFill>
                  <a:srgbClr val="FFFFFF"/>
                </a:solidFill>
                <a:latin typeface="Montserrat" pitchFamily="2" charset="0"/>
              </a:defRPr>
            </a:lvl4pPr>
            <a:lvl5pPr marL="1371600" indent="0">
              <a:buNone/>
              <a:defRPr sz="1200">
                <a:solidFill>
                  <a:srgbClr val="FFFFFF"/>
                </a:solidFill>
                <a:latin typeface="Montserrat" pitchFamily="2" charset="0"/>
              </a:defRPr>
            </a:lvl5pPr>
          </a:lstStyle>
          <a:p>
            <a:pPr lvl="0"/>
            <a:r>
              <a:rPr lang="en-US"/>
              <a:t>Click to edit Master text styles</a:t>
            </a:r>
          </a:p>
        </p:txBody>
      </p:sp>
    </p:spTree>
    <p:extLst>
      <p:ext uri="{BB962C8B-B14F-4D97-AF65-F5344CB8AC3E}">
        <p14:creationId xmlns:p14="http://schemas.microsoft.com/office/powerpoint/2010/main" val="581473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1110220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rgbClr val="FFFFFF">
              <a:alpha val="69804"/>
            </a:srgb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64946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2.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45"/>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6" name="Picture 5">
            <a:extLst>
              <a:ext uri="{FF2B5EF4-FFF2-40B4-BE49-F238E27FC236}">
                <a16:creationId xmlns:a16="http://schemas.microsoft.com/office/drawing/2014/main" id="{5BF299E0-5B36-43CD-8CC1-284A09C69FA1}"/>
              </a:ext>
            </a:extLst>
          </p:cNvPr>
          <p:cNvPicPr>
            <a:picLocks noChangeAspect="1"/>
          </p:cNvPicPr>
          <p:nvPr userDrawn="1"/>
        </p:nvPicPr>
        <p:blipFill>
          <a:blip r:embed="rId46" cstate="print">
            <a:extLst>
              <a:ext uri="{28A0092B-C50C-407E-A947-70E740481C1C}">
                <a14:useLocalDpi xmlns:a14="http://schemas.microsoft.com/office/drawing/2010/main"/>
              </a:ext>
            </a:extLst>
          </a:blip>
          <a:stretch>
            <a:fillRect/>
          </a:stretch>
        </p:blipFill>
        <p:spPr>
          <a:xfrm>
            <a:off x="10720029" y="6350859"/>
            <a:ext cx="1138684" cy="339406"/>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819" r:id="rId1"/>
    <p:sldLayoutId id="2147483765" r:id="rId2"/>
    <p:sldLayoutId id="2147483818" r:id="rId3"/>
    <p:sldLayoutId id="2147483766" r:id="rId4"/>
    <p:sldLayoutId id="2147483761" r:id="rId5"/>
    <p:sldLayoutId id="2147483762" r:id="rId6"/>
    <p:sldLayoutId id="2147483767" r:id="rId7"/>
    <p:sldLayoutId id="2147483769" r:id="rId8"/>
    <p:sldLayoutId id="2147483770" r:id="rId9"/>
    <p:sldLayoutId id="2147483771" r:id="rId10"/>
    <p:sldLayoutId id="2147483773" r:id="rId11"/>
    <p:sldLayoutId id="2147483820" r:id="rId12"/>
    <p:sldLayoutId id="2147483775" r:id="rId13"/>
    <p:sldLayoutId id="2147483777" r:id="rId14"/>
    <p:sldLayoutId id="2147483821" r:id="rId15"/>
    <p:sldLayoutId id="2147483779" r:id="rId16"/>
    <p:sldLayoutId id="2147483780" r:id="rId17"/>
    <p:sldLayoutId id="2147483783" r:id="rId18"/>
    <p:sldLayoutId id="2147483832" r:id="rId19"/>
    <p:sldLayoutId id="2147483787" r:id="rId20"/>
    <p:sldLayoutId id="2147483789" r:id="rId21"/>
    <p:sldLayoutId id="2147483824" r:id="rId22"/>
    <p:sldLayoutId id="2147483791" r:id="rId23"/>
    <p:sldLayoutId id="2147483793" r:id="rId24"/>
    <p:sldLayoutId id="2147483795" r:id="rId25"/>
    <p:sldLayoutId id="2147483825" r:id="rId26"/>
    <p:sldLayoutId id="2147483796" r:id="rId27"/>
    <p:sldLayoutId id="2147483798" r:id="rId28"/>
    <p:sldLayoutId id="2147483833" r:id="rId29"/>
    <p:sldLayoutId id="2147483800" r:id="rId30"/>
    <p:sldLayoutId id="2147483826" r:id="rId31"/>
    <p:sldLayoutId id="2147483835" r:id="rId32"/>
    <p:sldLayoutId id="2147483801" r:id="rId33"/>
    <p:sldLayoutId id="2147483804" r:id="rId34"/>
    <p:sldLayoutId id="2147483805" r:id="rId35"/>
    <p:sldLayoutId id="2147483827" r:id="rId36"/>
    <p:sldLayoutId id="2147483806" r:id="rId37"/>
    <p:sldLayoutId id="2147483809" r:id="rId38"/>
    <p:sldLayoutId id="2147483828" r:id="rId39"/>
    <p:sldLayoutId id="2147483810" r:id="rId40"/>
    <p:sldLayoutId id="2147483812" r:id="rId41"/>
    <p:sldLayoutId id="2147483836" r:id="rId42"/>
    <p:sldLayoutId id="2147483815" r:id="rId4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ritas.org.au/resources/school-resources/" TargetMode="External"/><Relationship Id="rId2" Type="http://schemas.openxmlformats.org/officeDocument/2006/relationships/hyperlink" Target="https://www.caritas.org.au/copyright-policy/" TargetMode="External"/><Relationship Id="rId1" Type="http://schemas.openxmlformats.org/officeDocument/2006/relationships/slideLayout" Target="../slideLayouts/slideLayout31.xml"/><Relationship Id="rId5" Type="http://schemas.openxmlformats.org/officeDocument/2006/relationships/image" Target="../media/image4.jpeg"/><Relationship Id="rId4" Type="http://schemas.openxmlformats.org/officeDocument/2006/relationships/hyperlink" Target="http://www.caritas.org.au/sign-up/educatio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21A_21BC11E6.xml"/><Relationship Id="rId2" Type="http://schemas.openxmlformats.org/officeDocument/2006/relationships/notesSlide" Target="../notesSlides/notesSlide18.xml"/><Relationship Id="rId1" Type="http://schemas.openxmlformats.org/officeDocument/2006/relationships/slideLayout" Target="../slideLayouts/slideLayout41.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41.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5.xml"/><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1.xml"/><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1.xml"/><Relationship Id="rId4" Type="http://schemas.openxmlformats.org/officeDocument/2006/relationships/hyperlink" Target="https://cafod.org.uk/education/primary-teaching-resources/children-s-prayers/peace-children-s-prayer"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0BAD57-7427-9655-71F0-104C6C8DD74C}"/>
              </a:ext>
            </a:extLst>
          </p:cNvPr>
          <p:cNvSpPr>
            <a:spLocks noGrp="1"/>
          </p:cNvSpPr>
          <p:nvPr>
            <p:ph type="title"/>
          </p:nvPr>
        </p:nvSpPr>
        <p:spPr/>
        <p:txBody>
          <a:bodyPr/>
          <a:lstStyle/>
          <a:p>
            <a:r>
              <a:rPr lang="en-US"/>
              <a:t>Teacher Information</a:t>
            </a:r>
          </a:p>
        </p:txBody>
      </p:sp>
      <p:sp>
        <p:nvSpPr>
          <p:cNvPr id="7" name="Rectangle 6">
            <a:extLst>
              <a:ext uri="{FF2B5EF4-FFF2-40B4-BE49-F238E27FC236}">
                <a16:creationId xmlns:a16="http://schemas.microsoft.com/office/drawing/2014/main" id="{5A6103F2-7FA9-426A-BE30-8F7F6D544371}"/>
              </a:ext>
            </a:extLst>
          </p:cNvPr>
          <p:cNvSpPr/>
          <p:nvPr/>
        </p:nvSpPr>
        <p:spPr>
          <a:xfrm>
            <a:off x="335360" y="1137303"/>
            <a:ext cx="11359681" cy="1246495"/>
          </a:xfrm>
          <a:prstGeom prst="rect">
            <a:avLst/>
          </a:prstGeom>
        </p:spPr>
        <p:txBody>
          <a:bodyPr wrap="square" lIns="91440" tIns="45720" rIns="91440" bIns="45720" anchor="t">
            <a:spAutoFit/>
          </a:bodyPr>
          <a:lstStyle/>
          <a:p>
            <a:pPr>
              <a:spcAft>
                <a:spcPts val="600"/>
              </a:spcAft>
            </a:pPr>
            <a:r>
              <a:rPr lang="en-AU" sz="1200" dirty="0">
                <a:solidFill>
                  <a:srgbClr val="1A1A1A"/>
                </a:solidFill>
                <a:latin typeface="Arial"/>
                <a:ea typeface="Roboto Light"/>
                <a:cs typeface="Arial"/>
              </a:rPr>
              <a:t>This resource </a:t>
            </a:r>
            <a:r>
              <a:rPr lang="en-US" sz="1200" dirty="0">
                <a:solidFill>
                  <a:srgbClr val="1A1A1A"/>
                </a:solidFill>
                <a:latin typeface="Arial"/>
                <a:cs typeface="Arial"/>
              </a:rPr>
              <a:t>designed for classes to reflect on and pray for peace. This resource is to be used in conjunction with A Week of Prayer for Peace Guide – Primary. </a:t>
            </a:r>
          </a:p>
          <a:p>
            <a:pPr>
              <a:spcBef>
                <a:spcPts val="0"/>
              </a:spcBef>
              <a:spcAft>
                <a:spcPts val="600"/>
              </a:spcAft>
            </a:pPr>
            <a:r>
              <a:rPr lang="en-AU" sz="1200" dirty="0">
                <a:solidFill>
                  <a:srgbClr val="1A1A1A"/>
                </a:solidFill>
                <a:latin typeface="Arial"/>
                <a:ea typeface="Roboto Light"/>
                <a:cs typeface="Arial"/>
              </a:rPr>
              <a:t>Please refer to the ‘Notes’ section of this presentation for content and instructions.</a:t>
            </a:r>
          </a:p>
          <a:p>
            <a:pPr>
              <a:spcBef>
                <a:spcPts val="0"/>
              </a:spcBef>
              <a:spcAft>
                <a:spcPts val="600"/>
              </a:spcAft>
            </a:pPr>
            <a:r>
              <a:rPr lang="en-AU" sz="1200" dirty="0">
                <a:solidFill>
                  <a:srgbClr val="1A1A1A"/>
                </a:solidFill>
                <a:latin typeface="Arial"/>
                <a:ea typeface="Roboto Light"/>
                <a:cs typeface="Arial"/>
              </a:rPr>
              <a:t>It is our hope that you will take part/all of these slides and use them in a way that best suits your purposes. As such, the slides are editable so that the content included in this resource are flexible for teachers and students to use in schools.</a:t>
            </a:r>
            <a:endParaRPr lang="en-AU" sz="1200" dirty="0">
              <a:solidFill>
                <a:srgbClr val="1A1A1A"/>
              </a:solidFill>
              <a:latin typeface="Arial"/>
              <a:ea typeface="Roboto Light" panose="02000000000000000000" pitchFamily="2" charset="0"/>
              <a:cs typeface="Arial"/>
            </a:endParaRPr>
          </a:p>
          <a:p>
            <a:pPr>
              <a:spcBef>
                <a:spcPts val="0"/>
              </a:spcBef>
              <a:spcAft>
                <a:spcPts val="600"/>
              </a:spcAft>
            </a:pPr>
            <a:r>
              <a:rPr lang="en-AU" sz="1200" dirty="0">
                <a:solidFill>
                  <a:srgbClr val="1A1A1A"/>
                </a:solidFill>
                <a:latin typeface="Arial"/>
                <a:ea typeface="Roboto Light"/>
                <a:cs typeface="Arial"/>
              </a:rPr>
              <a:t>If you do edit this resource, please ensure content and photos from this resources remain with the appropriate credit to Caritas Australia and the photographers. </a:t>
            </a:r>
          </a:p>
        </p:txBody>
      </p:sp>
      <p:sp>
        <p:nvSpPr>
          <p:cNvPr id="8" name="Text Placeholder 2">
            <a:extLst>
              <a:ext uri="{FF2B5EF4-FFF2-40B4-BE49-F238E27FC236}">
                <a16:creationId xmlns:a16="http://schemas.microsoft.com/office/drawing/2014/main" id="{CCC769E5-3609-4EFB-A585-B64D5547FE56}"/>
              </a:ext>
            </a:extLst>
          </p:cNvPr>
          <p:cNvSpPr txBox="1">
            <a:spLocks/>
          </p:cNvSpPr>
          <p:nvPr/>
        </p:nvSpPr>
        <p:spPr>
          <a:xfrm>
            <a:off x="335360" y="4749772"/>
            <a:ext cx="11359681" cy="970926"/>
          </a:xfrm>
          <a:prstGeom prst="rect">
            <a:avLst/>
          </a:prstGeom>
        </p:spPr>
        <p:txBody>
          <a:bodyPr lIns="82918" tIns="41459" rIns="82918" bIns="41459" anchor="t"/>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base">
              <a:lnSpc>
                <a:spcPct val="100000"/>
              </a:lnSpc>
              <a:spcBef>
                <a:spcPts val="0"/>
              </a:spcBef>
              <a:spcAft>
                <a:spcPts val="600"/>
              </a:spcAft>
              <a:buFont typeface="Arial" panose="020B0604020202020204" pitchFamily="34" charset="0"/>
              <a:buNone/>
            </a:pPr>
            <a:r>
              <a:rPr lang="en-AU" sz="1000" dirty="0">
                <a:solidFill>
                  <a:srgbClr val="1A1A1A"/>
                </a:solidFill>
                <a:latin typeface="Arial" panose="020B0604020202020204" pitchFamily="34" charset="0"/>
              </a:rPr>
              <a:t>Copyright Policy: Material within our resources come from a variety of sources and authors, including Caritas Australia staff, volunteers, overseas partners and news organisations. These resources and the information, names, images, pictures, logos are provided “as is”, without warranty. Any mistakes brought to the attention of Caritas Australia will be corrected as soon as possible. To review the full Caritas Australia Copyright Policy, please visit: </a:t>
            </a:r>
            <a:r>
              <a:rPr lang="en-AU" sz="1000" u="sng" dirty="0">
                <a:solidFill>
                  <a:srgbClr val="1A1A1A"/>
                </a:solidFill>
                <a:latin typeface="Arial" panose="020B0604020202020204" pitchFamily="34" charset="0"/>
                <a:hlinkClick r:id="rId2">
                  <a:extLst>
                    <a:ext uri="{A12FA001-AC4F-418D-AE19-62706E023703}">
                      <ahyp:hlinkClr xmlns:ahyp="http://schemas.microsoft.com/office/drawing/2018/hyperlinkcolor" val="tx"/>
                    </a:ext>
                  </a:extLst>
                </a:hlinkClick>
              </a:rPr>
              <a:t>Caritas Australia</a:t>
            </a:r>
            <a:r>
              <a:rPr lang="en-AU" sz="1000" dirty="0">
                <a:solidFill>
                  <a:srgbClr val="1A1A1A"/>
                </a:solidFill>
                <a:latin typeface="Arial" panose="020B0604020202020204" pitchFamily="34" charset="0"/>
              </a:rPr>
              <a:t>​</a:t>
            </a:r>
            <a:r>
              <a:rPr lang="en-US" sz="1000" dirty="0">
                <a:solidFill>
                  <a:srgbClr val="1A1A1A"/>
                </a:solidFill>
                <a:latin typeface="Arial" panose="020B0604020202020204" pitchFamily="34" charset="0"/>
              </a:rPr>
              <a:t>​</a:t>
            </a:r>
          </a:p>
          <a:p>
            <a:pPr marL="0" indent="0" fontAlgn="base">
              <a:lnSpc>
                <a:spcPct val="100000"/>
              </a:lnSpc>
              <a:spcBef>
                <a:spcPts val="0"/>
              </a:spcBef>
              <a:spcAft>
                <a:spcPts val="600"/>
              </a:spcAft>
              <a:buFont typeface="Arial" panose="020B0604020202020204" pitchFamily="34" charset="0"/>
              <a:buNone/>
            </a:pPr>
            <a:r>
              <a:rPr lang="en-US" sz="1000" dirty="0">
                <a:solidFill>
                  <a:srgbClr val="1A1A1A"/>
                </a:solidFill>
                <a:latin typeface="Arial" panose="020B0604020202020204" pitchFamily="34" charset="0"/>
              </a:rPr>
              <a:t>Links to external sites: This site contains links to external web sites. Caritas Australia takes no responsibility for the content of such sites, nor do links to such sites imply endorsement of the views expressed therein. External links are provided for informational purposes only.</a:t>
            </a:r>
          </a:p>
        </p:txBody>
      </p:sp>
      <p:sp>
        <p:nvSpPr>
          <p:cNvPr id="10" name="Rectangle 9">
            <a:extLst>
              <a:ext uri="{FF2B5EF4-FFF2-40B4-BE49-F238E27FC236}">
                <a16:creationId xmlns:a16="http://schemas.microsoft.com/office/drawing/2014/main" id="{166F5EEA-EF8C-480C-8FEB-1B7426EF5250}"/>
              </a:ext>
            </a:extLst>
          </p:cNvPr>
          <p:cNvSpPr/>
          <p:nvPr/>
        </p:nvSpPr>
        <p:spPr>
          <a:xfrm>
            <a:off x="335360" y="2758871"/>
            <a:ext cx="11359682" cy="538609"/>
          </a:xfrm>
          <a:prstGeom prst="rect">
            <a:avLst/>
          </a:prstGeom>
        </p:spPr>
        <p:txBody>
          <a:bodyPr wrap="square">
            <a:spAutoFit/>
          </a:bodyPr>
          <a:lstStyle/>
          <a:p>
            <a:pPr>
              <a:spcAft>
                <a:spcPts val="600"/>
              </a:spcAft>
            </a:pPr>
            <a:r>
              <a:rPr lang="en-AU" sz="1200" kern="0" dirty="0">
                <a:solidFill>
                  <a:srgbClr val="1A1A1A"/>
                </a:solidFill>
                <a:latin typeface="Arial" panose="020B0604020202020204" pitchFamily="34" charset="0"/>
                <a:ea typeface="Roboto Light"/>
              </a:rPr>
              <a:t>For more school resources, please visit: </a:t>
            </a:r>
            <a:r>
              <a:rPr lang="en-AU" sz="1200" kern="0" dirty="0">
                <a:solidFill>
                  <a:srgbClr val="1A1A1A"/>
                </a:solidFill>
                <a:latin typeface="Arial" panose="020B0604020202020204" pitchFamily="34" charset="0"/>
                <a:ea typeface="Roboto Light"/>
                <a:hlinkClick r:id="rId3">
                  <a:extLst>
                    <a:ext uri="{A12FA001-AC4F-418D-AE19-62706E023703}">
                      <ahyp:hlinkClr xmlns:ahyp="http://schemas.microsoft.com/office/drawing/2018/hyperlinkcolor" val="tx"/>
                    </a:ext>
                  </a:extLst>
                </a:hlinkClick>
              </a:rPr>
              <a:t>caritas.org.au/resources/school-resources/</a:t>
            </a:r>
            <a:endParaRPr lang="en-AU" sz="1200" b="1" kern="0" dirty="0">
              <a:solidFill>
                <a:srgbClr val="1A1A1A"/>
              </a:solidFill>
              <a:latin typeface="Arial" panose="020B0604020202020204" pitchFamily="34" charset="0"/>
              <a:ea typeface="Roboto Light"/>
            </a:endParaRPr>
          </a:p>
          <a:p>
            <a:pPr>
              <a:spcAft>
                <a:spcPts val="600"/>
              </a:spcAft>
              <a:defRPr/>
            </a:pPr>
            <a:r>
              <a:rPr lang="en-AU" sz="1200" kern="0" dirty="0">
                <a:solidFill>
                  <a:srgbClr val="1A1A1A"/>
                </a:solidFill>
                <a:latin typeface="Arial" panose="020B0604020202020204" pitchFamily="34" charset="0"/>
                <a:ea typeface="Roboto Light"/>
              </a:rPr>
              <a:t>Stay up to date with events and resources! Subscribe to </a:t>
            </a:r>
            <a:r>
              <a:rPr lang="en-AU" sz="1200" kern="0" dirty="0">
                <a:solidFill>
                  <a:srgbClr val="1A1A1A"/>
                </a:solidFill>
                <a:latin typeface="Arial" panose="020B0604020202020204" pitchFamily="34" charset="0"/>
                <a:ea typeface="Roboto Light"/>
                <a:hlinkClick r:id="rId4">
                  <a:extLst>
                    <a:ext uri="{A12FA001-AC4F-418D-AE19-62706E023703}">
                      <ahyp:hlinkClr xmlns:ahyp="http://schemas.microsoft.com/office/drawing/2018/hyperlinkcolor" val="tx"/>
                    </a:ext>
                  </a:extLst>
                </a:hlinkClick>
              </a:rPr>
              <a:t>Caritas Australia’s Education e-newsletter</a:t>
            </a:r>
            <a:r>
              <a:rPr lang="en-AU" sz="1200" kern="0" dirty="0">
                <a:solidFill>
                  <a:srgbClr val="1A1A1A"/>
                </a:solidFill>
                <a:latin typeface="Arial" panose="020B0604020202020204" pitchFamily="34" charset="0"/>
                <a:ea typeface="Roboto Light"/>
              </a:rPr>
              <a:t> </a:t>
            </a:r>
          </a:p>
        </p:txBody>
      </p:sp>
      <p:sp>
        <p:nvSpPr>
          <p:cNvPr id="11" name="TextBox 10">
            <a:extLst>
              <a:ext uri="{FF2B5EF4-FFF2-40B4-BE49-F238E27FC236}">
                <a16:creationId xmlns:a16="http://schemas.microsoft.com/office/drawing/2014/main" id="{140E57B5-2372-4C5C-909B-52F1B7202C10}"/>
              </a:ext>
            </a:extLst>
          </p:cNvPr>
          <p:cNvSpPr txBox="1"/>
          <p:nvPr/>
        </p:nvSpPr>
        <p:spPr>
          <a:xfrm>
            <a:off x="335360" y="5877339"/>
            <a:ext cx="5287618" cy="276999"/>
          </a:xfrm>
          <a:prstGeom prst="rect">
            <a:avLst/>
          </a:prstGeom>
          <a:noFill/>
        </p:spPr>
        <p:txBody>
          <a:bodyPr wrap="square" rtlCol="0">
            <a:spAutoFit/>
          </a:bodyPr>
          <a:lstStyle/>
          <a:p>
            <a:r>
              <a:rPr lang="en-AU" sz="1200">
                <a:solidFill>
                  <a:srgbClr val="1A1A1A"/>
                </a:solidFill>
                <a:latin typeface="Arial" panose="020B0604020202020204" pitchFamily="34" charset="0"/>
              </a:rPr>
              <a:t>Updated July 2025</a:t>
            </a:r>
          </a:p>
        </p:txBody>
      </p:sp>
      <p:pic>
        <p:nvPicPr>
          <p:cNvPr id="4" name="Picture 3" descr="A close up of a text&#10;&#10;Description automatically generated">
            <a:extLst>
              <a:ext uri="{FF2B5EF4-FFF2-40B4-BE49-F238E27FC236}">
                <a16:creationId xmlns:a16="http://schemas.microsoft.com/office/drawing/2014/main" id="{010F1543-0A57-0767-F965-CF288BD3C9B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34412" y="3677099"/>
            <a:ext cx="7123176" cy="893064"/>
          </a:xfrm>
          <a:prstGeom prst="rect">
            <a:avLst/>
          </a:prstGeom>
        </p:spPr>
      </p:pic>
    </p:spTree>
    <p:extLst>
      <p:ext uri="{BB962C8B-B14F-4D97-AF65-F5344CB8AC3E}">
        <p14:creationId xmlns:p14="http://schemas.microsoft.com/office/powerpoint/2010/main" val="2307129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4D3C7-B906-F6B9-EE02-19C14A32A5AF}"/>
            </a:ext>
          </a:extLst>
        </p:cNvPr>
        <p:cNvGrpSpPr/>
        <p:nvPr/>
      </p:nvGrpSpPr>
      <p:grpSpPr>
        <a:xfrm>
          <a:off x="0" y="0"/>
          <a:ext cx="0" cy="0"/>
          <a:chOff x="0" y="0"/>
          <a:chExt cx="0" cy="0"/>
        </a:xfrm>
      </p:grpSpPr>
      <p:pic>
        <p:nvPicPr>
          <p:cNvPr id="8" name="Picture Placeholder 7" descr="A lit candle with a flame&#10;&#10;AI-generated content may be incorrect.">
            <a:extLst>
              <a:ext uri="{FF2B5EF4-FFF2-40B4-BE49-F238E27FC236}">
                <a16:creationId xmlns:a16="http://schemas.microsoft.com/office/drawing/2014/main" id="{CD24DA69-F6D2-9317-47AE-97D5C0CCCC8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flipH="1">
            <a:off x="0" y="-50800"/>
            <a:ext cx="12192000" cy="6290658"/>
          </a:xfrm>
        </p:spPr>
      </p:pic>
      <p:sp>
        <p:nvSpPr>
          <p:cNvPr id="6" name="Text Placeholder 5">
            <a:extLst>
              <a:ext uri="{FF2B5EF4-FFF2-40B4-BE49-F238E27FC236}">
                <a16:creationId xmlns:a16="http://schemas.microsoft.com/office/drawing/2014/main" id="{82C64758-9C99-940D-42D2-BB5445DA7F2D}"/>
              </a:ext>
            </a:extLst>
          </p:cNvPr>
          <p:cNvSpPr>
            <a:spLocks noGrp="1"/>
          </p:cNvSpPr>
          <p:nvPr>
            <p:ph type="body" sz="quarter" idx="11"/>
          </p:nvPr>
        </p:nvSpPr>
        <p:spPr/>
        <p:txBody>
          <a:bodyPr/>
          <a:lstStyle/>
          <a:p>
            <a:r>
              <a:rPr lang="en-US" dirty="0"/>
              <a:t>Photo: Adobe Stock</a:t>
            </a:r>
            <a:endParaRPr lang="en-AU" dirty="0"/>
          </a:p>
        </p:txBody>
      </p:sp>
      <p:sp>
        <p:nvSpPr>
          <p:cNvPr id="3" name="Text Placeholder 1">
            <a:extLst>
              <a:ext uri="{FF2B5EF4-FFF2-40B4-BE49-F238E27FC236}">
                <a16:creationId xmlns:a16="http://schemas.microsoft.com/office/drawing/2014/main" id="{48B89678-2CC2-9580-EABA-0502F92BF181}"/>
              </a:ext>
            </a:extLst>
          </p:cNvPr>
          <p:cNvSpPr txBox="1">
            <a:spLocks/>
          </p:cNvSpPr>
          <p:nvPr/>
        </p:nvSpPr>
        <p:spPr>
          <a:xfrm>
            <a:off x="378735" y="736121"/>
            <a:ext cx="5693156" cy="4810593"/>
          </a:xfrm>
          <a:prstGeom prst="rect">
            <a:avLst/>
          </a:prstGeom>
          <a:noFill/>
        </p:spPr>
        <p:txBody>
          <a:bodyPr lIns="91440" tIns="45720" rIns="91440" bIns="45720" anchor="ctr"/>
          <a:lstStyle>
            <a:lvl1pPr marL="0" indent="0" algn="l" defTabSz="685800" rtl="0" eaLnBrk="1" latinLnBrk="0" hangingPunct="1">
              <a:lnSpc>
                <a:spcPct val="90000"/>
              </a:lnSpc>
              <a:spcBef>
                <a:spcPts val="750"/>
              </a:spcBef>
              <a:buFont typeface="Arial" panose="020B0604020202020204" pitchFamily="34" charset="0"/>
              <a:buNone/>
              <a:defRPr sz="788" kern="1200">
                <a:solidFill>
                  <a:schemeClr val="tx1"/>
                </a:solidFill>
                <a:latin typeface="Arial"/>
                <a:ea typeface="+mn-ea"/>
                <a:cs typeface="Arial"/>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pPr>
            <a:r>
              <a:rPr lang="en-US" sz="2500" dirty="0">
                <a:solidFill>
                  <a:srgbClr val="FFFFFF"/>
                </a:solidFill>
              </a:rPr>
              <a:t>Jesus you said: “Ask and it will be given to you; seek and you will find; knock and the door will be opened to you.” </a:t>
            </a:r>
          </a:p>
          <a:p>
            <a:pPr>
              <a:lnSpc>
                <a:spcPct val="120000"/>
              </a:lnSpc>
            </a:pPr>
            <a:endParaRPr lang="en-US" sz="2500" dirty="0">
              <a:solidFill>
                <a:srgbClr val="FFFFFF"/>
              </a:solidFill>
            </a:endParaRPr>
          </a:p>
          <a:p>
            <a:pPr>
              <a:lnSpc>
                <a:spcPct val="120000"/>
              </a:lnSpc>
            </a:pPr>
            <a:r>
              <a:rPr lang="en-US" sz="2500" dirty="0">
                <a:solidFill>
                  <a:srgbClr val="FFFFFF"/>
                </a:solidFill>
              </a:rPr>
              <a:t>We ask for your peace in Gaza. </a:t>
            </a:r>
          </a:p>
        </p:txBody>
      </p:sp>
    </p:spTree>
    <p:extLst>
      <p:ext uri="{BB962C8B-B14F-4D97-AF65-F5344CB8AC3E}">
        <p14:creationId xmlns:p14="http://schemas.microsoft.com/office/powerpoint/2010/main" val="3964107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group of people walking in front of a building&#10;&#10;AI-generated content may be incorrect.">
            <a:extLst>
              <a:ext uri="{FF2B5EF4-FFF2-40B4-BE49-F238E27FC236}">
                <a16:creationId xmlns:a16="http://schemas.microsoft.com/office/drawing/2014/main" id="{80CBAE1A-AC53-ADEC-F251-542E37E94BF8}"/>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5" name="Round Diagonal Corner Rectangle 1">
            <a:extLst>
              <a:ext uri="{FF2B5EF4-FFF2-40B4-BE49-F238E27FC236}">
                <a16:creationId xmlns:a16="http://schemas.microsoft.com/office/drawing/2014/main" id="{E6A181B7-38B0-8BB5-553C-CF971340060B}"/>
              </a:ext>
            </a:extLst>
          </p:cNvPr>
          <p:cNvSpPr/>
          <p:nvPr/>
        </p:nvSpPr>
        <p:spPr>
          <a:xfrm rot="16200000">
            <a:off x="5149010" y="-803391"/>
            <a:ext cx="20837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40B15FE6-73EF-9CC6-039B-99C765AC2A85}"/>
              </a:ext>
            </a:extLst>
          </p:cNvPr>
          <p:cNvSpPr>
            <a:spLocks noGrp="1"/>
          </p:cNvSpPr>
          <p:nvPr>
            <p:ph type="body" sz="quarter" idx="12"/>
          </p:nvPr>
        </p:nvSpPr>
        <p:spPr/>
        <p:txBody>
          <a:bodyPr lIns="91440" tIns="45720" rIns="91440" bIns="45720" anchor="t">
            <a:noAutofit/>
          </a:bodyPr>
          <a:lstStyle/>
          <a:p>
            <a:r>
              <a:rPr lang="en-US" b="1" dirty="0">
                <a:latin typeface="Arial"/>
              </a:rPr>
              <a:t>“Peace I leave with you; my peace I give to you. I do not give to you as the world gives. Do not let your hearts be troubled, and do not let them be afraid.”  </a:t>
            </a:r>
            <a:endParaRPr lang="en-US" b="1" dirty="0"/>
          </a:p>
        </p:txBody>
      </p:sp>
      <p:sp>
        <p:nvSpPr>
          <p:cNvPr id="8" name="Text Placeholder 7">
            <a:extLst>
              <a:ext uri="{FF2B5EF4-FFF2-40B4-BE49-F238E27FC236}">
                <a16:creationId xmlns:a16="http://schemas.microsoft.com/office/drawing/2014/main" id="{722A1E64-704C-100A-0579-FE32E3FEB6CD}"/>
              </a:ext>
            </a:extLst>
          </p:cNvPr>
          <p:cNvSpPr>
            <a:spLocks noGrp="1"/>
          </p:cNvSpPr>
          <p:nvPr>
            <p:ph type="body" sz="quarter" idx="11"/>
          </p:nvPr>
        </p:nvSpPr>
        <p:spPr/>
        <p:txBody>
          <a:bodyPr lIns="91440" tIns="45720" rIns="91440" bIns="45720" anchor="t">
            <a:noAutofit/>
          </a:bodyPr>
          <a:lstStyle/>
          <a:p>
            <a:r>
              <a:rPr lang="en-AU">
                <a:latin typeface="Arial"/>
                <a:cs typeface="Arial"/>
              </a:rPr>
              <a:t>Photo: Caritas Jerusalem </a:t>
            </a:r>
            <a:endParaRPr lang="en-AU">
              <a:solidFill>
                <a:srgbClr val="05243F"/>
              </a:solidFill>
              <a:latin typeface="Arial"/>
              <a:cs typeface="Arial"/>
            </a:endParaRPr>
          </a:p>
          <a:p>
            <a:endParaRPr lang="en-AU">
              <a:solidFill>
                <a:srgbClr val="05243F"/>
              </a:solidFill>
              <a:latin typeface="Arial"/>
              <a:cs typeface="Arial"/>
            </a:endParaRPr>
          </a:p>
          <a:p>
            <a:endParaRPr lang="en-AU">
              <a:cs typeface="Arial"/>
            </a:endParaRPr>
          </a:p>
        </p:txBody>
      </p:sp>
      <p:sp>
        <p:nvSpPr>
          <p:cNvPr id="3" name="TextBox 2">
            <a:extLst>
              <a:ext uri="{FF2B5EF4-FFF2-40B4-BE49-F238E27FC236}">
                <a16:creationId xmlns:a16="http://schemas.microsoft.com/office/drawing/2014/main" id="{D71D4516-FD0C-F588-FF5A-45256AFA8CAC}"/>
              </a:ext>
            </a:extLst>
          </p:cNvPr>
          <p:cNvSpPr txBox="1"/>
          <p:nvPr/>
        </p:nvSpPr>
        <p:spPr>
          <a:xfrm>
            <a:off x="10403840" y="5412187"/>
            <a:ext cx="1467653" cy="307777"/>
          </a:xfrm>
          <a:prstGeom prst="rect">
            <a:avLst/>
          </a:prstGeom>
          <a:noFill/>
        </p:spPr>
        <p:txBody>
          <a:bodyPr wrap="square">
            <a:spAutoFit/>
          </a:bodyPr>
          <a:lstStyle/>
          <a:p>
            <a:r>
              <a:rPr lang="en-US" sz="1400" dirty="0">
                <a:solidFill>
                  <a:srgbClr val="000000"/>
                </a:solidFill>
                <a:latin typeface="Arial"/>
                <a:cs typeface="Arial"/>
              </a:rPr>
              <a:t>John 14:27 </a:t>
            </a:r>
          </a:p>
        </p:txBody>
      </p:sp>
    </p:spTree>
    <p:extLst>
      <p:ext uri="{BB962C8B-B14F-4D97-AF65-F5344CB8AC3E}">
        <p14:creationId xmlns:p14="http://schemas.microsoft.com/office/powerpoint/2010/main" val="1530389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person walking down a street with rubble&#10;&#10;AI-generated content may be incorrect.">
            <a:extLst>
              <a:ext uri="{FF2B5EF4-FFF2-40B4-BE49-F238E27FC236}">
                <a16:creationId xmlns:a16="http://schemas.microsoft.com/office/drawing/2014/main" id="{9888A64D-9805-DFF2-29C5-1FEEE2D2D47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prstGeom prst="rect">
            <a:avLst/>
          </a:prstGeom>
          <a:solidFill>
            <a:prstClr val="white">
              <a:lumMod val="85000"/>
            </a:prstClr>
          </a:solidFill>
        </p:spPr>
      </p:pic>
      <p:sp>
        <p:nvSpPr>
          <p:cNvPr id="9" name="Text Placeholder 8">
            <a:extLst>
              <a:ext uri="{FF2B5EF4-FFF2-40B4-BE49-F238E27FC236}">
                <a16:creationId xmlns:a16="http://schemas.microsoft.com/office/drawing/2014/main" id="{1E541ADF-D2C0-31B0-2AED-04E62909B32A}"/>
              </a:ext>
            </a:extLst>
          </p:cNvPr>
          <p:cNvSpPr>
            <a:spLocks noGrp="1"/>
          </p:cNvSpPr>
          <p:nvPr>
            <p:ph type="body" sz="quarter" idx="11"/>
          </p:nvPr>
        </p:nvSpPr>
        <p:spPr/>
        <p:txBody>
          <a:bodyPr lIns="91440" tIns="45720" rIns="91440" bIns="45720" anchor="t">
            <a:noAutofit/>
          </a:bodyPr>
          <a:lstStyle/>
          <a:p>
            <a:r>
              <a:rPr lang="en-AU">
                <a:latin typeface="Arial"/>
                <a:cs typeface="Arial"/>
              </a:rPr>
              <a:t>Photo: Caritas Jerusalem </a:t>
            </a:r>
            <a:endParaRPr lang="en-AU">
              <a:solidFill>
                <a:srgbClr val="000000"/>
              </a:solidFill>
              <a:latin typeface="Arial"/>
              <a:cs typeface="Arial"/>
            </a:endParaRPr>
          </a:p>
          <a:p>
            <a:endParaRPr lang="en-AU">
              <a:cs typeface="Arial"/>
            </a:endParaRPr>
          </a:p>
        </p:txBody>
      </p:sp>
      <p:sp>
        <p:nvSpPr>
          <p:cNvPr id="3" name="Round Diagonal Corner Rectangle 1">
            <a:extLst>
              <a:ext uri="{FF2B5EF4-FFF2-40B4-BE49-F238E27FC236}">
                <a16:creationId xmlns:a16="http://schemas.microsoft.com/office/drawing/2014/main" id="{09AFA323-E995-3058-B78B-307D830B1897}"/>
              </a:ext>
            </a:extLst>
          </p:cNvPr>
          <p:cNvSpPr/>
          <p:nvPr/>
        </p:nvSpPr>
        <p:spPr>
          <a:xfrm rot="16200000">
            <a:off x="5149010" y="-803391"/>
            <a:ext cx="20837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6">
            <a:extLst>
              <a:ext uri="{FF2B5EF4-FFF2-40B4-BE49-F238E27FC236}">
                <a16:creationId xmlns:a16="http://schemas.microsoft.com/office/drawing/2014/main" id="{69776BFE-B8AF-7EA3-D74D-E5D9AA546D1B}"/>
              </a:ext>
            </a:extLst>
          </p:cNvPr>
          <p:cNvSpPr>
            <a:spLocks noGrp="1"/>
          </p:cNvSpPr>
          <p:nvPr>
            <p:ph type="body" sz="quarter" idx="12"/>
          </p:nvPr>
        </p:nvSpPr>
        <p:spPr/>
        <p:txBody>
          <a:bodyPr lIns="91440" tIns="45720" rIns="91440" bIns="45720" anchor="t">
            <a:noAutofit/>
          </a:bodyPr>
          <a:lstStyle/>
          <a:p>
            <a:r>
              <a:rPr lang="en-US" dirty="0">
                <a:latin typeface="Arial"/>
              </a:rPr>
              <a:t>When the streets of Gaza are filled with the sounds of fighting, people are afraid.  Afraid they, or their loved ones will be hurt or lost.  Afraid that they won’t have food, safe water or medical supplies.</a:t>
            </a:r>
          </a:p>
        </p:txBody>
      </p:sp>
    </p:spTree>
    <p:extLst>
      <p:ext uri="{BB962C8B-B14F-4D97-AF65-F5344CB8AC3E}">
        <p14:creationId xmlns:p14="http://schemas.microsoft.com/office/powerpoint/2010/main" val="2905800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81B66-A54E-58B4-199A-BFC6099560BC}"/>
            </a:ext>
          </a:extLst>
        </p:cNvPr>
        <p:cNvGrpSpPr/>
        <p:nvPr/>
      </p:nvGrpSpPr>
      <p:grpSpPr>
        <a:xfrm>
          <a:off x="0" y="0"/>
          <a:ext cx="0" cy="0"/>
          <a:chOff x="0" y="0"/>
          <a:chExt cx="0" cy="0"/>
        </a:xfrm>
      </p:grpSpPr>
      <p:pic>
        <p:nvPicPr>
          <p:cNvPr id="7" name="Picture Placeholder 6" descr="A person leaning on a rope&#10;&#10;AI-generated content may be incorrect.">
            <a:extLst>
              <a:ext uri="{FF2B5EF4-FFF2-40B4-BE49-F238E27FC236}">
                <a16:creationId xmlns:a16="http://schemas.microsoft.com/office/drawing/2014/main" id="{8F813624-95E9-83F3-7832-1B386A0D76DE}"/>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9" name="Round Diagonal Corner Rectangle 1">
            <a:extLst>
              <a:ext uri="{FF2B5EF4-FFF2-40B4-BE49-F238E27FC236}">
                <a16:creationId xmlns:a16="http://schemas.microsoft.com/office/drawing/2014/main" id="{F7071660-0CB5-B1EB-782B-94289728AE33}"/>
              </a:ext>
            </a:extLst>
          </p:cNvPr>
          <p:cNvSpPr/>
          <p:nvPr/>
        </p:nvSpPr>
        <p:spPr>
          <a:xfrm rot="16200000">
            <a:off x="5564563" y="-355472"/>
            <a:ext cx="10628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A975FC22-341C-D180-4282-9AF96506D77B}"/>
              </a:ext>
            </a:extLst>
          </p:cNvPr>
          <p:cNvSpPr>
            <a:spLocks noGrp="1"/>
          </p:cNvSpPr>
          <p:nvPr>
            <p:ph type="body" sz="quarter" idx="12"/>
          </p:nvPr>
        </p:nvSpPr>
        <p:spPr>
          <a:xfrm>
            <a:off x="2193181" y="4927200"/>
            <a:ext cx="7805638" cy="809675"/>
          </a:xfrm>
        </p:spPr>
        <p:txBody>
          <a:bodyPr lIns="91440" tIns="45720" rIns="91440" bIns="45720" anchor="t">
            <a:noAutofit/>
          </a:bodyPr>
          <a:lstStyle/>
          <a:p>
            <a:pPr algn="ctr"/>
            <a:r>
              <a:rPr lang="en-US" b="1" dirty="0">
                <a:latin typeface="Arial"/>
              </a:rPr>
              <a:t>How can my ears, the way I listen to the world, bring acceptance and peace?</a:t>
            </a:r>
            <a:endParaRPr lang="en-US" b="1">
              <a:solidFill>
                <a:srgbClr val="000000"/>
              </a:solidFill>
              <a:latin typeface="Arial"/>
            </a:endParaRPr>
          </a:p>
          <a:p>
            <a:pPr algn="ctr"/>
            <a:endParaRPr lang="en-US" b="1" dirty="0"/>
          </a:p>
        </p:txBody>
      </p:sp>
      <p:sp>
        <p:nvSpPr>
          <p:cNvPr id="8" name="Text Placeholder 7">
            <a:extLst>
              <a:ext uri="{FF2B5EF4-FFF2-40B4-BE49-F238E27FC236}">
                <a16:creationId xmlns:a16="http://schemas.microsoft.com/office/drawing/2014/main" id="{841F8161-038D-6DC1-0ACD-22E50CBA3BA7}"/>
              </a:ext>
            </a:extLst>
          </p:cNvPr>
          <p:cNvSpPr>
            <a:spLocks noGrp="1"/>
          </p:cNvSpPr>
          <p:nvPr>
            <p:ph type="body" sz="quarter" idx="11"/>
          </p:nvPr>
        </p:nvSpPr>
        <p:spPr/>
        <p:txBody>
          <a:bodyPr lIns="91440" tIns="45720" rIns="91440" bIns="45720" anchor="t">
            <a:noAutofit/>
          </a:bodyPr>
          <a:lstStyle/>
          <a:p>
            <a:r>
              <a:rPr lang="en-AU" dirty="0"/>
              <a:t>Photo: Richard Wainwright/Caritas Australia</a:t>
            </a:r>
            <a:endParaRPr lang="en-US" dirty="0"/>
          </a:p>
        </p:txBody>
      </p:sp>
    </p:spTree>
    <p:extLst>
      <p:ext uri="{BB962C8B-B14F-4D97-AF65-F5344CB8AC3E}">
        <p14:creationId xmlns:p14="http://schemas.microsoft.com/office/powerpoint/2010/main" val="2938218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5C52D-3344-D167-64E9-3195E1D7CC86}"/>
            </a:ext>
          </a:extLst>
        </p:cNvPr>
        <p:cNvGrpSpPr/>
        <p:nvPr/>
      </p:nvGrpSpPr>
      <p:grpSpPr>
        <a:xfrm>
          <a:off x="0" y="0"/>
          <a:ext cx="0" cy="0"/>
          <a:chOff x="0" y="0"/>
          <a:chExt cx="0" cy="0"/>
        </a:xfrm>
      </p:grpSpPr>
      <p:pic>
        <p:nvPicPr>
          <p:cNvPr id="8" name="Picture Placeholder 7" descr="A lit candle with a flame&#10;&#10;AI-generated content may be incorrect.">
            <a:extLst>
              <a:ext uri="{FF2B5EF4-FFF2-40B4-BE49-F238E27FC236}">
                <a16:creationId xmlns:a16="http://schemas.microsoft.com/office/drawing/2014/main" id="{27757134-49DA-0BD5-30B8-7E752219F4A2}"/>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flipH="1">
            <a:off x="0" y="-50800"/>
            <a:ext cx="12192000" cy="6290658"/>
          </a:xfrm>
        </p:spPr>
      </p:pic>
      <p:sp>
        <p:nvSpPr>
          <p:cNvPr id="6" name="Text Placeholder 5">
            <a:extLst>
              <a:ext uri="{FF2B5EF4-FFF2-40B4-BE49-F238E27FC236}">
                <a16:creationId xmlns:a16="http://schemas.microsoft.com/office/drawing/2014/main" id="{DBEB1155-B5FB-702D-2795-8EA331C1ECE6}"/>
              </a:ext>
            </a:extLst>
          </p:cNvPr>
          <p:cNvSpPr>
            <a:spLocks noGrp="1"/>
          </p:cNvSpPr>
          <p:nvPr>
            <p:ph type="body" sz="quarter" idx="11"/>
          </p:nvPr>
        </p:nvSpPr>
        <p:spPr/>
        <p:txBody>
          <a:bodyPr/>
          <a:lstStyle/>
          <a:p>
            <a:r>
              <a:rPr lang="en-US" dirty="0"/>
              <a:t>Photo: Adobe Stock</a:t>
            </a:r>
            <a:endParaRPr lang="en-AU" dirty="0"/>
          </a:p>
        </p:txBody>
      </p:sp>
      <p:sp>
        <p:nvSpPr>
          <p:cNvPr id="3" name="Text Placeholder 1">
            <a:extLst>
              <a:ext uri="{FF2B5EF4-FFF2-40B4-BE49-F238E27FC236}">
                <a16:creationId xmlns:a16="http://schemas.microsoft.com/office/drawing/2014/main" id="{62B62F85-16A4-07F8-FAAE-F96876ABD41B}"/>
              </a:ext>
            </a:extLst>
          </p:cNvPr>
          <p:cNvSpPr txBox="1">
            <a:spLocks/>
          </p:cNvSpPr>
          <p:nvPr/>
        </p:nvSpPr>
        <p:spPr>
          <a:xfrm>
            <a:off x="378735" y="434197"/>
            <a:ext cx="6574958" cy="5414442"/>
          </a:xfrm>
          <a:prstGeom prst="rect">
            <a:avLst/>
          </a:prstGeom>
          <a:noFill/>
        </p:spPr>
        <p:txBody>
          <a:bodyPr lIns="91440" tIns="45720" rIns="91440" bIns="45720" anchor="ctr"/>
          <a:lstStyle>
            <a:lvl1pPr marL="0" indent="0" algn="l" defTabSz="685800" rtl="0" eaLnBrk="1" latinLnBrk="0" hangingPunct="1">
              <a:lnSpc>
                <a:spcPct val="90000"/>
              </a:lnSpc>
              <a:spcBef>
                <a:spcPts val="750"/>
              </a:spcBef>
              <a:buFont typeface="Arial" panose="020B0604020202020204" pitchFamily="34" charset="0"/>
              <a:buNone/>
              <a:defRPr sz="788" kern="1200">
                <a:solidFill>
                  <a:schemeClr val="tx1"/>
                </a:solidFill>
                <a:latin typeface="Arial"/>
                <a:ea typeface="+mn-ea"/>
                <a:cs typeface="Arial"/>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spcAft>
                <a:spcPts val="1200"/>
              </a:spcAft>
            </a:pPr>
            <a:r>
              <a:rPr lang="en-US" sz="2500" dirty="0">
                <a:solidFill>
                  <a:schemeClr val="bg1"/>
                </a:solidFill>
              </a:rPr>
              <a:t>Our Father,</a:t>
            </a:r>
            <a:br>
              <a:rPr lang="en-US" sz="2500" dirty="0"/>
            </a:br>
            <a:r>
              <a:rPr lang="en-US" sz="2500" dirty="0">
                <a:solidFill>
                  <a:schemeClr val="bg1"/>
                </a:solidFill>
              </a:rPr>
              <a:t>who art in heaven,</a:t>
            </a:r>
            <a:br>
              <a:rPr lang="en-US" sz="2500" dirty="0"/>
            </a:br>
            <a:r>
              <a:rPr lang="en-US" sz="2500" dirty="0">
                <a:solidFill>
                  <a:schemeClr val="bg1"/>
                </a:solidFill>
              </a:rPr>
              <a:t>hallowed be thy name;</a:t>
            </a:r>
            <a:br>
              <a:rPr lang="en-US" sz="2500" dirty="0"/>
            </a:br>
            <a:r>
              <a:rPr lang="en-US" sz="2500" dirty="0">
                <a:solidFill>
                  <a:schemeClr val="bg1"/>
                </a:solidFill>
              </a:rPr>
              <a:t>thy kingdom come;</a:t>
            </a:r>
            <a:br>
              <a:rPr lang="en-US" sz="2500" dirty="0"/>
            </a:br>
            <a:r>
              <a:rPr lang="en-US" sz="2500" dirty="0">
                <a:solidFill>
                  <a:schemeClr val="bg1"/>
                </a:solidFill>
              </a:rPr>
              <a:t>thy will be done on earth as it is in heaven.</a:t>
            </a:r>
            <a:br>
              <a:rPr lang="en-US" sz="2500" dirty="0"/>
            </a:br>
            <a:r>
              <a:rPr lang="en-US" sz="2500" dirty="0">
                <a:solidFill>
                  <a:schemeClr val="bg1"/>
                </a:solidFill>
              </a:rPr>
              <a:t>Give us this day our daily bread;</a:t>
            </a:r>
            <a:br>
              <a:rPr lang="en-US" sz="2500" dirty="0"/>
            </a:br>
            <a:r>
              <a:rPr lang="en-US" sz="2500" dirty="0">
                <a:solidFill>
                  <a:schemeClr val="bg1"/>
                </a:solidFill>
              </a:rPr>
              <a:t>and forgive us our trespasses</a:t>
            </a:r>
            <a:br>
              <a:rPr lang="en-US" sz="2500" dirty="0"/>
            </a:br>
            <a:r>
              <a:rPr lang="en-US" sz="2500" dirty="0">
                <a:solidFill>
                  <a:schemeClr val="bg1"/>
                </a:solidFill>
              </a:rPr>
              <a:t>as we forgive those who trespass against us;</a:t>
            </a:r>
            <a:br>
              <a:rPr lang="en-US" sz="2500" dirty="0"/>
            </a:br>
            <a:r>
              <a:rPr lang="en-US" sz="2500" dirty="0">
                <a:solidFill>
                  <a:schemeClr val="bg1"/>
                </a:solidFill>
              </a:rPr>
              <a:t>and lead us not into temptation,</a:t>
            </a:r>
            <a:br>
              <a:rPr lang="en-US" sz="2500" dirty="0"/>
            </a:br>
            <a:r>
              <a:rPr lang="en-US" sz="2500" dirty="0">
                <a:solidFill>
                  <a:schemeClr val="bg1"/>
                </a:solidFill>
              </a:rPr>
              <a:t>but deliver us from evil.</a:t>
            </a:r>
          </a:p>
          <a:p>
            <a:pPr>
              <a:lnSpc>
                <a:spcPct val="120000"/>
              </a:lnSpc>
            </a:pPr>
            <a:r>
              <a:rPr lang="en-US" sz="2500" dirty="0">
                <a:solidFill>
                  <a:schemeClr val="bg1"/>
                </a:solidFill>
              </a:rPr>
              <a:t>Amen</a:t>
            </a:r>
          </a:p>
        </p:txBody>
      </p:sp>
    </p:spTree>
    <p:extLst>
      <p:ext uri="{BB962C8B-B14F-4D97-AF65-F5344CB8AC3E}">
        <p14:creationId xmlns:p14="http://schemas.microsoft.com/office/powerpoint/2010/main" val="1353116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82D1B-430C-59C8-1DED-00CD554765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97FEA2-2B6B-8EAA-BEF1-0B389FDFE4B4}"/>
              </a:ext>
            </a:extLst>
          </p:cNvPr>
          <p:cNvSpPr>
            <a:spLocks noGrp="1"/>
          </p:cNvSpPr>
          <p:nvPr>
            <p:ph type="ctrTitle"/>
          </p:nvPr>
        </p:nvSpPr>
        <p:spPr/>
        <p:txBody>
          <a:bodyPr lIns="91440" tIns="45720" rIns="91440" bIns="45720" anchor="ctr"/>
          <a:lstStyle/>
          <a:p>
            <a:r>
              <a:rPr lang="en-US" dirty="0">
                <a:latin typeface="Arial"/>
                <a:cs typeface="Arial"/>
              </a:rPr>
              <a:t>Wednesday</a:t>
            </a:r>
            <a:endParaRPr lang="en-US" dirty="0"/>
          </a:p>
        </p:txBody>
      </p:sp>
      <p:sp>
        <p:nvSpPr>
          <p:cNvPr id="4" name="Text Placeholder 3">
            <a:extLst>
              <a:ext uri="{FF2B5EF4-FFF2-40B4-BE49-F238E27FC236}">
                <a16:creationId xmlns:a16="http://schemas.microsoft.com/office/drawing/2014/main" id="{A8BDB66E-30EE-6247-CF74-AFBFAAC057B5}"/>
              </a:ext>
            </a:extLst>
          </p:cNvPr>
          <p:cNvSpPr>
            <a:spLocks noGrp="1"/>
          </p:cNvSpPr>
          <p:nvPr>
            <p:ph type="body" sz="quarter" idx="11"/>
          </p:nvPr>
        </p:nvSpPr>
        <p:spPr/>
        <p:txBody>
          <a:bodyPr/>
          <a:lstStyle/>
          <a:p>
            <a:endParaRPr lang="en-US"/>
          </a:p>
        </p:txBody>
      </p:sp>
      <p:pic>
        <p:nvPicPr>
          <p:cNvPr id="10" name="Picture Placeholder 9" descr="A group of tents in a refugee camp&#10;&#10;AI-generated content may be incorrect.">
            <a:extLst>
              <a:ext uri="{FF2B5EF4-FFF2-40B4-BE49-F238E27FC236}">
                <a16:creationId xmlns:a16="http://schemas.microsoft.com/office/drawing/2014/main" id="{987AF591-73A3-AC4E-1925-F20BCA56D5B8}"/>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3">
            <a:extLst>
              <a:ext uri="{FF2B5EF4-FFF2-40B4-BE49-F238E27FC236}">
                <a16:creationId xmlns:a16="http://schemas.microsoft.com/office/drawing/2014/main" id="{138553CC-7CC9-3A11-0016-D5EFAA0C881A}"/>
              </a:ext>
            </a:extLst>
          </p:cNvPr>
          <p:cNvSpPr txBox="1">
            <a:spLocks/>
          </p:cNvSpPr>
          <p:nvPr/>
        </p:nvSpPr>
        <p:spPr>
          <a:xfrm>
            <a:off x="408871" y="6376667"/>
            <a:ext cx="9144000" cy="330371"/>
          </a:xfrm>
          <a:prstGeom prst="rect">
            <a:avLst/>
          </a:prstGeom>
          <a:noFill/>
        </p:spPr>
        <p:txBody>
          <a:bodyPr/>
          <a:lstStyle>
            <a:lvl1pPr marL="0" indent="0" algn="l" defTabSz="685800" rtl="0" eaLnBrk="1" latinLnBrk="0" hangingPunct="1">
              <a:lnSpc>
                <a:spcPct val="90000"/>
              </a:lnSpc>
              <a:spcBef>
                <a:spcPts val="750"/>
              </a:spcBef>
              <a:buFont typeface="Arial" panose="020B0604020202020204" pitchFamily="34" charset="0"/>
              <a:buNone/>
              <a:defRPr sz="1200" kern="1200">
                <a:solidFill>
                  <a:srgbClr val="FFFFFF"/>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Photo: CRS</a:t>
            </a:r>
          </a:p>
          <a:p>
            <a:endParaRPr lang="en-US" dirty="0"/>
          </a:p>
        </p:txBody>
      </p:sp>
    </p:spTree>
    <p:extLst>
      <p:ext uri="{BB962C8B-B14F-4D97-AF65-F5344CB8AC3E}">
        <p14:creationId xmlns:p14="http://schemas.microsoft.com/office/powerpoint/2010/main" val="34820962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42C88-EFB6-BE8A-F288-03F71A01B3A3}"/>
            </a:ext>
          </a:extLst>
        </p:cNvPr>
        <p:cNvGrpSpPr/>
        <p:nvPr/>
      </p:nvGrpSpPr>
      <p:grpSpPr>
        <a:xfrm>
          <a:off x="0" y="0"/>
          <a:ext cx="0" cy="0"/>
          <a:chOff x="0" y="0"/>
          <a:chExt cx="0" cy="0"/>
        </a:xfrm>
      </p:grpSpPr>
      <p:pic>
        <p:nvPicPr>
          <p:cNvPr id="8" name="Picture Placeholder 7" descr="A lit candle with a flame&#10;&#10;AI-generated content may be incorrect.">
            <a:extLst>
              <a:ext uri="{FF2B5EF4-FFF2-40B4-BE49-F238E27FC236}">
                <a16:creationId xmlns:a16="http://schemas.microsoft.com/office/drawing/2014/main" id="{2612CCA5-2ED0-387B-28BB-EBECE7FC1E5C}"/>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flipH="1">
            <a:off x="0" y="-50800"/>
            <a:ext cx="12192000" cy="6290658"/>
          </a:xfrm>
        </p:spPr>
      </p:pic>
      <p:sp>
        <p:nvSpPr>
          <p:cNvPr id="6" name="Text Placeholder 5">
            <a:extLst>
              <a:ext uri="{FF2B5EF4-FFF2-40B4-BE49-F238E27FC236}">
                <a16:creationId xmlns:a16="http://schemas.microsoft.com/office/drawing/2014/main" id="{99E6D5DD-78EF-E075-03C3-D351F93D203C}"/>
              </a:ext>
            </a:extLst>
          </p:cNvPr>
          <p:cNvSpPr>
            <a:spLocks noGrp="1"/>
          </p:cNvSpPr>
          <p:nvPr>
            <p:ph type="body" sz="quarter" idx="11"/>
          </p:nvPr>
        </p:nvSpPr>
        <p:spPr/>
        <p:txBody>
          <a:bodyPr/>
          <a:lstStyle/>
          <a:p>
            <a:r>
              <a:rPr lang="en-US" dirty="0"/>
              <a:t>Photo: Adobe Stock</a:t>
            </a:r>
            <a:endParaRPr lang="en-AU" dirty="0"/>
          </a:p>
        </p:txBody>
      </p:sp>
      <p:sp>
        <p:nvSpPr>
          <p:cNvPr id="2" name="Text Placeholder 1">
            <a:extLst>
              <a:ext uri="{FF2B5EF4-FFF2-40B4-BE49-F238E27FC236}">
                <a16:creationId xmlns:a16="http://schemas.microsoft.com/office/drawing/2014/main" id="{67057698-CA37-B234-30E9-1F0F2D2E6D14}"/>
              </a:ext>
            </a:extLst>
          </p:cNvPr>
          <p:cNvSpPr txBox="1">
            <a:spLocks/>
          </p:cNvSpPr>
          <p:nvPr/>
        </p:nvSpPr>
        <p:spPr>
          <a:xfrm>
            <a:off x="378735" y="736121"/>
            <a:ext cx="5693156" cy="4810593"/>
          </a:xfrm>
          <a:prstGeom prst="rect">
            <a:avLst/>
          </a:prstGeom>
          <a:noFill/>
        </p:spPr>
        <p:txBody>
          <a:bodyPr lIns="91440" tIns="45720" rIns="91440" bIns="45720" anchor="ctr"/>
          <a:lstStyle>
            <a:lvl1pPr marL="0" indent="0" algn="l" defTabSz="685800" rtl="0" eaLnBrk="1" latinLnBrk="0" hangingPunct="1">
              <a:lnSpc>
                <a:spcPct val="90000"/>
              </a:lnSpc>
              <a:spcBef>
                <a:spcPts val="750"/>
              </a:spcBef>
              <a:buFont typeface="Arial" panose="020B0604020202020204" pitchFamily="34" charset="0"/>
              <a:buNone/>
              <a:defRPr sz="788" kern="1200">
                <a:solidFill>
                  <a:schemeClr val="tx1"/>
                </a:solidFill>
                <a:latin typeface="Arial"/>
                <a:ea typeface="+mn-ea"/>
                <a:cs typeface="Arial"/>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pPr>
            <a:r>
              <a:rPr lang="en-US" sz="2500" dirty="0">
                <a:solidFill>
                  <a:srgbClr val="FFFFFF"/>
                </a:solidFill>
              </a:rPr>
              <a:t>Jesus you said: “Ask and it will be given to you; seek and you will find; knock and the door will be opened to you.” </a:t>
            </a:r>
          </a:p>
          <a:p>
            <a:pPr>
              <a:lnSpc>
                <a:spcPct val="120000"/>
              </a:lnSpc>
            </a:pPr>
            <a:endParaRPr lang="en-US" sz="2500" dirty="0">
              <a:solidFill>
                <a:srgbClr val="FFFFFF"/>
              </a:solidFill>
            </a:endParaRPr>
          </a:p>
          <a:p>
            <a:pPr>
              <a:lnSpc>
                <a:spcPct val="120000"/>
              </a:lnSpc>
            </a:pPr>
            <a:r>
              <a:rPr lang="en-US" sz="2500" dirty="0">
                <a:solidFill>
                  <a:srgbClr val="FFFFFF"/>
                </a:solidFill>
              </a:rPr>
              <a:t>We ask for your peace in Gaza. </a:t>
            </a:r>
          </a:p>
        </p:txBody>
      </p:sp>
    </p:spTree>
    <p:extLst>
      <p:ext uri="{BB962C8B-B14F-4D97-AF65-F5344CB8AC3E}">
        <p14:creationId xmlns:p14="http://schemas.microsoft.com/office/powerpoint/2010/main" val="569514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68B8B121-8DAF-BB00-DA2C-E82E2163B7F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prstGeom prst="rect">
            <a:avLst/>
          </a:prstGeom>
          <a:solidFill>
            <a:prstClr val="white">
              <a:lumMod val="85000"/>
            </a:prstClr>
          </a:solidFill>
        </p:spPr>
      </p:pic>
      <p:sp>
        <p:nvSpPr>
          <p:cNvPr id="6" name="Round Diagonal Corner Rectangle 1">
            <a:extLst>
              <a:ext uri="{FF2B5EF4-FFF2-40B4-BE49-F238E27FC236}">
                <a16:creationId xmlns:a16="http://schemas.microsoft.com/office/drawing/2014/main" id="{B645F2C3-09CF-93A9-6333-BA4E13FB689D}"/>
              </a:ext>
            </a:extLst>
          </p:cNvPr>
          <p:cNvSpPr/>
          <p:nvPr/>
        </p:nvSpPr>
        <p:spPr>
          <a:xfrm rot="16200000">
            <a:off x="4257614" y="-1694787"/>
            <a:ext cx="3866568"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DB1EB706-5A25-0318-A749-8BDBA8FA827D}"/>
              </a:ext>
            </a:extLst>
          </p:cNvPr>
          <p:cNvSpPr>
            <a:spLocks noGrp="1"/>
          </p:cNvSpPr>
          <p:nvPr>
            <p:ph type="body" sz="quarter" idx="12"/>
          </p:nvPr>
        </p:nvSpPr>
        <p:spPr>
          <a:xfrm>
            <a:off x="874460" y="2267147"/>
            <a:ext cx="10632875" cy="3436774"/>
          </a:xfrm>
        </p:spPr>
        <p:txBody>
          <a:bodyPr lIns="91440" tIns="45720" rIns="91440" bIns="45720" anchor="t">
            <a:noAutofit/>
          </a:bodyPr>
          <a:lstStyle/>
          <a:p>
            <a:r>
              <a:rPr lang="en-US" b="1" dirty="0">
                <a:latin typeface="Arial"/>
              </a:rPr>
              <a:t>God of light, </a:t>
            </a:r>
          </a:p>
          <a:p>
            <a:r>
              <a:rPr lang="en-US" b="1" dirty="0">
                <a:latin typeface="Arial"/>
              </a:rPr>
              <a:t>You meet us in the darkest places. </a:t>
            </a:r>
          </a:p>
          <a:p>
            <a:r>
              <a:rPr lang="en-US" b="1" dirty="0">
                <a:latin typeface="Arial"/>
              </a:rPr>
              <a:t>We pray today that all people may work with you </a:t>
            </a:r>
            <a:br>
              <a:rPr lang="en-US" b="1" dirty="0">
                <a:latin typeface="Arial"/>
              </a:rPr>
            </a:br>
            <a:r>
              <a:rPr lang="en-US" b="1" dirty="0">
                <a:latin typeface="Arial"/>
              </a:rPr>
              <a:t>to take away the darkness of war. </a:t>
            </a:r>
          </a:p>
          <a:p>
            <a:r>
              <a:rPr lang="en-US" b="1" dirty="0">
                <a:latin typeface="Arial"/>
              </a:rPr>
              <a:t>May the light of our candle be a sign of our hope </a:t>
            </a:r>
            <a:br>
              <a:rPr lang="en-US" b="1" dirty="0">
                <a:latin typeface="Arial"/>
              </a:rPr>
            </a:br>
            <a:r>
              <a:rPr lang="en-US" b="1" dirty="0">
                <a:latin typeface="Arial"/>
              </a:rPr>
              <a:t>for the people of Gaza. </a:t>
            </a:r>
          </a:p>
          <a:p>
            <a:r>
              <a:rPr lang="en-US" b="1" dirty="0">
                <a:latin typeface="Arial"/>
              </a:rPr>
              <a:t>May they find healing and lasting peace. </a:t>
            </a:r>
          </a:p>
          <a:p>
            <a:r>
              <a:rPr lang="en-US" b="1" dirty="0">
                <a:latin typeface="Arial"/>
              </a:rPr>
              <a:t>Amen. </a:t>
            </a:r>
            <a:endParaRPr lang="en-US" b="1" dirty="0"/>
          </a:p>
          <a:p>
            <a:endParaRPr lang="en-US" b="1" dirty="0"/>
          </a:p>
        </p:txBody>
      </p:sp>
      <p:sp>
        <p:nvSpPr>
          <p:cNvPr id="8" name="Text Placeholder 7">
            <a:extLst>
              <a:ext uri="{FF2B5EF4-FFF2-40B4-BE49-F238E27FC236}">
                <a16:creationId xmlns:a16="http://schemas.microsoft.com/office/drawing/2014/main" id="{C3CF5427-6F50-A10F-8826-8B6E58E9C3D5}"/>
              </a:ext>
            </a:extLst>
          </p:cNvPr>
          <p:cNvSpPr>
            <a:spLocks noGrp="1"/>
          </p:cNvSpPr>
          <p:nvPr>
            <p:ph type="body" sz="quarter" idx="11"/>
          </p:nvPr>
        </p:nvSpPr>
        <p:spPr/>
        <p:txBody>
          <a:bodyPr lIns="91440" tIns="45720" rIns="91440" bIns="45720" anchor="t">
            <a:noAutofit/>
          </a:bodyPr>
          <a:lstStyle/>
          <a:p>
            <a:r>
              <a:rPr lang="en-AU">
                <a:latin typeface="Arial"/>
                <a:cs typeface="Arial"/>
              </a:rPr>
              <a:t>Photo: Caritas Jerusalem</a:t>
            </a:r>
            <a:endParaRPr lang="en-AU">
              <a:solidFill>
                <a:srgbClr val="000000"/>
              </a:solidFill>
              <a:latin typeface="Arial"/>
              <a:cs typeface="Arial"/>
            </a:endParaRPr>
          </a:p>
        </p:txBody>
      </p:sp>
    </p:spTree>
    <p:extLst>
      <p:ext uri="{BB962C8B-B14F-4D97-AF65-F5344CB8AC3E}">
        <p14:creationId xmlns:p14="http://schemas.microsoft.com/office/powerpoint/2010/main" val="3643794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53B7C-FE48-8270-6712-4CBE1B9F98AB}"/>
            </a:ext>
          </a:extLst>
        </p:cNvPr>
        <p:cNvGrpSpPr/>
        <p:nvPr/>
      </p:nvGrpSpPr>
      <p:grpSpPr>
        <a:xfrm>
          <a:off x="0" y="0"/>
          <a:ext cx="0" cy="0"/>
          <a:chOff x="0" y="0"/>
          <a:chExt cx="0" cy="0"/>
        </a:xfrm>
      </p:grpSpPr>
      <p:pic>
        <p:nvPicPr>
          <p:cNvPr id="14" name="Picture Placeholder 13" descr="A group of people walking in a ruined city&#10;&#10;AI-generated content may be incorrect.">
            <a:extLst>
              <a:ext uri="{FF2B5EF4-FFF2-40B4-BE49-F238E27FC236}">
                <a16:creationId xmlns:a16="http://schemas.microsoft.com/office/drawing/2014/main" id="{B4F3B1E6-3192-A736-51D6-C4D8F4157BD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a:off x="0" y="10161"/>
            <a:ext cx="12192000" cy="6233022"/>
          </a:xfrm>
          <a:prstGeom prst="rect">
            <a:avLst/>
          </a:prstGeom>
          <a:solidFill>
            <a:prstClr val="white">
              <a:lumMod val="85000"/>
            </a:prstClr>
          </a:solidFill>
        </p:spPr>
      </p:pic>
      <p:sp>
        <p:nvSpPr>
          <p:cNvPr id="6" name="Round Diagonal Corner Rectangle 1">
            <a:extLst>
              <a:ext uri="{FF2B5EF4-FFF2-40B4-BE49-F238E27FC236}">
                <a16:creationId xmlns:a16="http://schemas.microsoft.com/office/drawing/2014/main" id="{517C40E5-E161-5DDC-75DE-A11A8D6E784E}"/>
              </a:ext>
            </a:extLst>
          </p:cNvPr>
          <p:cNvSpPr/>
          <p:nvPr/>
        </p:nvSpPr>
        <p:spPr>
          <a:xfrm rot="16200000">
            <a:off x="5517451" y="-392941"/>
            <a:ext cx="1362393" cy="11275503"/>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BD6D94B4-92FA-49FA-10D1-E16DFEB17497}"/>
              </a:ext>
            </a:extLst>
          </p:cNvPr>
          <p:cNvSpPr>
            <a:spLocks noGrp="1"/>
          </p:cNvSpPr>
          <p:nvPr>
            <p:ph type="body" sz="quarter" idx="12"/>
          </p:nvPr>
        </p:nvSpPr>
        <p:spPr>
          <a:xfrm>
            <a:off x="882211" y="4958113"/>
            <a:ext cx="10632875" cy="760300"/>
          </a:xfrm>
        </p:spPr>
        <p:txBody>
          <a:bodyPr lIns="91440" tIns="45720" rIns="91440" bIns="45720" anchor="t">
            <a:noAutofit/>
          </a:bodyPr>
          <a:lstStyle/>
          <a:p>
            <a:r>
              <a:rPr lang="en-US" dirty="0">
                <a:latin typeface="Arial"/>
              </a:rPr>
              <a:t>Gaza streets are filled with the darkness of war. </a:t>
            </a:r>
          </a:p>
          <a:p>
            <a:endParaRPr lang="en-AU" b="1" dirty="0"/>
          </a:p>
          <a:p>
            <a:pPr algn="r"/>
            <a:endParaRPr lang="en-AU" b="1" dirty="0">
              <a:latin typeface="Arial"/>
            </a:endParaRPr>
          </a:p>
        </p:txBody>
      </p:sp>
      <p:sp>
        <p:nvSpPr>
          <p:cNvPr id="8" name="Text Placeholder 7">
            <a:extLst>
              <a:ext uri="{FF2B5EF4-FFF2-40B4-BE49-F238E27FC236}">
                <a16:creationId xmlns:a16="http://schemas.microsoft.com/office/drawing/2014/main" id="{3FC58CD8-693D-CA91-A1B6-8BED45A9DAA6}"/>
              </a:ext>
            </a:extLst>
          </p:cNvPr>
          <p:cNvSpPr>
            <a:spLocks noGrp="1"/>
          </p:cNvSpPr>
          <p:nvPr>
            <p:ph type="body" sz="quarter" idx="11"/>
          </p:nvPr>
        </p:nvSpPr>
        <p:spPr/>
        <p:txBody>
          <a:bodyPr lIns="91440" tIns="45720" rIns="91440" bIns="45720" anchor="t">
            <a:noAutofit/>
          </a:bodyPr>
          <a:lstStyle/>
          <a:p>
            <a:r>
              <a:rPr lang="en-AU">
                <a:latin typeface="Arial"/>
                <a:cs typeface="Arial"/>
              </a:rPr>
              <a:t>Photo: Caritas Jerusalem </a:t>
            </a:r>
            <a:endParaRPr lang="en-AU">
              <a:solidFill>
                <a:srgbClr val="000000"/>
              </a:solidFill>
              <a:latin typeface="Arial"/>
              <a:cs typeface="Arial"/>
            </a:endParaRPr>
          </a:p>
          <a:p>
            <a:endParaRPr lang="en-AU">
              <a:cs typeface="Arial"/>
            </a:endParaRPr>
          </a:p>
        </p:txBody>
      </p:sp>
    </p:spTree>
    <p:extLst>
      <p:ext uri="{BB962C8B-B14F-4D97-AF65-F5344CB8AC3E}">
        <p14:creationId xmlns:p14="http://schemas.microsoft.com/office/powerpoint/2010/main" val="4145538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A5C6D-EA98-9C7B-9BCA-53AAB910499A}"/>
            </a:ext>
          </a:extLst>
        </p:cNvPr>
        <p:cNvGrpSpPr/>
        <p:nvPr/>
      </p:nvGrpSpPr>
      <p:grpSpPr>
        <a:xfrm>
          <a:off x="0" y="0"/>
          <a:ext cx="0" cy="0"/>
          <a:chOff x="0" y="0"/>
          <a:chExt cx="0" cy="0"/>
        </a:xfrm>
      </p:grpSpPr>
      <p:pic>
        <p:nvPicPr>
          <p:cNvPr id="13" name="Picture Placeholder 12" descr="A group of girls in uniform sitting on the ground&#10;&#10;AI-generated content may be incorrect.">
            <a:extLst>
              <a:ext uri="{FF2B5EF4-FFF2-40B4-BE49-F238E27FC236}">
                <a16:creationId xmlns:a16="http://schemas.microsoft.com/office/drawing/2014/main" id="{FE6BB466-E108-1995-4002-B9865A9000E3}"/>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a:ext>
            </a:extLst>
          </a:blip>
          <a:srcRect/>
          <a:stretch/>
        </p:blipFill>
        <p:spPr>
          <a:xfrm>
            <a:off x="0" y="10161"/>
            <a:ext cx="12192000" cy="6233022"/>
          </a:xfrm>
        </p:spPr>
      </p:pic>
      <p:sp>
        <p:nvSpPr>
          <p:cNvPr id="9" name="Round Diagonal Corner Rectangle 1">
            <a:extLst>
              <a:ext uri="{FF2B5EF4-FFF2-40B4-BE49-F238E27FC236}">
                <a16:creationId xmlns:a16="http://schemas.microsoft.com/office/drawing/2014/main" id="{D838678C-7174-1153-C288-CC4AC22C3F75}"/>
              </a:ext>
            </a:extLst>
          </p:cNvPr>
          <p:cNvSpPr/>
          <p:nvPr/>
        </p:nvSpPr>
        <p:spPr>
          <a:xfrm rot="16200000">
            <a:off x="5564563" y="-355472"/>
            <a:ext cx="10628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E956B880-3C69-AE6C-D220-0F28740CE5A9}"/>
              </a:ext>
            </a:extLst>
          </p:cNvPr>
          <p:cNvSpPr>
            <a:spLocks noGrp="1"/>
          </p:cNvSpPr>
          <p:nvPr>
            <p:ph type="body" sz="quarter" idx="12"/>
          </p:nvPr>
        </p:nvSpPr>
        <p:spPr>
          <a:xfrm>
            <a:off x="2193181" y="4927200"/>
            <a:ext cx="7805638" cy="809675"/>
          </a:xfrm>
        </p:spPr>
        <p:txBody>
          <a:bodyPr lIns="91440" tIns="45720" rIns="91440" bIns="45720" anchor="t">
            <a:noAutofit/>
          </a:bodyPr>
          <a:lstStyle/>
          <a:p>
            <a:pPr algn="ctr"/>
            <a:r>
              <a:rPr lang="en-US" b="1" dirty="0">
                <a:latin typeface="Arial"/>
              </a:rPr>
              <a:t>How can my words, the way I say them, bring love and light to the world ?</a:t>
            </a:r>
            <a:endParaRPr lang="en-US" b="1">
              <a:solidFill>
                <a:srgbClr val="000000"/>
              </a:solidFill>
              <a:latin typeface="Arial"/>
            </a:endParaRPr>
          </a:p>
          <a:p>
            <a:pPr algn="ctr"/>
            <a:endParaRPr lang="en-US" b="1" dirty="0"/>
          </a:p>
        </p:txBody>
      </p:sp>
      <p:sp>
        <p:nvSpPr>
          <p:cNvPr id="8" name="Text Placeholder 7">
            <a:extLst>
              <a:ext uri="{FF2B5EF4-FFF2-40B4-BE49-F238E27FC236}">
                <a16:creationId xmlns:a16="http://schemas.microsoft.com/office/drawing/2014/main" id="{8119FDE6-DCB6-BDE9-5484-BB9C09543CB7}"/>
              </a:ext>
            </a:extLst>
          </p:cNvPr>
          <p:cNvSpPr>
            <a:spLocks noGrp="1"/>
          </p:cNvSpPr>
          <p:nvPr>
            <p:ph type="body" sz="quarter" idx="11"/>
          </p:nvPr>
        </p:nvSpPr>
        <p:spPr/>
        <p:txBody>
          <a:bodyPr lIns="91440" tIns="45720" rIns="91440" bIns="45720" anchor="t">
            <a:noAutofit/>
          </a:bodyPr>
          <a:lstStyle/>
          <a:p>
            <a:r>
              <a:rPr lang="en-AU" dirty="0"/>
              <a:t>Photo: Caritas Australia</a:t>
            </a:r>
            <a:endParaRPr lang="en-US" dirty="0"/>
          </a:p>
        </p:txBody>
      </p:sp>
    </p:spTree>
    <p:extLst>
      <p:ext uri="{BB962C8B-B14F-4D97-AF65-F5344CB8AC3E}">
        <p14:creationId xmlns:p14="http://schemas.microsoft.com/office/powerpoint/2010/main" val="565973478"/>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06143-BF0E-438D-A929-3913AF768B6F}"/>
              </a:ext>
            </a:extLst>
          </p:cNvPr>
          <p:cNvSpPr>
            <a:spLocks noGrp="1"/>
          </p:cNvSpPr>
          <p:nvPr>
            <p:ph type="ctrTitle"/>
          </p:nvPr>
        </p:nvSpPr>
        <p:spPr/>
        <p:txBody>
          <a:bodyPr lIns="91440" tIns="45720" rIns="91440" bIns="45720" anchor="ctr"/>
          <a:lstStyle/>
          <a:p>
            <a:pPr>
              <a:lnSpc>
                <a:spcPct val="120000"/>
              </a:lnSpc>
              <a:spcAft>
                <a:spcPts val="1800"/>
              </a:spcAft>
            </a:pPr>
            <a:r>
              <a:rPr lang="en-US" dirty="0">
                <a:latin typeface="Arial"/>
                <a:cs typeface="Arial"/>
              </a:rPr>
              <a:t>A Week of Prayer for Peace </a:t>
            </a:r>
            <a:br>
              <a:rPr lang="en-US" dirty="0">
                <a:latin typeface="Arial"/>
                <a:cs typeface="Arial"/>
              </a:rPr>
            </a:br>
            <a:r>
              <a:rPr lang="en-US" dirty="0">
                <a:latin typeface="Arial"/>
                <a:cs typeface="Arial"/>
              </a:rPr>
              <a:t>in Gaza </a:t>
            </a:r>
            <a:endParaRPr lang="en-AU" sz="3000" b="0" dirty="0">
              <a:solidFill>
                <a:srgbClr val="FFF0EB"/>
              </a:solidFill>
            </a:endParaRPr>
          </a:p>
        </p:txBody>
      </p:sp>
      <p:sp>
        <p:nvSpPr>
          <p:cNvPr id="9" name="Text Placeholder 7">
            <a:extLst>
              <a:ext uri="{FF2B5EF4-FFF2-40B4-BE49-F238E27FC236}">
                <a16:creationId xmlns:a16="http://schemas.microsoft.com/office/drawing/2014/main" id="{E5A11EEF-2340-A4AE-D288-EDE9A8AB2BC7}"/>
              </a:ext>
            </a:extLst>
          </p:cNvPr>
          <p:cNvSpPr>
            <a:spLocks noGrp="1"/>
          </p:cNvSpPr>
          <p:nvPr>
            <p:ph type="body" sz="quarter" idx="11"/>
          </p:nvPr>
        </p:nvSpPr>
        <p:spPr>
          <a:xfrm>
            <a:off x="131378" y="6480397"/>
            <a:ext cx="4847861" cy="247722"/>
          </a:xfrm>
          <a:noFill/>
        </p:spPr>
        <p:txBody>
          <a:bodyPr lIns="91440" tIns="45720" rIns="91440" bIns="45720" anchor="t">
            <a:noAutofit/>
          </a:bodyPr>
          <a:lstStyle/>
          <a:p>
            <a:r>
              <a:rPr lang="en-AU">
                <a:latin typeface="Arial"/>
                <a:cs typeface="Arial"/>
              </a:rPr>
              <a:t>Photo: Caritas Jerusalem </a:t>
            </a:r>
            <a:endParaRPr lang="en-US"/>
          </a:p>
        </p:txBody>
      </p:sp>
      <p:pic>
        <p:nvPicPr>
          <p:cNvPr id="6" name="Picture Placeholder 5" descr="A group of people walking on a dirt road with rubble and debris&#10;&#10;AI-generated content may be incorrect.">
            <a:extLst>
              <a:ext uri="{FF2B5EF4-FFF2-40B4-BE49-F238E27FC236}">
                <a16:creationId xmlns:a16="http://schemas.microsoft.com/office/drawing/2014/main" id="{C6BEB5CE-1DDC-DC68-24E0-6EB35F077DC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012992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7D941-E5BB-B609-3D72-FA76A6D899F0}"/>
            </a:ext>
          </a:extLst>
        </p:cNvPr>
        <p:cNvGrpSpPr/>
        <p:nvPr/>
      </p:nvGrpSpPr>
      <p:grpSpPr>
        <a:xfrm>
          <a:off x="0" y="0"/>
          <a:ext cx="0" cy="0"/>
          <a:chOff x="0" y="0"/>
          <a:chExt cx="0" cy="0"/>
        </a:xfrm>
      </p:grpSpPr>
      <p:pic>
        <p:nvPicPr>
          <p:cNvPr id="8" name="Picture Placeholder 7" descr="A lit candle with a flame&#10;&#10;AI-generated content may be incorrect.">
            <a:extLst>
              <a:ext uri="{FF2B5EF4-FFF2-40B4-BE49-F238E27FC236}">
                <a16:creationId xmlns:a16="http://schemas.microsoft.com/office/drawing/2014/main" id="{335CDF09-9159-B9EA-885F-ED468D65876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flipH="1">
            <a:off x="0" y="0"/>
            <a:ext cx="12192000" cy="6250488"/>
          </a:xfrm>
        </p:spPr>
      </p:pic>
      <p:sp>
        <p:nvSpPr>
          <p:cNvPr id="6" name="Text Placeholder 5">
            <a:extLst>
              <a:ext uri="{FF2B5EF4-FFF2-40B4-BE49-F238E27FC236}">
                <a16:creationId xmlns:a16="http://schemas.microsoft.com/office/drawing/2014/main" id="{CC8820E7-ACDA-6F92-DD9E-3A45C40DAE2F}"/>
              </a:ext>
            </a:extLst>
          </p:cNvPr>
          <p:cNvSpPr>
            <a:spLocks noGrp="1"/>
          </p:cNvSpPr>
          <p:nvPr>
            <p:ph type="body" sz="quarter" idx="11"/>
          </p:nvPr>
        </p:nvSpPr>
        <p:spPr/>
        <p:txBody>
          <a:bodyPr/>
          <a:lstStyle/>
          <a:p>
            <a:r>
              <a:rPr lang="en-US" dirty="0"/>
              <a:t>Photo: Adobe Stock</a:t>
            </a:r>
            <a:endParaRPr lang="en-AU" dirty="0"/>
          </a:p>
        </p:txBody>
      </p:sp>
      <p:sp>
        <p:nvSpPr>
          <p:cNvPr id="3" name="Text Placeholder 1">
            <a:extLst>
              <a:ext uri="{FF2B5EF4-FFF2-40B4-BE49-F238E27FC236}">
                <a16:creationId xmlns:a16="http://schemas.microsoft.com/office/drawing/2014/main" id="{1AFC3C0F-4191-D7A0-87E2-92AE300D3474}"/>
              </a:ext>
            </a:extLst>
          </p:cNvPr>
          <p:cNvSpPr txBox="1">
            <a:spLocks/>
          </p:cNvSpPr>
          <p:nvPr/>
        </p:nvSpPr>
        <p:spPr>
          <a:xfrm>
            <a:off x="378735" y="434197"/>
            <a:ext cx="6574958" cy="5414442"/>
          </a:xfrm>
          <a:prstGeom prst="rect">
            <a:avLst/>
          </a:prstGeom>
          <a:noFill/>
        </p:spPr>
        <p:txBody>
          <a:bodyPr lIns="91440" tIns="45720" rIns="91440" bIns="45720" anchor="ctr"/>
          <a:lstStyle>
            <a:lvl1pPr marL="0" indent="0" algn="l" defTabSz="685800" rtl="0" eaLnBrk="1" latinLnBrk="0" hangingPunct="1">
              <a:lnSpc>
                <a:spcPct val="90000"/>
              </a:lnSpc>
              <a:spcBef>
                <a:spcPts val="750"/>
              </a:spcBef>
              <a:buFont typeface="Arial" panose="020B0604020202020204" pitchFamily="34" charset="0"/>
              <a:buNone/>
              <a:defRPr sz="788" kern="1200">
                <a:solidFill>
                  <a:schemeClr val="tx1"/>
                </a:solidFill>
                <a:latin typeface="Arial"/>
                <a:ea typeface="+mn-ea"/>
                <a:cs typeface="Arial"/>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spcAft>
                <a:spcPts val="1200"/>
              </a:spcAft>
            </a:pPr>
            <a:r>
              <a:rPr lang="en-US" sz="2500" dirty="0">
                <a:solidFill>
                  <a:schemeClr val="bg1"/>
                </a:solidFill>
              </a:rPr>
              <a:t>Our Father,</a:t>
            </a:r>
            <a:br>
              <a:rPr lang="en-US" sz="2500" dirty="0"/>
            </a:br>
            <a:r>
              <a:rPr lang="en-US" sz="2500" dirty="0">
                <a:solidFill>
                  <a:schemeClr val="bg1"/>
                </a:solidFill>
              </a:rPr>
              <a:t>who art in heaven,</a:t>
            </a:r>
            <a:br>
              <a:rPr lang="en-US" sz="2500" dirty="0"/>
            </a:br>
            <a:r>
              <a:rPr lang="en-US" sz="2500" dirty="0">
                <a:solidFill>
                  <a:schemeClr val="bg1"/>
                </a:solidFill>
              </a:rPr>
              <a:t>hallowed be thy name;</a:t>
            </a:r>
            <a:br>
              <a:rPr lang="en-US" sz="2500" dirty="0"/>
            </a:br>
            <a:r>
              <a:rPr lang="en-US" sz="2500" dirty="0">
                <a:solidFill>
                  <a:schemeClr val="bg1"/>
                </a:solidFill>
              </a:rPr>
              <a:t>thy kingdom come;</a:t>
            </a:r>
            <a:br>
              <a:rPr lang="en-US" sz="2500" dirty="0"/>
            </a:br>
            <a:r>
              <a:rPr lang="en-US" sz="2500" dirty="0">
                <a:solidFill>
                  <a:schemeClr val="bg1"/>
                </a:solidFill>
              </a:rPr>
              <a:t>thy will be done on earth as it is in heaven.</a:t>
            </a:r>
            <a:br>
              <a:rPr lang="en-US" sz="2500" dirty="0"/>
            </a:br>
            <a:r>
              <a:rPr lang="en-US" sz="2500" dirty="0">
                <a:solidFill>
                  <a:schemeClr val="bg1"/>
                </a:solidFill>
              </a:rPr>
              <a:t>Give us this day our daily bread;</a:t>
            </a:r>
            <a:br>
              <a:rPr lang="en-US" sz="2500" dirty="0"/>
            </a:br>
            <a:r>
              <a:rPr lang="en-US" sz="2500" dirty="0">
                <a:solidFill>
                  <a:schemeClr val="bg1"/>
                </a:solidFill>
              </a:rPr>
              <a:t>and forgive us our trespasses</a:t>
            </a:r>
            <a:br>
              <a:rPr lang="en-US" sz="2500" dirty="0"/>
            </a:br>
            <a:r>
              <a:rPr lang="en-US" sz="2500" dirty="0">
                <a:solidFill>
                  <a:schemeClr val="bg1"/>
                </a:solidFill>
              </a:rPr>
              <a:t>as we forgive those who trespass against us;</a:t>
            </a:r>
            <a:br>
              <a:rPr lang="en-US" sz="2500" dirty="0"/>
            </a:br>
            <a:r>
              <a:rPr lang="en-US" sz="2500" dirty="0">
                <a:solidFill>
                  <a:schemeClr val="bg1"/>
                </a:solidFill>
              </a:rPr>
              <a:t>and lead us not into temptation,</a:t>
            </a:r>
            <a:br>
              <a:rPr lang="en-US" sz="2500" dirty="0"/>
            </a:br>
            <a:r>
              <a:rPr lang="en-US" sz="2500" dirty="0">
                <a:solidFill>
                  <a:schemeClr val="bg1"/>
                </a:solidFill>
              </a:rPr>
              <a:t>but deliver us from evil.</a:t>
            </a:r>
          </a:p>
          <a:p>
            <a:pPr>
              <a:lnSpc>
                <a:spcPct val="120000"/>
              </a:lnSpc>
            </a:pPr>
            <a:r>
              <a:rPr lang="en-US" sz="2500" dirty="0">
                <a:solidFill>
                  <a:schemeClr val="bg1"/>
                </a:solidFill>
              </a:rPr>
              <a:t>Amen</a:t>
            </a:r>
          </a:p>
        </p:txBody>
      </p:sp>
    </p:spTree>
    <p:extLst>
      <p:ext uri="{BB962C8B-B14F-4D97-AF65-F5344CB8AC3E}">
        <p14:creationId xmlns:p14="http://schemas.microsoft.com/office/powerpoint/2010/main" val="2961640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C5F18-0889-42D4-94C7-D7B5C0EA8E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E80CED-7C93-B511-0BAF-00D6FBC17940}"/>
              </a:ext>
            </a:extLst>
          </p:cNvPr>
          <p:cNvSpPr>
            <a:spLocks noGrp="1"/>
          </p:cNvSpPr>
          <p:nvPr>
            <p:ph type="ctrTitle"/>
          </p:nvPr>
        </p:nvSpPr>
        <p:spPr/>
        <p:txBody>
          <a:bodyPr lIns="91440" tIns="45720" rIns="91440" bIns="45720" anchor="ctr"/>
          <a:lstStyle/>
          <a:p>
            <a:r>
              <a:rPr lang="en-US" dirty="0">
                <a:latin typeface="Arial"/>
                <a:cs typeface="Arial"/>
              </a:rPr>
              <a:t>Thursday</a:t>
            </a:r>
            <a:endParaRPr lang="en-US" dirty="0"/>
          </a:p>
        </p:txBody>
      </p:sp>
      <p:sp>
        <p:nvSpPr>
          <p:cNvPr id="4" name="Text Placeholder 3">
            <a:extLst>
              <a:ext uri="{FF2B5EF4-FFF2-40B4-BE49-F238E27FC236}">
                <a16:creationId xmlns:a16="http://schemas.microsoft.com/office/drawing/2014/main" id="{7811D4AD-455D-B311-6DE4-FFCBAC96D8A4}"/>
              </a:ext>
            </a:extLst>
          </p:cNvPr>
          <p:cNvSpPr>
            <a:spLocks noGrp="1"/>
          </p:cNvSpPr>
          <p:nvPr>
            <p:ph type="body" sz="quarter" idx="11"/>
          </p:nvPr>
        </p:nvSpPr>
        <p:spPr/>
        <p:txBody>
          <a:bodyPr/>
          <a:lstStyle/>
          <a:p>
            <a:endParaRPr lang="en-US"/>
          </a:p>
        </p:txBody>
      </p:sp>
      <p:pic>
        <p:nvPicPr>
          <p:cNvPr id="14" name="Picture Placeholder 13" descr="A group of tents in a refugee camp&#10;&#10;AI-generated content may be incorrect.">
            <a:extLst>
              <a:ext uri="{FF2B5EF4-FFF2-40B4-BE49-F238E27FC236}">
                <a16:creationId xmlns:a16="http://schemas.microsoft.com/office/drawing/2014/main" id="{B22D0D52-CB43-F5D5-0583-AA800512B50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3">
            <a:extLst>
              <a:ext uri="{FF2B5EF4-FFF2-40B4-BE49-F238E27FC236}">
                <a16:creationId xmlns:a16="http://schemas.microsoft.com/office/drawing/2014/main" id="{8198D4A9-9A89-BDE5-86ED-62506A7E3FF3}"/>
              </a:ext>
            </a:extLst>
          </p:cNvPr>
          <p:cNvSpPr txBox="1">
            <a:spLocks/>
          </p:cNvSpPr>
          <p:nvPr/>
        </p:nvSpPr>
        <p:spPr>
          <a:xfrm>
            <a:off x="408871" y="6376667"/>
            <a:ext cx="9144000" cy="330371"/>
          </a:xfrm>
          <a:prstGeom prst="rect">
            <a:avLst/>
          </a:prstGeom>
          <a:noFill/>
        </p:spPr>
        <p:txBody>
          <a:bodyPr/>
          <a:lstStyle>
            <a:lvl1pPr marL="0" indent="0" algn="l" defTabSz="685800" rtl="0" eaLnBrk="1" latinLnBrk="0" hangingPunct="1">
              <a:lnSpc>
                <a:spcPct val="90000"/>
              </a:lnSpc>
              <a:spcBef>
                <a:spcPts val="750"/>
              </a:spcBef>
              <a:buFont typeface="Arial" panose="020B0604020202020204" pitchFamily="34" charset="0"/>
              <a:buNone/>
              <a:defRPr sz="1200" kern="1200">
                <a:solidFill>
                  <a:srgbClr val="FFFFFF"/>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Photo: CRS</a:t>
            </a:r>
          </a:p>
          <a:p>
            <a:endParaRPr lang="en-US" dirty="0"/>
          </a:p>
        </p:txBody>
      </p:sp>
    </p:spTree>
    <p:extLst>
      <p:ext uri="{BB962C8B-B14F-4D97-AF65-F5344CB8AC3E}">
        <p14:creationId xmlns:p14="http://schemas.microsoft.com/office/powerpoint/2010/main" val="4052500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6170E-6EF2-2DFF-0A76-D39877393894}"/>
            </a:ext>
          </a:extLst>
        </p:cNvPr>
        <p:cNvGrpSpPr/>
        <p:nvPr/>
      </p:nvGrpSpPr>
      <p:grpSpPr>
        <a:xfrm>
          <a:off x="0" y="0"/>
          <a:ext cx="0" cy="0"/>
          <a:chOff x="0" y="0"/>
          <a:chExt cx="0" cy="0"/>
        </a:xfrm>
      </p:grpSpPr>
      <p:pic>
        <p:nvPicPr>
          <p:cNvPr id="8" name="Picture Placeholder 7" descr="A lit candle with a flame&#10;&#10;AI-generated content may be incorrect.">
            <a:extLst>
              <a:ext uri="{FF2B5EF4-FFF2-40B4-BE49-F238E27FC236}">
                <a16:creationId xmlns:a16="http://schemas.microsoft.com/office/drawing/2014/main" id="{206CDCF4-26FC-7E5C-C14B-234C7DA69FD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flipH="1">
            <a:off x="0" y="-50800"/>
            <a:ext cx="12192000" cy="6290658"/>
          </a:xfrm>
        </p:spPr>
      </p:pic>
      <p:sp>
        <p:nvSpPr>
          <p:cNvPr id="6" name="Text Placeholder 5">
            <a:extLst>
              <a:ext uri="{FF2B5EF4-FFF2-40B4-BE49-F238E27FC236}">
                <a16:creationId xmlns:a16="http://schemas.microsoft.com/office/drawing/2014/main" id="{95EAC6AF-E265-BE32-67CF-5139FE1183F4}"/>
              </a:ext>
            </a:extLst>
          </p:cNvPr>
          <p:cNvSpPr>
            <a:spLocks noGrp="1"/>
          </p:cNvSpPr>
          <p:nvPr>
            <p:ph type="body" sz="quarter" idx="11"/>
          </p:nvPr>
        </p:nvSpPr>
        <p:spPr/>
        <p:txBody>
          <a:bodyPr/>
          <a:lstStyle/>
          <a:p>
            <a:r>
              <a:rPr lang="en-US" dirty="0"/>
              <a:t>Photo: Adobe Stock</a:t>
            </a:r>
            <a:endParaRPr lang="en-AU" dirty="0"/>
          </a:p>
        </p:txBody>
      </p:sp>
      <p:sp>
        <p:nvSpPr>
          <p:cNvPr id="2" name="Text Placeholder 1">
            <a:extLst>
              <a:ext uri="{FF2B5EF4-FFF2-40B4-BE49-F238E27FC236}">
                <a16:creationId xmlns:a16="http://schemas.microsoft.com/office/drawing/2014/main" id="{679CB44C-64B2-5DC5-5B14-B71B1ACFCEF5}"/>
              </a:ext>
            </a:extLst>
          </p:cNvPr>
          <p:cNvSpPr txBox="1">
            <a:spLocks/>
          </p:cNvSpPr>
          <p:nvPr/>
        </p:nvSpPr>
        <p:spPr>
          <a:xfrm>
            <a:off x="378735" y="736121"/>
            <a:ext cx="5693156" cy="4810593"/>
          </a:xfrm>
          <a:prstGeom prst="rect">
            <a:avLst/>
          </a:prstGeom>
          <a:noFill/>
        </p:spPr>
        <p:txBody>
          <a:bodyPr lIns="91440" tIns="45720" rIns="91440" bIns="45720" anchor="ctr"/>
          <a:lstStyle>
            <a:lvl1pPr marL="0" indent="0" algn="l" defTabSz="685800" rtl="0" eaLnBrk="1" latinLnBrk="0" hangingPunct="1">
              <a:lnSpc>
                <a:spcPct val="90000"/>
              </a:lnSpc>
              <a:spcBef>
                <a:spcPts val="750"/>
              </a:spcBef>
              <a:buFont typeface="Arial" panose="020B0604020202020204" pitchFamily="34" charset="0"/>
              <a:buNone/>
              <a:defRPr sz="788" kern="1200">
                <a:solidFill>
                  <a:schemeClr val="tx1"/>
                </a:solidFill>
                <a:latin typeface="Arial"/>
                <a:ea typeface="+mn-ea"/>
                <a:cs typeface="Arial"/>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pPr>
            <a:r>
              <a:rPr lang="en-US" sz="2500" dirty="0">
                <a:solidFill>
                  <a:srgbClr val="FFFFFF"/>
                </a:solidFill>
              </a:rPr>
              <a:t>Jesus you said: “Ask and it will be given to you; seek and you will find; knock and the door will be opened to you.” </a:t>
            </a:r>
          </a:p>
          <a:p>
            <a:pPr>
              <a:lnSpc>
                <a:spcPct val="120000"/>
              </a:lnSpc>
            </a:pPr>
            <a:endParaRPr lang="en-US" sz="2500" dirty="0">
              <a:solidFill>
                <a:srgbClr val="FFFFFF"/>
              </a:solidFill>
            </a:endParaRPr>
          </a:p>
          <a:p>
            <a:pPr>
              <a:lnSpc>
                <a:spcPct val="120000"/>
              </a:lnSpc>
            </a:pPr>
            <a:r>
              <a:rPr lang="en-US" sz="2500" dirty="0">
                <a:solidFill>
                  <a:srgbClr val="FFFFFF"/>
                </a:solidFill>
              </a:rPr>
              <a:t>We ask for your peace in Gaza. </a:t>
            </a:r>
          </a:p>
        </p:txBody>
      </p:sp>
    </p:spTree>
    <p:extLst>
      <p:ext uri="{BB962C8B-B14F-4D97-AF65-F5344CB8AC3E}">
        <p14:creationId xmlns:p14="http://schemas.microsoft.com/office/powerpoint/2010/main" val="9470261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A person standing in a rubble area&#10;&#10;AI-generated content may be incorrect.">
            <a:extLst>
              <a:ext uri="{FF2B5EF4-FFF2-40B4-BE49-F238E27FC236}">
                <a16:creationId xmlns:a16="http://schemas.microsoft.com/office/drawing/2014/main" id="{90DD633D-9218-A888-789C-76FE45E6AC4C}"/>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a:off x="0" y="-40640"/>
            <a:ext cx="12192000" cy="6278879"/>
          </a:xfrm>
          <a:prstGeom prst="rect">
            <a:avLst/>
          </a:prstGeom>
          <a:solidFill>
            <a:prstClr val="white">
              <a:lumMod val="85000"/>
            </a:prstClr>
          </a:solidFill>
        </p:spPr>
      </p:pic>
      <p:sp>
        <p:nvSpPr>
          <p:cNvPr id="8" name="Round Diagonal Corner Rectangle 1">
            <a:extLst>
              <a:ext uri="{FF2B5EF4-FFF2-40B4-BE49-F238E27FC236}">
                <a16:creationId xmlns:a16="http://schemas.microsoft.com/office/drawing/2014/main" id="{CF7E25B1-1CA3-9AEB-A228-B1512F7803C2}"/>
              </a:ext>
            </a:extLst>
          </p:cNvPr>
          <p:cNvSpPr/>
          <p:nvPr/>
        </p:nvSpPr>
        <p:spPr>
          <a:xfrm rot="16200000">
            <a:off x="5149010" y="-803391"/>
            <a:ext cx="20837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6A962CCF-FB78-D1D3-753F-7D37CBEBB902}"/>
              </a:ext>
            </a:extLst>
          </p:cNvPr>
          <p:cNvSpPr>
            <a:spLocks noGrp="1"/>
          </p:cNvSpPr>
          <p:nvPr>
            <p:ph type="body" sz="quarter" idx="12"/>
          </p:nvPr>
        </p:nvSpPr>
        <p:spPr>
          <a:xfrm>
            <a:off x="874460" y="4074210"/>
            <a:ext cx="10632875" cy="1619817"/>
          </a:xfrm>
        </p:spPr>
        <p:txBody>
          <a:bodyPr lIns="91440" tIns="45720" rIns="91440" bIns="45720" anchor="ctr">
            <a:noAutofit/>
          </a:bodyPr>
          <a:lstStyle/>
          <a:p>
            <a:pPr>
              <a:spcAft>
                <a:spcPts val="1800"/>
              </a:spcAft>
            </a:pPr>
            <a:r>
              <a:rPr lang="en-US" b="1" dirty="0">
                <a:latin typeface="Arial"/>
              </a:rPr>
              <a:t>May the Lord give strength to his people! </a:t>
            </a:r>
          </a:p>
          <a:p>
            <a:pPr>
              <a:spcAft>
                <a:spcPts val="1800"/>
              </a:spcAft>
            </a:pPr>
            <a:r>
              <a:rPr lang="en-US" b="1" dirty="0">
                <a:latin typeface="Arial"/>
              </a:rPr>
              <a:t>May the Lord bless his people with peace! </a:t>
            </a:r>
            <a:endParaRPr lang="en-US" b="1" dirty="0"/>
          </a:p>
        </p:txBody>
      </p:sp>
      <p:sp>
        <p:nvSpPr>
          <p:cNvPr id="11" name="Text Placeholder 10">
            <a:extLst>
              <a:ext uri="{FF2B5EF4-FFF2-40B4-BE49-F238E27FC236}">
                <a16:creationId xmlns:a16="http://schemas.microsoft.com/office/drawing/2014/main" id="{E2E28971-E843-08A8-48CE-7A3606DD6AB1}"/>
              </a:ext>
            </a:extLst>
          </p:cNvPr>
          <p:cNvSpPr>
            <a:spLocks noGrp="1"/>
          </p:cNvSpPr>
          <p:nvPr>
            <p:ph type="body" sz="quarter" idx="11"/>
          </p:nvPr>
        </p:nvSpPr>
        <p:spPr/>
        <p:txBody>
          <a:bodyPr/>
          <a:lstStyle/>
          <a:p>
            <a:r>
              <a:rPr lang="en-AU"/>
              <a:t>Photo: Caritas Jerusalem</a:t>
            </a:r>
          </a:p>
        </p:txBody>
      </p:sp>
    </p:spTree>
    <p:extLst>
      <p:ext uri="{BB962C8B-B14F-4D97-AF65-F5344CB8AC3E}">
        <p14:creationId xmlns:p14="http://schemas.microsoft.com/office/powerpoint/2010/main" val="18108355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2D6FF-A05A-B8D1-3E5B-976407283DA5}"/>
            </a:ext>
          </a:extLst>
        </p:cNvPr>
        <p:cNvGrpSpPr/>
        <p:nvPr/>
      </p:nvGrpSpPr>
      <p:grpSpPr>
        <a:xfrm>
          <a:off x="0" y="0"/>
          <a:ext cx="0" cy="0"/>
          <a:chOff x="0" y="0"/>
          <a:chExt cx="0" cy="0"/>
        </a:xfrm>
      </p:grpSpPr>
      <p:pic>
        <p:nvPicPr>
          <p:cNvPr id="17" name="Picture Placeholder 16" descr="A person walking on a road with rubble and debris&#10;&#10;AI-generated content may be incorrect.">
            <a:extLst>
              <a:ext uri="{FF2B5EF4-FFF2-40B4-BE49-F238E27FC236}">
                <a16:creationId xmlns:a16="http://schemas.microsoft.com/office/drawing/2014/main" id="{7B9FE13E-6B2C-F959-9B31-FA936A062146}"/>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prstGeom prst="rect">
            <a:avLst/>
          </a:prstGeom>
          <a:solidFill>
            <a:prstClr val="white">
              <a:lumMod val="85000"/>
            </a:prstClr>
          </a:solidFill>
        </p:spPr>
      </p:pic>
      <p:sp>
        <p:nvSpPr>
          <p:cNvPr id="6" name="Round Diagonal Corner Rectangle 1">
            <a:extLst>
              <a:ext uri="{FF2B5EF4-FFF2-40B4-BE49-F238E27FC236}">
                <a16:creationId xmlns:a16="http://schemas.microsoft.com/office/drawing/2014/main" id="{48C254CA-AAC0-E7E5-C04D-FBF37B4BF04A}"/>
              </a:ext>
            </a:extLst>
          </p:cNvPr>
          <p:cNvSpPr/>
          <p:nvPr/>
        </p:nvSpPr>
        <p:spPr>
          <a:xfrm rot="16200000">
            <a:off x="5379048" y="-573353"/>
            <a:ext cx="1623701"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3B9D7860-2FAC-ABFD-37E3-BD9350A78FDD}"/>
              </a:ext>
            </a:extLst>
          </p:cNvPr>
          <p:cNvSpPr>
            <a:spLocks noGrp="1"/>
          </p:cNvSpPr>
          <p:nvPr>
            <p:ph type="body" sz="quarter" idx="12"/>
          </p:nvPr>
        </p:nvSpPr>
        <p:spPr>
          <a:xfrm>
            <a:off x="874460" y="4516439"/>
            <a:ext cx="10632875" cy="1224187"/>
          </a:xfrm>
        </p:spPr>
        <p:txBody>
          <a:bodyPr lIns="91440" tIns="45720" rIns="91440" bIns="45720" anchor="t">
            <a:noAutofit/>
          </a:bodyPr>
          <a:lstStyle/>
          <a:p>
            <a:r>
              <a:rPr lang="en-US" dirty="0">
                <a:latin typeface="Arial"/>
              </a:rPr>
              <a:t>In times of war, food, clothing and shelter can be hard to find.  In Gaza, shops are closed and people are tired and hungry. They are losing strength. </a:t>
            </a:r>
          </a:p>
        </p:txBody>
      </p:sp>
      <p:sp>
        <p:nvSpPr>
          <p:cNvPr id="8" name="Text Placeholder 7">
            <a:extLst>
              <a:ext uri="{FF2B5EF4-FFF2-40B4-BE49-F238E27FC236}">
                <a16:creationId xmlns:a16="http://schemas.microsoft.com/office/drawing/2014/main" id="{432CC468-B7E4-F298-C476-F65EE174A928}"/>
              </a:ext>
            </a:extLst>
          </p:cNvPr>
          <p:cNvSpPr>
            <a:spLocks noGrp="1"/>
          </p:cNvSpPr>
          <p:nvPr>
            <p:ph type="body" sz="quarter" idx="11"/>
          </p:nvPr>
        </p:nvSpPr>
        <p:spPr/>
        <p:txBody>
          <a:bodyPr lIns="91440" tIns="45720" rIns="91440" bIns="45720" anchor="t">
            <a:noAutofit/>
          </a:bodyPr>
          <a:lstStyle/>
          <a:p>
            <a:r>
              <a:rPr lang="en-AU">
                <a:cs typeface="Arial"/>
              </a:rPr>
              <a:t>Photo: Caritas Jerusalem </a:t>
            </a:r>
            <a:endParaRPr lang="en-AU">
              <a:solidFill>
                <a:srgbClr val="05243F"/>
              </a:solidFill>
              <a:cs typeface="Arial"/>
            </a:endParaRPr>
          </a:p>
          <a:p>
            <a:endParaRPr lang="en-AU">
              <a:solidFill>
                <a:srgbClr val="05243F"/>
              </a:solidFill>
              <a:cs typeface="Arial"/>
            </a:endParaRPr>
          </a:p>
          <a:p>
            <a:endParaRPr lang="en-AU">
              <a:cs typeface="Arial"/>
            </a:endParaRPr>
          </a:p>
        </p:txBody>
      </p:sp>
    </p:spTree>
    <p:extLst>
      <p:ext uri="{BB962C8B-B14F-4D97-AF65-F5344CB8AC3E}">
        <p14:creationId xmlns:p14="http://schemas.microsoft.com/office/powerpoint/2010/main" val="30002444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1633C-A3DF-BEC1-869E-F6D32122319C}"/>
            </a:ext>
          </a:extLst>
        </p:cNvPr>
        <p:cNvGrpSpPr/>
        <p:nvPr/>
      </p:nvGrpSpPr>
      <p:grpSpPr>
        <a:xfrm>
          <a:off x="0" y="0"/>
          <a:ext cx="0" cy="0"/>
          <a:chOff x="0" y="0"/>
          <a:chExt cx="0" cy="0"/>
        </a:xfrm>
      </p:grpSpPr>
      <p:pic>
        <p:nvPicPr>
          <p:cNvPr id="6" name="Picture Placeholder 5" descr="A person holding a plant&#10;&#10;AI-generated content may be incorrect.">
            <a:extLst>
              <a:ext uri="{FF2B5EF4-FFF2-40B4-BE49-F238E27FC236}">
                <a16:creationId xmlns:a16="http://schemas.microsoft.com/office/drawing/2014/main" id="{3C23E67A-C250-8FE9-3C07-AA6E70D3F4B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a:off x="0" y="-30480"/>
            <a:ext cx="12192000" cy="6278879"/>
          </a:xfrm>
          <a:prstGeom prst="rect">
            <a:avLst/>
          </a:prstGeom>
          <a:solidFill>
            <a:prstClr val="white">
              <a:lumMod val="85000"/>
            </a:prstClr>
          </a:solidFill>
        </p:spPr>
      </p:pic>
      <p:sp>
        <p:nvSpPr>
          <p:cNvPr id="7" name="Round Diagonal Corner Rectangle 1">
            <a:extLst>
              <a:ext uri="{FF2B5EF4-FFF2-40B4-BE49-F238E27FC236}">
                <a16:creationId xmlns:a16="http://schemas.microsoft.com/office/drawing/2014/main" id="{DA322646-A8B9-D1B3-D178-DB5FCDC29DA5}"/>
              </a:ext>
            </a:extLst>
          </p:cNvPr>
          <p:cNvSpPr/>
          <p:nvPr/>
        </p:nvSpPr>
        <p:spPr>
          <a:xfrm rot="16200000">
            <a:off x="5564563" y="-355472"/>
            <a:ext cx="10628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258C9832-5DC2-6B5E-7DCC-C37CD4AA58B7}"/>
              </a:ext>
            </a:extLst>
          </p:cNvPr>
          <p:cNvSpPr>
            <a:spLocks noGrp="1"/>
          </p:cNvSpPr>
          <p:nvPr>
            <p:ph type="body" sz="quarter" idx="12"/>
          </p:nvPr>
        </p:nvSpPr>
        <p:spPr>
          <a:xfrm>
            <a:off x="779563" y="4858679"/>
            <a:ext cx="10632875" cy="946717"/>
          </a:xfrm>
        </p:spPr>
        <p:txBody>
          <a:bodyPr lIns="91440" tIns="45720" rIns="91440" bIns="45720" anchor="t">
            <a:noAutofit/>
          </a:bodyPr>
          <a:lstStyle/>
          <a:p>
            <a:pPr algn="ctr"/>
            <a:r>
              <a:rPr lang="en-US" b="1" dirty="0">
                <a:latin typeface="Arial"/>
              </a:rPr>
              <a:t>How can my hands, the way I use them, bless and give strength to those around me?</a:t>
            </a:r>
            <a:endParaRPr lang="en-AU" b="1">
              <a:latin typeface="Arial"/>
            </a:endParaRPr>
          </a:p>
        </p:txBody>
      </p:sp>
      <p:sp>
        <p:nvSpPr>
          <p:cNvPr id="9" name="Text Placeholder 8">
            <a:extLst>
              <a:ext uri="{FF2B5EF4-FFF2-40B4-BE49-F238E27FC236}">
                <a16:creationId xmlns:a16="http://schemas.microsoft.com/office/drawing/2014/main" id="{E5D0E432-1036-354C-5BB2-A0A9520FC5FB}"/>
              </a:ext>
            </a:extLst>
          </p:cNvPr>
          <p:cNvSpPr>
            <a:spLocks noGrp="1"/>
          </p:cNvSpPr>
          <p:nvPr>
            <p:ph type="body" sz="quarter" idx="11"/>
          </p:nvPr>
        </p:nvSpPr>
        <p:spPr/>
        <p:txBody>
          <a:bodyPr lIns="91440" tIns="45720" rIns="91440" bIns="45720" anchor="t">
            <a:noAutofit/>
          </a:bodyPr>
          <a:lstStyle/>
          <a:p>
            <a:r>
              <a:rPr lang="en-AU"/>
              <a:t>Photo: Sam </a:t>
            </a:r>
            <a:r>
              <a:rPr lang="en-AU" err="1"/>
              <a:t>Rinang</a:t>
            </a:r>
            <a:endParaRPr lang="en-US"/>
          </a:p>
        </p:txBody>
      </p:sp>
    </p:spTree>
    <p:extLst>
      <p:ext uri="{BB962C8B-B14F-4D97-AF65-F5344CB8AC3E}">
        <p14:creationId xmlns:p14="http://schemas.microsoft.com/office/powerpoint/2010/main" val="3823159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DCE64-A108-0994-9D44-D0183AE66363}"/>
            </a:ext>
          </a:extLst>
        </p:cNvPr>
        <p:cNvGrpSpPr/>
        <p:nvPr/>
      </p:nvGrpSpPr>
      <p:grpSpPr>
        <a:xfrm>
          <a:off x="0" y="0"/>
          <a:ext cx="0" cy="0"/>
          <a:chOff x="0" y="0"/>
          <a:chExt cx="0" cy="0"/>
        </a:xfrm>
      </p:grpSpPr>
      <p:pic>
        <p:nvPicPr>
          <p:cNvPr id="8" name="Picture Placeholder 7" descr="A lit candle with a flame&#10;&#10;AI-generated content may be incorrect.">
            <a:extLst>
              <a:ext uri="{FF2B5EF4-FFF2-40B4-BE49-F238E27FC236}">
                <a16:creationId xmlns:a16="http://schemas.microsoft.com/office/drawing/2014/main" id="{6D9D2052-F477-E6C2-693E-39106793864A}"/>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flipH="1">
            <a:off x="0" y="-40640"/>
            <a:ext cx="12192000" cy="6290658"/>
          </a:xfrm>
        </p:spPr>
      </p:pic>
      <p:sp>
        <p:nvSpPr>
          <p:cNvPr id="6" name="Text Placeholder 5">
            <a:extLst>
              <a:ext uri="{FF2B5EF4-FFF2-40B4-BE49-F238E27FC236}">
                <a16:creationId xmlns:a16="http://schemas.microsoft.com/office/drawing/2014/main" id="{41E7C988-A77F-4468-4353-2A3F6991E541}"/>
              </a:ext>
            </a:extLst>
          </p:cNvPr>
          <p:cNvSpPr>
            <a:spLocks noGrp="1"/>
          </p:cNvSpPr>
          <p:nvPr>
            <p:ph type="body" sz="quarter" idx="11"/>
          </p:nvPr>
        </p:nvSpPr>
        <p:spPr/>
        <p:txBody>
          <a:bodyPr/>
          <a:lstStyle/>
          <a:p>
            <a:r>
              <a:rPr lang="en-US" dirty="0"/>
              <a:t>Photo: Adobe Stock</a:t>
            </a:r>
            <a:endParaRPr lang="en-AU" dirty="0"/>
          </a:p>
        </p:txBody>
      </p:sp>
      <p:sp>
        <p:nvSpPr>
          <p:cNvPr id="3" name="Text Placeholder 1">
            <a:extLst>
              <a:ext uri="{FF2B5EF4-FFF2-40B4-BE49-F238E27FC236}">
                <a16:creationId xmlns:a16="http://schemas.microsoft.com/office/drawing/2014/main" id="{217B1FA7-6AA5-7BF8-2D74-D2EB2662B9DC}"/>
              </a:ext>
            </a:extLst>
          </p:cNvPr>
          <p:cNvSpPr txBox="1">
            <a:spLocks/>
          </p:cNvSpPr>
          <p:nvPr/>
        </p:nvSpPr>
        <p:spPr>
          <a:xfrm>
            <a:off x="378735" y="434197"/>
            <a:ext cx="6574958" cy="5414442"/>
          </a:xfrm>
          <a:prstGeom prst="rect">
            <a:avLst/>
          </a:prstGeom>
          <a:noFill/>
        </p:spPr>
        <p:txBody>
          <a:bodyPr lIns="91440" tIns="45720" rIns="91440" bIns="45720" anchor="ctr"/>
          <a:lstStyle>
            <a:lvl1pPr marL="0" indent="0" algn="l" defTabSz="685800" rtl="0" eaLnBrk="1" latinLnBrk="0" hangingPunct="1">
              <a:lnSpc>
                <a:spcPct val="90000"/>
              </a:lnSpc>
              <a:spcBef>
                <a:spcPts val="750"/>
              </a:spcBef>
              <a:buFont typeface="Arial" panose="020B0604020202020204" pitchFamily="34" charset="0"/>
              <a:buNone/>
              <a:defRPr sz="788" kern="1200">
                <a:solidFill>
                  <a:schemeClr val="tx1"/>
                </a:solidFill>
                <a:latin typeface="Arial"/>
                <a:ea typeface="+mn-ea"/>
                <a:cs typeface="Arial"/>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spcAft>
                <a:spcPts val="1200"/>
              </a:spcAft>
            </a:pPr>
            <a:r>
              <a:rPr lang="en-US" sz="2500" dirty="0">
                <a:solidFill>
                  <a:schemeClr val="bg1"/>
                </a:solidFill>
              </a:rPr>
              <a:t>Our Father,</a:t>
            </a:r>
            <a:br>
              <a:rPr lang="en-US" sz="2500" dirty="0"/>
            </a:br>
            <a:r>
              <a:rPr lang="en-US" sz="2500" dirty="0">
                <a:solidFill>
                  <a:schemeClr val="bg1"/>
                </a:solidFill>
              </a:rPr>
              <a:t>who art in heaven,</a:t>
            </a:r>
            <a:br>
              <a:rPr lang="en-US" sz="2500" dirty="0"/>
            </a:br>
            <a:r>
              <a:rPr lang="en-US" sz="2500" dirty="0">
                <a:solidFill>
                  <a:schemeClr val="bg1"/>
                </a:solidFill>
              </a:rPr>
              <a:t>hallowed be thy name;</a:t>
            </a:r>
            <a:br>
              <a:rPr lang="en-US" sz="2500" dirty="0"/>
            </a:br>
            <a:r>
              <a:rPr lang="en-US" sz="2500" dirty="0">
                <a:solidFill>
                  <a:schemeClr val="bg1"/>
                </a:solidFill>
              </a:rPr>
              <a:t>thy kingdom come;</a:t>
            </a:r>
            <a:br>
              <a:rPr lang="en-US" sz="2500" dirty="0"/>
            </a:br>
            <a:r>
              <a:rPr lang="en-US" sz="2500" dirty="0">
                <a:solidFill>
                  <a:schemeClr val="bg1"/>
                </a:solidFill>
              </a:rPr>
              <a:t>thy will be done on earth as it is in heaven.</a:t>
            </a:r>
            <a:br>
              <a:rPr lang="en-US" sz="2500" dirty="0"/>
            </a:br>
            <a:r>
              <a:rPr lang="en-US" sz="2500" dirty="0">
                <a:solidFill>
                  <a:schemeClr val="bg1"/>
                </a:solidFill>
              </a:rPr>
              <a:t>Give us this day our daily bread;</a:t>
            </a:r>
            <a:br>
              <a:rPr lang="en-US" sz="2500" dirty="0"/>
            </a:br>
            <a:r>
              <a:rPr lang="en-US" sz="2500" dirty="0">
                <a:solidFill>
                  <a:schemeClr val="bg1"/>
                </a:solidFill>
              </a:rPr>
              <a:t>and forgive us our trespasses</a:t>
            </a:r>
            <a:br>
              <a:rPr lang="en-US" sz="2500" dirty="0"/>
            </a:br>
            <a:r>
              <a:rPr lang="en-US" sz="2500" dirty="0">
                <a:solidFill>
                  <a:schemeClr val="bg1"/>
                </a:solidFill>
              </a:rPr>
              <a:t>as we forgive those who trespass against us;</a:t>
            </a:r>
            <a:br>
              <a:rPr lang="en-US" sz="2500" dirty="0"/>
            </a:br>
            <a:r>
              <a:rPr lang="en-US" sz="2500" dirty="0">
                <a:solidFill>
                  <a:schemeClr val="bg1"/>
                </a:solidFill>
              </a:rPr>
              <a:t>and lead us not into temptation,</a:t>
            </a:r>
            <a:br>
              <a:rPr lang="en-US" sz="2500" dirty="0"/>
            </a:br>
            <a:r>
              <a:rPr lang="en-US" sz="2500" dirty="0">
                <a:solidFill>
                  <a:schemeClr val="bg1"/>
                </a:solidFill>
              </a:rPr>
              <a:t>but deliver us from evil.</a:t>
            </a:r>
          </a:p>
          <a:p>
            <a:pPr>
              <a:lnSpc>
                <a:spcPct val="120000"/>
              </a:lnSpc>
            </a:pPr>
            <a:r>
              <a:rPr lang="en-US" sz="2500" dirty="0">
                <a:solidFill>
                  <a:schemeClr val="bg1"/>
                </a:solidFill>
              </a:rPr>
              <a:t>Amen</a:t>
            </a:r>
          </a:p>
        </p:txBody>
      </p:sp>
    </p:spTree>
    <p:extLst>
      <p:ext uri="{BB962C8B-B14F-4D97-AF65-F5344CB8AC3E}">
        <p14:creationId xmlns:p14="http://schemas.microsoft.com/office/powerpoint/2010/main" val="34881792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41A0B-2D28-A4B6-1B9A-BC98638323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C6DF5A-0C6B-F8A4-D0E6-8BBEF717A94D}"/>
              </a:ext>
            </a:extLst>
          </p:cNvPr>
          <p:cNvSpPr>
            <a:spLocks noGrp="1"/>
          </p:cNvSpPr>
          <p:nvPr>
            <p:ph type="ctrTitle"/>
          </p:nvPr>
        </p:nvSpPr>
        <p:spPr/>
        <p:txBody>
          <a:bodyPr lIns="91440" tIns="45720" rIns="91440" bIns="45720" anchor="ctr"/>
          <a:lstStyle/>
          <a:p>
            <a:r>
              <a:rPr lang="en-US" dirty="0">
                <a:latin typeface="Arial"/>
                <a:cs typeface="Arial"/>
              </a:rPr>
              <a:t>Friday</a:t>
            </a:r>
            <a:endParaRPr lang="en-US" dirty="0"/>
          </a:p>
        </p:txBody>
      </p:sp>
      <p:pic>
        <p:nvPicPr>
          <p:cNvPr id="6" name="Picture Placeholder 5" descr="A group of tents in a refugee camp&#10;&#10;AI-generated content may be incorrect.">
            <a:extLst>
              <a:ext uri="{FF2B5EF4-FFF2-40B4-BE49-F238E27FC236}">
                <a16:creationId xmlns:a16="http://schemas.microsoft.com/office/drawing/2014/main" id="{6CE831FE-DCF4-AB54-DA07-37D8F07B4A4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3">
            <a:extLst>
              <a:ext uri="{FF2B5EF4-FFF2-40B4-BE49-F238E27FC236}">
                <a16:creationId xmlns:a16="http://schemas.microsoft.com/office/drawing/2014/main" id="{46BD3547-93B4-9562-1EEA-3DC9337B3C90}"/>
              </a:ext>
            </a:extLst>
          </p:cNvPr>
          <p:cNvSpPr txBox="1">
            <a:spLocks/>
          </p:cNvSpPr>
          <p:nvPr/>
        </p:nvSpPr>
        <p:spPr>
          <a:xfrm>
            <a:off x="408871" y="6376667"/>
            <a:ext cx="9144000" cy="330371"/>
          </a:xfrm>
          <a:prstGeom prst="rect">
            <a:avLst/>
          </a:prstGeom>
          <a:noFill/>
        </p:spPr>
        <p:txBody>
          <a:bodyPr/>
          <a:lstStyle>
            <a:lvl1pPr marL="0" indent="0" algn="l" defTabSz="685800" rtl="0" eaLnBrk="1" latinLnBrk="0" hangingPunct="1">
              <a:lnSpc>
                <a:spcPct val="90000"/>
              </a:lnSpc>
              <a:spcBef>
                <a:spcPts val="750"/>
              </a:spcBef>
              <a:buFont typeface="Arial" panose="020B0604020202020204" pitchFamily="34" charset="0"/>
              <a:buNone/>
              <a:defRPr sz="1200" kern="1200">
                <a:solidFill>
                  <a:srgbClr val="FFFFFF"/>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Photo: CRS</a:t>
            </a:r>
          </a:p>
          <a:p>
            <a:endParaRPr lang="en-US" dirty="0"/>
          </a:p>
        </p:txBody>
      </p:sp>
    </p:spTree>
    <p:extLst>
      <p:ext uri="{BB962C8B-B14F-4D97-AF65-F5344CB8AC3E}">
        <p14:creationId xmlns:p14="http://schemas.microsoft.com/office/powerpoint/2010/main" val="3505697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A9D88-F5AF-5C5A-D1A2-7B791A53846E}"/>
            </a:ext>
          </a:extLst>
        </p:cNvPr>
        <p:cNvGrpSpPr/>
        <p:nvPr/>
      </p:nvGrpSpPr>
      <p:grpSpPr>
        <a:xfrm>
          <a:off x="0" y="0"/>
          <a:ext cx="0" cy="0"/>
          <a:chOff x="0" y="0"/>
          <a:chExt cx="0" cy="0"/>
        </a:xfrm>
      </p:grpSpPr>
      <p:pic>
        <p:nvPicPr>
          <p:cNvPr id="8" name="Picture Placeholder 7" descr="A lit candle with a flame&#10;&#10;AI-generated content may be incorrect.">
            <a:extLst>
              <a:ext uri="{FF2B5EF4-FFF2-40B4-BE49-F238E27FC236}">
                <a16:creationId xmlns:a16="http://schemas.microsoft.com/office/drawing/2014/main" id="{81990869-811D-C5AA-F66A-C4E2C152C2A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flipH="1">
            <a:off x="0" y="-50800"/>
            <a:ext cx="12192000" cy="6290658"/>
          </a:xfrm>
        </p:spPr>
      </p:pic>
      <p:sp>
        <p:nvSpPr>
          <p:cNvPr id="6" name="Text Placeholder 5">
            <a:extLst>
              <a:ext uri="{FF2B5EF4-FFF2-40B4-BE49-F238E27FC236}">
                <a16:creationId xmlns:a16="http://schemas.microsoft.com/office/drawing/2014/main" id="{4636299A-A124-D2F4-646A-688B3136D5A6}"/>
              </a:ext>
            </a:extLst>
          </p:cNvPr>
          <p:cNvSpPr>
            <a:spLocks noGrp="1"/>
          </p:cNvSpPr>
          <p:nvPr>
            <p:ph type="body" sz="quarter" idx="11"/>
          </p:nvPr>
        </p:nvSpPr>
        <p:spPr/>
        <p:txBody>
          <a:bodyPr/>
          <a:lstStyle/>
          <a:p>
            <a:r>
              <a:rPr lang="en-US" dirty="0"/>
              <a:t>Photo: Adobe Stock</a:t>
            </a:r>
            <a:endParaRPr lang="en-AU" dirty="0"/>
          </a:p>
        </p:txBody>
      </p:sp>
      <p:sp>
        <p:nvSpPr>
          <p:cNvPr id="2" name="Text Placeholder 1">
            <a:extLst>
              <a:ext uri="{FF2B5EF4-FFF2-40B4-BE49-F238E27FC236}">
                <a16:creationId xmlns:a16="http://schemas.microsoft.com/office/drawing/2014/main" id="{5A60C8F6-4A3E-AAF4-20F6-C569B7794BC9}"/>
              </a:ext>
            </a:extLst>
          </p:cNvPr>
          <p:cNvSpPr txBox="1">
            <a:spLocks/>
          </p:cNvSpPr>
          <p:nvPr/>
        </p:nvSpPr>
        <p:spPr>
          <a:xfrm>
            <a:off x="378735" y="736121"/>
            <a:ext cx="5693156" cy="4810593"/>
          </a:xfrm>
          <a:prstGeom prst="rect">
            <a:avLst/>
          </a:prstGeom>
          <a:noFill/>
        </p:spPr>
        <p:txBody>
          <a:bodyPr lIns="91440" tIns="45720" rIns="91440" bIns="45720" anchor="ctr"/>
          <a:lstStyle>
            <a:lvl1pPr marL="0" indent="0" algn="l" defTabSz="685800" rtl="0" eaLnBrk="1" latinLnBrk="0" hangingPunct="1">
              <a:lnSpc>
                <a:spcPct val="90000"/>
              </a:lnSpc>
              <a:spcBef>
                <a:spcPts val="750"/>
              </a:spcBef>
              <a:buFont typeface="Arial" panose="020B0604020202020204" pitchFamily="34" charset="0"/>
              <a:buNone/>
              <a:defRPr sz="788" kern="1200">
                <a:solidFill>
                  <a:schemeClr val="tx1"/>
                </a:solidFill>
                <a:latin typeface="Arial"/>
                <a:ea typeface="+mn-ea"/>
                <a:cs typeface="Arial"/>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pPr>
            <a:r>
              <a:rPr lang="en-US" sz="2500" dirty="0">
                <a:solidFill>
                  <a:srgbClr val="FFFFFF"/>
                </a:solidFill>
              </a:rPr>
              <a:t>Jesus you said: “Ask and it will be given to you; seek and you will find; knock and the door will be opened to you.” </a:t>
            </a:r>
          </a:p>
          <a:p>
            <a:pPr>
              <a:lnSpc>
                <a:spcPct val="120000"/>
              </a:lnSpc>
            </a:pPr>
            <a:endParaRPr lang="en-US" sz="2500" dirty="0">
              <a:solidFill>
                <a:srgbClr val="FFFFFF"/>
              </a:solidFill>
            </a:endParaRPr>
          </a:p>
          <a:p>
            <a:pPr>
              <a:lnSpc>
                <a:spcPct val="120000"/>
              </a:lnSpc>
            </a:pPr>
            <a:r>
              <a:rPr lang="en-US" sz="2500" dirty="0">
                <a:solidFill>
                  <a:srgbClr val="FFFFFF"/>
                </a:solidFill>
              </a:rPr>
              <a:t>We ask for your peace in Gaza. </a:t>
            </a:r>
          </a:p>
        </p:txBody>
      </p:sp>
    </p:spTree>
    <p:extLst>
      <p:ext uri="{BB962C8B-B14F-4D97-AF65-F5344CB8AC3E}">
        <p14:creationId xmlns:p14="http://schemas.microsoft.com/office/powerpoint/2010/main" val="37794987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group of people walking down a street with rubble and debris&#10;&#10;AI-generated content may be incorrect.">
            <a:extLst>
              <a:ext uri="{FF2B5EF4-FFF2-40B4-BE49-F238E27FC236}">
                <a16:creationId xmlns:a16="http://schemas.microsoft.com/office/drawing/2014/main" id="{E0A054B0-A79B-A533-DFA7-341B436169C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0" y="1"/>
            <a:ext cx="12192000" cy="6243702"/>
          </a:xfrm>
          <a:prstGeom prst="rect">
            <a:avLst/>
          </a:prstGeom>
          <a:solidFill>
            <a:prstClr val="white">
              <a:lumMod val="85000"/>
            </a:prstClr>
          </a:solidFill>
        </p:spPr>
      </p:pic>
      <p:sp>
        <p:nvSpPr>
          <p:cNvPr id="5" name="Round Diagonal Corner Rectangle 1">
            <a:extLst>
              <a:ext uri="{FF2B5EF4-FFF2-40B4-BE49-F238E27FC236}">
                <a16:creationId xmlns:a16="http://schemas.microsoft.com/office/drawing/2014/main" id="{F35D7991-ED48-14A5-F690-0821E5AF0C07}"/>
              </a:ext>
            </a:extLst>
          </p:cNvPr>
          <p:cNvSpPr/>
          <p:nvPr/>
        </p:nvSpPr>
        <p:spPr>
          <a:xfrm rot="16200000">
            <a:off x="4437331" y="-1515070"/>
            <a:ext cx="3507134"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Text Placeholder 2">
            <a:extLst>
              <a:ext uri="{FF2B5EF4-FFF2-40B4-BE49-F238E27FC236}">
                <a16:creationId xmlns:a16="http://schemas.microsoft.com/office/drawing/2014/main" id="{AD2445FF-624B-E399-1AE8-4EF698243ED3}"/>
              </a:ext>
            </a:extLst>
          </p:cNvPr>
          <p:cNvSpPr>
            <a:spLocks noGrp="1"/>
          </p:cNvSpPr>
          <p:nvPr>
            <p:ph type="body" sz="quarter" idx="12"/>
          </p:nvPr>
        </p:nvSpPr>
        <p:spPr>
          <a:xfrm>
            <a:off x="788196" y="2575496"/>
            <a:ext cx="10632875" cy="3308903"/>
          </a:xfrm>
        </p:spPr>
        <p:txBody>
          <a:bodyPr lIns="91440" tIns="45720" rIns="91440" bIns="45720" anchor="t">
            <a:noAutofit/>
          </a:bodyPr>
          <a:lstStyle/>
          <a:p>
            <a:r>
              <a:rPr lang="en-US" b="1" dirty="0">
                <a:latin typeface="Arial"/>
              </a:rPr>
              <a:t>God of Light, </a:t>
            </a:r>
          </a:p>
          <a:p>
            <a:r>
              <a:rPr lang="en-US" b="1" dirty="0">
                <a:latin typeface="Arial"/>
              </a:rPr>
              <a:t>Lead us to life and truth. </a:t>
            </a:r>
          </a:p>
          <a:p>
            <a:r>
              <a:rPr lang="en-US" b="1" dirty="0">
                <a:latin typeface="Arial"/>
              </a:rPr>
              <a:t>Lead us to hope and trust. </a:t>
            </a:r>
          </a:p>
          <a:p>
            <a:r>
              <a:rPr lang="en-US" b="1" dirty="0">
                <a:latin typeface="Arial"/>
              </a:rPr>
              <a:t>Lead us to love and peace. </a:t>
            </a:r>
          </a:p>
          <a:p>
            <a:r>
              <a:rPr lang="en-US" b="1" dirty="0">
                <a:latin typeface="Arial"/>
              </a:rPr>
              <a:t>Let peace fill our hearts, our world, our universe. </a:t>
            </a:r>
          </a:p>
          <a:p>
            <a:endParaRPr lang="en-US" b="1" dirty="0">
              <a:latin typeface="Arial"/>
            </a:endParaRPr>
          </a:p>
          <a:p>
            <a:r>
              <a:rPr lang="en-US" b="1" dirty="0">
                <a:latin typeface="Arial"/>
              </a:rPr>
              <a:t>Amen </a:t>
            </a:r>
            <a:endParaRPr lang="en-US" b="1"/>
          </a:p>
          <a:p>
            <a:endParaRPr lang="en-US" dirty="0"/>
          </a:p>
        </p:txBody>
      </p:sp>
      <p:sp>
        <p:nvSpPr>
          <p:cNvPr id="4" name="Text Placeholder 3">
            <a:extLst>
              <a:ext uri="{FF2B5EF4-FFF2-40B4-BE49-F238E27FC236}">
                <a16:creationId xmlns:a16="http://schemas.microsoft.com/office/drawing/2014/main" id="{13F76448-F29A-05C4-8482-D219E51CE623}"/>
              </a:ext>
            </a:extLst>
          </p:cNvPr>
          <p:cNvSpPr>
            <a:spLocks noGrp="1"/>
          </p:cNvSpPr>
          <p:nvPr>
            <p:ph type="body" sz="quarter" idx="11"/>
          </p:nvPr>
        </p:nvSpPr>
        <p:spPr/>
        <p:txBody>
          <a:bodyPr lIns="91440" tIns="45720" rIns="91440" bIns="45720" anchor="t">
            <a:noAutofit/>
          </a:bodyPr>
          <a:lstStyle/>
          <a:p>
            <a:r>
              <a:rPr lang="en-AU">
                <a:latin typeface="Arial"/>
                <a:cs typeface="Arial"/>
              </a:rPr>
              <a:t>Photo: Caritas Jerusalem</a:t>
            </a:r>
            <a:endParaRPr lang="en-AU">
              <a:solidFill>
                <a:srgbClr val="000000"/>
              </a:solidFill>
              <a:latin typeface="Arial"/>
              <a:cs typeface="Arial"/>
            </a:endParaRPr>
          </a:p>
          <a:p>
            <a:endParaRPr lang="en-AU">
              <a:cs typeface="Arial"/>
            </a:endParaRPr>
          </a:p>
        </p:txBody>
      </p:sp>
    </p:spTree>
    <p:extLst>
      <p:ext uri="{BB962C8B-B14F-4D97-AF65-F5344CB8AC3E}">
        <p14:creationId xmlns:p14="http://schemas.microsoft.com/office/powerpoint/2010/main" val="2780396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4AA95-CEB1-C78A-C39D-0C82B6A10415}"/>
              </a:ext>
            </a:extLst>
          </p:cNvPr>
          <p:cNvSpPr>
            <a:spLocks noGrp="1"/>
          </p:cNvSpPr>
          <p:nvPr>
            <p:ph type="ctrTitle"/>
          </p:nvPr>
        </p:nvSpPr>
        <p:spPr/>
        <p:txBody>
          <a:bodyPr lIns="91440" tIns="45720" rIns="91440" bIns="45720" anchor="ctr"/>
          <a:lstStyle/>
          <a:p>
            <a:r>
              <a:rPr lang="en-US" dirty="0">
                <a:latin typeface="Arial"/>
                <a:cs typeface="Arial"/>
              </a:rPr>
              <a:t>Monday</a:t>
            </a:r>
            <a:endParaRPr lang="en-US" dirty="0"/>
          </a:p>
        </p:txBody>
      </p:sp>
      <p:sp>
        <p:nvSpPr>
          <p:cNvPr id="4" name="Text Placeholder 3">
            <a:extLst>
              <a:ext uri="{FF2B5EF4-FFF2-40B4-BE49-F238E27FC236}">
                <a16:creationId xmlns:a16="http://schemas.microsoft.com/office/drawing/2014/main" id="{A15AC3B9-46D2-279F-85FF-D4575231BD69}"/>
              </a:ext>
            </a:extLst>
          </p:cNvPr>
          <p:cNvSpPr>
            <a:spLocks noGrp="1"/>
          </p:cNvSpPr>
          <p:nvPr>
            <p:ph type="body" sz="quarter" idx="11"/>
          </p:nvPr>
        </p:nvSpPr>
        <p:spPr/>
        <p:txBody>
          <a:bodyPr/>
          <a:lstStyle/>
          <a:p>
            <a:endParaRPr lang="en-US"/>
          </a:p>
        </p:txBody>
      </p:sp>
      <p:pic>
        <p:nvPicPr>
          <p:cNvPr id="18" name="Picture Placeholder 17" descr="A group of tents in a refugee camp&#10;&#10;AI-generated content may be incorrect.">
            <a:extLst>
              <a:ext uri="{FF2B5EF4-FFF2-40B4-BE49-F238E27FC236}">
                <a16:creationId xmlns:a16="http://schemas.microsoft.com/office/drawing/2014/main" id="{0C2D75C2-BA8F-FCED-B149-164B2CB2CE4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3" name="Text Placeholder 3">
            <a:extLst>
              <a:ext uri="{FF2B5EF4-FFF2-40B4-BE49-F238E27FC236}">
                <a16:creationId xmlns:a16="http://schemas.microsoft.com/office/drawing/2014/main" id="{855BE23C-9C70-C17B-F1E0-D15579BA04FF}"/>
              </a:ext>
            </a:extLst>
          </p:cNvPr>
          <p:cNvSpPr txBox="1">
            <a:spLocks/>
          </p:cNvSpPr>
          <p:nvPr/>
        </p:nvSpPr>
        <p:spPr>
          <a:xfrm>
            <a:off x="408871" y="6376667"/>
            <a:ext cx="9144000" cy="330371"/>
          </a:xfrm>
          <a:prstGeom prst="rect">
            <a:avLst/>
          </a:prstGeom>
          <a:noFill/>
        </p:spPr>
        <p:txBody>
          <a:bodyPr/>
          <a:lstStyle>
            <a:lvl1pPr marL="0" indent="0" algn="l" defTabSz="685800" rtl="0" eaLnBrk="1" latinLnBrk="0" hangingPunct="1">
              <a:lnSpc>
                <a:spcPct val="90000"/>
              </a:lnSpc>
              <a:spcBef>
                <a:spcPts val="750"/>
              </a:spcBef>
              <a:buFont typeface="Arial" panose="020B0604020202020204" pitchFamily="34" charset="0"/>
              <a:buNone/>
              <a:defRPr sz="1200" kern="1200">
                <a:solidFill>
                  <a:srgbClr val="FFFFFF"/>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Photo: CRS</a:t>
            </a:r>
          </a:p>
          <a:p>
            <a:endParaRPr lang="en-US" dirty="0"/>
          </a:p>
        </p:txBody>
      </p:sp>
    </p:spTree>
    <p:extLst>
      <p:ext uri="{BB962C8B-B14F-4D97-AF65-F5344CB8AC3E}">
        <p14:creationId xmlns:p14="http://schemas.microsoft.com/office/powerpoint/2010/main" val="20000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68B8B121-8DAF-BB00-DA2C-E82E2163B7F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prstGeom prst="rect">
            <a:avLst/>
          </a:prstGeom>
          <a:solidFill>
            <a:prstClr val="white">
              <a:lumMod val="85000"/>
            </a:prstClr>
          </a:solidFill>
        </p:spPr>
      </p:pic>
      <p:sp>
        <p:nvSpPr>
          <p:cNvPr id="6" name="Round Diagonal Corner Rectangle 1">
            <a:extLst>
              <a:ext uri="{FF2B5EF4-FFF2-40B4-BE49-F238E27FC236}">
                <a16:creationId xmlns:a16="http://schemas.microsoft.com/office/drawing/2014/main" id="{B645F2C3-09CF-93A9-6333-BA4E13FB689D}"/>
              </a:ext>
            </a:extLst>
          </p:cNvPr>
          <p:cNvSpPr/>
          <p:nvPr/>
        </p:nvSpPr>
        <p:spPr>
          <a:xfrm rot="16200000">
            <a:off x="5580331" y="-372070"/>
            <a:ext cx="1221135"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DB1EB706-5A25-0318-A749-8BDBA8FA827D}"/>
              </a:ext>
            </a:extLst>
          </p:cNvPr>
          <p:cNvSpPr>
            <a:spLocks noGrp="1"/>
          </p:cNvSpPr>
          <p:nvPr>
            <p:ph type="body" sz="quarter" idx="12"/>
          </p:nvPr>
        </p:nvSpPr>
        <p:spPr>
          <a:xfrm>
            <a:off x="874460" y="5041975"/>
            <a:ext cx="10632875" cy="762587"/>
          </a:xfrm>
        </p:spPr>
        <p:txBody>
          <a:bodyPr lIns="91440" tIns="45720" rIns="91440" bIns="45720" anchor="t">
            <a:noAutofit/>
          </a:bodyPr>
          <a:lstStyle/>
          <a:p>
            <a:r>
              <a:rPr lang="en-US" dirty="0">
                <a:latin typeface="Arial"/>
              </a:rPr>
              <a:t>Hope for peace in the streets of Gaza is needed right now. </a:t>
            </a:r>
            <a:endParaRPr lang="en-US" dirty="0"/>
          </a:p>
        </p:txBody>
      </p:sp>
      <p:sp>
        <p:nvSpPr>
          <p:cNvPr id="8" name="Text Placeholder 7">
            <a:extLst>
              <a:ext uri="{FF2B5EF4-FFF2-40B4-BE49-F238E27FC236}">
                <a16:creationId xmlns:a16="http://schemas.microsoft.com/office/drawing/2014/main" id="{C3CF5427-6F50-A10F-8826-8B6E58E9C3D5}"/>
              </a:ext>
            </a:extLst>
          </p:cNvPr>
          <p:cNvSpPr>
            <a:spLocks noGrp="1"/>
          </p:cNvSpPr>
          <p:nvPr>
            <p:ph type="body" sz="quarter" idx="11"/>
          </p:nvPr>
        </p:nvSpPr>
        <p:spPr/>
        <p:txBody>
          <a:bodyPr lIns="91440" tIns="45720" rIns="91440" bIns="45720" anchor="t">
            <a:noAutofit/>
          </a:bodyPr>
          <a:lstStyle/>
          <a:p>
            <a:r>
              <a:rPr lang="en-AU">
                <a:latin typeface="Arial"/>
                <a:cs typeface="Arial"/>
              </a:rPr>
              <a:t>Photo: Caritas Jerusalem</a:t>
            </a:r>
            <a:endParaRPr lang="en-AU">
              <a:solidFill>
                <a:srgbClr val="000000"/>
              </a:solidFill>
              <a:latin typeface="Arial"/>
              <a:cs typeface="Arial"/>
            </a:endParaRPr>
          </a:p>
        </p:txBody>
      </p:sp>
    </p:spTree>
    <p:extLst>
      <p:ext uri="{BB962C8B-B14F-4D97-AF65-F5344CB8AC3E}">
        <p14:creationId xmlns:p14="http://schemas.microsoft.com/office/powerpoint/2010/main" val="18134455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A person&amp;#39;s feet with pants&#10;&#10;AI-generated content may be incorrect.">
            <a:extLst>
              <a:ext uri="{FF2B5EF4-FFF2-40B4-BE49-F238E27FC236}">
                <a16:creationId xmlns:a16="http://schemas.microsoft.com/office/drawing/2014/main" id="{B7D4F2CC-7CBE-3346-A482-D1D9C68B7372}"/>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1519" y="-92926"/>
            <a:ext cx="12195038" cy="6333058"/>
          </a:xfrm>
          <a:prstGeom prst="rect">
            <a:avLst/>
          </a:prstGeom>
          <a:solidFill>
            <a:prstClr val="white">
              <a:lumMod val="85000"/>
            </a:prstClr>
          </a:solidFill>
        </p:spPr>
      </p:pic>
      <p:sp>
        <p:nvSpPr>
          <p:cNvPr id="7" name="Round Diagonal Corner Rectangle 1">
            <a:extLst>
              <a:ext uri="{FF2B5EF4-FFF2-40B4-BE49-F238E27FC236}">
                <a16:creationId xmlns:a16="http://schemas.microsoft.com/office/drawing/2014/main" id="{342D5745-1CDE-FCBB-B332-9B1044B31E40}"/>
              </a:ext>
            </a:extLst>
          </p:cNvPr>
          <p:cNvSpPr/>
          <p:nvPr/>
        </p:nvSpPr>
        <p:spPr>
          <a:xfrm rot="16200000">
            <a:off x="5564563" y="-355472"/>
            <a:ext cx="10628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81D7F293-3D36-5D19-4C66-5E7FEB2616E5}"/>
              </a:ext>
            </a:extLst>
          </p:cNvPr>
          <p:cNvSpPr>
            <a:spLocks noGrp="1"/>
          </p:cNvSpPr>
          <p:nvPr>
            <p:ph type="body" sz="quarter" idx="12"/>
          </p:nvPr>
        </p:nvSpPr>
        <p:spPr>
          <a:xfrm>
            <a:off x="779563" y="4858679"/>
            <a:ext cx="10632875" cy="946717"/>
          </a:xfrm>
        </p:spPr>
        <p:txBody>
          <a:bodyPr lIns="91440" tIns="45720" rIns="91440" bIns="45720" anchor="t">
            <a:noAutofit/>
          </a:bodyPr>
          <a:lstStyle/>
          <a:p>
            <a:pPr algn="ctr"/>
            <a:r>
              <a:rPr lang="en-US" b="1" dirty="0">
                <a:latin typeface="Arial"/>
              </a:rPr>
              <a:t>How can my actions, the things I do each day, bring hope to the world?</a:t>
            </a:r>
            <a:endParaRPr lang="en-US" b="1">
              <a:solidFill>
                <a:srgbClr val="000000"/>
              </a:solidFill>
              <a:latin typeface="Arial"/>
            </a:endParaRPr>
          </a:p>
          <a:p>
            <a:pPr algn="ctr"/>
            <a:endParaRPr lang="en-US" b="1" dirty="0"/>
          </a:p>
        </p:txBody>
      </p:sp>
      <p:sp>
        <p:nvSpPr>
          <p:cNvPr id="9" name="Text Placeholder 8">
            <a:extLst>
              <a:ext uri="{FF2B5EF4-FFF2-40B4-BE49-F238E27FC236}">
                <a16:creationId xmlns:a16="http://schemas.microsoft.com/office/drawing/2014/main" id="{11C72A1B-61D6-F1D0-9598-BEAC8ADAC9F5}"/>
              </a:ext>
            </a:extLst>
          </p:cNvPr>
          <p:cNvSpPr>
            <a:spLocks noGrp="1"/>
          </p:cNvSpPr>
          <p:nvPr>
            <p:ph type="body" sz="quarter" idx="11"/>
          </p:nvPr>
        </p:nvSpPr>
        <p:spPr/>
        <p:txBody>
          <a:bodyPr lIns="91440" tIns="45720" rIns="91440" bIns="45720" anchor="t">
            <a:noAutofit/>
          </a:bodyPr>
          <a:lstStyle/>
          <a:p>
            <a:r>
              <a:rPr lang="en-AU"/>
              <a:t>Photo: Ryan Worms/Caritas </a:t>
            </a:r>
            <a:endParaRPr lang="en-US"/>
          </a:p>
        </p:txBody>
      </p:sp>
    </p:spTree>
    <p:extLst>
      <p:ext uri="{BB962C8B-B14F-4D97-AF65-F5344CB8AC3E}">
        <p14:creationId xmlns:p14="http://schemas.microsoft.com/office/powerpoint/2010/main" val="40021689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22B92-6C06-BC3F-2BDB-897676B72693}"/>
            </a:ext>
          </a:extLst>
        </p:cNvPr>
        <p:cNvGrpSpPr/>
        <p:nvPr/>
      </p:nvGrpSpPr>
      <p:grpSpPr>
        <a:xfrm>
          <a:off x="0" y="0"/>
          <a:ext cx="0" cy="0"/>
          <a:chOff x="0" y="0"/>
          <a:chExt cx="0" cy="0"/>
        </a:xfrm>
      </p:grpSpPr>
      <p:pic>
        <p:nvPicPr>
          <p:cNvPr id="8" name="Picture Placeholder 7" descr="A lit candle with a flame&#10;&#10;AI-generated content may be incorrect.">
            <a:extLst>
              <a:ext uri="{FF2B5EF4-FFF2-40B4-BE49-F238E27FC236}">
                <a16:creationId xmlns:a16="http://schemas.microsoft.com/office/drawing/2014/main" id="{5AAE6E8B-A559-A168-B1F9-71B54B64611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flipH="1">
            <a:off x="0" y="-50800"/>
            <a:ext cx="12192000" cy="6290658"/>
          </a:xfrm>
        </p:spPr>
      </p:pic>
      <p:sp>
        <p:nvSpPr>
          <p:cNvPr id="6" name="Text Placeholder 5">
            <a:extLst>
              <a:ext uri="{FF2B5EF4-FFF2-40B4-BE49-F238E27FC236}">
                <a16:creationId xmlns:a16="http://schemas.microsoft.com/office/drawing/2014/main" id="{770FC24B-13FB-F783-878B-BC9D45C763F2}"/>
              </a:ext>
            </a:extLst>
          </p:cNvPr>
          <p:cNvSpPr>
            <a:spLocks noGrp="1"/>
          </p:cNvSpPr>
          <p:nvPr>
            <p:ph type="body" sz="quarter" idx="11"/>
          </p:nvPr>
        </p:nvSpPr>
        <p:spPr/>
        <p:txBody>
          <a:bodyPr/>
          <a:lstStyle/>
          <a:p>
            <a:r>
              <a:rPr lang="en-US" dirty="0"/>
              <a:t>Photo: Adobe Stock</a:t>
            </a:r>
            <a:endParaRPr lang="en-AU" dirty="0"/>
          </a:p>
        </p:txBody>
      </p:sp>
      <p:sp>
        <p:nvSpPr>
          <p:cNvPr id="3" name="Text Placeholder 1">
            <a:extLst>
              <a:ext uri="{FF2B5EF4-FFF2-40B4-BE49-F238E27FC236}">
                <a16:creationId xmlns:a16="http://schemas.microsoft.com/office/drawing/2014/main" id="{60E46395-8272-E22A-89CE-ABC3E848F307}"/>
              </a:ext>
            </a:extLst>
          </p:cNvPr>
          <p:cNvSpPr txBox="1">
            <a:spLocks/>
          </p:cNvSpPr>
          <p:nvPr/>
        </p:nvSpPr>
        <p:spPr>
          <a:xfrm>
            <a:off x="378735" y="434197"/>
            <a:ext cx="6574958" cy="5414442"/>
          </a:xfrm>
          <a:prstGeom prst="rect">
            <a:avLst/>
          </a:prstGeom>
          <a:noFill/>
        </p:spPr>
        <p:txBody>
          <a:bodyPr lIns="91440" tIns="45720" rIns="91440" bIns="45720" anchor="ctr"/>
          <a:lstStyle>
            <a:lvl1pPr marL="0" indent="0" algn="l" defTabSz="685800" rtl="0" eaLnBrk="1" latinLnBrk="0" hangingPunct="1">
              <a:lnSpc>
                <a:spcPct val="90000"/>
              </a:lnSpc>
              <a:spcBef>
                <a:spcPts val="750"/>
              </a:spcBef>
              <a:buFont typeface="Arial" panose="020B0604020202020204" pitchFamily="34" charset="0"/>
              <a:buNone/>
              <a:defRPr sz="788" kern="1200">
                <a:solidFill>
                  <a:schemeClr val="tx1"/>
                </a:solidFill>
                <a:latin typeface="Arial"/>
                <a:ea typeface="+mn-ea"/>
                <a:cs typeface="Arial"/>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spcAft>
                <a:spcPts val="1200"/>
              </a:spcAft>
            </a:pPr>
            <a:r>
              <a:rPr lang="en-US" sz="2500" dirty="0">
                <a:solidFill>
                  <a:schemeClr val="bg1"/>
                </a:solidFill>
              </a:rPr>
              <a:t>Our Father,</a:t>
            </a:r>
            <a:br>
              <a:rPr lang="en-US" sz="2500" dirty="0"/>
            </a:br>
            <a:r>
              <a:rPr lang="en-US" sz="2500" dirty="0">
                <a:solidFill>
                  <a:schemeClr val="bg1"/>
                </a:solidFill>
              </a:rPr>
              <a:t>who art in heaven,</a:t>
            </a:r>
            <a:br>
              <a:rPr lang="en-US" sz="2500" dirty="0"/>
            </a:br>
            <a:r>
              <a:rPr lang="en-US" sz="2500" dirty="0">
                <a:solidFill>
                  <a:schemeClr val="bg1"/>
                </a:solidFill>
              </a:rPr>
              <a:t>hallowed be thy name;</a:t>
            </a:r>
            <a:br>
              <a:rPr lang="en-US" sz="2500" dirty="0"/>
            </a:br>
            <a:r>
              <a:rPr lang="en-US" sz="2500" dirty="0">
                <a:solidFill>
                  <a:schemeClr val="bg1"/>
                </a:solidFill>
              </a:rPr>
              <a:t>thy kingdom come;</a:t>
            </a:r>
            <a:br>
              <a:rPr lang="en-US" sz="2500" dirty="0"/>
            </a:br>
            <a:r>
              <a:rPr lang="en-US" sz="2500" dirty="0">
                <a:solidFill>
                  <a:schemeClr val="bg1"/>
                </a:solidFill>
              </a:rPr>
              <a:t>thy will be done on earth as it is in heaven.</a:t>
            </a:r>
            <a:br>
              <a:rPr lang="en-US" sz="2500" dirty="0"/>
            </a:br>
            <a:r>
              <a:rPr lang="en-US" sz="2500" dirty="0">
                <a:solidFill>
                  <a:schemeClr val="bg1"/>
                </a:solidFill>
              </a:rPr>
              <a:t>Give us this day our daily bread;</a:t>
            </a:r>
            <a:br>
              <a:rPr lang="en-US" sz="2500" dirty="0"/>
            </a:br>
            <a:r>
              <a:rPr lang="en-US" sz="2500" dirty="0">
                <a:solidFill>
                  <a:schemeClr val="bg1"/>
                </a:solidFill>
              </a:rPr>
              <a:t>and forgive us our trespasses</a:t>
            </a:r>
            <a:br>
              <a:rPr lang="en-US" sz="2500" dirty="0"/>
            </a:br>
            <a:r>
              <a:rPr lang="en-US" sz="2500" dirty="0">
                <a:solidFill>
                  <a:schemeClr val="bg1"/>
                </a:solidFill>
              </a:rPr>
              <a:t>as we forgive those who trespass against us;</a:t>
            </a:r>
            <a:br>
              <a:rPr lang="en-US" sz="2500" dirty="0"/>
            </a:br>
            <a:r>
              <a:rPr lang="en-US" sz="2500" dirty="0">
                <a:solidFill>
                  <a:schemeClr val="bg1"/>
                </a:solidFill>
              </a:rPr>
              <a:t>and lead us not into temptation,</a:t>
            </a:r>
            <a:br>
              <a:rPr lang="en-US" sz="2500" dirty="0"/>
            </a:br>
            <a:r>
              <a:rPr lang="en-US" sz="2500" dirty="0">
                <a:solidFill>
                  <a:schemeClr val="bg1"/>
                </a:solidFill>
              </a:rPr>
              <a:t>but deliver us from evil.</a:t>
            </a:r>
          </a:p>
          <a:p>
            <a:pPr>
              <a:lnSpc>
                <a:spcPct val="120000"/>
              </a:lnSpc>
            </a:pPr>
            <a:r>
              <a:rPr lang="en-US" sz="2500" dirty="0">
                <a:solidFill>
                  <a:schemeClr val="bg1"/>
                </a:solidFill>
              </a:rPr>
              <a:t>Amen</a:t>
            </a:r>
          </a:p>
        </p:txBody>
      </p:sp>
    </p:spTree>
    <p:extLst>
      <p:ext uri="{BB962C8B-B14F-4D97-AF65-F5344CB8AC3E}">
        <p14:creationId xmlns:p14="http://schemas.microsoft.com/office/powerpoint/2010/main" val="863136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34452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lit candle with a flame&#10;&#10;AI-generated content may be incorrect.">
            <a:extLst>
              <a:ext uri="{FF2B5EF4-FFF2-40B4-BE49-F238E27FC236}">
                <a16:creationId xmlns:a16="http://schemas.microsoft.com/office/drawing/2014/main" id="{35A3568D-DA90-9F2C-9E3D-11E4A8467C76}"/>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flipH="1">
            <a:off x="0" y="0"/>
            <a:ext cx="12192000" cy="6248400"/>
          </a:xfrm>
        </p:spPr>
      </p:pic>
      <p:sp>
        <p:nvSpPr>
          <p:cNvPr id="6" name="Text Placeholder 5">
            <a:extLst>
              <a:ext uri="{FF2B5EF4-FFF2-40B4-BE49-F238E27FC236}">
                <a16:creationId xmlns:a16="http://schemas.microsoft.com/office/drawing/2014/main" id="{EB15A7B5-8546-47B0-36C8-2DD62783470B}"/>
              </a:ext>
            </a:extLst>
          </p:cNvPr>
          <p:cNvSpPr>
            <a:spLocks noGrp="1"/>
          </p:cNvSpPr>
          <p:nvPr>
            <p:ph type="body" sz="quarter" idx="11"/>
          </p:nvPr>
        </p:nvSpPr>
        <p:spPr/>
        <p:txBody>
          <a:bodyPr/>
          <a:lstStyle/>
          <a:p>
            <a:r>
              <a:rPr lang="en-US" dirty="0"/>
              <a:t>Photo: Adobe Stock</a:t>
            </a:r>
            <a:endParaRPr lang="en-AU" dirty="0"/>
          </a:p>
        </p:txBody>
      </p:sp>
      <p:sp>
        <p:nvSpPr>
          <p:cNvPr id="2" name="Text Placeholder 1">
            <a:extLst>
              <a:ext uri="{FF2B5EF4-FFF2-40B4-BE49-F238E27FC236}">
                <a16:creationId xmlns:a16="http://schemas.microsoft.com/office/drawing/2014/main" id="{BBEA742F-B78C-F5C2-6581-7C1EBEFE288E}"/>
              </a:ext>
            </a:extLst>
          </p:cNvPr>
          <p:cNvSpPr txBox="1">
            <a:spLocks/>
          </p:cNvSpPr>
          <p:nvPr/>
        </p:nvSpPr>
        <p:spPr>
          <a:xfrm>
            <a:off x="378735" y="736121"/>
            <a:ext cx="5693156" cy="4810593"/>
          </a:xfrm>
          <a:prstGeom prst="rect">
            <a:avLst/>
          </a:prstGeom>
          <a:noFill/>
        </p:spPr>
        <p:txBody>
          <a:bodyPr lIns="91440" tIns="45720" rIns="91440" bIns="45720" anchor="ctr"/>
          <a:lstStyle>
            <a:lvl1pPr marL="0" indent="0" algn="l" defTabSz="685800" rtl="0" eaLnBrk="1" latinLnBrk="0" hangingPunct="1">
              <a:lnSpc>
                <a:spcPct val="90000"/>
              </a:lnSpc>
              <a:spcBef>
                <a:spcPts val="750"/>
              </a:spcBef>
              <a:buFont typeface="Arial" panose="020B0604020202020204" pitchFamily="34" charset="0"/>
              <a:buNone/>
              <a:defRPr sz="788" kern="1200">
                <a:solidFill>
                  <a:schemeClr val="tx1"/>
                </a:solidFill>
                <a:latin typeface="Arial"/>
                <a:ea typeface="+mn-ea"/>
                <a:cs typeface="Arial"/>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pPr>
            <a:r>
              <a:rPr lang="en-US" sz="2500" dirty="0">
                <a:solidFill>
                  <a:srgbClr val="FFFFFF"/>
                </a:solidFill>
              </a:rPr>
              <a:t>Jesus you said: “Ask and it will be given to you; seek and you will find; knock and the door will be opened to you.” </a:t>
            </a:r>
          </a:p>
          <a:p>
            <a:pPr>
              <a:lnSpc>
                <a:spcPct val="120000"/>
              </a:lnSpc>
            </a:pPr>
            <a:endParaRPr lang="en-US" sz="2500" dirty="0">
              <a:solidFill>
                <a:srgbClr val="FFFFFF"/>
              </a:solidFill>
            </a:endParaRPr>
          </a:p>
          <a:p>
            <a:pPr>
              <a:lnSpc>
                <a:spcPct val="120000"/>
              </a:lnSpc>
            </a:pPr>
            <a:r>
              <a:rPr lang="en-US" sz="2500" dirty="0">
                <a:solidFill>
                  <a:srgbClr val="FFFFFF"/>
                </a:solidFill>
              </a:rPr>
              <a:t>We ask for your peace in Gaza. </a:t>
            </a:r>
          </a:p>
        </p:txBody>
      </p:sp>
    </p:spTree>
    <p:extLst>
      <p:ext uri="{BB962C8B-B14F-4D97-AF65-F5344CB8AC3E}">
        <p14:creationId xmlns:p14="http://schemas.microsoft.com/office/powerpoint/2010/main" val="1124273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group of people walking in a ruined city&#10;&#10;AI-generated content may be incorrect.">
            <a:extLst>
              <a:ext uri="{FF2B5EF4-FFF2-40B4-BE49-F238E27FC236}">
                <a16:creationId xmlns:a16="http://schemas.microsoft.com/office/drawing/2014/main" id="{A2C371C7-883D-0094-5610-B1F1CD1C0E4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prstGeom prst="rect">
            <a:avLst/>
          </a:prstGeom>
          <a:solidFill>
            <a:prstClr val="white">
              <a:lumMod val="85000"/>
            </a:prstClr>
          </a:solidFill>
        </p:spPr>
      </p:pic>
      <p:sp>
        <p:nvSpPr>
          <p:cNvPr id="6" name="Round Diagonal Corner Rectangle 1">
            <a:extLst>
              <a:ext uri="{FF2B5EF4-FFF2-40B4-BE49-F238E27FC236}">
                <a16:creationId xmlns:a16="http://schemas.microsoft.com/office/drawing/2014/main" id="{30EE138B-7FFA-5D94-9EE9-E5F499459D65}"/>
              </a:ext>
            </a:extLst>
          </p:cNvPr>
          <p:cNvSpPr/>
          <p:nvPr/>
        </p:nvSpPr>
        <p:spPr>
          <a:xfrm rot="16200000">
            <a:off x="4230678" y="-1679714"/>
            <a:ext cx="3935939" cy="11275503"/>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701A6026-51A4-F8C3-1F9C-057169BD5233}"/>
              </a:ext>
            </a:extLst>
          </p:cNvPr>
          <p:cNvSpPr>
            <a:spLocks noGrp="1"/>
          </p:cNvSpPr>
          <p:nvPr>
            <p:ph type="body" sz="quarter" idx="12"/>
          </p:nvPr>
        </p:nvSpPr>
        <p:spPr>
          <a:xfrm>
            <a:off x="882211" y="2327057"/>
            <a:ext cx="10632875" cy="3261960"/>
          </a:xfrm>
        </p:spPr>
        <p:txBody>
          <a:bodyPr lIns="91440" tIns="45720" rIns="91440" bIns="45720" anchor="t">
            <a:noAutofit/>
          </a:bodyPr>
          <a:lstStyle/>
          <a:p>
            <a:r>
              <a:rPr lang="en-US" b="1" dirty="0">
                <a:latin typeface="Arial"/>
              </a:rPr>
              <a:t>God of love, </a:t>
            </a:r>
          </a:p>
          <a:p>
            <a:r>
              <a:rPr lang="en-US" b="1" dirty="0">
                <a:latin typeface="Arial"/>
              </a:rPr>
              <a:t>We pray for peace in our world, and an end to war. </a:t>
            </a:r>
          </a:p>
          <a:p>
            <a:r>
              <a:rPr lang="en-US" b="1" dirty="0">
                <a:latin typeface="Arial"/>
              </a:rPr>
              <a:t>Instead of hatred, let there be love. </a:t>
            </a:r>
          </a:p>
          <a:p>
            <a:r>
              <a:rPr lang="en-US" b="1" dirty="0">
                <a:latin typeface="Arial"/>
              </a:rPr>
              <a:t>Shelter your children and protect us. </a:t>
            </a:r>
          </a:p>
          <a:p>
            <a:r>
              <a:rPr lang="en-US" b="1" dirty="0">
                <a:latin typeface="Arial"/>
              </a:rPr>
              <a:t>Guide us and keep us from harm, </a:t>
            </a:r>
          </a:p>
          <a:p>
            <a:r>
              <a:rPr lang="en-US" b="1" dirty="0">
                <a:latin typeface="Arial"/>
              </a:rPr>
              <a:t>so we can build a world of love and live our lives in peace. </a:t>
            </a:r>
          </a:p>
          <a:p>
            <a:r>
              <a:rPr lang="en-US" b="1" dirty="0">
                <a:latin typeface="Arial"/>
              </a:rPr>
              <a:t>Amen. </a:t>
            </a:r>
          </a:p>
          <a:p>
            <a:endParaRPr lang="en-AU" b="1" dirty="0"/>
          </a:p>
          <a:p>
            <a:pPr algn="r"/>
            <a:endParaRPr lang="en-AU" b="1" dirty="0">
              <a:latin typeface="Arial"/>
            </a:endParaRPr>
          </a:p>
        </p:txBody>
      </p:sp>
      <p:sp>
        <p:nvSpPr>
          <p:cNvPr id="8" name="Text Placeholder 7">
            <a:extLst>
              <a:ext uri="{FF2B5EF4-FFF2-40B4-BE49-F238E27FC236}">
                <a16:creationId xmlns:a16="http://schemas.microsoft.com/office/drawing/2014/main" id="{12E9F567-75D0-5029-5B74-425879ECC8D9}"/>
              </a:ext>
            </a:extLst>
          </p:cNvPr>
          <p:cNvSpPr>
            <a:spLocks noGrp="1"/>
          </p:cNvSpPr>
          <p:nvPr>
            <p:ph type="body" sz="quarter" idx="11"/>
          </p:nvPr>
        </p:nvSpPr>
        <p:spPr/>
        <p:txBody>
          <a:bodyPr lIns="91440" tIns="45720" rIns="91440" bIns="45720" anchor="t">
            <a:noAutofit/>
          </a:bodyPr>
          <a:lstStyle/>
          <a:p>
            <a:r>
              <a:rPr lang="en-AU">
                <a:latin typeface="Arial"/>
                <a:cs typeface="Arial"/>
              </a:rPr>
              <a:t>Photo: Caritas Jerusalem </a:t>
            </a:r>
            <a:endParaRPr lang="en-AU">
              <a:solidFill>
                <a:srgbClr val="000000"/>
              </a:solidFill>
              <a:latin typeface="Arial"/>
              <a:cs typeface="Arial"/>
            </a:endParaRPr>
          </a:p>
          <a:p>
            <a:endParaRPr lang="en-AU">
              <a:cs typeface="Arial"/>
            </a:endParaRPr>
          </a:p>
        </p:txBody>
      </p:sp>
      <p:sp>
        <p:nvSpPr>
          <p:cNvPr id="3" name="TextBox 2">
            <a:extLst>
              <a:ext uri="{FF2B5EF4-FFF2-40B4-BE49-F238E27FC236}">
                <a16:creationId xmlns:a16="http://schemas.microsoft.com/office/drawing/2014/main" id="{C3D79C24-ACF7-215B-B74D-FA145817C720}"/>
              </a:ext>
            </a:extLst>
          </p:cNvPr>
          <p:cNvSpPr txBox="1"/>
          <p:nvPr/>
        </p:nvSpPr>
        <p:spPr>
          <a:xfrm>
            <a:off x="4639749" y="5391623"/>
            <a:ext cx="6670040" cy="293927"/>
          </a:xfrm>
          <a:prstGeom prst="rect">
            <a:avLst/>
          </a:prstGeom>
          <a:noFill/>
        </p:spPr>
        <p:txBody>
          <a:bodyPr wrap="square">
            <a:spAutoFit/>
          </a:bodyPr>
          <a:lstStyle/>
          <a:p>
            <a:pPr algn="r">
              <a:lnSpc>
                <a:spcPct val="116000"/>
              </a:lnSpc>
              <a:spcAft>
                <a:spcPts val="800"/>
              </a:spcAft>
            </a:pPr>
            <a:r>
              <a:rPr lang="en-US" sz="1200" i="1" dirty="0">
                <a:effectLst/>
                <a:latin typeface="Arial" panose="020B0604020202020204" pitchFamily="34" charset="0"/>
                <a:ea typeface="Arial" panose="020B0604020202020204" pitchFamily="34" charset="0"/>
                <a:cs typeface="Times New Roman" panose="02020603050405020304" pitchFamily="18" charset="0"/>
              </a:rPr>
              <a:t>A Child’s Prayer of Peace (CAFOD - </a:t>
            </a:r>
            <a:r>
              <a:rPr lang="en-US" sz="1200" u="sng" dirty="0">
                <a:solidFill>
                  <a:srgbClr val="467886"/>
                </a:solidFill>
                <a:effectLst/>
                <a:latin typeface="Arial" panose="020B0604020202020204" pitchFamily="34" charset="0"/>
                <a:ea typeface="Arial" panose="020B0604020202020204" pitchFamily="34" charset="0"/>
                <a:cs typeface="Times New Roman" panose="02020603050405020304" pitchFamily="18" charset="0"/>
                <a:hlinkClick r:id="rId4"/>
              </a:rPr>
              <a:t>A child's prayer for peace)</a:t>
            </a:r>
            <a:endParaRPr lang="en-AU" sz="1200" dirty="0">
              <a:effectLst/>
              <a:latin typeface="Aptos" panose="020B00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7223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descr="A person walking on a road with rubble and debris&#10;&#10;AI-generated content may be incorrect.">
            <a:extLst>
              <a:ext uri="{FF2B5EF4-FFF2-40B4-BE49-F238E27FC236}">
                <a16:creationId xmlns:a16="http://schemas.microsoft.com/office/drawing/2014/main" id="{31984ECD-958C-71F8-3870-3FEC6347D845}"/>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prstGeom prst="rect">
            <a:avLst/>
          </a:prstGeom>
          <a:solidFill>
            <a:prstClr val="white">
              <a:lumMod val="85000"/>
            </a:prstClr>
          </a:solidFill>
        </p:spPr>
      </p:pic>
      <p:sp>
        <p:nvSpPr>
          <p:cNvPr id="6" name="Round Diagonal Corner Rectangle 1">
            <a:extLst>
              <a:ext uri="{FF2B5EF4-FFF2-40B4-BE49-F238E27FC236}">
                <a16:creationId xmlns:a16="http://schemas.microsoft.com/office/drawing/2014/main" id="{1DB2F7AA-EAB3-1B17-D89E-0828201F03DB}"/>
              </a:ext>
            </a:extLst>
          </p:cNvPr>
          <p:cNvSpPr/>
          <p:nvPr/>
        </p:nvSpPr>
        <p:spPr>
          <a:xfrm rot="16200000">
            <a:off x="5379048" y="-573353"/>
            <a:ext cx="1623701"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4EDD84CE-F2A9-B840-F0C6-4F897A380CAC}"/>
              </a:ext>
            </a:extLst>
          </p:cNvPr>
          <p:cNvSpPr>
            <a:spLocks noGrp="1"/>
          </p:cNvSpPr>
          <p:nvPr>
            <p:ph type="body" sz="quarter" idx="12"/>
          </p:nvPr>
        </p:nvSpPr>
        <p:spPr>
          <a:xfrm>
            <a:off x="874460" y="4631458"/>
            <a:ext cx="10632875" cy="965395"/>
          </a:xfrm>
        </p:spPr>
        <p:txBody>
          <a:bodyPr lIns="91440" tIns="45720" rIns="91440" bIns="45720" anchor="t">
            <a:noAutofit/>
          </a:bodyPr>
          <a:lstStyle/>
          <a:p>
            <a:r>
              <a:rPr lang="en-US" dirty="0">
                <a:latin typeface="Arial"/>
              </a:rPr>
              <a:t>War does not welcome people.  It builds walls and pushes people away from each other.</a:t>
            </a:r>
            <a:endParaRPr lang="en-US"/>
          </a:p>
        </p:txBody>
      </p:sp>
      <p:sp>
        <p:nvSpPr>
          <p:cNvPr id="8" name="Text Placeholder 7">
            <a:extLst>
              <a:ext uri="{FF2B5EF4-FFF2-40B4-BE49-F238E27FC236}">
                <a16:creationId xmlns:a16="http://schemas.microsoft.com/office/drawing/2014/main" id="{95D4F5B7-F2B2-668E-AA13-9C205D0924C7}"/>
              </a:ext>
            </a:extLst>
          </p:cNvPr>
          <p:cNvSpPr>
            <a:spLocks noGrp="1"/>
          </p:cNvSpPr>
          <p:nvPr>
            <p:ph type="body" sz="quarter" idx="11"/>
          </p:nvPr>
        </p:nvSpPr>
        <p:spPr/>
        <p:txBody>
          <a:bodyPr lIns="91440" tIns="45720" rIns="91440" bIns="45720" anchor="t">
            <a:noAutofit/>
          </a:bodyPr>
          <a:lstStyle/>
          <a:p>
            <a:r>
              <a:rPr lang="en-AU">
                <a:cs typeface="Arial"/>
              </a:rPr>
              <a:t>Photo: Caritas Jerusalem </a:t>
            </a:r>
            <a:endParaRPr lang="en-AU">
              <a:solidFill>
                <a:srgbClr val="05243F"/>
              </a:solidFill>
              <a:cs typeface="Arial"/>
            </a:endParaRPr>
          </a:p>
          <a:p>
            <a:endParaRPr lang="en-AU">
              <a:solidFill>
                <a:srgbClr val="05243F"/>
              </a:solidFill>
              <a:cs typeface="Arial"/>
            </a:endParaRPr>
          </a:p>
          <a:p>
            <a:endParaRPr lang="en-AU">
              <a:cs typeface="Arial"/>
            </a:endParaRPr>
          </a:p>
        </p:txBody>
      </p:sp>
    </p:spTree>
    <p:extLst>
      <p:ext uri="{BB962C8B-B14F-4D97-AF65-F5344CB8AC3E}">
        <p14:creationId xmlns:p14="http://schemas.microsoft.com/office/powerpoint/2010/main" val="3049845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A child holding a toy&#10;&#10;AI-generated content may be incorrect.">
            <a:extLst>
              <a:ext uri="{FF2B5EF4-FFF2-40B4-BE49-F238E27FC236}">
                <a16:creationId xmlns:a16="http://schemas.microsoft.com/office/drawing/2014/main" id="{5387CEDC-9F84-E927-6347-FE1F17636D48}"/>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a:off x="0" y="-20320"/>
            <a:ext cx="12192000" cy="6266687"/>
          </a:xfrm>
          <a:prstGeom prst="rect">
            <a:avLst/>
          </a:prstGeom>
          <a:solidFill>
            <a:prstClr val="white">
              <a:lumMod val="85000"/>
            </a:prstClr>
          </a:solidFill>
        </p:spPr>
      </p:pic>
      <p:sp>
        <p:nvSpPr>
          <p:cNvPr id="9" name="Round Diagonal Corner Rectangle 1">
            <a:extLst>
              <a:ext uri="{FF2B5EF4-FFF2-40B4-BE49-F238E27FC236}">
                <a16:creationId xmlns:a16="http://schemas.microsoft.com/office/drawing/2014/main" id="{30CA6278-B6FE-2285-09E2-1EF989DD3E97}"/>
              </a:ext>
            </a:extLst>
          </p:cNvPr>
          <p:cNvSpPr/>
          <p:nvPr/>
        </p:nvSpPr>
        <p:spPr>
          <a:xfrm rot="16200000">
            <a:off x="5564563" y="-355472"/>
            <a:ext cx="10628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228CF51D-D02E-436C-35CB-5242643832BC}"/>
              </a:ext>
            </a:extLst>
          </p:cNvPr>
          <p:cNvSpPr>
            <a:spLocks noGrp="1"/>
          </p:cNvSpPr>
          <p:nvPr>
            <p:ph type="body" sz="quarter" idx="12"/>
          </p:nvPr>
        </p:nvSpPr>
        <p:spPr>
          <a:xfrm>
            <a:off x="2193181" y="4927200"/>
            <a:ext cx="7805638" cy="809675"/>
          </a:xfrm>
        </p:spPr>
        <p:txBody>
          <a:bodyPr lIns="91440" tIns="45720" rIns="91440" bIns="45720" anchor="t">
            <a:noAutofit/>
          </a:bodyPr>
          <a:lstStyle/>
          <a:p>
            <a:pPr algn="ctr"/>
            <a:r>
              <a:rPr lang="en-US" b="1" dirty="0">
                <a:latin typeface="Arial"/>
              </a:rPr>
              <a:t>How can my eyes, the way I see the world, welcome others?</a:t>
            </a:r>
            <a:endParaRPr lang="en-US" b="1">
              <a:solidFill>
                <a:srgbClr val="000000"/>
              </a:solidFill>
              <a:latin typeface="Arial"/>
            </a:endParaRPr>
          </a:p>
          <a:p>
            <a:pPr algn="ctr"/>
            <a:endParaRPr lang="en-US" b="1" dirty="0"/>
          </a:p>
        </p:txBody>
      </p:sp>
      <p:sp>
        <p:nvSpPr>
          <p:cNvPr id="8" name="Text Placeholder 7">
            <a:extLst>
              <a:ext uri="{FF2B5EF4-FFF2-40B4-BE49-F238E27FC236}">
                <a16:creationId xmlns:a16="http://schemas.microsoft.com/office/drawing/2014/main" id="{7FA152A5-F7F3-25F1-8406-D5983404FD21}"/>
              </a:ext>
            </a:extLst>
          </p:cNvPr>
          <p:cNvSpPr>
            <a:spLocks noGrp="1"/>
          </p:cNvSpPr>
          <p:nvPr>
            <p:ph type="body" sz="quarter" idx="11"/>
          </p:nvPr>
        </p:nvSpPr>
        <p:spPr/>
        <p:txBody>
          <a:bodyPr lIns="91440" tIns="45720" rIns="91440" bIns="45720" anchor="t">
            <a:noAutofit/>
          </a:bodyPr>
          <a:lstStyle/>
          <a:p>
            <a:r>
              <a:rPr lang="en-AU"/>
              <a:t>Photo: Richard Wainwright/Caritas Australia</a:t>
            </a:r>
            <a:endParaRPr lang="en-US"/>
          </a:p>
        </p:txBody>
      </p:sp>
    </p:spTree>
    <p:extLst>
      <p:ext uri="{BB962C8B-B14F-4D97-AF65-F5344CB8AC3E}">
        <p14:creationId xmlns:p14="http://schemas.microsoft.com/office/powerpoint/2010/main" val="4198553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A2BC7-43BA-32C4-0240-CAD95E22EA6F}"/>
            </a:ext>
          </a:extLst>
        </p:cNvPr>
        <p:cNvGrpSpPr/>
        <p:nvPr/>
      </p:nvGrpSpPr>
      <p:grpSpPr>
        <a:xfrm>
          <a:off x="0" y="0"/>
          <a:ext cx="0" cy="0"/>
          <a:chOff x="0" y="0"/>
          <a:chExt cx="0" cy="0"/>
        </a:xfrm>
      </p:grpSpPr>
      <p:pic>
        <p:nvPicPr>
          <p:cNvPr id="8" name="Picture Placeholder 7" descr="A lit candle with a flame&#10;&#10;AI-generated content may be incorrect.">
            <a:extLst>
              <a:ext uri="{FF2B5EF4-FFF2-40B4-BE49-F238E27FC236}">
                <a16:creationId xmlns:a16="http://schemas.microsoft.com/office/drawing/2014/main" id="{C16CA7DE-2B40-E15B-2C58-58C8D0FF985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flipH="1">
            <a:off x="0" y="-40640"/>
            <a:ext cx="12192000" cy="6290658"/>
          </a:xfrm>
        </p:spPr>
      </p:pic>
      <p:sp>
        <p:nvSpPr>
          <p:cNvPr id="6" name="Text Placeholder 5">
            <a:extLst>
              <a:ext uri="{FF2B5EF4-FFF2-40B4-BE49-F238E27FC236}">
                <a16:creationId xmlns:a16="http://schemas.microsoft.com/office/drawing/2014/main" id="{4A7AEBA3-5FA0-EED4-18D2-C7F8FECDE21E}"/>
              </a:ext>
            </a:extLst>
          </p:cNvPr>
          <p:cNvSpPr>
            <a:spLocks noGrp="1"/>
          </p:cNvSpPr>
          <p:nvPr>
            <p:ph type="body" sz="quarter" idx="11"/>
          </p:nvPr>
        </p:nvSpPr>
        <p:spPr/>
        <p:txBody>
          <a:bodyPr/>
          <a:lstStyle/>
          <a:p>
            <a:r>
              <a:rPr lang="en-US" dirty="0"/>
              <a:t>Photo: Adobe Stock</a:t>
            </a:r>
            <a:endParaRPr lang="en-AU" dirty="0"/>
          </a:p>
        </p:txBody>
      </p:sp>
      <p:sp>
        <p:nvSpPr>
          <p:cNvPr id="3" name="Text Placeholder 1">
            <a:extLst>
              <a:ext uri="{FF2B5EF4-FFF2-40B4-BE49-F238E27FC236}">
                <a16:creationId xmlns:a16="http://schemas.microsoft.com/office/drawing/2014/main" id="{49B95A32-1B7B-ABEA-7E4B-181F8CCFF612}"/>
              </a:ext>
            </a:extLst>
          </p:cNvPr>
          <p:cNvSpPr txBox="1">
            <a:spLocks/>
          </p:cNvSpPr>
          <p:nvPr/>
        </p:nvSpPr>
        <p:spPr>
          <a:xfrm>
            <a:off x="378735" y="434197"/>
            <a:ext cx="6574958" cy="5414442"/>
          </a:xfrm>
          <a:prstGeom prst="rect">
            <a:avLst/>
          </a:prstGeom>
          <a:noFill/>
        </p:spPr>
        <p:txBody>
          <a:bodyPr lIns="91440" tIns="45720" rIns="91440" bIns="45720" anchor="ctr"/>
          <a:lstStyle>
            <a:lvl1pPr marL="0" indent="0" algn="l" defTabSz="685800" rtl="0" eaLnBrk="1" latinLnBrk="0" hangingPunct="1">
              <a:lnSpc>
                <a:spcPct val="90000"/>
              </a:lnSpc>
              <a:spcBef>
                <a:spcPts val="750"/>
              </a:spcBef>
              <a:buFont typeface="Arial" panose="020B0604020202020204" pitchFamily="34" charset="0"/>
              <a:buNone/>
              <a:defRPr sz="788" kern="1200">
                <a:solidFill>
                  <a:schemeClr val="tx1"/>
                </a:solidFill>
                <a:latin typeface="Arial"/>
                <a:ea typeface="+mn-ea"/>
                <a:cs typeface="Arial"/>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spcAft>
                <a:spcPts val="1200"/>
              </a:spcAft>
            </a:pPr>
            <a:r>
              <a:rPr lang="en-US" sz="2500" dirty="0">
                <a:solidFill>
                  <a:schemeClr val="bg1"/>
                </a:solidFill>
              </a:rPr>
              <a:t>Our Father,</a:t>
            </a:r>
            <a:br>
              <a:rPr lang="en-US" sz="2500" dirty="0"/>
            </a:br>
            <a:r>
              <a:rPr lang="en-US" sz="2500" dirty="0">
                <a:solidFill>
                  <a:schemeClr val="bg1"/>
                </a:solidFill>
              </a:rPr>
              <a:t>who art in heaven,</a:t>
            </a:r>
            <a:br>
              <a:rPr lang="en-US" sz="2500" dirty="0"/>
            </a:br>
            <a:r>
              <a:rPr lang="en-US" sz="2500" dirty="0">
                <a:solidFill>
                  <a:schemeClr val="bg1"/>
                </a:solidFill>
              </a:rPr>
              <a:t>hallowed be thy name;</a:t>
            </a:r>
            <a:br>
              <a:rPr lang="en-US" sz="2500" dirty="0"/>
            </a:br>
            <a:r>
              <a:rPr lang="en-US" sz="2500" dirty="0">
                <a:solidFill>
                  <a:schemeClr val="bg1"/>
                </a:solidFill>
              </a:rPr>
              <a:t>thy kingdom come;</a:t>
            </a:r>
            <a:br>
              <a:rPr lang="en-US" sz="2500" dirty="0"/>
            </a:br>
            <a:r>
              <a:rPr lang="en-US" sz="2500" dirty="0">
                <a:solidFill>
                  <a:schemeClr val="bg1"/>
                </a:solidFill>
              </a:rPr>
              <a:t>thy will be done on earth as it is in heaven.</a:t>
            </a:r>
            <a:br>
              <a:rPr lang="en-US" sz="2500" dirty="0"/>
            </a:br>
            <a:r>
              <a:rPr lang="en-US" sz="2500" dirty="0">
                <a:solidFill>
                  <a:schemeClr val="bg1"/>
                </a:solidFill>
              </a:rPr>
              <a:t>Give us this day our daily bread;</a:t>
            </a:r>
            <a:br>
              <a:rPr lang="en-US" sz="2500" dirty="0"/>
            </a:br>
            <a:r>
              <a:rPr lang="en-US" sz="2500" dirty="0">
                <a:solidFill>
                  <a:schemeClr val="bg1"/>
                </a:solidFill>
              </a:rPr>
              <a:t>and forgive us our trespasses</a:t>
            </a:r>
            <a:br>
              <a:rPr lang="en-US" sz="2500" dirty="0"/>
            </a:br>
            <a:r>
              <a:rPr lang="en-US" sz="2500" dirty="0">
                <a:solidFill>
                  <a:schemeClr val="bg1"/>
                </a:solidFill>
              </a:rPr>
              <a:t>as we forgive those who trespass against us;</a:t>
            </a:r>
            <a:br>
              <a:rPr lang="en-US" sz="2500" dirty="0"/>
            </a:br>
            <a:r>
              <a:rPr lang="en-US" sz="2500" dirty="0">
                <a:solidFill>
                  <a:schemeClr val="bg1"/>
                </a:solidFill>
              </a:rPr>
              <a:t>and lead us not into temptation,</a:t>
            </a:r>
            <a:br>
              <a:rPr lang="en-US" sz="2500" dirty="0"/>
            </a:br>
            <a:r>
              <a:rPr lang="en-US" sz="2500" dirty="0">
                <a:solidFill>
                  <a:schemeClr val="bg1"/>
                </a:solidFill>
              </a:rPr>
              <a:t>but deliver us from evil.</a:t>
            </a:r>
          </a:p>
          <a:p>
            <a:pPr>
              <a:lnSpc>
                <a:spcPct val="120000"/>
              </a:lnSpc>
            </a:pPr>
            <a:r>
              <a:rPr lang="en-US" sz="2500" dirty="0">
                <a:solidFill>
                  <a:schemeClr val="bg1"/>
                </a:solidFill>
              </a:rPr>
              <a:t>Amen</a:t>
            </a:r>
          </a:p>
        </p:txBody>
      </p:sp>
    </p:spTree>
    <p:extLst>
      <p:ext uri="{BB962C8B-B14F-4D97-AF65-F5344CB8AC3E}">
        <p14:creationId xmlns:p14="http://schemas.microsoft.com/office/powerpoint/2010/main" val="2672584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E1411-6517-B6DE-3FE3-5FB0D607BD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2E665E-1AA2-7B5E-9CED-A3F59D6C5434}"/>
              </a:ext>
            </a:extLst>
          </p:cNvPr>
          <p:cNvSpPr>
            <a:spLocks noGrp="1"/>
          </p:cNvSpPr>
          <p:nvPr>
            <p:ph type="ctrTitle"/>
          </p:nvPr>
        </p:nvSpPr>
        <p:spPr/>
        <p:txBody>
          <a:bodyPr lIns="91440" tIns="45720" rIns="91440" bIns="45720" anchor="ctr"/>
          <a:lstStyle/>
          <a:p>
            <a:r>
              <a:rPr lang="en-US" dirty="0">
                <a:latin typeface="Arial"/>
                <a:cs typeface="Arial"/>
              </a:rPr>
              <a:t>Tuesday</a:t>
            </a:r>
            <a:endParaRPr lang="en-US" dirty="0"/>
          </a:p>
        </p:txBody>
      </p:sp>
      <p:pic>
        <p:nvPicPr>
          <p:cNvPr id="6" name="Picture Placeholder 5" descr="A group of tents in a refugee camp&#10;&#10;AI-generated content may be incorrect.">
            <a:extLst>
              <a:ext uri="{FF2B5EF4-FFF2-40B4-BE49-F238E27FC236}">
                <a16:creationId xmlns:a16="http://schemas.microsoft.com/office/drawing/2014/main" id="{1DD2961B-0716-176E-36B6-4B6E9245192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7" name="Text Placeholder 3">
            <a:extLst>
              <a:ext uri="{FF2B5EF4-FFF2-40B4-BE49-F238E27FC236}">
                <a16:creationId xmlns:a16="http://schemas.microsoft.com/office/drawing/2014/main" id="{15341B95-96E8-5A40-3CC2-B58874038DD5}"/>
              </a:ext>
            </a:extLst>
          </p:cNvPr>
          <p:cNvSpPr txBox="1">
            <a:spLocks/>
          </p:cNvSpPr>
          <p:nvPr/>
        </p:nvSpPr>
        <p:spPr>
          <a:xfrm>
            <a:off x="408871" y="6376667"/>
            <a:ext cx="9144000" cy="330371"/>
          </a:xfrm>
          <a:prstGeom prst="rect">
            <a:avLst/>
          </a:prstGeom>
          <a:noFill/>
        </p:spPr>
        <p:txBody>
          <a:bodyPr/>
          <a:lstStyle>
            <a:lvl1pPr marL="0" indent="0" algn="l" defTabSz="685800" rtl="0" eaLnBrk="1" latinLnBrk="0" hangingPunct="1">
              <a:lnSpc>
                <a:spcPct val="90000"/>
              </a:lnSpc>
              <a:spcBef>
                <a:spcPts val="750"/>
              </a:spcBef>
              <a:buFont typeface="Arial" panose="020B0604020202020204" pitchFamily="34" charset="0"/>
              <a:buNone/>
              <a:defRPr sz="1200" kern="1200">
                <a:solidFill>
                  <a:srgbClr val="FFFFFF"/>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kern="1200">
                <a:solidFill>
                  <a:srgbClr val="FFFFFF"/>
                </a:solidFill>
                <a:latin typeface="Montserrat"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Photo: CRS</a:t>
            </a:r>
          </a:p>
          <a:p>
            <a:endParaRPr lang="en-US" dirty="0"/>
          </a:p>
        </p:txBody>
      </p:sp>
    </p:spTree>
    <p:extLst>
      <p:ext uri="{BB962C8B-B14F-4D97-AF65-F5344CB8AC3E}">
        <p14:creationId xmlns:p14="http://schemas.microsoft.com/office/powerpoint/2010/main" val="3524297359"/>
      </p:ext>
    </p:extLst>
  </p:cSld>
  <p:clrMapOvr>
    <a:masterClrMapping/>
  </p:clrMapOvr>
</p:sld>
</file>

<file path=ppt/theme/theme1.xml><?xml version="1.0" encoding="utf-8"?>
<a:theme xmlns:a="http://schemas.openxmlformats.org/drawingml/2006/main" name="Education PPT Template">
  <a:themeElements>
    <a:clrScheme name="Education Updated">
      <a:dk1>
        <a:srgbClr val="05243F"/>
      </a:dk1>
      <a:lt1>
        <a:sysClr val="window" lastClr="FFFFFF"/>
      </a:lt1>
      <a:dk2>
        <a:srgbClr val="05243F"/>
      </a:dk2>
      <a:lt2>
        <a:srgbClr val="FFFFFF"/>
      </a:lt2>
      <a:accent1>
        <a:srgbClr val="63B1A4"/>
      </a:accent1>
      <a:accent2>
        <a:srgbClr val="C3DDD7"/>
      </a:accent2>
      <a:accent3>
        <a:srgbClr val="D86075"/>
      </a:accent3>
      <a:accent4>
        <a:srgbClr val="DF918A"/>
      </a:accent4>
      <a:accent5>
        <a:srgbClr val="762000"/>
      </a:accent5>
      <a:accent6>
        <a:srgbClr val="E5DBCB"/>
      </a:accent6>
      <a:hlink>
        <a:srgbClr val="3296EE"/>
      </a:hlink>
      <a:folHlink>
        <a:srgbClr val="80B7A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9DB4FC32371B3489519A984A7B27919" ma:contentTypeVersion="19" ma:contentTypeDescription="Create a new document." ma:contentTypeScope="" ma:versionID="a6a591684b976a20af7de169db79aac4">
  <xsd:schema xmlns:xsd="http://www.w3.org/2001/XMLSchema" xmlns:xs="http://www.w3.org/2001/XMLSchema" xmlns:p="http://schemas.microsoft.com/office/2006/metadata/properties" xmlns:ns2="a7938f78-b017-4dc0-8c82-d5b44b2641c5" xmlns:ns3="a74f41e8-2c9a-4a9a-8a86-1b2eca9cb15f" targetNamespace="http://schemas.microsoft.com/office/2006/metadata/properties" ma:root="true" ma:fieldsID="8fa807cb6cad3986b298ba522118979f" ns2:_="" ns3:_="">
    <xsd:import namespace="a7938f78-b017-4dc0-8c82-d5b44b2641c5"/>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938f78-b017-4dc0-8c82-d5b44b2641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MediaLengthInSeconds xmlns="a7938f78-b017-4dc0-8c82-d5b44b2641c5" xsi:nil="true"/>
    <lcf76f155ced4ddcb4097134ff3c332f xmlns="a7938f78-b017-4dc0-8c82-d5b44b2641c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2.xml><?xml version="1.0" encoding="utf-8"?>
<ds:datastoreItem xmlns:ds="http://schemas.openxmlformats.org/officeDocument/2006/customXml" ds:itemID="{E346745B-093D-414E-9A5B-4ECDAD4B67BF}">
  <ds:schemaRefs>
    <ds:schemaRef ds:uri="a74f41e8-2c9a-4a9a-8a86-1b2eca9cb15f"/>
    <ds:schemaRef ds:uri="a7938f78-b017-4dc0-8c82-d5b44b2641c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9CE9FC7-F488-4CBC-BC57-3C13B4B4EA8E}">
  <ds:schemaRefs>
    <ds:schemaRef ds:uri="http://schemas.microsoft.com/office/2006/documentManagement/types"/>
    <ds:schemaRef ds:uri="http://purl.org/dc/elements/1.1/"/>
    <ds:schemaRef ds:uri="a7938f78-b017-4dc0-8c82-d5b44b2641c5"/>
    <ds:schemaRef ds:uri="http://schemas.openxmlformats.org/package/2006/metadata/core-properties"/>
    <ds:schemaRef ds:uri="http://purl.org/dc/terms/"/>
    <ds:schemaRef ds:uri="http://schemas.microsoft.com/office/2006/metadata/properties"/>
    <ds:schemaRef ds:uri="a74f41e8-2c9a-4a9a-8a86-1b2eca9cb15f"/>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199</TotalTime>
  <Words>3257</Words>
  <Application>Microsoft Office PowerPoint</Application>
  <PresentationFormat>Widescreen</PresentationFormat>
  <Paragraphs>315</Paragraphs>
  <Slides>33</Slides>
  <Notes>31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Aptos</vt:lpstr>
      <vt:lpstr>Arial</vt:lpstr>
      <vt:lpstr>Calibri</vt:lpstr>
      <vt:lpstr>Montserrat</vt:lpstr>
      <vt:lpstr>Education PPT Template</vt:lpstr>
      <vt:lpstr>Teacher Information</vt:lpstr>
      <vt:lpstr>A Week of Prayer for Peace  in Gaza </vt:lpstr>
      <vt:lpstr>Monday</vt:lpstr>
      <vt:lpstr>PowerPoint Presentation</vt:lpstr>
      <vt:lpstr>PowerPoint Presentation</vt:lpstr>
      <vt:lpstr>PowerPoint Presentation</vt:lpstr>
      <vt:lpstr>PowerPoint Presentation</vt:lpstr>
      <vt:lpstr>PowerPoint Presentation</vt:lpstr>
      <vt:lpstr>Tuesday</vt:lpstr>
      <vt:lpstr>PowerPoint Presentation</vt:lpstr>
      <vt:lpstr>PowerPoint Presentation</vt:lpstr>
      <vt:lpstr>PowerPoint Presentation</vt:lpstr>
      <vt:lpstr>PowerPoint Presentation</vt:lpstr>
      <vt:lpstr>PowerPoint Presentation</vt:lpstr>
      <vt:lpstr>Wednesday</vt:lpstr>
      <vt:lpstr>PowerPoint Presentation</vt:lpstr>
      <vt:lpstr>PowerPoint Presentation</vt:lpstr>
      <vt:lpstr>PowerPoint Presentation</vt:lpstr>
      <vt:lpstr>PowerPoint Presentation</vt:lpstr>
      <vt:lpstr>PowerPoint Presentation</vt:lpstr>
      <vt:lpstr>Thursday</vt:lpstr>
      <vt:lpstr>PowerPoint Presentation</vt:lpstr>
      <vt:lpstr>PowerPoint Presentation</vt:lpstr>
      <vt:lpstr>PowerPoint Presentation</vt:lpstr>
      <vt:lpstr>PowerPoint Presentation</vt:lpstr>
      <vt:lpstr>PowerPoint Presentation</vt:lpstr>
      <vt:lpstr>Friday</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Prayer for Peace in Gaza - Primary</dc:title>
  <dc:creator>Marlin Communications</dc:creator>
  <cp:lastModifiedBy>Nicole Dobrohotoff</cp:lastModifiedBy>
  <cp:revision>456</cp:revision>
  <dcterms:created xsi:type="dcterms:W3CDTF">2014-11-30T23:21:17Z</dcterms:created>
  <dcterms:modified xsi:type="dcterms:W3CDTF">2025-08-01T02:19:51Z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0x01010009DB4FC32371B3489519A984A7B27919</vt:lpwstr>
  </property>
  <property fmtid="{D5CDD505-2E9C-101B-9397-08002B2CF9AE}" pid="3" name="_dlc_DocIdItemGuid">
    <vt:lpwstr>d7ee03d9-074b-4786-bb99-1c6adf13a550</vt:lpwstr>
  </property>
  <property fmtid="{D5CDD505-2E9C-101B-9397-08002B2CF9AE}" pid="4" name="_ExtendedDescription">
    <vt:lpwstr/>
  </property>
  <property fmtid="{D5CDD505-2E9C-101B-9397-08002B2CF9AE}" pid="5" name="MediaServiceImageTags">
    <vt:lpwstr/>
  </property>
  <property fmtid="{D5CDD505-2E9C-101B-9397-08002B2CF9AE}" pid="6" name="Topic">
    <vt:lpwstr/>
  </property>
  <property fmtid="{D5CDD505-2E9C-101B-9397-08002B2CF9AE}" pid="7" name="xd_ProgID">
    <vt:lpwstr/>
  </property>
  <property fmtid="{D5CDD505-2E9C-101B-9397-08002B2CF9AE}" pid="8" name="TemplateUrl">
    <vt:lpwstr/>
  </property>
  <property fmtid="{D5CDD505-2E9C-101B-9397-08002B2CF9AE}" pid="9" name="ComplianceAssetId">
    <vt:lpwstr/>
  </property>
  <property fmtid="{D5CDD505-2E9C-101B-9397-08002B2CF9AE}" pid="10" name="TriggerFlowInfo">
    <vt:lpwstr/>
  </property>
  <property fmtid="{D5CDD505-2E9C-101B-9397-08002B2CF9AE}" pid="11" name="xd_Signature">
    <vt:bool>false</vt:bool>
  </property>
  <property fmtid="{D5CDD505-2E9C-101B-9397-08002B2CF9AE}" pid="12" name="TaxKeyword">
    <vt:lpwstr/>
  </property>
</Properties>
</file>