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 id="2147483684" r:id="rId7"/>
    <p:sldMasterId id="2147483707" r:id="rId8"/>
  </p:sldMasterIdLst>
  <p:notesMasterIdLst>
    <p:notesMasterId r:id="rId40"/>
  </p:notesMasterIdLst>
  <p:sldIdLst>
    <p:sldId id="364" r:id="rId9"/>
    <p:sldId id="365" r:id="rId10"/>
    <p:sldId id="366" r:id="rId11"/>
    <p:sldId id="304" r:id="rId12"/>
    <p:sldId id="308" r:id="rId13"/>
    <p:sldId id="305" r:id="rId14"/>
    <p:sldId id="330" r:id="rId15"/>
    <p:sldId id="309" r:id="rId16"/>
    <p:sldId id="347" r:id="rId17"/>
    <p:sldId id="310" r:id="rId18"/>
    <p:sldId id="312" r:id="rId19"/>
    <p:sldId id="313" r:id="rId20"/>
    <p:sldId id="314" r:id="rId21"/>
    <p:sldId id="315" r:id="rId22"/>
    <p:sldId id="317" r:id="rId23"/>
    <p:sldId id="352" r:id="rId24"/>
    <p:sldId id="318" r:id="rId25"/>
    <p:sldId id="325" r:id="rId26"/>
    <p:sldId id="319" r:id="rId27"/>
    <p:sldId id="353" r:id="rId28"/>
    <p:sldId id="321" r:id="rId29"/>
    <p:sldId id="354" r:id="rId30"/>
    <p:sldId id="323" r:id="rId31"/>
    <p:sldId id="355" r:id="rId32"/>
    <p:sldId id="362" r:id="rId33"/>
    <p:sldId id="332" r:id="rId34"/>
    <p:sldId id="360" r:id="rId35"/>
    <p:sldId id="333" r:id="rId36"/>
    <p:sldId id="334" r:id="rId37"/>
    <p:sldId id="358" r:id="rId38"/>
    <p:sldId id="356" r:id="rId39"/>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6B2B"/>
    <a:srgbClr val="DCC17B"/>
    <a:srgbClr val="24518F"/>
    <a:srgbClr val="FFFF00"/>
    <a:srgbClr val="FF0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4" autoAdjust="0"/>
    <p:restoredTop sz="69620" autoAdjust="0"/>
  </p:normalViewPr>
  <p:slideViewPr>
    <p:cSldViewPr snapToGrid="0">
      <p:cViewPr varScale="1">
        <p:scale>
          <a:sx n="86" d="100"/>
          <a:sy n="86" d="100"/>
        </p:scale>
        <p:origin x="208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AU"/>
          </a:p>
        </p:txBody>
      </p:sp>
      <p:sp>
        <p:nvSpPr>
          <p:cNvPr id="706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AU"/>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AU"/>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E64B215-1B63-4CF5-A4D7-15367E9C26E1}" type="slidenum">
              <a:rPr lang="en-AU"/>
              <a:pPr/>
              <a:t>‹#›</a:t>
            </a:fld>
            <a:endParaRPr lang="en-AU"/>
          </a:p>
        </p:txBody>
      </p:sp>
    </p:spTree>
    <p:extLst>
      <p:ext uri="{BB962C8B-B14F-4D97-AF65-F5344CB8AC3E}">
        <p14:creationId xmlns:p14="http://schemas.microsoft.com/office/powerpoint/2010/main" val="20479980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0.un.org/webcast/ga/57/statements/020914tuvaluE.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0689D6-08F4-9246-8340-6E1C330F9F5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775875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Photographs</a:t>
            </a:r>
            <a:r>
              <a:rPr lang="en-AU" baseline="0" dirty="0" smtClean="0"/>
              <a:t> clockwise from top left: Burma,  Indonesia, Samoa, India- Richard Wainwright.</a:t>
            </a:r>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11</a:t>
            </a:fld>
            <a:endParaRPr lang="en-AU"/>
          </a:p>
        </p:txBody>
      </p:sp>
    </p:spTree>
    <p:extLst>
      <p:ext uri="{BB962C8B-B14F-4D97-AF65-F5344CB8AC3E}">
        <p14:creationId xmlns:p14="http://schemas.microsoft.com/office/powerpoint/2010/main" val="484334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13</a:t>
            </a:fld>
            <a:endParaRPr lang="en-AU"/>
          </a:p>
        </p:txBody>
      </p:sp>
    </p:spTree>
    <p:extLst>
      <p:ext uri="{BB962C8B-B14F-4D97-AF65-F5344CB8AC3E}">
        <p14:creationId xmlns:p14="http://schemas.microsoft.com/office/powerpoint/2010/main" val="2759067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Photograph caption: Flood</a:t>
            </a:r>
            <a:r>
              <a:rPr lang="en-AU" baseline="0" dirty="0" smtClean="0"/>
              <a:t> affected area in Bangladesh.</a:t>
            </a:r>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15</a:t>
            </a:fld>
            <a:endParaRPr lang="en-AU"/>
          </a:p>
        </p:txBody>
      </p:sp>
    </p:spTree>
    <p:extLst>
      <p:ext uri="{BB962C8B-B14F-4D97-AF65-F5344CB8AC3E}">
        <p14:creationId xmlns:p14="http://schemas.microsoft.com/office/powerpoint/2010/main" val="288282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16</a:t>
            </a:fld>
            <a:endParaRPr lang="en-AU"/>
          </a:p>
        </p:txBody>
      </p:sp>
    </p:spTree>
    <p:extLst>
      <p:ext uri="{BB962C8B-B14F-4D97-AF65-F5344CB8AC3E}">
        <p14:creationId xmlns:p14="http://schemas.microsoft.com/office/powerpoint/2010/main" val="2567726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smtClean="0">
                <a:latin typeface="Arial" panose="020B0604020202020204" pitchFamily="34" charset="0"/>
                <a:hlinkClick r:id="rId3"/>
              </a:rPr>
              <a:t>Source: http://www0.un.org/webcast/ga/57/statements/020914tuvaluE.htm</a:t>
            </a:r>
            <a:endParaRPr lang="en-AU" altLang="en-US" dirty="0" smtClean="0">
              <a:latin typeface="Arial" panose="020B0604020202020204" pitchFamily="34" charset="0"/>
            </a:endParaRPr>
          </a:p>
          <a:p>
            <a:endParaRPr lang="en-AU" altLang="en-US" dirty="0" smtClean="0">
              <a:latin typeface="Arial" panose="020B0604020202020204" pitchFamily="34" charset="0"/>
            </a:endParaRP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28B1BC42-5023-4D1B-A25D-9C8396B14B3F}" type="slidenum">
              <a:rPr lang="en-AU" altLang="en-US"/>
              <a:pPr eaLnBrk="1" hangingPunct="1">
                <a:spcBef>
                  <a:spcPct val="0"/>
                </a:spcBef>
              </a:pPr>
              <a:t>17</a:t>
            </a:fld>
            <a:endParaRPr lang="en-AU" altLang="en-US"/>
          </a:p>
        </p:txBody>
      </p:sp>
    </p:spTree>
    <p:extLst>
      <p:ext uri="{BB962C8B-B14F-4D97-AF65-F5344CB8AC3E}">
        <p14:creationId xmlns:p14="http://schemas.microsoft.com/office/powerpoint/2010/main" val="1483737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caption: Gusto and his family in Bangladesh</a:t>
            </a:r>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19</a:t>
            </a:fld>
            <a:endParaRPr lang="en-AU"/>
          </a:p>
        </p:txBody>
      </p:sp>
    </p:spTree>
    <p:extLst>
      <p:ext uri="{BB962C8B-B14F-4D97-AF65-F5344CB8AC3E}">
        <p14:creationId xmlns:p14="http://schemas.microsoft.com/office/powerpoint/2010/main" val="5940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caption: </a:t>
            </a:r>
            <a:r>
              <a:rPr lang="en-AU" sz="1200" b="0" i="0" kern="1200" dirty="0" smtClean="0">
                <a:solidFill>
                  <a:schemeClr val="tx1"/>
                </a:solidFill>
                <a:effectLst/>
                <a:latin typeface="Arial" charset="0"/>
                <a:ea typeface="+mn-ea"/>
                <a:cs typeface="+mn-cs"/>
              </a:rPr>
              <a:t>Women carrying home water in </a:t>
            </a:r>
            <a:r>
              <a:rPr lang="en-AU" sz="1200" b="0" i="0" kern="1200" dirty="0" err="1" smtClean="0">
                <a:solidFill>
                  <a:schemeClr val="tx1"/>
                </a:solidFill>
                <a:effectLst/>
                <a:latin typeface="Arial" charset="0"/>
                <a:ea typeface="+mn-ea"/>
                <a:cs typeface="+mn-cs"/>
              </a:rPr>
              <a:t>Miel</a:t>
            </a:r>
            <a:r>
              <a:rPr lang="en-AU" sz="1200" b="0" i="0" kern="1200" dirty="0" smtClean="0">
                <a:solidFill>
                  <a:schemeClr val="tx1"/>
                </a:solidFill>
                <a:effectLst/>
                <a:latin typeface="Arial" charset="0"/>
                <a:ea typeface="+mn-ea"/>
                <a:cs typeface="+mn-cs"/>
              </a:rPr>
              <a:t>, </a:t>
            </a:r>
            <a:r>
              <a:rPr lang="en-AU" sz="1200" b="0" i="0" kern="1200" dirty="0" err="1" smtClean="0">
                <a:solidFill>
                  <a:schemeClr val="tx1"/>
                </a:solidFill>
                <a:effectLst/>
                <a:latin typeface="Arial" charset="0"/>
                <a:ea typeface="+mn-ea"/>
                <a:cs typeface="+mn-cs"/>
              </a:rPr>
              <a:t>Abala</a:t>
            </a:r>
            <a:r>
              <a:rPr lang="en-AU" sz="1200" b="0" i="0" kern="1200" dirty="0" smtClean="0">
                <a:solidFill>
                  <a:schemeClr val="tx1"/>
                </a:solidFill>
                <a:effectLst/>
                <a:latin typeface="Arial" charset="0"/>
                <a:ea typeface="+mn-ea"/>
                <a:cs typeface="+mn-cs"/>
              </a:rPr>
              <a:t> district, Niger, where the Caritas network is helping improve village wells that now must serve Malian refugees as well as local people affected by the Sahel crisis.</a:t>
            </a:r>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20</a:t>
            </a:fld>
            <a:endParaRPr lang="en-AU"/>
          </a:p>
        </p:txBody>
      </p:sp>
    </p:spTree>
    <p:extLst>
      <p:ext uri="{BB962C8B-B14F-4D97-AF65-F5344CB8AC3E}">
        <p14:creationId xmlns:p14="http://schemas.microsoft.com/office/powerpoint/2010/main" val="3595720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21</a:t>
            </a:fld>
            <a:endParaRPr lang="en-AU"/>
          </a:p>
        </p:txBody>
      </p:sp>
    </p:spTree>
    <p:extLst>
      <p:ext uri="{BB962C8B-B14F-4D97-AF65-F5344CB8AC3E}">
        <p14:creationId xmlns:p14="http://schemas.microsoft.com/office/powerpoint/2010/main" val="253948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Arial" charset="0"/>
                <a:ea typeface="+mn-ea"/>
                <a:cs typeface="+mn-cs"/>
              </a:rPr>
              <a:t>Photo caption:</a:t>
            </a:r>
            <a:r>
              <a:rPr lang="en-AU" sz="1200" b="0" i="0" kern="1200" baseline="0" dirty="0" smtClean="0">
                <a:solidFill>
                  <a:schemeClr val="tx1"/>
                </a:solidFill>
                <a:effectLst/>
                <a:latin typeface="Arial" charset="0"/>
                <a:ea typeface="+mn-ea"/>
                <a:cs typeface="+mn-cs"/>
              </a:rPr>
              <a:t> </a:t>
            </a:r>
            <a:r>
              <a:rPr lang="en-AU" sz="1200" b="0" i="0" kern="1200" dirty="0" smtClean="0">
                <a:solidFill>
                  <a:schemeClr val="tx1"/>
                </a:solidFill>
                <a:effectLst/>
                <a:latin typeface="Arial" charset="0"/>
                <a:ea typeface="+mn-ea"/>
                <a:cs typeface="+mn-cs"/>
              </a:rPr>
              <a:t>With students after an activity making lanterns from old Project Compassion posters are (front centre) Caritas Australia diocesan director Joe Foley and (back centre, in blue) Latin America program co-ordinator Siobhan Jordan and global education advisor Susan Bentley.</a:t>
            </a:r>
            <a:r>
              <a:rPr lang="en-AU" dirty="0" smtClean="0"/>
              <a:t/>
            </a:r>
            <a:br>
              <a:rPr lang="en-AU" dirty="0" smtClean="0"/>
            </a:br>
            <a:r>
              <a:rPr lang="en-AU" sz="1200" b="0" i="0" kern="1200" dirty="0" smtClean="0">
                <a:solidFill>
                  <a:schemeClr val="tx1"/>
                </a:solidFill>
                <a:effectLst/>
                <a:latin typeface="Arial" charset="0"/>
                <a:ea typeface="+mn-ea"/>
                <a:cs typeface="+mn-cs"/>
              </a:rPr>
              <a:t>The annual campaign was launched in Brisbane on March 4. Photo: </a:t>
            </a:r>
            <a:r>
              <a:rPr lang="en-AU" sz="1200" b="0" i="0" kern="1200" dirty="0" err="1" smtClean="0">
                <a:solidFill>
                  <a:schemeClr val="tx1"/>
                </a:solidFill>
                <a:effectLst/>
                <a:latin typeface="Arial" charset="0"/>
                <a:ea typeface="+mn-ea"/>
                <a:cs typeface="+mn-cs"/>
              </a:rPr>
              <a:t>kissphotography</a:t>
            </a:r>
            <a:r>
              <a:rPr lang="en-AU" sz="1200" b="0" i="0" kern="1200" dirty="0" smtClean="0">
                <a:solidFill>
                  <a:schemeClr val="tx1"/>
                </a:solidFill>
                <a:effectLst/>
                <a:latin typeface="Arial" charset="0"/>
                <a:ea typeface="+mn-ea"/>
                <a:cs typeface="+mn-cs"/>
              </a:rPr>
              <a:t>.</a:t>
            </a:r>
          </a:p>
          <a:p>
            <a:r>
              <a:rPr lang="en-AU" dirty="0" smtClean="0"/>
              <a:t>Source: http://catholicleader.com.au/news/cuts-hit-the-poor</a:t>
            </a:r>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24</a:t>
            </a:fld>
            <a:endParaRPr lang="en-AU"/>
          </a:p>
        </p:txBody>
      </p:sp>
    </p:spTree>
    <p:extLst>
      <p:ext uri="{BB962C8B-B14F-4D97-AF65-F5344CB8AC3E}">
        <p14:creationId xmlns:p14="http://schemas.microsoft.com/office/powerpoint/2010/main" val="28947291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90689D6-08F4-9246-8340-6E1C330F9F5D}" type="slidenum">
              <a:rPr lang="en-US" smtClean="0"/>
              <a:t>25</a:t>
            </a:fld>
            <a:endParaRPr lang="en-US"/>
          </a:p>
        </p:txBody>
      </p:sp>
    </p:spTree>
    <p:extLst>
      <p:ext uri="{BB962C8B-B14F-4D97-AF65-F5344CB8AC3E}">
        <p14:creationId xmlns:p14="http://schemas.microsoft.com/office/powerpoint/2010/main" val="2203459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0689D6-08F4-9246-8340-6E1C330F9F5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65276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Arial" charset="0"/>
                <a:ea typeface="+mn-ea"/>
                <a:cs typeface="+mn-cs"/>
              </a:rPr>
              <a:t>Students across the country were writing heart-shaped love letters to Prime Minister Malcolm Turnbull, urging him to have a </a:t>
            </a:r>
            <a:r>
              <a:rPr lang="en-US" sz="1200" i="1" kern="1200" dirty="0" smtClean="0">
                <a:solidFill>
                  <a:schemeClr val="tx1"/>
                </a:solidFill>
                <a:effectLst/>
                <a:latin typeface="Arial" charset="0"/>
                <a:ea typeface="+mn-ea"/>
                <a:cs typeface="+mn-cs"/>
              </a:rPr>
              <a:t>Heart4Climate</a:t>
            </a:r>
            <a:r>
              <a:rPr lang="en-US" sz="1200" kern="1200" dirty="0" smtClean="0">
                <a:solidFill>
                  <a:schemeClr val="tx1"/>
                </a:solidFill>
                <a:effectLst/>
                <a:latin typeface="Arial" charset="0"/>
                <a:ea typeface="+mn-ea"/>
                <a:cs typeface="+mn-cs"/>
              </a:rPr>
              <a:t>, as part of the Caritas Australia </a:t>
            </a:r>
            <a:r>
              <a:rPr lang="en-US" sz="1200" i="1" kern="1200" dirty="0" smtClean="0">
                <a:solidFill>
                  <a:schemeClr val="tx1"/>
                </a:solidFill>
                <a:effectLst/>
                <a:latin typeface="Arial" charset="0"/>
                <a:ea typeface="+mn-ea"/>
                <a:cs typeface="+mn-cs"/>
              </a:rPr>
              <a:t>Our Common Home</a:t>
            </a:r>
            <a:r>
              <a:rPr lang="en-US" sz="1200" kern="1200" dirty="0" smtClean="0">
                <a:solidFill>
                  <a:schemeClr val="tx1"/>
                </a:solidFill>
                <a:effectLst/>
                <a:latin typeface="Arial" charset="0"/>
                <a:ea typeface="+mn-ea"/>
                <a:cs typeface="+mn-cs"/>
              </a:rPr>
              <a:t> campaign, inspired by Pope Francis’ Encyclical on climate change.  The </a:t>
            </a:r>
            <a:r>
              <a:rPr lang="en-US" sz="1200" i="1" kern="1200" dirty="0" smtClean="0">
                <a:solidFill>
                  <a:schemeClr val="tx1"/>
                </a:solidFill>
                <a:effectLst/>
                <a:latin typeface="Arial" charset="0"/>
                <a:ea typeface="+mn-ea"/>
                <a:cs typeface="+mn-cs"/>
              </a:rPr>
              <a:t>Hearts4Climate</a:t>
            </a:r>
            <a:r>
              <a:rPr lang="en-US" sz="1200" kern="1200" dirty="0" smtClean="0">
                <a:solidFill>
                  <a:schemeClr val="tx1"/>
                </a:solidFill>
                <a:effectLst/>
                <a:latin typeface="Arial" charset="0"/>
                <a:ea typeface="+mn-ea"/>
                <a:cs typeface="+mn-cs"/>
              </a:rPr>
              <a:t> letters urged </a:t>
            </a:r>
            <a:r>
              <a:rPr lang="en-US" sz="1200" kern="1200" dirty="0" err="1" smtClean="0">
                <a:solidFill>
                  <a:schemeClr val="tx1"/>
                </a:solidFill>
                <a:effectLst/>
                <a:latin typeface="Arial" charset="0"/>
                <a:ea typeface="+mn-ea"/>
                <a:cs typeface="+mn-cs"/>
              </a:rPr>
              <a:t>Mr</a:t>
            </a:r>
            <a:r>
              <a:rPr lang="en-US" sz="1200" kern="1200" dirty="0" smtClean="0">
                <a:solidFill>
                  <a:schemeClr val="tx1"/>
                </a:solidFill>
                <a:effectLst/>
                <a:latin typeface="Arial" charset="0"/>
                <a:ea typeface="+mn-ea"/>
                <a:cs typeface="+mn-cs"/>
              </a:rPr>
              <a:t> Turnbull to think about future generations and to commit to strong emission reduction targets post 2020. Other actions included asking the government to give Australia’s fair share of funds for climate change adaptation in poorer countries.</a:t>
            </a:r>
            <a:endParaRPr lang="en-AU" sz="1200" kern="1200" dirty="0" smtClean="0">
              <a:solidFill>
                <a:schemeClr val="tx1"/>
              </a:solidFill>
              <a:effectLst/>
              <a:latin typeface="Arial"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smtClean="0"/>
              <a:t>Churches and other faith groups represent surprising and often powerful constituencies on climate change. If they are seen to take the lead across multiple electorates, this can generate public and political influence (as our Federal Parliament has a disproportionately large number of people professing Christian faith compared to the general population.</a:t>
            </a:r>
          </a:p>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26</a:t>
            </a:fld>
            <a:endParaRPr lang="en-AU"/>
          </a:p>
        </p:txBody>
      </p:sp>
    </p:spTree>
    <p:extLst>
      <p:ext uri="{BB962C8B-B14F-4D97-AF65-F5344CB8AC3E}">
        <p14:creationId xmlns:p14="http://schemas.microsoft.com/office/powerpoint/2010/main" val="29933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27</a:t>
            </a:fld>
            <a:endParaRPr lang="en-AU"/>
          </a:p>
        </p:txBody>
      </p:sp>
    </p:spTree>
    <p:extLst>
      <p:ext uri="{BB962C8B-B14F-4D97-AF65-F5344CB8AC3E}">
        <p14:creationId xmlns:p14="http://schemas.microsoft.com/office/powerpoint/2010/main" val="2635517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28</a:t>
            </a:fld>
            <a:endParaRPr lang="en-AU"/>
          </a:p>
        </p:txBody>
      </p:sp>
    </p:spTree>
    <p:extLst>
      <p:ext uri="{BB962C8B-B14F-4D97-AF65-F5344CB8AC3E}">
        <p14:creationId xmlns:p14="http://schemas.microsoft.com/office/powerpoint/2010/main" val="24139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29</a:t>
            </a:fld>
            <a:endParaRPr lang="en-AU"/>
          </a:p>
        </p:txBody>
      </p:sp>
    </p:spTree>
    <p:extLst>
      <p:ext uri="{BB962C8B-B14F-4D97-AF65-F5344CB8AC3E}">
        <p14:creationId xmlns:p14="http://schemas.microsoft.com/office/powerpoint/2010/main" val="385686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Photo captions from left: </a:t>
            </a:r>
          </a:p>
          <a:p>
            <a:endParaRPr lang="en-AU" dirty="0" smtClean="0"/>
          </a:p>
          <a:p>
            <a:r>
              <a:rPr lang="en-AU" dirty="0" smtClean="0"/>
              <a:t>Photo credit: Caritas Australia- The land in both Tanzania and Malawi is arid and drought-like most of the year. The lack of roads to the communities, vulnerability to disasters such as drought, as well as erosion and dry soil conditions mean that the communities have experienced shortages of food supply. This photo is taken in </a:t>
            </a:r>
            <a:r>
              <a:rPr lang="en-AU" dirty="0" err="1" smtClean="0"/>
              <a:t>Endashang’wet</a:t>
            </a:r>
            <a:r>
              <a:rPr lang="en-AU" dirty="0" smtClean="0"/>
              <a:t> in Tanzania where the program is working to increase food security and improve access to water. </a:t>
            </a:r>
          </a:p>
          <a:p>
            <a:endParaRPr lang="en-AU" dirty="0" smtClean="0"/>
          </a:p>
          <a:p>
            <a:r>
              <a:rPr lang="en-AU" dirty="0" smtClean="0"/>
              <a:t>Photo credit: Caritas Switzerland-</a:t>
            </a:r>
            <a:r>
              <a:rPr lang="en-AU" baseline="0" dirty="0" smtClean="0"/>
              <a:t> </a:t>
            </a:r>
            <a:r>
              <a:rPr lang="en-AU" b="0" dirty="0" smtClean="0"/>
              <a:t>Community garden in </a:t>
            </a:r>
            <a:r>
              <a:rPr lang="en-AU" b="0" dirty="0" err="1" smtClean="0"/>
              <a:t>Chawir</a:t>
            </a:r>
            <a:r>
              <a:rPr lang="en-AU" b="0" dirty="0" smtClean="0"/>
              <a:t> where women plant and harvest herbs, leafy vegetables, carrots and onions.</a:t>
            </a:r>
            <a:r>
              <a:rPr lang="en-AU" b="0" baseline="0" dirty="0" smtClean="0"/>
              <a:t> </a:t>
            </a:r>
            <a:r>
              <a:rPr lang="en-AU" dirty="0" smtClean="0"/>
              <a:t>In </a:t>
            </a:r>
            <a:r>
              <a:rPr lang="en-AU" dirty="0" err="1" smtClean="0"/>
              <a:t>Chawir</a:t>
            </a:r>
            <a:r>
              <a:rPr lang="en-AU" dirty="0" smtClean="0"/>
              <a:t> there are two large communal gardens. Around 200 women work here every day. They plant and harvest herbs, leafy vegetables, carrots and onions.</a:t>
            </a:r>
          </a:p>
          <a:p>
            <a:endParaRPr lang="en-AU" b="0" dirty="0" smtClean="0"/>
          </a:p>
          <a:p>
            <a:r>
              <a:rPr lang="en-AU" b="0" dirty="0" smtClean="0"/>
              <a:t>Photo credit: Richard Wainwright- Cyclone victims. </a:t>
            </a:r>
            <a:r>
              <a:rPr lang="en-AU" dirty="0" smtClean="0"/>
              <a:t>People in the </a:t>
            </a:r>
            <a:r>
              <a:rPr lang="en-AU" dirty="0" err="1" smtClean="0"/>
              <a:t>Gabura</a:t>
            </a:r>
            <a:r>
              <a:rPr lang="en-AU" dirty="0" smtClean="0"/>
              <a:t> area affected by cyclone </a:t>
            </a:r>
            <a:r>
              <a:rPr lang="en-AU" dirty="0" err="1" smtClean="0"/>
              <a:t>Aila</a:t>
            </a:r>
            <a:r>
              <a:rPr lang="en-AU" dirty="0" smtClean="0"/>
              <a:t>.</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4</a:t>
            </a:fld>
            <a:endParaRPr lang="en-AU"/>
          </a:p>
        </p:txBody>
      </p:sp>
    </p:spTree>
    <p:extLst>
      <p:ext uri="{BB962C8B-B14F-4D97-AF65-F5344CB8AC3E}">
        <p14:creationId xmlns:p14="http://schemas.microsoft.com/office/powerpoint/2010/main" val="3841491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DISCUSS: </a:t>
            </a:r>
          </a:p>
          <a:p>
            <a:r>
              <a:rPr lang="en-AU" dirty="0" smtClean="0"/>
              <a:t>What</a:t>
            </a:r>
            <a:r>
              <a:rPr lang="en-AU" baseline="0" dirty="0" smtClean="0"/>
              <a:t> do you know about climate change? What have you heard? Where have you heard this information? What questions do you have?</a:t>
            </a:r>
          </a:p>
          <a:p>
            <a:r>
              <a:rPr lang="en-AU" baseline="0" dirty="0" smtClean="0"/>
              <a:t>How does this definition fit in with what you have heard or what you know? </a:t>
            </a:r>
            <a:endParaRPr lang="en-AU" dirty="0" smtClean="0"/>
          </a:p>
          <a:p>
            <a:r>
              <a:rPr lang="en-AU" dirty="0" smtClean="0"/>
              <a:t>What</a:t>
            </a:r>
            <a:r>
              <a:rPr lang="en-AU" baseline="0" dirty="0" smtClean="0"/>
              <a:t> kinds of weather pattern changes can you think of?</a:t>
            </a:r>
          </a:p>
          <a:p>
            <a:r>
              <a:rPr lang="en-AU" baseline="0" dirty="0" smtClean="0"/>
              <a:t>Do you any recent events come to mind? </a:t>
            </a:r>
          </a:p>
          <a:p>
            <a:endParaRPr lang="en-AU" baseline="0" dirty="0" smtClean="0"/>
          </a:p>
          <a:p>
            <a:r>
              <a:rPr lang="en-AU" dirty="0" smtClean="0"/>
              <a:t>What kind of natural</a:t>
            </a:r>
            <a:r>
              <a:rPr lang="en-AU" baseline="0" dirty="0" smtClean="0"/>
              <a:t> and human factors can you think of?</a:t>
            </a:r>
          </a:p>
          <a:p>
            <a:r>
              <a:rPr lang="en-AU" baseline="0" dirty="0" smtClean="0"/>
              <a:t>Can you name any leaders you know who have discussed climate change?</a:t>
            </a:r>
            <a:endParaRPr lang="en-AU" baseline="0"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5</a:t>
            </a:fld>
            <a:endParaRPr lang="en-AU"/>
          </a:p>
        </p:txBody>
      </p:sp>
    </p:spTree>
    <p:extLst>
      <p:ext uri="{BB962C8B-B14F-4D97-AF65-F5344CB8AC3E}">
        <p14:creationId xmlns:p14="http://schemas.microsoft.com/office/powerpoint/2010/main" val="1896543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kern="1200" dirty="0" smtClean="0">
                <a:solidFill>
                  <a:schemeClr val="tx1"/>
                </a:solidFill>
                <a:effectLst/>
                <a:latin typeface="Arial" charset="0"/>
                <a:ea typeface="+mn-ea"/>
                <a:cs typeface="+mn-cs"/>
              </a:rPr>
              <a:t>DISCUSS:</a:t>
            </a:r>
            <a:endParaRPr lang="en-AU" b="1" dirty="0" smtClean="0"/>
          </a:p>
          <a:p>
            <a:r>
              <a:rPr lang="en-AU" dirty="0" smtClean="0"/>
              <a:t>What does ‘displace’ mean?</a:t>
            </a:r>
          </a:p>
          <a:p>
            <a:r>
              <a:rPr lang="en-AU" dirty="0" smtClean="0"/>
              <a:t>What</a:t>
            </a:r>
            <a:r>
              <a:rPr lang="en-AU" baseline="0" dirty="0" smtClean="0"/>
              <a:t> kind of environmental effects make it difficult for people to survive? </a:t>
            </a:r>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6</a:t>
            </a:fld>
            <a:endParaRPr lang="en-AU"/>
          </a:p>
        </p:txBody>
      </p:sp>
    </p:spTree>
    <p:extLst>
      <p:ext uri="{BB962C8B-B14F-4D97-AF65-F5344CB8AC3E}">
        <p14:creationId xmlns:p14="http://schemas.microsoft.com/office/powerpoint/2010/main" val="43518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i="0" kern="1200" dirty="0" smtClean="0">
                <a:solidFill>
                  <a:schemeClr val="tx1"/>
                </a:solidFill>
                <a:effectLst/>
                <a:latin typeface="Arial" charset="0"/>
                <a:ea typeface="+mn-ea"/>
                <a:cs typeface="+mn-cs"/>
              </a:rPr>
              <a:t>DISCUSS:</a:t>
            </a:r>
            <a:endParaRPr lang="en-AU"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altLang="en-US" sz="1200" dirty="0" smtClean="0"/>
              <a:t>Can you think of some reasons for the displacement of people?</a:t>
            </a:r>
          </a:p>
          <a:p>
            <a:pPr marL="0" marR="0" indent="0" algn="l" defTabSz="914400" rtl="0" eaLnBrk="0" fontAlgn="base" latinLnBrk="0" hangingPunct="0">
              <a:lnSpc>
                <a:spcPct val="100000"/>
              </a:lnSpc>
              <a:spcBef>
                <a:spcPct val="30000"/>
              </a:spcBef>
              <a:spcAft>
                <a:spcPct val="0"/>
              </a:spcAft>
              <a:buClrTx/>
              <a:buSzTx/>
              <a:buFontTx/>
              <a:buNone/>
              <a:tabLst/>
              <a:defRPr/>
            </a:pPr>
            <a:r>
              <a:rPr lang="en-AU" altLang="en-US" sz="1200" dirty="0" smtClean="0"/>
              <a:t>We traditionally associate displacement with people being forced to leave their homes due to conflict, injustice or persecution.</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7</a:t>
            </a:fld>
            <a:endParaRPr lang="en-AU"/>
          </a:p>
        </p:txBody>
      </p:sp>
    </p:spTree>
    <p:extLst>
      <p:ext uri="{BB962C8B-B14F-4D97-AF65-F5344CB8AC3E}">
        <p14:creationId xmlns:p14="http://schemas.microsoft.com/office/powerpoint/2010/main" val="4053790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Floods engulfed vast areas in Bangladesh killing at least 11 people and leaving two million marooned.</a:t>
            </a:r>
          </a:p>
          <a:p>
            <a:endParaRPr lang="en-AU" dirty="0" smtClean="0"/>
          </a:p>
          <a:p>
            <a:r>
              <a:rPr lang="en-AU" dirty="0" smtClean="0"/>
              <a:t>Discussion:</a:t>
            </a:r>
          </a:p>
          <a:p>
            <a:r>
              <a:rPr lang="en-AU" dirty="0" smtClean="0"/>
              <a:t>“Climate</a:t>
            </a:r>
            <a:r>
              <a:rPr lang="en-AU" baseline="0" dirty="0" smtClean="0"/>
              <a:t> change may affect the very right to life.” What does this statement mean to you? </a:t>
            </a:r>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8</a:t>
            </a:fld>
            <a:endParaRPr lang="en-AU"/>
          </a:p>
        </p:txBody>
      </p:sp>
    </p:spTree>
    <p:extLst>
      <p:ext uri="{BB962C8B-B14F-4D97-AF65-F5344CB8AC3E}">
        <p14:creationId xmlns:p14="http://schemas.microsoft.com/office/powerpoint/2010/main" val="1367923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Caritas is helping with the distribution of sorghum so that people here get at least one meal a day until the next harvest. Sorghum is a main food source for people in Chad during the food crisis. </a:t>
            </a:r>
          </a:p>
          <a:p>
            <a:r>
              <a:rPr lang="en-AU" b="1" dirty="0" smtClean="0"/>
              <a:t>DISCUSS:</a:t>
            </a:r>
          </a:p>
          <a:p>
            <a:r>
              <a:rPr lang="en-AU" dirty="0" smtClean="0"/>
              <a:t>Where</a:t>
            </a:r>
            <a:r>
              <a:rPr lang="en-AU" baseline="0" dirty="0" smtClean="0"/>
              <a:t> is Darfur? What do you know about the conflict there?</a:t>
            </a:r>
          </a:p>
          <a:p>
            <a:r>
              <a:rPr lang="en-AU" baseline="0" dirty="0" smtClean="0"/>
              <a:t>What might be some social and political causes and how might they be linked to ecological crises?</a:t>
            </a:r>
          </a:p>
          <a:p>
            <a:endParaRPr lang="en-AU" baseline="0" dirty="0" smtClean="0"/>
          </a:p>
          <a:p>
            <a:endParaRPr lang="en-AU" dirty="0"/>
          </a:p>
        </p:txBody>
      </p:sp>
      <p:sp>
        <p:nvSpPr>
          <p:cNvPr id="4" name="Slide Number Placeholder 3"/>
          <p:cNvSpPr>
            <a:spLocks noGrp="1"/>
          </p:cNvSpPr>
          <p:nvPr>
            <p:ph type="sldNum" sz="quarter" idx="10"/>
          </p:nvPr>
        </p:nvSpPr>
        <p:spPr/>
        <p:txBody>
          <a:bodyPr/>
          <a:lstStyle/>
          <a:p>
            <a:fld id="{1E64B215-1B63-4CF5-A4D7-15367E9C26E1}" type="slidenum">
              <a:rPr lang="en-AU" smtClean="0"/>
              <a:pPr/>
              <a:t>9</a:t>
            </a:fld>
            <a:endParaRPr lang="en-AU"/>
          </a:p>
        </p:txBody>
      </p:sp>
    </p:spTree>
    <p:extLst>
      <p:ext uri="{BB962C8B-B14F-4D97-AF65-F5344CB8AC3E}">
        <p14:creationId xmlns:p14="http://schemas.microsoft.com/office/powerpoint/2010/main" val="2679179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smtClean="0">
                <a:solidFill>
                  <a:schemeClr val="bg1"/>
                </a:solidFill>
                <a:latin typeface="Arial" panose="020B0604020202020204" pitchFamily="34" charset="0"/>
              </a:rPr>
              <a:t>Source: International Federation of Red Cross</a:t>
            </a:r>
            <a:endParaRPr lang="en-AU" altLang="en-US" dirty="0" smtClean="0">
              <a:latin typeface="Arial" panose="020B0604020202020204"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AD4F560-3D77-457E-93BE-89EA10A83BB9}" type="slidenum">
              <a:rPr lang="en-AU" altLang="en-US"/>
              <a:pPr eaLnBrk="1" hangingPunct="1">
                <a:spcBef>
                  <a:spcPct val="0"/>
                </a:spcBef>
              </a:pPr>
              <a:t>10</a:t>
            </a:fld>
            <a:endParaRPr lang="en-AU" altLang="en-US"/>
          </a:p>
        </p:txBody>
      </p:sp>
    </p:spTree>
    <p:extLst>
      <p:ext uri="{BB962C8B-B14F-4D97-AF65-F5344CB8AC3E}">
        <p14:creationId xmlns:p14="http://schemas.microsoft.com/office/powerpoint/2010/main" val="1701996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204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sz="4000"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180371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544976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sz="4000"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Tree>
    <p:extLst>
      <p:ext uri="{BB962C8B-B14F-4D97-AF65-F5344CB8AC3E}">
        <p14:creationId xmlns:p14="http://schemas.microsoft.com/office/powerpoint/2010/main" val="2499144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sz="4000"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60661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sz="4000"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4245264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endParaRPr lang="en-US" dirty="0"/>
          </a:p>
        </p:txBody>
      </p:sp>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3C6B2B"/>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5" name="Freeform 1"/>
          <p:cNvSpPr>
            <a:spLocks noChangeArrowheads="1"/>
          </p:cNvSpPr>
          <p:nvPr userDrawn="1"/>
        </p:nvSpPr>
        <p:spPr bwMode="auto">
          <a:xfrm>
            <a:off x="2708176" y="14821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dirty="0"/>
          </a:p>
        </p:txBody>
      </p:sp>
    </p:spTree>
    <p:extLst>
      <p:ext uri="{BB962C8B-B14F-4D97-AF65-F5344CB8AC3E}">
        <p14:creationId xmlns:p14="http://schemas.microsoft.com/office/powerpoint/2010/main" val="1418905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sz="4000" b="1" i="0" cap="all" normalizeH="0" baseline="0">
                <a:solidFill>
                  <a:srgbClr val="C1333C"/>
                </a:solidFill>
                <a:latin typeface="Arial"/>
                <a:cs typeface="Arial"/>
              </a:defRPr>
            </a:lvl1pPr>
          </a:lstStyle>
          <a:p>
            <a:r>
              <a:rPr lang="en-AU" dirty="0" smtClean="0"/>
              <a:t>Click to edit Master title style</a:t>
            </a:r>
            <a:endParaRPr lang="en-US" dirty="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Tree>
    <p:extLst>
      <p:ext uri="{BB962C8B-B14F-4D97-AF65-F5344CB8AC3E}">
        <p14:creationId xmlns:p14="http://schemas.microsoft.com/office/powerpoint/2010/main" val="2751757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dirty="0"/>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Tree>
    <p:extLst>
      <p:ext uri="{BB962C8B-B14F-4D97-AF65-F5344CB8AC3E}">
        <p14:creationId xmlns:p14="http://schemas.microsoft.com/office/powerpoint/2010/main" val="247629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0844" y="1475748"/>
            <a:ext cx="4681416" cy="2828356"/>
          </a:xfrm>
          <a:prstGeom prst="rect">
            <a:avLst/>
          </a:prstGeom>
        </p:spPr>
      </p:pic>
    </p:spTree>
    <p:extLst>
      <p:ext uri="{BB962C8B-B14F-4D97-AF65-F5344CB8AC3E}">
        <p14:creationId xmlns:p14="http://schemas.microsoft.com/office/powerpoint/2010/main" val="1295290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dirty="0" smtClean="0"/>
              <a:t>Last updated: </a:t>
            </a:r>
            <a:fld id="{EE8934FF-BD4A-0141-A604-8E0ACB03DCC7}" type="datetimeFigureOut">
              <a:rPr lang="en-US" smtClean="0"/>
              <a:pPr/>
              <a:t>5/29/2017</a:t>
            </a:fld>
            <a:endParaRPr lang="en-US" dirty="0"/>
          </a:p>
        </p:txBody>
      </p:sp>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726728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taglin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smtClean="0"/>
              <a:t>Click to edit Master title style</a:t>
            </a:r>
            <a:endParaRPr lang="en-US" dirty="0"/>
          </a:p>
        </p:txBody>
      </p:sp>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dirty="0"/>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dirty="0"/>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1577316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r>
              <a:rPr lang="en-US" dirty="0" smtClean="0"/>
              <a:t>Last updated: </a:t>
            </a:r>
            <a:fld id="{EE8934FF-BD4A-0141-A604-8E0ACB03DCC7}" type="datetimeFigureOut">
              <a:rPr lang="en-US" smtClean="0"/>
              <a:pPr/>
              <a:t>5/29/2017</a:t>
            </a:fld>
            <a:endParaRPr lang="en-US" dirty="0"/>
          </a:p>
        </p:txBody>
      </p:sp>
      <p:pic>
        <p:nvPicPr>
          <p:cNvPr id="5" name="Picture 4"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378328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0896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endParaRPr lang="en-US"/>
          </a:p>
        </p:txBody>
      </p:sp>
      <p:sp>
        <p:nvSpPr>
          <p:cNvPr id="4" name="Freeform 1"/>
          <p:cNvSpPr>
            <a:spLocks noChangeArrowheads="1"/>
          </p:cNvSpPr>
          <p:nvPr userDrawn="1"/>
        </p:nvSpPr>
        <p:spPr bwMode="auto">
          <a:xfrm>
            <a:off x="19973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endParaRPr lang="en-US"/>
          </a:p>
        </p:txBody>
      </p:sp>
      <p:sp>
        <p:nvSpPr>
          <p:cNvPr id="5" name="Freeform 1"/>
          <p:cNvSpPr>
            <a:spLocks noChangeArrowheads="1"/>
          </p:cNvSpPr>
          <p:nvPr userDrawn="1"/>
        </p:nvSpPr>
        <p:spPr bwMode="auto">
          <a:xfrm>
            <a:off x="29050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endParaRPr lang="en-US"/>
          </a:p>
        </p:txBody>
      </p:sp>
      <p:sp>
        <p:nvSpPr>
          <p:cNvPr id="6" name="Freeform 1"/>
          <p:cNvSpPr>
            <a:spLocks noChangeArrowheads="1"/>
          </p:cNvSpPr>
          <p:nvPr userDrawn="1"/>
        </p:nvSpPr>
        <p:spPr bwMode="auto">
          <a:xfrm>
            <a:off x="381278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endParaRPr lang="en-US"/>
          </a:p>
        </p:txBody>
      </p:sp>
      <p:sp>
        <p:nvSpPr>
          <p:cNvPr id="7" name="Freeform 1"/>
          <p:cNvSpPr>
            <a:spLocks noChangeArrowheads="1"/>
          </p:cNvSpPr>
          <p:nvPr userDrawn="1"/>
        </p:nvSpPr>
        <p:spPr bwMode="auto">
          <a:xfrm>
            <a:off x="47205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endParaRPr lang="en-US"/>
          </a:p>
        </p:txBody>
      </p:sp>
      <p:sp>
        <p:nvSpPr>
          <p:cNvPr id="8" name="Freeform 1"/>
          <p:cNvSpPr>
            <a:spLocks noChangeArrowheads="1"/>
          </p:cNvSpPr>
          <p:nvPr userDrawn="1"/>
        </p:nvSpPr>
        <p:spPr bwMode="auto">
          <a:xfrm>
            <a:off x="56282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endParaRPr lang="en-US"/>
          </a:p>
        </p:txBody>
      </p:sp>
      <p:sp>
        <p:nvSpPr>
          <p:cNvPr id="9" name="Freeform 1"/>
          <p:cNvSpPr>
            <a:spLocks noChangeArrowheads="1"/>
          </p:cNvSpPr>
          <p:nvPr userDrawn="1"/>
        </p:nvSpPr>
        <p:spPr bwMode="auto">
          <a:xfrm>
            <a:off x="65359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endParaRPr lang="en-US"/>
          </a:p>
        </p:txBody>
      </p:sp>
      <p:sp>
        <p:nvSpPr>
          <p:cNvPr id="10" name="Freeform 1"/>
          <p:cNvSpPr>
            <a:spLocks noChangeArrowheads="1"/>
          </p:cNvSpPr>
          <p:nvPr userDrawn="1"/>
        </p:nvSpPr>
        <p:spPr bwMode="auto">
          <a:xfrm>
            <a:off x="74436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endParaRPr lang="en-US"/>
          </a:p>
        </p:txBody>
      </p:sp>
      <p:sp>
        <p:nvSpPr>
          <p:cNvPr id="11" name="Freeform 1"/>
          <p:cNvSpPr>
            <a:spLocks noChangeArrowheads="1"/>
          </p:cNvSpPr>
          <p:nvPr userDrawn="1"/>
        </p:nvSpPr>
        <p:spPr bwMode="auto">
          <a:xfrm>
            <a:off x="8318511"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endParaRPr lang="en-US"/>
          </a:p>
        </p:txBody>
      </p:sp>
      <p:sp>
        <p:nvSpPr>
          <p:cNvPr id="15" name="Freeform 1"/>
          <p:cNvSpPr>
            <a:spLocks noChangeArrowheads="1"/>
          </p:cNvSpPr>
          <p:nvPr userDrawn="1"/>
        </p:nvSpPr>
        <p:spPr bwMode="auto">
          <a:xfrm>
            <a:off x="10896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endParaRPr lang="en-US"/>
          </a:p>
        </p:txBody>
      </p:sp>
      <p:sp>
        <p:nvSpPr>
          <p:cNvPr id="16" name="Freeform 1"/>
          <p:cNvSpPr>
            <a:spLocks noChangeArrowheads="1"/>
          </p:cNvSpPr>
          <p:nvPr userDrawn="1"/>
        </p:nvSpPr>
        <p:spPr bwMode="auto">
          <a:xfrm>
            <a:off x="19973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13"/>
          </a:solidFill>
          <a:ln>
            <a:noFill/>
          </a:ln>
          <a:effectLst/>
        </p:spPr>
        <p:txBody>
          <a:bodyPr wrap="none" anchor="ctr"/>
          <a:lstStyle/>
          <a:p>
            <a:endParaRPr lang="en-US"/>
          </a:p>
        </p:txBody>
      </p:sp>
      <p:sp>
        <p:nvSpPr>
          <p:cNvPr id="17" name="Freeform 1"/>
          <p:cNvSpPr>
            <a:spLocks noChangeArrowheads="1"/>
          </p:cNvSpPr>
          <p:nvPr userDrawn="1"/>
        </p:nvSpPr>
        <p:spPr bwMode="auto">
          <a:xfrm>
            <a:off x="29050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endParaRPr lang="en-US"/>
          </a:p>
        </p:txBody>
      </p:sp>
      <p:sp>
        <p:nvSpPr>
          <p:cNvPr id="18" name="Freeform 1"/>
          <p:cNvSpPr>
            <a:spLocks noChangeArrowheads="1"/>
          </p:cNvSpPr>
          <p:nvPr userDrawn="1"/>
        </p:nvSpPr>
        <p:spPr bwMode="auto">
          <a:xfrm>
            <a:off x="381278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endParaRPr lang="en-US"/>
          </a:p>
        </p:txBody>
      </p:sp>
      <p:sp>
        <p:nvSpPr>
          <p:cNvPr id="19" name="Freeform 1"/>
          <p:cNvSpPr>
            <a:spLocks noChangeArrowheads="1"/>
          </p:cNvSpPr>
          <p:nvPr userDrawn="1"/>
        </p:nvSpPr>
        <p:spPr bwMode="auto">
          <a:xfrm>
            <a:off x="47205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endParaRPr lang="en-US"/>
          </a:p>
        </p:txBody>
      </p:sp>
      <p:sp>
        <p:nvSpPr>
          <p:cNvPr id="20" name="Freeform 1"/>
          <p:cNvSpPr>
            <a:spLocks noChangeArrowheads="1"/>
          </p:cNvSpPr>
          <p:nvPr userDrawn="1"/>
        </p:nvSpPr>
        <p:spPr bwMode="auto">
          <a:xfrm>
            <a:off x="56282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endParaRPr lang="en-US"/>
          </a:p>
        </p:txBody>
      </p:sp>
      <p:sp>
        <p:nvSpPr>
          <p:cNvPr id="21" name="Freeform 1"/>
          <p:cNvSpPr>
            <a:spLocks noChangeArrowheads="1"/>
          </p:cNvSpPr>
          <p:nvPr userDrawn="1"/>
        </p:nvSpPr>
        <p:spPr bwMode="auto">
          <a:xfrm>
            <a:off x="65359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endParaRPr lang="en-US"/>
          </a:p>
        </p:txBody>
      </p:sp>
      <p:sp>
        <p:nvSpPr>
          <p:cNvPr id="22" name="Freeform 1"/>
          <p:cNvSpPr>
            <a:spLocks noChangeArrowheads="1"/>
          </p:cNvSpPr>
          <p:nvPr userDrawn="1"/>
        </p:nvSpPr>
        <p:spPr bwMode="auto">
          <a:xfrm>
            <a:off x="74436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endParaRPr lang="en-US"/>
          </a:p>
        </p:txBody>
      </p:sp>
      <p:sp>
        <p:nvSpPr>
          <p:cNvPr id="23" name="Freeform 1"/>
          <p:cNvSpPr>
            <a:spLocks noChangeArrowheads="1"/>
          </p:cNvSpPr>
          <p:nvPr userDrawn="1"/>
        </p:nvSpPr>
        <p:spPr bwMode="auto">
          <a:xfrm>
            <a:off x="8318511"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endParaRPr lang="en-US"/>
          </a:p>
        </p:txBody>
      </p:sp>
      <p:sp>
        <p:nvSpPr>
          <p:cNvPr id="26" name="Freeform 1"/>
          <p:cNvSpPr>
            <a:spLocks noChangeArrowheads="1"/>
          </p:cNvSpPr>
          <p:nvPr userDrawn="1"/>
        </p:nvSpPr>
        <p:spPr bwMode="auto">
          <a:xfrm>
            <a:off x="10896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endParaRPr lang="en-US"/>
          </a:p>
        </p:txBody>
      </p:sp>
      <p:sp>
        <p:nvSpPr>
          <p:cNvPr id="27" name="Freeform 1"/>
          <p:cNvSpPr>
            <a:spLocks noChangeArrowheads="1"/>
          </p:cNvSpPr>
          <p:nvPr userDrawn="1"/>
        </p:nvSpPr>
        <p:spPr bwMode="auto">
          <a:xfrm>
            <a:off x="19973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FC97B"/>
          </a:solidFill>
          <a:ln>
            <a:noFill/>
          </a:ln>
          <a:effectLst/>
        </p:spPr>
        <p:txBody>
          <a:bodyPr wrap="none" anchor="ctr"/>
          <a:lstStyle/>
          <a:p>
            <a:endParaRPr lang="en-US"/>
          </a:p>
        </p:txBody>
      </p:sp>
      <p:sp>
        <p:nvSpPr>
          <p:cNvPr id="28" name="Freeform 1"/>
          <p:cNvSpPr>
            <a:spLocks noChangeArrowheads="1"/>
          </p:cNvSpPr>
          <p:nvPr userDrawn="1"/>
        </p:nvSpPr>
        <p:spPr bwMode="auto">
          <a:xfrm>
            <a:off x="29050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endParaRPr lang="en-US"/>
          </a:p>
        </p:txBody>
      </p:sp>
      <p:sp>
        <p:nvSpPr>
          <p:cNvPr id="29" name="Freeform 1"/>
          <p:cNvSpPr>
            <a:spLocks noChangeArrowheads="1"/>
          </p:cNvSpPr>
          <p:nvPr userDrawn="1"/>
        </p:nvSpPr>
        <p:spPr bwMode="auto">
          <a:xfrm>
            <a:off x="381278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endParaRPr lang="en-US"/>
          </a:p>
        </p:txBody>
      </p:sp>
      <p:sp>
        <p:nvSpPr>
          <p:cNvPr id="30" name="Freeform 1"/>
          <p:cNvSpPr>
            <a:spLocks noChangeArrowheads="1"/>
          </p:cNvSpPr>
          <p:nvPr userDrawn="1"/>
        </p:nvSpPr>
        <p:spPr bwMode="auto">
          <a:xfrm>
            <a:off x="47205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a:p>
        </p:txBody>
      </p:sp>
      <p:sp>
        <p:nvSpPr>
          <p:cNvPr id="31" name="Freeform 1"/>
          <p:cNvSpPr>
            <a:spLocks noChangeArrowheads="1"/>
          </p:cNvSpPr>
          <p:nvPr userDrawn="1"/>
        </p:nvSpPr>
        <p:spPr bwMode="auto">
          <a:xfrm>
            <a:off x="56282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endParaRPr lang="en-US"/>
          </a:p>
        </p:txBody>
      </p:sp>
      <p:sp>
        <p:nvSpPr>
          <p:cNvPr id="32" name="Freeform 1"/>
          <p:cNvSpPr>
            <a:spLocks noChangeArrowheads="1"/>
          </p:cNvSpPr>
          <p:nvPr userDrawn="1"/>
        </p:nvSpPr>
        <p:spPr bwMode="auto">
          <a:xfrm>
            <a:off x="65359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endParaRPr lang="en-US"/>
          </a:p>
        </p:txBody>
      </p:sp>
      <p:sp>
        <p:nvSpPr>
          <p:cNvPr id="33" name="Freeform 1"/>
          <p:cNvSpPr>
            <a:spLocks noChangeArrowheads="1"/>
          </p:cNvSpPr>
          <p:nvPr userDrawn="1"/>
        </p:nvSpPr>
        <p:spPr bwMode="auto">
          <a:xfrm>
            <a:off x="74436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endParaRPr lang="en-US"/>
          </a:p>
        </p:txBody>
      </p:sp>
      <p:sp>
        <p:nvSpPr>
          <p:cNvPr id="34" name="Freeform 1"/>
          <p:cNvSpPr>
            <a:spLocks noChangeArrowheads="1"/>
          </p:cNvSpPr>
          <p:nvPr userDrawn="1"/>
        </p:nvSpPr>
        <p:spPr bwMode="auto">
          <a:xfrm>
            <a:off x="8318511"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endParaRPr lang="en-US"/>
          </a:p>
        </p:txBody>
      </p:sp>
      <p:sp>
        <p:nvSpPr>
          <p:cNvPr id="38" name="Rectangle 37"/>
          <p:cNvSpPr/>
          <p:nvPr userDrawn="1"/>
        </p:nvSpPr>
        <p:spPr>
          <a:xfrm>
            <a:off x="10896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227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202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0</a:t>
            </a:r>
            <a:endParaRPr lang="en-US" sz="1400" dirty="0" smtClean="0"/>
          </a:p>
        </p:txBody>
      </p:sp>
      <p:sp>
        <p:nvSpPr>
          <p:cNvPr id="39" name="Rectangle 38"/>
          <p:cNvSpPr/>
          <p:nvPr userDrawn="1"/>
        </p:nvSpPr>
        <p:spPr>
          <a:xfrm>
            <a:off x="19973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217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137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76</a:t>
            </a:r>
            <a:endParaRPr lang="en-US" sz="1400" dirty="0" smtClean="0"/>
          </a:p>
        </p:txBody>
      </p:sp>
      <p:sp>
        <p:nvSpPr>
          <p:cNvPr id="40" name="Rectangle 39"/>
          <p:cNvSpPr/>
          <p:nvPr userDrawn="1"/>
        </p:nvSpPr>
        <p:spPr>
          <a:xfrm>
            <a:off x="290506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60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107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43</a:t>
            </a:r>
            <a:endParaRPr lang="en-US" sz="1400" dirty="0" smtClean="0"/>
          </a:p>
        </p:txBody>
      </p:sp>
      <p:sp>
        <p:nvSpPr>
          <p:cNvPr id="41" name="Rectangle 40"/>
          <p:cNvSpPr/>
          <p:nvPr userDrawn="1"/>
        </p:nvSpPr>
        <p:spPr>
          <a:xfrm>
            <a:off x="381278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133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136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37</a:t>
            </a:r>
            <a:endParaRPr lang="en-US" sz="1400" dirty="0" smtClean="0"/>
          </a:p>
        </p:txBody>
      </p:sp>
      <p:sp>
        <p:nvSpPr>
          <p:cNvPr id="42" name="Rectangle 41"/>
          <p:cNvSpPr/>
          <p:nvPr userDrawn="1"/>
        </p:nvSpPr>
        <p:spPr>
          <a:xfrm>
            <a:off x="472050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163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64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28</a:t>
            </a:r>
            <a:endParaRPr lang="en-US" sz="1400" dirty="0" smtClean="0"/>
          </a:p>
        </p:txBody>
      </p:sp>
      <p:sp>
        <p:nvSpPr>
          <p:cNvPr id="43" name="Rectangle 42"/>
          <p:cNvSpPr/>
          <p:nvPr userDrawn="1"/>
        </p:nvSpPr>
        <p:spPr>
          <a:xfrm>
            <a:off x="562822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106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138</a:t>
            </a:r>
            <a:endParaRPr lang="en-US" sz="1400" dirty="0" smtClean="0"/>
          </a:p>
        </p:txBody>
      </p:sp>
      <p:sp>
        <p:nvSpPr>
          <p:cNvPr id="44" name="Rectangle 43"/>
          <p:cNvSpPr/>
          <p:nvPr userDrawn="1"/>
        </p:nvSpPr>
        <p:spPr>
          <a:xfrm>
            <a:off x="6535946" y="17008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108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113</a:t>
            </a:r>
            <a:endParaRPr lang="en-US" sz="1400" dirty="0" smtClean="0"/>
          </a:p>
        </p:txBody>
      </p:sp>
      <p:sp>
        <p:nvSpPr>
          <p:cNvPr id="45" name="Rectangle 44"/>
          <p:cNvSpPr/>
          <p:nvPr userDrawn="1"/>
        </p:nvSpPr>
        <p:spPr>
          <a:xfrm>
            <a:off x="7443666"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134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91</a:t>
            </a:r>
            <a:endParaRPr lang="en-US" sz="1400" dirty="0" smtClean="0"/>
          </a:p>
        </p:txBody>
      </p:sp>
      <p:sp>
        <p:nvSpPr>
          <p:cNvPr id="46" name="Rectangle 45"/>
          <p:cNvSpPr/>
          <p:nvPr userDrawn="1"/>
        </p:nvSpPr>
        <p:spPr>
          <a:xfrm>
            <a:off x="8318511" y="1700808"/>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110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58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110</a:t>
            </a:r>
            <a:endParaRPr lang="en-US" sz="1400" dirty="0" smtClean="0"/>
          </a:p>
        </p:txBody>
      </p:sp>
      <p:sp>
        <p:nvSpPr>
          <p:cNvPr id="48" name="Rectangle 47"/>
          <p:cNvSpPr/>
          <p:nvPr userDrawn="1"/>
        </p:nvSpPr>
        <p:spPr>
          <a:xfrm>
            <a:off x="10896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247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232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0</a:t>
            </a:r>
            <a:endParaRPr lang="en-US" sz="1400" dirty="0" smtClean="0"/>
          </a:p>
        </p:txBody>
      </p:sp>
      <p:sp>
        <p:nvSpPr>
          <p:cNvPr id="49" name="Rectangle 48"/>
          <p:cNvSpPr/>
          <p:nvPr userDrawn="1"/>
        </p:nvSpPr>
        <p:spPr>
          <a:xfrm>
            <a:off x="199734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239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201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19</a:t>
            </a:r>
            <a:endParaRPr lang="en-US" sz="1400" dirty="0" smtClean="0"/>
          </a:p>
        </p:txBody>
      </p:sp>
      <p:sp>
        <p:nvSpPr>
          <p:cNvPr id="50" name="Rectangle 49"/>
          <p:cNvSpPr/>
          <p:nvPr userDrawn="1"/>
        </p:nvSpPr>
        <p:spPr>
          <a:xfrm>
            <a:off x="290506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161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192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53</a:t>
            </a:r>
            <a:endParaRPr lang="en-US" sz="1400" dirty="0" smtClean="0"/>
          </a:p>
        </p:txBody>
      </p:sp>
      <p:sp>
        <p:nvSpPr>
          <p:cNvPr id="51" name="Rectangle 50"/>
          <p:cNvSpPr/>
          <p:nvPr userDrawn="1"/>
        </p:nvSpPr>
        <p:spPr>
          <a:xfrm>
            <a:off x="381278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181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175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11</a:t>
            </a:r>
            <a:endParaRPr lang="en-US" sz="1400" dirty="0" smtClean="0"/>
          </a:p>
        </p:txBody>
      </p:sp>
      <p:sp>
        <p:nvSpPr>
          <p:cNvPr id="52" name="Rectangle 51"/>
          <p:cNvSpPr/>
          <p:nvPr userDrawn="1"/>
        </p:nvSpPr>
        <p:spPr>
          <a:xfrm>
            <a:off x="472050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202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151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123</a:t>
            </a:r>
            <a:endParaRPr lang="en-US" sz="1400" dirty="0" smtClean="0"/>
          </a:p>
        </p:txBody>
      </p:sp>
      <p:sp>
        <p:nvSpPr>
          <p:cNvPr id="53" name="Rectangle 52"/>
          <p:cNvSpPr/>
          <p:nvPr userDrawn="1"/>
        </p:nvSpPr>
        <p:spPr>
          <a:xfrm>
            <a:off x="562822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131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196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240</a:t>
            </a:r>
            <a:endParaRPr lang="en-US" sz="1400" dirty="0" smtClean="0"/>
          </a:p>
        </p:txBody>
      </p:sp>
      <p:sp>
        <p:nvSpPr>
          <p:cNvPr id="54" name="Rectangle 53"/>
          <p:cNvSpPr/>
          <p:nvPr userDrawn="1"/>
        </p:nvSpPr>
        <p:spPr>
          <a:xfrm>
            <a:off x="6535946" y="3429000"/>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134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174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179</a:t>
            </a:r>
            <a:endParaRPr lang="en-US" sz="1400" dirty="0" smtClean="0"/>
          </a:p>
        </p:txBody>
      </p:sp>
      <p:sp>
        <p:nvSpPr>
          <p:cNvPr id="55" name="Rectangle 54"/>
          <p:cNvSpPr/>
          <p:nvPr userDrawn="1"/>
        </p:nvSpPr>
        <p:spPr>
          <a:xfrm>
            <a:off x="7443666"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196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110</a:t>
            </a:r>
            <a:endParaRPr lang="en-US" sz="1400" dirty="0" smtClean="0"/>
          </a:p>
        </p:txBody>
      </p:sp>
      <p:sp>
        <p:nvSpPr>
          <p:cNvPr id="56" name="Rectangle 55"/>
          <p:cNvSpPr/>
          <p:nvPr userDrawn="1"/>
        </p:nvSpPr>
        <p:spPr>
          <a:xfrm>
            <a:off x="8318511" y="3429000"/>
            <a:ext cx="59572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137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82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151</a:t>
            </a:r>
            <a:endParaRPr lang="en-US" sz="1400" dirty="0" smtClean="0"/>
          </a:p>
        </p:txBody>
      </p:sp>
      <p:sp>
        <p:nvSpPr>
          <p:cNvPr id="58" name="Rectangle 57"/>
          <p:cNvSpPr/>
          <p:nvPr userDrawn="1"/>
        </p:nvSpPr>
        <p:spPr>
          <a:xfrm>
            <a:off x="10896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252</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G 235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138</a:t>
            </a:r>
            <a:endParaRPr lang="en-US" sz="1400" dirty="0" smtClean="0"/>
          </a:p>
        </p:txBody>
      </p:sp>
      <p:sp>
        <p:nvSpPr>
          <p:cNvPr id="59" name="Rectangle 58"/>
          <p:cNvSpPr/>
          <p:nvPr userDrawn="1"/>
        </p:nvSpPr>
        <p:spPr>
          <a:xfrm>
            <a:off x="19973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239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201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123</a:t>
            </a:r>
            <a:endParaRPr lang="en-US" sz="1400" dirty="0" smtClean="0"/>
          </a:p>
        </p:txBody>
      </p:sp>
      <p:sp>
        <p:nvSpPr>
          <p:cNvPr id="60" name="Rectangle 59"/>
          <p:cNvSpPr/>
          <p:nvPr userDrawn="1"/>
        </p:nvSpPr>
        <p:spPr>
          <a:xfrm>
            <a:off x="29050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211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223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157</a:t>
            </a:r>
            <a:endParaRPr lang="en-US" sz="1400" dirty="0" smtClean="0"/>
          </a:p>
        </p:txBody>
      </p:sp>
      <p:sp>
        <p:nvSpPr>
          <p:cNvPr id="61" name="Rectangle 60"/>
          <p:cNvSpPr/>
          <p:nvPr userDrawn="1"/>
        </p:nvSpPr>
        <p:spPr>
          <a:xfrm>
            <a:off x="381278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221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225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124</a:t>
            </a:r>
            <a:endParaRPr lang="en-US" sz="1400" dirty="0" smtClean="0"/>
          </a:p>
        </p:txBody>
      </p:sp>
      <p:sp>
        <p:nvSpPr>
          <p:cNvPr id="62" name="Rectangle 61"/>
          <p:cNvSpPr/>
          <p:nvPr userDrawn="1"/>
        </p:nvSpPr>
        <p:spPr>
          <a:xfrm>
            <a:off x="472050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220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193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123</a:t>
            </a:r>
            <a:endParaRPr lang="en-US" sz="1400" dirty="0" smtClean="0"/>
          </a:p>
        </p:txBody>
      </p:sp>
      <p:sp>
        <p:nvSpPr>
          <p:cNvPr id="63" name="Rectangle 62"/>
          <p:cNvSpPr/>
          <p:nvPr userDrawn="1"/>
        </p:nvSpPr>
        <p:spPr>
          <a:xfrm>
            <a:off x="562822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186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221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248</a:t>
            </a:r>
            <a:endParaRPr lang="en-US" sz="1400" dirty="0" smtClean="0"/>
          </a:p>
        </p:txBody>
      </p:sp>
      <p:sp>
        <p:nvSpPr>
          <p:cNvPr id="64" name="Rectangle 63"/>
          <p:cNvSpPr/>
          <p:nvPr userDrawn="1"/>
        </p:nvSpPr>
        <p:spPr>
          <a:xfrm>
            <a:off x="653594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200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225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223</a:t>
            </a:r>
            <a:endParaRPr lang="en-US" sz="1400" dirty="0" smtClean="0"/>
          </a:p>
        </p:txBody>
      </p:sp>
      <p:sp>
        <p:nvSpPr>
          <p:cNvPr id="65" name="Rectangle 64"/>
          <p:cNvSpPr/>
          <p:nvPr userDrawn="1"/>
        </p:nvSpPr>
        <p:spPr>
          <a:xfrm>
            <a:off x="7443666"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222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156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183</a:t>
            </a:r>
            <a:endParaRPr lang="en-US" sz="1400" dirty="0" smtClean="0"/>
          </a:p>
        </p:txBody>
      </p:sp>
      <p:sp>
        <p:nvSpPr>
          <p:cNvPr id="66" name="Rectangle 65"/>
          <p:cNvSpPr/>
          <p:nvPr userDrawn="1"/>
        </p:nvSpPr>
        <p:spPr>
          <a:xfrm>
            <a:off x="8318511" y="5301208"/>
            <a:ext cx="611503" cy="738664"/>
          </a:xfrm>
          <a:prstGeom prst="rect">
            <a:avLst/>
          </a:prstGeom>
        </p:spPr>
        <p:txBody>
          <a:bodyPr wrap="none">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mn-lt"/>
                <a:ea typeface="+mn-ea"/>
                <a:cs typeface="+mn-cs"/>
              </a:rPr>
              <a:t>R 222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G 202 </a:t>
            </a:r>
            <a:br>
              <a:rPr lang="en-US" sz="1400" b="0" i="0" u="none" strike="noStrike" kern="1200" baseline="0" dirty="0" smtClean="0">
                <a:solidFill>
                  <a:schemeClr val="tx1"/>
                </a:solidFill>
                <a:latin typeface="+mn-lt"/>
                <a:ea typeface="+mn-ea"/>
                <a:cs typeface="+mn-cs"/>
              </a:rPr>
            </a:br>
            <a:r>
              <a:rPr lang="en-US" sz="1400" b="0" i="0" u="none" strike="noStrike" kern="1200" baseline="0" dirty="0" smtClean="0">
                <a:solidFill>
                  <a:schemeClr val="tx1"/>
                </a:solidFill>
                <a:latin typeface="+mn-lt"/>
                <a:ea typeface="+mn-ea"/>
                <a:cs typeface="+mn-cs"/>
              </a:rPr>
              <a:t>B 226</a:t>
            </a:r>
            <a:endParaRPr lang="en-US" sz="1400" dirty="0" smtClean="0"/>
          </a:p>
        </p:txBody>
      </p:sp>
      <p:sp>
        <p:nvSpPr>
          <p:cNvPr id="68" name="Rectangle 67"/>
          <p:cNvSpPr/>
          <p:nvPr userDrawn="1"/>
        </p:nvSpPr>
        <p:spPr>
          <a:xfrm>
            <a:off x="1089626" y="658222"/>
            <a:ext cx="617702"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Lemon</a:t>
            </a:r>
            <a:endParaRPr lang="en-US" sz="1200" b="1" dirty="0" smtClean="0"/>
          </a:p>
        </p:txBody>
      </p:sp>
      <p:sp>
        <p:nvSpPr>
          <p:cNvPr id="69" name="Rectangle 68"/>
          <p:cNvSpPr/>
          <p:nvPr userDrawn="1"/>
        </p:nvSpPr>
        <p:spPr>
          <a:xfrm>
            <a:off x="1890858" y="658222"/>
            <a:ext cx="81134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Mandarin</a:t>
            </a:r>
            <a:endParaRPr lang="en-US" sz="1200" b="1" dirty="0" smtClean="0"/>
          </a:p>
        </p:txBody>
      </p:sp>
      <p:sp>
        <p:nvSpPr>
          <p:cNvPr id="70" name="Rectangle 69"/>
          <p:cNvSpPr/>
          <p:nvPr userDrawn="1"/>
        </p:nvSpPr>
        <p:spPr>
          <a:xfrm>
            <a:off x="3010754" y="655013"/>
            <a:ext cx="490188"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Lime</a:t>
            </a:r>
            <a:endParaRPr lang="en-US" sz="1200" b="1" dirty="0" smtClean="0"/>
          </a:p>
        </p:txBody>
      </p:sp>
      <p:sp>
        <p:nvSpPr>
          <p:cNvPr id="71" name="Rectangle 70"/>
          <p:cNvSpPr/>
          <p:nvPr userDrawn="1"/>
        </p:nvSpPr>
        <p:spPr>
          <a:xfrm>
            <a:off x="3861807" y="655013"/>
            <a:ext cx="51460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Olive</a:t>
            </a:r>
            <a:endParaRPr lang="en-US" sz="1200" b="1" dirty="0" smtClean="0"/>
          </a:p>
        </p:txBody>
      </p:sp>
      <p:sp>
        <p:nvSpPr>
          <p:cNvPr id="72" name="Rectangle 71"/>
          <p:cNvSpPr/>
          <p:nvPr userDrawn="1"/>
        </p:nvSpPr>
        <p:spPr>
          <a:xfrm>
            <a:off x="4644008" y="655013"/>
            <a:ext cx="83553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Cinnamon</a:t>
            </a:r>
            <a:endParaRPr lang="en-US" sz="1200" b="1" dirty="0" smtClean="0"/>
          </a:p>
        </p:txBody>
      </p:sp>
      <p:sp>
        <p:nvSpPr>
          <p:cNvPr id="73" name="Rectangle 72"/>
          <p:cNvSpPr/>
          <p:nvPr userDrawn="1"/>
        </p:nvSpPr>
        <p:spPr>
          <a:xfrm>
            <a:off x="5580112" y="655013"/>
            <a:ext cx="813043"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Blueberry</a:t>
            </a:r>
            <a:endParaRPr lang="en-US" sz="1200" b="1" dirty="0" smtClean="0"/>
          </a:p>
        </p:txBody>
      </p:sp>
      <p:sp>
        <p:nvSpPr>
          <p:cNvPr id="74" name="Rectangle 73"/>
          <p:cNvSpPr/>
          <p:nvPr userDrawn="1"/>
        </p:nvSpPr>
        <p:spPr>
          <a:xfrm>
            <a:off x="6535684" y="655013"/>
            <a:ext cx="618980"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Thyme</a:t>
            </a:r>
            <a:endParaRPr lang="en-US" sz="1200" b="1" dirty="0" smtClean="0"/>
          </a:p>
        </p:txBody>
      </p:sp>
      <p:sp>
        <p:nvSpPr>
          <p:cNvPr id="75" name="Rectangle 74"/>
          <p:cNvSpPr/>
          <p:nvPr userDrawn="1"/>
        </p:nvSpPr>
        <p:spPr>
          <a:xfrm>
            <a:off x="7505405" y="655013"/>
            <a:ext cx="530915"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Berry</a:t>
            </a:r>
            <a:endParaRPr lang="en-US" sz="1200" b="1" dirty="0" smtClean="0"/>
          </a:p>
        </p:txBody>
      </p:sp>
      <p:sp>
        <p:nvSpPr>
          <p:cNvPr id="76" name="Rectangle 75"/>
          <p:cNvSpPr/>
          <p:nvPr userDrawn="1"/>
        </p:nvSpPr>
        <p:spPr>
          <a:xfrm>
            <a:off x="8367499" y="655013"/>
            <a:ext cx="512129" cy="276999"/>
          </a:xfrm>
          <a:prstGeom prst="rect">
            <a:avLst/>
          </a:prstGeom>
        </p:spPr>
        <p:txBody>
          <a:bodyPr wrap="non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Plum</a:t>
            </a:r>
          </a:p>
        </p:txBody>
      </p:sp>
      <p:sp>
        <p:nvSpPr>
          <p:cNvPr id="77" name="Rectangle 76"/>
          <p:cNvSpPr/>
          <p:nvPr userDrawn="1"/>
        </p:nvSpPr>
        <p:spPr>
          <a:xfrm>
            <a:off x="187040" y="76562"/>
            <a:ext cx="8779840" cy="400110"/>
          </a:xfrm>
          <a:prstGeom prst="rect">
            <a:avLst/>
          </a:prstGeom>
        </p:spPr>
        <p:txBody>
          <a:bodyPr wrap="square">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i="0" u="none" strike="noStrike" kern="1200" baseline="0" dirty="0" smtClean="0">
                <a:solidFill>
                  <a:schemeClr val="tx1"/>
                </a:solidFill>
                <a:latin typeface="+mn-lt"/>
                <a:ea typeface="+mn-ea"/>
                <a:cs typeface="+mn-cs"/>
              </a:rPr>
              <a:t>Caritas Australia Colour Palette</a:t>
            </a:r>
            <a:endParaRPr lang="en-US" sz="2000" b="1" dirty="0" smtClean="0"/>
          </a:p>
        </p:txBody>
      </p:sp>
    </p:spTree>
    <p:extLst>
      <p:ext uri="{BB962C8B-B14F-4D97-AF65-F5344CB8AC3E}">
        <p14:creationId xmlns:p14="http://schemas.microsoft.com/office/powerpoint/2010/main" val="916154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6456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A2FFB506-0957-48D7-9366-7980B0B542B1}" type="datetimeFigureOut">
              <a:rPr lang="en-AU" smtClean="0"/>
              <a:t>29/05/2017</a:t>
            </a:fld>
            <a:endParaRPr lang="en-AU"/>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AU"/>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1B74400-AFF4-4A7B-991C-F9B332AE35CE}" type="slidenum">
              <a:rPr lang="en-AU" smtClean="0"/>
              <a:t>‹#›</a:t>
            </a:fld>
            <a:endParaRPr lang="en-AU"/>
          </a:p>
        </p:txBody>
      </p:sp>
    </p:spTree>
    <p:extLst>
      <p:ext uri="{BB962C8B-B14F-4D97-AF65-F5344CB8AC3E}">
        <p14:creationId xmlns:p14="http://schemas.microsoft.com/office/powerpoint/2010/main" val="2383185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998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NSTRUCTIO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08920"/>
            <a:ext cx="8229600" cy="1143000"/>
          </a:xfrm>
          <a:prstGeom prst="rect">
            <a:avLst/>
          </a:prstGeom>
        </p:spPr>
        <p:txBody>
          <a:bodyPr vert="horz"/>
          <a:lstStyle>
            <a:lvl1pPr algn="ctr">
              <a:defRPr/>
            </a:lvl1pPr>
          </a:lstStyle>
          <a:p>
            <a:r>
              <a:rPr lang="en-AU"/>
              <a:t>Caritas Australia </a:t>
            </a:r>
            <a:br>
              <a:rPr lang="en-AU"/>
            </a:br>
            <a:r>
              <a:rPr lang="en-AU"/>
              <a:t>PowerPoint Instructions</a:t>
            </a:r>
            <a:endParaRPr lang="en-US"/>
          </a:p>
        </p:txBody>
      </p:sp>
      <p:sp>
        <p:nvSpPr>
          <p:cNvPr id="3" name="TextBox 2"/>
          <p:cNvSpPr txBox="1"/>
          <p:nvPr userDrawn="1"/>
        </p:nvSpPr>
        <p:spPr>
          <a:xfrm>
            <a:off x="9756576" y="5369148"/>
            <a:ext cx="6696743" cy="2308324"/>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Changing font </a:t>
            </a:r>
            <a:r>
              <a:rPr lang="en-US" sz="1600" b="1" err="1">
                <a:solidFill>
                  <a:srgbClr val="000000"/>
                </a:solidFill>
                <a:latin typeface="Arial"/>
              </a:rPr>
              <a:t>colours</a:t>
            </a:r>
            <a:endParaRPr lang="en-US" sz="1600" b="1">
              <a:solidFill>
                <a:srgbClr val="000000"/>
              </a:solidFill>
              <a:latin typeface="Arial"/>
            </a:endParaRPr>
          </a:p>
          <a:p>
            <a:pPr defTabSz="457200" fontAlgn="auto">
              <a:spcBef>
                <a:spcPts val="0"/>
              </a:spcBef>
              <a:spcAft>
                <a:spcPts val="0"/>
              </a:spcAft>
            </a:pPr>
            <a:r>
              <a:rPr lang="en-US" sz="1600">
                <a:solidFill>
                  <a:srgbClr val="000000"/>
                </a:solidFill>
                <a:latin typeface="Arial"/>
              </a:rPr>
              <a:t>When you wish to change the font </a:t>
            </a:r>
            <a:r>
              <a:rPr lang="en-US" sz="1600" err="1">
                <a:solidFill>
                  <a:srgbClr val="000000"/>
                </a:solidFill>
                <a:latin typeface="Arial"/>
              </a:rPr>
              <a:t>colour</a:t>
            </a:r>
            <a:r>
              <a:rPr lang="en-US" sz="1600">
                <a:solidFill>
                  <a:srgbClr val="000000"/>
                </a:solidFill>
                <a:latin typeface="Arial"/>
              </a:rPr>
              <a:t> with the presentation please follow the following instructions.</a:t>
            </a:r>
          </a:p>
          <a:p>
            <a:pPr marL="285750" indent="-285750" defTabSz="457200" fontAlgn="auto">
              <a:spcBef>
                <a:spcPts val="0"/>
              </a:spcBef>
              <a:spcAft>
                <a:spcPts val="0"/>
              </a:spcAft>
              <a:buFont typeface="Arial"/>
              <a:buChar char="•"/>
            </a:pPr>
            <a:r>
              <a:rPr lang="en-US" sz="1600">
                <a:solidFill>
                  <a:srgbClr val="000000"/>
                </a:solidFill>
                <a:latin typeface="Arial"/>
              </a:rPr>
              <a:t>Highlight the words you wish to change</a:t>
            </a:r>
          </a:p>
          <a:p>
            <a:pPr marL="285750" indent="-285750" defTabSz="457200" fontAlgn="auto">
              <a:spcBef>
                <a:spcPts val="0"/>
              </a:spcBef>
              <a:spcAft>
                <a:spcPts val="0"/>
              </a:spcAft>
              <a:buFont typeface="Arial"/>
              <a:buChar char="•"/>
            </a:pPr>
            <a:r>
              <a:rPr lang="en-US" sz="1600">
                <a:solidFill>
                  <a:srgbClr val="000000"/>
                </a:solidFill>
                <a:latin typeface="Arial"/>
              </a:rPr>
              <a:t>Right click on the selection</a:t>
            </a:r>
          </a:p>
          <a:p>
            <a:pPr marL="285750" indent="-285750" defTabSz="457200" fontAlgn="auto">
              <a:spcBef>
                <a:spcPts val="0"/>
              </a:spcBef>
              <a:spcAft>
                <a:spcPts val="0"/>
              </a:spcAft>
              <a:buFont typeface="Arial"/>
              <a:buChar char="•"/>
            </a:pPr>
            <a:r>
              <a:rPr lang="en-US" sz="1600">
                <a:solidFill>
                  <a:srgbClr val="000000"/>
                </a:solidFill>
                <a:latin typeface="Arial"/>
              </a:rPr>
              <a:t>Selection ‘font’</a:t>
            </a:r>
          </a:p>
          <a:p>
            <a:pPr marL="285750" indent="-285750" defTabSz="457200" fontAlgn="auto">
              <a:spcBef>
                <a:spcPts val="0"/>
              </a:spcBef>
              <a:spcAft>
                <a:spcPts val="0"/>
              </a:spcAft>
              <a:buFont typeface="Arial"/>
              <a:buChar char="•"/>
            </a:pPr>
            <a:r>
              <a:rPr lang="en-US" sz="1600">
                <a:solidFill>
                  <a:srgbClr val="000000"/>
                </a:solidFill>
                <a:latin typeface="Arial"/>
              </a:rPr>
              <a:t>Within this menu you can change the font </a:t>
            </a:r>
            <a:r>
              <a:rPr lang="en-US" sz="1600" err="1">
                <a:solidFill>
                  <a:srgbClr val="000000"/>
                </a:solidFill>
                <a:latin typeface="Arial"/>
              </a:rPr>
              <a:t>colour</a:t>
            </a:r>
            <a:r>
              <a:rPr lang="en-US" sz="1600">
                <a:solidFill>
                  <a:srgbClr val="000000"/>
                </a:solidFill>
                <a:latin typeface="Arial"/>
              </a:rPr>
              <a:t> by selecting the ‘more </a:t>
            </a:r>
            <a:r>
              <a:rPr lang="en-US" sz="1600" err="1">
                <a:solidFill>
                  <a:srgbClr val="000000"/>
                </a:solidFill>
                <a:latin typeface="Arial"/>
              </a:rPr>
              <a:t>colours’</a:t>
            </a:r>
            <a:r>
              <a:rPr lang="en-US" sz="1600">
                <a:solidFill>
                  <a:srgbClr val="000000"/>
                </a:solidFill>
                <a:latin typeface="Arial"/>
              </a:rPr>
              <a:t> button at the bottom.</a:t>
            </a:r>
          </a:p>
          <a:p>
            <a:pPr marL="285750" indent="-285750" defTabSz="457200" fontAlgn="auto">
              <a:spcBef>
                <a:spcPts val="0"/>
              </a:spcBef>
              <a:spcAft>
                <a:spcPts val="0"/>
              </a:spcAft>
              <a:buFont typeface="Arial"/>
              <a:buChar char="•"/>
            </a:pPr>
            <a:r>
              <a:rPr lang="en-US" sz="1600">
                <a:solidFill>
                  <a:srgbClr val="000000"/>
                </a:solidFill>
                <a:latin typeface="Arial"/>
              </a:rPr>
              <a:t>Only select </a:t>
            </a:r>
            <a:r>
              <a:rPr lang="en-US" sz="1600" err="1">
                <a:solidFill>
                  <a:srgbClr val="000000"/>
                </a:solidFill>
                <a:latin typeface="Arial"/>
              </a:rPr>
              <a:t>colours</a:t>
            </a:r>
            <a:r>
              <a:rPr lang="en-US" sz="1600">
                <a:solidFill>
                  <a:srgbClr val="000000"/>
                </a:solidFill>
                <a:latin typeface="Arial"/>
              </a:rPr>
              <a:t> from Caritas Australia </a:t>
            </a:r>
            <a:r>
              <a:rPr lang="en-US" sz="1600" err="1">
                <a:solidFill>
                  <a:srgbClr val="000000"/>
                </a:solidFill>
                <a:latin typeface="Arial"/>
              </a:rPr>
              <a:t>colour</a:t>
            </a:r>
            <a:r>
              <a:rPr lang="en-US" sz="1600">
                <a:solidFill>
                  <a:srgbClr val="000000"/>
                </a:solidFill>
                <a:latin typeface="Arial"/>
              </a:rPr>
              <a:t> palette.</a:t>
            </a:r>
          </a:p>
        </p:txBody>
      </p:sp>
      <p:pic>
        <p:nvPicPr>
          <p:cNvPr id="5" name="Picture 4" descr="increase indent butt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7690" y="391052"/>
            <a:ext cx="406402" cy="304800"/>
          </a:xfrm>
          <a:prstGeom prst="rect">
            <a:avLst/>
          </a:prstGeom>
        </p:spPr>
      </p:pic>
      <p:pic>
        <p:nvPicPr>
          <p:cNvPr id="6" name="Picture 5" descr="increase indent button.png"/>
          <p:cNvPicPr>
            <a:picLocks noChangeAspect="1"/>
          </p:cNvPicPr>
          <p:nvPr userDrawn="1"/>
        </p:nvPicPr>
        <p:blipFill rotWithShape="1">
          <a:blip r:embed="rId2">
            <a:extLst>
              <a:ext uri="{28A0092B-C50C-407E-A947-70E740481C1C}">
                <a14:useLocalDpi xmlns:a14="http://schemas.microsoft.com/office/drawing/2010/main" val="0"/>
              </a:ext>
            </a:extLst>
          </a:blip>
          <a:srcRect r="-98"/>
          <a:stretch/>
        </p:blipFill>
        <p:spPr>
          <a:xfrm rot="10800000">
            <a:off x="-7931745" y="391052"/>
            <a:ext cx="406798" cy="304800"/>
          </a:xfrm>
          <a:prstGeom prst="rect">
            <a:avLst/>
          </a:prstGeom>
        </p:spPr>
      </p:pic>
      <p:sp>
        <p:nvSpPr>
          <p:cNvPr id="7" name="TextBox 6"/>
          <p:cNvSpPr txBox="1"/>
          <p:nvPr userDrawn="1"/>
        </p:nvSpPr>
        <p:spPr>
          <a:xfrm>
            <a:off x="-6877272" y="-656297"/>
            <a:ext cx="6480720" cy="2800766"/>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How to change the font format</a:t>
            </a:r>
          </a:p>
          <a:p>
            <a:pPr defTabSz="457200" fontAlgn="auto">
              <a:spcBef>
                <a:spcPts val="0"/>
              </a:spcBef>
              <a:spcAft>
                <a:spcPts val="0"/>
              </a:spcAft>
            </a:pPr>
            <a:r>
              <a:rPr lang="en-US" sz="1600">
                <a:solidFill>
                  <a:srgbClr val="000000"/>
                </a:solidFill>
                <a:latin typeface="Arial"/>
              </a:rPr>
              <a:t>Minimum body copy font size: 18pt</a:t>
            </a:r>
          </a:p>
          <a:p>
            <a:pPr defTabSz="457200" fontAlgn="auto">
              <a:spcBef>
                <a:spcPts val="0"/>
              </a:spcBef>
              <a:spcAft>
                <a:spcPts val="0"/>
              </a:spcAft>
            </a:pPr>
            <a:r>
              <a:rPr lang="en-US" sz="1600">
                <a:solidFill>
                  <a:srgbClr val="000000"/>
                </a:solidFill>
                <a:latin typeface="Arial"/>
              </a:rPr>
              <a:t>Styles have been setup within the </a:t>
            </a:r>
            <a:r>
              <a:rPr lang="en-US" sz="1600" err="1">
                <a:solidFill>
                  <a:srgbClr val="000000"/>
                </a:solidFill>
                <a:latin typeface="Arial"/>
              </a:rPr>
              <a:t>powerpoint</a:t>
            </a:r>
            <a:r>
              <a:rPr lang="en-US" sz="1600">
                <a:solidFill>
                  <a:srgbClr val="000000"/>
                </a:solidFill>
                <a:latin typeface="Arial"/>
              </a:rPr>
              <a:t> to allow you to use Subheadings, body copy, bullet points. </a:t>
            </a:r>
          </a:p>
          <a:p>
            <a:pPr defTabSz="457200" fontAlgn="auto">
              <a:spcBef>
                <a:spcPts val="0"/>
              </a:spcBef>
              <a:spcAft>
                <a:spcPts val="0"/>
              </a:spcAft>
            </a:pPr>
            <a:r>
              <a:rPr lang="en-US" sz="1600">
                <a:solidFill>
                  <a:srgbClr val="000000"/>
                </a:solidFill>
                <a:latin typeface="Arial"/>
              </a:rPr>
              <a:t>To change the font style use the paragraph indent buttons (Not the tab key) to switch between styles.</a:t>
            </a:r>
          </a:p>
          <a:p>
            <a:pPr defTabSz="457200" fontAlgn="auto">
              <a:spcBef>
                <a:spcPts val="0"/>
              </a:spcBef>
              <a:spcAft>
                <a:spcPts val="0"/>
              </a:spcAft>
            </a:pPr>
            <a:r>
              <a:rPr lang="en-US" sz="1600" b="1">
                <a:solidFill>
                  <a:srgbClr val="000000"/>
                </a:solidFill>
                <a:latin typeface="Arial"/>
              </a:rPr>
              <a:t>Indent 1: </a:t>
            </a:r>
            <a:r>
              <a:rPr lang="en-US" sz="1600">
                <a:solidFill>
                  <a:srgbClr val="000000"/>
                </a:solidFill>
                <a:latin typeface="Arial"/>
              </a:rPr>
              <a:t>body copy</a:t>
            </a:r>
          </a:p>
          <a:p>
            <a:pPr defTabSz="457200" fontAlgn="auto">
              <a:spcBef>
                <a:spcPts val="0"/>
              </a:spcBef>
              <a:spcAft>
                <a:spcPts val="0"/>
              </a:spcAft>
              <a:defRPr/>
            </a:pPr>
            <a:r>
              <a:rPr lang="en-US" sz="1600" b="1">
                <a:solidFill>
                  <a:srgbClr val="000000"/>
                </a:solidFill>
                <a:latin typeface="Arial"/>
              </a:rPr>
              <a:t>Indent 2: </a:t>
            </a:r>
            <a:r>
              <a:rPr lang="en-US" sz="1600">
                <a:solidFill>
                  <a:srgbClr val="000000"/>
                </a:solidFill>
                <a:latin typeface="Arial"/>
              </a:rPr>
              <a:t>Subheadings</a:t>
            </a:r>
          </a:p>
          <a:p>
            <a:pPr defTabSz="457200" fontAlgn="auto">
              <a:spcBef>
                <a:spcPts val="0"/>
              </a:spcBef>
              <a:spcAft>
                <a:spcPts val="0"/>
              </a:spcAft>
            </a:pPr>
            <a:r>
              <a:rPr lang="en-US" sz="1600" b="1">
                <a:solidFill>
                  <a:srgbClr val="000000"/>
                </a:solidFill>
                <a:latin typeface="Arial"/>
              </a:rPr>
              <a:t>Indent 3: </a:t>
            </a:r>
            <a:r>
              <a:rPr lang="en-US" sz="1600">
                <a:solidFill>
                  <a:srgbClr val="000000"/>
                </a:solidFill>
                <a:latin typeface="Arial"/>
              </a:rPr>
              <a:t>bullet points first level</a:t>
            </a:r>
          </a:p>
          <a:p>
            <a:pPr defTabSz="457200" fontAlgn="auto">
              <a:spcBef>
                <a:spcPts val="0"/>
              </a:spcBef>
              <a:spcAft>
                <a:spcPts val="0"/>
              </a:spcAft>
              <a:defRPr/>
            </a:pPr>
            <a:r>
              <a:rPr lang="en-US" sz="1600" b="1">
                <a:solidFill>
                  <a:srgbClr val="000000"/>
                </a:solidFill>
                <a:latin typeface="Arial"/>
              </a:rPr>
              <a:t>Indent 4: </a:t>
            </a:r>
            <a:r>
              <a:rPr lang="en-US" sz="1600">
                <a:solidFill>
                  <a:srgbClr val="000000"/>
                </a:solidFill>
                <a:latin typeface="Arial"/>
              </a:rPr>
              <a:t>bullet points second level</a:t>
            </a:r>
          </a:p>
          <a:p>
            <a:pPr defTabSz="457200" fontAlgn="auto">
              <a:spcBef>
                <a:spcPts val="0"/>
              </a:spcBef>
              <a:spcAft>
                <a:spcPts val="0"/>
              </a:spcAft>
              <a:defRPr/>
            </a:pPr>
            <a:r>
              <a:rPr lang="en-US" sz="1600" b="1">
                <a:solidFill>
                  <a:srgbClr val="000000"/>
                </a:solidFill>
                <a:latin typeface="Arial"/>
              </a:rPr>
              <a:t>Indent 5: </a:t>
            </a:r>
            <a:r>
              <a:rPr lang="en-US" sz="1600">
                <a:solidFill>
                  <a:srgbClr val="000000"/>
                </a:solidFill>
                <a:latin typeface="Arial"/>
              </a:rPr>
              <a:t>bullet points third level</a:t>
            </a:r>
          </a:p>
        </p:txBody>
      </p:sp>
      <p:sp>
        <p:nvSpPr>
          <p:cNvPr id="8" name="TextBox 7"/>
          <p:cNvSpPr txBox="1"/>
          <p:nvPr userDrawn="1"/>
        </p:nvSpPr>
        <p:spPr>
          <a:xfrm>
            <a:off x="-6923633" y="2418072"/>
            <a:ext cx="6480720" cy="1569660"/>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Presentation </a:t>
            </a:r>
            <a:r>
              <a:rPr lang="en-US" sz="1600" b="1" err="1">
                <a:solidFill>
                  <a:srgbClr val="000000"/>
                </a:solidFill>
                <a:latin typeface="Arial"/>
              </a:rPr>
              <a:t>colours</a:t>
            </a:r>
            <a:endParaRPr lang="en-US" sz="1600" b="1">
              <a:solidFill>
                <a:srgbClr val="000000"/>
              </a:solidFill>
              <a:latin typeface="Arial"/>
            </a:endParaRPr>
          </a:p>
          <a:p>
            <a:pPr defTabSz="457200" fontAlgn="auto">
              <a:spcBef>
                <a:spcPts val="0"/>
              </a:spcBef>
              <a:spcAft>
                <a:spcPts val="0"/>
              </a:spcAft>
            </a:pPr>
            <a:r>
              <a:rPr lang="en-US" sz="1600" err="1">
                <a:solidFill>
                  <a:srgbClr val="000000"/>
                </a:solidFill>
                <a:latin typeface="Arial"/>
              </a:rPr>
              <a:t>Colours</a:t>
            </a:r>
            <a:r>
              <a:rPr lang="en-US" sz="1600">
                <a:solidFill>
                  <a:srgbClr val="000000"/>
                </a:solidFill>
                <a:latin typeface="Arial"/>
              </a:rPr>
              <a:t> within the presentation can change but should be selected from the Caritas Australia brand book </a:t>
            </a:r>
            <a:r>
              <a:rPr lang="en-US" sz="1600" b="1">
                <a:solidFill>
                  <a:srgbClr val="000000"/>
                </a:solidFill>
                <a:latin typeface="Arial"/>
              </a:rPr>
              <a:t>dark </a:t>
            </a:r>
            <a:r>
              <a:rPr lang="en-US" sz="1600" b="1" err="1">
                <a:solidFill>
                  <a:srgbClr val="000000"/>
                </a:solidFill>
                <a:latin typeface="Arial"/>
              </a:rPr>
              <a:t>colours</a:t>
            </a:r>
            <a:r>
              <a:rPr lang="en-US" sz="1600" b="1">
                <a:solidFill>
                  <a:srgbClr val="000000"/>
                </a:solidFill>
                <a:latin typeface="Arial"/>
              </a:rPr>
              <a:t>.</a:t>
            </a:r>
          </a:p>
          <a:p>
            <a:pPr defTabSz="457200" fontAlgn="auto">
              <a:spcBef>
                <a:spcPts val="0"/>
              </a:spcBef>
              <a:spcAft>
                <a:spcPts val="0"/>
              </a:spcAft>
            </a:pPr>
            <a:endParaRPr lang="en-US" sz="1600" b="1">
              <a:solidFill>
                <a:srgbClr val="000000"/>
              </a:solidFill>
              <a:latin typeface="Arial"/>
            </a:endParaRPr>
          </a:p>
          <a:p>
            <a:pPr defTabSz="457200" fontAlgn="auto">
              <a:spcBef>
                <a:spcPts val="0"/>
              </a:spcBef>
              <a:spcAft>
                <a:spcPts val="0"/>
              </a:spcAft>
            </a:pPr>
            <a:r>
              <a:rPr lang="en-US" sz="1600" b="1">
                <a:solidFill>
                  <a:srgbClr val="000000"/>
                </a:solidFill>
                <a:latin typeface="Arial"/>
              </a:rPr>
              <a:t>NOTE: </a:t>
            </a:r>
            <a:r>
              <a:rPr lang="en-US" sz="1600">
                <a:solidFill>
                  <a:srgbClr val="000000"/>
                </a:solidFill>
                <a:latin typeface="Arial"/>
              </a:rPr>
              <a:t>If you choose to change the </a:t>
            </a:r>
            <a:r>
              <a:rPr lang="en-US" sz="1600" err="1">
                <a:solidFill>
                  <a:srgbClr val="000000"/>
                </a:solidFill>
                <a:latin typeface="Arial"/>
              </a:rPr>
              <a:t>colours</a:t>
            </a:r>
            <a:r>
              <a:rPr lang="en-US" sz="1600">
                <a:solidFill>
                  <a:srgbClr val="000000"/>
                </a:solidFill>
                <a:latin typeface="Arial"/>
              </a:rPr>
              <a:t> within the presentation please ensure that every slide is consistent.</a:t>
            </a:r>
          </a:p>
        </p:txBody>
      </p:sp>
      <p:sp>
        <p:nvSpPr>
          <p:cNvPr id="9" name="TextBox 8"/>
          <p:cNvSpPr txBox="1"/>
          <p:nvPr userDrawn="1"/>
        </p:nvSpPr>
        <p:spPr>
          <a:xfrm>
            <a:off x="-6923633" y="4312255"/>
            <a:ext cx="4150817" cy="2545745"/>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Changing background </a:t>
            </a:r>
            <a:r>
              <a:rPr lang="en-US" sz="1600" b="1" err="1">
                <a:solidFill>
                  <a:srgbClr val="000000"/>
                </a:solidFill>
                <a:latin typeface="Arial"/>
              </a:rPr>
              <a:t>colours</a:t>
            </a:r>
            <a:endParaRPr lang="en-US" sz="1600" b="1">
              <a:solidFill>
                <a:srgbClr val="000000"/>
              </a:solidFill>
              <a:latin typeface="Arial"/>
            </a:endParaRPr>
          </a:p>
          <a:p>
            <a:pPr defTabSz="457200" fontAlgn="auto">
              <a:spcBef>
                <a:spcPts val="0"/>
              </a:spcBef>
              <a:spcAft>
                <a:spcPts val="0"/>
              </a:spcAft>
            </a:pPr>
            <a:r>
              <a:rPr lang="en-US" sz="1600">
                <a:solidFill>
                  <a:srgbClr val="000000"/>
                </a:solidFill>
                <a:latin typeface="Arial"/>
              </a:rPr>
              <a:t>When you wish to change the background colour of title or voice box slides please change using the Master page (View &gt; Master &gt; Slide Master). Right click on each background of the slide and selection ‘Format Background’. A background colour can be selected from this pop up menu. </a:t>
            </a:r>
            <a:r>
              <a:rPr lang="en-US" sz="1600" b="1">
                <a:solidFill>
                  <a:srgbClr val="000000"/>
                </a:solidFill>
                <a:latin typeface="Arial"/>
              </a:rPr>
              <a:t>(More </a:t>
            </a:r>
            <a:r>
              <a:rPr lang="en-US" sz="1600" b="1" err="1">
                <a:solidFill>
                  <a:srgbClr val="000000"/>
                </a:solidFill>
                <a:latin typeface="Arial"/>
              </a:rPr>
              <a:t>colours</a:t>
            </a:r>
            <a:r>
              <a:rPr lang="en-US" sz="1600" b="1">
                <a:solidFill>
                  <a:srgbClr val="000000"/>
                </a:solidFill>
                <a:latin typeface="Arial"/>
              </a:rPr>
              <a:t> &gt; Custom&gt; </a:t>
            </a:r>
            <a:r>
              <a:rPr lang="en-US" sz="1600" b="1" err="1">
                <a:solidFill>
                  <a:srgbClr val="000000"/>
                </a:solidFill>
                <a:latin typeface="Arial"/>
              </a:rPr>
              <a:t>Colour</a:t>
            </a:r>
            <a:r>
              <a:rPr lang="en-US" sz="1600" b="1">
                <a:solidFill>
                  <a:srgbClr val="000000"/>
                </a:solidFill>
                <a:latin typeface="Arial"/>
              </a:rPr>
              <a:t> mode RGB &gt; Input numbers)</a:t>
            </a:r>
            <a:endParaRPr lang="en-US" sz="1600">
              <a:solidFill>
                <a:srgbClr val="000000"/>
              </a:solidFill>
              <a:latin typeface="Arial"/>
            </a:endParaRPr>
          </a:p>
        </p:txBody>
      </p:sp>
      <p:sp>
        <p:nvSpPr>
          <p:cNvPr id="11" name="TextBox 10"/>
          <p:cNvSpPr txBox="1"/>
          <p:nvPr userDrawn="1"/>
        </p:nvSpPr>
        <p:spPr>
          <a:xfrm>
            <a:off x="-6912544" y="7048559"/>
            <a:ext cx="6469631" cy="3293209"/>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Placing images and cropping</a:t>
            </a:r>
          </a:p>
          <a:p>
            <a:pPr defTabSz="457200" fontAlgn="auto">
              <a:spcBef>
                <a:spcPts val="0"/>
              </a:spcBef>
              <a:spcAft>
                <a:spcPts val="0"/>
              </a:spcAft>
            </a:pPr>
            <a:r>
              <a:rPr lang="en-US" sz="1600">
                <a:solidFill>
                  <a:srgbClr val="000000"/>
                </a:solidFill>
                <a:latin typeface="Arial"/>
              </a:rPr>
              <a:t>When placing images they may at first be placed into the image box small or inappropriately cropped, for example a persons head cropped off. </a:t>
            </a:r>
          </a:p>
          <a:p>
            <a:pPr defTabSz="457200" fontAlgn="auto">
              <a:spcBef>
                <a:spcPts val="0"/>
              </a:spcBef>
              <a:spcAft>
                <a:spcPts val="0"/>
              </a:spcAft>
            </a:pPr>
            <a:r>
              <a:rPr lang="en-US" sz="1600">
                <a:solidFill>
                  <a:srgbClr val="000000"/>
                </a:solidFill>
                <a:latin typeface="Arial"/>
              </a:rPr>
              <a:t>To fix this please follow these steps:</a:t>
            </a:r>
          </a:p>
          <a:p>
            <a:pPr marL="285750" indent="-285750" defTabSz="457200" fontAlgn="auto">
              <a:spcBef>
                <a:spcPts val="0"/>
              </a:spcBef>
              <a:spcAft>
                <a:spcPts val="0"/>
              </a:spcAft>
              <a:buFont typeface="Arial"/>
              <a:buChar char="•"/>
            </a:pPr>
            <a:r>
              <a:rPr lang="en-US" sz="1600">
                <a:solidFill>
                  <a:srgbClr val="000000"/>
                </a:solidFill>
                <a:latin typeface="Arial"/>
              </a:rPr>
              <a:t>Format picture click on the crop button</a:t>
            </a:r>
          </a:p>
          <a:p>
            <a:pPr marL="285750" indent="-285750" defTabSz="457200" fontAlgn="auto">
              <a:spcBef>
                <a:spcPts val="0"/>
              </a:spcBef>
              <a:spcAft>
                <a:spcPts val="0"/>
              </a:spcAft>
              <a:buFont typeface="Arial"/>
              <a:buChar char="•"/>
            </a:pPr>
            <a:r>
              <a:rPr lang="en-US" sz="1600">
                <a:solidFill>
                  <a:srgbClr val="000000"/>
                </a:solidFill>
                <a:latin typeface="Arial"/>
              </a:rPr>
              <a:t>Select ‘crop to fill’. This will allow you to resize the image without moving the picture box</a:t>
            </a:r>
          </a:p>
          <a:p>
            <a:pPr marL="285750" indent="-285750" defTabSz="457200" fontAlgn="auto">
              <a:spcBef>
                <a:spcPts val="0"/>
              </a:spcBef>
              <a:spcAft>
                <a:spcPts val="0"/>
              </a:spcAft>
              <a:buFont typeface="Arial"/>
              <a:buChar char="•"/>
            </a:pPr>
            <a:r>
              <a:rPr lang="en-US" sz="1600">
                <a:solidFill>
                  <a:srgbClr val="000000"/>
                </a:solidFill>
                <a:latin typeface="Arial"/>
              </a:rPr>
              <a:t>When resizing an image always hold the ‘shift’ key and drag the image larger from the corners. This will scale the image proportionately.</a:t>
            </a:r>
          </a:p>
          <a:p>
            <a:pPr marL="285750" indent="-285750" defTabSz="457200" fontAlgn="auto">
              <a:spcBef>
                <a:spcPts val="0"/>
              </a:spcBef>
              <a:spcAft>
                <a:spcPts val="0"/>
              </a:spcAft>
              <a:buFont typeface="Arial"/>
              <a:buChar char="•"/>
            </a:pPr>
            <a:r>
              <a:rPr lang="en-US" sz="1600">
                <a:solidFill>
                  <a:srgbClr val="000000"/>
                </a:solidFill>
                <a:latin typeface="Arial"/>
              </a:rPr>
              <a:t>You can move the resized image within the picture box to find the best crop.</a:t>
            </a:r>
          </a:p>
        </p:txBody>
      </p:sp>
      <p:sp>
        <p:nvSpPr>
          <p:cNvPr id="12" name="TextBox 11"/>
          <p:cNvSpPr txBox="1"/>
          <p:nvPr userDrawn="1"/>
        </p:nvSpPr>
        <p:spPr>
          <a:xfrm>
            <a:off x="9756576" y="1328408"/>
            <a:ext cx="6696743" cy="3539430"/>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Saving Felt tip font as an image</a:t>
            </a:r>
          </a:p>
          <a:p>
            <a:pPr defTabSz="457200" fontAlgn="auto">
              <a:spcBef>
                <a:spcPts val="0"/>
              </a:spcBef>
              <a:spcAft>
                <a:spcPts val="0"/>
              </a:spcAft>
            </a:pPr>
            <a:r>
              <a:rPr lang="en-US" sz="1600">
                <a:solidFill>
                  <a:srgbClr val="000000"/>
                </a:solidFill>
                <a:latin typeface="Arial"/>
              </a:rPr>
              <a:t>As felt tip isn’t a system font it will not display correctly on computers that do not have the font installed. Please complete the following steps to save the final copy as an image:</a:t>
            </a:r>
          </a:p>
          <a:p>
            <a:pPr defTabSz="457200" fontAlgn="auto">
              <a:spcBef>
                <a:spcPts val="0"/>
              </a:spcBef>
              <a:spcAft>
                <a:spcPts val="0"/>
              </a:spcAft>
            </a:pPr>
            <a:endParaRPr lang="en-US" sz="1600">
              <a:solidFill>
                <a:srgbClr val="000000"/>
              </a:solidFill>
              <a:latin typeface="Arial"/>
            </a:endParaRPr>
          </a:p>
          <a:p>
            <a:pPr marL="342900" indent="-342900" defTabSz="457200" fontAlgn="auto">
              <a:spcBef>
                <a:spcPts val="0"/>
              </a:spcBef>
              <a:spcAft>
                <a:spcPts val="0"/>
              </a:spcAft>
              <a:buFont typeface="+mj-lt"/>
              <a:buAutoNum type="arabicPeriod"/>
            </a:pPr>
            <a:r>
              <a:rPr lang="en-US" sz="1600">
                <a:solidFill>
                  <a:srgbClr val="000000"/>
                </a:solidFill>
                <a:latin typeface="Arial"/>
              </a:rPr>
              <a:t>Write quote or copy into the voice box</a:t>
            </a:r>
          </a:p>
          <a:p>
            <a:pPr marL="800100" lvl="1" indent="-342900" defTabSz="457200" fontAlgn="auto">
              <a:spcBef>
                <a:spcPts val="0"/>
              </a:spcBef>
              <a:spcAft>
                <a:spcPts val="0"/>
              </a:spcAft>
              <a:buFont typeface="Arial"/>
              <a:buChar char="•"/>
            </a:pPr>
            <a:r>
              <a:rPr lang="en-US" sz="1600">
                <a:solidFill>
                  <a:srgbClr val="000000"/>
                </a:solidFill>
                <a:latin typeface="Arial"/>
              </a:rPr>
              <a:t>When copy is final complete the next steps</a:t>
            </a:r>
          </a:p>
          <a:p>
            <a:pPr marL="342900" indent="-342900" defTabSz="457200" fontAlgn="auto">
              <a:spcBef>
                <a:spcPts val="0"/>
              </a:spcBef>
              <a:spcAft>
                <a:spcPts val="0"/>
              </a:spcAft>
              <a:buFont typeface="+mj-lt"/>
              <a:buAutoNum type="arabicPeriod"/>
            </a:pPr>
            <a:r>
              <a:rPr lang="en-US" sz="1600">
                <a:solidFill>
                  <a:srgbClr val="000000"/>
                </a:solidFill>
                <a:latin typeface="Arial"/>
              </a:rPr>
              <a:t>Right click on the text box</a:t>
            </a:r>
          </a:p>
          <a:p>
            <a:pPr marL="342900" indent="-342900" defTabSz="457200" fontAlgn="auto">
              <a:spcBef>
                <a:spcPts val="0"/>
              </a:spcBef>
              <a:spcAft>
                <a:spcPts val="0"/>
              </a:spcAft>
              <a:buFont typeface="+mj-lt"/>
              <a:buAutoNum type="arabicPeriod"/>
            </a:pPr>
            <a:r>
              <a:rPr lang="en-US" sz="1600">
                <a:solidFill>
                  <a:srgbClr val="000000"/>
                </a:solidFill>
                <a:latin typeface="Arial"/>
              </a:rPr>
              <a:t>Select</a:t>
            </a:r>
            <a:r>
              <a:rPr lang="en-US" sz="1600" b="1">
                <a:solidFill>
                  <a:srgbClr val="000000"/>
                </a:solidFill>
                <a:latin typeface="Arial"/>
              </a:rPr>
              <a:t> Save as Picture…</a:t>
            </a:r>
          </a:p>
          <a:p>
            <a:pPr marL="342900" indent="-342900" defTabSz="457200" fontAlgn="auto">
              <a:spcBef>
                <a:spcPts val="0"/>
              </a:spcBef>
              <a:spcAft>
                <a:spcPts val="0"/>
              </a:spcAft>
              <a:buFont typeface="+mj-lt"/>
              <a:buAutoNum type="arabicPeriod"/>
            </a:pPr>
            <a:r>
              <a:rPr lang="en-US" sz="1600">
                <a:solidFill>
                  <a:srgbClr val="000000"/>
                </a:solidFill>
                <a:latin typeface="Arial"/>
              </a:rPr>
              <a:t>Save image to your desktop as a PNG file and name appropriately</a:t>
            </a:r>
          </a:p>
          <a:p>
            <a:pPr marL="342900" indent="-342900" defTabSz="457200" fontAlgn="auto">
              <a:spcBef>
                <a:spcPts val="0"/>
              </a:spcBef>
              <a:spcAft>
                <a:spcPts val="0"/>
              </a:spcAft>
              <a:buFont typeface="+mj-lt"/>
              <a:buAutoNum type="arabicPeriod"/>
            </a:pPr>
            <a:r>
              <a:rPr lang="en-US" sz="1600">
                <a:solidFill>
                  <a:srgbClr val="000000"/>
                </a:solidFill>
                <a:latin typeface="Arial"/>
              </a:rPr>
              <a:t>Insert saved image into presentation and position it over where the typed copy is</a:t>
            </a:r>
          </a:p>
          <a:p>
            <a:pPr marL="342900" indent="-342900" defTabSz="457200" fontAlgn="auto">
              <a:spcBef>
                <a:spcPts val="0"/>
              </a:spcBef>
              <a:spcAft>
                <a:spcPts val="0"/>
              </a:spcAft>
              <a:buFont typeface="+mj-lt"/>
              <a:buAutoNum type="arabicPeriod"/>
            </a:pPr>
            <a:r>
              <a:rPr lang="en-US" sz="1600">
                <a:solidFill>
                  <a:srgbClr val="000000"/>
                </a:solidFill>
                <a:latin typeface="Arial"/>
              </a:rPr>
              <a:t>Drag original copy off the presentation to save for future edits.</a:t>
            </a:r>
          </a:p>
          <a:p>
            <a:pPr marL="342900" indent="-342900" defTabSz="457200" fontAlgn="auto">
              <a:spcBef>
                <a:spcPts val="0"/>
              </a:spcBef>
              <a:spcAft>
                <a:spcPts val="0"/>
              </a:spcAft>
              <a:buFont typeface="+mj-lt"/>
              <a:buAutoNum type="arabicPeriod"/>
            </a:pPr>
            <a:r>
              <a:rPr lang="en-US" sz="1600">
                <a:solidFill>
                  <a:srgbClr val="000000"/>
                </a:solidFill>
                <a:latin typeface="Arial"/>
              </a:rPr>
              <a:t>Resize the </a:t>
            </a:r>
            <a:r>
              <a:rPr lang="en-US" sz="1600" err="1">
                <a:solidFill>
                  <a:srgbClr val="000000"/>
                </a:solidFill>
                <a:latin typeface="Arial"/>
              </a:rPr>
              <a:t>coloured</a:t>
            </a:r>
            <a:r>
              <a:rPr lang="en-US" sz="1600">
                <a:solidFill>
                  <a:srgbClr val="000000"/>
                </a:solidFill>
                <a:latin typeface="Arial"/>
              </a:rPr>
              <a:t> voice box to appropriately fit the content.</a:t>
            </a:r>
          </a:p>
        </p:txBody>
      </p:sp>
      <p:sp>
        <p:nvSpPr>
          <p:cNvPr id="13" name="TextBox 12"/>
          <p:cNvSpPr txBox="1"/>
          <p:nvPr userDrawn="1"/>
        </p:nvSpPr>
        <p:spPr>
          <a:xfrm>
            <a:off x="9756576" y="-632741"/>
            <a:ext cx="6696744" cy="1815882"/>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Felt Tip Roman </a:t>
            </a:r>
            <a:r>
              <a:rPr lang="en-US" sz="1600">
                <a:solidFill>
                  <a:srgbClr val="000000"/>
                </a:solidFill>
                <a:latin typeface="Arial"/>
              </a:rPr>
              <a:t>will need to be purchased for the story font for this presentation to be used correctly.</a:t>
            </a:r>
          </a:p>
          <a:p>
            <a:pPr marL="285750" indent="-285750" defTabSz="457200" fontAlgn="auto">
              <a:spcBef>
                <a:spcPts val="0"/>
              </a:spcBef>
              <a:spcAft>
                <a:spcPts val="0"/>
              </a:spcAft>
              <a:buFont typeface="Arial"/>
              <a:buChar char="•"/>
            </a:pPr>
            <a:r>
              <a:rPr lang="en-US" sz="1600">
                <a:solidFill>
                  <a:srgbClr val="000000"/>
                </a:solidFill>
                <a:latin typeface="Arial"/>
              </a:rPr>
              <a:t>Please contact Caritas Australia Communications team for details of where to purchase.</a:t>
            </a:r>
          </a:p>
          <a:p>
            <a:pPr marL="285750" indent="-285750" defTabSz="457200" fontAlgn="auto">
              <a:spcBef>
                <a:spcPts val="0"/>
              </a:spcBef>
              <a:spcAft>
                <a:spcPts val="0"/>
              </a:spcAft>
              <a:buFont typeface="Arial"/>
              <a:buChar char="•"/>
            </a:pPr>
            <a:r>
              <a:rPr lang="en-US" sz="1600">
                <a:solidFill>
                  <a:srgbClr val="000000"/>
                </a:solidFill>
                <a:latin typeface="Arial"/>
              </a:rPr>
              <a:t>Can be purchased from </a:t>
            </a:r>
            <a:r>
              <a:rPr lang="en-US" sz="1600" b="1" err="1">
                <a:solidFill>
                  <a:srgbClr val="000000"/>
                </a:solidFill>
                <a:latin typeface="Arial"/>
              </a:rPr>
              <a:t>myfonts.com</a:t>
            </a:r>
            <a:r>
              <a:rPr lang="en-US" sz="1600">
                <a:solidFill>
                  <a:srgbClr val="000000"/>
                </a:solidFill>
                <a:latin typeface="Arial"/>
              </a:rPr>
              <a:t> </a:t>
            </a:r>
          </a:p>
          <a:p>
            <a:pPr marL="742950" lvl="1" indent="-285750" defTabSz="457200" fontAlgn="auto">
              <a:spcBef>
                <a:spcPts val="0"/>
              </a:spcBef>
              <a:spcAft>
                <a:spcPts val="0"/>
              </a:spcAft>
              <a:buFont typeface="Arial"/>
              <a:buChar char="•"/>
            </a:pPr>
            <a:r>
              <a:rPr lang="en-US" sz="1600">
                <a:solidFill>
                  <a:srgbClr val="000000"/>
                </a:solidFill>
                <a:latin typeface="Arial"/>
              </a:rPr>
              <a:t>Search: Felt tip Roman</a:t>
            </a:r>
          </a:p>
          <a:p>
            <a:pPr defTabSz="457200" fontAlgn="auto">
              <a:spcBef>
                <a:spcPts val="0"/>
              </a:spcBef>
              <a:spcAft>
                <a:spcPts val="0"/>
              </a:spcAft>
            </a:pPr>
            <a:endParaRPr lang="en-US" sz="1600">
              <a:solidFill>
                <a:srgbClr val="000000"/>
              </a:solidFill>
              <a:latin typeface="Aria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20976" y="4312255"/>
            <a:ext cx="2324424" cy="2543530"/>
          </a:xfrm>
          <a:prstGeom prst="rect">
            <a:avLst/>
          </a:prstGeom>
        </p:spPr>
      </p:pic>
    </p:spTree>
    <p:extLst>
      <p:ext uri="{BB962C8B-B14F-4D97-AF65-F5344CB8AC3E}">
        <p14:creationId xmlns:p14="http://schemas.microsoft.com/office/powerpoint/2010/main" val="473504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age - tagline">
    <p:bg>
      <p:bgPr>
        <a:solidFill>
          <a:srgbClr val="86AEB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6785997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2" name="Picture 1"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863953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11859831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4941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smtClean="0"/>
              <a:t>Click to edit Master title style</a:t>
            </a:r>
            <a:endParaRPr lang="en-US" dirty="0"/>
          </a:p>
        </p:txBody>
      </p:sp>
      <p:pic>
        <p:nvPicPr>
          <p:cNvPr id="2" name="Picture 1"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dirty="0"/>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907317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7807278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750913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993305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976994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619773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452942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297071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5105122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ideo,table, graph slide">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036915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sp>
        <p:nvSpPr>
          <p:cNvPr id="15" name="Freeform 1"/>
          <p:cNvSpPr>
            <a:spLocks noChangeArrowheads="1"/>
          </p:cNvSpPr>
          <p:nvPr userDrawn="1"/>
        </p:nvSpPr>
        <p:spPr bwMode="auto">
          <a:xfrm>
            <a:off x="2555776" y="1329760"/>
            <a:ext cx="403244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8" name="Text Placeholder 15"/>
          <p:cNvSpPr>
            <a:spLocks noGrp="1"/>
          </p:cNvSpPr>
          <p:nvPr>
            <p:ph type="body" sz="quarter" idx="11"/>
          </p:nvPr>
        </p:nvSpPr>
        <p:spPr>
          <a:xfrm>
            <a:off x="2843808" y="1551288"/>
            <a:ext cx="3456384" cy="3384376"/>
          </a:xfrm>
          <a:prstGeom prst="rect">
            <a:avLst/>
          </a:prstGeom>
        </p:spPr>
        <p:txBody>
          <a:bodyPr>
            <a:noAutofit/>
          </a:bodyPr>
          <a:lstStyle>
            <a:lvl1pPr marL="0" indent="0">
              <a:buFontTx/>
              <a:buNone/>
              <a:defRPr sz="2000" b="0" i="0" baseline="0">
                <a:solidFill>
                  <a:srgbClr val="C1333C"/>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4195760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dirty="0" smtClean="0"/>
              <a:t>Click to edit Master title style</a:t>
            </a:r>
            <a:endParaRPr lang="en-US" dirty="0"/>
          </a:p>
        </p:txBody>
      </p:sp>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Tree>
    <p:extLst>
      <p:ext uri="{BB962C8B-B14F-4D97-AF65-F5344CB8AC3E}">
        <p14:creationId xmlns:p14="http://schemas.microsoft.com/office/powerpoint/2010/main" val="2391324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152457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442508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0844" y="1475748"/>
            <a:ext cx="4681416" cy="2828356"/>
          </a:xfrm>
          <a:prstGeom prst="rect">
            <a:avLst/>
          </a:prstGeom>
        </p:spPr>
      </p:pic>
    </p:spTree>
    <p:extLst>
      <p:ext uri="{BB962C8B-B14F-4D97-AF65-F5344CB8AC3E}">
        <p14:creationId xmlns:p14="http://schemas.microsoft.com/office/powerpoint/2010/main" val="4085997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pPr defTabSz="457200" fontAlgn="auto">
              <a:spcBef>
                <a:spcPts val="0"/>
              </a:spcBef>
              <a:spcAft>
                <a:spcPts val="0"/>
              </a:spcAft>
            </a:pPr>
            <a:r>
              <a:rPr lang="en-US">
                <a:solidFill>
                  <a:srgbClr val="FFFFFF"/>
                </a:solidFill>
              </a:rPr>
              <a:t>Last updated: </a:t>
            </a:r>
            <a:fld id="{EE8934FF-BD4A-0141-A604-8E0ACB03DCC7}" type="datetimeFigureOut">
              <a:rPr lang="en-US" smtClean="0">
                <a:solidFill>
                  <a:srgbClr val="FFFFFF"/>
                </a:solidFill>
              </a:rPr>
              <a:pPr defTabSz="457200" fontAlgn="auto">
                <a:spcBef>
                  <a:spcPts val="0"/>
                </a:spcBef>
                <a:spcAft>
                  <a:spcPts val="0"/>
                </a:spcAft>
              </a:pPr>
              <a:t>5/29/2017</a:t>
            </a:fld>
            <a:endParaRPr lang="en-US">
              <a:solidFill>
                <a:srgbClr val="FFFFFF"/>
              </a:solidFill>
            </a:endParaRPr>
          </a:p>
        </p:txBody>
      </p:sp>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1137250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pPr defTabSz="457200" fontAlgn="auto">
              <a:spcBef>
                <a:spcPts val="0"/>
              </a:spcBef>
              <a:spcAft>
                <a:spcPts val="0"/>
              </a:spcAft>
            </a:pPr>
            <a:r>
              <a:rPr lang="en-US">
                <a:solidFill>
                  <a:srgbClr val="FFFFFF"/>
                </a:solidFill>
              </a:rPr>
              <a:t>Last updated: </a:t>
            </a:r>
            <a:fld id="{EE8934FF-BD4A-0141-A604-8E0ACB03DCC7}" type="datetimeFigureOut">
              <a:rPr lang="en-US" smtClean="0">
                <a:solidFill>
                  <a:srgbClr val="FFFFFF"/>
                </a:solidFill>
              </a:rPr>
              <a:pPr defTabSz="457200" fontAlgn="auto">
                <a:spcBef>
                  <a:spcPts val="0"/>
                </a:spcBef>
                <a:spcAft>
                  <a:spcPts val="0"/>
                </a:spcAft>
              </a:pPr>
              <a:t>5/29/2017</a:t>
            </a:fld>
            <a:endParaRPr lang="en-US">
              <a:solidFill>
                <a:srgbClr val="FFFFFF"/>
              </a:solidFill>
            </a:endParaRPr>
          </a:p>
        </p:txBody>
      </p:sp>
      <p:pic>
        <p:nvPicPr>
          <p:cNvPr id="5" name="Picture 4"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3885007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ritas Colour Palette">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0896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4" name="Freeform 1"/>
          <p:cNvSpPr>
            <a:spLocks noChangeArrowheads="1"/>
          </p:cNvSpPr>
          <p:nvPr userDrawn="1"/>
        </p:nvSpPr>
        <p:spPr bwMode="auto">
          <a:xfrm>
            <a:off x="19973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5" name="Freeform 1"/>
          <p:cNvSpPr>
            <a:spLocks noChangeArrowheads="1"/>
          </p:cNvSpPr>
          <p:nvPr userDrawn="1"/>
        </p:nvSpPr>
        <p:spPr bwMode="auto">
          <a:xfrm>
            <a:off x="29050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6" name="Freeform 1"/>
          <p:cNvSpPr>
            <a:spLocks noChangeArrowheads="1"/>
          </p:cNvSpPr>
          <p:nvPr userDrawn="1"/>
        </p:nvSpPr>
        <p:spPr bwMode="auto">
          <a:xfrm>
            <a:off x="381278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7" name="Freeform 1"/>
          <p:cNvSpPr>
            <a:spLocks noChangeArrowheads="1"/>
          </p:cNvSpPr>
          <p:nvPr userDrawn="1"/>
        </p:nvSpPr>
        <p:spPr bwMode="auto">
          <a:xfrm>
            <a:off x="47205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8" name="Freeform 1"/>
          <p:cNvSpPr>
            <a:spLocks noChangeArrowheads="1"/>
          </p:cNvSpPr>
          <p:nvPr userDrawn="1"/>
        </p:nvSpPr>
        <p:spPr bwMode="auto">
          <a:xfrm>
            <a:off x="56282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9" name="Freeform 1"/>
          <p:cNvSpPr>
            <a:spLocks noChangeArrowheads="1"/>
          </p:cNvSpPr>
          <p:nvPr userDrawn="1"/>
        </p:nvSpPr>
        <p:spPr bwMode="auto">
          <a:xfrm>
            <a:off x="65359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0" name="Freeform 1"/>
          <p:cNvSpPr>
            <a:spLocks noChangeArrowheads="1"/>
          </p:cNvSpPr>
          <p:nvPr userDrawn="1"/>
        </p:nvSpPr>
        <p:spPr bwMode="auto">
          <a:xfrm>
            <a:off x="74436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1" name="Freeform 1"/>
          <p:cNvSpPr>
            <a:spLocks noChangeArrowheads="1"/>
          </p:cNvSpPr>
          <p:nvPr userDrawn="1"/>
        </p:nvSpPr>
        <p:spPr bwMode="auto">
          <a:xfrm>
            <a:off x="8318511"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2" name="Freeform 1"/>
          <p:cNvSpPr>
            <a:spLocks noChangeArrowheads="1"/>
          </p:cNvSpPr>
          <p:nvPr userDrawn="1"/>
        </p:nvSpPr>
        <p:spPr bwMode="auto">
          <a:xfrm>
            <a:off x="1819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82908"/>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5" name="Freeform 1"/>
          <p:cNvSpPr>
            <a:spLocks noChangeArrowheads="1"/>
          </p:cNvSpPr>
          <p:nvPr userDrawn="1"/>
        </p:nvSpPr>
        <p:spPr bwMode="auto">
          <a:xfrm>
            <a:off x="10896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6" name="Freeform 1"/>
          <p:cNvSpPr>
            <a:spLocks noChangeArrowheads="1"/>
          </p:cNvSpPr>
          <p:nvPr userDrawn="1"/>
        </p:nvSpPr>
        <p:spPr bwMode="auto">
          <a:xfrm>
            <a:off x="19973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A423"/>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7" name="Freeform 1"/>
          <p:cNvSpPr>
            <a:spLocks noChangeArrowheads="1"/>
          </p:cNvSpPr>
          <p:nvPr userDrawn="1"/>
        </p:nvSpPr>
        <p:spPr bwMode="auto">
          <a:xfrm>
            <a:off x="29050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8" name="Freeform 1"/>
          <p:cNvSpPr>
            <a:spLocks noChangeArrowheads="1"/>
          </p:cNvSpPr>
          <p:nvPr userDrawn="1"/>
        </p:nvSpPr>
        <p:spPr bwMode="auto">
          <a:xfrm>
            <a:off x="381278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9" name="Freeform 1"/>
          <p:cNvSpPr>
            <a:spLocks noChangeArrowheads="1"/>
          </p:cNvSpPr>
          <p:nvPr userDrawn="1"/>
        </p:nvSpPr>
        <p:spPr bwMode="auto">
          <a:xfrm>
            <a:off x="47205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0" name="Freeform 1"/>
          <p:cNvSpPr>
            <a:spLocks noChangeArrowheads="1"/>
          </p:cNvSpPr>
          <p:nvPr userDrawn="1"/>
        </p:nvSpPr>
        <p:spPr bwMode="auto">
          <a:xfrm>
            <a:off x="56282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1" name="Freeform 1"/>
          <p:cNvSpPr>
            <a:spLocks noChangeArrowheads="1"/>
          </p:cNvSpPr>
          <p:nvPr userDrawn="1"/>
        </p:nvSpPr>
        <p:spPr bwMode="auto">
          <a:xfrm>
            <a:off x="65359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2" name="Freeform 1"/>
          <p:cNvSpPr>
            <a:spLocks noChangeArrowheads="1"/>
          </p:cNvSpPr>
          <p:nvPr userDrawn="1"/>
        </p:nvSpPr>
        <p:spPr bwMode="auto">
          <a:xfrm>
            <a:off x="74436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3" name="Freeform 1"/>
          <p:cNvSpPr>
            <a:spLocks noChangeArrowheads="1"/>
          </p:cNvSpPr>
          <p:nvPr userDrawn="1"/>
        </p:nvSpPr>
        <p:spPr bwMode="auto">
          <a:xfrm>
            <a:off x="8318511"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4" name="Freeform 1"/>
          <p:cNvSpPr>
            <a:spLocks noChangeArrowheads="1"/>
          </p:cNvSpPr>
          <p:nvPr userDrawn="1"/>
        </p:nvSpPr>
        <p:spPr bwMode="auto">
          <a:xfrm>
            <a:off x="1819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6" name="Freeform 1"/>
          <p:cNvSpPr>
            <a:spLocks noChangeArrowheads="1"/>
          </p:cNvSpPr>
          <p:nvPr userDrawn="1"/>
        </p:nvSpPr>
        <p:spPr bwMode="auto">
          <a:xfrm>
            <a:off x="10896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7" name="Freeform 1"/>
          <p:cNvSpPr>
            <a:spLocks noChangeArrowheads="1"/>
          </p:cNvSpPr>
          <p:nvPr userDrawn="1"/>
        </p:nvSpPr>
        <p:spPr bwMode="auto">
          <a:xfrm>
            <a:off x="19973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ABE7E"/>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8" name="Freeform 1"/>
          <p:cNvSpPr>
            <a:spLocks noChangeArrowheads="1"/>
          </p:cNvSpPr>
          <p:nvPr userDrawn="1"/>
        </p:nvSpPr>
        <p:spPr bwMode="auto">
          <a:xfrm>
            <a:off x="29050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9" name="Freeform 1"/>
          <p:cNvSpPr>
            <a:spLocks noChangeArrowheads="1"/>
          </p:cNvSpPr>
          <p:nvPr userDrawn="1"/>
        </p:nvSpPr>
        <p:spPr bwMode="auto">
          <a:xfrm>
            <a:off x="381278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0" name="Freeform 1"/>
          <p:cNvSpPr>
            <a:spLocks noChangeArrowheads="1"/>
          </p:cNvSpPr>
          <p:nvPr userDrawn="1"/>
        </p:nvSpPr>
        <p:spPr bwMode="auto">
          <a:xfrm>
            <a:off x="47205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1" name="Freeform 1"/>
          <p:cNvSpPr>
            <a:spLocks noChangeArrowheads="1"/>
          </p:cNvSpPr>
          <p:nvPr userDrawn="1"/>
        </p:nvSpPr>
        <p:spPr bwMode="auto">
          <a:xfrm>
            <a:off x="56282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2" name="Freeform 1"/>
          <p:cNvSpPr>
            <a:spLocks noChangeArrowheads="1"/>
          </p:cNvSpPr>
          <p:nvPr userDrawn="1"/>
        </p:nvSpPr>
        <p:spPr bwMode="auto">
          <a:xfrm>
            <a:off x="65359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3" name="Freeform 1"/>
          <p:cNvSpPr>
            <a:spLocks noChangeArrowheads="1"/>
          </p:cNvSpPr>
          <p:nvPr userDrawn="1"/>
        </p:nvSpPr>
        <p:spPr bwMode="auto">
          <a:xfrm>
            <a:off x="74436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4" name="Freeform 1"/>
          <p:cNvSpPr>
            <a:spLocks noChangeArrowheads="1"/>
          </p:cNvSpPr>
          <p:nvPr userDrawn="1"/>
        </p:nvSpPr>
        <p:spPr bwMode="auto">
          <a:xfrm>
            <a:off x="8318511"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5" name="Freeform 1"/>
          <p:cNvSpPr>
            <a:spLocks noChangeArrowheads="1"/>
          </p:cNvSpPr>
          <p:nvPr userDrawn="1"/>
        </p:nvSpPr>
        <p:spPr bwMode="auto">
          <a:xfrm>
            <a:off x="1819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6" name="Rectangle 35"/>
          <p:cNvSpPr/>
          <p:nvPr userDrawn="1"/>
        </p:nvSpPr>
        <p:spPr>
          <a:xfrm>
            <a:off x="187040" y="1700808"/>
            <a:ext cx="663751"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185 </a:t>
            </a:r>
            <a:br>
              <a:rPr lang="en-US" sz="1400">
                <a:solidFill>
                  <a:srgbClr val="000000"/>
                </a:solidFill>
                <a:latin typeface="Arial"/>
              </a:rPr>
            </a:br>
            <a:r>
              <a:rPr lang="en-US" sz="1400">
                <a:solidFill>
                  <a:srgbClr val="000000"/>
                </a:solidFill>
                <a:latin typeface="Arial"/>
              </a:rPr>
              <a:t>G 46 </a:t>
            </a:r>
            <a:br>
              <a:rPr lang="en-US" sz="1400">
                <a:solidFill>
                  <a:srgbClr val="000000"/>
                </a:solidFill>
                <a:latin typeface="Arial"/>
              </a:rPr>
            </a:br>
            <a:r>
              <a:rPr lang="en-US" sz="1400">
                <a:solidFill>
                  <a:srgbClr val="000000"/>
                </a:solidFill>
                <a:latin typeface="Arial"/>
              </a:rPr>
              <a:t>B 27</a:t>
            </a:r>
          </a:p>
        </p:txBody>
      </p:sp>
      <p:sp>
        <p:nvSpPr>
          <p:cNvPr id="38" name="Rectangle 37"/>
          <p:cNvSpPr/>
          <p:nvPr userDrawn="1"/>
        </p:nvSpPr>
        <p:spPr>
          <a:xfrm>
            <a:off x="108962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227 </a:t>
            </a:r>
            <a:br>
              <a:rPr lang="en-US" sz="1400">
                <a:solidFill>
                  <a:srgbClr val="000000"/>
                </a:solidFill>
                <a:latin typeface="Arial"/>
              </a:rPr>
            </a:br>
            <a:r>
              <a:rPr lang="en-US" sz="1400">
                <a:solidFill>
                  <a:srgbClr val="000000"/>
                </a:solidFill>
                <a:latin typeface="Arial"/>
              </a:rPr>
              <a:t>G 202 </a:t>
            </a:r>
            <a:br>
              <a:rPr lang="en-US" sz="1400">
                <a:solidFill>
                  <a:srgbClr val="000000"/>
                </a:solidFill>
                <a:latin typeface="Arial"/>
              </a:rPr>
            </a:br>
            <a:r>
              <a:rPr lang="en-US" sz="1400">
                <a:solidFill>
                  <a:srgbClr val="000000"/>
                </a:solidFill>
                <a:latin typeface="Arial"/>
              </a:rPr>
              <a:t>B 0</a:t>
            </a:r>
          </a:p>
        </p:txBody>
      </p:sp>
      <p:sp>
        <p:nvSpPr>
          <p:cNvPr id="39" name="Rectangle 38"/>
          <p:cNvSpPr/>
          <p:nvPr userDrawn="1"/>
        </p:nvSpPr>
        <p:spPr>
          <a:xfrm>
            <a:off x="199734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217 </a:t>
            </a:r>
            <a:br>
              <a:rPr lang="en-US" sz="1400">
                <a:solidFill>
                  <a:srgbClr val="000000"/>
                </a:solidFill>
                <a:latin typeface="Arial"/>
              </a:rPr>
            </a:br>
            <a:r>
              <a:rPr lang="en-US" sz="1400">
                <a:solidFill>
                  <a:srgbClr val="000000"/>
                </a:solidFill>
                <a:latin typeface="Arial"/>
              </a:rPr>
              <a:t>G 137 </a:t>
            </a:r>
            <a:br>
              <a:rPr lang="en-US" sz="1400">
                <a:solidFill>
                  <a:srgbClr val="000000"/>
                </a:solidFill>
                <a:latin typeface="Arial"/>
              </a:rPr>
            </a:br>
            <a:r>
              <a:rPr lang="en-US" sz="1400">
                <a:solidFill>
                  <a:srgbClr val="000000"/>
                </a:solidFill>
                <a:latin typeface="Arial"/>
              </a:rPr>
              <a:t>B 76</a:t>
            </a:r>
          </a:p>
        </p:txBody>
      </p:sp>
      <p:sp>
        <p:nvSpPr>
          <p:cNvPr id="40" name="Rectangle 39"/>
          <p:cNvSpPr/>
          <p:nvPr userDrawn="1"/>
        </p:nvSpPr>
        <p:spPr>
          <a:xfrm>
            <a:off x="290506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60 </a:t>
            </a:r>
            <a:br>
              <a:rPr lang="en-US" sz="1400">
                <a:solidFill>
                  <a:srgbClr val="000000"/>
                </a:solidFill>
                <a:latin typeface="Arial"/>
              </a:rPr>
            </a:br>
            <a:r>
              <a:rPr lang="en-US" sz="1400">
                <a:solidFill>
                  <a:srgbClr val="000000"/>
                </a:solidFill>
                <a:latin typeface="Arial"/>
              </a:rPr>
              <a:t>G 107 </a:t>
            </a:r>
            <a:br>
              <a:rPr lang="en-US" sz="1400">
                <a:solidFill>
                  <a:srgbClr val="000000"/>
                </a:solidFill>
                <a:latin typeface="Arial"/>
              </a:rPr>
            </a:br>
            <a:r>
              <a:rPr lang="en-US" sz="1400">
                <a:solidFill>
                  <a:srgbClr val="000000"/>
                </a:solidFill>
                <a:latin typeface="Arial"/>
              </a:rPr>
              <a:t>B 43</a:t>
            </a:r>
          </a:p>
        </p:txBody>
      </p:sp>
      <p:sp>
        <p:nvSpPr>
          <p:cNvPr id="41" name="Rectangle 40"/>
          <p:cNvSpPr/>
          <p:nvPr userDrawn="1"/>
        </p:nvSpPr>
        <p:spPr>
          <a:xfrm>
            <a:off x="381278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133 </a:t>
            </a:r>
            <a:br>
              <a:rPr lang="en-US" sz="1400">
                <a:solidFill>
                  <a:srgbClr val="000000"/>
                </a:solidFill>
                <a:latin typeface="Arial"/>
              </a:rPr>
            </a:br>
            <a:r>
              <a:rPr lang="en-US" sz="1400">
                <a:solidFill>
                  <a:srgbClr val="000000"/>
                </a:solidFill>
                <a:latin typeface="Arial"/>
              </a:rPr>
              <a:t>G 136 </a:t>
            </a:r>
            <a:br>
              <a:rPr lang="en-US" sz="1400">
                <a:solidFill>
                  <a:srgbClr val="000000"/>
                </a:solidFill>
                <a:latin typeface="Arial"/>
              </a:rPr>
            </a:br>
            <a:r>
              <a:rPr lang="en-US" sz="1400">
                <a:solidFill>
                  <a:srgbClr val="000000"/>
                </a:solidFill>
                <a:latin typeface="Arial"/>
              </a:rPr>
              <a:t>B 37</a:t>
            </a:r>
          </a:p>
        </p:txBody>
      </p:sp>
      <p:sp>
        <p:nvSpPr>
          <p:cNvPr id="42" name="Rectangle 41"/>
          <p:cNvSpPr/>
          <p:nvPr userDrawn="1"/>
        </p:nvSpPr>
        <p:spPr>
          <a:xfrm>
            <a:off x="4720506" y="1700808"/>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163 </a:t>
            </a:r>
            <a:br>
              <a:rPr lang="en-US" sz="1400">
                <a:solidFill>
                  <a:srgbClr val="000000"/>
                </a:solidFill>
                <a:latin typeface="Arial"/>
              </a:rPr>
            </a:br>
            <a:r>
              <a:rPr lang="en-US" sz="1400">
                <a:solidFill>
                  <a:srgbClr val="000000"/>
                </a:solidFill>
                <a:latin typeface="Arial"/>
              </a:rPr>
              <a:t>G 64 </a:t>
            </a:r>
            <a:br>
              <a:rPr lang="en-US" sz="1400">
                <a:solidFill>
                  <a:srgbClr val="000000"/>
                </a:solidFill>
                <a:latin typeface="Arial"/>
              </a:rPr>
            </a:br>
            <a:r>
              <a:rPr lang="en-US" sz="1400">
                <a:solidFill>
                  <a:srgbClr val="000000"/>
                </a:solidFill>
                <a:latin typeface="Arial"/>
              </a:rPr>
              <a:t>B 28</a:t>
            </a:r>
          </a:p>
        </p:txBody>
      </p:sp>
      <p:sp>
        <p:nvSpPr>
          <p:cNvPr id="43" name="Rectangle 42"/>
          <p:cNvSpPr/>
          <p:nvPr userDrawn="1"/>
        </p:nvSpPr>
        <p:spPr>
          <a:xfrm>
            <a:off x="562822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0 </a:t>
            </a:r>
            <a:br>
              <a:rPr lang="en-US" sz="1400">
                <a:solidFill>
                  <a:srgbClr val="000000"/>
                </a:solidFill>
                <a:latin typeface="Arial"/>
              </a:rPr>
            </a:br>
            <a:r>
              <a:rPr lang="en-US" sz="1400">
                <a:solidFill>
                  <a:srgbClr val="000000"/>
                </a:solidFill>
                <a:latin typeface="Arial"/>
              </a:rPr>
              <a:t>G 106 </a:t>
            </a:r>
            <a:br>
              <a:rPr lang="en-US" sz="1400">
                <a:solidFill>
                  <a:srgbClr val="000000"/>
                </a:solidFill>
                <a:latin typeface="Arial"/>
              </a:rPr>
            </a:br>
            <a:r>
              <a:rPr lang="en-US" sz="1400">
                <a:solidFill>
                  <a:srgbClr val="000000"/>
                </a:solidFill>
                <a:latin typeface="Arial"/>
              </a:rPr>
              <a:t>B 138</a:t>
            </a:r>
          </a:p>
        </p:txBody>
      </p:sp>
      <p:sp>
        <p:nvSpPr>
          <p:cNvPr id="44" name="Rectangle 43"/>
          <p:cNvSpPr/>
          <p:nvPr userDrawn="1"/>
        </p:nvSpPr>
        <p:spPr>
          <a:xfrm>
            <a:off x="653594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0 </a:t>
            </a:r>
            <a:br>
              <a:rPr lang="en-US" sz="1400">
                <a:solidFill>
                  <a:srgbClr val="000000"/>
                </a:solidFill>
                <a:latin typeface="Arial"/>
              </a:rPr>
            </a:br>
            <a:r>
              <a:rPr lang="en-US" sz="1400">
                <a:solidFill>
                  <a:srgbClr val="000000"/>
                </a:solidFill>
                <a:latin typeface="Arial"/>
              </a:rPr>
              <a:t>G 108 </a:t>
            </a:r>
            <a:br>
              <a:rPr lang="en-US" sz="1400">
                <a:solidFill>
                  <a:srgbClr val="000000"/>
                </a:solidFill>
                <a:latin typeface="Arial"/>
              </a:rPr>
            </a:br>
            <a:r>
              <a:rPr lang="en-US" sz="1400">
                <a:solidFill>
                  <a:srgbClr val="000000"/>
                </a:solidFill>
                <a:latin typeface="Arial"/>
              </a:rPr>
              <a:t>B 113</a:t>
            </a:r>
          </a:p>
        </p:txBody>
      </p:sp>
      <p:sp>
        <p:nvSpPr>
          <p:cNvPr id="45" name="Rectangle 44"/>
          <p:cNvSpPr/>
          <p:nvPr userDrawn="1"/>
        </p:nvSpPr>
        <p:spPr>
          <a:xfrm>
            <a:off x="7443666" y="1700808"/>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134 </a:t>
            </a:r>
            <a:br>
              <a:rPr lang="en-US" sz="1400">
                <a:solidFill>
                  <a:srgbClr val="000000"/>
                </a:solidFill>
                <a:latin typeface="Arial"/>
              </a:rPr>
            </a:br>
            <a:r>
              <a:rPr lang="en-US" sz="1400">
                <a:solidFill>
                  <a:srgbClr val="000000"/>
                </a:solidFill>
                <a:latin typeface="Arial"/>
              </a:rPr>
              <a:t>G 0 </a:t>
            </a:r>
            <a:br>
              <a:rPr lang="en-US" sz="1400">
                <a:solidFill>
                  <a:srgbClr val="000000"/>
                </a:solidFill>
                <a:latin typeface="Arial"/>
              </a:rPr>
            </a:br>
            <a:r>
              <a:rPr lang="en-US" sz="1400">
                <a:solidFill>
                  <a:srgbClr val="000000"/>
                </a:solidFill>
                <a:latin typeface="Arial"/>
              </a:rPr>
              <a:t>B 91</a:t>
            </a:r>
          </a:p>
        </p:txBody>
      </p:sp>
      <p:sp>
        <p:nvSpPr>
          <p:cNvPr id="46" name="Rectangle 45"/>
          <p:cNvSpPr/>
          <p:nvPr userDrawn="1"/>
        </p:nvSpPr>
        <p:spPr>
          <a:xfrm>
            <a:off x="8318511" y="1700808"/>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110 </a:t>
            </a:r>
            <a:br>
              <a:rPr lang="en-US" sz="1400">
                <a:solidFill>
                  <a:srgbClr val="000000"/>
                </a:solidFill>
                <a:latin typeface="Arial"/>
              </a:rPr>
            </a:br>
            <a:r>
              <a:rPr lang="en-US" sz="1400">
                <a:solidFill>
                  <a:srgbClr val="000000"/>
                </a:solidFill>
                <a:latin typeface="Arial"/>
              </a:rPr>
              <a:t>G 58 </a:t>
            </a:r>
            <a:br>
              <a:rPr lang="en-US" sz="1400">
                <a:solidFill>
                  <a:srgbClr val="000000"/>
                </a:solidFill>
                <a:latin typeface="Arial"/>
              </a:rPr>
            </a:br>
            <a:r>
              <a:rPr lang="en-US" sz="1400">
                <a:solidFill>
                  <a:srgbClr val="000000"/>
                </a:solidFill>
                <a:latin typeface="Arial"/>
              </a:rPr>
              <a:t>B 110</a:t>
            </a:r>
          </a:p>
        </p:txBody>
      </p:sp>
      <p:sp>
        <p:nvSpPr>
          <p:cNvPr id="47" name="Rectangle 46"/>
          <p:cNvSpPr/>
          <p:nvPr userDrawn="1"/>
        </p:nvSpPr>
        <p:spPr>
          <a:xfrm>
            <a:off x="187040"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208 </a:t>
            </a:r>
            <a:br>
              <a:rPr lang="en-US" sz="1400">
                <a:solidFill>
                  <a:srgbClr val="000000"/>
                </a:solidFill>
                <a:latin typeface="Arial"/>
              </a:rPr>
            </a:br>
            <a:r>
              <a:rPr lang="en-US" sz="1400">
                <a:solidFill>
                  <a:srgbClr val="000000"/>
                </a:solidFill>
                <a:latin typeface="Arial"/>
              </a:rPr>
              <a:t>G 103 </a:t>
            </a:r>
            <a:br>
              <a:rPr lang="en-US" sz="1400">
                <a:solidFill>
                  <a:srgbClr val="000000"/>
                </a:solidFill>
                <a:latin typeface="Arial"/>
              </a:rPr>
            </a:br>
            <a:r>
              <a:rPr lang="en-US" sz="1400">
                <a:solidFill>
                  <a:srgbClr val="000000"/>
                </a:solidFill>
                <a:latin typeface="Arial"/>
              </a:rPr>
              <a:t>B 61</a:t>
            </a:r>
          </a:p>
        </p:txBody>
      </p:sp>
      <p:sp>
        <p:nvSpPr>
          <p:cNvPr id="48" name="Rectangle 47"/>
          <p:cNvSpPr/>
          <p:nvPr userDrawn="1"/>
        </p:nvSpPr>
        <p:spPr>
          <a:xfrm>
            <a:off x="108962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247 </a:t>
            </a:r>
            <a:br>
              <a:rPr lang="en-US" sz="1400">
                <a:solidFill>
                  <a:srgbClr val="000000"/>
                </a:solidFill>
                <a:latin typeface="Arial"/>
              </a:rPr>
            </a:br>
            <a:r>
              <a:rPr lang="en-US" sz="1400">
                <a:solidFill>
                  <a:srgbClr val="000000"/>
                </a:solidFill>
                <a:latin typeface="Arial"/>
              </a:rPr>
              <a:t>G 232 </a:t>
            </a:r>
            <a:br>
              <a:rPr lang="en-US" sz="1400">
                <a:solidFill>
                  <a:srgbClr val="000000"/>
                </a:solidFill>
                <a:latin typeface="Arial"/>
              </a:rPr>
            </a:br>
            <a:r>
              <a:rPr lang="en-US" sz="1400">
                <a:solidFill>
                  <a:srgbClr val="000000"/>
                </a:solidFill>
                <a:latin typeface="Arial"/>
              </a:rPr>
              <a:t>B 0</a:t>
            </a:r>
          </a:p>
        </p:txBody>
      </p:sp>
      <p:sp>
        <p:nvSpPr>
          <p:cNvPr id="49" name="Rectangle 48"/>
          <p:cNvSpPr/>
          <p:nvPr userDrawn="1"/>
        </p:nvSpPr>
        <p:spPr>
          <a:xfrm>
            <a:off x="1997346" y="3429000"/>
            <a:ext cx="673745"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227 </a:t>
            </a:r>
            <a:br>
              <a:rPr lang="en-US" sz="1400">
                <a:solidFill>
                  <a:srgbClr val="000000"/>
                </a:solidFill>
                <a:latin typeface="Arial"/>
              </a:rPr>
            </a:br>
            <a:r>
              <a:rPr lang="en-US" sz="1400">
                <a:solidFill>
                  <a:srgbClr val="000000"/>
                </a:solidFill>
                <a:latin typeface="Arial"/>
              </a:rPr>
              <a:t>G 164 </a:t>
            </a:r>
            <a:br>
              <a:rPr lang="en-US" sz="1400">
                <a:solidFill>
                  <a:srgbClr val="000000"/>
                </a:solidFill>
                <a:latin typeface="Arial"/>
              </a:rPr>
            </a:br>
            <a:r>
              <a:rPr lang="en-US" sz="1400">
                <a:solidFill>
                  <a:srgbClr val="000000"/>
                </a:solidFill>
                <a:latin typeface="Arial"/>
              </a:rPr>
              <a:t>B 19</a:t>
            </a:r>
          </a:p>
        </p:txBody>
      </p:sp>
      <p:sp>
        <p:nvSpPr>
          <p:cNvPr id="50" name="Rectangle 49"/>
          <p:cNvSpPr/>
          <p:nvPr userDrawn="1"/>
        </p:nvSpPr>
        <p:spPr>
          <a:xfrm>
            <a:off x="290506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161 </a:t>
            </a:r>
            <a:br>
              <a:rPr lang="en-US" sz="1400">
                <a:solidFill>
                  <a:srgbClr val="000000"/>
                </a:solidFill>
                <a:latin typeface="Arial"/>
              </a:rPr>
            </a:br>
            <a:r>
              <a:rPr lang="en-US" sz="1400">
                <a:solidFill>
                  <a:srgbClr val="000000"/>
                </a:solidFill>
                <a:latin typeface="Arial"/>
              </a:rPr>
              <a:t>G 192 </a:t>
            </a:r>
            <a:br>
              <a:rPr lang="en-US" sz="1400">
                <a:solidFill>
                  <a:srgbClr val="000000"/>
                </a:solidFill>
                <a:latin typeface="Arial"/>
              </a:rPr>
            </a:br>
            <a:r>
              <a:rPr lang="en-US" sz="1400">
                <a:solidFill>
                  <a:srgbClr val="000000"/>
                </a:solidFill>
                <a:latin typeface="Arial"/>
              </a:rPr>
              <a:t>B 53</a:t>
            </a:r>
          </a:p>
        </p:txBody>
      </p:sp>
      <p:sp>
        <p:nvSpPr>
          <p:cNvPr id="51" name="Rectangle 50"/>
          <p:cNvSpPr/>
          <p:nvPr userDrawn="1"/>
        </p:nvSpPr>
        <p:spPr>
          <a:xfrm>
            <a:off x="381278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181 </a:t>
            </a:r>
            <a:br>
              <a:rPr lang="en-US" sz="1400">
                <a:solidFill>
                  <a:srgbClr val="000000"/>
                </a:solidFill>
                <a:latin typeface="Arial"/>
              </a:rPr>
            </a:br>
            <a:r>
              <a:rPr lang="en-US" sz="1400">
                <a:solidFill>
                  <a:srgbClr val="000000"/>
                </a:solidFill>
                <a:latin typeface="Arial"/>
              </a:rPr>
              <a:t>G 175 </a:t>
            </a:r>
            <a:br>
              <a:rPr lang="en-US" sz="1400">
                <a:solidFill>
                  <a:srgbClr val="000000"/>
                </a:solidFill>
                <a:latin typeface="Arial"/>
              </a:rPr>
            </a:br>
            <a:r>
              <a:rPr lang="en-US" sz="1400">
                <a:solidFill>
                  <a:srgbClr val="000000"/>
                </a:solidFill>
                <a:latin typeface="Arial"/>
              </a:rPr>
              <a:t>B 11</a:t>
            </a:r>
          </a:p>
        </p:txBody>
      </p:sp>
      <p:sp>
        <p:nvSpPr>
          <p:cNvPr id="52" name="Rectangle 51"/>
          <p:cNvSpPr/>
          <p:nvPr userDrawn="1"/>
        </p:nvSpPr>
        <p:spPr>
          <a:xfrm>
            <a:off x="472050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202 </a:t>
            </a:r>
            <a:br>
              <a:rPr lang="en-US" sz="1400">
                <a:solidFill>
                  <a:srgbClr val="000000"/>
                </a:solidFill>
                <a:latin typeface="Arial"/>
              </a:rPr>
            </a:br>
            <a:r>
              <a:rPr lang="en-US" sz="1400">
                <a:solidFill>
                  <a:srgbClr val="000000"/>
                </a:solidFill>
                <a:latin typeface="Arial"/>
              </a:rPr>
              <a:t>G 151 </a:t>
            </a:r>
            <a:br>
              <a:rPr lang="en-US" sz="1400">
                <a:solidFill>
                  <a:srgbClr val="000000"/>
                </a:solidFill>
                <a:latin typeface="Arial"/>
              </a:rPr>
            </a:br>
            <a:r>
              <a:rPr lang="en-US" sz="1400">
                <a:solidFill>
                  <a:srgbClr val="000000"/>
                </a:solidFill>
                <a:latin typeface="Arial"/>
              </a:rPr>
              <a:t>B 123</a:t>
            </a:r>
          </a:p>
        </p:txBody>
      </p:sp>
      <p:sp>
        <p:nvSpPr>
          <p:cNvPr id="53" name="Rectangle 52"/>
          <p:cNvSpPr/>
          <p:nvPr userDrawn="1"/>
        </p:nvSpPr>
        <p:spPr>
          <a:xfrm>
            <a:off x="562822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131 </a:t>
            </a:r>
            <a:br>
              <a:rPr lang="en-US" sz="1400">
                <a:solidFill>
                  <a:srgbClr val="000000"/>
                </a:solidFill>
                <a:latin typeface="Arial"/>
              </a:rPr>
            </a:br>
            <a:r>
              <a:rPr lang="en-US" sz="1400">
                <a:solidFill>
                  <a:srgbClr val="000000"/>
                </a:solidFill>
                <a:latin typeface="Arial"/>
              </a:rPr>
              <a:t>G 196 </a:t>
            </a:r>
            <a:br>
              <a:rPr lang="en-US" sz="1400">
                <a:solidFill>
                  <a:srgbClr val="000000"/>
                </a:solidFill>
                <a:latin typeface="Arial"/>
              </a:rPr>
            </a:br>
            <a:r>
              <a:rPr lang="en-US" sz="1400">
                <a:solidFill>
                  <a:srgbClr val="000000"/>
                </a:solidFill>
                <a:latin typeface="Arial"/>
              </a:rPr>
              <a:t>B 240</a:t>
            </a:r>
          </a:p>
        </p:txBody>
      </p:sp>
      <p:sp>
        <p:nvSpPr>
          <p:cNvPr id="54" name="Rectangle 53"/>
          <p:cNvSpPr/>
          <p:nvPr userDrawn="1"/>
        </p:nvSpPr>
        <p:spPr>
          <a:xfrm>
            <a:off x="653594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134 </a:t>
            </a:r>
            <a:br>
              <a:rPr lang="en-US" sz="1400">
                <a:solidFill>
                  <a:srgbClr val="000000"/>
                </a:solidFill>
                <a:latin typeface="Arial"/>
              </a:rPr>
            </a:br>
            <a:r>
              <a:rPr lang="en-US" sz="1400">
                <a:solidFill>
                  <a:srgbClr val="000000"/>
                </a:solidFill>
                <a:latin typeface="Arial"/>
              </a:rPr>
              <a:t>G 174 </a:t>
            </a:r>
            <a:br>
              <a:rPr lang="en-US" sz="1400">
                <a:solidFill>
                  <a:srgbClr val="000000"/>
                </a:solidFill>
                <a:latin typeface="Arial"/>
              </a:rPr>
            </a:br>
            <a:r>
              <a:rPr lang="en-US" sz="1400">
                <a:solidFill>
                  <a:srgbClr val="000000"/>
                </a:solidFill>
                <a:latin typeface="Arial"/>
              </a:rPr>
              <a:t>B 179</a:t>
            </a:r>
          </a:p>
        </p:txBody>
      </p:sp>
      <p:sp>
        <p:nvSpPr>
          <p:cNvPr id="55" name="Rectangle 54"/>
          <p:cNvSpPr/>
          <p:nvPr userDrawn="1"/>
        </p:nvSpPr>
        <p:spPr>
          <a:xfrm>
            <a:off x="7443666" y="3429000"/>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196 </a:t>
            </a:r>
            <a:br>
              <a:rPr lang="en-US" sz="1400">
                <a:solidFill>
                  <a:srgbClr val="000000"/>
                </a:solidFill>
                <a:latin typeface="Arial"/>
              </a:rPr>
            </a:br>
            <a:r>
              <a:rPr lang="en-US" sz="1400">
                <a:solidFill>
                  <a:srgbClr val="000000"/>
                </a:solidFill>
                <a:latin typeface="Arial"/>
              </a:rPr>
              <a:t>G 0 </a:t>
            </a:r>
            <a:br>
              <a:rPr lang="en-US" sz="1400">
                <a:solidFill>
                  <a:srgbClr val="000000"/>
                </a:solidFill>
                <a:latin typeface="Arial"/>
              </a:rPr>
            </a:br>
            <a:r>
              <a:rPr lang="en-US" sz="1400">
                <a:solidFill>
                  <a:srgbClr val="000000"/>
                </a:solidFill>
                <a:latin typeface="Arial"/>
              </a:rPr>
              <a:t>B 110</a:t>
            </a:r>
          </a:p>
        </p:txBody>
      </p:sp>
      <p:sp>
        <p:nvSpPr>
          <p:cNvPr id="56" name="Rectangle 55"/>
          <p:cNvSpPr/>
          <p:nvPr userDrawn="1"/>
        </p:nvSpPr>
        <p:spPr>
          <a:xfrm>
            <a:off x="8318511" y="3429000"/>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137 </a:t>
            </a:r>
            <a:br>
              <a:rPr lang="en-US" sz="1400">
                <a:solidFill>
                  <a:srgbClr val="000000"/>
                </a:solidFill>
                <a:latin typeface="Arial"/>
              </a:rPr>
            </a:br>
            <a:r>
              <a:rPr lang="en-US" sz="1400">
                <a:solidFill>
                  <a:srgbClr val="000000"/>
                </a:solidFill>
                <a:latin typeface="Arial"/>
              </a:rPr>
              <a:t>G 82 </a:t>
            </a:r>
            <a:br>
              <a:rPr lang="en-US" sz="1400">
                <a:solidFill>
                  <a:srgbClr val="000000"/>
                </a:solidFill>
                <a:latin typeface="Arial"/>
              </a:rPr>
            </a:br>
            <a:r>
              <a:rPr lang="en-US" sz="1400">
                <a:solidFill>
                  <a:srgbClr val="000000"/>
                </a:solidFill>
                <a:latin typeface="Arial"/>
              </a:rPr>
              <a:t>B 151</a:t>
            </a:r>
          </a:p>
        </p:txBody>
      </p:sp>
      <p:sp>
        <p:nvSpPr>
          <p:cNvPr id="57" name="Rectangle 56"/>
          <p:cNvSpPr/>
          <p:nvPr userDrawn="1"/>
        </p:nvSpPr>
        <p:spPr>
          <a:xfrm>
            <a:off x="187040"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232 </a:t>
            </a:r>
            <a:br>
              <a:rPr lang="en-US" sz="1400">
                <a:solidFill>
                  <a:srgbClr val="000000"/>
                </a:solidFill>
                <a:latin typeface="Arial"/>
              </a:rPr>
            </a:br>
            <a:r>
              <a:rPr lang="en-US" sz="1400">
                <a:solidFill>
                  <a:srgbClr val="000000"/>
                </a:solidFill>
                <a:latin typeface="Arial"/>
              </a:rPr>
              <a:t>G 186 </a:t>
            </a:r>
            <a:br>
              <a:rPr lang="en-US" sz="1400">
                <a:solidFill>
                  <a:srgbClr val="000000"/>
                </a:solidFill>
                <a:latin typeface="Arial"/>
              </a:rPr>
            </a:br>
            <a:r>
              <a:rPr lang="en-US" sz="1400">
                <a:solidFill>
                  <a:srgbClr val="000000"/>
                </a:solidFill>
                <a:latin typeface="Arial"/>
              </a:rPr>
              <a:t>B 185</a:t>
            </a:r>
          </a:p>
        </p:txBody>
      </p:sp>
      <p:sp>
        <p:nvSpPr>
          <p:cNvPr id="58" name="Rectangle 57"/>
          <p:cNvSpPr/>
          <p:nvPr userDrawn="1"/>
        </p:nvSpPr>
        <p:spPr>
          <a:xfrm>
            <a:off x="108962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252</a:t>
            </a:r>
          </a:p>
          <a:p>
            <a:pPr defTabSz="457200" fontAlgn="auto">
              <a:spcBef>
                <a:spcPts val="0"/>
              </a:spcBef>
              <a:spcAft>
                <a:spcPts val="0"/>
              </a:spcAft>
              <a:defRPr/>
            </a:pPr>
            <a:r>
              <a:rPr lang="en-US" sz="1400">
                <a:solidFill>
                  <a:srgbClr val="000000"/>
                </a:solidFill>
                <a:latin typeface="Arial"/>
              </a:rPr>
              <a:t>G 235 </a:t>
            </a:r>
            <a:br>
              <a:rPr lang="en-US" sz="1400">
                <a:solidFill>
                  <a:srgbClr val="000000"/>
                </a:solidFill>
                <a:latin typeface="Arial"/>
              </a:rPr>
            </a:br>
            <a:r>
              <a:rPr lang="en-US" sz="1400">
                <a:solidFill>
                  <a:srgbClr val="000000"/>
                </a:solidFill>
                <a:latin typeface="Arial"/>
              </a:rPr>
              <a:t>B 138</a:t>
            </a:r>
          </a:p>
        </p:txBody>
      </p:sp>
      <p:sp>
        <p:nvSpPr>
          <p:cNvPr id="59" name="Rectangle 58"/>
          <p:cNvSpPr/>
          <p:nvPr userDrawn="1"/>
        </p:nvSpPr>
        <p:spPr>
          <a:xfrm>
            <a:off x="199734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239 </a:t>
            </a:r>
            <a:br>
              <a:rPr lang="en-US" sz="1400">
                <a:solidFill>
                  <a:srgbClr val="000000"/>
                </a:solidFill>
                <a:latin typeface="Arial"/>
              </a:rPr>
            </a:br>
            <a:r>
              <a:rPr lang="en-US" sz="1400">
                <a:solidFill>
                  <a:srgbClr val="000000"/>
                </a:solidFill>
                <a:latin typeface="Arial"/>
              </a:rPr>
              <a:t>G 201 </a:t>
            </a:r>
            <a:br>
              <a:rPr lang="en-US" sz="1400">
                <a:solidFill>
                  <a:srgbClr val="000000"/>
                </a:solidFill>
                <a:latin typeface="Arial"/>
              </a:rPr>
            </a:br>
            <a:r>
              <a:rPr lang="en-US" sz="1400">
                <a:solidFill>
                  <a:srgbClr val="000000"/>
                </a:solidFill>
                <a:latin typeface="Arial"/>
              </a:rPr>
              <a:t>B 123</a:t>
            </a:r>
          </a:p>
        </p:txBody>
      </p:sp>
      <p:sp>
        <p:nvSpPr>
          <p:cNvPr id="60" name="Rectangle 59"/>
          <p:cNvSpPr/>
          <p:nvPr userDrawn="1"/>
        </p:nvSpPr>
        <p:spPr>
          <a:xfrm>
            <a:off x="290506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211 </a:t>
            </a:r>
            <a:br>
              <a:rPr lang="en-US" sz="1400">
                <a:solidFill>
                  <a:srgbClr val="000000"/>
                </a:solidFill>
                <a:latin typeface="Arial"/>
              </a:rPr>
            </a:br>
            <a:r>
              <a:rPr lang="en-US" sz="1400">
                <a:solidFill>
                  <a:srgbClr val="000000"/>
                </a:solidFill>
                <a:latin typeface="Arial"/>
              </a:rPr>
              <a:t>G 223 </a:t>
            </a:r>
            <a:br>
              <a:rPr lang="en-US" sz="1400">
                <a:solidFill>
                  <a:srgbClr val="000000"/>
                </a:solidFill>
                <a:latin typeface="Arial"/>
              </a:rPr>
            </a:br>
            <a:r>
              <a:rPr lang="en-US" sz="1400">
                <a:solidFill>
                  <a:srgbClr val="000000"/>
                </a:solidFill>
                <a:latin typeface="Arial"/>
              </a:rPr>
              <a:t>B 157</a:t>
            </a:r>
          </a:p>
        </p:txBody>
      </p:sp>
      <p:sp>
        <p:nvSpPr>
          <p:cNvPr id="61" name="Rectangle 60"/>
          <p:cNvSpPr/>
          <p:nvPr userDrawn="1"/>
        </p:nvSpPr>
        <p:spPr>
          <a:xfrm>
            <a:off x="381278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221 </a:t>
            </a:r>
            <a:br>
              <a:rPr lang="en-US" sz="1400">
                <a:solidFill>
                  <a:srgbClr val="000000"/>
                </a:solidFill>
                <a:latin typeface="Arial"/>
              </a:rPr>
            </a:br>
            <a:r>
              <a:rPr lang="en-US" sz="1400">
                <a:solidFill>
                  <a:srgbClr val="000000"/>
                </a:solidFill>
                <a:latin typeface="Arial"/>
              </a:rPr>
              <a:t>G 225 </a:t>
            </a:r>
            <a:br>
              <a:rPr lang="en-US" sz="1400">
                <a:solidFill>
                  <a:srgbClr val="000000"/>
                </a:solidFill>
                <a:latin typeface="Arial"/>
              </a:rPr>
            </a:br>
            <a:r>
              <a:rPr lang="en-US" sz="1400">
                <a:solidFill>
                  <a:srgbClr val="000000"/>
                </a:solidFill>
                <a:latin typeface="Arial"/>
              </a:rPr>
              <a:t>B 124</a:t>
            </a:r>
          </a:p>
        </p:txBody>
      </p:sp>
      <p:sp>
        <p:nvSpPr>
          <p:cNvPr id="62" name="Rectangle 61"/>
          <p:cNvSpPr/>
          <p:nvPr userDrawn="1"/>
        </p:nvSpPr>
        <p:spPr>
          <a:xfrm>
            <a:off x="472050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220 </a:t>
            </a:r>
            <a:br>
              <a:rPr lang="en-US" sz="1400">
                <a:solidFill>
                  <a:srgbClr val="000000"/>
                </a:solidFill>
                <a:latin typeface="Arial"/>
              </a:rPr>
            </a:br>
            <a:r>
              <a:rPr lang="en-US" sz="1400">
                <a:solidFill>
                  <a:srgbClr val="000000"/>
                </a:solidFill>
                <a:latin typeface="Arial"/>
              </a:rPr>
              <a:t>G 193 </a:t>
            </a:r>
            <a:br>
              <a:rPr lang="en-US" sz="1400">
                <a:solidFill>
                  <a:srgbClr val="000000"/>
                </a:solidFill>
                <a:latin typeface="Arial"/>
              </a:rPr>
            </a:br>
            <a:r>
              <a:rPr lang="en-US" sz="1400">
                <a:solidFill>
                  <a:srgbClr val="000000"/>
                </a:solidFill>
                <a:latin typeface="Arial"/>
              </a:rPr>
              <a:t>B 123</a:t>
            </a:r>
          </a:p>
        </p:txBody>
      </p:sp>
      <p:sp>
        <p:nvSpPr>
          <p:cNvPr id="63" name="Rectangle 62"/>
          <p:cNvSpPr/>
          <p:nvPr userDrawn="1"/>
        </p:nvSpPr>
        <p:spPr>
          <a:xfrm>
            <a:off x="562822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186 </a:t>
            </a:r>
            <a:br>
              <a:rPr lang="en-US" sz="1400">
                <a:solidFill>
                  <a:srgbClr val="000000"/>
                </a:solidFill>
                <a:latin typeface="Arial"/>
              </a:rPr>
            </a:br>
            <a:r>
              <a:rPr lang="en-US" sz="1400">
                <a:solidFill>
                  <a:srgbClr val="000000"/>
                </a:solidFill>
                <a:latin typeface="Arial"/>
              </a:rPr>
              <a:t>G 221 </a:t>
            </a:r>
            <a:br>
              <a:rPr lang="en-US" sz="1400">
                <a:solidFill>
                  <a:srgbClr val="000000"/>
                </a:solidFill>
                <a:latin typeface="Arial"/>
              </a:rPr>
            </a:br>
            <a:r>
              <a:rPr lang="en-US" sz="1400">
                <a:solidFill>
                  <a:srgbClr val="000000"/>
                </a:solidFill>
                <a:latin typeface="Arial"/>
              </a:rPr>
              <a:t>B 248</a:t>
            </a:r>
          </a:p>
        </p:txBody>
      </p:sp>
      <p:sp>
        <p:nvSpPr>
          <p:cNvPr id="64" name="Rectangle 63"/>
          <p:cNvSpPr/>
          <p:nvPr userDrawn="1"/>
        </p:nvSpPr>
        <p:spPr>
          <a:xfrm>
            <a:off x="653594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200 </a:t>
            </a:r>
            <a:br>
              <a:rPr lang="en-US" sz="1400">
                <a:solidFill>
                  <a:srgbClr val="000000"/>
                </a:solidFill>
                <a:latin typeface="Arial"/>
              </a:rPr>
            </a:br>
            <a:r>
              <a:rPr lang="en-US" sz="1400">
                <a:solidFill>
                  <a:srgbClr val="000000"/>
                </a:solidFill>
                <a:latin typeface="Arial"/>
              </a:rPr>
              <a:t>G 225 </a:t>
            </a:r>
            <a:br>
              <a:rPr lang="en-US" sz="1400">
                <a:solidFill>
                  <a:srgbClr val="000000"/>
                </a:solidFill>
                <a:latin typeface="Arial"/>
              </a:rPr>
            </a:br>
            <a:r>
              <a:rPr lang="en-US" sz="1400">
                <a:solidFill>
                  <a:srgbClr val="000000"/>
                </a:solidFill>
                <a:latin typeface="Arial"/>
              </a:rPr>
              <a:t>B 223</a:t>
            </a:r>
          </a:p>
        </p:txBody>
      </p:sp>
      <p:sp>
        <p:nvSpPr>
          <p:cNvPr id="65" name="Rectangle 64"/>
          <p:cNvSpPr/>
          <p:nvPr userDrawn="1"/>
        </p:nvSpPr>
        <p:spPr>
          <a:xfrm>
            <a:off x="744366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222 </a:t>
            </a:r>
            <a:br>
              <a:rPr lang="en-US" sz="1400">
                <a:solidFill>
                  <a:srgbClr val="000000"/>
                </a:solidFill>
                <a:latin typeface="Arial"/>
              </a:rPr>
            </a:br>
            <a:r>
              <a:rPr lang="en-US" sz="1400">
                <a:solidFill>
                  <a:srgbClr val="000000"/>
                </a:solidFill>
                <a:latin typeface="Arial"/>
              </a:rPr>
              <a:t>G 156 </a:t>
            </a:r>
            <a:br>
              <a:rPr lang="en-US" sz="1400">
                <a:solidFill>
                  <a:srgbClr val="000000"/>
                </a:solidFill>
                <a:latin typeface="Arial"/>
              </a:rPr>
            </a:br>
            <a:r>
              <a:rPr lang="en-US" sz="1400">
                <a:solidFill>
                  <a:srgbClr val="000000"/>
                </a:solidFill>
                <a:latin typeface="Arial"/>
              </a:rPr>
              <a:t>B 183</a:t>
            </a:r>
          </a:p>
        </p:txBody>
      </p:sp>
      <p:sp>
        <p:nvSpPr>
          <p:cNvPr id="66" name="Rectangle 65"/>
          <p:cNvSpPr/>
          <p:nvPr userDrawn="1"/>
        </p:nvSpPr>
        <p:spPr>
          <a:xfrm>
            <a:off x="8318511"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222 </a:t>
            </a:r>
            <a:br>
              <a:rPr lang="en-US" sz="1400">
                <a:solidFill>
                  <a:srgbClr val="000000"/>
                </a:solidFill>
                <a:latin typeface="Arial"/>
              </a:rPr>
            </a:br>
            <a:r>
              <a:rPr lang="en-US" sz="1400">
                <a:solidFill>
                  <a:srgbClr val="000000"/>
                </a:solidFill>
                <a:latin typeface="Arial"/>
              </a:rPr>
              <a:t>G 202 </a:t>
            </a:r>
            <a:br>
              <a:rPr lang="en-US" sz="1400">
                <a:solidFill>
                  <a:srgbClr val="000000"/>
                </a:solidFill>
                <a:latin typeface="Arial"/>
              </a:rPr>
            </a:br>
            <a:r>
              <a:rPr lang="en-US" sz="1400">
                <a:solidFill>
                  <a:srgbClr val="000000"/>
                </a:solidFill>
                <a:latin typeface="Arial"/>
              </a:rPr>
              <a:t>B 226</a:t>
            </a:r>
          </a:p>
        </p:txBody>
      </p:sp>
      <p:sp>
        <p:nvSpPr>
          <p:cNvPr id="67" name="Rectangle 66"/>
          <p:cNvSpPr/>
          <p:nvPr userDrawn="1"/>
        </p:nvSpPr>
        <p:spPr>
          <a:xfrm>
            <a:off x="35496" y="658222"/>
            <a:ext cx="902811"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Strawberry</a:t>
            </a:r>
          </a:p>
        </p:txBody>
      </p:sp>
      <p:sp>
        <p:nvSpPr>
          <p:cNvPr id="68" name="Rectangle 67"/>
          <p:cNvSpPr/>
          <p:nvPr userDrawn="1"/>
        </p:nvSpPr>
        <p:spPr>
          <a:xfrm>
            <a:off x="1089626" y="658222"/>
            <a:ext cx="617702"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Lemon</a:t>
            </a:r>
          </a:p>
        </p:txBody>
      </p:sp>
      <p:sp>
        <p:nvSpPr>
          <p:cNvPr id="69" name="Rectangle 68"/>
          <p:cNvSpPr/>
          <p:nvPr userDrawn="1"/>
        </p:nvSpPr>
        <p:spPr>
          <a:xfrm>
            <a:off x="1890858" y="658222"/>
            <a:ext cx="811340"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Mandarin</a:t>
            </a:r>
          </a:p>
        </p:txBody>
      </p:sp>
      <p:sp>
        <p:nvSpPr>
          <p:cNvPr id="70" name="Rectangle 69"/>
          <p:cNvSpPr/>
          <p:nvPr userDrawn="1"/>
        </p:nvSpPr>
        <p:spPr>
          <a:xfrm>
            <a:off x="3010754" y="655013"/>
            <a:ext cx="490188"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Lime</a:t>
            </a:r>
          </a:p>
        </p:txBody>
      </p:sp>
      <p:sp>
        <p:nvSpPr>
          <p:cNvPr id="71" name="Rectangle 70"/>
          <p:cNvSpPr/>
          <p:nvPr userDrawn="1"/>
        </p:nvSpPr>
        <p:spPr>
          <a:xfrm>
            <a:off x="3861807" y="655013"/>
            <a:ext cx="514609"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Olive</a:t>
            </a:r>
          </a:p>
        </p:txBody>
      </p:sp>
      <p:sp>
        <p:nvSpPr>
          <p:cNvPr id="72" name="Rectangle 71"/>
          <p:cNvSpPr/>
          <p:nvPr userDrawn="1"/>
        </p:nvSpPr>
        <p:spPr>
          <a:xfrm>
            <a:off x="4644008" y="655013"/>
            <a:ext cx="835535"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Cinnamon</a:t>
            </a:r>
          </a:p>
        </p:txBody>
      </p:sp>
      <p:sp>
        <p:nvSpPr>
          <p:cNvPr id="73" name="Rectangle 72"/>
          <p:cNvSpPr/>
          <p:nvPr userDrawn="1"/>
        </p:nvSpPr>
        <p:spPr>
          <a:xfrm>
            <a:off x="5580112" y="655013"/>
            <a:ext cx="813043"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Blueberry</a:t>
            </a:r>
          </a:p>
        </p:txBody>
      </p:sp>
      <p:sp>
        <p:nvSpPr>
          <p:cNvPr id="74" name="Rectangle 73"/>
          <p:cNvSpPr/>
          <p:nvPr userDrawn="1"/>
        </p:nvSpPr>
        <p:spPr>
          <a:xfrm>
            <a:off x="6535684" y="655013"/>
            <a:ext cx="618980"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Thyme</a:t>
            </a:r>
          </a:p>
        </p:txBody>
      </p:sp>
      <p:sp>
        <p:nvSpPr>
          <p:cNvPr id="75" name="Rectangle 74"/>
          <p:cNvSpPr/>
          <p:nvPr userDrawn="1"/>
        </p:nvSpPr>
        <p:spPr>
          <a:xfrm>
            <a:off x="7505405" y="655013"/>
            <a:ext cx="530915"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Berry</a:t>
            </a:r>
          </a:p>
        </p:txBody>
      </p:sp>
      <p:sp>
        <p:nvSpPr>
          <p:cNvPr id="76" name="Rectangle 75"/>
          <p:cNvSpPr/>
          <p:nvPr userDrawn="1"/>
        </p:nvSpPr>
        <p:spPr>
          <a:xfrm>
            <a:off x="8367499" y="655013"/>
            <a:ext cx="512129"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Plum</a:t>
            </a:r>
          </a:p>
        </p:txBody>
      </p:sp>
      <p:sp>
        <p:nvSpPr>
          <p:cNvPr id="77" name="Rectangle 76"/>
          <p:cNvSpPr/>
          <p:nvPr userDrawn="1"/>
        </p:nvSpPr>
        <p:spPr>
          <a:xfrm>
            <a:off x="187040" y="76562"/>
            <a:ext cx="8779840" cy="400110"/>
          </a:xfrm>
          <a:prstGeom prst="rect">
            <a:avLst/>
          </a:prstGeom>
        </p:spPr>
        <p:txBody>
          <a:bodyPr wrap="square">
            <a:spAutoFit/>
          </a:bodyPr>
          <a:lstStyle/>
          <a:p>
            <a:pPr algn="ctr" defTabSz="457200" fontAlgn="auto">
              <a:spcBef>
                <a:spcPts val="0"/>
              </a:spcBef>
              <a:spcAft>
                <a:spcPts val="0"/>
              </a:spcAft>
              <a:defRPr/>
            </a:pPr>
            <a:r>
              <a:rPr lang="en-US" sz="2000" b="1">
                <a:solidFill>
                  <a:srgbClr val="000000"/>
                </a:solidFill>
                <a:latin typeface="Arial"/>
              </a:rPr>
              <a:t>Caritas Australia Colour Palette</a:t>
            </a:r>
          </a:p>
        </p:txBody>
      </p:sp>
    </p:spTree>
    <p:extLst>
      <p:ext uri="{BB962C8B-B14F-4D97-AF65-F5344CB8AC3E}">
        <p14:creationId xmlns:p14="http://schemas.microsoft.com/office/powerpoint/2010/main" val="38726505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3665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INSTRUCTION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08920"/>
            <a:ext cx="8229600" cy="1143000"/>
          </a:xfrm>
          <a:prstGeom prst="rect">
            <a:avLst/>
          </a:prstGeom>
        </p:spPr>
        <p:txBody>
          <a:bodyPr vert="horz"/>
          <a:lstStyle>
            <a:lvl1pPr algn="ctr">
              <a:defRPr/>
            </a:lvl1pPr>
          </a:lstStyle>
          <a:p>
            <a:r>
              <a:rPr lang="en-AU"/>
              <a:t>Caritas Australia </a:t>
            </a:r>
            <a:br>
              <a:rPr lang="en-AU"/>
            </a:br>
            <a:r>
              <a:rPr lang="en-AU"/>
              <a:t>PowerPoint Instructions</a:t>
            </a:r>
            <a:endParaRPr lang="en-US"/>
          </a:p>
        </p:txBody>
      </p:sp>
      <p:sp>
        <p:nvSpPr>
          <p:cNvPr id="3" name="TextBox 2"/>
          <p:cNvSpPr txBox="1"/>
          <p:nvPr userDrawn="1"/>
        </p:nvSpPr>
        <p:spPr>
          <a:xfrm>
            <a:off x="9756576" y="5369148"/>
            <a:ext cx="6696743" cy="2308324"/>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Changing font </a:t>
            </a:r>
            <a:r>
              <a:rPr lang="en-US" sz="1600" b="1" err="1">
                <a:solidFill>
                  <a:srgbClr val="000000"/>
                </a:solidFill>
                <a:latin typeface="Arial"/>
              </a:rPr>
              <a:t>colours</a:t>
            </a:r>
            <a:endParaRPr lang="en-US" sz="1600" b="1">
              <a:solidFill>
                <a:srgbClr val="000000"/>
              </a:solidFill>
              <a:latin typeface="Arial"/>
            </a:endParaRPr>
          </a:p>
          <a:p>
            <a:pPr defTabSz="457200" fontAlgn="auto">
              <a:spcBef>
                <a:spcPts val="0"/>
              </a:spcBef>
              <a:spcAft>
                <a:spcPts val="0"/>
              </a:spcAft>
            </a:pPr>
            <a:r>
              <a:rPr lang="en-US" sz="1600">
                <a:solidFill>
                  <a:srgbClr val="000000"/>
                </a:solidFill>
                <a:latin typeface="Arial"/>
              </a:rPr>
              <a:t>When you wish to change the font </a:t>
            </a:r>
            <a:r>
              <a:rPr lang="en-US" sz="1600" err="1">
                <a:solidFill>
                  <a:srgbClr val="000000"/>
                </a:solidFill>
                <a:latin typeface="Arial"/>
              </a:rPr>
              <a:t>colour</a:t>
            </a:r>
            <a:r>
              <a:rPr lang="en-US" sz="1600">
                <a:solidFill>
                  <a:srgbClr val="000000"/>
                </a:solidFill>
                <a:latin typeface="Arial"/>
              </a:rPr>
              <a:t> with the presentation please follow the following instructions.</a:t>
            </a:r>
          </a:p>
          <a:p>
            <a:pPr marL="285750" indent="-285750" defTabSz="457200" fontAlgn="auto">
              <a:spcBef>
                <a:spcPts val="0"/>
              </a:spcBef>
              <a:spcAft>
                <a:spcPts val="0"/>
              </a:spcAft>
              <a:buFont typeface="Arial"/>
              <a:buChar char="•"/>
            </a:pPr>
            <a:r>
              <a:rPr lang="en-US" sz="1600">
                <a:solidFill>
                  <a:srgbClr val="000000"/>
                </a:solidFill>
                <a:latin typeface="Arial"/>
              </a:rPr>
              <a:t>Highlight the words you wish to change</a:t>
            </a:r>
          </a:p>
          <a:p>
            <a:pPr marL="285750" indent="-285750" defTabSz="457200" fontAlgn="auto">
              <a:spcBef>
                <a:spcPts val="0"/>
              </a:spcBef>
              <a:spcAft>
                <a:spcPts val="0"/>
              </a:spcAft>
              <a:buFont typeface="Arial"/>
              <a:buChar char="•"/>
            </a:pPr>
            <a:r>
              <a:rPr lang="en-US" sz="1600">
                <a:solidFill>
                  <a:srgbClr val="000000"/>
                </a:solidFill>
                <a:latin typeface="Arial"/>
              </a:rPr>
              <a:t>Right click on the selection</a:t>
            </a:r>
          </a:p>
          <a:p>
            <a:pPr marL="285750" indent="-285750" defTabSz="457200" fontAlgn="auto">
              <a:spcBef>
                <a:spcPts val="0"/>
              </a:spcBef>
              <a:spcAft>
                <a:spcPts val="0"/>
              </a:spcAft>
              <a:buFont typeface="Arial"/>
              <a:buChar char="•"/>
            </a:pPr>
            <a:r>
              <a:rPr lang="en-US" sz="1600">
                <a:solidFill>
                  <a:srgbClr val="000000"/>
                </a:solidFill>
                <a:latin typeface="Arial"/>
              </a:rPr>
              <a:t>Selection ‘font’</a:t>
            </a:r>
          </a:p>
          <a:p>
            <a:pPr marL="285750" indent="-285750" defTabSz="457200" fontAlgn="auto">
              <a:spcBef>
                <a:spcPts val="0"/>
              </a:spcBef>
              <a:spcAft>
                <a:spcPts val="0"/>
              </a:spcAft>
              <a:buFont typeface="Arial"/>
              <a:buChar char="•"/>
            </a:pPr>
            <a:r>
              <a:rPr lang="en-US" sz="1600">
                <a:solidFill>
                  <a:srgbClr val="000000"/>
                </a:solidFill>
                <a:latin typeface="Arial"/>
              </a:rPr>
              <a:t>Within this menu you can change the font </a:t>
            </a:r>
            <a:r>
              <a:rPr lang="en-US" sz="1600" err="1">
                <a:solidFill>
                  <a:srgbClr val="000000"/>
                </a:solidFill>
                <a:latin typeface="Arial"/>
              </a:rPr>
              <a:t>colour</a:t>
            </a:r>
            <a:r>
              <a:rPr lang="en-US" sz="1600">
                <a:solidFill>
                  <a:srgbClr val="000000"/>
                </a:solidFill>
                <a:latin typeface="Arial"/>
              </a:rPr>
              <a:t> by selecting the ‘more </a:t>
            </a:r>
            <a:r>
              <a:rPr lang="en-US" sz="1600" err="1">
                <a:solidFill>
                  <a:srgbClr val="000000"/>
                </a:solidFill>
                <a:latin typeface="Arial"/>
              </a:rPr>
              <a:t>colours’</a:t>
            </a:r>
            <a:r>
              <a:rPr lang="en-US" sz="1600">
                <a:solidFill>
                  <a:srgbClr val="000000"/>
                </a:solidFill>
                <a:latin typeface="Arial"/>
              </a:rPr>
              <a:t> button at the bottom.</a:t>
            </a:r>
          </a:p>
          <a:p>
            <a:pPr marL="285750" indent="-285750" defTabSz="457200" fontAlgn="auto">
              <a:spcBef>
                <a:spcPts val="0"/>
              </a:spcBef>
              <a:spcAft>
                <a:spcPts val="0"/>
              </a:spcAft>
              <a:buFont typeface="Arial"/>
              <a:buChar char="•"/>
            </a:pPr>
            <a:r>
              <a:rPr lang="en-US" sz="1600">
                <a:solidFill>
                  <a:srgbClr val="000000"/>
                </a:solidFill>
                <a:latin typeface="Arial"/>
              </a:rPr>
              <a:t>Only select </a:t>
            </a:r>
            <a:r>
              <a:rPr lang="en-US" sz="1600" err="1">
                <a:solidFill>
                  <a:srgbClr val="000000"/>
                </a:solidFill>
                <a:latin typeface="Arial"/>
              </a:rPr>
              <a:t>colours</a:t>
            </a:r>
            <a:r>
              <a:rPr lang="en-US" sz="1600">
                <a:solidFill>
                  <a:srgbClr val="000000"/>
                </a:solidFill>
                <a:latin typeface="Arial"/>
              </a:rPr>
              <a:t> from Caritas Australia </a:t>
            </a:r>
            <a:r>
              <a:rPr lang="en-US" sz="1600" err="1">
                <a:solidFill>
                  <a:srgbClr val="000000"/>
                </a:solidFill>
                <a:latin typeface="Arial"/>
              </a:rPr>
              <a:t>colour</a:t>
            </a:r>
            <a:r>
              <a:rPr lang="en-US" sz="1600">
                <a:solidFill>
                  <a:srgbClr val="000000"/>
                </a:solidFill>
                <a:latin typeface="Arial"/>
              </a:rPr>
              <a:t> palette.</a:t>
            </a:r>
          </a:p>
        </p:txBody>
      </p:sp>
      <p:pic>
        <p:nvPicPr>
          <p:cNvPr id="5" name="Picture 4" descr="increase indent butt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27690" y="391052"/>
            <a:ext cx="406402" cy="304800"/>
          </a:xfrm>
          <a:prstGeom prst="rect">
            <a:avLst/>
          </a:prstGeom>
        </p:spPr>
      </p:pic>
      <p:pic>
        <p:nvPicPr>
          <p:cNvPr id="6" name="Picture 5" descr="increase indent button.png"/>
          <p:cNvPicPr>
            <a:picLocks noChangeAspect="1"/>
          </p:cNvPicPr>
          <p:nvPr userDrawn="1"/>
        </p:nvPicPr>
        <p:blipFill rotWithShape="1">
          <a:blip r:embed="rId3">
            <a:extLst>
              <a:ext uri="{28A0092B-C50C-407E-A947-70E740481C1C}">
                <a14:useLocalDpi xmlns:a14="http://schemas.microsoft.com/office/drawing/2010/main" val="0"/>
              </a:ext>
            </a:extLst>
          </a:blip>
          <a:srcRect r="-98"/>
          <a:stretch/>
        </p:blipFill>
        <p:spPr>
          <a:xfrm rot="10800000">
            <a:off x="-7931745" y="391052"/>
            <a:ext cx="406798" cy="304800"/>
          </a:xfrm>
          <a:prstGeom prst="rect">
            <a:avLst/>
          </a:prstGeom>
        </p:spPr>
      </p:pic>
      <p:sp>
        <p:nvSpPr>
          <p:cNvPr id="7" name="TextBox 6"/>
          <p:cNvSpPr txBox="1"/>
          <p:nvPr userDrawn="1"/>
        </p:nvSpPr>
        <p:spPr>
          <a:xfrm>
            <a:off x="-6877272" y="-656297"/>
            <a:ext cx="6480720" cy="2800766"/>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How to change the font format</a:t>
            </a:r>
          </a:p>
          <a:p>
            <a:pPr defTabSz="457200" fontAlgn="auto">
              <a:spcBef>
                <a:spcPts val="0"/>
              </a:spcBef>
              <a:spcAft>
                <a:spcPts val="0"/>
              </a:spcAft>
            </a:pPr>
            <a:r>
              <a:rPr lang="en-US" sz="1600">
                <a:solidFill>
                  <a:srgbClr val="000000"/>
                </a:solidFill>
                <a:latin typeface="Arial"/>
              </a:rPr>
              <a:t>Minimum body copy font size: 18pt</a:t>
            </a:r>
          </a:p>
          <a:p>
            <a:pPr defTabSz="457200" fontAlgn="auto">
              <a:spcBef>
                <a:spcPts val="0"/>
              </a:spcBef>
              <a:spcAft>
                <a:spcPts val="0"/>
              </a:spcAft>
            </a:pPr>
            <a:r>
              <a:rPr lang="en-US" sz="1600">
                <a:solidFill>
                  <a:srgbClr val="000000"/>
                </a:solidFill>
                <a:latin typeface="Arial"/>
              </a:rPr>
              <a:t>Styles have been setup within the </a:t>
            </a:r>
            <a:r>
              <a:rPr lang="en-US" sz="1600" err="1">
                <a:solidFill>
                  <a:srgbClr val="000000"/>
                </a:solidFill>
                <a:latin typeface="Arial"/>
              </a:rPr>
              <a:t>powerpoint</a:t>
            </a:r>
            <a:r>
              <a:rPr lang="en-US" sz="1600">
                <a:solidFill>
                  <a:srgbClr val="000000"/>
                </a:solidFill>
                <a:latin typeface="Arial"/>
              </a:rPr>
              <a:t> to allow you to use Subheadings, body copy, bullet points. </a:t>
            </a:r>
          </a:p>
          <a:p>
            <a:pPr defTabSz="457200" fontAlgn="auto">
              <a:spcBef>
                <a:spcPts val="0"/>
              </a:spcBef>
              <a:spcAft>
                <a:spcPts val="0"/>
              </a:spcAft>
            </a:pPr>
            <a:r>
              <a:rPr lang="en-US" sz="1600">
                <a:solidFill>
                  <a:srgbClr val="000000"/>
                </a:solidFill>
                <a:latin typeface="Arial"/>
              </a:rPr>
              <a:t>To change the font style use the paragraph indent buttons (Not the tab key) to switch between styles.</a:t>
            </a:r>
          </a:p>
          <a:p>
            <a:pPr defTabSz="457200" fontAlgn="auto">
              <a:spcBef>
                <a:spcPts val="0"/>
              </a:spcBef>
              <a:spcAft>
                <a:spcPts val="0"/>
              </a:spcAft>
            </a:pPr>
            <a:r>
              <a:rPr lang="en-US" sz="1600" b="1">
                <a:solidFill>
                  <a:srgbClr val="000000"/>
                </a:solidFill>
                <a:latin typeface="Arial"/>
              </a:rPr>
              <a:t>Indent 1: </a:t>
            </a:r>
            <a:r>
              <a:rPr lang="en-US" sz="1600">
                <a:solidFill>
                  <a:srgbClr val="000000"/>
                </a:solidFill>
                <a:latin typeface="Arial"/>
              </a:rPr>
              <a:t>body copy</a:t>
            </a:r>
          </a:p>
          <a:p>
            <a:pPr defTabSz="457200" fontAlgn="auto">
              <a:spcBef>
                <a:spcPts val="0"/>
              </a:spcBef>
              <a:spcAft>
                <a:spcPts val="0"/>
              </a:spcAft>
              <a:defRPr/>
            </a:pPr>
            <a:r>
              <a:rPr lang="en-US" sz="1600" b="1">
                <a:solidFill>
                  <a:srgbClr val="000000"/>
                </a:solidFill>
                <a:latin typeface="Arial"/>
              </a:rPr>
              <a:t>Indent 2: </a:t>
            </a:r>
            <a:r>
              <a:rPr lang="en-US" sz="1600">
                <a:solidFill>
                  <a:srgbClr val="000000"/>
                </a:solidFill>
                <a:latin typeface="Arial"/>
              </a:rPr>
              <a:t>Subheadings</a:t>
            </a:r>
          </a:p>
          <a:p>
            <a:pPr defTabSz="457200" fontAlgn="auto">
              <a:spcBef>
                <a:spcPts val="0"/>
              </a:spcBef>
              <a:spcAft>
                <a:spcPts val="0"/>
              </a:spcAft>
            </a:pPr>
            <a:r>
              <a:rPr lang="en-US" sz="1600" b="1">
                <a:solidFill>
                  <a:srgbClr val="000000"/>
                </a:solidFill>
                <a:latin typeface="Arial"/>
              </a:rPr>
              <a:t>Indent 3: </a:t>
            </a:r>
            <a:r>
              <a:rPr lang="en-US" sz="1600">
                <a:solidFill>
                  <a:srgbClr val="000000"/>
                </a:solidFill>
                <a:latin typeface="Arial"/>
              </a:rPr>
              <a:t>bullet points first level</a:t>
            </a:r>
          </a:p>
          <a:p>
            <a:pPr defTabSz="457200" fontAlgn="auto">
              <a:spcBef>
                <a:spcPts val="0"/>
              </a:spcBef>
              <a:spcAft>
                <a:spcPts val="0"/>
              </a:spcAft>
              <a:defRPr/>
            </a:pPr>
            <a:r>
              <a:rPr lang="en-US" sz="1600" b="1">
                <a:solidFill>
                  <a:srgbClr val="000000"/>
                </a:solidFill>
                <a:latin typeface="Arial"/>
              </a:rPr>
              <a:t>Indent 4: </a:t>
            </a:r>
            <a:r>
              <a:rPr lang="en-US" sz="1600">
                <a:solidFill>
                  <a:srgbClr val="000000"/>
                </a:solidFill>
                <a:latin typeface="Arial"/>
              </a:rPr>
              <a:t>bullet points second level</a:t>
            </a:r>
          </a:p>
          <a:p>
            <a:pPr defTabSz="457200" fontAlgn="auto">
              <a:spcBef>
                <a:spcPts val="0"/>
              </a:spcBef>
              <a:spcAft>
                <a:spcPts val="0"/>
              </a:spcAft>
              <a:defRPr/>
            </a:pPr>
            <a:r>
              <a:rPr lang="en-US" sz="1600" b="1">
                <a:solidFill>
                  <a:srgbClr val="000000"/>
                </a:solidFill>
                <a:latin typeface="Arial"/>
              </a:rPr>
              <a:t>Indent 5: </a:t>
            </a:r>
            <a:r>
              <a:rPr lang="en-US" sz="1600">
                <a:solidFill>
                  <a:srgbClr val="000000"/>
                </a:solidFill>
                <a:latin typeface="Arial"/>
              </a:rPr>
              <a:t>bullet points third level</a:t>
            </a:r>
          </a:p>
        </p:txBody>
      </p:sp>
      <p:sp>
        <p:nvSpPr>
          <p:cNvPr id="8" name="TextBox 7"/>
          <p:cNvSpPr txBox="1"/>
          <p:nvPr userDrawn="1"/>
        </p:nvSpPr>
        <p:spPr>
          <a:xfrm>
            <a:off x="-6923633" y="2418072"/>
            <a:ext cx="6480720" cy="1569660"/>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Presentation </a:t>
            </a:r>
            <a:r>
              <a:rPr lang="en-US" sz="1600" b="1" err="1">
                <a:solidFill>
                  <a:srgbClr val="000000"/>
                </a:solidFill>
                <a:latin typeface="Arial"/>
              </a:rPr>
              <a:t>colours</a:t>
            </a:r>
            <a:endParaRPr lang="en-US" sz="1600" b="1">
              <a:solidFill>
                <a:srgbClr val="000000"/>
              </a:solidFill>
              <a:latin typeface="Arial"/>
            </a:endParaRPr>
          </a:p>
          <a:p>
            <a:pPr defTabSz="457200" fontAlgn="auto">
              <a:spcBef>
                <a:spcPts val="0"/>
              </a:spcBef>
              <a:spcAft>
                <a:spcPts val="0"/>
              </a:spcAft>
            </a:pPr>
            <a:r>
              <a:rPr lang="en-US" sz="1600" err="1">
                <a:solidFill>
                  <a:srgbClr val="000000"/>
                </a:solidFill>
                <a:latin typeface="Arial"/>
              </a:rPr>
              <a:t>Colours</a:t>
            </a:r>
            <a:r>
              <a:rPr lang="en-US" sz="1600">
                <a:solidFill>
                  <a:srgbClr val="000000"/>
                </a:solidFill>
                <a:latin typeface="Arial"/>
              </a:rPr>
              <a:t> within the presentation can change but should be selected from the Caritas Australia brand book </a:t>
            </a:r>
            <a:r>
              <a:rPr lang="en-US" sz="1600" b="1">
                <a:solidFill>
                  <a:srgbClr val="000000"/>
                </a:solidFill>
                <a:latin typeface="Arial"/>
              </a:rPr>
              <a:t>dark </a:t>
            </a:r>
            <a:r>
              <a:rPr lang="en-US" sz="1600" b="1" err="1">
                <a:solidFill>
                  <a:srgbClr val="000000"/>
                </a:solidFill>
                <a:latin typeface="Arial"/>
              </a:rPr>
              <a:t>colours</a:t>
            </a:r>
            <a:r>
              <a:rPr lang="en-US" sz="1600" b="1">
                <a:solidFill>
                  <a:srgbClr val="000000"/>
                </a:solidFill>
                <a:latin typeface="Arial"/>
              </a:rPr>
              <a:t>.</a:t>
            </a:r>
          </a:p>
          <a:p>
            <a:pPr defTabSz="457200" fontAlgn="auto">
              <a:spcBef>
                <a:spcPts val="0"/>
              </a:spcBef>
              <a:spcAft>
                <a:spcPts val="0"/>
              </a:spcAft>
            </a:pPr>
            <a:endParaRPr lang="en-US" sz="1600" b="1">
              <a:solidFill>
                <a:srgbClr val="000000"/>
              </a:solidFill>
              <a:latin typeface="Arial"/>
            </a:endParaRPr>
          </a:p>
          <a:p>
            <a:pPr defTabSz="457200" fontAlgn="auto">
              <a:spcBef>
                <a:spcPts val="0"/>
              </a:spcBef>
              <a:spcAft>
                <a:spcPts val="0"/>
              </a:spcAft>
            </a:pPr>
            <a:r>
              <a:rPr lang="en-US" sz="1600" b="1">
                <a:solidFill>
                  <a:srgbClr val="000000"/>
                </a:solidFill>
                <a:latin typeface="Arial"/>
              </a:rPr>
              <a:t>NOTE: </a:t>
            </a:r>
            <a:r>
              <a:rPr lang="en-US" sz="1600">
                <a:solidFill>
                  <a:srgbClr val="000000"/>
                </a:solidFill>
                <a:latin typeface="Arial"/>
              </a:rPr>
              <a:t>If you choose to change the </a:t>
            </a:r>
            <a:r>
              <a:rPr lang="en-US" sz="1600" err="1">
                <a:solidFill>
                  <a:srgbClr val="000000"/>
                </a:solidFill>
                <a:latin typeface="Arial"/>
              </a:rPr>
              <a:t>colours</a:t>
            </a:r>
            <a:r>
              <a:rPr lang="en-US" sz="1600">
                <a:solidFill>
                  <a:srgbClr val="000000"/>
                </a:solidFill>
                <a:latin typeface="Arial"/>
              </a:rPr>
              <a:t> within the presentation please ensure that every slide is consistent.</a:t>
            </a:r>
          </a:p>
        </p:txBody>
      </p:sp>
      <p:sp>
        <p:nvSpPr>
          <p:cNvPr id="9" name="TextBox 8"/>
          <p:cNvSpPr txBox="1"/>
          <p:nvPr userDrawn="1"/>
        </p:nvSpPr>
        <p:spPr>
          <a:xfrm>
            <a:off x="-6923633" y="4312255"/>
            <a:ext cx="4150817" cy="2545745"/>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Changing background </a:t>
            </a:r>
            <a:r>
              <a:rPr lang="en-US" sz="1600" b="1" err="1">
                <a:solidFill>
                  <a:srgbClr val="000000"/>
                </a:solidFill>
                <a:latin typeface="Arial"/>
              </a:rPr>
              <a:t>colours</a:t>
            </a:r>
            <a:endParaRPr lang="en-US" sz="1600" b="1">
              <a:solidFill>
                <a:srgbClr val="000000"/>
              </a:solidFill>
              <a:latin typeface="Arial"/>
            </a:endParaRPr>
          </a:p>
          <a:p>
            <a:pPr defTabSz="457200" fontAlgn="auto">
              <a:spcBef>
                <a:spcPts val="0"/>
              </a:spcBef>
              <a:spcAft>
                <a:spcPts val="0"/>
              </a:spcAft>
            </a:pPr>
            <a:r>
              <a:rPr lang="en-US" sz="1600">
                <a:solidFill>
                  <a:srgbClr val="000000"/>
                </a:solidFill>
                <a:latin typeface="Arial"/>
              </a:rPr>
              <a:t>When you wish to change the background colour of title or voice box slides please change using the Master page (View &gt; Master &gt; Slide Master). Right click on each background of the slide and selection ‘Format Background’. A background colour can be selected from this pop up menu. </a:t>
            </a:r>
            <a:r>
              <a:rPr lang="en-US" sz="1600" b="1">
                <a:solidFill>
                  <a:srgbClr val="000000"/>
                </a:solidFill>
                <a:latin typeface="Arial"/>
              </a:rPr>
              <a:t>(More </a:t>
            </a:r>
            <a:r>
              <a:rPr lang="en-US" sz="1600" b="1" err="1">
                <a:solidFill>
                  <a:srgbClr val="000000"/>
                </a:solidFill>
                <a:latin typeface="Arial"/>
              </a:rPr>
              <a:t>colours</a:t>
            </a:r>
            <a:r>
              <a:rPr lang="en-US" sz="1600" b="1">
                <a:solidFill>
                  <a:srgbClr val="000000"/>
                </a:solidFill>
                <a:latin typeface="Arial"/>
              </a:rPr>
              <a:t> &gt; Custom&gt; </a:t>
            </a:r>
            <a:r>
              <a:rPr lang="en-US" sz="1600" b="1" err="1">
                <a:solidFill>
                  <a:srgbClr val="000000"/>
                </a:solidFill>
                <a:latin typeface="Arial"/>
              </a:rPr>
              <a:t>Colour</a:t>
            </a:r>
            <a:r>
              <a:rPr lang="en-US" sz="1600" b="1">
                <a:solidFill>
                  <a:srgbClr val="000000"/>
                </a:solidFill>
                <a:latin typeface="Arial"/>
              </a:rPr>
              <a:t> mode RGB &gt; Input numbers)</a:t>
            </a:r>
            <a:endParaRPr lang="en-US" sz="1600">
              <a:solidFill>
                <a:srgbClr val="000000"/>
              </a:solidFill>
              <a:latin typeface="Arial"/>
            </a:endParaRPr>
          </a:p>
        </p:txBody>
      </p:sp>
      <p:sp>
        <p:nvSpPr>
          <p:cNvPr id="11" name="TextBox 10"/>
          <p:cNvSpPr txBox="1"/>
          <p:nvPr userDrawn="1"/>
        </p:nvSpPr>
        <p:spPr>
          <a:xfrm>
            <a:off x="-6912544" y="7048559"/>
            <a:ext cx="6469631" cy="3293209"/>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Placing images and cropping</a:t>
            </a:r>
          </a:p>
          <a:p>
            <a:pPr defTabSz="457200" fontAlgn="auto">
              <a:spcBef>
                <a:spcPts val="0"/>
              </a:spcBef>
              <a:spcAft>
                <a:spcPts val="0"/>
              </a:spcAft>
            </a:pPr>
            <a:r>
              <a:rPr lang="en-US" sz="1600">
                <a:solidFill>
                  <a:srgbClr val="000000"/>
                </a:solidFill>
                <a:latin typeface="Arial"/>
              </a:rPr>
              <a:t>When placing images they may at first be placed into the image box small or inappropriately cropped, for example a persons head cropped off. </a:t>
            </a:r>
          </a:p>
          <a:p>
            <a:pPr defTabSz="457200" fontAlgn="auto">
              <a:spcBef>
                <a:spcPts val="0"/>
              </a:spcBef>
              <a:spcAft>
                <a:spcPts val="0"/>
              </a:spcAft>
            </a:pPr>
            <a:r>
              <a:rPr lang="en-US" sz="1600">
                <a:solidFill>
                  <a:srgbClr val="000000"/>
                </a:solidFill>
                <a:latin typeface="Arial"/>
              </a:rPr>
              <a:t>To fix this please follow these steps:</a:t>
            </a:r>
          </a:p>
          <a:p>
            <a:pPr marL="285750" indent="-285750" defTabSz="457200" fontAlgn="auto">
              <a:spcBef>
                <a:spcPts val="0"/>
              </a:spcBef>
              <a:spcAft>
                <a:spcPts val="0"/>
              </a:spcAft>
              <a:buFont typeface="Arial"/>
              <a:buChar char="•"/>
            </a:pPr>
            <a:r>
              <a:rPr lang="en-US" sz="1600">
                <a:solidFill>
                  <a:srgbClr val="000000"/>
                </a:solidFill>
                <a:latin typeface="Arial"/>
              </a:rPr>
              <a:t>Format picture click on the crop button</a:t>
            </a:r>
          </a:p>
          <a:p>
            <a:pPr marL="285750" indent="-285750" defTabSz="457200" fontAlgn="auto">
              <a:spcBef>
                <a:spcPts val="0"/>
              </a:spcBef>
              <a:spcAft>
                <a:spcPts val="0"/>
              </a:spcAft>
              <a:buFont typeface="Arial"/>
              <a:buChar char="•"/>
            </a:pPr>
            <a:r>
              <a:rPr lang="en-US" sz="1600">
                <a:solidFill>
                  <a:srgbClr val="000000"/>
                </a:solidFill>
                <a:latin typeface="Arial"/>
              </a:rPr>
              <a:t>Select ‘crop to fill’. This will allow you to resize the image without moving the picture box</a:t>
            </a:r>
          </a:p>
          <a:p>
            <a:pPr marL="285750" indent="-285750" defTabSz="457200" fontAlgn="auto">
              <a:spcBef>
                <a:spcPts val="0"/>
              </a:spcBef>
              <a:spcAft>
                <a:spcPts val="0"/>
              </a:spcAft>
              <a:buFont typeface="Arial"/>
              <a:buChar char="•"/>
            </a:pPr>
            <a:r>
              <a:rPr lang="en-US" sz="1600">
                <a:solidFill>
                  <a:srgbClr val="000000"/>
                </a:solidFill>
                <a:latin typeface="Arial"/>
              </a:rPr>
              <a:t>When resizing an image always hold the ‘shift’ key and drag the image larger from the corners. This will scale the image proportionately.</a:t>
            </a:r>
          </a:p>
          <a:p>
            <a:pPr marL="285750" indent="-285750" defTabSz="457200" fontAlgn="auto">
              <a:spcBef>
                <a:spcPts val="0"/>
              </a:spcBef>
              <a:spcAft>
                <a:spcPts val="0"/>
              </a:spcAft>
              <a:buFont typeface="Arial"/>
              <a:buChar char="•"/>
            </a:pPr>
            <a:r>
              <a:rPr lang="en-US" sz="1600">
                <a:solidFill>
                  <a:srgbClr val="000000"/>
                </a:solidFill>
                <a:latin typeface="Arial"/>
              </a:rPr>
              <a:t>You can move the resized image within the picture box to find the best crop.</a:t>
            </a:r>
          </a:p>
        </p:txBody>
      </p:sp>
      <p:sp>
        <p:nvSpPr>
          <p:cNvPr id="12" name="TextBox 11"/>
          <p:cNvSpPr txBox="1"/>
          <p:nvPr userDrawn="1"/>
        </p:nvSpPr>
        <p:spPr>
          <a:xfrm>
            <a:off x="9756576" y="1328408"/>
            <a:ext cx="6696743" cy="3539430"/>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Saving Felt tip font as an image</a:t>
            </a:r>
          </a:p>
          <a:p>
            <a:pPr defTabSz="457200" fontAlgn="auto">
              <a:spcBef>
                <a:spcPts val="0"/>
              </a:spcBef>
              <a:spcAft>
                <a:spcPts val="0"/>
              </a:spcAft>
            </a:pPr>
            <a:r>
              <a:rPr lang="en-US" sz="1600">
                <a:solidFill>
                  <a:srgbClr val="000000"/>
                </a:solidFill>
                <a:latin typeface="Arial"/>
              </a:rPr>
              <a:t>As felt tip isn’t a system font it will not display correctly on computers that do not have the font installed. Please complete the following steps to save the final copy as an image:</a:t>
            </a:r>
          </a:p>
          <a:p>
            <a:pPr defTabSz="457200" fontAlgn="auto">
              <a:spcBef>
                <a:spcPts val="0"/>
              </a:spcBef>
              <a:spcAft>
                <a:spcPts val="0"/>
              </a:spcAft>
            </a:pPr>
            <a:endParaRPr lang="en-US" sz="1600">
              <a:solidFill>
                <a:srgbClr val="000000"/>
              </a:solidFill>
              <a:latin typeface="Arial"/>
            </a:endParaRPr>
          </a:p>
          <a:p>
            <a:pPr marL="342900" indent="-342900" defTabSz="457200" fontAlgn="auto">
              <a:spcBef>
                <a:spcPts val="0"/>
              </a:spcBef>
              <a:spcAft>
                <a:spcPts val="0"/>
              </a:spcAft>
              <a:buFont typeface="+mj-lt"/>
              <a:buAutoNum type="arabicPeriod"/>
            </a:pPr>
            <a:r>
              <a:rPr lang="en-US" sz="1600">
                <a:solidFill>
                  <a:srgbClr val="000000"/>
                </a:solidFill>
                <a:latin typeface="Arial"/>
              </a:rPr>
              <a:t>Write quote or copy into the voice box</a:t>
            </a:r>
          </a:p>
          <a:p>
            <a:pPr marL="800100" lvl="1" indent="-342900" defTabSz="457200" fontAlgn="auto">
              <a:spcBef>
                <a:spcPts val="0"/>
              </a:spcBef>
              <a:spcAft>
                <a:spcPts val="0"/>
              </a:spcAft>
              <a:buFont typeface="Arial"/>
              <a:buChar char="•"/>
            </a:pPr>
            <a:r>
              <a:rPr lang="en-US" sz="1600">
                <a:solidFill>
                  <a:srgbClr val="000000"/>
                </a:solidFill>
                <a:latin typeface="Arial"/>
              </a:rPr>
              <a:t>When copy is final complete the next steps</a:t>
            </a:r>
          </a:p>
          <a:p>
            <a:pPr marL="342900" indent="-342900" defTabSz="457200" fontAlgn="auto">
              <a:spcBef>
                <a:spcPts val="0"/>
              </a:spcBef>
              <a:spcAft>
                <a:spcPts val="0"/>
              </a:spcAft>
              <a:buFont typeface="+mj-lt"/>
              <a:buAutoNum type="arabicPeriod"/>
            </a:pPr>
            <a:r>
              <a:rPr lang="en-US" sz="1600">
                <a:solidFill>
                  <a:srgbClr val="000000"/>
                </a:solidFill>
                <a:latin typeface="Arial"/>
              </a:rPr>
              <a:t>Right click on the text box</a:t>
            </a:r>
          </a:p>
          <a:p>
            <a:pPr marL="342900" indent="-342900" defTabSz="457200" fontAlgn="auto">
              <a:spcBef>
                <a:spcPts val="0"/>
              </a:spcBef>
              <a:spcAft>
                <a:spcPts val="0"/>
              </a:spcAft>
              <a:buFont typeface="+mj-lt"/>
              <a:buAutoNum type="arabicPeriod"/>
            </a:pPr>
            <a:r>
              <a:rPr lang="en-US" sz="1600">
                <a:solidFill>
                  <a:srgbClr val="000000"/>
                </a:solidFill>
                <a:latin typeface="Arial"/>
              </a:rPr>
              <a:t>Select</a:t>
            </a:r>
            <a:r>
              <a:rPr lang="en-US" sz="1600" b="1">
                <a:solidFill>
                  <a:srgbClr val="000000"/>
                </a:solidFill>
                <a:latin typeface="Arial"/>
              </a:rPr>
              <a:t> Save as Picture…</a:t>
            </a:r>
          </a:p>
          <a:p>
            <a:pPr marL="342900" indent="-342900" defTabSz="457200" fontAlgn="auto">
              <a:spcBef>
                <a:spcPts val="0"/>
              </a:spcBef>
              <a:spcAft>
                <a:spcPts val="0"/>
              </a:spcAft>
              <a:buFont typeface="+mj-lt"/>
              <a:buAutoNum type="arabicPeriod"/>
            </a:pPr>
            <a:r>
              <a:rPr lang="en-US" sz="1600">
                <a:solidFill>
                  <a:srgbClr val="000000"/>
                </a:solidFill>
                <a:latin typeface="Arial"/>
              </a:rPr>
              <a:t>Save image to your desktop as a PNG file and name appropriately</a:t>
            </a:r>
          </a:p>
          <a:p>
            <a:pPr marL="342900" indent="-342900" defTabSz="457200" fontAlgn="auto">
              <a:spcBef>
                <a:spcPts val="0"/>
              </a:spcBef>
              <a:spcAft>
                <a:spcPts val="0"/>
              </a:spcAft>
              <a:buFont typeface="+mj-lt"/>
              <a:buAutoNum type="arabicPeriod"/>
            </a:pPr>
            <a:r>
              <a:rPr lang="en-US" sz="1600">
                <a:solidFill>
                  <a:srgbClr val="000000"/>
                </a:solidFill>
                <a:latin typeface="Arial"/>
              </a:rPr>
              <a:t>Insert saved image into presentation and position it over where the typed copy is</a:t>
            </a:r>
          </a:p>
          <a:p>
            <a:pPr marL="342900" indent="-342900" defTabSz="457200" fontAlgn="auto">
              <a:spcBef>
                <a:spcPts val="0"/>
              </a:spcBef>
              <a:spcAft>
                <a:spcPts val="0"/>
              </a:spcAft>
              <a:buFont typeface="+mj-lt"/>
              <a:buAutoNum type="arabicPeriod"/>
            </a:pPr>
            <a:r>
              <a:rPr lang="en-US" sz="1600">
                <a:solidFill>
                  <a:srgbClr val="000000"/>
                </a:solidFill>
                <a:latin typeface="Arial"/>
              </a:rPr>
              <a:t>Drag original copy off the presentation to save for future edits.</a:t>
            </a:r>
          </a:p>
          <a:p>
            <a:pPr marL="342900" indent="-342900" defTabSz="457200" fontAlgn="auto">
              <a:spcBef>
                <a:spcPts val="0"/>
              </a:spcBef>
              <a:spcAft>
                <a:spcPts val="0"/>
              </a:spcAft>
              <a:buFont typeface="+mj-lt"/>
              <a:buAutoNum type="arabicPeriod"/>
            </a:pPr>
            <a:r>
              <a:rPr lang="en-US" sz="1600">
                <a:solidFill>
                  <a:srgbClr val="000000"/>
                </a:solidFill>
                <a:latin typeface="Arial"/>
              </a:rPr>
              <a:t>Resize the </a:t>
            </a:r>
            <a:r>
              <a:rPr lang="en-US" sz="1600" err="1">
                <a:solidFill>
                  <a:srgbClr val="000000"/>
                </a:solidFill>
                <a:latin typeface="Arial"/>
              </a:rPr>
              <a:t>coloured</a:t>
            </a:r>
            <a:r>
              <a:rPr lang="en-US" sz="1600">
                <a:solidFill>
                  <a:srgbClr val="000000"/>
                </a:solidFill>
                <a:latin typeface="Arial"/>
              </a:rPr>
              <a:t> voice box to appropriately fit the content.</a:t>
            </a:r>
          </a:p>
        </p:txBody>
      </p:sp>
      <p:sp>
        <p:nvSpPr>
          <p:cNvPr id="13" name="TextBox 12"/>
          <p:cNvSpPr txBox="1"/>
          <p:nvPr userDrawn="1"/>
        </p:nvSpPr>
        <p:spPr>
          <a:xfrm>
            <a:off x="9756576" y="-632741"/>
            <a:ext cx="6696744" cy="1815882"/>
          </a:xfrm>
          <a:prstGeom prst="rect">
            <a:avLst/>
          </a:prstGeom>
          <a:noFill/>
        </p:spPr>
        <p:txBody>
          <a:bodyPr wrap="square" rtlCol="0">
            <a:spAutoFit/>
          </a:bodyPr>
          <a:lstStyle/>
          <a:p>
            <a:pPr defTabSz="457200" fontAlgn="auto">
              <a:spcBef>
                <a:spcPts val="0"/>
              </a:spcBef>
              <a:spcAft>
                <a:spcPts val="0"/>
              </a:spcAft>
            </a:pPr>
            <a:r>
              <a:rPr lang="en-US" sz="1600" b="1">
                <a:solidFill>
                  <a:srgbClr val="000000"/>
                </a:solidFill>
                <a:latin typeface="Arial"/>
              </a:rPr>
              <a:t>Felt Tip Roman </a:t>
            </a:r>
            <a:r>
              <a:rPr lang="en-US" sz="1600">
                <a:solidFill>
                  <a:srgbClr val="000000"/>
                </a:solidFill>
                <a:latin typeface="Arial"/>
              </a:rPr>
              <a:t>will need to be purchased for the story font for this presentation to be used correctly.</a:t>
            </a:r>
          </a:p>
          <a:p>
            <a:pPr marL="285750" indent="-285750" defTabSz="457200" fontAlgn="auto">
              <a:spcBef>
                <a:spcPts val="0"/>
              </a:spcBef>
              <a:spcAft>
                <a:spcPts val="0"/>
              </a:spcAft>
              <a:buFont typeface="Arial"/>
              <a:buChar char="•"/>
            </a:pPr>
            <a:r>
              <a:rPr lang="en-US" sz="1600">
                <a:solidFill>
                  <a:srgbClr val="000000"/>
                </a:solidFill>
                <a:latin typeface="Arial"/>
              </a:rPr>
              <a:t>Please contact Caritas Australia Communications team for details of where to purchase.</a:t>
            </a:r>
          </a:p>
          <a:p>
            <a:pPr marL="285750" indent="-285750" defTabSz="457200" fontAlgn="auto">
              <a:spcBef>
                <a:spcPts val="0"/>
              </a:spcBef>
              <a:spcAft>
                <a:spcPts val="0"/>
              </a:spcAft>
              <a:buFont typeface="Arial"/>
              <a:buChar char="•"/>
            </a:pPr>
            <a:r>
              <a:rPr lang="en-US" sz="1600">
                <a:solidFill>
                  <a:srgbClr val="000000"/>
                </a:solidFill>
                <a:latin typeface="Arial"/>
              </a:rPr>
              <a:t>Can be purchased from </a:t>
            </a:r>
            <a:r>
              <a:rPr lang="en-US" sz="1600" b="1" err="1">
                <a:solidFill>
                  <a:srgbClr val="000000"/>
                </a:solidFill>
                <a:latin typeface="Arial"/>
              </a:rPr>
              <a:t>myfonts.com</a:t>
            </a:r>
            <a:r>
              <a:rPr lang="en-US" sz="1600">
                <a:solidFill>
                  <a:srgbClr val="000000"/>
                </a:solidFill>
                <a:latin typeface="Arial"/>
              </a:rPr>
              <a:t> </a:t>
            </a:r>
          </a:p>
          <a:p>
            <a:pPr marL="742950" lvl="1" indent="-285750" defTabSz="457200" fontAlgn="auto">
              <a:spcBef>
                <a:spcPts val="0"/>
              </a:spcBef>
              <a:spcAft>
                <a:spcPts val="0"/>
              </a:spcAft>
              <a:buFont typeface="Arial"/>
              <a:buChar char="•"/>
            </a:pPr>
            <a:r>
              <a:rPr lang="en-US" sz="1600">
                <a:solidFill>
                  <a:srgbClr val="000000"/>
                </a:solidFill>
                <a:latin typeface="Arial"/>
              </a:rPr>
              <a:t>Search: Felt tip Roman</a:t>
            </a:r>
          </a:p>
          <a:p>
            <a:pPr defTabSz="457200" fontAlgn="auto">
              <a:spcBef>
                <a:spcPts val="0"/>
              </a:spcBef>
              <a:spcAft>
                <a:spcPts val="0"/>
              </a:spcAft>
            </a:pPr>
            <a:endParaRPr lang="en-US" sz="1600">
              <a:solidFill>
                <a:srgbClr val="000000"/>
              </a:solidFill>
              <a:latin typeface="Arial"/>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0976" y="4312255"/>
            <a:ext cx="2324424" cy="2543530"/>
          </a:xfrm>
          <a:prstGeom prst="rect">
            <a:avLst/>
          </a:prstGeom>
        </p:spPr>
      </p:pic>
    </p:spTree>
    <p:extLst>
      <p:ext uri="{BB962C8B-B14F-4D97-AF65-F5344CB8AC3E}">
        <p14:creationId xmlns:p14="http://schemas.microsoft.com/office/powerpoint/2010/main" val="3910616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page - tagline">
    <p:bg>
      <p:bgPr>
        <a:solidFill>
          <a:srgbClr val="86AEB3"/>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sp>
        <p:nvSpPr>
          <p:cNvPr id="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2"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3"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784072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age - descripto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2" name="Picture 1"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sp>
        <p:nvSpPr>
          <p:cNvPr id="15" name="Picture Placeholder 4"/>
          <p:cNvSpPr>
            <a:spLocks noGrp="1"/>
          </p:cNvSpPr>
          <p:nvPr>
            <p:ph type="pic" sz="quarter" idx="10"/>
          </p:nvPr>
        </p:nvSpPr>
        <p:spPr>
          <a:xfrm>
            <a:off x="1187450" y="2433240"/>
            <a:ext cx="2189163" cy="2147888"/>
          </a:xfrm>
          <a:prstGeom prst="rect">
            <a:avLst/>
          </a:prstGeom>
        </p:spPr>
        <p:txBody>
          <a:bodyPr vert="horz"/>
          <a:lstStyle>
            <a:lvl1pPr>
              <a:defRPr sz="1050">
                <a:latin typeface="Arial"/>
                <a:cs typeface="Arial"/>
              </a:defRPr>
            </a:lvl1pPr>
          </a:lstStyle>
          <a:p>
            <a:endParaRPr lang="en-US"/>
          </a:p>
        </p:txBody>
      </p:sp>
      <p:sp>
        <p:nvSpPr>
          <p:cNvPr id="16" name="Picture Placeholder 4"/>
          <p:cNvSpPr>
            <a:spLocks noGrp="1"/>
          </p:cNvSpPr>
          <p:nvPr>
            <p:ph type="pic" sz="quarter" idx="11"/>
          </p:nvPr>
        </p:nvSpPr>
        <p:spPr>
          <a:xfrm>
            <a:off x="3462957" y="2433240"/>
            <a:ext cx="2189163" cy="2147888"/>
          </a:xfrm>
          <a:prstGeom prst="rect">
            <a:avLst/>
          </a:prstGeom>
        </p:spPr>
        <p:txBody>
          <a:bodyPr vert="horz"/>
          <a:lstStyle>
            <a:lvl1pPr>
              <a:defRPr sz="1050">
                <a:latin typeface="Arial"/>
                <a:cs typeface="Arial"/>
              </a:defRPr>
            </a:lvl1pPr>
          </a:lstStyle>
          <a:p>
            <a:endParaRPr lang="en-US"/>
          </a:p>
        </p:txBody>
      </p:sp>
      <p:sp>
        <p:nvSpPr>
          <p:cNvPr id="17" name="Picture Placeholder 4"/>
          <p:cNvSpPr>
            <a:spLocks noGrp="1"/>
          </p:cNvSpPr>
          <p:nvPr>
            <p:ph type="pic" sz="quarter" idx="12"/>
          </p:nvPr>
        </p:nvSpPr>
        <p:spPr>
          <a:xfrm>
            <a:off x="5780118" y="2433240"/>
            <a:ext cx="2189163" cy="2147888"/>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22737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2" name="Picture 1"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19179467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AU"/>
              <a:t>Click to edit Master title style</a:t>
            </a:r>
            <a:endParaRPr lang="en-US"/>
          </a:p>
        </p:txBody>
      </p:sp>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10"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bg1"/>
                </a:solidFill>
                <a:latin typeface="Arial"/>
                <a:cs typeface="Arial"/>
              </a:defRPr>
            </a:lvl1pPr>
            <a:lvl2pPr marL="0" indent="0">
              <a:spcBef>
                <a:spcPts val="250"/>
              </a:spcBef>
              <a:buFontTx/>
              <a:buNone/>
              <a:defRPr sz="2400" cap="all">
                <a:solidFill>
                  <a:schemeClr val="bg1"/>
                </a:solidFill>
                <a:latin typeface="Arial"/>
                <a:cs typeface="Arial"/>
              </a:defRPr>
            </a:lvl2pPr>
            <a:lvl3pPr marL="0" indent="-180000">
              <a:spcBef>
                <a:spcPts val="250"/>
              </a:spcBef>
              <a:buFont typeface="Arial"/>
              <a:buChar char="•"/>
              <a:defRPr sz="1800">
                <a:solidFill>
                  <a:schemeClr val="bg1"/>
                </a:solidFill>
                <a:latin typeface="Arial"/>
                <a:cs typeface="Arial"/>
              </a:defRPr>
            </a:lvl3pPr>
            <a:lvl4pPr marL="432000" indent="-228600">
              <a:spcBef>
                <a:spcPts val="250"/>
              </a:spcBef>
              <a:buFont typeface="Arial"/>
              <a:buChar char="•"/>
              <a:defRPr sz="1800">
                <a:solidFill>
                  <a:schemeClr val="bg1"/>
                </a:solidFill>
                <a:latin typeface="Arial"/>
                <a:cs typeface="Arial"/>
              </a:defRPr>
            </a:lvl4pPr>
            <a:lvl5pPr marL="594000" indent="-180000">
              <a:spcBef>
                <a:spcPts val="250"/>
              </a:spcBef>
              <a:buFont typeface="Arial"/>
              <a:buChar char="•"/>
              <a:defRPr sz="1800">
                <a:solidFill>
                  <a:schemeClr val="bg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516563"/>
            <a:ext cx="4464496" cy="819150"/>
          </a:xfrm>
          <a:prstGeom prst="rect">
            <a:avLst/>
          </a:prstGeom>
        </p:spPr>
        <p:txBody>
          <a:bodyPr>
            <a:noAutofit/>
          </a:bodyPr>
          <a:lstStyle>
            <a:lvl1pPr marL="0" indent="0">
              <a:buFontTx/>
              <a:buNone/>
              <a:defRPr sz="1050">
                <a:solidFill>
                  <a:schemeClr val="bg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8690276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 column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a:lstStyle>
            <a:lvl1pPr marL="0" indent="0">
              <a:buFontTx/>
              <a:buNone/>
              <a:defRPr sz="1800" b="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251635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pic>
        <p:nvPicPr>
          <p:cNvPr id="2" name="Picture 1"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29685417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4417713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2703975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3866214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787899" y="5301208"/>
            <a:ext cx="3708399" cy="346841"/>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2"/>
          </p:nvPr>
        </p:nvSpPr>
        <p:spPr>
          <a:xfrm>
            <a:off x="4787900" y="1762125"/>
            <a:ext cx="3708400" cy="3395663"/>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2246699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ultiple image p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7" name="Text Placeholder 15"/>
          <p:cNvSpPr>
            <a:spLocks noGrp="1"/>
          </p:cNvSpPr>
          <p:nvPr>
            <p:ph type="body" sz="quarter" idx="11"/>
          </p:nvPr>
        </p:nvSpPr>
        <p:spPr>
          <a:xfrm>
            <a:off x="4588169" y="5301208"/>
            <a:ext cx="3728247"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3" name="Text Placeholder 15"/>
          <p:cNvSpPr>
            <a:spLocks noGrp="1"/>
          </p:cNvSpPr>
          <p:nvPr>
            <p:ph type="body" sz="quarter" idx="12"/>
          </p:nvPr>
        </p:nvSpPr>
        <p:spPr>
          <a:xfrm>
            <a:off x="647700" y="5301208"/>
            <a:ext cx="3636268"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647700" y="476250"/>
            <a:ext cx="3708400" cy="2260600"/>
          </a:xfrm>
          <a:prstGeom prst="rect">
            <a:avLst/>
          </a:prstGeom>
        </p:spPr>
        <p:txBody>
          <a:bodyPr vert="horz"/>
          <a:lstStyle>
            <a:lvl1pPr>
              <a:defRPr sz="1050">
                <a:latin typeface="Arial"/>
                <a:cs typeface="Arial"/>
              </a:defRPr>
            </a:lvl1pPr>
          </a:lstStyle>
          <a:p>
            <a:endParaRPr lang="en-US"/>
          </a:p>
        </p:txBody>
      </p:sp>
      <p:sp>
        <p:nvSpPr>
          <p:cNvPr id="16" name="Picture Placeholder 2"/>
          <p:cNvSpPr>
            <a:spLocks noGrp="1"/>
          </p:cNvSpPr>
          <p:nvPr>
            <p:ph type="pic" sz="quarter" idx="14"/>
          </p:nvPr>
        </p:nvSpPr>
        <p:spPr>
          <a:xfrm>
            <a:off x="4572000" y="476249"/>
            <a:ext cx="3908131" cy="4680943"/>
          </a:xfrm>
          <a:prstGeom prst="rect">
            <a:avLst/>
          </a:prstGeom>
        </p:spPr>
        <p:txBody>
          <a:bodyPr vert="horz"/>
          <a:lstStyle>
            <a:lvl1pPr>
              <a:defRPr sz="1050">
                <a:latin typeface="Arial"/>
                <a:cs typeface="Arial"/>
              </a:defRPr>
            </a:lvl1pPr>
          </a:lstStyle>
          <a:p>
            <a:endParaRPr lang="en-US"/>
          </a:p>
        </p:txBody>
      </p:sp>
      <p:sp>
        <p:nvSpPr>
          <p:cNvPr id="17" name="Picture Placeholder 2"/>
          <p:cNvSpPr>
            <a:spLocks noGrp="1"/>
          </p:cNvSpPr>
          <p:nvPr>
            <p:ph type="pic" sz="quarter" idx="15"/>
          </p:nvPr>
        </p:nvSpPr>
        <p:spPr>
          <a:xfrm>
            <a:off x="647700" y="2898905"/>
            <a:ext cx="3708400" cy="22606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3803087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voice box">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932040" y="1988840"/>
            <a:ext cx="3312368" cy="3384376"/>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7745718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lumn voice box and image">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539552" y="1761808"/>
            <a:ext cx="4032448" cy="388624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2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4588169" y="5301208"/>
            <a:ext cx="3908130"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5292080" y="1628800"/>
            <a:ext cx="3312368" cy="1043281"/>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3" name="Picture Placeholder 2"/>
          <p:cNvSpPr>
            <a:spLocks noGrp="1"/>
          </p:cNvSpPr>
          <p:nvPr>
            <p:ph type="pic" sz="quarter" idx="13"/>
          </p:nvPr>
        </p:nvSpPr>
        <p:spPr>
          <a:xfrm>
            <a:off x="4572000" y="2420888"/>
            <a:ext cx="3908131" cy="2736900"/>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65277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4 images top">
    <p:bg>
      <p:bgPr>
        <a:solidFill>
          <a:schemeClr val="bg1"/>
        </a:solidFill>
        <a:effectLst/>
      </p:bgPr>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539552" y="2539166"/>
            <a:ext cx="7956748" cy="1321882"/>
          </a:xfrm>
          <a:prstGeom prst="rect">
            <a:avLst/>
          </a:prstGeom>
        </p:spPr>
        <p:txBody>
          <a:bodyPr vert="horz" lIns="91440" tIns="45720" rIns="91440" bIns="45720" rtlCol="0" anchor="t" anchorCtr="0">
            <a:noAutofit/>
          </a:bodyPr>
          <a:lstStyle>
            <a:lvl1pPr algn="l">
              <a:defRPr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0" name="Text Placeholder 9"/>
          <p:cNvSpPr>
            <a:spLocks noGrp="1"/>
          </p:cNvSpPr>
          <p:nvPr>
            <p:ph type="body" sz="quarter" idx="10"/>
          </p:nvPr>
        </p:nvSpPr>
        <p:spPr>
          <a:xfrm>
            <a:off x="539552" y="3871598"/>
            <a:ext cx="7956748" cy="1213586"/>
          </a:xfrm>
          <a:prstGeom prst="rect">
            <a:avLst/>
          </a:prstGeom>
        </p:spPr>
        <p:txBody>
          <a:bodyPr numCol="2" spcCol="36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6"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pic>
        <p:nvPicPr>
          <p:cNvPr id="2" name="Picture 1"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14" name="Picture Placeholder 4"/>
          <p:cNvSpPr>
            <a:spLocks noGrp="1"/>
          </p:cNvSpPr>
          <p:nvPr>
            <p:ph type="pic" sz="quarter" idx="12"/>
          </p:nvPr>
        </p:nvSpPr>
        <p:spPr>
          <a:xfrm>
            <a:off x="611561" y="642241"/>
            <a:ext cx="1875284" cy="1850655"/>
          </a:xfrm>
          <a:prstGeom prst="rect">
            <a:avLst/>
          </a:prstGeom>
        </p:spPr>
        <p:txBody>
          <a:bodyPr vert="horz"/>
          <a:lstStyle>
            <a:lvl1pPr>
              <a:defRPr sz="1050">
                <a:latin typeface="Arial"/>
                <a:cs typeface="Arial"/>
              </a:defRPr>
            </a:lvl1pPr>
          </a:lstStyle>
          <a:p>
            <a:endParaRPr lang="en-US" dirty="0"/>
          </a:p>
        </p:txBody>
      </p:sp>
      <p:sp>
        <p:nvSpPr>
          <p:cNvPr id="18" name="Picture Placeholder 4"/>
          <p:cNvSpPr>
            <a:spLocks noGrp="1"/>
          </p:cNvSpPr>
          <p:nvPr>
            <p:ph type="pic" sz="quarter" idx="13"/>
          </p:nvPr>
        </p:nvSpPr>
        <p:spPr>
          <a:xfrm>
            <a:off x="2615291" y="642241"/>
            <a:ext cx="1875284" cy="1850655"/>
          </a:xfrm>
          <a:prstGeom prst="rect">
            <a:avLst/>
          </a:prstGeom>
        </p:spPr>
        <p:txBody>
          <a:bodyPr vert="horz"/>
          <a:lstStyle>
            <a:lvl1pPr>
              <a:defRPr sz="1050">
                <a:latin typeface="Arial"/>
                <a:cs typeface="Arial"/>
              </a:defRPr>
            </a:lvl1pPr>
          </a:lstStyle>
          <a:p>
            <a:endParaRPr lang="en-US" dirty="0"/>
          </a:p>
        </p:txBody>
      </p:sp>
      <p:sp>
        <p:nvSpPr>
          <p:cNvPr id="19" name="Picture Placeholder 4"/>
          <p:cNvSpPr>
            <a:spLocks noGrp="1"/>
          </p:cNvSpPr>
          <p:nvPr>
            <p:ph type="pic" sz="quarter" idx="14"/>
          </p:nvPr>
        </p:nvSpPr>
        <p:spPr>
          <a:xfrm>
            <a:off x="6622752" y="642241"/>
            <a:ext cx="1875284" cy="1850655"/>
          </a:xfrm>
          <a:prstGeom prst="rect">
            <a:avLst/>
          </a:prstGeom>
        </p:spPr>
        <p:txBody>
          <a:bodyPr vert="horz"/>
          <a:lstStyle>
            <a:lvl1pPr>
              <a:defRPr sz="1050">
                <a:latin typeface="Arial"/>
                <a:cs typeface="Arial"/>
              </a:defRPr>
            </a:lvl1pPr>
          </a:lstStyle>
          <a:p>
            <a:endParaRPr lang="en-US"/>
          </a:p>
        </p:txBody>
      </p:sp>
      <p:sp>
        <p:nvSpPr>
          <p:cNvPr id="20" name="Picture Placeholder 4"/>
          <p:cNvSpPr>
            <a:spLocks noGrp="1"/>
          </p:cNvSpPr>
          <p:nvPr>
            <p:ph type="pic" sz="quarter" idx="15"/>
          </p:nvPr>
        </p:nvSpPr>
        <p:spPr>
          <a:xfrm>
            <a:off x="4619021" y="642241"/>
            <a:ext cx="1875284" cy="1850655"/>
          </a:xfrm>
          <a:prstGeom prst="rect">
            <a:avLst/>
          </a:prstGeom>
        </p:spPr>
        <p:txBody>
          <a:bodyPr vert="horz"/>
          <a:lstStyle>
            <a:lvl1pPr>
              <a:defRPr sz="1050">
                <a:latin typeface="Arial"/>
                <a:cs typeface="Arial"/>
              </a:defRPr>
            </a:lvl1pPr>
          </a:lstStyle>
          <a:p>
            <a:endParaRPr lang="en-US"/>
          </a:p>
        </p:txBody>
      </p:sp>
    </p:spTree>
    <p:extLst>
      <p:ext uri="{BB962C8B-B14F-4D97-AF65-F5344CB8AC3E}">
        <p14:creationId xmlns:p14="http://schemas.microsoft.com/office/powerpoint/2010/main" val="4470588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table, graph slide">
    <p:bg>
      <p:bgPr>
        <a:solidFill>
          <a:srgbClr val="83C4F0"/>
        </a:solidFill>
        <a:effectLst/>
      </p:bgPr>
    </p:bg>
    <p:spTree>
      <p:nvGrpSpPr>
        <p:cNvPr id="1" name=""/>
        <p:cNvGrpSpPr/>
        <p:nvPr/>
      </p:nvGrpSpPr>
      <p:grpSpPr>
        <a:xfrm>
          <a:off x="0" y="0"/>
          <a:ext cx="0" cy="0"/>
          <a:chOff x="0" y="0"/>
          <a:chExt cx="0" cy="0"/>
        </a:xfrm>
      </p:grpSpPr>
      <p:sp>
        <p:nvSpPr>
          <p:cNvPr id="10" name="Freeform 1"/>
          <p:cNvSpPr>
            <a:spLocks noChangeArrowheads="1"/>
          </p:cNvSpPr>
          <p:nvPr userDrawn="1"/>
        </p:nvSpPr>
        <p:spPr bwMode="auto">
          <a:xfrm>
            <a:off x="215901" y="188640"/>
            <a:ext cx="8820595" cy="6480718"/>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chemeClr val="bg1"/>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7" name="Text Placeholder 9"/>
          <p:cNvSpPr>
            <a:spLocks noGrp="1"/>
          </p:cNvSpPr>
          <p:nvPr>
            <p:ph type="body" sz="quarter" idx="10"/>
          </p:nvPr>
        </p:nvSpPr>
        <p:spPr>
          <a:xfrm>
            <a:off x="539552" y="1938455"/>
            <a:ext cx="7956748" cy="4397258"/>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C1333C"/>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Tree>
    <p:extLst>
      <p:ext uri="{BB962C8B-B14F-4D97-AF65-F5344CB8AC3E}">
        <p14:creationId xmlns:p14="http://schemas.microsoft.com/office/powerpoint/2010/main" val="22654967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oice box divider">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Tree>
    <p:extLst>
      <p:ext uri="{BB962C8B-B14F-4D97-AF65-F5344CB8AC3E}">
        <p14:creationId xmlns:p14="http://schemas.microsoft.com/office/powerpoint/2010/main" val="1908776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8" name="Title Placeholder 1"/>
          <p:cNvSpPr>
            <a:spLocks noGrp="1"/>
          </p:cNvSpPr>
          <p:nvPr>
            <p:ph type="title"/>
          </p:nvPr>
        </p:nvSpPr>
        <p:spPr>
          <a:xfrm>
            <a:off x="539552" y="413792"/>
            <a:ext cx="7848600" cy="1143000"/>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25076618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image with voice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a:prstGeom prst="rect">
            <a:avLst/>
          </a:prstGeom>
          <a:solidFill>
            <a:schemeClr val="bg1">
              <a:lumMod val="85000"/>
            </a:schemeClr>
          </a:solidFill>
        </p:spPr>
        <p:txBody>
          <a:bodyPr/>
          <a:lstStyle>
            <a:lvl1pPr marL="0" indent="0">
              <a:buNone/>
              <a:defRPr sz="1050">
                <a:latin typeface="Arial"/>
                <a:cs typeface="Arial"/>
              </a:defRPr>
            </a:lvl1pPr>
          </a:lstStyle>
          <a:p>
            <a:endParaRPr lang="en-US"/>
          </a:p>
        </p:txBody>
      </p:sp>
      <p:sp>
        <p:nvSpPr>
          <p:cNvPr id="11" name="Text Placeholder 15"/>
          <p:cNvSpPr>
            <a:spLocks noGrp="1"/>
          </p:cNvSpPr>
          <p:nvPr>
            <p:ph type="body" sz="quarter" idx="11"/>
          </p:nvPr>
        </p:nvSpPr>
        <p:spPr>
          <a:xfrm>
            <a:off x="5076056" y="6558555"/>
            <a:ext cx="3908130" cy="470845"/>
          </a:xfrm>
          <a:prstGeom prst="rect">
            <a:avLst/>
          </a:prstGeom>
        </p:spPr>
        <p:txBody>
          <a:bodyPr>
            <a:noAutofit/>
          </a:bodyPr>
          <a:lstStyle>
            <a:lvl1pPr marL="0" indent="0" algn="r">
              <a:buFontTx/>
              <a:buNone/>
              <a:defRPr sz="1000">
                <a:solidFill>
                  <a:schemeClr val="tx1"/>
                </a:solidFill>
                <a:latin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
        <p:nvSpPr>
          <p:cNvPr id="12" name="Text Placeholder 15"/>
          <p:cNvSpPr>
            <a:spLocks noGrp="1"/>
          </p:cNvSpPr>
          <p:nvPr>
            <p:ph type="body" sz="quarter" idx="12"/>
          </p:nvPr>
        </p:nvSpPr>
        <p:spPr>
          <a:xfrm>
            <a:off x="791715" y="3800047"/>
            <a:ext cx="2592288" cy="2520280"/>
          </a:xfrm>
          <a:prstGeom prst="rect">
            <a:avLst/>
          </a:prstGeom>
        </p:spPr>
        <p:txBody>
          <a:bodyPr>
            <a:noAutofit/>
          </a:bodyPr>
          <a:lstStyle>
            <a:lvl1pPr marL="0" indent="0">
              <a:buFontTx/>
              <a:buNone/>
              <a:defRPr sz="1800" b="0" i="0" baseline="0">
                <a:solidFill>
                  <a:schemeClr val="bg1"/>
                </a:solidFill>
                <a:latin typeface="Felt Tip Roman"/>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a:t>Click to edit Master text styles</a:t>
            </a:r>
          </a:p>
        </p:txBody>
      </p:sp>
    </p:spTree>
    <p:extLst>
      <p:ext uri="{BB962C8B-B14F-4D97-AF65-F5344CB8AC3E}">
        <p14:creationId xmlns:p14="http://schemas.microsoft.com/office/powerpoint/2010/main" val="37453516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gline voice box divider">
    <p:spTree>
      <p:nvGrpSpPr>
        <p:cNvPr id="1" name=""/>
        <p:cNvGrpSpPr/>
        <p:nvPr/>
      </p:nvGrpSpPr>
      <p:grpSpPr>
        <a:xfrm>
          <a:off x="0" y="0"/>
          <a:ext cx="0" cy="0"/>
          <a:chOff x="0" y="0"/>
          <a:chExt cx="0" cy="0"/>
        </a:xfrm>
      </p:grpSpPr>
      <p:pic>
        <p:nvPicPr>
          <p:cNvPr id="7" name="Picture 6"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8" name="Picture 7" descr="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5736" y="1700808"/>
            <a:ext cx="4681416" cy="2828356"/>
          </a:xfrm>
          <a:prstGeom prst="rect">
            <a:avLst/>
          </a:prstGeom>
        </p:spPr>
      </p:pic>
    </p:spTree>
    <p:extLst>
      <p:ext uri="{BB962C8B-B14F-4D97-AF65-F5344CB8AC3E}">
        <p14:creationId xmlns:p14="http://schemas.microsoft.com/office/powerpoint/2010/main" val="185132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tagline">
    <p:spTree>
      <p:nvGrpSpPr>
        <p:cNvPr id="1" name=""/>
        <p:cNvGrpSpPr/>
        <p:nvPr/>
      </p:nvGrpSpPr>
      <p:grpSpPr>
        <a:xfrm>
          <a:off x="0" y="0"/>
          <a:ext cx="0" cy="0"/>
          <a:chOff x="0" y="0"/>
          <a:chExt cx="0" cy="0"/>
        </a:xfrm>
      </p:grpSpPr>
      <p:pic>
        <p:nvPicPr>
          <p:cNvPr id="3" name="Picture 2" descr="CaritasAU_MasterLogo-tagline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2204"/>
            <a:ext cx="2643027" cy="473509"/>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pPr defTabSz="457200" fontAlgn="auto">
              <a:spcBef>
                <a:spcPts val="0"/>
              </a:spcBef>
              <a:spcAft>
                <a:spcPts val="0"/>
              </a:spcAft>
            </a:pPr>
            <a:r>
              <a:rPr lang="en-US">
                <a:solidFill>
                  <a:srgbClr val="FFFFFF"/>
                </a:solidFill>
              </a:rPr>
              <a:t>Last updated: </a:t>
            </a:r>
            <a:fld id="{EE8934FF-BD4A-0141-A604-8E0ACB03DCC7}" type="datetimeFigureOut">
              <a:rPr lang="en-US" smtClean="0">
                <a:solidFill>
                  <a:srgbClr val="FFFFFF"/>
                </a:solidFill>
              </a:rPr>
              <a:pPr defTabSz="457200" fontAlgn="auto">
                <a:spcBef>
                  <a:spcPts val="0"/>
                </a:spcBef>
                <a:spcAft>
                  <a:spcPts val="0"/>
                </a:spcAft>
              </a:pPr>
              <a:t>5/29/2017</a:t>
            </a:fld>
            <a:endParaRPr lang="en-US">
              <a:solidFill>
                <a:srgbClr val="FFFFFF"/>
              </a:solidFill>
            </a:endParaRPr>
          </a:p>
        </p:txBody>
      </p:sp>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21167873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descripto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lvl1pPr>
              <a:defRPr sz="1000">
                <a:solidFill>
                  <a:schemeClr val="bg1"/>
                </a:solidFill>
                <a:latin typeface="Arial"/>
                <a:cs typeface="Arial"/>
              </a:defRPr>
            </a:lvl1pPr>
          </a:lstStyle>
          <a:p>
            <a:pPr defTabSz="457200" fontAlgn="auto">
              <a:spcBef>
                <a:spcPts val="0"/>
              </a:spcBef>
              <a:spcAft>
                <a:spcPts val="0"/>
              </a:spcAft>
            </a:pPr>
            <a:r>
              <a:rPr lang="en-US">
                <a:solidFill>
                  <a:srgbClr val="FFFFFF"/>
                </a:solidFill>
              </a:rPr>
              <a:t>Last updated: </a:t>
            </a:r>
            <a:fld id="{EE8934FF-BD4A-0141-A604-8E0ACB03DCC7}" type="datetimeFigureOut">
              <a:rPr lang="en-US" smtClean="0">
                <a:solidFill>
                  <a:srgbClr val="FFFFFF"/>
                </a:solidFill>
              </a:rPr>
              <a:pPr defTabSz="457200" fontAlgn="auto">
                <a:spcBef>
                  <a:spcPts val="0"/>
                </a:spcBef>
                <a:spcAft>
                  <a:spcPts val="0"/>
                </a:spcAft>
              </a:pPr>
              <a:t>5/29/2017</a:t>
            </a:fld>
            <a:endParaRPr lang="en-US">
              <a:solidFill>
                <a:srgbClr val="FFFFFF"/>
              </a:solidFill>
            </a:endParaRPr>
          </a:p>
        </p:txBody>
      </p:sp>
      <p:pic>
        <p:nvPicPr>
          <p:cNvPr id="5" name="Picture 4" descr="CaritasAU_MasterLogo-descriptor_H_REV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2120" y="5858211"/>
            <a:ext cx="2880320" cy="477501"/>
          </a:xfrm>
          <a:prstGeom prst="rect">
            <a:avLst/>
          </a:prstGeom>
        </p:spPr>
      </p:pic>
      <p:pic>
        <p:nvPicPr>
          <p:cNvPr id="6" name="Picture 5" descr="Thank you.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7744" y="2393593"/>
            <a:ext cx="4608269" cy="1450751"/>
          </a:xfrm>
          <a:prstGeom prst="rect">
            <a:avLst/>
          </a:prstGeom>
        </p:spPr>
      </p:pic>
    </p:spTree>
    <p:extLst>
      <p:ext uri="{BB962C8B-B14F-4D97-AF65-F5344CB8AC3E}">
        <p14:creationId xmlns:p14="http://schemas.microsoft.com/office/powerpoint/2010/main" val="26169397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ritas Colour Palette">
    <p:bg>
      <p:bgPr>
        <a:solidFill>
          <a:schemeClr val="bg1"/>
        </a:solidFill>
        <a:effectLst/>
      </p:bgPr>
    </p:bg>
    <p:spTree>
      <p:nvGrpSpPr>
        <p:cNvPr id="1" name=""/>
        <p:cNvGrpSpPr/>
        <p:nvPr/>
      </p:nvGrpSpPr>
      <p:grpSpPr>
        <a:xfrm>
          <a:off x="0" y="0"/>
          <a:ext cx="0" cy="0"/>
          <a:chOff x="0" y="0"/>
          <a:chExt cx="0" cy="0"/>
        </a:xfrm>
      </p:grpSpPr>
      <p:sp>
        <p:nvSpPr>
          <p:cNvPr id="3" name="Freeform 1"/>
          <p:cNvSpPr>
            <a:spLocks noChangeArrowheads="1"/>
          </p:cNvSpPr>
          <p:nvPr userDrawn="1"/>
        </p:nvSpPr>
        <p:spPr bwMode="auto">
          <a:xfrm>
            <a:off x="10896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CA00"/>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4" name="Freeform 1"/>
          <p:cNvSpPr>
            <a:spLocks noChangeArrowheads="1"/>
          </p:cNvSpPr>
          <p:nvPr userDrawn="1"/>
        </p:nvSpPr>
        <p:spPr bwMode="auto">
          <a:xfrm>
            <a:off x="19973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9894C"/>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5" name="Freeform 1"/>
          <p:cNvSpPr>
            <a:spLocks noChangeArrowheads="1"/>
          </p:cNvSpPr>
          <p:nvPr userDrawn="1"/>
        </p:nvSpPr>
        <p:spPr bwMode="auto">
          <a:xfrm>
            <a:off x="29050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3C6B2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6" name="Freeform 1"/>
          <p:cNvSpPr>
            <a:spLocks noChangeArrowheads="1"/>
          </p:cNvSpPr>
          <p:nvPr userDrawn="1"/>
        </p:nvSpPr>
        <p:spPr bwMode="auto">
          <a:xfrm>
            <a:off x="381278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58825"/>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7" name="Freeform 1"/>
          <p:cNvSpPr>
            <a:spLocks noChangeArrowheads="1"/>
          </p:cNvSpPr>
          <p:nvPr userDrawn="1"/>
        </p:nvSpPr>
        <p:spPr bwMode="auto">
          <a:xfrm>
            <a:off x="47205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3401C"/>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8" name="Freeform 1"/>
          <p:cNvSpPr>
            <a:spLocks noChangeArrowheads="1"/>
          </p:cNvSpPr>
          <p:nvPr userDrawn="1"/>
        </p:nvSpPr>
        <p:spPr bwMode="auto">
          <a:xfrm>
            <a:off x="562822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A8A"/>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9" name="Freeform 1"/>
          <p:cNvSpPr>
            <a:spLocks noChangeArrowheads="1"/>
          </p:cNvSpPr>
          <p:nvPr userDrawn="1"/>
        </p:nvSpPr>
        <p:spPr bwMode="auto">
          <a:xfrm>
            <a:off x="653594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006C71"/>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0" name="Freeform 1"/>
          <p:cNvSpPr>
            <a:spLocks noChangeArrowheads="1"/>
          </p:cNvSpPr>
          <p:nvPr userDrawn="1"/>
        </p:nvSpPr>
        <p:spPr bwMode="auto">
          <a:xfrm>
            <a:off x="744366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005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1" name="Freeform 1"/>
          <p:cNvSpPr>
            <a:spLocks noChangeArrowheads="1"/>
          </p:cNvSpPr>
          <p:nvPr userDrawn="1"/>
        </p:nvSpPr>
        <p:spPr bwMode="auto">
          <a:xfrm>
            <a:off x="8318511"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6E3A6E"/>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2" name="Freeform 1"/>
          <p:cNvSpPr>
            <a:spLocks noChangeArrowheads="1"/>
          </p:cNvSpPr>
          <p:nvPr userDrawn="1"/>
        </p:nvSpPr>
        <p:spPr bwMode="auto">
          <a:xfrm>
            <a:off x="181906" y="105273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82908"/>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5" name="Freeform 1"/>
          <p:cNvSpPr>
            <a:spLocks noChangeArrowheads="1"/>
          </p:cNvSpPr>
          <p:nvPr userDrawn="1"/>
        </p:nvSpPr>
        <p:spPr bwMode="auto">
          <a:xfrm>
            <a:off x="10896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7E800"/>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6" name="Freeform 1"/>
          <p:cNvSpPr>
            <a:spLocks noChangeArrowheads="1"/>
          </p:cNvSpPr>
          <p:nvPr userDrawn="1"/>
        </p:nvSpPr>
        <p:spPr bwMode="auto">
          <a:xfrm>
            <a:off x="19973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3A423"/>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7" name="Freeform 1"/>
          <p:cNvSpPr>
            <a:spLocks noChangeArrowheads="1"/>
          </p:cNvSpPr>
          <p:nvPr userDrawn="1"/>
        </p:nvSpPr>
        <p:spPr bwMode="auto">
          <a:xfrm>
            <a:off x="29050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A1C035"/>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8" name="Freeform 1"/>
          <p:cNvSpPr>
            <a:spLocks noChangeArrowheads="1"/>
          </p:cNvSpPr>
          <p:nvPr userDrawn="1"/>
        </p:nvSpPr>
        <p:spPr bwMode="auto">
          <a:xfrm>
            <a:off x="381278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5AF0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19" name="Freeform 1"/>
          <p:cNvSpPr>
            <a:spLocks noChangeArrowheads="1"/>
          </p:cNvSpPr>
          <p:nvPr userDrawn="1"/>
        </p:nvSpPr>
        <p:spPr bwMode="auto">
          <a:xfrm>
            <a:off x="47205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A977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0" name="Freeform 1"/>
          <p:cNvSpPr>
            <a:spLocks noChangeArrowheads="1"/>
          </p:cNvSpPr>
          <p:nvPr userDrawn="1"/>
        </p:nvSpPr>
        <p:spPr bwMode="auto">
          <a:xfrm>
            <a:off x="562822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3C4F0"/>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1" name="Freeform 1"/>
          <p:cNvSpPr>
            <a:spLocks noChangeArrowheads="1"/>
          </p:cNvSpPr>
          <p:nvPr userDrawn="1"/>
        </p:nvSpPr>
        <p:spPr bwMode="auto">
          <a:xfrm>
            <a:off x="653594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6AEB3"/>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2" name="Freeform 1"/>
          <p:cNvSpPr>
            <a:spLocks noChangeArrowheads="1"/>
          </p:cNvSpPr>
          <p:nvPr userDrawn="1"/>
        </p:nvSpPr>
        <p:spPr bwMode="auto">
          <a:xfrm>
            <a:off x="744366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4006E"/>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3" name="Freeform 1"/>
          <p:cNvSpPr>
            <a:spLocks noChangeArrowheads="1"/>
          </p:cNvSpPr>
          <p:nvPr userDrawn="1"/>
        </p:nvSpPr>
        <p:spPr bwMode="auto">
          <a:xfrm>
            <a:off x="8318511"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895297"/>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4" name="Freeform 1"/>
          <p:cNvSpPr>
            <a:spLocks noChangeArrowheads="1"/>
          </p:cNvSpPr>
          <p:nvPr userDrawn="1"/>
        </p:nvSpPr>
        <p:spPr bwMode="auto">
          <a:xfrm>
            <a:off x="181906" y="2708920"/>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0673D"/>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6" name="Freeform 1"/>
          <p:cNvSpPr>
            <a:spLocks noChangeArrowheads="1"/>
          </p:cNvSpPr>
          <p:nvPr userDrawn="1"/>
        </p:nvSpPr>
        <p:spPr bwMode="auto">
          <a:xfrm>
            <a:off x="10896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FCEB8A"/>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7" name="Freeform 1"/>
          <p:cNvSpPr>
            <a:spLocks noChangeArrowheads="1"/>
          </p:cNvSpPr>
          <p:nvPr userDrawn="1"/>
        </p:nvSpPr>
        <p:spPr bwMode="auto">
          <a:xfrm>
            <a:off x="19973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ABE7E"/>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8" name="Freeform 1"/>
          <p:cNvSpPr>
            <a:spLocks noChangeArrowheads="1"/>
          </p:cNvSpPr>
          <p:nvPr userDrawn="1"/>
        </p:nvSpPr>
        <p:spPr bwMode="auto">
          <a:xfrm>
            <a:off x="29050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3DF9D"/>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29" name="Freeform 1"/>
          <p:cNvSpPr>
            <a:spLocks noChangeArrowheads="1"/>
          </p:cNvSpPr>
          <p:nvPr userDrawn="1"/>
        </p:nvSpPr>
        <p:spPr bwMode="auto">
          <a:xfrm>
            <a:off x="381278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DE17C"/>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0" name="Freeform 1"/>
          <p:cNvSpPr>
            <a:spLocks noChangeArrowheads="1"/>
          </p:cNvSpPr>
          <p:nvPr userDrawn="1"/>
        </p:nvSpPr>
        <p:spPr bwMode="auto">
          <a:xfrm>
            <a:off x="47205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1" name="Freeform 1"/>
          <p:cNvSpPr>
            <a:spLocks noChangeArrowheads="1"/>
          </p:cNvSpPr>
          <p:nvPr userDrawn="1"/>
        </p:nvSpPr>
        <p:spPr bwMode="auto">
          <a:xfrm>
            <a:off x="562822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BADDF8"/>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2" name="Freeform 1"/>
          <p:cNvSpPr>
            <a:spLocks noChangeArrowheads="1"/>
          </p:cNvSpPr>
          <p:nvPr userDrawn="1"/>
        </p:nvSpPr>
        <p:spPr bwMode="auto">
          <a:xfrm>
            <a:off x="653594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C8E1DF"/>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3" name="Freeform 1"/>
          <p:cNvSpPr>
            <a:spLocks noChangeArrowheads="1"/>
          </p:cNvSpPr>
          <p:nvPr userDrawn="1"/>
        </p:nvSpPr>
        <p:spPr bwMode="auto">
          <a:xfrm>
            <a:off x="744366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9CB7"/>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4" name="Freeform 1"/>
          <p:cNvSpPr>
            <a:spLocks noChangeArrowheads="1"/>
          </p:cNvSpPr>
          <p:nvPr userDrawn="1"/>
        </p:nvSpPr>
        <p:spPr bwMode="auto">
          <a:xfrm>
            <a:off x="8318511"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ECAE2"/>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5" name="Freeform 1"/>
          <p:cNvSpPr>
            <a:spLocks noChangeArrowheads="1"/>
          </p:cNvSpPr>
          <p:nvPr userDrawn="1"/>
        </p:nvSpPr>
        <p:spPr bwMode="auto">
          <a:xfrm>
            <a:off x="181906" y="4559996"/>
            <a:ext cx="648370" cy="66920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E8BAB9"/>
          </a:solidFill>
          <a:ln>
            <a:noFill/>
          </a:ln>
          <a:effectLst/>
        </p:spPr>
        <p:txBody>
          <a:bodyPr wrap="none" anchor="ctr"/>
          <a:lstStyle/>
          <a:p>
            <a:pPr defTabSz="457200" fontAlgn="auto">
              <a:spcBef>
                <a:spcPts val="0"/>
              </a:spcBef>
              <a:spcAft>
                <a:spcPts val="0"/>
              </a:spcAft>
            </a:pPr>
            <a:endParaRPr lang="en-US">
              <a:solidFill>
                <a:srgbClr val="000000"/>
              </a:solidFill>
              <a:latin typeface="Arial"/>
            </a:endParaRPr>
          </a:p>
        </p:txBody>
      </p:sp>
      <p:sp>
        <p:nvSpPr>
          <p:cNvPr id="36" name="Rectangle 35"/>
          <p:cNvSpPr/>
          <p:nvPr userDrawn="1"/>
        </p:nvSpPr>
        <p:spPr>
          <a:xfrm>
            <a:off x="187040" y="1700808"/>
            <a:ext cx="663751"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185 </a:t>
            </a:r>
            <a:br>
              <a:rPr lang="en-US" sz="1400">
                <a:solidFill>
                  <a:srgbClr val="000000"/>
                </a:solidFill>
                <a:latin typeface="Arial"/>
              </a:rPr>
            </a:br>
            <a:r>
              <a:rPr lang="en-US" sz="1400">
                <a:solidFill>
                  <a:srgbClr val="000000"/>
                </a:solidFill>
                <a:latin typeface="Arial"/>
              </a:rPr>
              <a:t>G 46 </a:t>
            </a:r>
            <a:br>
              <a:rPr lang="en-US" sz="1400">
                <a:solidFill>
                  <a:srgbClr val="000000"/>
                </a:solidFill>
                <a:latin typeface="Arial"/>
              </a:rPr>
            </a:br>
            <a:r>
              <a:rPr lang="en-US" sz="1400">
                <a:solidFill>
                  <a:srgbClr val="000000"/>
                </a:solidFill>
                <a:latin typeface="Arial"/>
              </a:rPr>
              <a:t>B 27</a:t>
            </a:r>
          </a:p>
        </p:txBody>
      </p:sp>
      <p:sp>
        <p:nvSpPr>
          <p:cNvPr id="38" name="Rectangle 37"/>
          <p:cNvSpPr/>
          <p:nvPr userDrawn="1"/>
        </p:nvSpPr>
        <p:spPr>
          <a:xfrm>
            <a:off x="108962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227 </a:t>
            </a:r>
            <a:br>
              <a:rPr lang="en-US" sz="1400">
                <a:solidFill>
                  <a:srgbClr val="000000"/>
                </a:solidFill>
                <a:latin typeface="Arial"/>
              </a:rPr>
            </a:br>
            <a:r>
              <a:rPr lang="en-US" sz="1400">
                <a:solidFill>
                  <a:srgbClr val="000000"/>
                </a:solidFill>
                <a:latin typeface="Arial"/>
              </a:rPr>
              <a:t>G 202 </a:t>
            </a:r>
            <a:br>
              <a:rPr lang="en-US" sz="1400">
                <a:solidFill>
                  <a:srgbClr val="000000"/>
                </a:solidFill>
                <a:latin typeface="Arial"/>
              </a:rPr>
            </a:br>
            <a:r>
              <a:rPr lang="en-US" sz="1400">
                <a:solidFill>
                  <a:srgbClr val="000000"/>
                </a:solidFill>
                <a:latin typeface="Arial"/>
              </a:rPr>
              <a:t>B 0</a:t>
            </a:r>
          </a:p>
        </p:txBody>
      </p:sp>
      <p:sp>
        <p:nvSpPr>
          <p:cNvPr id="39" name="Rectangle 38"/>
          <p:cNvSpPr/>
          <p:nvPr userDrawn="1"/>
        </p:nvSpPr>
        <p:spPr>
          <a:xfrm>
            <a:off x="199734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217 </a:t>
            </a:r>
            <a:br>
              <a:rPr lang="en-US" sz="1400">
                <a:solidFill>
                  <a:srgbClr val="000000"/>
                </a:solidFill>
                <a:latin typeface="Arial"/>
              </a:rPr>
            </a:br>
            <a:r>
              <a:rPr lang="en-US" sz="1400">
                <a:solidFill>
                  <a:srgbClr val="000000"/>
                </a:solidFill>
                <a:latin typeface="Arial"/>
              </a:rPr>
              <a:t>G 137 </a:t>
            </a:r>
            <a:br>
              <a:rPr lang="en-US" sz="1400">
                <a:solidFill>
                  <a:srgbClr val="000000"/>
                </a:solidFill>
                <a:latin typeface="Arial"/>
              </a:rPr>
            </a:br>
            <a:r>
              <a:rPr lang="en-US" sz="1400">
                <a:solidFill>
                  <a:srgbClr val="000000"/>
                </a:solidFill>
                <a:latin typeface="Arial"/>
              </a:rPr>
              <a:t>B 76</a:t>
            </a:r>
          </a:p>
        </p:txBody>
      </p:sp>
      <p:sp>
        <p:nvSpPr>
          <p:cNvPr id="40" name="Rectangle 39"/>
          <p:cNvSpPr/>
          <p:nvPr userDrawn="1"/>
        </p:nvSpPr>
        <p:spPr>
          <a:xfrm>
            <a:off x="290506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60 </a:t>
            </a:r>
            <a:br>
              <a:rPr lang="en-US" sz="1400">
                <a:solidFill>
                  <a:srgbClr val="000000"/>
                </a:solidFill>
                <a:latin typeface="Arial"/>
              </a:rPr>
            </a:br>
            <a:r>
              <a:rPr lang="en-US" sz="1400">
                <a:solidFill>
                  <a:srgbClr val="000000"/>
                </a:solidFill>
                <a:latin typeface="Arial"/>
              </a:rPr>
              <a:t>G 107 </a:t>
            </a:r>
            <a:br>
              <a:rPr lang="en-US" sz="1400">
                <a:solidFill>
                  <a:srgbClr val="000000"/>
                </a:solidFill>
                <a:latin typeface="Arial"/>
              </a:rPr>
            </a:br>
            <a:r>
              <a:rPr lang="en-US" sz="1400">
                <a:solidFill>
                  <a:srgbClr val="000000"/>
                </a:solidFill>
                <a:latin typeface="Arial"/>
              </a:rPr>
              <a:t>B 43</a:t>
            </a:r>
          </a:p>
        </p:txBody>
      </p:sp>
      <p:sp>
        <p:nvSpPr>
          <p:cNvPr id="41" name="Rectangle 40"/>
          <p:cNvSpPr/>
          <p:nvPr userDrawn="1"/>
        </p:nvSpPr>
        <p:spPr>
          <a:xfrm>
            <a:off x="381278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133 </a:t>
            </a:r>
            <a:br>
              <a:rPr lang="en-US" sz="1400">
                <a:solidFill>
                  <a:srgbClr val="000000"/>
                </a:solidFill>
                <a:latin typeface="Arial"/>
              </a:rPr>
            </a:br>
            <a:r>
              <a:rPr lang="en-US" sz="1400">
                <a:solidFill>
                  <a:srgbClr val="000000"/>
                </a:solidFill>
                <a:latin typeface="Arial"/>
              </a:rPr>
              <a:t>G 136 </a:t>
            </a:r>
            <a:br>
              <a:rPr lang="en-US" sz="1400">
                <a:solidFill>
                  <a:srgbClr val="000000"/>
                </a:solidFill>
                <a:latin typeface="Arial"/>
              </a:rPr>
            </a:br>
            <a:r>
              <a:rPr lang="en-US" sz="1400">
                <a:solidFill>
                  <a:srgbClr val="000000"/>
                </a:solidFill>
                <a:latin typeface="Arial"/>
              </a:rPr>
              <a:t>B 37</a:t>
            </a:r>
          </a:p>
        </p:txBody>
      </p:sp>
      <p:sp>
        <p:nvSpPr>
          <p:cNvPr id="42" name="Rectangle 41"/>
          <p:cNvSpPr/>
          <p:nvPr userDrawn="1"/>
        </p:nvSpPr>
        <p:spPr>
          <a:xfrm>
            <a:off x="4720506" y="1700808"/>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163 </a:t>
            </a:r>
            <a:br>
              <a:rPr lang="en-US" sz="1400">
                <a:solidFill>
                  <a:srgbClr val="000000"/>
                </a:solidFill>
                <a:latin typeface="Arial"/>
              </a:rPr>
            </a:br>
            <a:r>
              <a:rPr lang="en-US" sz="1400">
                <a:solidFill>
                  <a:srgbClr val="000000"/>
                </a:solidFill>
                <a:latin typeface="Arial"/>
              </a:rPr>
              <a:t>G 64 </a:t>
            </a:r>
            <a:br>
              <a:rPr lang="en-US" sz="1400">
                <a:solidFill>
                  <a:srgbClr val="000000"/>
                </a:solidFill>
                <a:latin typeface="Arial"/>
              </a:rPr>
            </a:br>
            <a:r>
              <a:rPr lang="en-US" sz="1400">
                <a:solidFill>
                  <a:srgbClr val="000000"/>
                </a:solidFill>
                <a:latin typeface="Arial"/>
              </a:rPr>
              <a:t>B 28</a:t>
            </a:r>
          </a:p>
        </p:txBody>
      </p:sp>
      <p:sp>
        <p:nvSpPr>
          <p:cNvPr id="43" name="Rectangle 42"/>
          <p:cNvSpPr/>
          <p:nvPr userDrawn="1"/>
        </p:nvSpPr>
        <p:spPr>
          <a:xfrm>
            <a:off x="562822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0 </a:t>
            </a:r>
            <a:br>
              <a:rPr lang="en-US" sz="1400">
                <a:solidFill>
                  <a:srgbClr val="000000"/>
                </a:solidFill>
                <a:latin typeface="Arial"/>
              </a:rPr>
            </a:br>
            <a:r>
              <a:rPr lang="en-US" sz="1400">
                <a:solidFill>
                  <a:srgbClr val="000000"/>
                </a:solidFill>
                <a:latin typeface="Arial"/>
              </a:rPr>
              <a:t>G 106 </a:t>
            </a:r>
            <a:br>
              <a:rPr lang="en-US" sz="1400">
                <a:solidFill>
                  <a:srgbClr val="000000"/>
                </a:solidFill>
                <a:latin typeface="Arial"/>
              </a:rPr>
            </a:br>
            <a:r>
              <a:rPr lang="en-US" sz="1400">
                <a:solidFill>
                  <a:srgbClr val="000000"/>
                </a:solidFill>
                <a:latin typeface="Arial"/>
              </a:rPr>
              <a:t>B 138</a:t>
            </a:r>
          </a:p>
        </p:txBody>
      </p:sp>
      <p:sp>
        <p:nvSpPr>
          <p:cNvPr id="44" name="Rectangle 43"/>
          <p:cNvSpPr/>
          <p:nvPr userDrawn="1"/>
        </p:nvSpPr>
        <p:spPr>
          <a:xfrm>
            <a:off x="6535946" y="17008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0 </a:t>
            </a:r>
            <a:br>
              <a:rPr lang="en-US" sz="1400">
                <a:solidFill>
                  <a:srgbClr val="000000"/>
                </a:solidFill>
                <a:latin typeface="Arial"/>
              </a:rPr>
            </a:br>
            <a:r>
              <a:rPr lang="en-US" sz="1400">
                <a:solidFill>
                  <a:srgbClr val="000000"/>
                </a:solidFill>
                <a:latin typeface="Arial"/>
              </a:rPr>
              <a:t>G 108 </a:t>
            </a:r>
            <a:br>
              <a:rPr lang="en-US" sz="1400">
                <a:solidFill>
                  <a:srgbClr val="000000"/>
                </a:solidFill>
                <a:latin typeface="Arial"/>
              </a:rPr>
            </a:br>
            <a:r>
              <a:rPr lang="en-US" sz="1400">
                <a:solidFill>
                  <a:srgbClr val="000000"/>
                </a:solidFill>
                <a:latin typeface="Arial"/>
              </a:rPr>
              <a:t>B 113</a:t>
            </a:r>
          </a:p>
        </p:txBody>
      </p:sp>
      <p:sp>
        <p:nvSpPr>
          <p:cNvPr id="45" name="Rectangle 44"/>
          <p:cNvSpPr/>
          <p:nvPr userDrawn="1"/>
        </p:nvSpPr>
        <p:spPr>
          <a:xfrm>
            <a:off x="7443666" y="1700808"/>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134 </a:t>
            </a:r>
            <a:br>
              <a:rPr lang="en-US" sz="1400">
                <a:solidFill>
                  <a:srgbClr val="000000"/>
                </a:solidFill>
                <a:latin typeface="Arial"/>
              </a:rPr>
            </a:br>
            <a:r>
              <a:rPr lang="en-US" sz="1400">
                <a:solidFill>
                  <a:srgbClr val="000000"/>
                </a:solidFill>
                <a:latin typeface="Arial"/>
              </a:rPr>
              <a:t>G 0 </a:t>
            </a:r>
            <a:br>
              <a:rPr lang="en-US" sz="1400">
                <a:solidFill>
                  <a:srgbClr val="000000"/>
                </a:solidFill>
                <a:latin typeface="Arial"/>
              </a:rPr>
            </a:br>
            <a:r>
              <a:rPr lang="en-US" sz="1400">
                <a:solidFill>
                  <a:srgbClr val="000000"/>
                </a:solidFill>
                <a:latin typeface="Arial"/>
              </a:rPr>
              <a:t>B 91</a:t>
            </a:r>
          </a:p>
        </p:txBody>
      </p:sp>
      <p:sp>
        <p:nvSpPr>
          <p:cNvPr id="46" name="Rectangle 45"/>
          <p:cNvSpPr/>
          <p:nvPr userDrawn="1"/>
        </p:nvSpPr>
        <p:spPr>
          <a:xfrm>
            <a:off x="8318511" y="1700808"/>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110 </a:t>
            </a:r>
            <a:br>
              <a:rPr lang="en-US" sz="1400">
                <a:solidFill>
                  <a:srgbClr val="000000"/>
                </a:solidFill>
                <a:latin typeface="Arial"/>
              </a:rPr>
            </a:br>
            <a:r>
              <a:rPr lang="en-US" sz="1400">
                <a:solidFill>
                  <a:srgbClr val="000000"/>
                </a:solidFill>
                <a:latin typeface="Arial"/>
              </a:rPr>
              <a:t>G 58 </a:t>
            </a:r>
            <a:br>
              <a:rPr lang="en-US" sz="1400">
                <a:solidFill>
                  <a:srgbClr val="000000"/>
                </a:solidFill>
                <a:latin typeface="Arial"/>
              </a:rPr>
            </a:br>
            <a:r>
              <a:rPr lang="en-US" sz="1400">
                <a:solidFill>
                  <a:srgbClr val="000000"/>
                </a:solidFill>
                <a:latin typeface="Arial"/>
              </a:rPr>
              <a:t>B 110</a:t>
            </a:r>
          </a:p>
        </p:txBody>
      </p:sp>
      <p:sp>
        <p:nvSpPr>
          <p:cNvPr id="47" name="Rectangle 46"/>
          <p:cNvSpPr/>
          <p:nvPr userDrawn="1"/>
        </p:nvSpPr>
        <p:spPr>
          <a:xfrm>
            <a:off x="187040"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208 </a:t>
            </a:r>
            <a:br>
              <a:rPr lang="en-US" sz="1400">
                <a:solidFill>
                  <a:srgbClr val="000000"/>
                </a:solidFill>
                <a:latin typeface="Arial"/>
              </a:rPr>
            </a:br>
            <a:r>
              <a:rPr lang="en-US" sz="1400">
                <a:solidFill>
                  <a:srgbClr val="000000"/>
                </a:solidFill>
                <a:latin typeface="Arial"/>
              </a:rPr>
              <a:t>G 103 </a:t>
            </a:r>
            <a:br>
              <a:rPr lang="en-US" sz="1400">
                <a:solidFill>
                  <a:srgbClr val="000000"/>
                </a:solidFill>
                <a:latin typeface="Arial"/>
              </a:rPr>
            </a:br>
            <a:r>
              <a:rPr lang="en-US" sz="1400">
                <a:solidFill>
                  <a:srgbClr val="000000"/>
                </a:solidFill>
                <a:latin typeface="Arial"/>
              </a:rPr>
              <a:t>B 61</a:t>
            </a:r>
          </a:p>
        </p:txBody>
      </p:sp>
      <p:sp>
        <p:nvSpPr>
          <p:cNvPr id="48" name="Rectangle 47"/>
          <p:cNvSpPr/>
          <p:nvPr userDrawn="1"/>
        </p:nvSpPr>
        <p:spPr>
          <a:xfrm>
            <a:off x="108962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247 </a:t>
            </a:r>
            <a:br>
              <a:rPr lang="en-US" sz="1400">
                <a:solidFill>
                  <a:srgbClr val="000000"/>
                </a:solidFill>
                <a:latin typeface="Arial"/>
              </a:rPr>
            </a:br>
            <a:r>
              <a:rPr lang="en-US" sz="1400">
                <a:solidFill>
                  <a:srgbClr val="000000"/>
                </a:solidFill>
                <a:latin typeface="Arial"/>
              </a:rPr>
              <a:t>G 232 </a:t>
            </a:r>
            <a:br>
              <a:rPr lang="en-US" sz="1400">
                <a:solidFill>
                  <a:srgbClr val="000000"/>
                </a:solidFill>
                <a:latin typeface="Arial"/>
              </a:rPr>
            </a:br>
            <a:r>
              <a:rPr lang="en-US" sz="1400">
                <a:solidFill>
                  <a:srgbClr val="000000"/>
                </a:solidFill>
                <a:latin typeface="Arial"/>
              </a:rPr>
              <a:t>B 0</a:t>
            </a:r>
          </a:p>
        </p:txBody>
      </p:sp>
      <p:sp>
        <p:nvSpPr>
          <p:cNvPr id="49" name="Rectangle 48"/>
          <p:cNvSpPr/>
          <p:nvPr userDrawn="1"/>
        </p:nvSpPr>
        <p:spPr>
          <a:xfrm>
            <a:off x="1997346" y="3429000"/>
            <a:ext cx="673745"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227 </a:t>
            </a:r>
            <a:br>
              <a:rPr lang="en-US" sz="1400">
                <a:solidFill>
                  <a:srgbClr val="000000"/>
                </a:solidFill>
                <a:latin typeface="Arial"/>
              </a:rPr>
            </a:br>
            <a:r>
              <a:rPr lang="en-US" sz="1400">
                <a:solidFill>
                  <a:srgbClr val="000000"/>
                </a:solidFill>
                <a:latin typeface="Arial"/>
              </a:rPr>
              <a:t>G 164 </a:t>
            </a:r>
            <a:br>
              <a:rPr lang="en-US" sz="1400">
                <a:solidFill>
                  <a:srgbClr val="000000"/>
                </a:solidFill>
                <a:latin typeface="Arial"/>
              </a:rPr>
            </a:br>
            <a:r>
              <a:rPr lang="en-US" sz="1400">
                <a:solidFill>
                  <a:srgbClr val="000000"/>
                </a:solidFill>
                <a:latin typeface="Arial"/>
              </a:rPr>
              <a:t>B 19</a:t>
            </a:r>
          </a:p>
        </p:txBody>
      </p:sp>
      <p:sp>
        <p:nvSpPr>
          <p:cNvPr id="50" name="Rectangle 49"/>
          <p:cNvSpPr/>
          <p:nvPr userDrawn="1"/>
        </p:nvSpPr>
        <p:spPr>
          <a:xfrm>
            <a:off x="290506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161 </a:t>
            </a:r>
            <a:br>
              <a:rPr lang="en-US" sz="1400">
                <a:solidFill>
                  <a:srgbClr val="000000"/>
                </a:solidFill>
                <a:latin typeface="Arial"/>
              </a:rPr>
            </a:br>
            <a:r>
              <a:rPr lang="en-US" sz="1400">
                <a:solidFill>
                  <a:srgbClr val="000000"/>
                </a:solidFill>
                <a:latin typeface="Arial"/>
              </a:rPr>
              <a:t>G 192 </a:t>
            </a:r>
            <a:br>
              <a:rPr lang="en-US" sz="1400">
                <a:solidFill>
                  <a:srgbClr val="000000"/>
                </a:solidFill>
                <a:latin typeface="Arial"/>
              </a:rPr>
            </a:br>
            <a:r>
              <a:rPr lang="en-US" sz="1400">
                <a:solidFill>
                  <a:srgbClr val="000000"/>
                </a:solidFill>
                <a:latin typeface="Arial"/>
              </a:rPr>
              <a:t>B 53</a:t>
            </a:r>
          </a:p>
        </p:txBody>
      </p:sp>
      <p:sp>
        <p:nvSpPr>
          <p:cNvPr id="51" name="Rectangle 50"/>
          <p:cNvSpPr/>
          <p:nvPr userDrawn="1"/>
        </p:nvSpPr>
        <p:spPr>
          <a:xfrm>
            <a:off x="381278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181 </a:t>
            </a:r>
            <a:br>
              <a:rPr lang="en-US" sz="1400">
                <a:solidFill>
                  <a:srgbClr val="000000"/>
                </a:solidFill>
                <a:latin typeface="Arial"/>
              </a:rPr>
            </a:br>
            <a:r>
              <a:rPr lang="en-US" sz="1400">
                <a:solidFill>
                  <a:srgbClr val="000000"/>
                </a:solidFill>
                <a:latin typeface="Arial"/>
              </a:rPr>
              <a:t>G 175 </a:t>
            </a:r>
            <a:br>
              <a:rPr lang="en-US" sz="1400">
                <a:solidFill>
                  <a:srgbClr val="000000"/>
                </a:solidFill>
                <a:latin typeface="Arial"/>
              </a:rPr>
            </a:br>
            <a:r>
              <a:rPr lang="en-US" sz="1400">
                <a:solidFill>
                  <a:srgbClr val="000000"/>
                </a:solidFill>
                <a:latin typeface="Arial"/>
              </a:rPr>
              <a:t>B 11</a:t>
            </a:r>
          </a:p>
        </p:txBody>
      </p:sp>
      <p:sp>
        <p:nvSpPr>
          <p:cNvPr id="52" name="Rectangle 51"/>
          <p:cNvSpPr/>
          <p:nvPr userDrawn="1"/>
        </p:nvSpPr>
        <p:spPr>
          <a:xfrm>
            <a:off x="472050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202 </a:t>
            </a:r>
            <a:br>
              <a:rPr lang="en-US" sz="1400">
                <a:solidFill>
                  <a:srgbClr val="000000"/>
                </a:solidFill>
                <a:latin typeface="Arial"/>
              </a:rPr>
            </a:br>
            <a:r>
              <a:rPr lang="en-US" sz="1400">
                <a:solidFill>
                  <a:srgbClr val="000000"/>
                </a:solidFill>
                <a:latin typeface="Arial"/>
              </a:rPr>
              <a:t>G 151 </a:t>
            </a:r>
            <a:br>
              <a:rPr lang="en-US" sz="1400">
                <a:solidFill>
                  <a:srgbClr val="000000"/>
                </a:solidFill>
                <a:latin typeface="Arial"/>
              </a:rPr>
            </a:br>
            <a:r>
              <a:rPr lang="en-US" sz="1400">
                <a:solidFill>
                  <a:srgbClr val="000000"/>
                </a:solidFill>
                <a:latin typeface="Arial"/>
              </a:rPr>
              <a:t>B 123</a:t>
            </a:r>
          </a:p>
        </p:txBody>
      </p:sp>
      <p:sp>
        <p:nvSpPr>
          <p:cNvPr id="53" name="Rectangle 52"/>
          <p:cNvSpPr/>
          <p:nvPr userDrawn="1"/>
        </p:nvSpPr>
        <p:spPr>
          <a:xfrm>
            <a:off x="562822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131 </a:t>
            </a:r>
            <a:br>
              <a:rPr lang="en-US" sz="1400">
                <a:solidFill>
                  <a:srgbClr val="000000"/>
                </a:solidFill>
                <a:latin typeface="Arial"/>
              </a:rPr>
            </a:br>
            <a:r>
              <a:rPr lang="en-US" sz="1400">
                <a:solidFill>
                  <a:srgbClr val="000000"/>
                </a:solidFill>
                <a:latin typeface="Arial"/>
              </a:rPr>
              <a:t>G 196 </a:t>
            </a:r>
            <a:br>
              <a:rPr lang="en-US" sz="1400">
                <a:solidFill>
                  <a:srgbClr val="000000"/>
                </a:solidFill>
                <a:latin typeface="Arial"/>
              </a:rPr>
            </a:br>
            <a:r>
              <a:rPr lang="en-US" sz="1400">
                <a:solidFill>
                  <a:srgbClr val="000000"/>
                </a:solidFill>
                <a:latin typeface="Arial"/>
              </a:rPr>
              <a:t>B 240</a:t>
            </a:r>
          </a:p>
        </p:txBody>
      </p:sp>
      <p:sp>
        <p:nvSpPr>
          <p:cNvPr id="54" name="Rectangle 53"/>
          <p:cNvSpPr/>
          <p:nvPr userDrawn="1"/>
        </p:nvSpPr>
        <p:spPr>
          <a:xfrm>
            <a:off x="6535946" y="3429000"/>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134 </a:t>
            </a:r>
            <a:br>
              <a:rPr lang="en-US" sz="1400">
                <a:solidFill>
                  <a:srgbClr val="000000"/>
                </a:solidFill>
                <a:latin typeface="Arial"/>
              </a:rPr>
            </a:br>
            <a:r>
              <a:rPr lang="en-US" sz="1400">
                <a:solidFill>
                  <a:srgbClr val="000000"/>
                </a:solidFill>
                <a:latin typeface="Arial"/>
              </a:rPr>
              <a:t>G 174 </a:t>
            </a:r>
            <a:br>
              <a:rPr lang="en-US" sz="1400">
                <a:solidFill>
                  <a:srgbClr val="000000"/>
                </a:solidFill>
                <a:latin typeface="Arial"/>
              </a:rPr>
            </a:br>
            <a:r>
              <a:rPr lang="en-US" sz="1400">
                <a:solidFill>
                  <a:srgbClr val="000000"/>
                </a:solidFill>
                <a:latin typeface="Arial"/>
              </a:rPr>
              <a:t>B 179</a:t>
            </a:r>
          </a:p>
        </p:txBody>
      </p:sp>
      <p:sp>
        <p:nvSpPr>
          <p:cNvPr id="55" name="Rectangle 54"/>
          <p:cNvSpPr/>
          <p:nvPr userDrawn="1"/>
        </p:nvSpPr>
        <p:spPr>
          <a:xfrm>
            <a:off x="7443666" y="3429000"/>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196 </a:t>
            </a:r>
            <a:br>
              <a:rPr lang="en-US" sz="1400">
                <a:solidFill>
                  <a:srgbClr val="000000"/>
                </a:solidFill>
                <a:latin typeface="Arial"/>
              </a:rPr>
            </a:br>
            <a:r>
              <a:rPr lang="en-US" sz="1400">
                <a:solidFill>
                  <a:srgbClr val="000000"/>
                </a:solidFill>
                <a:latin typeface="Arial"/>
              </a:rPr>
              <a:t>G 0 </a:t>
            </a:r>
            <a:br>
              <a:rPr lang="en-US" sz="1400">
                <a:solidFill>
                  <a:srgbClr val="000000"/>
                </a:solidFill>
                <a:latin typeface="Arial"/>
              </a:rPr>
            </a:br>
            <a:r>
              <a:rPr lang="en-US" sz="1400">
                <a:solidFill>
                  <a:srgbClr val="000000"/>
                </a:solidFill>
                <a:latin typeface="Arial"/>
              </a:rPr>
              <a:t>B 110</a:t>
            </a:r>
          </a:p>
        </p:txBody>
      </p:sp>
      <p:sp>
        <p:nvSpPr>
          <p:cNvPr id="56" name="Rectangle 55"/>
          <p:cNvSpPr/>
          <p:nvPr userDrawn="1"/>
        </p:nvSpPr>
        <p:spPr>
          <a:xfrm>
            <a:off x="8318511" y="3429000"/>
            <a:ext cx="59572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137 </a:t>
            </a:r>
            <a:br>
              <a:rPr lang="en-US" sz="1400">
                <a:solidFill>
                  <a:srgbClr val="000000"/>
                </a:solidFill>
                <a:latin typeface="Arial"/>
              </a:rPr>
            </a:br>
            <a:r>
              <a:rPr lang="en-US" sz="1400">
                <a:solidFill>
                  <a:srgbClr val="000000"/>
                </a:solidFill>
                <a:latin typeface="Arial"/>
              </a:rPr>
              <a:t>G 82 </a:t>
            </a:r>
            <a:br>
              <a:rPr lang="en-US" sz="1400">
                <a:solidFill>
                  <a:srgbClr val="000000"/>
                </a:solidFill>
                <a:latin typeface="Arial"/>
              </a:rPr>
            </a:br>
            <a:r>
              <a:rPr lang="en-US" sz="1400">
                <a:solidFill>
                  <a:srgbClr val="000000"/>
                </a:solidFill>
                <a:latin typeface="Arial"/>
              </a:rPr>
              <a:t>B 151</a:t>
            </a:r>
          </a:p>
        </p:txBody>
      </p:sp>
      <p:sp>
        <p:nvSpPr>
          <p:cNvPr id="57" name="Rectangle 56"/>
          <p:cNvSpPr/>
          <p:nvPr userDrawn="1"/>
        </p:nvSpPr>
        <p:spPr>
          <a:xfrm>
            <a:off x="187040"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232 </a:t>
            </a:r>
            <a:br>
              <a:rPr lang="en-US" sz="1400">
                <a:solidFill>
                  <a:srgbClr val="000000"/>
                </a:solidFill>
                <a:latin typeface="Arial"/>
              </a:rPr>
            </a:br>
            <a:r>
              <a:rPr lang="en-US" sz="1400">
                <a:solidFill>
                  <a:srgbClr val="000000"/>
                </a:solidFill>
                <a:latin typeface="Arial"/>
              </a:rPr>
              <a:t>G 186 </a:t>
            </a:r>
            <a:br>
              <a:rPr lang="en-US" sz="1400">
                <a:solidFill>
                  <a:srgbClr val="000000"/>
                </a:solidFill>
                <a:latin typeface="Arial"/>
              </a:rPr>
            </a:br>
            <a:r>
              <a:rPr lang="en-US" sz="1400">
                <a:solidFill>
                  <a:srgbClr val="000000"/>
                </a:solidFill>
                <a:latin typeface="Arial"/>
              </a:rPr>
              <a:t>B 185</a:t>
            </a:r>
          </a:p>
        </p:txBody>
      </p:sp>
      <p:sp>
        <p:nvSpPr>
          <p:cNvPr id="58" name="Rectangle 57"/>
          <p:cNvSpPr/>
          <p:nvPr userDrawn="1"/>
        </p:nvSpPr>
        <p:spPr>
          <a:xfrm>
            <a:off x="108962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252</a:t>
            </a:r>
          </a:p>
          <a:p>
            <a:pPr defTabSz="457200" fontAlgn="auto">
              <a:spcBef>
                <a:spcPts val="0"/>
              </a:spcBef>
              <a:spcAft>
                <a:spcPts val="0"/>
              </a:spcAft>
              <a:defRPr/>
            </a:pPr>
            <a:r>
              <a:rPr lang="en-US" sz="1400">
                <a:solidFill>
                  <a:srgbClr val="000000"/>
                </a:solidFill>
                <a:latin typeface="Arial"/>
              </a:rPr>
              <a:t>G 235 </a:t>
            </a:r>
            <a:br>
              <a:rPr lang="en-US" sz="1400">
                <a:solidFill>
                  <a:srgbClr val="000000"/>
                </a:solidFill>
                <a:latin typeface="Arial"/>
              </a:rPr>
            </a:br>
            <a:r>
              <a:rPr lang="en-US" sz="1400">
                <a:solidFill>
                  <a:srgbClr val="000000"/>
                </a:solidFill>
                <a:latin typeface="Arial"/>
              </a:rPr>
              <a:t>B 138</a:t>
            </a:r>
          </a:p>
        </p:txBody>
      </p:sp>
      <p:sp>
        <p:nvSpPr>
          <p:cNvPr id="59" name="Rectangle 58"/>
          <p:cNvSpPr/>
          <p:nvPr userDrawn="1"/>
        </p:nvSpPr>
        <p:spPr>
          <a:xfrm>
            <a:off x="199734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239 </a:t>
            </a:r>
            <a:br>
              <a:rPr lang="en-US" sz="1400">
                <a:solidFill>
                  <a:srgbClr val="000000"/>
                </a:solidFill>
                <a:latin typeface="Arial"/>
              </a:rPr>
            </a:br>
            <a:r>
              <a:rPr lang="en-US" sz="1400">
                <a:solidFill>
                  <a:srgbClr val="000000"/>
                </a:solidFill>
                <a:latin typeface="Arial"/>
              </a:rPr>
              <a:t>G 201 </a:t>
            </a:r>
            <a:br>
              <a:rPr lang="en-US" sz="1400">
                <a:solidFill>
                  <a:srgbClr val="000000"/>
                </a:solidFill>
                <a:latin typeface="Arial"/>
              </a:rPr>
            </a:br>
            <a:r>
              <a:rPr lang="en-US" sz="1400">
                <a:solidFill>
                  <a:srgbClr val="000000"/>
                </a:solidFill>
                <a:latin typeface="Arial"/>
              </a:rPr>
              <a:t>B 123</a:t>
            </a:r>
          </a:p>
        </p:txBody>
      </p:sp>
      <p:sp>
        <p:nvSpPr>
          <p:cNvPr id="60" name="Rectangle 59"/>
          <p:cNvSpPr/>
          <p:nvPr userDrawn="1"/>
        </p:nvSpPr>
        <p:spPr>
          <a:xfrm>
            <a:off x="290506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211 </a:t>
            </a:r>
            <a:br>
              <a:rPr lang="en-US" sz="1400">
                <a:solidFill>
                  <a:srgbClr val="000000"/>
                </a:solidFill>
                <a:latin typeface="Arial"/>
              </a:rPr>
            </a:br>
            <a:r>
              <a:rPr lang="en-US" sz="1400">
                <a:solidFill>
                  <a:srgbClr val="000000"/>
                </a:solidFill>
                <a:latin typeface="Arial"/>
              </a:rPr>
              <a:t>G 223 </a:t>
            </a:r>
            <a:br>
              <a:rPr lang="en-US" sz="1400">
                <a:solidFill>
                  <a:srgbClr val="000000"/>
                </a:solidFill>
                <a:latin typeface="Arial"/>
              </a:rPr>
            </a:br>
            <a:r>
              <a:rPr lang="en-US" sz="1400">
                <a:solidFill>
                  <a:srgbClr val="000000"/>
                </a:solidFill>
                <a:latin typeface="Arial"/>
              </a:rPr>
              <a:t>B 157</a:t>
            </a:r>
          </a:p>
        </p:txBody>
      </p:sp>
      <p:sp>
        <p:nvSpPr>
          <p:cNvPr id="61" name="Rectangle 60"/>
          <p:cNvSpPr/>
          <p:nvPr userDrawn="1"/>
        </p:nvSpPr>
        <p:spPr>
          <a:xfrm>
            <a:off x="381278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221 </a:t>
            </a:r>
            <a:br>
              <a:rPr lang="en-US" sz="1400">
                <a:solidFill>
                  <a:srgbClr val="000000"/>
                </a:solidFill>
                <a:latin typeface="Arial"/>
              </a:rPr>
            </a:br>
            <a:r>
              <a:rPr lang="en-US" sz="1400">
                <a:solidFill>
                  <a:srgbClr val="000000"/>
                </a:solidFill>
                <a:latin typeface="Arial"/>
              </a:rPr>
              <a:t>G 225 </a:t>
            </a:r>
            <a:br>
              <a:rPr lang="en-US" sz="1400">
                <a:solidFill>
                  <a:srgbClr val="000000"/>
                </a:solidFill>
                <a:latin typeface="Arial"/>
              </a:rPr>
            </a:br>
            <a:r>
              <a:rPr lang="en-US" sz="1400">
                <a:solidFill>
                  <a:srgbClr val="000000"/>
                </a:solidFill>
                <a:latin typeface="Arial"/>
              </a:rPr>
              <a:t>B 124</a:t>
            </a:r>
          </a:p>
        </p:txBody>
      </p:sp>
      <p:sp>
        <p:nvSpPr>
          <p:cNvPr id="62" name="Rectangle 61"/>
          <p:cNvSpPr/>
          <p:nvPr userDrawn="1"/>
        </p:nvSpPr>
        <p:spPr>
          <a:xfrm>
            <a:off x="472050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220 </a:t>
            </a:r>
            <a:br>
              <a:rPr lang="en-US" sz="1400">
                <a:solidFill>
                  <a:srgbClr val="000000"/>
                </a:solidFill>
                <a:latin typeface="Arial"/>
              </a:rPr>
            </a:br>
            <a:r>
              <a:rPr lang="en-US" sz="1400">
                <a:solidFill>
                  <a:srgbClr val="000000"/>
                </a:solidFill>
                <a:latin typeface="Arial"/>
              </a:rPr>
              <a:t>G 193 </a:t>
            </a:r>
            <a:br>
              <a:rPr lang="en-US" sz="1400">
                <a:solidFill>
                  <a:srgbClr val="000000"/>
                </a:solidFill>
                <a:latin typeface="Arial"/>
              </a:rPr>
            </a:br>
            <a:r>
              <a:rPr lang="en-US" sz="1400">
                <a:solidFill>
                  <a:srgbClr val="000000"/>
                </a:solidFill>
                <a:latin typeface="Arial"/>
              </a:rPr>
              <a:t>B 123</a:t>
            </a:r>
          </a:p>
        </p:txBody>
      </p:sp>
      <p:sp>
        <p:nvSpPr>
          <p:cNvPr id="63" name="Rectangle 62"/>
          <p:cNvSpPr/>
          <p:nvPr userDrawn="1"/>
        </p:nvSpPr>
        <p:spPr>
          <a:xfrm>
            <a:off x="562822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186 </a:t>
            </a:r>
            <a:br>
              <a:rPr lang="en-US" sz="1400">
                <a:solidFill>
                  <a:srgbClr val="000000"/>
                </a:solidFill>
                <a:latin typeface="Arial"/>
              </a:rPr>
            </a:br>
            <a:r>
              <a:rPr lang="en-US" sz="1400">
                <a:solidFill>
                  <a:srgbClr val="000000"/>
                </a:solidFill>
                <a:latin typeface="Arial"/>
              </a:rPr>
              <a:t>G 221 </a:t>
            </a:r>
            <a:br>
              <a:rPr lang="en-US" sz="1400">
                <a:solidFill>
                  <a:srgbClr val="000000"/>
                </a:solidFill>
                <a:latin typeface="Arial"/>
              </a:rPr>
            </a:br>
            <a:r>
              <a:rPr lang="en-US" sz="1400">
                <a:solidFill>
                  <a:srgbClr val="000000"/>
                </a:solidFill>
                <a:latin typeface="Arial"/>
              </a:rPr>
              <a:t>B 248</a:t>
            </a:r>
          </a:p>
        </p:txBody>
      </p:sp>
      <p:sp>
        <p:nvSpPr>
          <p:cNvPr id="64" name="Rectangle 63"/>
          <p:cNvSpPr/>
          <p:nvPr userDrawn="1"/>
        </p:nvSpPr>
        <p:spPr>
          <a:xfrm>
            <a:off x="653594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200 </a:t>
            </a:r>
            <a:br>
              <a:rPr lang="en-US" sz="1400">
                <a:solidFill>
                  <a:srgbClr val="000000"/>
                </a:solidFill>
                <a:latin typeface="Arial"/>
              </a:rPr>
            </a:br>
            <a:r>
              <a:rPr lang="en-US" sz="1400">
                <a:solidFill>
                  <a:srgbClr val="000000"/>
                </a:solidFill>
                <a:latin typeface="Arial"/>
              </a:rPr>
              <a:t>G 225 </a:t>
            </a:r>
            <a:br>
              <a:rPr lang="en-US" sz="1400">
                <a:solidFill>
                  <a:srgbClr val="000000"/>
                </a:solidFill>
                <a:latin typeface="Arial"/>
              </a:rPr>
            </a:br>
            <a:r>
              <a:rPr lang="en-US" sz="1400">
                <a:solidFill>
                  <a:srgbClr val="000000"/>
                </a:solidFill>
                <a:latin typeface="Arial"/>
              </a:rPr>
              <a:t>B 223</a:t>
            </a:r>
          </a:p>
        </p:txBody>
      </p:sp>
      <p:sp>
        <p:nvSpPr>
          <p:cNvPr id="65" name="Rectangle 64"/>
          <p:cNvSpPr/>
          <p:nvPr userDrawn="1"/>
        </p:nvSpPr>
        <p:spPr>
          <a:xfrm>
            <a:off x="7443666"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222 </a:t>
            </a:r>
            <a:br>
              <a:rPr lang="en-US" sz="1400">
                <a:solidFill>
                  <a:srgbClr val="000000"/>
                </a:solidFill>
                <a:latin typeface="Arial"/>
              </a:rPr>
            </a:br>
            <a:r>
              <a:rPr lang="en-US" sz="1400">
                <a:solidFill>
                  <a:srgbClr val="000000"/>
                </a:solidFill>
                <a:latin typeface="Arial"/>
              </a:rPr>
              <a:t>G 156 </a:t>
            </a:r>
            <a:br>
              <a:rPr lang="en-US" sz="1400">
                <a:solidFill>
                  <a:srgbClr val="000000"/>
                </a:solidFill>
                <a:latin typeface="Arial"/>
              </a:rPr>
            </a:br>
            <a:r>
              <a:rPr lang="en-US" sz="1400">
                <a:solidFill>
                  <a:srgbClr val="000000"/>
                </a:solidFill>
                <a:latin typeface="Arial"/>
              </a:rPr>
              <a:t>B 183</a:t>
            </a:r>
          </a:p>
        </p:txBody>
      </p:sp>
      <p:sp>
        <p:nvSpPr>
          <p:cNvPr id="66" name="Rectangle 65"/>
          <p:cNvSpPr/>
          <p:nvPr userDrawn="1"/>
        </p:nvSpPr>
        <p:spPr>
          <a:xfrm>
            <a:off x="8318511" y="5301208"/>
            <a:ext cx="611503" cy="738664"/>
          </a:xfrm>
          <a:prstGeom prst="rect">
            <a:avLst/>
          </a:prstGeom>
        </p:spPr>
        <p:txBody>
          <a:bodyPr wrap="none">
            <a:spAutoFit/>
          </a:bodyPr>
          <a:lstStyle/>
          <a:p>
            <a:pPr defTabSz="457200" fontAlgn="auto">
              <a:spcBef>
                <a:spcPts val="0"/>
              </a:spcBef>
              <a:spcAft>
                <a:spcPts val="0"/>
              </a:spcAft>
              <a:defRPr/>
            </a:pPr>
            <a:r>
              <a:rPr lang="en-US" sz="1400">
                <a:solidFill>
                  <a:srgbClr val="000000"/>
                </a:solidFill>
                <a:latin typeface="Arial"/>
              </a:rPr>
              <a:t>R 222 </a:t>
            </a:r>
            <a:br>
              <a:rPr lang="en-US" sz="1400">
                <a:solidFill>
                  <a:srgbClr val="000000"/>
                </a:solidFill>
                <a:latin typeface="Arial"/>
              </a:rPr>
            </a:br>
            <a:r>
              <a:rPr lang="en-US" sz="1400">
                <a:solidFill>
                  <a:srgbClr val="000000"/>
                </a:solidFill>
                <a:latin typeface="Arial"/>
              </a:rPr>
              <a:t>G 202 </a:t>
            </a:r>
            <a:br>
              <a:rPr lang="en-US" sz="1400">
                <a:solidFill>
                  <a:srgbClr val="000000"/>
                </a:solidFill>
                <a:latin typeface="Arial"/>
              </a:rPr>
            </a:br>
            <a:r>
              <a:rPr lang="en-US" sz="1400">
                <a:solidFill>
                  <a:srgbClr val="000000"/>
                </a:solidFill>
                <a:latin typeface="Arial"/>
              </a:rPr>
              <a:t>B 226</a:t>
            </a:r>
          </a:p>
        </p:txBody>
      </p:sp>
      <p:sp>
        <p:nvSpPr>
          <p:cNvPr id="67" name="Rectangle 66"/>
          <p:cNvSpPr/>
          <p:nvPr userDrawn="1"/>
        </p:nvSpPr>
        <p:spPr>
          <a:xfrm>
            <a:off x="35496" y="658222"/>
            <a:ext cx="902811"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Strawberry</a:t>
            </a:r>
          </a:p>
        </p:txBody>
      </p:sp>
      <p:sp>
        <p:nvSpPr>
          <p:cNvPr id="68" name="Rectangle 67"/>
          <p:cNvSpPr/>
          <p:nvPr userDrawn="1"/>
        </p:nvSpPr>
        <p:spPr>
          <a:xfrm>
            <a:off x="1089626" y="658222"/>
            <a:ext cx="617702"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Lemon</a:t>
            </a:r>
          </a:p>
        </p:txBody>
      </p:sp>
      <p:sp>
        <p:nvSpPr>
          <p:cNvPr id="69" name="Rectangle 68"/>
          <p:cNvSpPr/>
          <p:nvPr userDrawn="1"/>
        </p:nvSpPr>
        <p:spPr>
          <a:xfrm>
            <a:off x="1890858" y="658222"/>
            <a:ext cx="811340"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Mandarin</a:t>
            </a:r>
          </a:p>
        </p:txBody>
      </p:sp>
      <p:sp>
        <p:nvSpPr>
          <p:cNvPr id="70" name="Rectangle 69"/>
          <p:cNvSpPr/>
          <p:nvPr userDrawn="1"/>
        </p:nvSpPr>
        <p:spPr>
          <a:xfrm>
            <a:off x="3010754" y="655013"/>
            <a:ext cx="490188"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Lime</a:t>
            </a:r>
          </a:p>
        </p:txBody>
      </p:sp>
      <p:sp>
        <p:nvSpPr>
          <p:cNvPr id="71" name="Rectangle 70"/>
          <p:cNvSpPr/>
          <p:nvPr userDrawn="1"/>
        </p:nvSpPr>
        <p:spPr>
          <a:xfrm>
            <a:off x="3861807" y="655013"/>
            <a:ext cx="514609"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Olive</a:t>
            </a:r>
          </a:p>
        </p:txBody>
      </p:sp>
      <p:sp>
        <p:nvSpPr>
          <p:cNvPr id="72" name="Rectangle 71"/>
          <p:cNvSpPr/>
          <p:nvPr userDrawn="1"/>
        </p:nvSpPr>
        <p:spPr>
          <a:xfrm>
            <a:off x="4644008" y="655013"/>
            <a:ext cx="835535"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Cinnamon</a:t>
            </a:r>
          </a:p>
        </p:txBody>
      </p:sp>
      <p:sp>
        <p:nvSpPr>
          <p:cNvPr id="73" name="Rectangle 72"/>
          <p:cNvSpPr/>
          <p:nvPr userDrawn="1"/>
        </p:nvSpPr>
        <p:spPr>
          <a:xfrm>
            <a:off x="5580112" y="655013"/>
            <a:ext cx="813043"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Blueberry</a:t>
            </a:r>
          </a:p>
        </p:txBody>
      </p:sp>
      <p:sp>
        <p:nvSpPr>
          <p:cNvPr id="74" name="Rectangle 73"/>
          <p:cNvSpPr/>
          <p:nvPr userDrawn="1"/>
        </p:nvSpPr>
        <p:spPr>
          <a:xfrm>
            <a:off x="6535684" y="655013"/>
            <a:ext cx="618980"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Thyme</a:t>
            </a:r>
          </a:p>
        </p:txBody>
      </p:sp>
      <p:sp>
        <p:nvSpPr>
          <p:cNvPr id="75" name="Rectangle 74"/>
          <p:cNvSpPr/>
          <p:nvPr userDrawn="1"/>
        </p:nvSpPr>
        <p:spPr>
          <a:xfrm>
            <a:off x="7505405" y="655013"/>
            <a:ext cx="530915"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Berry</a:t>
            </a:r>
          </a:p>
        </p:txBody>
      </p:sp>
      <p:sp>
        <p:nvSpPr>
          <p:cNvPr id="76" name="Rectangle 75"/>
          <p:cNvSpPr/>
          <p:nvPr userDrawn="1"/>
        </p:nvSpPr>
        <p:spPr>
          <a:xfrm>
            <a:off x="8367499" y="655013"/>
            <a:ext cx="512129" cy="276999"/>
          </a:xfrm>
          <a:prstGeom prst="rect">
            <a:avLst/>
          </a:prstGeom>
        </p:spPr>
        <p:txBody>
          <a:bodyPr wrap="none">
            <a:spAutoFit/>
          </a:bodyPr>
          <a:lstStyle/>
          <a:p>
            <a:pPr algn="ctr" defTabSz="457200" fontAlgn="auto">
              <a:spcBef>
                <a:spcPts val="0"/>
              </a:spcBef>
              <a:spcAft>
                <a:spcPts val="0"/>
              </a:spcAft>
              <a:defRPr/>
            </a:pPr>
            <a:r>
              <a:rPr lang="en-US" sz="1200" b="1">
                <a:solidFill>
                  <a:srgbClr val="000000"/>
                </a:solidFill>
                <a:latin typeface="Arial"/>
              </a:rPr>
              <a:t>Plum</a:t>
            </a:r>
          </a:p>
        </p:txBody>
      </p:sp>
      <p:sp>
        <p:nvSpPr>
          <p:cNvPr id="77" name="Rectangle 76"/>
          <p:cNvSpPr/>
          <p:nvPr userDrawn="1"/>
        </p:nvSpPr>
        <p:spPr>
          <a:xfrm>
            <a:off x="187040" y="76562"/>
            <a:ext cx="8779840" cy="400110"/>
          </a:xfrm>
          <a:prstGeom prst="rect">
            <a:avLst/>
          </a:prstGeom>
        </p:spPr>
        <p:txBody>
          <a:bodyPr wrap="square">
            <a:spAutoFit/>
          </a:bodyPr>
          <a:lstStyle/>
          <a:p>
            <a:pPr algn="ctr" defTabSz="457200" fontAlgn="auto">
              <a:spcBef>
                <a:spcPts val="0"/>
              </a:spcBef>
              <a:spcAft>
                <a:spcPts val="0"/>
              </a:spcAft>
              <a:defRPr/>
            </a:pPr>
            <a:r>
              <a:rPr lang="en-US" sz="2000" b="1">
                <a:solidFill>
                  <a:srgbClr val="000000"/>
                </a:solidFill>
                <a:latin typeface="Arial"/>
              </a:rPr>
              <a:t>Caritas Australia Colour Palette</a:t>
            </a:r>
          </a:p>
        </p:txBody>
      </p:sp>
    </p:spTree>
    <p:extLst>
      <p:ext uri="{BB962C8B-B14F-4D97-AF65-F5344CB8AC3E}">
        <p14:creationId xmlns:p14="http://schemas.microsoft.com/office/powerpoint/2010/main" val="4279406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sz="4000"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2060848"/>
            <a:ext cx="7956748" cy="1468437"/>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503710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at your donations can do">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sz="4000"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647700" y="2050447"/>
            <a:ext cx="4212332" cy="3610801"/>
          </a:xfrm>
          <a:prstGeom prst="rect">
            <a:avLst/>
          </a:prstGeom>
        </p:spPr>
        <p:txBody>
          <a:bodyPr/>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2" name="Picture Placeholder 4"/>
          <p:cNvSpPr>
            <a:spLocks noGrp="1"/>
          </p:cNvSpPr>
          <p:nvPr>
            <p:ph type="pic" sz="quarter" idx="12"/>
          </p:nvPr>
        </p:nvSpPr>
        <p:spPr>
          <a:xfrm>
            <a:off x="6909251" y="2078818"/>
            <a:ext cx="1587050" cy="1566206"/>
          </a:xfrm>
          <a:prstGeom prst="rect">
            <a:avLst/>
          </a:prstGeom>
        </p:spPr>
        <p:txBody>
          <a:bodyPr vert="horz"/>
          <a:lstStyle>
            <a:lvl1pPr>
              <a:defRPr sz="1050">
                <a:latin typeface="Arial"/>
                <a:cs typeface="Arial"/>
              </a:defRPr>
            </a:lvl1pPr>
          </a:lstStyle>
          <a:p>
            <a:endParaRPr lang="en-US" dirty="0"/>
          </a:p>
        </p:txBody>
      </p:sp>
      <p:sp>
        <p:nvSpPr>
          <p:cNvPr id="20" name="Picture Placeholder 4"/>
          <p:cNvSpPr>
            <a:spLocks noGrp="1"/>
          </p:cNvSpPr>
          <p:nvPr>
            <p:ph type="pic" sz="quarter" idx="13"/>
          </p:nvPr>
        </p:nvSpPr>
        <p:spPr>
          <a:xfrm>
            <a:off x="6909251" y="3861048"/>
            <a:ext cx="1587050" cy="1566206"/>
          </a:xfrm>
          <a:prstGeom prst="rect">
            <a:avLst/>
          </a:prstGeom>
        </p:spPr>
        <p:txBody>
          <a:bodyPr vert="horz"/>
          <a:lstStyle>
            <a:lvl1pPr>
              <a:defRPr sz="1050">
                <a:latin typeface="Arial"/>
                <a:cs typeface="Arial"/>
              </a:defRPr>
            </a:lvl1pPr>
          </a:lstStyle>
          <a:p>
            <a:endParaRPr lang="en-US" dirty="0"/>
          </a:p>
        </p:txBody>
      </p:sp>
      <p:sp>
        <p:nvSpPr>
          <p:cNvPr id="21" name="Picture Placeholder 4"/>
          <p:cNvSpPr>
            <a:spLocks noGrp="1"/>
          </p:cNvSpPr>
          <p:nvPr>
            <p:ph type="pic" sz="quarter" idx="14"/>
          </p:nvPr>
        </p:nvSpPr>
        <p:spPr>
          <a:xfrm>
            <a:off x="5074618" y="2078818"/>
            <a:ext cx="1587050" cy="1566206"/>
          </a:xfrm>
          <a:prstGeom prst="rect">
            <a:avLst/>
          </a:prstGeom>
        </p:spPr>
        <p:txBody>
          <a:bodyPr vert="horz"/>
          <a:lstStyle>
            <a:lvl1pPr>
              <a:defRPr sz="1050">
                <a:latin typeface="Arial"/>
                <a:cs typeface="Arial"/>
              </a:defRPr>
            </a:lvl1pPr>
          </a:lstStyle>
          <a:p>
            <a:endParaRPr lang="en-US" dirty="0"/>
          </a:p>
        </p:txBody>
      </p:sp>
      <p:sp>
        <p:nvSpPr>
          <p:cNvPr id="22" name="Picture Placeholder 4"/>
          <p:cNvSpPr>
            <a:spLocks noGrp="1"/>
          </p:cNvSpPr>
          <p:nvPr>
            <p:ph type="pic" sz="quarter" idx="15"/>
          </p:nvPr>
        </p:nvSpPr>
        <p:spPr>
          <a:xfrm>
            <a:off x="5074618" y="3861048"/>
            <a:ext cx="1587050" cy="1566206"/>
          </a:xfrm>
          <a:prstGeom prst="rect">
            <a:avLst/>
          </a:prstGeom>
        </p:spPr>
        <p:txBody>
          <a:bodyPr vert="horz"/>
          <a:lstStyle>
            <a:lvl1pPr>
              <a:defRPr sz="1050">
                <a:latin typeface="Arial"/>
                <a:cs typeface="Arial"/>
              </a:defRPr>
            </a:lvl1pPr>
          </a:lstStyle>
          <a:p>
            <a:endParaRPr lang="en-US" dirty="0"/>
          </a:p>
        </p:txBody>
      </p:sp>
    </p:spTree>
    <p:extLst>
      <p:ext uri="{BB962C8B-B14F-4D97-AF65-F5344CB8AC3E}">
        <p14:creationId xmlns:p14="http://schemas.microsoft.com/office/powerpoint/2010/main" val="1562527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no images">
    <p:bg>
      <p:bgPr>
        <a:solidFill>
          <a:schemeClr val="bg1"/>
        </a:solidFill>
        <a:effectLst/>
      </p:bgPr>
    </p:bg>
    <p:spTree>
      <p:nvGrpSpPr>
        <p:cNvPr id="1" name=""/>
        <p:cNvGrpSpPr/>
        <p:nvPr/>
      </p:nvGrpSpPr>
      <p:grpSpPr>
        <a:xfrm>
          <a:off x="0" y="0"/>
          <a:ext cx="0" cy="0"/>
          <a:chOff x="0" y="0"/>
          <a:chExt cx="0" cy="0"/>
        </a:xfrm>
      </p:grpSpPr>
      <p:pic>
        <p:nvPicPr>
          <p:cNvPr id="6" name="Picture 5" descr="CaritasAU_MasterLogo-tagline_H_POS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68143" y="5864868"/>
            <a:ext cx="2628157" cy="470845"/>
          </a:xfrm>
          <a:prstGeom prst="rect">
            <a:avLst/>
          </a:prstGeom>
        </p:spPr>
      </p:pic>
      <p:sp>
        <p:nvSpPr>
          <p:cNvPr id="8" name="Text Placeholder 15"/>
          <p:cNvSpPr>
            <a:spLocks noGrp="1"/>
          </p:cNvSpPr>
          <p:nvPr>
            <p:ph type="body" sz="quarter" idx="11"/>
          </p:nvPr>
        </p:nvSpPr>
        <p:spPr>
          <a:xfrm>
            <a:off x="539552" y="5864867"/>
            <a:ext cx="4464496" cy="470845"/>
          </a:xfrm>
          <a:prstGeom prst="rect">
            <a:avLst/>
          </a:prstGeom>
        </p:spPr>
        <p:txBody>
          <a:bodyPr>
            <a:noAutofit/>
          </a:bodyPr>
          <a:lstStyle>
            <a:lvl1pPr marL="0" indent="0">
              <a:buFontTx/>
              <a:buNone/>
              <a:defRPr sz="1050">
                <a:solidFill>
                  <a:schemeClr val="tx1"/>
                </a:solidFill>
                <a:latin typeface="Arial"/>
                <a:cs typeface="Arial"/>
              </a:defRPr>
            </a:lvl1pPr>
            <a:lvl2pPr marL="457200" indent="0">
              <a:buFontTx/>
              <a:buNone/>
              <a:defRPr sz="1400">
                <a:latin typeface=""/>
              </a:defRPr>
            </a:lvl2pPr>
            <a:lvl3pPr marL="914400" indent="0">
              <a:buFontTx/>
              <a:buNone/>
              <a:defRPr sz="1400">
                <a:latin typeface=""/>
              </a:defRPr>
            </a:lvl3pPr>
            <a:lvl4pPr marL="1371600" indent="0">
              <a:buFontTx/>
              <a:buNone/>
              <a:defRPr sz="1400">
                <a:latin typeface=""/>
              </a:defRPr>
            </a:lvl4pPr>
            <a:lvl5pPr marL="1828800" indent="0">
              <a:buFontTx/>
              <a:buNone/>
              <a:defRPr sz="1400">
                <a:latin typeface=""/>
              </a:defRPr>
            </a:lvl5pPr>
          </a:lstStyle>
          <a:p>
            <a:pPr lvl="0"/>
            <a:r>
              <a:rPr lang="en-AU" dirty="0" smtClean="0"/>
              <a:t>Click to edit Master text styles</a:t>
            </a:r>
          </a:p>
        </p:txBody>
      </p:sp>
      <p:sp>
        <p:nvSpPr>
          <p:cNvPr id="9" name="Title Placeholder 1"/>
          <p:cNvSpPr>
            <a:spLocks noGrp="1"/>
          </p:cNvSpPr>
          <p:nvPr>
            <p:ph type="title"/>
          </p:nvPr>
        </p:nvSpPr>
        <p:spPr>
          <a:xfrm>
            <a:off x="539552" y="413792"/>
            <a:ext cx="7956748" cy="1143000"/>
          </a:xfrm>
          <a:prstGeom prst="rect">
            <a:avLst/>
          </a:prstGeom>
        </p:spPr>
        <p:txBody>
          <a:bodyPr vert="horz" lIns="91440" tIns="45720" rIns="91440" bIns="45720" rtlCol="0" anchor="t" anchorCtr="0">
            <a:noAutofit/>
          </a:bodyPr>
          <a:lstStyle>
            <a:lvl1pPr algn="l">
              <a:defRPr sz="4000" b="1" i="0" cap="all" normalizeH="0" baseline="0">
                <a:solidFill>
                  <a:srgbClr val="3C6B2B"/>
                </a:solidFill>
                <a:latin typeface="Arial"/>
                <a:cs typeface="Arial"/>
              </a:defRPr>
            </a:lvl1pPr>
          </a:lstStyle>
          <a:p>
            <a:r>
              <a:rPr lang="en-AU" dirty="0" smtClean="0"/>
              <a:t>Click to edit Master title style</a:t>
            </a:r>
            <a:endParaRPr lang="en-US" dirty="0"/>
          </a:p>
        </p:txBody>
      </p:sp>
      <p:sp>
        <p:nvSpPr>
          <p:cNvPr id="11" name="Text Placeholder 9"/>
          <p:cNvSpPr>
            <a:spLocks noGrp="1"/>
          </p:cNvSpPr>
          <p:nvPr>
            <p:ph type="body" sz="quarter" idx="10"/>
          </p:nvPr>
        </p:nvSpPr>
        <p:spPr>
          <a:xfrm>
            <a:off x="539552" y="2060848"/>
            <a:ext cx="7956748" cy="1468437"/>
          </a:xfrm>
          <a:prstGeom prst="rect">
            <a:avLst/>
          </a:prstGeom>
        </p:spPr>
        <p:txBody>
          <a:bodyPr numCol="2" spcCol="180000"/>
          <a:lstStyle>
            <a:lvl1pPr marL="0" indent="0">
              <a:buFontTx/>
              <a:buNone/>
              <a:defRPr sz="1800" cap="none" baseline="0">
                <a:solidFill>
                  <a:schemeClr val="tx1"/>
                </a:solidFill>
                <a:latin typeface="Arial"/>
                <a:cs typeface="Arial"/>
              </a:defRPr>
            </a:lvl1pPr>
            <a:lvl2pPr marL="0" indent="0">
              <a:spcBef>
                <a:spcPts val="250"/>
              </a:spcBef>
              <a:buFontTx/>
              <a:buNone/>
              <a:defRPr sz="2400" cap="all">
                <a:solidFill>
                  <a:srgbClr val="3C6B2B"/>
                </a:solidFill>
                <a:latin typeface="Arial"/>
                <a:cs typeface="Arial"/>
              </a:defRPr>
            </a:lvl2pPr>
            <a:lvl3pPr marL="0" indent="-180000">
              <a:spcBef>
                <a:spcPts val="250"/>
              </a:spcBef>
              <a:buFont typeface="Arial"/>
              <a:buChar char="•"/>
              <a:defRPr sz="1800">
                <a:solidFill>
                  <a:schemeClr val="tx1"/>
                </a:solidFill>
                <a:latin typeface="Arial"/>
                <a:cs typeface="Arial"/>
              </a:defRPr>
            </a:lvl3pPr>
            <a:lvl4pPr marL="432000" indent="-228600">
              <a:spcBef>
                <a:spcPts val="250"/>
              </a:spcBef>
              <a:buFont typeface="Arial"/>
              <a:buChar char="•"/>
              <a:defRPr sz="1800">
                <a:solidFill>
                  <a:schemeClr val="tx1"/>
                </a:solidFill>
                <a:latin typeface="Arial"/>
                <a:cs typeface="Arial"/>
              </a:defRPr>
            </a:lvl4pPr>
            <a:lvl5pPr marL="594000" indent="-180000">
              <a:spcBef>
                <a:spcPts val="250"/>
              </a:spcBef>
              <a:buFont typeface="Arial"/>
              <a:buChar char="•"/>
              <a:defRPr sz="1800">
                <a:solidFill>
                  <a:schemeClr val="tx1"/>
                </a:solidFill>
                <a:latin typeface="Arial"/>
                <a:cs typeface="Arial"/>
              </a:defRPr>
            </a:lvl5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2887887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2.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theme" Target="../theme/theme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C6B2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660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9650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7170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71866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aritas.org.au/climate-petition" TargetMode="External"/><Relationship Id="rId2" Type="http://schemas.openxmlformats.org/officeDocument/2006/relationships/hyperlink" Target="http://www.caritas.org.au/act/our-common-home/hearts-4-climate" TargetMode="Externa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www.caritas.org.au/climate-petition" TargetMode="External"/><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6B2B"/>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rgbClr val="3C6B2B"/>
                </a:solidFill>
              </a:rPr>
              <a:t>Presenter notes</a:t>
            </a:r>
          </a:p>
        </p:txBody>
      </p:sp>
      <p:sp>
        <p:nvSpPr>
          <p:cNvPr id="4" name="Text Placeholder 3"/>
          <p:cNvSpPr>
            <a:spLocks noGrp="1"/>
          </p:cNvSpPr>
          <p:nvPr>
            <p:ph type="body" sz="quarter" idx="10"/>
          </p:nvPr>
        </p:nvSpPr>
        <p:spPr>
          <a:xfrm>
            <a:off x="539552" y="1556792"/>
            <a:ext cx="7956748" cy="4397258"/>
          </a:xfrm>
        </p:spPr>
        <p:txBody>
          <a:bodyPr/>
          <a:lstStyle/>
          <a:p>
            <a:r>
              <a:rPr lang="en-AU" dirty="0">
                <a:latin typeface="Arial" panose="020B0604020202020204" pitchFamily="34" charset="0"/>
              </a:rPr>
              <a:t>This PowerPoint has been developed to raise </a:t>
            </a:r>
            <a:r>
              <a:rPr lang="en-AU" dirty="0" smtClean="0">
                <a:latin typeface="Arial" panose="020B0604020202020204" pitchFamily="34" charset="0"/>
              </a:rPr>
              <a:t>awareness about climate-related migration. </a:t>
            </a:r>
          </a:p>
          <a:p>
            <a:r>
              <a:rPr lang="en-AU" dirty="0" smtClean="0">
                <a:latin typeface="Arial" panose="020B0604020202020204" pitchFamily="34" charset="0"/>
              </a:rPr>
              <a:t>If you would like further information about Caritas Australia’s climate advocacy see </a:t>
            </a:r>
            <a:r>
              <a:rPr lang="en-AU" smtClean="0">
                <a:latin typeface="Arial" panose="020B0604020202020204" pitchFamily="34" charset="0"/>
              </a:rPr>
              <a:t>the following pages: </a:t>
            </a:r>
            <a:endParaRPr lang="en-AU" dirty="0" smtClean="0">
              <a:latin typeface="Arial" panose="020B0604020202020204" pitchFamily="34" charset="0"/>
            </a:endParaRPr>
          </a:p>
          <a:p>
            <a:r>
              <a:rPr lang="en-AU" dirty="0" smtClean="0">
                <a:latin typeface="Arial" panose="020B0604020202020204" pitchFamily="34" charset="0"/>
              </a:rPr>
              <a:t>Primary Schools: </a:t>
            </a:r>
            <a:r>
              <a:rPr lang="en-AU" dirty="0" smtClean="0">
                <a:latin typeface="Arial" panose="020B0604020202020204" pitchFamily="34" charset="0"/>
                <a:hlinkClick r:id="rId2"/>
              </a:rPr>
              <a:t>Hearts 4 Climate</a:t>
            </a:r>
            <a:endParaRPr lang="en-AU" dirty="0" smtClean="0">
              <a:latin typeface="Arial" panose="020B0604020202020204" pitchFamily="34" charset="0"/>
            </a:endParaRPr>
          </a:p>
          <a:p>
            <a:r>
              <a:rPr lang="en-AU" dirty="0" smtClean="0">
                <a:latin typeface="Arial" panose="020B0604020202020204" pitchFamily="34" charset="0"/>
              </a:rPr>
              <a:t>Secondary Schools: </a:t>
            </a:r>
            <a:r>
              <a:rPr lang="en-AU" dirty="0" smtClean="0">
                <a:latin typeface="Arial" panose="020B0604020202020204" pitchFamily="34" charset="0"/>
                <a:hlinkClick r:id="rId3"/>
              </a:rPr>
              <a:t>Community Climate Petition </a:t>
            </a:r>
            <a:endParaRPr lang="en-AU" dirty="0">
              <a:latin typeface="Arial" panose="020B0604020202020204" pitchFamily="34" charset="0"/>
            </a:endParaRPr>
          </a:p>
          <a:p>
            <a:endParaRPr lang="en-AU" dirty="0">
              <a:latin typeface="Arial" panose="020B0604020202020204" pitchFamily="34" charset="0"/>
            </a:endParaRPr>
          </a:p>
          <a:p>
            <a:r>
              <a:rPr lang="en-AU" b="1" dirty="0">
                <a:latin typeface="Arial" panose="020B0604020202020204" pitchFamily="34" charset="0"/>
              </a:rPr>
              <a:t>Please note: </a:t>
            </a:r>
            <a:endParaRPr lang="en-AU" dirty="0">
              <a:latin typeface="Arial" panose="020B0604020202020204" pitchFamily="34" charset="0"/>
            </a:endParaRPr>
          </a:p>
          <a:p>
            <a:pPr marL="285750" indent="-285750">
              <a:buFont typeface="Arial" panose="020B0604020202020204" pitchFamily="34" charset="0"/>
              <a:buChar char="•"/>
            </a:pPr>
            <a:r>
              <a:rPr lang="en-AU" dirty="0">
                <a:latin typeface="Arial" panose="020B0604020202020204" pitchFamily="34" charset="0"/>
              </a:rPr>
              <a:t>There is some additional information and discussion questions in the ‘Notes’ section of some of the slides.</a:t>
            </a:r>
          </a:p>
          <a:p>
            <a:endParaRPr lang="en-AU" dirty="0"/>
          </a:p>
        </p:txBody>
      </p:sp>
    </p:spTree>
    <p:extLst>
      <p:ext uri="{BB962C8B-B14F-4D97-AF65-F5344CB8AC3E}">
        <p14:creationId xmlns:p14="http://schemas.microsoft.com/office/powerpoint/2010/main" val="3658728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scale of the problem</a:t>
            </a:r>
            <a:endParaRPr lang="en-AU" dirty="0"/>
          </a:p>
        </p:txBody>
      </p:sp>
      <p:sp>
        <p:nvSpPr>
          <p:cNvPr id="8194"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AU" altLang="en-US" sz="2400" dirty="0" smtClean="0"/>
              <a:t>Climate change disasters cause more population displacement than war and persecution. </a:t>
            </a:r>
          </a:p>
          <a:p>
            <a:pPr eaLnBrk="1" hangingPunct="1">
              <a:spcBef>
                <a:spcPct val="0"/>
              </a:spcBef>
            </a:pPr>
            <a:endParaRPr lang="en-AU" altLang="en-US" sz="2400" dirty="0" smtClean="0"/>
          </a:p>
          <a:p>
            <a:pPr eaLnBrk="1" hangingPunct="1">
              <a:spcBef>
                <a:spcPct val="0"/>
              </a:spcBef>
            </a:pPr>
            <a:r>
              <a:rPr lang="en-AU" altLang="en-US" sz="2400" dirty="0"/>
              <a:t>I</a:t>
            </a:r>
            <a:r>
              <a:rPr lang="en-AU" altLang="en-US" sz="2400" dirty="0" smtClean="0"/>
              <a:t>t is estimated that at least 25 million people are currently displaced by climate change. </a:t>
            </a:r>
          </a:p>
          <a:p>
            <a:pPr eaLnBrk="1" hangingPunct="1">
              <a:spcBef>
                <a:spcPct val="0"/>
              </a:spcBef>
            </a:pPr>
            <a:endParaRPr lang="en-AU" altLang="en-US" sz="2400" dirty="0" smtClean="0"/>
          </a:p>
          <a:p>
            <a:pPr eaLnBrk="1" hangingPunct="1">
              <a:spcBef>
                <a:spcPct val="0"/>
              </a:spcBef>
            </a:pPr>
            <a:r>
              <a:rPr lang="en-AU" altLang="en-US" sz="2400" dirty="0" smtClean="0"/>
              <a:t>This could increase to 150 million by 2050. </a:t>
            </a:r>
          </a:p>
          <a:p>
            <a:pPr marL="457200" indent="-457200" eaLnBrk="1" hangingPunct="1">
              <a:buFont typeface="Arial" panose="020B0604020202020204" pitchFamily="34" charset="0"/>
              <a:buChar char="•"/>
            </a:pPr>
            <a:endParaRPr lang="en-AU" altLang="en-US" sz="3000" dirty="0" smtClean="0"/>
          </a:p>
        </p:txBody>
      </p:sp>
      <p:sp>
        <p:nvSpPr>
          <p:cNvPr id="3" name="Text Placeholder 2"/>
          <p:cNvSpPr>
            <a:spLocks noGrp="1"/>
          </p:cNvSpPr>
          <p:nvPr>
            <p:ph type="body" sz="quarter" idx="11"/>
          </p:nvPr>
        </p:nvSpPr>
        <p:spPr>
          <a:xfrm>
            <a:off x="4787899" y="5159539"/>
            <a:ext cx="3708399" cy="346841"/>
          </a:xfrm>
        </p:spPr>
        <p:txBody>
          <a:bodyPr/>
          <a:lstStyle/>
          <a:p>
            <a:r>
              <a:rPr lang="en-AU" dirty="0" smtClean="0"/>
              <a:t>Philippines. Photo credit: </a:t>
            </a:r>
            <a:r>
              <a:rPr lang="en-AU" dirty="0" err="1" smtClean="0"/>
              <a:t>Eoghan</a:t>
            </a:r>
            <a:r>
              <a:rPr lang="en-AU" dirty="0" smtClean="0"/>
              <a:t> Rice- </a:t>
            </a:r>
            <a:r>
              <a:rPr lang="en-AU" dirty="0" err="1" smtClean="0"/>
              <a:t>Trocaire</a:t>
            </a:r>
            <a:r>
              <a:rPr lang="en-AU" dirty="0" smtClean="0"/>
              <a:t> Caritas Ireland.</a:t>
            </a:r>
            <a:endParaRPr lang="en-AU" dirty="0"/>
          </a:p>
        </p:txBody>
      </p:sp>
      <p:sp>
        <p:nvSpPr>
          <p:cNvPr id="8195" name="Text Box 5"/>
          <p:cNvSpPr txBox="1">
            <a:spLocks noChangeArrowheads="1"/>
          </p:cNvSpPr>
          <p:nvPr/>
        </p:nvSpPr>
        <p:spPr bwMode="auto">
          <a:xfrm>
            <a:off x="6084888" y="4941888"/>
            <a:ext cx="1223962"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1100">
              <a:solidFill>
                <a:schemeClr val="bg1"/>
              </a:solidFill>
            </a:endParaRPr>
          </a:p>
        </p:txBody>
      </p:sp>
      <p:sp>
        <p:nvSpPr>
          <p:cNvPr id="8197" name="Text Box 5"/>
          <p:cNvSpPr txBox="1">
            <a:spLocks noChangeArrowheads="1"/>
          </p:cNvSpPr>
          <p:nvPr/>
        </p:nvSpPr>
        <p:spPr bwMode="auto">
          <a:xfrm>
            <a:off x="6553200" y="5734050"/>
            <a:ext cx="1655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AU" altLang="en-US" sz="1400">
                <a:solidFill>
                  <a:schemeClr val="bg1"/>
                </a:solidFill>
              </a:rPr>
              <a:t>Asian tsunami</a:t>
            </a:r>
          </a:p>
        </p:txBody>
      </p:sp>
      <p:pic>
        <p:nvPicPr>
          <p:cNvPr id="4098" name="Picture 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tretch>
            <a:fillRect/>
          </a:stretch>
        </p:blipFill>
        <p:spPr bwMode="auto">
          <a:xfrm>
            <a:off x="4789232" y="1762125"/>
            <a:ext cx="3705735" cy="3395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AU" sz="3600" dirty="0" smtClean="0"/>
              <a:t>Why people may be displaced by climate change:</a:t>
            </a:r>
            <a:endParaRPr lang="en-AU" sz="3600" dirty="0"/>
          </a:p>
        </p:txBody>
      </p:sp>
      <p:sp>
        <p:nvSpPr>
          <p:cNvPr id="9220" name="Rectangle 3"/>
          <p:cNvSpPr>
            <a:spLocks noGrp="1" noChangeArrowheads="1"/>
          </p:cNvSpPr>
          <p:nvPr>
            <p:ph type="body" sz="quarter" idx="10"/>
          </p:nvPr>
        </p:nvSpPr>
        <p:spPr bwMode="auto">
          <a:xfrm>
            <a:off x="647700" y="2050447"/>
            <a:ext cx="4355892" cy="3610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pPr>
            <a:r>
              <a:rPr lang="en-AU" altLang="en-US" sz="2400" dirty="0" smtClean="0"/>
              <a:t>1) Sudden natural disasters, e.g. floods, volcanic eruptions, cyclones or earthquakes.</a:t>
            </a:r>
          </a:p>
          <a:p>
            <a:pPr eaLnBrk="1" hangingPunct="1">
              <a:buFontTx/>
              <a:buNone/>
            </a:pPr>
            <a:endParaRPr lang="en-AU" altLang="en-US" sz="2400" dirty="0" smtClean="0"/>
          </a:p>
          <a:p>
            <a:pPr eaLnBrk="1" hangingPunct="1">
              <a:buFontTx/>
              <a:buNone/>
            </a:pPr>
            <a:r>
              <a:rPr lang="en-AU" altLang="en-US" sz="2400" dirty="0" smtClean="0"/>
              <a:t>2) Long-term environmental effects  occurring over time, e.g. desertification, rising sea levels, soil erosion, land degradation, changing water table or seasonal river flow changes. </a:t>
            </a:r>
          </a:p>
          <a:p>
            <a:pPr eaLnBrk="1" hangingPunct="1">
              <a:lnSpc>
                <a:spcPct val="90000"/>
              </a:lnSpc>
              <a:buFontTx/>
              <a:buNone/>
            </a:pPr>
            <a:r>
              <a:rPr lang="en-AU" altLang="en-US" sz="2200" dirty="0" smtClean="0"/>
              <a:t> </a:t>
            </a:r>
          </a:p>
          <a:p>
            <a:pPr eaLnBrk="1" hangingPunct="1">
              <a:lnSpc>
                <a:spcPct val="90000"/>
              </a:lnSpc>
              <a:buFontTx/>
              <a:buNone/>
            </a:pPr>
            <a:endParaRPr lang="en-AU" altLang="en-US" sz="2200" dirty="0" smtClean="0"/>
          </a:p>
          <a:p>
            <a:pPr eaLnBrk="1" hangingPunct="1">
              <a:lnSpc>
                <a:spcPct val="90000"/>
              </a:lnSpc>
              <a:buFontTx/>
              <a:buNone/>
            </a:pPr>
            <a:endParaRPr lang="en-AU" altLang="en-US" sz="2200" dirty="0" smtClean="0"/>
          </a:p>
        </p:txBody>
      </p:sp>
      <p:pic>
        <p:nvPicPr>
          <p:cNvPr id="3" name="Picture Placeholder 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16122" r="16122"/>
          <a:stretch>
            <a:fillRect/>
          </a:stretch>
        </p:blipFill>
        <p:spPr/>
      </p:pic>
      <p:pic>
        <p:nvPicPr>
          <p:cNvPr id="5" name="Picture Placeholder 4"/>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16221" r="16221"/>
          <a:stretch>
            <a:fillRect/>
          </a:stretch>
        </p:blipFill>
        <p:spPr/>
      </p:pic>
      <p:pic>
        <p:nvPicPr>
          <p:cNvPr id="2" name="Picture Placeholder 1"/>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l="16271" r="16271"/>
          <a:stretch>
            <a:fillRect/>
          </a:stretch>
        </p:blipFill>
        <p:spPr/>
      </p:pic>
      <p:pic>
        <p:nvPicPr>
          <p:cNvPr id="4" name="Picture Placeholder 3"/>
          <p:cNvPicPr>
            <a:picLocks noGrp="1" noChangeAspect="1"/>
          </p:cNvPicPr>
          <p:nvPr>
            <p:ph type="pic" sz="quarter" idx="15"/>
          </p:nvPr>
        </p:nvPicPr>
        <p:blipFill>
          <a:blip r:embed="rId6" cstate="print">
            <a:extLst>
              <a:ext uri="{28A0092B-C50C-407E-A947-70E740481C1C}">
                <a14:useLocalDpi xmlns:a14="http://schemas.microsoft.com/office/drawing/2010/main" val="0"/>
              </a:ext>
            </a:extLst>
          </a:blip>
          <a:srcRect l="16261" r="16261"/>
          <a:stretch>
            <a:fillRect/>
          </a:stretch>
        </p:blip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9552" y="5658803"/>
            <a:ext cx="4464496" cy="470845"/>
          </a:xfrm>
        </p:spPr>
        <p:txBody>
          <a:bodyPr/>
          <a:lstStyle/>
          <a:p>
            <a:r>
              <a:rPr lang="en-AU" altLang="en-US" i="1" dirty="0"/>
              <a:t>Intergovernmental Panel on Climate Change (IPCC) </a:t>
            </a:r>
          </a:p>
          <a:p>
            <a:endParaRPr lang="en-AU" dirty="0"/>
          </a:p>
        </p:txBody>
      </p:sp>
      <p:sp>
        <p:nvSpPr>
          <p:cNvPr id="2" name="Title 1"/>
          <p:cNvSpPr>
            <a:spLocks noGrp="1"/>
          </p:cNvSpPr>
          <p:nvPr>
            <p:ph type="title"/>
          </p:nvPr>
        </p:nvSpPr>
        <p:spPr/>
        <p:txBody>
          <a:bodyPr/>
          <a:lstStyle/>
          <a:p>
            <a:r>
              <a:rPr lang="en-AU" altLang="en-US" sz="3200" dirty="0" smtClean="0"/>
              <a:t>What </a:t>
            </a:r>
            <a:r>
              <a:rPr lang="en-AU" altLang="en-US" sz="3200" dirty="0"/>
              <a:t>could happen if there was an increase of a few degrees centigrade?</a:t>
            </a:r>
            <a:r>
              <a:rPr lang="en-AU" altLang="en-US" sz="3600" dirty="0"/>
              <a:t/>
            </a:r>
            <a:br>
              <a:rPr lang="en-AU" altLang="en-US" sz="3600" dirty="0"/>
            </a:br>
            <a:endParaRPr lang="en-AU" sz="3600" dirty="0"/>
          </a:p>
        </p:txBody>
      </p:sp>
      <p:sp>
        <p:nvSpPr>
          <p:cNvPr id="10242" name="Rectangle 3"/>
          <p:cNvSpPr>
            <a:spLocks noGrp="1" noChangeArrowheads="1"/>
          </p:cNvSpPr>
          <p:nvPr>
            <p:ph type="body" sz="quarter" idx="10"/>
          </p:nvPr>
        </p:nvSpPr>
        <p:spPr bwMode="auto">
          <a:xfrm>
            <a:off x="539552" y="1867663"/>
            <a:ext cx="7956748" cy="14684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endParaRPr lang="en-AU" altLang="en-US" sz="2400" b="1" dirty="0" smtClean="0"/>
          </a:p>
          <a:p>
            <a:pPr marL="342900" indent="-342900" eaLnBrk="1" hangingPunct="1">
              <a:lnSpc>
                <a:spcPts val="3200"/>
              </a:lnSpc>
              <a:spcBef>
                <a:spcPct val="0"/>
              </a:spcBef>
              <a:buFont typeface="Arial" panose="020B0604020202020204" pitchFamily="34" charset="0"/>
              <a:buChar char="•"/>
            </a:pPr>
            <a:r>
              <a:rPr lang="en-AU" altLang="en-US" sz="2400" dirty="0" smtClean="0"/>
              <a:t>Decreased ability to generate an income from agriculture</a:t>
            </a:r>
          </a:p>
          <a:p>
            <a:pPr marL="171450" indent="-171450" eaLnBrk="1" hangingPunct="1">
              <a:spcBef>
                <a:spcPct val="0"/>
              </a:spcBef>
              <a:buFont typeface="Arial" panose="020B0604020202020204" pitchFamily="34" charset="0"/>
              <a:buChar char="•"/>
            </a:pPr>
            <a:endParaRPr lang="en-AU" altLang="en-US" sz="1200" dirty="0" smtClean="0"/>
          </a:p>
          <a:p>
            <a:pPr marL="342900" indent="-342900" eaLnBrk="1" hangingPunct="1">
              <a:spcBef>
                <a:spcPct val="0"/>
              </a:spcBef>
              <a:buFont typeface="Arial" panose="020B0604020202020204" pitchFamily="34" charset="0"/>
              <a:buChar char="•"/>
            </a:pPr>
            <a:r>
              <a:rPr lang="en-AU" altLang="en-US" sz="2400" dirty="0" smtClean="0"/>
              <a:t>Increased food prices </a:t>
            </a:r>
          </a:p>
          <a:p>
            <a:pPr marL="171450" indent="-171450" eaLnBrk="1" hangingPunct="1">
              <a:spcBef>
                <a:spcPct val="0"/>
              </a:spcBef>
              <a:buFont typeface="Arial" panose="020B0604020202020204" pitchFamily="34" charset="0"/>
              <a:buChar char="•"/>
            </a:pPr>
            <a:endParaRPr lang="en-AU" altLang="en-US" sz="1200" dirty="0" smtClean="0"/>
          </a:p>
          <a:p>
            <a:pPr marL="342900" indent="-342900" eaLnBrk="1" hangingPunct="1">
              <a:spcBef>
                <a:spcPct val="0"/>
              </a:spcBef>
              <a:buFont typeface="Arial" panose="020B0604020202020204" pitchFamily="34" charset="0"/>
              <a:buChar char="•"/>
            </a:pPr>
            <a:r>
              <a:rPr lang="en-AU" altLang="en-US" sz="2400" dirty="0" smtClean="0"/>
              <a:t>More people at risk of hunger </a:t>
            </a:r>
          </a:p>
          <a:p>
            <a:pPr marL="171450" indent="-171450" eaLnBrk="1" hangingPunct="1">
              <a:spcBef>
                <a:spcPct val="0"/>
              </a:spcBef>
              <a:buFont typeface="Arial" panose="020B0604020202020204" pitchFamily="34" charset="0"/>
              <a:buChar char="•"/>
            </a:pPr>
            <a:endParaRPr lang="en-AU" altLang="en-US" sz="1200" dirty="0" smtClean="0"/>
          </a:p>
          <a:p>
            <a:pPr marL="342900" indent="-342900" eaLnBrk="1" hangingPunct="1">
              <a:spcBef>
                <a:spcPct val="0"/>
              </a:spcBef>
              <a:buFont typeface="Arial" panose="020B0604020202020204" pitchFamily="34" charset="0"/>
              <a:buChar char="•"/>
            </a:pPr>
            <a:r>
              <a:rPr lang="en-AU" altLang="en-US" sz="2400" dirty="0" smtClean="0"/>
              <a:t>Food and water insecurity </a:t>
            </a:r>
          </a:p>
          <a:p>
            <a:pPr marL="171450" indent="-171450" eaLnBrk="1" hangingPunct="1">
              <a:spcBef>
                <a:spcPct val="0"/>
              </a:spcBef>
              <a:buFont typeface="Arial" panose="020B0604020202020204" pitchFamily="34" charset="0"/>
              <a:buChar char="•"/>
            </a:pPr>
            <a:endParaRPr lang="en-AU" altLang="en-US" sz="1200" dirty="0" smtClean="0"/>
          </a:p>
          <a:p>
            <a:pPr marL="342900" indent="-342900" eaLnBrk="1" hangingPunct="1">
              <a:lnSpc>
                <a:spcPts val="3200"/>
              </a:lnSpc>
              <a:spcBef>
                <a:spcPct val="0"/>
              </a:spcBef>
              <a:buFont typeface="Arial" panose="020B0604020202020204" pitchFamily="34" charset="0"/>
              <a:buChar char="•"/>
            </a:pPr>
            <a:r>
              <a:rPr lang="en-AU" altLang="en-US" sz="2400" dirty="0" smtClean="0"/>
              <a:t>Resurgence and spread of many diseases including malaria, cholera and respiratory tract infections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200" dirty="0" smtClean="0"/>
              <a:t>People move to new areas to:</a:t>
            </a:r>
            <a:endParaRPr lang="en-AU" sz="3200" dirty="0"/>
          </a:p>
        </p:txBody>
      </p:sp>
      <p:sp>
        <p:nvSpPr>
          <p:cNvPr id="11266"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buFont typeface="Arial" panose="020B0604020202020204" pitchFamily="34" charset="0"/>
              <a:buChar char="•"/>
            </a:pPr>
            <a:r>
              <a:rPr lang="en-AU" altLang="en-US" sz="2400" dirty="0" smtClean="0"/>
              <a:t>grow their crops</a:t>
            </a:r>
          </a:p>
          <a:p>
            <a:pPr marL="342900" indent="-342900" eaLnBrk="1" hangingPunct="1">
              <a:buFont typeface="Arial" panose="020B0604020202020204" pitchFamily="34" charset="0"/>
              <a:buChar char="•"/>
            </a:pPr>
            <a:endParaRPr lang="en-AU" altLang="en-US" sz="2400" dirty="0" smtClean="0"/>
          </a:p>
          <a:p>
            <a:pPr marL="342900" indent="-342900" eaLnBrk="1" hangingPunct="1">
              <a:buFont typeface="Arial" panose="020B0604020202020204" pitchFamily="34" charset="0"/>
              <a:buChar char="•"/>
            </a:pPr>
            <a:r>
              <a:rPr lang="en-AU" altLang="en-US" sz="2400" dirty="0" smtClean="0"/>
              <a:t>find food, water and shelter </a:t>
            </a:r>
          </a:p>
          <a:p>
            <a:pPr marL="342900" indent="-342900" eaLnBrk="1" hangingPunct="1">
              <a:buFont typeface="Arial" panose="020B0604020202020204" pitchFamily="34" charset="0"/>
              <a:buChar char="•"/>
            </a:pPr>
            <a:endParaRPr lang="en-AU" altLang="en-US" sz="2400" dirty="0" smtClean="0"/>
          </a:p>
          <a:p>
            <a:pPr marL="342900" indent="-342900" eaLnBrk="1" hangingPunct="1">
              <a:buFont typeface="Arial" panose="020B0604020202020204" pitchFamily="34" charset="0"/>
              <a:buChar char="•"/>
            </a:pPr>
            <a:r>
              <a:rPr lang="en-AU" altLang="en-US" sz="2400" dirty="0" smtClean="0"/>
              <a:t>find employment</a:t>
            </a:r>
          </a:p>
          <a:p>
            <a:pPr eaLnBrk="1" hangingPunct="1"/>
            <a:endParaRPr lang="en-AU" altLang="en-US" sz="2400" dirty="0"/>
          </a:p>
          <a:p>
            <a:r>
              <a:rPr lang="en-AU" altLang="en-US" sz="2400" dirty="0"/>
              <a:t>But these areas are often already overcrowded or unsafe due to conflict.</a:t>
            </a:r>
          </a:p>
          <a:p>
            <a:pPr eaLnBrk="1" hangingPunct="1"/>
            <a:endParaRPr lang="en-AU" altLang="en-US" sz="2400" dirty="0" smtClean="0"/>
          </a:p>
        </p:txBody>
      </p:sp>
      <p:sp>
        <p:nvSpPr>
          <p:cNvPr id="3" name="Text Placeholder 2"/>
          <p:cNvSpPr>
            <a:spLocks noGrp="1"/>
          </p:cNvSpPr>
          <p:nvPr>
            <p:ph type="body" sz="quarter" idx="11"/>
          </p:nvPr>
        </p:nvSpPr>
        <p:spPr>
          <a:xfrm>
            <a:off x="4787899" y="5159539"/>
            <a:ext cx="3708399" cy="346841"/>
          </a:xfrm>
        </p:spPr>
        <p:txBody>
          <a:bodyPr/>
          <a:lstStyle/>
          <a:p>
            <a:r>
              <a:rPr lang="en-AU" dirty="0">
                <a:latin typeface="Arial" charset="0"/>
                <a:cs typeface="+mn-cs"/>
              </a:rPr>
              <a:t>Poor harvests have left millions hungry across West Africa with many eating only one meal a </a:t>
            </a:r>
            <a:r>
              <a:rPr lang="en-AU" dirty="0" smtClean="0">
                <a:latin typeface="Arial" charset="0"/>
                <a:cs typeface="+mn-cs"/>
              </a:rPr>
              <a:t>day, </a:t>
            </a:r>
            <a:r>
              <a:rPr lang="en-AU" dirty="0" smtClean="0"/>
              <a:t>Mali. Photo credit: Caritas Switzerland</a:t>
            </a:r>
            <a:endParaRPr lang="en-AU" dirty="0"/>
          </a:p>
        </p:txBody>
      </p:sp>
      <p:pic>
        <p:nvPicPr>
          <p:cNvPr id="11267" name="Picture 4" descr="DECEM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899" y="2178637"/>
            <a:ext cx="3675782" cy="250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tretch>
            <a:fillRect/>
          </a:stretch>
        </p:blipFill>
        <p:spPr bwMode="auto">
          <a:xfrm>
            <a:off x="4789232" y="1762125"/>
            <a:ext cx="3705735" cy="3395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Internally displaced people (</a:t>
            </a:r>
            <a:r>
              <a:rPr lang="en-AU" sz="3600" dirty="0" err="1" smtClean="0"/>
              <a:t>idpS</a:t>
            </a:r>
            <a:r>
              <a:rPr lang="en-AU" sz="3600" dirty="0" smtClean="0"/>
              <a:t>):</a:t>
            </a:r>
            <a:endParaRPr lang="en-AU" sz="3600" dirty="0"/>
          </a:p>
        </p:txBody>
      </p:sp>
      <p:sp>
        <p:nvSpPr>
          <p:cNvPr id="12290"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indent="-342900" eaLnBrk="1" hangingPunct="1">
              <a:lnSpc>
                <a:spcPct val="90000"/>
              </a:lnSpc>
              <a:buFont typeface="Arial" panose="020B0604020202020204" pitchFamily="34" charset="0"/>
              <a:buChar char="•"/>
            </a:pPr>
            <a:r>
              <a:rPr lang="en-AU" altLang="en-US" sz="2400" dirty="0" smtClean="0"/>
              <a:t>are people forced to leave home, but who remain in their own country </a:t>
            </a:r>
          </a:p>
          <a:p>
            <a:pPr marL="342900" indent="-342900" eaLnBrk="1" hangingPunct="1">
              <a:lnSpc>
                <a:spcPct val="90000"/>
              </a:lnSpc>
              <a:buFont typeface="Arial" panose="020B0604020202020204" pitchFamily="34" charset="0"/>
              <a:buChar char="•"/>
            </a:pPr>
            <a:endParaRPr lang="en-AU" altLang="en-US" sz="2400" dirty="0" smtClean="0"/>
          </a:p>
          <a:p>
            <a:pPr marL="342900" indent="-342900" eaLnBrk="1" hangingPunct="1">
              <a:lnSpc>
                <a:spcPct val="90000"/>
              </a:lnSpc>
              <a:buFont typeface="Arial" panose="020B0604020202020204" pitchFamily="34" charset="0"/>
              <a:buChar char="•"/>
            </a:pPr>
            <a:r>
              <a:rPr lang="en-AU" altLang="en-US" sz="2400" dirty="0" smtClean="0"/>
              <a:t>find themselves in situations similar to those faced by refugees</a:t>
            </a:r>
          </a:p>
          <a:p>
            <a:pPr marL="342900" indent="-342900" eaLnBrk="1" hangingPunct="1">
              <a:lnSpc>
                <a:spcPct val="90000"/>
              </a:lnSpc>
              <a:buFont typeface="Arial" panose="020B0604020202020204" pitchFamily="34" charset="0"/>
              <a:buChar char="•"/>
            </a:pPr>
            <a:endParaRPr lang="en-AU" altLang="en-US" sz="2400" dirty="0" smtClean="0"/>
          </a:p>
          <a:p>
            <a:pPr marL="342900" indent="-342900" eaLnBrk="1" hangingPunct="1">
              <a:lnSpc>
                <a:spcPct val="90000"/>
              </a:lnSpc>
              <a:buFont typeface="Arial" panose="020B0604020202020204" pitchFamily="34" charset="0"/>
              <a:buChar char="•"/>
            </a:pPr>
            <a:r>
              <a:rPr lang="en-AU" altLang="en-US" sz="2400" dirty="0" smtClean="0"/>
              <a:t>rarely have the same levels of protection and assistance as refugees.</a:t>
            </a:r>
          </a:p>
          <a:p>
            <a:pPr eaLnBrk="1" hangingPunct="1">
              <a:lnSpc>
                <a:spcPct val="90000"/>
              </a:lnSpc>
            </a:pPr>
            <a:endParaRPr lang="en-AU" altLang="en-US" sz="1200" b="1" dirty="0" smtClean="0"/>
          </a:p>
        </p:txBody>
      </p:sp>
      <p:sp>
        <p:nvSpPr>
          <p:cNvPr id="3" name="Text Placeholder 2"/>
          <p:cNvSpPr>
            <a:spLocks noGrp="1"/>
          </p:cNvSpPr>
          <p:nvPr>
            <p:ph type="body" sz="quarter" idx="11"/>
          </p:nvPr>
        </p:nvSpPr>
        <p:spPr>
          <a:xfrm>
            <a:off x="4787899" y="5159539"/>
            <a:ext cx="3708399" cy="346841"/>
          </a:xfrm>
        </p:spPr>
        <p:txBody>
          <a:bodyPr/>
          <a:lstStyle/>
          <a:p>
            <a:r>
              <a:rPr lang="en-AU" dirty="0" smtClean="0"/>
              <a:t>Solomon Islands. Photo credit: Richard Wainwright. </a:t>
            </a:r>
            <a:endParaRPr lang="en-AU" dirty="0"/>
          </a:p>
        </p:txBody>
      </p:sp>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4789232" y="1762125"/>
            <a:ext cx="3705735" cy="3395663"/>
          </a:xfrm>
        </p:spPr>
      </p:pic>
      <p:sp>
        <p:nvSpPr>
          <p:cNvPr id="12292" name="Rectangle 6"/>
          <p:cNvSpPr>
            <a:spLocks noChangeArrowheads="1"/>
          </p:cNvSpPr>
          <p:nvPr/>
        </p:nvSpPr>
        <p:spPr bwMode="auto">
          <a:xfrm>
            <a:off x="6227763" y="6115050"/>
            <a:ext cx="2376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AU" altLang="en-US" sz="1400">
                <a:solidFill>
                  <a:schemeClr val="bg1"/>
                </a:solidFill>
              </a:rPr>
              <a:t>East Timor IDP camp</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People displaced by climate change</a:t>
            </a:r>
            <a:endParaRPr lang="en-AU" dirty="0"/>
          </a:p>
        </p:txBody>
      </p:sp>
      <p:sp>
        <p:nvSpPr>
          <p:cNvPr id="13314" name="Rectangle 3"/>
          <p:cNvSpPr>
            <a:spLocks noGrp="1" noChangeArrowheads="1"/>
          </p:cNvSpPr>
          <p:nvPr>
            <p:ph type="body" sz="quarter" idx="10"/>
          </p:nvPr>
        </p:nvSpPr>
        <p:spPr bwMode="auto">
          <a:xfrm>
            <a:off x="539552" y="1761808"/>
            <a:ext cx="4111106" cy="38862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Tx/>
              <a:buNone/>
              <a:defRPr/>
            </a:pPr>
            <a:r>
              <a:rPr lang="en-AU" altLang="en-US" sz="2400" b="1" dirty="0" smtClean="0"/>
              <a:t>People displaced by climate change:</a:t>
            </a:r>
          </a:p>
          <a:p>
            <a:pPr marL="342900" indent="-342900" eaLnBrk="1" hangingPunct="1">
              <a:spcBef>
                <a:spcPct val="0"/>
              </a:spcBef>
              <a:buFont typeface="Arial" panose="020B0604020202020204" pitchFamily="34" charset="0"/>
              <a:buChar char="•"/>
              <a:defRPr/>
            </a:pPr>
            <a:r>
              <a:rPr lang="en-AU" altLang="en-US" sz="2400" dirty="0" smtClean="0"/>
              <a:t>are people forced to undertake climate-induced migration, leaving their homes and  country due to the impacts of climate change</a:t>
            </a:r>
          </a:p>
          <a:p>
            <a:pPr marL="342900" indent="-342900" eaLnBrk="1" hangingPunct="1">
              <a:spcBef>
                <a:spcPct val="0"/>
              </a:spcBef>
              <a:buFont typeface="Arial" panose="020B0604020202020204" pitchFamily="34" charset="0"/>
              <a:buChar char="•"/>
              <a:defRPr/>
            </a:pPr>
            <a:r>
              <a:rPr lang="en-AU" altLang="en-US" sz="2400" dirty="0" smtClean="0"/>
              <a:t>are not recognised as refugees under international law and so are often denied protection and assistance. </a:t>
            </a:r>
          </a:p>
          <a:p>
            <a:pPr marL="342900" indent="-342900" eaLnBrk="1" hangingPunct="1">
              <a:spcBef>
                <a:spcPct val="0"/>
              </a:spcBef>
              <a:buFont typeface="Arial" panose="020B0604020202020204" pitchFamily="34" charset="0"/>
              <a:buChar char="•"/>
              <a:defRPr/>
            </a:pPr>
            <a:endParaRPr lang="en-AU" altLang="en-US" sz="2000" dirty="0" smtClean="0"/>
          </a:p>
        </p:txBody>
      </p:sp>
      <p:sp>
        <p:nvSpPr>
          <p:cNvPr id="3" name="Text Placeholder 2"/>
          <p:cNvSpPr>
            <a:spLocks noGrp="1"/>
          </p:cNvSpPr>
          <p:nvPr>
            <p:ph type="body" sz="quarter" idx="11"/>
          </p:nvPr>
        </p:nvSpPr>
        <p:spPr>
          <a:xfrm>
            <a:off x="4787899" y="5159539"/>
            <a:ext cx="3708399" cy="346841"/>
          </a:xfrm>
        </p:spPr>
        <p:txBody>
          <a:bodyPr/>
          <a:lstStyle/>
          <a:p>
            <a:r>
              <a:rPr lang="en-AU" dirty="0" smtClean="0"/>
              <a:t>Bangladesh. Photo credit: Caritas Australia</a:t>
            </a:r>
            <a:endParaRPr lang="en-AU" dirty="0"/>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89231" y="1761808"/>
            <a:ext cx="3705735" cy="3395663"/>
          </a:xfrm>
        </p:spPr>
      </p:pic>
      <p:sp>
        <p:nvSpPr>
          <p:cNvPr id="13316" name="Text Box 5"/>
          <p:cNvSpPr txBox="1">
            <a:spLocks noChangeArrowheads="1"/>
          </p:cNvSpPr>
          <p:nvPr/>
        </p:nvSpPr>
        <p:spPr bwMode="auto">
          <a:xfrm>
            <a:off x="6089650" y="6102350"/>
            <a:ext cx="2555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90000"/>
              </a:lnSpc>
              <a:spcBef>
                <a:spcPct val="20000"/>
              </a:spcBef>
            </a:pPr>
            <a:r>
              <a:rPr lang="en-AU" altLang="en-US" sz="1400">
                <a:solidFill>
                  <a:schemeClr val="bg1"/>
                </a:solidFill>
              </a:rPr>
              <a:t>Asia floods 2007</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People displaced by climate change</a:t>
            </a:r>
            <a:endParaRPr lang="en-AU" dirty="0"/>
          </a:p>
        </p:txBody>
      </p:sp>
      <p:sp>
        <p:nvSpPr>
          <p:cNvPr id="13314" name="Rectangle 3"/>
          <p:cNvSpPr>
            <a:spLocks noGrp="1" noChangeArrowheads="1"/>
          </p:cNvSpPr>
          <p:nvPr>
            <p:ph type="body" sz="quarter" idx="10"/>
          </p:nvPr>
        </p:nvSpPr>
        <p:spPr bwMode="auto">
          <a:xfrm>
            <a:off x="539552" y="1762125"/>
            <a:ext cx="4032448" cy="388624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defRPr/>
            </a:pPr>
            <a:r>
              <a:rPr lang="en-AU" altLang="en-US" sz="2400" dirty="0" smtClean="0"/>
              <a:t>Call upon industrialised </a:t>
            </a:r>
          </a:p>
          <a:p>
            <a:pPr eaLnBrk="1" hangingPunct="1">
              <a:spcBef>
                <a:spcPct val="0"/>
              </a:spcBef>
              <a:buFontTx/>
              <a:buNone/>
              <a:defRPr/>
            </a:pPr>
            <a:r>
              <a:rPr lang="en-AU" altLang="en-US" sz="2400" dirty="0" smtClean="0"/>
              <a:t>countries to reduce their </a:t>
            </a:r>
          </a:p>
          <a:p>
            <a:pPr eaLnBrk="1" hangingPunct="1">
              <a:spcBef>
                <a:spcPct val="0"/>
              </a:spcBef>
              <a:buFontTx/>
              <a:buNone/>
              <a:defRPr/>
            </a:pPr>
            <a:r>
              <a:rPr lang="en-AU" altLang="en-US" sz="2400" dirty="0" smtClean="0"/>
              <a:t>greenhouse gas emissions </a:t>
            </a:r>
          </a:p>
          <a:p>
            <a:pPr eaLnBrk="1" hangingPunct="1">
              <a:spcBef>
                <a:spcPct val="0"/>
              </a:spcBef>
              <a:buFontTx/>
              <a:buNone/>
              <a:defRPr/>
            </a:pPr>
            <a:r>
              <a:rPr lang="en-AU" altLang="en-US" sz="2400" dirty="0" smtClean="0"/>
              <a:t>and assist them to mitigate </a:t>
            </a:r>
          </a:p>
          <a:p>
            <a:pPr eaLnBrk="1" hangingPunct="1">
              <a:spcBef>
                <a:spcPct val="0"/>
              </a:spcBef>
              <a:buFontTx/>
              <a:buNone/>
              <a:defRPr/>
            </a:pPr>
            <a:r>
              <a:rPr lang="en-AU" altLang="en-US" sz="2400" dirty="0" smtClean="0"/>
              <a:t>and adapt to climate change. </a:t>
            </a:r>
          </a:p>
        </p:txBody>
      </p:sp>
      <p:sp>
        <p:nvSpPr>
          <p:cNvPr id="3" name="Text Placeholder 2"/>
          <p:cNvSpPr>
            <a:spLocks noGrp="1"/>
          </p:cNvSpPr>
          <p:nvPr>
            <p:ph type="body" sz="quarter" idx="11"/>
          </p:nvPr>
        </p:nvSpPr>
        <p:spPr>
          <a:xfrm>
            <a:off x="4787901" y="5169806"/>
            <a:ext cx="3708399" cy="346841"/>
          </a:xfrm>
        </p:spPr>
        <p:txBody>
          <a:bodyPr/>
          <a:lstStyle/>
          <a:p>
            <a:r>
              <a:rPr lang="en-US" dirty="0" err="1"/>
              <a:t>Teriba</a:t>
            </a:r>
            <a:r>
              <a:rPr lang="en-US" dirty="0"/>
              <a:t> of </a:t>
            </a:r>
            <a:r>
              <a:rPr lang="en-US" dirty="0" err="1"/>
              <a:t>Nusabaruka</a:t>
            </a:r>
            <a:r>
              <a:rPr lang="en-US" dirty="0"/>
              <a:t> in the Solomon Islands drinks water from a Caritas water project. This project is in response to the El Nino drought. Photo Credit: Joanne Hickey </a:t>
            </a:r>
          </a:p>
        </p:txBody>
      </p:sp>
      <p:sp>
        <p:nvSpPr>
          <p:cNvPr id="13316" name="Text Box 5"/>
          <p:cNvSpPr txBox="1">
            <a:spLocks noChangeArrowheads="1"/>
          </p:cNvSpPr>
          <p:nvPr/>
        </p:nvSpPr>
        <p:spPr bwMode="auto">
          <a:xfrm>
            <a:off x="6089650" y="6102350"/>
            <a:ext cx="25558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lnSpc>
                <a:spcPct val="90000"/>
              </a:lnSpc>
              <a:spcBef>
                <a:spcPct val="20000"/>
              </a:spcBef>
            </a:pPr>
            <a:r>
              <a:rPr lang="en-AU" altLang="en-US" sz="1400">
                <a:solidFill>
                  <a:schemeClr val="bg1"/>
                </a:solidFill>
              </a:rPr>
              <a:t>Asia floods 2007</a:t>
            </a:r>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89232" y="1762125"/>
            <a:ext cx="3705735" cy="3395663"/>
          </a:xfrm>
          <a:prstGeom prst="rect">
            <a:avLst/>
          </a:prstGeom>
        </p:spPr>
      </p:pic>
    </p:spTree>
    <p:extLst>
      <p:ext uri="{BB962C8B-B14F-4D97-AF65-F5344CB8AC3E}">
        <p14:creationId xmlns:p14="http://schemas.microsoft.com/office/powerpoint/2010/main" val="1238661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820738" y="1017588"/>
            <a:ext cx="1693862" cy="623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p:cNvSpPr>
            <a:spLocks noGrp="1"/>
          </p:cNvSpPr>
          <p:nvPr>
            <p:ph type="title"/>
          </p:nvPr>
        </p:nvSpPr>
        <p:spPr/>
        <p:txBody>
          <a:bodyPr/>
          <a:lstStyle/>
          <a:p>
            <a:r>
              <a:rPr lang="en-AU" dirty="0" smtClean="0"/>
              <a:t>TUVALU</a:t>
            </a:r>
            <a:endParaRPr lang="en-AU" dirty="0"/>
          </a:p>
        </p:txBody>
      </p:sp>
      <p:pic>
        <p:nvPicPr>
          <p:cNvPr id="4" name="Picture 3"/>
          <p:cNvPicPr>
            <a:picLocks noChangeAspect="1"/>
          </p:cNvPicPr>
          <p:nvPr/>
        </p:nvPicPr>
        <p:blipFill>
          <a:blip r:embed="rId3"/>
          <a:stretch>
            <a:fillRect/>
          </a:stretch>
        </p:blipFill>
        <p:spPr>
          <a:xfrm>
            <a:off x="350949" y="1329531"/>
            <a:ext cx="8333954" cy="480406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
          <p:cNvSpPr>
            <a:spLocks noChangeArrowheads="1"/>
          </p:cNvSpPr>
          <p:nvPr/>
        </p:nvSpPr>
        <p:spPr bwMode="auto">
          <a:xfrm>
            <a:off x="4461640" y="758365"/>
            <a:ext cx="4295208" cy="3827432"/>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solidFill>
            <a:srgbClr val="DCC17B"/>
          </a:solidFill>
          <a:ln>
            <a:noFill/>
          </a:ln>
          <a:effectLst/>
        </p:spPr>
        <p:txBody>
          <a:bodyPr wrap="none" anchor="ctr"/>
          <a:lstStyle/>
          <a:p>
            <a:endParaRPr lang="en-US" dirty="0"/>
          </a:p>
        </p:txBody>
      </p:sp>
      <p:sp>
        <p:nvSpPr>
          <p:cNvPr id="14" name="Rectangle 13"/>
          <p:cNvSpPr/>
          <p:nvPr/>
        </p:nvSpPr>
        <p:spPr>
          <a:xfrm>
            <a:off x="800100" y="1101725"/>
            <a:ext cx="2254250" cy="519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5" name="Title 4"/>
          <p:cNvSpPr>
            <a:spLocks noGrp="1"/>
          </p:cNvSpPr>
          <p:nvPr>
            <p:ph type="title"/>
          </p:nvPr>
        </p:nvSpPr>
        <p:spPr/>
        <p:txBody>
          <a:bodyPr/>
          <a:lstStyle/>
          <a:p>
            <a:r>
              <a:rPr lang="en-AU" dirty="0" err="1" smtClean="0"/>
              <a:t>australia</a:t>
            </a:r>
            <a:endParaRPr lang="en-AU" dirty="0"/>
          </a:p>
        </p:txBody>
      </p:sp>
      <p:sp>
        <p:nvSpPr>
          <p:cNvPr id="15365"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ts val="3200"/>
              </a:lnSpc>
              <a:spcBef>
                <a:spcPct val="0"/>
              </a:spcBef>
              <a:buFontTx/>
              <a:buNone/>
            </a:pPr>
            <a:r>
              <a:rPr lang="en-AU" altLang="en-US" sz="2400" dirty="0" smtClean="0"/>
              <a:t>The low-lying Torres Strait </a:t>
            </a:r>
          </a:p>
          <a:p>
            <a:pPr eaLnBrk="1" hangingPunct="1">
              <a:spcBef>
                <a:spcPct val="0"/>
              </a:spcBef>
              <a:buFontTx/>
              <a:buNone/>
            </a:pPr>
            <a:r>
              <a:rPr lang="en-AU" altLang="en-US" sz="2400" dirty="0" smtClean="0"/>
              <a:t>Islands face similar </a:t>
            </a:r>
          </a:p>
          <a:p>
            <a:pPr eaLnBrk="1" hangingPunct="1">
              <a:spcBef>
                <a:spcPct val="0"/>
              </a:spcBef>
              <a:buFontTx/>
              <a:buNone/>
            </a:pPr>
            <a:r>
              <a:rPr lang="en-AU" altLang="en-US" sz="2400" dirty="0" smtClean="0"/>
              <a:t>challenges to South Pacific </a:t>
            </a:r>
          </a:p>
          <a:p>
            <a:pPr eaLnBrk="1" hangingPunct="1">
              <a:spcBef>
                <a:spcPct val="0"/>
              </a:spcBef>
              <a:buFontTx/>
              <a:buNone/>
            </a:pPr>
            <a:r>
              <a:rPr lang="en-AU" altLang="en-US" sz="2400" dirty="0" smtClean="0"/>
              <a:t>nations, yet their concerns </a:t>
            </a:r>
          </a:p>
          <a:p>
            <a:pPr eaLnBrk="1" hangingPunct="1">
              <a:spcBef>
                <a:spcPct val="0"/>
              </a:spcBef>
              <a:buFontTx/>
              <a:buNone/>
            </a:pPr>
            <a:r>
              <a:rPr lang="en-AU" altLang="en-US" sz="2400" dirty="0" smtClean="0"/>
              <a:t>are barely known by other Australians</a:t>
            </a:r>
            <a:r>
              <a:rPr lang="en-AU" altLang="en-US" sz="2400" b="1" dirty="0" smtClean="0"/>
              <a:t>. </a:t>
            </a:r>
          </a:p>
          <a:p>
            <a:pPr eaLnBrk="1" hangingPunct="1">
              <a:spcBef>
                <a:spcPct val="0"/>
              </a:spcBef>
              <a:buFontTx/>
              <a:buNone/>
            </a:pPr>
            <a:endParaRPr lang="en-AU" altLang="en-US" b="1" i="1" dirty="0" smtClean="0"/>
          </a:p>
          <a:p>
            <a:pPr eaLnBrk="1" hangingPunct="1">
              <a:spcBef>
                <a:spcPct val="0"/>
              </a:spcBef>
              <a:buFontTx/>
              <a:buNone/>
            </a:pPr>
            <a:r>
              <a:rPr lang="en-AU" altLang="en-US" b="1" i="1" dirty="0" smtClean="0"/>
              <a:t>	</a:t>
            </a:r>
            <a:endParaRPr lang="en-AU" altLang="en-US" dirty="0" smtClean="0"/>
          </a:p>
        </p:txBody>
      </p:sp>
      <p:sp>
        <p:nvSpPr>
          <p:cNvPr id="6" name="Text Placeholder 5"/>
          <p:cNvSpPr>
            <a:spLocks noGrp="1"/>
          </p:cNvSpPr>
          <p:nvPr>
            <p:ph type="body" sz="quarter" idx="11"/>
          </p:nvPr>
        </p:nvSpPr>
        <p:spPr>
          <a:xfrm>
            <a:off x="4588169" y="5536630"/>
            <a:ext cx="3908130" cy="235423"/>
          </a:xfrm>
        </p:spPr>
        <p:txBody>
          <a:bodyPr/>
          <a:lstStyle/>
          <a:p>
            <a:r>
              <a:rPr lang="en-AU" dirty="0" smtClean="0"/>
              <a:t>Torres Strait Islands. Photo credit: OceanWildImages.com</a:t>
            </a:r>
            <a:endParaRPr lang="en-AU" dirty="0"/>
          </a:p>
        </p:txBody>
      </p:sp>
      <p:pic>
        <p:nvPicPr>
          <p:cNvPr id="19" name="Picture 2" descr="http://www.oceanwideimages.com/images/12417/large/torres-strait-islands-aerial-24M2422-63D.jpg"/>
          <p:cNvPicPr>
            <a:picLocks noGrp="1" noChangeAspect="1" noChangeArrowheads="1"/>
          </p:cNvPicPr>
          <p:nvPr>
            <p:ph type="pic" sz="quarter" idx="12"/>
          </p:nvPr>
        </p:nvPicPr>
        <p:blipFill rotWithShape="1">
          <a:blip r:embed="rId2">
            <a:extLst>
              <a:ext uri="{28A0092B-C50C-407E-A947-70E740481C1C}">
                <a14:useLocalDpi xmlns:a14="http://schemas.microsoft.com/office/drawing/2010/main" val="0"/>
              </a:ext>
            </a:extLst>
          </a:blip>
          <a:srcRect l="13663" t="10784" r="13663" b="23751"/>
          <a:stretch/>
        </p:blipFill>
        <p:spPr bwMode="auto">
          <a:xfrm>
            <a:off x="4688034" y="3313691"/>
            <a:ext cx="3708400" cy="22229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627251" y="942141"/>
            <a:ext cx="3999323" cy="23715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smtClean="0"/>
              <a:t>What is caritas Australia doing?</a:t>
            </a:r>
            <a:endParaRPr lang="en-AU" sz="3600" dirty="0"/>
          </a:p>
        </p:txBody>
      </p:sp>
      <p:sp>
        <p:nvSpPr>
          <p:cNvPr id="16386"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n-AU" altLang="en-US" sz="2400" dirty="0" smtClean="0"/>
              <a:t>Caritas Australia works through local partners to address both the short and long-term needs of people affected by climate disasters. </a:t>
            </a:r>
          </a:p>
          <a:p>
            <a:pPr eaLnBrk="1" hangingPunct="1">
              <a:spcBef>
                <a:spcPct val="0"/>
              </a:spcBef>
              <a:buFontTx/>
              <a:buNone/>
            </a:pPr>
            <a:endParaRPr lang="en-AU" altLang="en-US" sz="2400" dirty="0" smtClean="0"/>
          </a:p>
          <a:p>
            <a:pPr eaLnBrk="1" hangingPunct="1">
              <a:spcBef>
                <a:spcPct val="0"/>
              </a:spcBef>
              <a:buFontTx/>
              <a:buNone/>
            </a:pPr>
            <a:r>
              <a:rPr lang="en-AU" altLang="en-US" sz="2400" dirty="0" smtClean="0"/>
              <a:t>We assess the threats and </a:t>
            </a:r>
          </a:p>
          <a:p>
            <a:pPr eaLnBrk="1" hangingPunct="1">
              <a:spcBef>
                <a:spcPct val="0"/>
              </a:spcBef>
              <a:buFontTx/>
              <a:buNone/>
            </a:pPr>
            <a:r>
              <a:rPr lang="en-AU" altLang="en-US" sz="2400" dirty="0" smtClean="0"/>
              <a:t>support vulnerable </a:t>
            </a:r>
          </a:p>
          <a:p>
            <a:pPr eaLnBrk="1" hangingPunct="1">
              <a:spcBef>
                <a:spcPct val="0"/>
              </a:spcBef>
              <a:buFontTx/>
              <a:buNone/>
            </a:pPr>
            <a:r>
              <a:rPr lang="en-AU" altLang="en-US" sz="2400" dirty="0" smtClean="0"/>
              <a:t>communities to adapt to new weather conditions and to reduce the risks of disasters.</a:t>
            </a:r>
          </a:p>
          <a:p>
            <a:pPr eaLnBrk="1" hangingPunct="1">
              <a:lnSpc>
                <a:spcPts val="3200"/>
              </a:lnSpc>
              <a:spcBef>
                <a:spcPct val="0"/>
              </a:spcBef>
              <a:buFontTx/>
              <a:buNone/>
            </a:pPr>
            <a:endParaRPr lang="en-AU" altLang="en-US" sz="3000" dirty="0" smtClean="0"/>
          </a:p>
        </p:txBody>
      </p:sp>
      <p:sp>
        <p:nvSpPr>
          <p:cNvPr id="18" name="Text Placeholder 2"/>
          <p:cNvSpPr>
            <a:spLocks noGrp="1"/>
          </p:cNvSpPr>
          <p:nvPr>
            <p:ph type="body" sz="quarter" idx="11"/>
          </p:nvPr>
        </p:nvSpPr>
        <p:spPr>
          <a:xfrm>
            <a:off x="4787899" y="5234736"/>
            <a:ext cx="3708399" cy="346841"/>
          </a:xfrm>
        </p:spPr>
        <p:txBody>
          <a:bodyPr/>
          <a:lstStyle/>
          <a:p>
            <a:r>
              <a:rPr lang="en-AU" dirty="0" smtClean="0"/>
              <a:t>Gusto and family in Bangladesh. Photo credit: Richard Wainwright.</a:t>
            </a:r>
            <a:endParaRPr lang="en-AU" dirty="0"/>
          </a:p>
        </p:txBody>
      </p:sp>
      <p:pic>
        <p:nvPicPr>
          <p:cNvPr id="19"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89232" y="1824443"/>
            <a:ext cx="3705735" cy="33956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C6B2B"/>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rgbClr val="3C6B2B"/>
                </a:solidFill>
              </a:rPr>
              <a:t>Curriculum links</a:t>
            </a:r>
          </a:p>
        </p:txBody>
      </p:sp>
      <p:sp>
        <p:nvSpPr>
          <p:cNvPr id="4" name="Text Placeholder 3"/>
          <p:cNvSpPr>
            <a:spLocks noGrp="1"/>
          </p:cNvSpPr>
          <p:nvPr>
            <p:ph type="body" sz="quarter" idx="10"/>
          </p:nvPr>
        </p:nvSpPr>
        <p:spPr>
          <a:xfrm>
            <a:off x="539552" y="1100767"/>
            <a:ext cx="7956748" cy="4778921"/>
          </a:xfrm>
        </p:spPr>
        <p:txBody>
          <a:bodyPr anchor="t"/>
          <a:lstStyle/>
          <a:p>
            <a:r>
              <a:rPr lang="en-AU" b="1" dirty="0"/>
              <a:t>GEOGRAPHY:</a:t>
            </a:r>
          </a:p>
          <a:p>
            <a:r>
              <a:rPr lang="en-AU" b="1" dirty="0" smtClean="0"/>
              <a:t>Year 4</a:t>
            </a:r>
          </a:p>
          <a:p>
            <a:r>
              <a:rPr lang="en-AU" dirty="0"/>
              <a:t>The importance of environments, including natural vegetation, to animals and people </a:t>
            </a:r>
            <a:r>
              <a:rPr lang="en-AU" b="1" dirty="0"/>
              <a:t>(ACHASSK088) </a:t>
            </a:r>
          </a:p>
          <a:p>
            <a:r>
              <a:rPr lang="en-AU" b="1" dirty="0" smtClean="0"/>
              <a:t>Year </a:t>
            </a:r>
            <a:r>
              <a:rPr lang="en-AU" b="1" dirty="0"/>
              <a:t>9</a:t>
            </a:r>
          </a:p>
          <a:p>
            <a:r>
              <a:rPr lang="en-AU" dirty="0"/>
              <a:t>The challenges to food production, including land and water degradation, shortage of fresh water, competing land uses, and climate change, for Australia and other areas of the world. </a:t>
            </a:r>
            <a:r>
              <a:rPr lang="en-AU" b="1" dirty="0"/>
              <a:t>(ACHGK063) </a:t>
            </a:r>
          </a:p>
          <a:p>
            <a:r>
              <a:rPr lang="en-AU" b="1" dirty="0"/>
              <a:t>Year 10</a:t>
            </a:r>
          </a:p>
          <a:p>
            <a:r>
              <a:rPr lang="en-AU" dirty="0"/>
              <a:t>Human-induced environmental changes that challenge sustainability. </a:t>
            </a:r>
            <a:r>
              <a:rPr lang="en-AU" b="1" dirty="0"/>
              <a:t>(ACHGK070)</a:t>
            </a:r>
          </a:p>
          <a:p>
            <a:r>
              <a:rPr lang="en-AU" dirty="0"/>
              <a:t>Environmental world views of people and their implications for environmental management. </a:t>
            </a:r>
            <a:r>
              <a:rPr lang="en-AU" b="1" dirty="0"/>
              <a:t>(ACHGK071) </a:t>
            </a:r>
          </a:p>
          <a:p>
            <a:r>
              <a:rPr lang="en-AU" b="1" dirty="0"/>
              <a:t>Senior Curriculum:</a:t>
            </a:r>
          </a:p>
          <a:p>
            <a:r>
              <a:rPr lang="en-AU" b="1" dirty="0"/>
              <a:t>Unit 3- Land Cover Transformations</a:t>
            </a:r>
          </a:p>
          <a:p>
            <a:r>
              <a:rPr lang="en-AU" dirty="0"/>
              <a:t>The relationship between land cover change and climate change and the long-term impact of climate change on land cover. </a:t>
            </a:r>
            <a:r>
              <a:rPr lang="en-AU" b="1" dirty="0"/>
              <a:t>(ACHGE071)</a:t>
            </a:r>
          </a:p>
        </p:txBody>
      </p:sp>
    </p:spTree>
    <p:extLst>
      <p:ext uri="{BB962C8B-B14F-4D97-AF65-F5344CB8AC3E}">
        <p14:creationId xmlns:p14="http://schemas.microsoft.com/office/powerpoint/2010/main" val="3514124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13792"/>
            <a:ext cx="8214030" cy="1143000"/>
          </a:xfrm>
        </p:spPr>
        <p:txBody>
          <a:bodyPr/>
          <a:lstStyle/>
          <a:p>
            <a:r>
              <a:rPr lang="en-AU" sz="3600" dirty="0" smtClean="0"/>
              <a:t>What is caritas Australia doing?</a:t>
            </a:r>
            <a:endParaRPr lang="en-AU" sz="3600" dirty="0"/>
          </a:p>
        </p:txBody>
      </p:sp>
      <p:sp>
        <p:nvSpPr>
          <p:cNvPr id="16386"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n-AU" altLang="en-US" sz="2400" dirty="0" smtClean="0"/>
              <a:t>We train communities in sustainable agricultural practices and help them to build local water points and water tanks.</a:t>
            </a:r>
          </a:p>
          <a:p>
            <a:pPr eaLnBrk="1" hangingPunct="1">
              <a:lnSpc>
                <a:spcPts val="3200"/>
              </a:lnSpc>
              <a:spcBef>
                <a:spcPct val="0"/>
              </a:spcBef>
              <a:buFontTx/>
              <a:buNone/>
            </a:pPr>
            <a:endParaRPr lang="en-AU" altLang="en-US" sz="3000" dirty="0" smtClean="0"/>
          </a:p>
        </p:txBody>
      </p:sp>
      <p:sp>
        <p:nvSpPr>
          <p:cNvPr id="3" name="Text Placeholder 2"/>
          <p:cNvSpPr>
            <a:spLocks noGrp="1"/>
          </p:cNvSpPr>
          <p:nvPr>
            <p:ph type="body" sz="quarter" idx="11"/>
          </p:nvPr>
        </p:nvSpPr>
        <p:spPr>
          <a:xfrm>
            <a:off x="4787900" y="5138184"/>
            <a:ext cx="3965682" cy="346841"/>
          </a:xfrm>
        </p:spPr>
        <p:txBody>
          <a:bodyPr/>
          <a:lstStyle/>
          <a:p>
            <a:r>
              <a:rPr lang="en-AU" sz="1000" dirty="0">
                <a:latin typeface="Arial" charset="0"/>
              </a:rPr>
              <a:t>Women carrying home water in </a:t>
            </a:r>
            <a:r>
              <a:rPr lang="en-AU" sz="1000" dirty="0" err="1">
                <a:latin typeface="Arial" charset="0"/>
              </a:rPr>
              <a:t>Miel</a:t>
            </a:r>
            <a:r>
              <a:rPr lang="en-AU" sz="1000" dirty="0">
                <a:latin typeface="Arial" charset="0"/>
              </a:rPr>
              <a:t>, </a:t>
            </a:r>
            <a:r>
              <a:rPr lang="en-AU" sz="1000" dirty="0" err="1">
                <a:latin typeface="Arial" charset="0"/>
              </a:rPr>
              <a:t>Abala</a:t>
            </a:r>
            <a:r>
              <a:rPr lang="en-AU" sz="1000" dirty="0">
                <a:latin typeface="Arial" charset="0"/>
              </a:rPr>
              <a:t> district, Niger, where the Caritas network is helping improve village wells that now must serve Malian refugees as well as local people affected by the Sahel crisis</a:t>
            </a:r>
            <a:r>
              <a:rPr lang="en-AU" sz="1000" dirty="0" smtClean="0">
                <a:latin typeface="Arial" charset="0"/>
              </a:rPr>
              <a:t>.</a:t>
            </a:r>
            <a:r>
              <a:rPr lang="en-AU" sz="1000" dirty="0" smtClean="0"/>
              <a:t>. Photo credit: Catholic Relief Services.</a:t>
            </a:r>
            <a:endParaRPr lang="en-AU" sz="1000" dirty="0"/>
          </a:p>
        </p:txBody>
      </p:sp>
      <p:pic>
        <p:nvPicPr>
          <p:cNvPr id="2060" name="Picture 1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tretch>
            <a:fillRect/>
          </a:stretch>
        </p:blipFill>
        <p:spPr bwMode="auto">
          <a:xfrm>
            <a:off x="4789232" y="1762125"/>
            <a:ext cx="3705735" cy="339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4459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n-AU" altLang="en-US" sz="2400" dirty="0" smtClean="0"/>
              <a:t>Climate change makes life even harder for people living in poverty. </a:t>
            </a:r>
            <a:endParaRPr lang="en-AU" altLang="en-US" sz="1200" dirty="0" smtClean="0"/>
          </a:p>
          <a:p>
            <a:pPr eaLnBrk="1" hangingPunct="1">
              <a:spcBef>
                <a:spcPct val="0"/>
              </a:spcBef>
              <a:buFontTx/>
              <a:buNone/>
            </a:pPr>
            <a:r>
              <a:rPr lang="en-AU" altLang="en-US" sz="1200" dirty="0" smtClean="0"/>
              <a:t>	</a:t>
            </a:r>
            <a:endParaRPr lang="en-AU" altLang="en-US" sz="2400" b="1" dirty="0" smtClean="0"/>
          </a:p>
          <a:p>
            <a:pPr eaLnBrk="1" hangingPunct="1">
              <a:spcBef>
                <a:spcPct val="0"/>
              </a:spcBef>
              <a:buFontTx/>
              <a:buNone/>
            </a:pPr>
            <a:r>
              <a:rPr lang="en-AU" altLang="en-US" sz="2400" dirty="0" smtClean="0"/>
              <a:t>Caritas Australia aims to help people lift themselves out of poverty, without making climate change worse. 	</a:t>
            </a:r>
          </a:p>
          <a:p>
            <a:pPr eaLnBrk="1" hangingPunct="1">
              <a:spcBef>
                <a:spcPct val="0"/>
              </a:spcBef>
              <a:buFontTx/>
              <a:buNone/>
            </a:pPr>
            <a:endParaRPr lang="en-AU" altLang="en-US" sz="1200" dirty="0" smtClean="0"/>
          </a:p>
          <a:p>
            <a:pPr eaLnBrk="1" hangingPunct="1">
              <a:spcBef>
                <a:spcPct val="0"/>
              </a:spcBef>
              <a:buFontTx/>
              <a:buNone/>
            </a:pPr>
            <a:r>
              <a:rPr lang="en-AU" altLang="en-US" sz="1200" dirty="0" smtClean="0"/>
              <a:t>	</a:t>
            </a:r>
            <a:r>
              <a:rPr lang="en-AU" altLang="en-US" sz="2400" dirty="0" smtClean="0"/>
              <a:t>	</a:t>
            </a:r>
          </a:p>
          <a:p>
            <a:pPr eaLnBrk="1" hangingPunct="1">
              <a:lnSpc>
                <a:spcPts val="3200"/>
              </a:lnSpc>
              <a:spcBef>
                <a:spcPct val="0"/>
              </a:spcBef>
              <a:buFontTx/>
              <a:buNone/>
            </a:pPr>
            <a:endParaRPr lang="en-AU" altLang="en-US" sz="3000" dirty="0" smtClean="0"/>
          </a:p>
        </p:txBody>
      </p:sp>
      <p:sp>
        <p:nvSpPr>
          <p:cNvPr id="3" name="Text Placeholder 2"/>
          <p:cNvSpPr>
            <a:spLocks noGrp="1"/>
          </p:cNvSpPr>
          <p:nvPr>
            <p:ph type="body" sz="quarter" idx="11"/>
          </p:nvPr>
        </p:nvSpPr>
        <p:spPr>
          <a:xfrm>
            <a:off x="4787899" y="5159539"/>
            <a:ext cx="3708399" cy="346841"/>
          </a:xfrm>
        </p:spPr>
        <p:txBody>
          <a:bodyPr/>
          <a:lstStyle/>
          <a:p>
            <a:r>
              <a:rPr lang="en-AU" dirty="0" err="1" smtClean="0"/>
              <a:t>Gosto</a:t>
            </a:r>
            <a:r>
              <a:rPr lang="en-AU" dirty="0" smtClean="0"/>
              <a:t>, Bangladesh. Photo credit:  Richard Wainwright.</a:t>
            </a:r>
            <a:endParaRPr lang="en-AU" dirty="0"/>
          </a:p>
        </p:txBody>
      </p:sp>
      <p:pic>
        <p:nvPicPr>
          <p:cNvPr id="2" name="Picture Placeholder 1"/>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89232" y="1762125"/>
            <a:ext cx="3705735" cy="3395663"/>
          </a:xfrm>
        </p:spPr>
      </p:pic>
      <p:sp>
        <p:nvSpPr>
          <p:cNvPr id="7" name="Title 1"/>
          <p:cNvSpPr txBox="1">
            <a:spLocks/>
          </p:cNvSpPr>
          <p:nvPr/>
        </p:nvSpPr>
        <p:spPr>
          <a:xfrm>
            <a:off x="539550" y="323533"/>
            <a:ext cx="7956748" cy="11430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i="0" kern="1200" cap="all" normalizeH="0" baseline="0">
                <a:solidFill>
                  <a:srgbClr val="3C6B2B"/>
                </a:solidFill>
                <a:latin typeface="Arial"/>
                <a:ea typeface="+mj-ea"/>
                <a:cs typeface="Arial"/>
              </a:defRPr>
            </a:lvl1pPr>
          </a:lstStyle>
          <a:p>
            <a:pPr fontAlgn="auto">
              <a:spcAft>
                <a:spcPts val="0"/>
              </a:spcAft>
            </a:pPr>
            <a:r>
              <a:rPr lang="en-AU" sz="3600" dirty="0" smtClean="0"/>
              <a:t>What is caritas Australia doing?</a:t>
            </a:r>
            <a:endParaRPr lang="en-AU"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n-AU" altLang="en-US" sz="2400" dirty="0" smtClean="0"/>
              <a:t>We work in collaboration with other organisations to address structural injustices.</a:t>
            </a:r>
            <a:endParaRPr lang="en-AU" altLang="en-US" sz="1200" dirty="0" smtClean="0"/>
          </a:p>
          <a:p>
            <a:pPr eaLnBrk="1" hangingPunct="1">
              <a:spcBef>
                <a:spcPct val="0"/>
              </a:spcBef>
              <a:buFontTx/>
              <a:buNone/>
            </a:pPr>
            <a:r>
              <a:rPr lang="en-AU" altLang="en-US" sz="1200" dirty="0" smtClean="0"/>
              <a:t> </a:t>
            </a:r>
          </a:p>
          <a:p>
            <a:pPr eaLnBrk="1" hangingPunct="1">
              <a:spcBef>
                <a:spcPct val="0"/>
              </a:spcBef>
              <a:buFontTx/>
              <a:buNone/>
            </a:pPr>
            <a:r>
              <a:rPr lang="en-AU" altLang="en-US" sz="2400" dirty="0" smtClean="0"/>
              <a:t>Together, we challenge </a:t>
            </a:r>
          </a:p>
          <a:p>
            <a:pPr eaLnBrk="1" hangingPunct="1">
              <a:spcBef>
                <a:spcPct val="0"/>
              </a:spcBef>
              <a:buFontTx/>
              <a:buNone/>
            </a:pPr>
            <a:r>
              <a:rPr lang="en-AU" altLang="en-US" sz="2400" dirty="0" smtClean="0"/>
              <a:t>policies and practices that</a:t>
            </a:r>
          </a:p>
          <a:p>
            <a:pPr eaLnBrk="1" hangingPunct="1">
              <a:spcBef>
                <a:spcPct val="0"/>
              </a:spcBef>
              <a:buFontTx/>
              <a:buNone/>
            </a:pPr>
            <a:r>
              <a:rPr lang="en-AU" altLang="en-US" sz="2400" dirty="0" smtClean="0"/>
              <a:t>increase displacement due </a:t>
            </a:r>
          </a:p>
          <a:p>
            <a:pPr eaLnBrk="1" hangingPunct="1">
              <a:spcBef>
                <a:spcPct val="0"/>
              </a:spcBef>
              <a:buFontTx/>
              <a:buNone/>
            </a:pPr>
            <a:r>
              <a:rPr lang="en-AU" altLang="en-US" sz="2400" dirty="0" smtClean="0"/>
              <a:t>to climate change.</a:t>
            </a:r>
          </a:p>
          <a:p>
            <a:pPr eaLnBrk="1" hangingPunct="1">
              <a:lnSpc>
                <a:spcPts val="3200"/>
              </a:lnSpc>
              <a:spcBef>
                <a:spcPct val="0"/>
              </a:spcBef>
              <a:buFontTx/>
              <a:buNone/>
            </a:pPr>
            <a:endParaRPr lang="en-AU" altLang="en-US" sz="3000" dirty="0" smtClean="0"/>
          </a:p>
        </p:txBody>
      </p:sp>
      <p:sp>
        <p:nvSpPr>
          <p:cNvPr id="3" name="Text Placeholder 2"/>
          <p:cNvSpPr>
            <a:spLocks noGrp="1"/>
          </p:cNvSpPr>
          <p:nvPr>
            <p:ph type="body" sz="quarter" idx="11"/>
          </p:nvPr>
        </p:nvSpPr>
        <p:spPr>
          <a:xfrm>
            <a:off x="4787899" y="5146660"/>
            <a:ext cx="3708399" cy="346841"/>
          </a:xfrm>
        </p:spPr>
        <p:txBody>
          <a:bodyPr/>
          <a:lstStyle/>
          <a:p>
            <a:r>
              <a:rPr lang="en-AU" dirty="0" smtClean="0"/>
              <a:t>Photo credit: Caritas </a:t>
            </a:r>
            <a:r>
              <a:rPr lang="en-AU" dirty="0" err="1" smtClean="0"/>
              <a:t>Internationalis</a:t>
            </a:r>
            <a:r>
              <a:rPr lang="en-AU" dirty="0" smtClean="0"/>
              <a:t>.</a:t>
            </a:r>
            <a:endParaRPr lang="en-AU" dirty="0"/>
          </a:p>
        </p:txBody>
      </p:sp>
      <p:sp>
        <p:nvSpPr>
          <p:cNvPr id="7" name="Title 1"/>
          <p:cNvSpPr txBox="1">
            <a:spLocks/>
          </p:cNvSpPr>
          <p:nvPr/>
        </p:nvSpPr>
        <p:spPr>
          <a:xfrm>
            <a:off x="539550" y="323533"/>
            <a:ext cx="7956748" cy="11430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400" b="1" i="0" kern="1200" cap="all" normalizeH="0" baseline="0">
                <a:solidFill>
                  <a:srgbClr val="3C6B2B"/>
                </a:solidFill>
                <a:latin typeface="Arial"/>
                <a:ea typeface="+mj-ea"/>
                <a:cs typeface="Arial"/>
              </a:defRPr>
            </a:lvl1pPr>
          </a:lstStyle>
          <a:p>
            <a:pPr fontAlgn="auto">
              <a:spcAft>
                <a:spcPts val="0"/>
              </a:spcAft>
            </a:pPr>
            <a:r>
              <a:rPr lang="en-AU" sz="3600" dirty="0" smtClean="0"/>
              <a:t>What is caritas Australia doing?</a:t>
            </a:r>
            <a:endParaRPr lang="en-AU" sz="3600" dirty="0"/>
          </a:p>
        </p:txBody>
      </p:sp>
      <p:pic>
        <p:nvPicPr>
          <p:cNvPr id="10" name="Picture 2"/>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tretch>
            <a:fillRect/>
          </a:stretch>
        </p:blipFill>
        <p:spPr bwMode="auto">
          <a:xfrm>
            <a:off x="4789232" y="1762125"/>
            <a:ext cx="3705735" cy="339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4734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t>What is caritas Australia doing?</a:t>
            </a:r>
            <a:br>
              <a:rPr lang="en-AU" sz="3600" dirty="0"/>
            </a:br>
            <a:endParaRPr lang="en-AU" sz="3600" dirty="0"/>
          </a:p>
        </p:txBody>
      </p:sp>
      <p:sp>
        <p:nvSpPr>
          <p:cNvPr id="18434"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n-AU" altLang="en-US" sz="2400" dirty="0" smtClean="0"/>
              <a:t>Caritas is looking at ways to reduce our own ecological footprint through work practices and policies such as recycling, teleconferencing to reduce air travel, hybrid car hire and auditing and reviewing our ecological footprint.</a:t>
            </a:r>
          </a:p>
          <a:p>
            <a:pPr eaLnBrk="1" hangingPunct="1">
              <a:spcBef>
                <a:spcPct val="0"/>
              </a:spcBef>
              <a:buFontTx/>
              <a:buNone/>
            </a:pPr>
            <a:endParaRPr lang="en-AU" altLang="en-US" sz="2400" dirty="0"/>
          </a:p>
          <a:p>
            <a:pPr eaLnBrk="1" hangingPunct="1">
              <a:spcBef>
                <a:spcPct val="0"/>
              </a:spcBef>
              <a:buFontTx/>
              <a:buNone/>
            </a:pPr>
            <a:r>
              <a:rPr lang="en-AU" altLang="en-US" sz="2400" dirty="0" smtClean="0"/>
              <a:t>	</a:t>
            </a:r>
          </a:p>
        </p:txBody>
      </p:sp>
      <p:pic>
        <p:nvPicPr>
          <p:cNvPr id="5" name="Picture Placeholder 4"/>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a:fillRect/>
          </a:stretch>
        </p:blipFill>
        <p:spPr>
          <a:xfrm>
            <a:off x="4789232" y="1762125"/>
            <a:ext cx="3705735" cy="3395663"/>
          </a:xfrm>
          <a:prstGeom prst="rect">
            <a:avLst/>
          </a:prstGeom>
        </p:spPr>
      </p:pic>
      <p:sp>
        <p:nvSpPr>
          <p:cNvPr id="18436" name="Text Box 5"/>
          <p:cNvSpPr txBox="1">
            <a:spLocks noChangeArrowheads="1"/>
          </p:cNvSpPr>
          <p:nvPr/>
        </p:nvSpPr>
        <p:spPr bwMode="auto">
          <a:xfrm>
            <a:off x="5670550" y="5689600"/>
            <a:ext cx="299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AU" altLang="en-US" sz="1400">
                <a:solidFill>
                  <a:schemeClr val="bg1"/>
                </a:solidFill>
              </a:rPr>
              <a:t>Festival of Global Concern</a:t>
            </a:r>
          </a:p>
        </p:txBody>
      </p:sp>
      <p:sp>
        <p:nvSpPr>
          <p:cNvPr id="6" name="Text Placeholder 5"/>
          <p:cNvSpPr>
            <a:spLocks noGrp="1"/>
          </p:cNvSpPr>
          <p:nvPr>
            <p:ph type="body" sz="quarter" idx="11"/>
          </p:nvPr>
        </p:nvSpPr>
        <p:spPr/>
        <p:txBody>
          <a:bodyPr/>
          <a:lstStyle/>
          <a:p>
            <a:endParaRPr lang="en-A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3600" dirty="0"/>
              <a:t>What is caritas Australia doing?</a:t>
            </a:r>
            <a:br>
              <a:rPr lang="en-AU" sz="3600" dirty="0"/>
            </a:br>
            <a:endParaRPr lang="en-AU" sz="3600" dirty="0"/>
          </a:p>
        </p:txBody>
      </p:sp>
      <p:sp>
        <p:nvSpPr>
          <p:cNvPr id="18434"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buFontTx/>
              <a:buNone/>
            </a:pPr>
            <a:r>
              <a:rPr lang="en-AU" altLang="en-US" sz="2400" dirty="0" smtClean="0"/>
              <a:t>Caritas Australia is also </a:t>
            </a:r>
          </a:p>
          <a:p>
            <a:pPr eaLnBrk="1" hangingPunct="1">
              <a:spcBef>
                <a:spcPct val="0"/>
              </a:spcBef>
              <a:buFontTx/>
              <a:buNone/>
            </a:pPr>
            <a:r>
              <a:rPr lang="en-AU" altLang="en-US" sz="2400" dirty="0" smtClean="0"/>
              <a:t>calling on its supporters to </a:t>
            </a:r>
          </a:p>
          <a:p>
            <a:pPr eaLnBrk="1" hangingPunct="1">
              <a:spcBef>
                <a:spcPct val="0"/>
              </a:spcBef>
              <a:buFontTx/>
              <a:buNone/>
            </a:pPr>
            <a:r>
              <a:rPr lang="en-AU" altLang="en-US" sz="2400" dirty="0" smtClean="0"/>
              <a:t>take action on climate change by re-examining their lifestyles so as to live </a:t>
            </a:r>
          </a:p>
          <a:p>
            <a:pPr eaLnBrk="1" hangingPunct="1">
              <a:spcBef>
                <a:spcPct val="0"/>
              </a:spcBef>
              <a:buFontTx/>
              <a:buNone/>
            </a:pPr>
            <a:r>
              <a:rPr lang="en-AU" altLang="en-US" sz="2400" dirty="0" smtClean="0"/>
              <a:t>sustainably and in solidarity</a:t>
            </a:r>
          </a:p>
          <a:p>
            <a:pPr eaLnBrk="1" hangingPunct="1">
              <a:spcBef>
                <a:spcPct val="0"/>
              </a:spcBef>
              <a:buFontTx/>
              <a:buNone/>
            </a:pPr>
            <a:r>
              <a:rPr lang="en-AU" altLang="en-US" sz="2400" dirty="0" smtClean="0"/>
              <a:t>with the world’s poorest </a:t>
            </a:r>
          </a:p>
          <a:p>
            <a:pPr eaLnBrk="1" hangingPunct="1">
              <a:spcBef>
                <a:spcPct val="0"/>
              </a:spcBef>
              <a:buFontTx/>
              <a:buNone/>
            </a:pPr>
            <a:r>
              <a:rPr lang="en-AU" altLang="en-US" sz="2400" dirty="0" smtClean="0"/>
              <a:t>communities.</a:t>
            </a:r>
          </a:p>
        </p:txBody>
      </p:sp>
      <p:sp>
        <p:nvSpPr>
          <p:cNvPr id="3" name="Text Placeholder 2"/>
          <p:cNvSpPr>
            <a:spLocks noGrp="1"/>
          </p:cNvSpPr>
          <p:nvPr>
            <p:ph type="body" sz="quarter" idx="11"/>
          </p:nvPr>
        </p:nvSpPr>
        <p:spPr/>
        <p:txBody>
          <a:bodyPr/>
          <a:lstStyle/>
          <a:p>
            <a:r>
              <a:rPr lang="en-AU" dirty="0" smtClean="0"/>
              <a:t>Australia. Photo credit: </a:t>
            </a:r>
            <a:r>
              <a:rPr lang="en-AU" dirty="0" err="1" smtClean="0"/>
              <a:t>Kissphotogrpahy</a:t>
            </a:r>
            <a:endParaRPr lang="en-AU" dirty="0"/>
          </a:p>
        </p:txBody>
      </p:sp>
      <p:sp>
        <p:nvSpPr>
          <p:cNvPr id="18436" name="Text Box 5"/>
          <p:cNvSpPr txBox="1">
            <a:spLocks noChangeArrowheads="1"/>
          </p:cNvSpPr>
          <p:nvPr/>
        </p:nvSpPr>
        <p:spPr bwMode="auto">
          <a:xfrm>
            <a:off x="5670550" y="5689600"/>
            <a:ext cx="299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AU" altLang="en-US" sz="1400">
                <a:solidFill>
                  <a:schemeClr val="bg1"/>
                </a:solidFill>
              </a:rPr>
              <a:t>Festival of Global Concern</a:t>
            </a:r>
          </a:p>
        </p:txBody>
      </p:sp>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89232" y="1762125"/>
            <a:ext cx="3705735" cy="3395663"/>
          </a:xfrm>
          <a:prstGeom prst="rect">
            <a:avLst/>
          </a:prstGeom>
        </p:spPr>
      </p:pic>
    </p:spTree>
    <p:extLst>
      <p:ext uri="{BB962C8B-B14F-4D97-AF65-F5344CB8AC3E}">
        <p14:creationId xmlns:p14="http://schemas.microsoft.com/office/powerpoint/2010/main" val="22660555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
          <p:cNvSpPr>
            <a:spLocks noChangeArrowheads="1"/>
          </p:cNvSpPr>
          <p:nvPr/>
        </p:nvSpPr>
        <p:spPr bwMode="auto">
          <a:xfrm>
            <a:off x="5160623" y="1214859"/>
            <a:ext cx="3643096" cy="3912524"/>
          </a:xfrm>
          <a:custGeom>
            <a:avLst/>
            <a:gdLst>
              <a:gd name="T0" fmla="*/ 9400 w 9401"/>
              <a:gd name="T1" fmla="*/ 1710 h 9279"/>
              <a:gd name="T2" fmla="*/ 9400 w 9401"/>
              <a:gd name="T3" fmla="*/ 1710 h 9279"/>
              <a:gd name="T4" fmla="*/ 9400 w 9401"/>
              <a:gd name="T5" fmla="*/ 1587 h 9279"/>
              <a:gd name="T6" fmla="*/ 9360 w 9401"/>
              <a:gd name="T7" fmla="*/ 1547 h 9279"/>
              <a:gd name="T8" fmla="*/ 9360 w 9401"/>
              <a:gd name="T9" fmla="*/ 733 h 9279"/>
              <a:gd name="T10" fmla="*/ 9319 w 9401"/>
              <a:gd name="T11" fmla="*/ 245 h 9279"/>
              <a:gd name="T12" fmla="*/ 9157 w 9401"/>
              <a:gd name="T13" fmla="*/ 204 h 9279"/>
              <a:gd name="T14" fmla="*/ 8423 w 9401"/>
              <a:gd name="T15" fmla="*/ 163 h 9279"/>
              <a:gd name="T16" fmla="*/ 6918 w 9401"/>
              <a:gd name="T17" fmla="*/ 122 h 9279"/>
              <a:gd name="T18" fmla="*/ 6227 w 9401"/>
              <a:gd name="T19" fmla="*/ 82 h 9279"/>
              <a:gd name="T20" fmla="*/ 5942 w 9401"/>
              <a:gd name="T21" fmla="*/ 82 h 9279"/>
              <a:gd name="T22" fmla="*/ 4965 w 9401"/>
              <a:gd name="T23" fmla="*/ 0 h 9279"/>
              <a:gd name="T24" fmla="*/ 3460 w 9401"/>
              <a:gd name="T25" fmla="*/ 42 h 9279"/>
              <a:gd name="T26" fmla="*/ 2564 w 9401"/>
              <a:gd name="T27" fmla="*/ 42 h 9279"/>
              <a:gd name="T28" fmla="*/ 2401 w 9401"/>
              <a:gd name="T29" fmla="*/ 42 h 9279"/>
              <a:gd name="T30" fmla="*/ 1018 w 9401"/>
              <a:gd name="T31" fmla="*/ 163 h 9279"/>
              <a:gd name="T32" fmla="*/ 896 w 9401"/>
              <a:gd name="T33" fmla="*/ 163 h 9279"/>
              <a:gd name="T34" fmla="*/ 0 w 9401"/>
              <a:gd name="T35" fmla="*/ 245 h 9279"/>
              <a:gd name="T36" fmla="*/ 0 w 9401"/>
              <a:gd name="T37" fmla="*/ 1018 h 9279"/>
              <a:gd name="T38" fmla="*/ 42 w 9401"/>
              <a:gd name="T39" fmla="*/ 1139 h 9279"/>
              <a:gd name="T40" fmla="*/ 42 w 9401"/>
              <a:gd name="T41" fmla="*/ 4517 h 9279"/>
              <a:gd name="T42" fmla="*/ 82 w 9401"/>
              <a:gd name="T43" fmla="*/ 5168 h 9279"/>
              <a:gd name="T44" fmla="*/ 122 w 9401"/>
              <a:gd name="T45" fmla="*/ 6511 h 9279"/>
              <a:gd name="T46" fmla="*/ 163 w 9401"/>
              <a:gd name="T47" fmla="*/ 7854 h 9279"/>
              <a:gd name="T48" fmla="*/ 163 w 9401"/>
              <a:gd name="T49" fmla="*/ 8709 h 9279"/>
              <a:gd name="T50" fmla="*/ 204 w 9401"/>
              <a:gd name="T51" fmla="*/ 8912 h 9279"/>
              <a:gd name="T52" fmla="*/ 285 w 9401"/>
              <a:gd name="T53" fmla="*/ 8994 h 9279"/>
              <a:gd name="T54" fmla="*/ 1181 w 9401"/>
              <a:gd name="T55" fmla="*/ 9034 h 9279"/>
              <a:gd name="T56" fmla="*/ 1913 w 9401"/>
              <a:gd name="T57" fmla="*/ 9074 h 9279"/>
              <a:gd name="T58" fmla="*/ 2849 w 9401"/>
              <a:gd name="T59" fmla="*/ 9115 h 9279"/>
              <a:gd name="T60" fmla="*/ 4069 w 9401"/>
              <a:gd name="T61" fmla="*/ 9156 h 9279"/>
              <a:gd name="T62" fmla="*/ 4274 w 9401"/>
              <a:gd name="T63" fmla="*/ 9156 h 9279"/>
              <a:gd name="T64" fmla="*/ 4802 w 9401"/>
              <a:gd name="T65" fmla="*/ 9237 h 9279"/>
              <a:gd name="T66" fmla="*/ 5250 w 9401"/>
              <a:gd name="T67" fmla="*/ 9237 h 9279"/>
              <a:gd name="T68" fmla="*/ 5576 w 9401"/>
              <a:gd name="T69" fmla="*/ 9278 h 9279"/>
              <a:gd name="T70" fmla="*/ 7406 w 9401"/>
              <a:gd name="T71" fmla="*/ 9278 h 9279"/>
              <a:gd name="T72" fmla="*/ 7447 w 9401"/>
              <a:gd name="T73" fmla="*/ 9278 h 9279"/>
              <a:gd name="T74" fmla="*/ 7975 w 9401"/>
              <a:gd name="T75" fmla="*/ 9237 h 9279"/>
              <a:gd name="T76" fmla="*/ 8994 w 9401"/>
              <a:gd name="T77" fmla="*/ 9197 h 9279"/>
              <a:gd name="T78" fmla="*/ 9034 w 9401"/>
              <a:gd name="T79" fmla="*/ 8546 h 9279"/>
              <a:gd name="T80" fmla="*/ 9074 w 9401"/>
              <a:gd name="T81" fmla="*/ 8220 h 9279"/>
              <a:gd name="T82" fmla="*/ 9115 w 9401"/>
              <a:gd name="T83" fmla="*/ 7813 h 9279"/>
              <a:gd name="T84" fmla="*/ 9157 w 9401"/>
              <a:gd name="T85" fmla="*/ 7324 h 9279"/>
              <a:gd name="T86" fmla="*/ 9157 w 9401"/>
              <a:gd name="T87" fmla="*/ 6836 h 9279"/>
              <a:gd name="T88" fmla="*/ 9237 w 9401"/>
              <a:gd name="T89" fmla="*/ 5656 h 9279"/>
              <a:gd name="T90" fmla="*/ 9278 w 9401"/>
              <a:gd name="T91" fmla="*/ 4883 h 9279"/>
              <a:gd name="T92" fmla="*/ 9319 w 9401"/>
              <a:gd name="T93" fmla="*/ 3948 h 9279"/>
              <a:gd name="T94" fmla="*/ 9360 w 9401"/>
              <a:gd name="T95" fmla="*/ 3175 h 9279"/>
              <a:gd name="T96" fmla="*/ 9360 w 9401"/>
              <a:gd name="T97" fmla="*/ 2361 h 9279"/>
              <a:gd name="T98" fmla="*/ 9360 w 9401"/>
              <a:gd name="T99" fmla="*/ 1790 h 9279"/>
              <a:gd name="T100" fmla="*/ 9400 w 9401"/>
              <a:gd name="T101" fmla="*/ 1710 h 9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01" h="9279">
                <a:moveTo>
                  <a:pt x="9400" y="1710"/>
                </a:moveTo>
                <a:lnTo>
                  <a:pt x="9400" y="1710"/>
                </a:lnTo>
                <a:cubicBezTo>
                  <a:pt x="9400" y="1587"/>
                  <a:pt x="9400" y="1587"/>
                  <a:pt x="9400" y="1587"/>
                </a:cubicBezTo>
                <a:cubicBezTo>
                  <a:pt x="9400" y="1587"/>
                  <a:pt x="9360" y="1587"/>
                  <a:pt x="9360" y="1547"/>
                </a:cubicBezTo>
                <a:cubicBezTo>
                  <a:pt x="9360" y="1262"/>
                  <a:pt x="9360" y="977"/>
                  <a:pt x="9360" y="733"/>
                </a:cubicBezTo>
                <a:cubicBezTo>
                  <a:pt x="9360" y="570"/>
                  <a:pt x="9360" y="408"/>
                  <a:pt x="9319" y="245"/>
                </a:cubicBezTo>
                <a:cubicBezTo>
                  <a:pt x="9278" y="245"/>
                  <a:pt x="9237" y="204"/>
                  <a:pt x="9157" y="204"/>
                </a:cubicBezTo>
                <a:cubicBezTo>
                  <a:pt x="8912" y="204"/>
                  <a:pt x="8668" y="163"/>
                  <a:pt x="8423" y="163"/>
                </a:cubicBezTo>
                <a:cubicBezTo>
                  <a:pt x="7935" y="163"/>
                  <a:pt x="7447" y="122"/>
                  <a:pt x="6918" y="122"/>
                </a:cubicBezTo>
                <a:cubicBezTo>
                  <a:pt x="6715" y="122"/>
                  <a:pt x="6470" y="122"/>
                  <a:pt x="6227" y="82"/>
                </a:cubicBezTo>
                <a:cubicBezTo>
                  <a:pt x="6145" y="82"/>
                  <a:pt x="6022" y="82"/>
                  <a:pt x="5942" y="82"/>
                </a:cubicBezTo>
                <a:cubicBezTo>
                  <a:pt x="5616" y="42"/>
                  <a:pt x="5291" y="0"/>
                  <a:pt x="4965" y="0"/>
                </a:cubicBezTo>
                <a:cubicBezTo>
                  <a:pt x="4477" y="0"/>
                  <a:pt x="3948" y="0"/>
                  <a:pt x="3460" y="42"/>
                </a:cubicBezTo>
                <a:cubicBezTo>
                  <a:pt x="3175" y="42"/>
                  <a:pt x="2849" y="42"/>
                  <a:pt x="2564" y="42"/>
                </a:cubicBezTo>
                <a:cubicBezTo>
                  <a:pt x="2524" y="42"/>
                  <a:pt x="2441" y="42"/>
                  <a:pt x="2401" y="42"/>
                </a:cubicBezTo>
                <a:cubicBezTo>
                  <a:pt x="1913" y="82"/>
                  <a:pt x="1465" y="122"/>
                  <a:pt x="1018" y="163"/>
                </a:cubicBezTo>
                <a:cubicBezTo>
                  <a:pt x="977" y="163"/>
                  <a:pt x="936" y="163"/>
                  <a:pt x="896" y="163"/>
                </a:cubicBezTo>
                <a:cubicBezTo>
                  <a:pt x="611" y="163"/>
                  <a:pt x="326" y="204"/>
                  <a:pt x="0" y="245"/>
                </a:cubicBezTo>
                <a:cubicBezTo>
                  <a:pt x="0" y="1018"/>
                  <a:pt x="0" y="1018"/>
                  <a:pt x="0" y="1018"/>
                </a:cubicBezTo>
                <a:cubicBezTo>
                  <a:pt x="42" y="1059"/>
                  <a:pt x="42" y="1099"/>
                  <a:pt x="42" y="1139"/>
                </a:cubicBezTo>
                <a:cubicBezTo>
                  <a:pt x="42" y="2279"/>
                  <a:pt x="42" y="3418"/>
                  <a:pt x="42" y="4517"/>
                </a:cubicBezTo>
                <a:cubicBezTo>
                  <a:pt x="42" y="4720"/>
                  <a:pt x="82" y="4965"/>
                  <a:pt x="82" y="5168"/>
                </a:cubicBezTo>
                <a:cubicBezTo>
                  <a:pt x="82" y="5616"/>
                  <a:pt x="122" y="6064"/>
                  <a:pt x="122" y="6511"/>
                </a:cubicBezTo>
                <a:cubicBezTo>
                  <a:pt x="122" y="6959"/>
                  <a:pt x="163" y="7406"/>
                  <a:pt x="163" y="7854"/>
                </a:cubicBezTo>
                <a:cubicBezTo>
                  <a:pt x="163" y="8138"/>
                  <a:pt x="163" y="8423"/>
                  <a:pt x="163" y="8709"/>
                </a:cubicBezTo>
                <a:cubicBezTo>
                  <a:pt x="163" y="8789"/>
                  <a:pt x="204" y="8831"/>
                  <a:pt x="204" y="8912"/>
                </a:cubicBezTo>
                <a:cubicBezTo>
                  <a:pt x="204" y="8952"/>
                  <a:pt x="245" y="8994"/>
                  <a:pt x="285" y="8994"/>
                </a:cubicBezTo>
                <a:cubicBezTo>
                  <a:pt x="570" y="8994"/>
                  <a:pt x="896" y="9034"/>
                  <a:pt x="1181" y="9034"/>
                </a:cubicBezTo>
                <a:cubicBezTo>
                  <a:pt x="1425" y="9074"/>
                  <a:pt x="1669" y="9074"/>
                  <a:pt x="1913" y="9074"/>
                </a:cubicBezTo>
                <a:cubicBezTo>
                  <a:pt x="2238" y="9074"/>
                  <a:pt x="2524" y="9115"/>
                  <a:pt x="2849" y="9115"/>
                </a:cubicBezTo>
                <a:cubicBezTo>
                  <a:pt x="3255" y="9156"/>
                  <a:pt x="3663" y="9156"/>
                  <a:pt x="4069" y="9156"/>
                </a:cubicBezTo>
                <a:cubicBezTo>
                  <a:pt x="4111" y="9156"/>
                  <a:pt x="4192" y="9156"/>
                  <a:pt x="4274" y="9156"/>
                </a:cubicBezTo>
                <a:cubicBezTo>
                  <a:pt x="4436" y="9197"/>
                  <a:pt x="4599" y="9197"/>
                  <a:pt x="4802" y="9237"/>
                </a:cubicBezTo>
                <a:cubicBezTo>
                  <a:pt x="4965" y="9237"/>
                  <a:pt x="5087" y="9237"/>
                  <a:pt x="5250" y="9237"/>
                </a:cubicBezTo>
                <a:cubicBezTo>
                  <a:pt x="5371" y="9237"/>
                  <a:pt x="5453" y="9278"/>
                  <a:pt x="5576" y="9278"/>
                </a:cubicBezTo>
                <a:cubicBezTo>
                  <a:pt x="7406" y="9278"/>
                  <a:pt x="7406" y="9278"/>
                  <a:pt x="7406" y="9278"/>
                </a:cubicBezTo>
                <a:cubicBezTo>
                  <a:pt x="7447" y="9278"/>
                  <a:pt x="7447" y="9278"/>
                  <a:pt x="7447" y="9278"/>
                </a:cubicBezTo>
                <a:cubicBezTo>
                  <a:pt x="7650" y="9278"/>
                  <a:pt x="7813" y="9237"/>
                  <a:pt x="7975" y="9237"/>
                </a:cubicBezTo>
                <a:cubicBezTo>
                  <a:pt x="8301" y="9237"/>
                  <a:pt x="8627" y="9237"/>
                  <a:pt x="8994" y="9197"/>
                </a:cubicBezTo>
                <a:cubicBezTo>
                  <a:pt x="8994" y="8994"/>
                  <a:pt x="9034" y="8789"/>
                  <a:pt x="9034" y="8546"/>
                </a:cubicBezTo>
                <a:cubicBezTo>
                  <a:pt x="9074" y="8464"/>
                  <a:pt x="9074" y="8343"/>
                  <a:pt x="9074" y="8220"/>
                </a:cubicBezTo>
                <a:cubicBezTo>
                  <a:pt x="9074" y="8058"/>
                  <a:pt x="9115" y="7935"/>
                  <a:pt x="9115" y="7813"/>
                </a:cubicBezTo>
                <a:cubicBezTo>
                  <a:pt x="9115" y="7650"/>
                  <a:pt x="9157" y="7487"/>
                  <a:pt x="9157" y="7324"/>
                </a:cubicBezTo>
                <a:cubicBezTo>
                  <a:pt x="9157" y="7162"/>
                  <a:pt x="9157" y="6999"/>
                  <a:pt x="9157" y="6836"/>
                </a:cubicBezTo>
                <a:cubicBezTo>
                  <a:pt x="9197" y="6430"/>
                  <a:pt x="9197" y="6064"/>
                  <a:pt x="9237" y="5656"/>
                </a:cubicBezTo>
                <a:cubicBezTo>
                  <a:pt x="9237" y="5413"/>
                  <a:pt x="9278" y="5128"/>
                  <a:pt x="9278" y="4883"/>
                </a:cubicBezTo>
                <a:cubicBezTo>
                  <a:pt x="9278" y="4557"/>
                  <a:pt x="9319" y="4274"/>
                  <a:pt x="9319" y="3948"/>
                </a:cubicBezTo>
                <a:cubicBezTo>
                  <a:pt x="9360" y="3703"/>
                  <a:pt x="9360" y="3418"/>
                  <a:pt x="9360" y="3175"/>
                </a:cubicBezTo>
                <a:cubicBezTo>
                  <a:pt x="9360" y="2889"/>
                  <a:pt x="9360" y="2646"/>
                  <a:pt x="9360" y="2361"/>
                </a:cubicBezTo>
                <a:cubicBezTo>
                  <a:pt x="9400" y="2198"/>
                  <a:pt x="9360" y="1995"/>
                  <a:pt x="9360" y="1790"/>
                </a:cubicBezTo>
                <a:cubicBezTo>
                  <a:pt x="9360" y="1790"/>
                  <a:pt x="9400" y="1750"/>
                  <a:pt x="9400" y="1710"/>
                </a:cubicBezTo>
              </a:path>
            </a:pathLst>
          </a:custGeom>
          <a:blipFill>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a:p>
        </p:txBody>
      </p:sp>
      <p:sp>
        <p:nvSpPr>
          <p:cNvPr id="6" name="Rectangle 5"/>
          <p:cNvSpPr/>
          <p:nvPr/>
        </p:nvSpPr>
        <p:spPr>
          <a:xfrm>
            <a:off x="5055848" y="5202203"/>
            <a:ext cx="3643096" cy="830997"/>
          </a:xfrm>
          <a:prstGeom prst="rect">
            <a:avLst/>
          </a:prstGeom>
        </p:spPr>
        <p:txBody>
          <a:bodyPr wrap="square">
            <a:spAutoFit/>
          </a:bodyPr>
          <a:lstStyle/>
          <a:p>
            <a:pPr algn="r"/>
            <a:r>
              <a:rPr lang="en-AU" sz="1600" dirty="0">
                <a:solidFill>
                  <a:srgbClr val="3C6B2B"/>
                </a:solidFill>
                <a:latin typeface="+mj-lt"/>
              </a:rPr>
              <a:t>Amelia </a:t>
            </a:r>
            <a:r>
              <a:rPr lang="en-AU" sz="1600" dirty="0" err="1">
                <a:solidFill>
                  <a:srgbClr val="3C6B2B"/>
                </a:solidFill>
                <a:latin typeface="+mj-lt"/>
              </a:rPr>
              <a:t>Ma’afu</a:t>
            </a:r>
            <a:r>
              <a:rPr lang="en-AU" sz="1600" dirty="0">
                <a:solidFill>
                  <a:srgbClr val="3C6B2B"/>
                </a:solidFill>
                <a:latin typeface="+mj-lt"/>
              </a:rPr>
              <a:t> </a:t>
            </a:r>
          </a:p>
          <a:p>
            <a:pPr algn="r"/>
            <a:r>
              <a:rPr lang="en-AU" sz="1600" dirty="0">
                <a:solidFill>
                  <a:srgbClr val="3C6B2B"/>
                </a:solidFill>
                <a:latin typeface="+mj-lt"/>
              </a:rPr>
              <a:t>CEO of Caritas Tonga, </a:t>
            </a:r>
            <a:br>
              <a:rPr lang="en-AU" sz="1600" dirty="0">
                <a:solidFill>
                  <a:srgbClr val="3C6B2B"/>
                </a:solidFill>
                <a:latin typeface="+mj-lt"/>
              </a:rPr>
            </a:br>
            <a:r>
              <a:rPr lang="en-AU" sz="1600" dirty="0">
                <a:solidFill>
                  <a:srgbClr val="3C6B2B"/>
                </a:solidFill>
                <a:latin typeface="+mj-lt"/>
              </a:rPr>
              <a:t>Caritas Australia’s sister agency.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820" y="1306521"/>
            <a:ext cx="4279763" cy="3895682"/>
          </a:xfrm>
          <a:prstGeom prst="rect">
            <a:avLst/>
          </a:prstGeom>
        </p:spPr>
      </p:pic>
    </p:spTree>
    <p:extLst>
      <p:ext uri="{BB962C8B-B14F-4D97-AF65-F5344CB8AC3E}">
        <p14:creationId xmlns:p14="http://schemas.microsoft.com/office/powerpoint/2010/main" val="38253493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AU" sz="3600" dirty="0" smtClean="0"/>
              <a:t>you can help!</a:t>
            </a:r>
            <a:endParaRPr lang="en-AU" altLang="en-US" sz="3600" dirty="0" smtClean="0">
              <a:solidFill>
                <a:schemeClr val="bg1"/>
              </a:solidFill>
            </a:endParaRPr>
          </a:p>
        </p:txBody>
      </p:sp>
      <p:sp>
        <p:nvSpPr>
          <p:cNvPr id="32771" name="Rectangle 3"/>
          <p:cNvSpPr>
            <a:spLocks noGrp="1" noChangeArrowheads="1"/>
          </p:cNvSpPr>
          <p:nvPr>
            <p:ph type="body" sz="quarter" idx="10"/>
          </p:nvPr>
        </p:nvSpPr>
        <p:spPr bwMode="auto">
          <a:xfrm>
            <a:off x="196646" y="1556792"/>
            <a:ext cx="4591253" cy="3886241"/>
          </a:xfrm>
          <a:ln>
            <a:miter lim="800000"/>
            <a:headEnd/>
            <a:tailEnd/>
          </a:ln>
        </p:spPr>
        <p:txBody>
          <a:bodyPr vert="horz" wrap="square" lIns="91440" tIns="45720" rIns="91440" bIns="45720" numCol="1" anchor="t" anchorCtr="0" compatLnSpc="1">
            <a:prstTxWarp prst="textNoShape">
              <a:avLst/>
            </a:prstTxWarp>
          </a:bodyPr>
          <a:lstStyle/>
          <a:p>
            <a:pPr marL="342900" indent="-342900" eaLnBrk="1" hangingPunct="1">
              <a:buFont typeface="Arial" panose="020B0604020202020204" pitchFamily="34" charset="0"/>
              <a:buChar char="•"/>
              <a:defRPr/>
            </a:pPr>
            <a:r>
              <a:rPr lang="en-AU" sz="2200" dirty="0" smtClean="0">
                <a:latin typeface="+mj-lt"/>
              </a:rPr>
              <a:t>Write to the Minister for Immigration and Citizenship, </a:t>
            </a:r>
            <a:r>
              <a:rPr lang="en-AU" sz="2200" dirty="0" smtClean="0">
                <a:latin typeface="+mj-lt"/>
                <a:cs typeface="Calibri" pitchFamily="34" charset="0"/>
              </a:rPr>
              <a:t>to call on the Australian Government to develop an integrated strategy to assist people displaced by climate change. </a:t>
            </a:r>
            <a:endParaRPr lang="en-AU" sz="2200" dirty="0" smtClean="0">
              <a:latin typeface="+mj-lt"/>
            </a:endParaRPr>
          </a:p>
          <a:p>
            <a:pPr marL="342900" indent="-342900" eaLnBrk="1" hangingPunct="1">
              <a:buFont typeface="Arial" panose="020B0604020202020204" pitchFamily="34" charset="0"/>
              <a:buChar char="•"/>
              <a:defRPr/>
            </a:pPr>
            <a:r>
              <a:rPr lang="en-AU" sz="2200" dirty="0" smtClean="0">
                <a:latin typeface="+mj-lt"/>
              </a:rPr>
              <a:t>Reduce your greenhouse gas emissions</a:t>
            </a:r>
          </a:p>
          <a:p>
            <a:pPr marL="342900" indent="-342900" eaLnBrk="1" hangingPunct="1">
              <a:spcBef>
                <a:spcPts val="0"/>
              </a:spcBef>
              <a:buFont typeface="Arial" panose="020B0604020202020204" pitchFamily="34" charset="0"/>
              <a:buChar char="•"/>
              <a:defRPr/>
            </a:pPr>
            <a:r>
              <a:rPr lang="en-AU" sz="2200" dirty="0" smtClean="0">
                <a:latin typeface="+mj-lt"/>
              </a:rPr>
              <a:t>Raise awareness of the issues of climate-induced migration </a:t>
            </a:r>
          </a:p>
          <a:p>
            <a:pPr marL="342900" indent="-342900" eaLnBrk="1" hangingPunct="1">
              <a:spcBef>
                <a:spcPts val="0"/>
              </a:spcBef>
              <a:buFont typeface="Arial" panose="020B0604020202020204" pitchFamily="34" charset="0"/>
              <a:buChar char="•"/>
              <a:defRPr/>
            </a:pPr>
            <a:r>
              <a:rPr lang="en-AU" sz="2200" dirty="0" smtClean="0">
                <a:latin typeface="+mj-lt"/>
              </a:rPr>
              <a:t>Support Caritas Australia to help communities vulnerable to the effects of climate change.</a:t>
            </a:r>
          </a:p>
          <a:p>
            <a:pPr marL="457200" indent="-457200" eaLnBrk="1" hangingPunct="1">
              <a:lnSpc>
                <a:spcPct val="80000"/>
              </a:lnSpc>
              <a:buFont typeface="Arial" panose="020B0604020202020204" pitchFamily="34" charset="0"/>
              <a:buChar char="•"/>
              <a:defRPr/>
            </a:pPr>
            <a:endParaRPr lang="en-AU" sz="3000" dirty="0" smtClean="0"/>
          </a:p>
        </p:txBody>
      </p:sp>
      <p:sp>
        <p:nvSpPr>
          <p:cNvPr id="9" name="Text Placeholder 2"/>
          <p:cNvSpPr>
            <a:spLocks noGrp="1"/>
          </p:cNvSpPr>
          <p:nvPr>
            <p:ph type="body" sz="quarter" idx="11"/>
          </p:nvPr>
        </p:nvSpPr>
        <p:spPr>
          <a:xfrm>
            <a:off x="4787899" y="5159539"/>
            <a:ext cx="3708399" cy="346841"/>
          </a:xfrm>
        </p:spPr>
        <p:txBody>
          <a:bodyPr/>
          <a:lstStyle/>
          <a:p>
            <a:r>
              <a:rPr lang="en-AU" dirty="0"/>
              <a:t>Parliament House, Canberra. Photo Credit: Caritas</a:t>
            </a:r>
          </a:p>
        </p:txBody>
      </p:sp>
      <p:pic>
        <p:nvPicPr>
          <p:cNvPr id="2" name="Picture 1"/>
          <p:cNvPicPr>
            <a:picLocks noChangeAspect="1"/>
          </p:cNvPicPr>
          <p:nvPr/>
        </p:nvPicPr>
        <p:blipFill>
          <a:blip r:embed="rId3"/>
          <a:stretch>
            <a:fillRect/>
          </a:stretch>
        </p:blipFill>
        <p:spPr>
          <a:xfrm>
            <a:off x="4783512" y="1762022"/>
            <a:ext cx="3712786" cy="339576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13792"/>
            <a:ext cx="7956748" cy="854968"/>
          </a:xfrm>
          <a:prstGeom prst="rect">
            <a:avLst/>
          </a:prstGeom>
        </p:spPr>
        <p:txBody>
          <a:bodyPr/>
          <a:lstStyle/>
          <a:p>
            <a:r>
              <a:rPr lang="en-AU" sz="3800" dirty="0" smtClean="0">
                <a:solidFill>
                  <a:srgbClr val="3C6B2B"/>
                </a:solidFill>
              </a:rPr>
              <a:t>Community climate petition: </a:t>
            </a:r>
            <a:endParaRPr lang="en-AU" sz="3800" dirty="0">
              <a:solidFill>
                <a:srgbClr val="3C6B2B"/>
              </a:solidFill>
            </a:endParaRPr>
          </a:p>
        </p:txBody>
      </p:sp>
      <p:sp>
        <p:nvSpPr>
          <p:cNvPr id="11" name="Text Placeholder 10"/>
          <p:cNvSpPr>
            <a:spLocks noGrp="1"/>
          </p:cNvSpPr>
          <p:nvPr>
            <p:ph type="body" sz="quarter" idx="10"/>
          </p:nvPr>
        </p:nvSpPr>
        <p:spPr>
          <a:xfrm>
            <a:off x="401216" y="1483889"/>
            <a:ext cx="5256584" cy="3886241"/>
          </a:xfrm>
        </p:spPr>
        <p:txBody>
          <a:bodyPr/>
          <a:lstStyle/>
          <a:p>
            <a:pPr>
              <a:lnSpc>
                <a:spcPct val="150000"/>
              </a:lnSpc>
            </a:pPr>
            <a:r>
              <a:rPr lang="en-AU" u="sng" dirty="0" smtClean="0">
                <a:hlinkClick r:id="rId3"/>
              </a:rPr>
              <a:t>Community Climate Petition</a:t>
            </a:r>
            <a:endParaRPr lang="en-AU" u="sng" dirty="0" smtClean="0"/>
          </a:p>
          <a:p>
            <a:pPr>
              <a:lnSpc>
                <a:spcPct val="150000"/>
              </a:lnSpc>
            </a:pPr>
            <a:r>
              <a:rPr lang="en-AU" dirty="0" smtClean="0"/>
              <a:t>This </a:t>
            </a:r>
            <a:r>
              <a:rPr lang="en-AU" dirty="0"/>
              <a:t>petition calls on the Australian Government to take stronger action to reduce our emissions, </a:t>
            </a:r>
            <a:r>
              <a:rPr lang="en-AU" dirty="0" smtClean="0"/>
              <a:t>transition away </a:t>
            </a:r>
            <a:r>
              <a:rPr lang="en-AU" dirty="0"/>
              <a:t>from fossil fuels and towards renewable energy, and support our poorest and most </a:t>
            </a:r>
            <a:r>
              <a:rPr lang="en-AU" dirty="0" smtClean="0"/>
              <a:t>vulnerable neighbours </a:t>
            </a:r>
            <a:r>
              <a:rPr lang="en-AU" dirty="0"/>
              <a:t>as they face the increasing impacts of climate change</a:t>
            </a:r>
            <a:r>
              <a:rPr lang="en-AU" dirty="0" smtClean="0"/>
              <a:t>.</a:t>
            </a:r>
          </a:p>
          <a:p>
            <a:pPr>
              <a:lnSpc>
                <a:spcPct val="150000"/>
              </a:lnSpc>
            </a:pPr>
            <a:r>
              <a:rPr lang="en-AU" dirty="0" smtClean="0">
                <a:latin typeface="+mn-lt"/>
              </a:rPr>
              <a:t>Learn </a:t>
            </a:r>
            <a:r>
              <a:rPr lang="en-AU" dirty="0">
                <a:latin typeface="+mn-lt"/>
              </a:rPr>
              <a:t>more about how to take </a:t>
            </a:r>
            <a:r>
              <a:rPr lang="en-AU" dirty="0" smtClean="0">
                <a:latin typeface="+mn-lt"/>
              </a:rPr>
              <a:t>part:  </a:t>
            </a:r>
            <a:r>
              <a:rPr lang="en-AU" dirty="0" smtClean="0">
                <a:latin typeface="+mn-lt"/>
                <a:hlinkClick r:id="rId3"/>
              </a:rPr>
              <a:t>www.caritas.org.au/climate-petition</a:t>
            </a:r>
            <a:endParaRPr lang="en-AU" dirty="0" smtClean="0">
              <a:latin typeface="+mn-lt"/>
            </a:endParaRPr>
          </a:p>
          <a:p>
            <a:pPr>
              <a:lnSpc>
                <a:spcPct val="150000"/>
              </a:lnSpc>
            </a:pPr>
            <a:endParaRPr lang="en-AU" dirty="0">
              <a:latin typeface="+mn-lt"/>
            </a:endParaRPr>
          </a:p>
        </p:txBody>
      </p:sp>
      <p:sp>
        <p:nvSpPr>
          <p:cNvPr id="12" name="Text Placeholder 11"/>
          <p:cNvSpPr>
            <a:spLocks noGrp="1"/>
          </p:cNvSpPr>
          <p:nvPr>
            <p:ph type="body" sz="quarter" idx="11"/>
          </p:nvPr>
        </p:nvSpPr>
        <p:spPr>
          <a:xfrm>
            <a:off x="5749927" y="4955344"/>
            <a:ext cx="3101824" cy="829571"/>
          </a:xfrm>
        </p:spPr>
        <p:txBody>
          <a:bodyPr/>
          <a:lstStyle/>
          <a:p>
            <a:r>
              <a:rPr lang="en-AU" dirty="0" smtClean="0"/>
              <a:t>Caritas </a:t>
            </a:r>
            <a:r>
              <a:rPr lang="en-AU" dirty="0"/>
              <a:t>Australia and many other faith-based organisations are coordinating a huge campaign for climate justice: a multi-electorate, 150-petition campaign involving every MP in the country.</a:t>
            </a:r>
          </a:p>
        </p:txBody>
      </p:sp>
      <p:pic>
        <p:nvPicPr>
          <p:cNvPr id="14" name="Picture Placeholder 13"/>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6" b="-325"/>
          <a:stretch/>
        </p:blipFill>
        <p:spPr>
          <a:xfrm>
            <a:off x="6105378" y="1483889"/>
            <a:ext cx="2390922" cy="3379124"/>
          </a:xfrm>
        </p:spPr>
      </p:pic>
    </p:spTree>
    <p:extLst>
      <p:ext uri="{BB962C8B-B14F-4D97-AF65-F5344CB8AC3E}">
        <p14:creationId xmlns:p14="http://schemas.microsoft.com/office/powerpoint/2010/main" val="13256195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fontAlgn="auto">
              <a:spcAft>
                <a:spcPts val="0"/>
              </a:spcAft>
            </a:pPr>
            <a:r>
              <a:rPr lang="en-AU" sz="3200" dirty="0" smtClean="0"/>
              <a:t>Discussion questions</a:t>
            </a:r>
            <a:endParaRPr lang="en-AU" sz="3200" dirty="0"/>
          </a:p>
        </p:txBody>
      </p:sp>
      <p:sp>
        <p:nvSpPr>
          <p:cNvPr id="20483" name="Rectangle 3"/>
          <p:cNvSpPr>
            <a:spLocks noGrp="1" noChangeArrowheads="1"/>
          </p:cNvSpPr>
          <p:nvPr>
            <p:ph type="body"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AU" altLang="en-US" sz="2000" dirty="0" smtClean="0"/>
              <a:t>Where would you go if your home was affected by extreme climate changes? </a:t>
            </a:r>
          </a:p>
          <a:p>
            <a:pPr eaLnBrk="1" hangingPunct="1">
              <a:lnSpc>
                <a:spcPct val="90000"/>
              </a:lnSpc>
              <a:buFontTx/>
              <a:buNone/>
            </a:pPr>
            <a:endParaRPr lang="en-AU" altLang="en-US" sz="2000" dirty="0" smtClean="0"/>
          </a:p>
          <a:p>
            <a:pPr eaLnBrk="1" hangingPunct="1">
              <a:lnSpc>
                <a:spcPct val="90000"/>
              </a:lnSpc>
            </a:pPr>
            <a:r>
              <a:rPr lang="en-AU" altLang="en-US" sz="2000" dirty="0" smtClean="0"/>
              <a:t>Who should be responsible for providing homes for people displaced by climate change? </a:t>
            </a:r>
          </a:p>
          <a:p>
            <a:pPr eaLnBrk="1" hangingPunct="1">
              <a:lnSpc>
                <a:spcPct val="90000"/>
              </a:lnSpc>
            </a:pPr>
            <a:endParaRPr lang="en-AU" altLang="en-US" sz="2000" dirty="0" smtClean="0"/>
          </a:p>
          <a:p>
            <a:pPr eaLnBrk="1" hangingPunct="1">
              <a:lnSpc>
                <a:spcPct val="90000"/>
              </a:lnSpc>
            </a:pPr>
            <a:r>
              <a:rPr lang="en-AU" altLang="en-US" sz="2000" dirty="0" smtClean="0"/>
              <a:t>Should people forced to flee their home due to environmental effects be recognised under international law as refugees? Why/ why not?</a:t>
            </a:r>
          </a:p>
          <a:p>
            <a:pPr eaLnBrk="1" hangingPunct="1">
              <a:lnSpc>
                <a:spcPct val="90000"/>
              </a:lnSpc>
            </a:pPr>
            <a:endParaRPr lang="en-AU" altLang="en-US" sz="1600" dirty="0" smtClean="0"/>
          </a:p>
        </p:txBody>
      </p:sp>
      <p:sp>
        <p:nvSpPr>
          <p:cNvPr id="2" name="Text Placeholder 1"/>
          <p:cNvSpPr>
            <a:spLocks noGrp="1"/>
          </p:cNvSpPr>
          <p:nvPr>
            <p:ph type="body" sz="quarter" idx="11"/>
          </p:nvPr>
        </p:nvSpPr>
        <p:spPr>
          <a:xfrm>
            <a:off x="4787900" y="4957879"/>
            <a:ext cx="3708399" cy="346841"/>
          </a:xfrm>
        </p:spPr>
        <p:txBody>
          <a:bodyPr/>
          <a:lstStyle/>
          <a:p>
            <a:r>
              <a:rPr lang="en-AU" dirty="0">
                <a:latin typeface="Arial" charset="0"/>
                <a:cs typeface="+mn-cs"/>
              </a:rPr>
              <a:t>Young Bangladeshi women who have learnt about climate change through a Caritas Australia supported program</a:t>
            </a:r>
            <a:r>
              <a:rPr lang="en-AU" dirty="0" smtClean="0">
                <a:latin typeface="Arial" charset="0"/>
                <a:cs typeface="+mn-cs"/>
              </a:rPr>
              <a:t>.</a:t>
            </a:r>
            <a:r>
              <a:rPr lang="en-AU" dirty="0" smtClean="0"/>
              <a:t> Photo credit: Caritas Australia.</a:t>
            </a:r>
            <a:endParaRPr lang="en-AU" dirty="0"/>
          </a:p>
        </p:txBody>
      </p:sp>
      <p:pic>
        <p:nvPicPr>
          <p:cNvPr id="6146" name="Picture 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tretch>
            <a:fillRect/>
          </a:stretch>
        </p:blipFill>
        <p:spPr bwMode="auto">
          <a:xfrm>
            <a:off x="4787900" y="1942540"/>
            <a:ext cx="3708400" cy="30348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z="4000" dirty="0" smtClean="0"/>
              <a:t>CATHOLIC SOCIAL TEACHING</a:t>
            </a:r>
            <a:endParaRPr lang="en-AU" sz="4000" dirty="0"/>
          </a:p>
        </p:txBody>
      </p:sp>
      <p:sp>
        <p:nvSpPr>
          <p:cNvPr id="35842" name="Rectangle 3"/>
          <p:cNvSpPr>
            <a:spLocks noGrp="1" noChangeArrowheads="1"/>
          </p:cNvSpPr>
          <p:nvPr>
            <p:ph type="body" sz="quarter" idx="10"/>
          </p:nvPr>
        </p:nvSpPr>
        <p:spPr bwMode="auto">
          <a:xfrm>
            <a:off x="539552" y="1549111"/>
            <a:ext cx="4032448" cy="3886241"/>
          </a:xfrm>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defRPr/>
            </a:pPr>
            <a:r>
              <a:rPr lang="en-AU" sz="2000" dirty="0" smtClean="0">
                <a:latin typeface="+mn-lt"/>
              </a:rPr>
              <a:t>How do the Catholic social teaching principles of solidarity, stewardship and the common good fit into the discussion about climate-related displacement? </a:t>
            </a:r>
          </a:p>
          <a:p>
            <a:pPr eaLnBrk="1" hangingPunct="1">
              <a:lnSpc>
                <a:spcPct val="80000"/>
              </a:lnSpc>
              <a:buFontTx/>
              <a:buNone/>
              <a:defRPr/>
            </a:pPr>
            <a:endParaRPr lang="en-AU" sz="1100" dirty="0" smtClean="0">
              <a:latin typeface="+mn-lt"/>
            </a:endParaRPr>
          </a:p>
          <a:p>
            <a:pPr eaLnBrk="1" hangingPunct="1">
              <a:lnSpc>
                <a:spcPct val="80000"/>
              </a:lnSpc>
              <a:defRPr/>
            </a:pPr>
            <a:r>
              <a:rPr lang="en-AU" sz="2000" dirty="0" smtClean="0">
                <a:latin typeface="+mn-lt"/>
              </a:rPr>
              <a:t>How might the future of people displaced by climate change differ if governments were to provide assistance to deal with the effects of climate change?</a:t>
            </a:r>
          </a:p>
          <a:p>
            <a:pPr eaLnBrk="1" hangingPunct="1">
              <a:lnSpc>
                <a:spcPct val="80000"/>
              </a:lnSpc>
              <a:buFontTx/>
              <a:buNone/>
              <a:defRPr/>
            </a:pPr>
            <a:endParaRPr lang="en-AU" sz="1100" dirty="0" smtClean="0">
              <a:latin typeface="+mn-lt"/>
            </a:endParaRPr>
          </a:p>
          <a:p>
            <a:pPr eaLnBrk="1" hangingPunct="1">
              <a:lnSpc>
                <a:spcPct val="80000"/>
              </a:lnSpc>
              <a:defRPr/>
            </a:pPr>
            <a:r>
              <a:rPr lang="en-AU" sz="2000" dirty="0" smtClean="0">
                <a:latin typeface="+mn-lt"/>
                <a:cs typeface="Calibri" pitchFamily="34" charset="0"/>
              </a:rPr>
              <a:t>What action has the current government taken on climate change and what further changes need to be made?  </a:t>
            </a:r>
          </a:p>
          <a:p>
            <a:pPr eaLnBrk="1" hangingPunct="1">
              <a:lnSpc>
                <a:spcPct val="80000"/>
              </a:lnSpc>
              <a:buFontTx/>
              <a:buNone/>
              <a:defRPr/>
            </a:pPr>
            <a:endParaRPr lang="en-AU" sz="1100" dirty="0" smtClean="0">
              <a:latin typeface="+mn-lt"/>
            </a:endParaRPr>
          </a:p>
          <a:p>
            <a:pPr eaLnBrk="1" hangingPunct="1">
              <a:lnSpc>
                <a:spcPct val="80000"/>
              </a:lnSpc>
              <a:defRPr/>
            </a:pPr>
            <a:r>
              <a:rPr lang="en-AU" sz="2000" dirty="0" smtClean="0">
                <a:latin typeface="+mn-lt"/>
              </a:rPr>
              <a:t>What can we do individually and collectively to reduce the effects of climate change? </a:t>
            </a:r>
          </a:p>
        </p:txBody>
      </p:sp>
      <p:sp>
        <p:nvSpPr>
          <p:cNvPr id="6" name="Text Placeholder 5"/>
          <p:cNvSpPr>
            <a:spLocks noGrp="1"/>
          </p:cNvSpPr>
          <p:nvPr>
            <p:ph type="body" sz="quarter" idx="11"/>
          </p:nvPr>
        </p:nvSpPr>
        <p:spPr>
          <a:xfrm>
            <a:off x="4787898" y="4785028"/>
            <a:ext cx="3708399" cy="346841"/>
          </a:xfrm>
        </p:spPr>
        <p:txBody>
          <a:bodyPr/>
          <a:lstStyle/>
          <a:p>
            <a:r>
              <a:rPr lang="en-AU" dirty="0">
                <a:latin typeface="Arial" charset="0"/>
                <a:cs typeface="+mn-cs"/>
              </a:rPr>
              <a:t>Children working in their school garden, </a:t>
            </a:r>
            <a:r>
              <a:rPr lang="en-AU" dirty="0" smtClean="0"/>
              <a:t>Timor </a:t>
            </a:r>
            <a:r>
              <a:rPr lang="en-AU" dirty="0" err="1" smtClean="0"/>
              <a:t>Leste</a:t>
            </a:r>
            <a:r>
              <a:rPr lang="en-AU" dirty="0" smtClean="0"/>
              <a:t>. Photo credit: Caritas Australia</a:t>
            </a:r>
            <a:endParaRPr lang="en-AU" dirty="0"/>
          </a:p>
        </p:txBody>
      </p:sp>
      <p:pic>
        <p:nvPicPr>
          <p:cNvPr id="4100" name="Picture 4"/>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tretch>
            <a:fillRect/>
          </a:stretch>
        </p:blipFill>
        <p:spPr bwMode="auto">
          <a:xfrm>
            <a:off x="4787898" y="1737207"/>
            <a:ext cx="3708400" cy="30348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C6B2B"/>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srgbClr val="3C6B2B"/>
                </a:solidFill>
              </a:rPr>
              <a:t>Curriculum links</a:t>
            </a:r>
          </a:p>
        </p:txBody>
      </p:sp>
      <p:sp>
        <p:nvSpPr>
          <p:cNvPr id="4" name="Text Placeholder 3"/>
          <p:cNvSpPr>
            <a:spLocks noGrp="1"/>
          </p:cNvSpPr>
          <p:nvPr>
            <p:ph type="body" sz="quarter" idx="10"/>
          </p:nvPr>
        </p:nvSpPr>
        <p:spPr>
          <a:xfrm>
            <a:off x="611560" y="1340768"/>
            <a:ext cx="7956748" cy="4778921"/>
          </a:xfrm>
        </p:spPr>
        <p:txBody>
          <a:bodyPr/>
          <a:lstStyle/>
          <a:p>
            <a:r>
              <a:rPr lang="en-AU" b="1"/>
              <a:t>SCIENCE: </a:t>
            </a:r>
          </a:p>
          <a:p>
            <a:r>
              <a:rPr lang="en-AU" b="1"/>
              <a:t>Year 10 </a:t>
            </a:r>
          </a:p>
          <a:p>
            <a:r>
              <a:rPr lang="en-AU"/>
              <a:t>Global systems, including the carbon cycle, rely on interactions involving the biosphere, lithosphere, hydrosphere and atmosphere. (</a:t>
            </a:r>
            <a:r>
              <a:rPr lang="en-AU" b="1"/>
              <a:t>ACSSU189) </a:t>
            </a:r>
            <a:endParaRPr lang="en-AU"/>
          </a:p>
          <a:p>
            <a:r>
              <a:rPr lang="en-AU"/>
              <a:t>Scientific understanding, including models and theories, are contestable and are refined over time through a process of review by the scientific community. (</a:t>
            </a:r>
            <a:r>
              <a:rPr lang="en-AU" b="1"/>
              <a:t>ACSHE191) </a:t>
            </a:r>
            <a:endParaRPr lang="en-AU"/>
          </a:p>
          <a:p>
            <a:endParaRPr lang="en-AU"/>
          </a:p>
          <a:p>
            <a:r>
              <a:rPr lang="en-AU" b="1"/>
              <a:t>RELIGIOUS EDUCATION: </a:t>
            </a:r>
          </a:p>
          <a:p>
            <a:r>
              <a:rPr lang="en-AU"/>
              <a:t>Students construct moral decision-making processes using informed personal, social and cultural perspectives; </a:t>
            </a:r>
          </a:p>
          <a:p>
            <a:r>
              <a:rPr lang="en-AU"/>
              <a:t>Students develop and implement strategies to promote just ways of acting in the local community. </a:t>
            </a:r>
          </a:p>
        </p:txBody>
      </p:sp>
    </p:spTree>
    <p:extLst>
      <p:ext uri="{BB962C8B-B14F-4D97-AF65-F5344CB8AC3E}">
        <p14:creationId xmlns:p14="http://schemas.microsoft.com/office/powerpoint/2010/main" val="9706340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6739" y="0"/>
            <a:ext cx="9130521" cy="6858000"/>
          </a:xfrm>
          <a:prstGeom prst="rect">
            <a:avLst/>
          </a:prstGeom>
          <a:noFill/>
          <a:ln>
            <a:noFill/>
          </a:ln>
        </p:spPr>
      </p:pic>
    </p:spTree>
    <p:extLst>
      <p:ext uri="{BB962C8B-B14F-4D97-AF65-F5344CB8AC3E}">
        <p14:creationId xmlns:p14="http://schemas.microsoft.com/office/powerpoint/2010/main" val="974830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793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a:srcRect l="11907" r="11907"/>
          <a:stretch>
            <a:fillRect/>
          </a:stretch>
        </p:blipFill>
        <p:spPr>
          <a:xfrm>
            <a:off x="3483784" y="3111157"/>
            <a:ext cx="2189162" cy="2147888"/>
          </a:xfrm>
          <a:prstGeom prst="rect">
            <a:avLst/>
          </a:prstGeom>
        </p:spPr>
      </p:pic>
      <p:sp>
        <p:nvSpPr>
          <p:cNvPr id="2050" name="Rectangle 3"/>
          <p:cNvSpPr>
            <a:spLocks noGrp="1" noChangeArrowheads="1"/>
          </p:cNvSpPr>
          <p:nvPr>
            <p:ph idx="4294967295"/>
          </p:nvPr>
        </p:nvSpPr>
        <p:spPr bwMode="auto">
          <a:xfrm>
            <a:off x="0" y="583324"/>
            <a:ext cx="9144000" cy="16390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0"/>
              </a:spcBef>
              <a:buFontTx/>
              <a:buNone/>
            </a:pPr>
            <a:r>
              <a:rPr lang="en-AU" altLang="en-US" sz="5000" b="1" dirty="0" smtClean="0">
                <a:solidFill>
                  <a:schemeClr val="bg1"/>
                </a:solidFill>
              </a:rPr>
              <a:t>CLIMATE-RELATED DISPLACEMENT </a:t>
            </a:r>
          </a:p>
          <a:p>
            <a:pPr algn="ctr" eaLnBrk="1" hangingPunct="1">
              <a:spcBef>
                <a:spcPct val="0"/>
              </a:spcBef>
              <a:buFontTx/>
              <a:buNone/>
            </a:pPr>
            <a:r>
              <a:rPr lang="en-AU" altLang="en-US" sz="5000" b="1" dirty="0" smtClean="0">
                <a:solidFill>
                  <a:schemeClr val="bg1"/>
                </a:solidFill>
              </a:rPr>
              <a:t>OF PEOPLE</a:t>
            </a:r>
          </a:p>
        </p:txBody>
      </p:sp>
      <p:pic>
        <p:nvPicPr>
          <p:cNvPr id="10" name="Picture Placeholder 9"/>
          <p:cNvPicPr>
            <a:picLocks noGrp="1" noChangeAspect="1"/>
          </p:cNvPicPr>
          <p:nvPr>
            <p:ph type="pic" sz="quarter" idx="10"/>
          </p:nvPr>
        </p:nvPicPr>
        <p:blipFill>
          <a:blip r:embed="rId4"/>
          <a:srcRect l="15810" r="15810"/>
          <a:stretch>
            <a:fillRect/>
          </a:stretch>
        </p:blipFill>
        <p:spPr>
          <a:xfrm>
            <a:off x="1187450" y="3111157"/>
            <a:ext cx="2189163" cy="2147888"/>
          </a:xfrm>
          <a:prstGeom prst="rect">
            <a:avLst/>
          </a:prstGeom>
        </p:spPr>
      </p:pic>
      <p:pic>
        <p:nvPicPr>
          <p:cNvPr id="1026" name="Picture 2" descr="http://www.caritas.org.au/images/bangladesh/bang_cyclone-07_da_dsc09436.JPG?sfvrsn=10"/>
          <p:cNvPicPr>
            <a:picLocks noGrp="1" noChangeAspect="1" noChangeArrowheads="1"/>
          </p:cNvPicPr>
          <p:nvPr>
            <p:ph type="pic" sz="quarter" idx="12"/>
          </p:nvPr>
        </p:nvPicPr>
        <p:blipFill>
          <a:blip r:embed="rId5" cstate="print">
            <a:extLst>
              <a:ext uri="{28A0092B-C50C-407E-A947-70E740481C1C}">
                <a14:useLocalDpi xmlns:a14="http://schemas.microsoft.com/office/drawing/2010/main" val="0"/>
              </a:ext>
            </a:extLst>
          </a:blip>
          <a:srcRect l="16026" r="16026"/>
          <a:stretch>
            <a:fillRect/>
          </a:stretch>
        </p:blipFill>
        <p:spPr bwMode="auto">
          <a:xfrm>
            <a:off x="5780117" y="3111157"/>
            <a:ext cx="2189163" cy="21478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413792"/>
            <a:ext cx="8155874" cy="1143000"/>
          </a:xfrm>
        </p:spPr>
        <p:txBody>
          <a:bodyPr/>
          <a:lstStyle/>
          <a:p>
            <a:r>
              <a:rPr lang="en-AU" dirty="0" smtClean="0"/>
              <a:t>What is climate change?</a:t>
            </a:r>
            <a:endParaRPr lang="en-AU" dirty="0"/>
          </a:p>
        </p:txBody>
      </p:sp>
      <p:sp>
        <p:nvSpPr>
          <p:cNvPr id="3074" name="Rectangle 3"/>
          <p:cNvSpPr>
            <a:spLocks noGrp="1" noChangeArrowheads="1"/>
          </p:cNvSpPr>
          <p:nvPr>
            <p:ph type="body" sz="quarter" idx="10"/>
          </p:nvPr>
        </p:nvSpPr>
        <p:spPr bwMode="auto">
          <a:xfrm>
            <a:off x="539552" y="1658776"/>
            <a:ext cx="4032448" cy="38862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0"/>
              </a:spcBef>
            </a:pPr>
            <a:r>
              <a:rPr lang="en-AU" altLang="en-US" sz="2400" dirty="0"/>
              <a:t>Climate change refers to the changing average weather patterns over a period of time. </a:t>
            </a:r>
          </a:p>
          <a:p>
            <a:pPr>
              <a:spcBef>
                <a:spcPct val="0"/>
              </a:spcBef>
            </a:pPr>
            <a:endParaRPr lang="en-AU" altLang="en-US" sz="1200" dirty="0"/>
          </a:p>
          <a:p>
            <a:pPr>
              <a:spcBef>
                <a:spcPct val="0"/>
              </a:spcBef>
            </a:pPr>
            <a:r>
              <a:rPr lang="en-AU" altLang="en-US" sz="2400" dirty="0"/>
              <a:t>These changes are caused by both natural and human factors.</a:t>
            </a:r>
          </a:p>
          <a:p>
            <a:pPr>
              <a:spcBef>
                <a:spcPct val="0"/>
              </a:spcBef>
            </a:pPr>
            <a:endParaRPr lang="en-AU" altLang="en-US" sz="1200" dirty="0"/>
          </a:p>
          <a:p>
            <a:pPr>
              <a:spcBef>
                <a:spcPct val="0"/>
              </a:spcBef>
            </a:pPr>
            <a:r>
              <a:rPr lang="en-AU" altLang="en-US" sz="2400" dirty="0"/>
              <a:t>Climate change is linked to the increase in greenhouse gases in the earth’s atmosphere. </a:t>
            </a:r>
          </a:p>
          <a:p>
            <a:pPr eaLnBrk="1" hangingPunct="1">
              <a:buFontTx/>
              <a:buNone/>
            </a:pPr>
            <a:endParaRPr lang="en-AU" altLang="en-US" dirty="0" smtClean="0">
              <a:solidFill>
                <a:schemeClr val="bg1"/>
              </a:solidFill>
            </a:endParaRPr>
          </a:p>
        </p:txBody>
      </p:sp>
      <p:sp>
        <p:nvSpPr>
          <p:cNvPr id="3" name="Text Placeholder 2"/>
          <p:cNvSpPr>
            <a:spLocks noGrp="1"/>
          </p:cNvSpPr>
          <p:nvPr>
            <p:ph type="body" sz="quarter" idx="11"/>
          </p:nvPr>
        </p:nvSpPr>
        <p:spPr>
          <a:xfrm>
            <a:off x="4723506" y="5159539"/>
            <a:ext cx="3708399" cy="346841"/>
          </a:xfrm>
        </p:spPr>
        <p:txBody>
          <a:bodyPr/>
          <a:lstStyle/>
          <a:p>
            <a:r>
              <a:rPr lang="en-AU" dirty="0"/>
              <a:t>People going to work through heavy rain in Bangladesh. Photo credit: Richard Wainwright.</a:t>
            </a:r>
          </a:p>
        </p:txBody>
      </p:sp>
      <p:sp>
        <p:nvSpPr>
          <p:cNvPr id="3075" name="Rectangle 8"/>
          <p:cNvSpPr>
            <a:spLocks noChangeArrowheads="1"/>
          </p:cNvSpPr>
          <p:nvPr/>
        </p:nvSpPr>
        <p:spPr bwMode="auto">
          <a:xfrm>
            <a:off x="574675" y="3068638"/>
            <a:ext cx="8569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3200">
              <a:solidFill>
                <a:schemeClr val="bg1"/>
              </a:solidFill>
            </a:endParaRPr>
          </a:p>
        </p:txBody>
      </p:sp>
      <p:pic>
        <p:nvPicPr>
          <p:cNvPr id="8" name="Picture Placeholder 7"/>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90585" y="1762125"/>
            <a:ext cx="3703029" cy="3395663"/>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How can climate change affect people? </a:t>
            </a:r>
            <a:endParaRPr lang="en-AU" dirty="0"/>
          </a:p>
        </p:txBody>
      </p:sp>
      <p:sp>
        <p:nvSpPr>
          <p:cNvPr id="4098" name="Rectangle 3"/>
          <p:cNvSpPr>
            <a:spLocks noGrp="1" noChangeArrowheads="1"/>
          </p:cNvSpPr>
          <p:nvPr>
            <p:ph type="body" sz="quarter" idx="10"/>
          </p:nvPr>
        </p:nvSpPr>
        <p:spPr bwMode="auto">
          <a:xfrm>
            <a:off x="539552" y="1993630"/>
            <a:ext cx="4032448" cy="388624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r>
              <a:rPr lang="en-AU" altLang="en-US" sz="2400" dirty="0" smtClean="0"/>
              <a:t>Climate change in itself does not directly displace people. </a:t>
            </a:r>
          </a:p>
          <a:p>
            <a:pPr eaLnBrk="1" hangingPunct="1">
              <a:spcBef>
                <a:spcPct val="0"/>
              </a:spcBef>
            </a:pPr>
            <a:endParaRPr lang="en-AU" altLang="en-US" sz="2400" dirty="0" smtClean="0"/>
          </a:p>
          <a:p>
            <a:pPr eaLnBrk="1" hangingPunct="1">
              <a:spcBef>
                <a:spcPct val="0"/>
              </a:spcBef>
            </a:pPr>
            <a:r>
              <a:rPr lang="en-AU" altLang="en-US" sz="2400" dirty="0" smtClean="0"/>
              <a:t>However, climate change may have environmental effects that make it difficult for people to survive where they are.</a:t>
            </a:r>
          </a:p>
          <a:p>
            <a:pPr eaLnBrk="1" hangingPunct="1">
              <a:spcBef>
                <a:spcPct val="0"/>
              </a:spcBef>
            </a:pPr>
            <a:endParaRPr lang="en-AU" altLang="en-US" sz="2400" dirty="0"/>
          </a:p>
        </p:txBody>
      </p:sp>
      <p:sp>
        <p:nvSpPr>
          <p:cNvPr id="3" name="Text Placeholder 2"/>
          <p:cNvSpPr>
            <a:spLocks noGrp="1"/>
          </p:cNvSpPr>
          <p:nvPr>
            <p:ph type="body" sz="quarter" idx="11"/>
          </p:nvPr>
        </p:nvSpPr>
        <p:spPr>
          <a:xfrm>
            <a:off x="4787901" y="4959606"/>
            <a:ext cx="3708399" cy="346841"/>
          </a:xfrm>
        </p:spPr>
        <p:txBody>
          <a:bodyPr/>
          <a:lstStyle/>
          <a:p>
            <a:r>
              <a:rPr lang="en-AU" dirty="0">
                <a:latin typeface="Arial" charset="0"/>
                <a:cs typeface="+mn-cs"/>
              </a:rPr>
              <a:t>A farmer who has received help with sustainable agriculture </a:t>
            </a:r>
            <a:r>
              <a:rPr lang="en-AU" dirty="0" smtClean="0">
                <a:latin typeface="Arial" charset="0"/>
                <a:cs typeface="+mn-cs"/>
              </a:rPr>
              <a:t>techniques in </a:t>
            </a:r>
            <a:r>
              <a:rPr lang="en-AU" dirty="0" smtClean="0"/>
              <a:t>Afghanistan. Photo credit: Caritas Australia.</a:t>
            </a:r>
            <a:endParaRPr lang="en-AU" dirty="0"/>
          </a:p>
        </p:txBody>
      </p:sp>
      <p:pic>
        <p:nvPicPr>
          <p:cNvPr id="2050" name="Picture 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tretch>
            <a:fillRect/>
          </a:stretch>
        </p:blipFill>
        <p:spPr bwMode="auto">
          <a:xfrm>
            <a:off x="4787900" y="1942540"/>
            <a:ext cx="3708400" cy="30348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AU" altLang="en-US" sz="4000" smtClean="0"/>
              <a:t/>
            </a:r>
            <a:br>
              <a:rPr lang="en-AU" altLang="en-US" sz="4000" smtClean="0"/>
            </a:br>
            <a:endParaRPr lang="en-AU" altLang="en-US" sz="4000" smtClean="0"/>
          </a:p>
        </p:txBody>
      </p:sp>
      <p:sp>
        <p:nvSpPr>
          <p:cNvPr id="2" name="Text Placeholder 1"/>
          <p:cNvSpPr>
            <a:spLocks noGrp="1"/>
          </p:cNvSpPr>
          <p:nvPr>
            <p:ph type="body" sz="quarter" idx="10"/>
          </p:nvPr>
        </p:nvSpPr>
        <p:spPr>
          <a:xfrm>
            <a:off x="539552" y="1710292"/>
            <a:ext cx="4032448" cy="3886241"/>
          </a:xfrm>
        </p:spPr>
        <p:txBody>
          <a:bodyPr/>
          <a:lstStyle/>
          <a:p>
            <a:pPr>
              <a:spcBef>
                <a:spcPct val="50000"/>
              </a:spcBef>
            </a:pPr>
            <a:r>
              <a:rPr lang="en-AU" altLang="en-US" sz="2400" dirty="0" smtClean="0"/>
              <a:t>There are many reasons people are forced to leave their homes.</a:t>
            </a:r>
          </a:p>
          <a:p>
            <a:pPr>
              <a:spcBef>
                <a:spcPct val="50000"/>
              </a:spcBef>
            </a:pPr>
            <a:r>
              <a:rPr lang="en-AU" altLang="en-US" sz="2400" dirty="0" smtClean="0"/>
              <a:t>Today</a:t>
            </a:r>
            <a:r>
              <a:rPr lang="en-AU" altLang="en-US" sz="2400" dirty="0"/>
              <a:t>, </a:t>
            </a:r>
            <a:r>
              <a:rPr lang="en-AU" altLang="en-US" sz="2400" dirty="0" smtClean="0"/>
              <a:t>climate-induced migration affects millions </a:t>
            </a:r>
            <a:r>
              <a:rPr lang="en-AU" altLang="en-US" sz="2400" dirty="0"/>
              <a:t>of </a:t>
            </a:r>
            <a:r>
              <a:rPr lang="en-AU" altLang="en-US" sz="2400" dirty="0" smtClean="0"/>
              <a:t>people, as they are forced </a:t>
            </a:r>
            <a:r>
              <a:rPr lang="en-AU" altLang="en-US" sz="2400" dirty="0"/>
              <a:t>to leave their homes as a result of climate change.</a:t>
            </a:r>
          </a:p>
          <a:p>
            <a:pPr>
              <a:spcBef>
                <a:spcPct val="50000"/>
              </a:spcBef>
            </a:pPr>
            <a:r>
              <a:rPr lang="en-AU" altLang="en-US" sz="2400" dirty="0"/>
              <a:t>As they do not meet the definition of a refugee, they receive no legal protection.</a:t>
            </a:r>
            <a:endParaRPr lang="en-AU" altLang="en-US" sz="3200" dirty="0"/>
          </a:p>
          <a:p>
            <a:endParaRPr lang="en-AU" dirty="0"/>
          </a:p>
        </p:txBody>
      </p:sp>
      <p:sp>
        <p:nvSpPr>
          <p:cNvPr id="3" name="Text Placeholder 2"/>
          <p:cNvSpPr>
            <a:spLocks noGrp="1"/>
          </p:cNvSpPr>
          <p:nvPr>
            <p:ph type="body" sz="quarter" idx="11"/>
          </p:nvPr>
        </p:nvSpPr>
        <p:spPr>
          <a:xfrm>
            <a:off x="4787899" y="5211055"/>
            <a:ext cx="3708399" cy="346841"/>
          </a:xfrm>
        </p:spPr>
        <p:txBody>
          <a:bodyPr/>
          <a:lstStyle/>
          <a:p>
            <a:r>
              <a:rPr lang="en-AU" dirty="0" smtClean="0"/>
              <a:t>Pakistan. Photo credit: Laura </a:t>
            </a:r>
            <a:r>
              <a:rPr lang="en-AU" dirty="0" err="1" smtClean="0"/>
              <a:t>Sheahan</a:t>
            </a:r>
            <a:r>
              <a:rPr lang="en-AU" dirty="0" smtClean="0"/>
              <a:t>/Catholic Relief Services.</a:t>
            </a:r>
            <a:endParaRPr lang="en-AU" dirty="0"/>
          </a:p>
        </p:txBody>
      </p:sp>
      <p:sp>
        <p:nvSpPr>
          <p:cNvPr id="5125" name="Text Box 7"/>
          <p:cNvSpPr txBox="1">
            <a:spLocks noChangeArrowheads="1"/>
          </p:cNvSpPr>
          <p:nvPr/>
        </p:nvSpPr>
        <p:spPr bwMode="auto">
          <a:xfrm>
            <a:off x="5775471" y="3291681"/>
            <a:ext cx="2016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AU" altLang="en-US" sz="1200" dirty="0">
                <a:solidFill>
                  <a:schemeClr val="bg1"/>
                </a:solidFill>
              </a:rPr>
              <a:t>Bangladesh Floods 2004</a:t>
            </a:r>
          </a:p>
        </p:txBody>
      </p:sp>
      <p:sp>
        <p:nvSpPr>
          <p:cNvPr id="9" name="Title 1"/>
          <p:cNvSpPr txBox="1">
            <a:spLocks/>
          </p:cNvSpPr>
          <p:nvPr/>
        </p:nvSpPr>
        <p:spPr>
          <a:xfrm>
            <a:off x="627557" y="566192"/>
            <a:ext cx="7956748" cy="11430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b="1" i="0" kern="1200" cap="all" normalizeH="0" baseline="0">
                <a:solidFill>
                  <a:srgbClr val="3C6B2B"/>
                </a:solidFill>
                <a:latin typeface="Arial"/>
                <a:ea typeface="+mj-ea"/>
                <a:cs typeface="Arial"/>
              </a:defRPr>
            </a:lvl1pPr>
          </a:lstStyle>
          <a:p>
            <a:pPr fontAlgn="auto">
              <a:spcAft>
                <a:spcPts val="0"/>
              </a:spcAft>
            </a:pPr>
            <a:r>
              <a:rPr lang="en-AU" dirty="0" smtClean="0"/>
              <a:t>How are People affected?</a:t>
            </a:r>
            <a:endParaRPr lang="en-AU" dirty="0"/>
          </a:p>
        </p:txBody>
      </p:sp>
      <p:pic>
        <p:nvPicPr>
          <p:cNvPr id="3074" name="Picture 2"/>
          <p:cNvPicPr>
            <a:picLocks noGrp="1" noChangeAspect="1" noChangeArrowheads="1"/>
          </p:cNvPicPr>
          <p:nvPr>
            <p:ph type="pic" sz="quarter" idx="12"/>
          </p:nvPr>
        </p:nvPicPr>
        <p:blipFill>
          <a:blip r:embed="rId3">
            <a:extLst>
              <a:ext uri="{28A0092B-C50C-407E-A947-70E740481C1C}">
                <a14:useLocalDpi xmlns:a14="http://schemas.microsoft.com/office/drawing/2010/main" val="0"/>
              </a:ext>
            </a:extLst>
          </a:blip>
          <a:stretch>
            <a:fillRect/>
          </a:stretch>
        </p:blipFill>
        <p:spPr bwMode="auto">
          <a:xfrm>
            <a:off x="4789230" y="1807368"/>
            <a:ext cx="3705735" cy="33956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52488" y="747713"/>
            <a:ext cx="3344862" cy="77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p:cNvSpPr>
            <a:spLocks noGrp="1"/>
          </p:cNvSpPr>
          <p:nvPr>
            <p:ph type="title"/>
          </p:nvPr>
        </p:nvSpPr>
        <p:spPr/>
        <p:txBody>
          <a:bodyPr/>
          <a:lstStyle/>
          <a:p>
            <a:r>
              <a:rPr lang="en-AU" dirty="0" smtClean="0"/>
              <a:t>HUMAN RIGHTS</a:t>
            </a:r>
            <a:endParaRPr lang="en-AU" dirty="0"/>
          </a:p>
        </p:txBody>
      </p:sp>
      <p:sp>
        <p:nvSpPr>
          <p:cNvPr id="3" name="Text Placeholder 2"/>
          <p:cNvSpPr>
            <a:spLocks noGrp="1"/>
          </p:cNvSpPr>
          <p:nvPr>
            <p:ph type="body" sz="quarter" idx="11"/>
          </p:nvPr>
        </p:nvSpPr>
        <p:spPr>
          <a:xfrm>
            <a:off x="4709651" y="5067635"/>
            <a:ext cx="4090219" cy="346841"/>
          </a:xfrm>
        </p:spPr>
        <p:txBody>
          <a:bodyPr/>
          <a:lstStyle/>
          <a:p>
            <a:r>
              <a:rPr lang="en-AU" sz="1000" dirty="0"/>
              <a:t>A Bangladeshi man carries his son as he wades through chest-deep waters at a flooded village in July 2004</a:t>
            </a:r>
            <a:r>
              <a:rPr lang="en-AU" sz="1000" dirty="0" smtClean="0"/>
              <a:t>.</a:t>
            </a:r>
            <a:r>
              <a:rPr lang="en-AU" sz="1000" dirty="0"/>
              <a:t> Floods engulfed vast areas in Bangladesh killing at least 11 people and leaving two million </a:t>
            </a:r>
            <a:r>
              <a:rPr lang="en-AU" sz="1000" dirty="0" smtClean="0"/>
              <a:t>marooned.  Photo credit</a:t>
            </a:r>
            <a:r>
              <a:rPr lang="en-AU" sz="1000" dirty="0"/>
              <a:t>: REUTERS/</a:t>
            </a:r>
            <a:r>
              <a:rPr lang="en-AU" sz="1000" dirty="0" err="1"/>
              <a:t>Rafiqur</a:t>
            </a:r>
            <a:r>
              <a:rPr lang="en-AU" sz="1000" dirty="0"/>
              <a:t> Rahman</a:t>
            </a:r>
          </a:p>
        </p:txBody>
      </p:sp>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87900" y="1658238"/>
            <a:ext cx="3708400" cy="3398104"/>
          </a:xfrm>
          <a:prstGeom prst="rect">
            <a:avLst/>
          </a:prstGeom>
        </p:spPr>
      </p:pic>
      <p:pic>
        <p:nvPicPr>
          <p:cNvPr id="5" name="Picture 4"/>
          <p:cNvPicPr>
            <a:picLocks noChangeAspect="1"/>
          </p:cNvPicPr>
          <p:nvPr/>
        </p:nvPicPr>
        <p:blipFill>
          <a:blip r:embed="rId4"/>
          <a:stretch>
            <a:fillRect/>
          </a:stretch>
        </p:blipFill>
        <p:spPr>
          <a:xfrm>
            <a:off x="409423" y="1476119"/>
            <a:ext cx="4230991" cy="393835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946150" y="1008063"/>
            <a:ext cx="3355975" cy="592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p>
        </p:txBody>
      </p:sp>
      <p:sp>
        <p:nvSpPr>
          <p:cNvPr id="2" name="Title 1"/>
          <p:cNvSpPr>
            <a:spLocks noGrp="1"/>
          </p:cNvSpPr>
          <p:nvPr>
            <p:ph type="title"/>
          </p:nvPr>
        </p:nvSpPr>
        <p:spPr/>
        <p:txBody>
          <a:bodyPr/>
          <a:lstStyle/>
          <a:p>
            <a:r>
              <a:rPr lang="en-AU" dirty="0" smtClean="0"/>
              <a:t>HUMAN RIGHTS</a:t>
            </a:r>
            <a:endParaRPr lang="en-AU" dirty="0"/>
          </a:p>
        </p:txBody>
      </p:sp>
      <p:sp>
        <p:nvSpPr>
          <p:cNvPr id="3" name="Text Placeholder 2"/>
          <p:cNvSpPr>
            <a:spLocks noGrp="1"/>
          </p:cNvSpPr>
          <p:nvPr>
            <p:ph type="body" sz="quarter" idx="11"/>
          </p:nvPr>
        </p:nvSpPr>
        <p:spPr>
          <a:xfrm>
            <a:off x="4787899" y="5159539"/>
            <a:ext cx="3708399" cy="346841"/>
          </a:xfrm>
        </p:spPr>
        <p:txBody>
          <a:bodyPr/>
          <a:lstStyle/>
          <a:p>
            <a:r>
              <a:rPr lang="en-AU" dirty="0"/>
              <a:t>Helping with the distribution of sorghum during the food crisis in Chad</a:t>
            </a:r>
            <a:r>
              <a:rPr lang="en-AU" dirty="0" smtClean="0"/>
              <a:t>. Photo credit: Caritas </a:t>
            </a:r>
            <a:r>
              <a:rPr lang="en-AU" dirty="0" err="1" smtClean="0"/>
              <a:t>Switerzerland</a:t>
            </a:r>
            <a:endParaRPr lang="en-AU" dirty="0"/>
          </a:p>
        </p:txBody>
      </p:sp>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789232" y="1762125"/>
            <a:ext cx="3705735" cy="3395663"/>
          </a:xfrm>
          <a:prstGeom prst="rect">
            <a:avLst/>
          </a:prstGeom>
        </p:spPr>
      </p:pic>
      <p:pic>
        <p:nvPicPr>
          <p:cNvPr id="6" name="Picture 5"/>
          <p:cNvPicPr>
            <a:picLocks noChangeAspect="1"/>
          </p:cNvPicPr>
          <p:nvPr/>
        </p:nvPicPr>
        <p:blipFill>
          <a:blip r:embed="rId4"/>
          <a:stretch>
            <a:fillRect/>
          </a:stretch>
        </p:blipFill>
        <p:spPr>
          <a:xfrm>
            <a:off x="384377" y="1587321"/>
            <a:ext cx="4279763" cy="395055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aritas Colour Palette">
      <a:dk1>
        <a:srgbClr val="000000"/>
      </a:dk1>
      <a:lt1>
        <a:srgbClr val="FFFFFF"/>
      </a:lt1>
      <a:dk2>
        <a:srgbClr val="A7170A"/>
      </a:dk2>
      <a:lt2>
        <a:srgbClr val="FFFFFF"/>
      </a:lt2>
      <a:accent1>
        <a:srgbClr val="61A7E7"/>
      </a:accent1>
      <a:accent2>
        <a:srgbClr val="EBC012"/>
      </a:accent2>
      <a:accent3>
        <a:srgbClr val="91B728"/>
      </a:accent3>
      <a:accent4>
        <a:srgbClr val="753B85"/>
      </a:accent4>
      <a:accent5>
        <a:srgbClr val="710049"/>
      </a:accent5>
      <a:accent6>
        <a:srgbClr val="C4512F"/>
      </a:accent6>
      <a:hlink>
        <a:srgbClr val="0A5677"/>
      </a:hlink>
      <a:folHlink>
        <a:srgbClr val="749FA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ln>
        <a:effectLst/>
      </a:spPr>
      <a:bodyPr wrap="none" anchor="ctr"/>
      <a:lstStyle>
        <a:defPPr>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BB767A26C87A8429349E100999E60C0" ma:contentTypeVersion="7" ma:contentTypeDescription="Create a new document." ma:contentTypeScope="" ma:versionID="40723d38cd10320af5fa5f67bb8bd578">
  <xsd:schema xmlns:xsd="http://www.w3.org/2001/XMLSchema" xmlns:xs="http://www.w3.org/2001/XMLSchema" xmlns:p="http://schemas.microsoft.com/office/2006/metadata/properties" xmlns:ns2="e628dbc2-5780-4aa6-b59e-b4a165ad8118" xmlns:ns3="041f561b-787a-4331-b8c2-4f8b42e141f3" targetNamespace="http://schemas.microsoft.com/office/2006/metadata/properties" ma:root="true" ma:fieldsID="04e68461d7bccf0d00d2c3bec6b3d964" ns2:_="" ns3:_="">
    <xsd:import namespace="e628dbc2-5780-4aa6-b59e-b4a165ad8118"/>
    <xsd:import namespace="041f561b-787a-4331-b8c2-4f8b42e141f3"/>
    <xsd:element name="properties">
      <xsd:complexType>
        <xsd:sequence>
          <xsd:element name="documentManagement">
            <xsd:complexType>
              <xsd:all>
                <xsd:element ref="ns2:_dlc_DocId" minOccurs="0"/>
                <xsd:element ref="ns2:_dlc_DocIdUrl" minOccurs="0"/>
                <xsd:element ref="ns2:_dlc_DocIdPersistId" minOccurs="0"/>
                <xsd:element ref="ns3:Audience" minOccurs="0"/>
                <xsd:element ref="ns3:Topic" minOccurs="0"/>
                <xsd:element ref="ns3:Resource_x0020_Type"/>
                <xsd:element ref="ns3:Document_x0020_Status"/>
                <xsd:element ref="ns3:Used_x0020_for" minOccurs="0"/>
                <xsd:element ref="ns3:Calendar_x0020_Year" minOccurs="0"/>
                <xsd:element ref="ns3:Description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28dbc2-5780-4aa6-b59e-b4a165ad81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41f561b-787a-4331-b8c2-4f8b42e141f3" elementFormDefault="qualified">
    <xsd:import namespace="http://schemas.microsoft.com/office/2006/documentManagement/types"/>
    <xsd:import namespace="http://schemas.microsoft.com/office/infopath/2007/PartnerControls"/>
    <xsd:element name="Audience" ma:index="11" nillable="true" ma:displayName="Audience" ma:default="Lower Primary" ma:description="" ma:internalName="Audience" ma:requiredMultiChoice="true">
      <xsd:complexType>
        <xsd:complexContent>
          <xsd:extension base="dms:MultiChoice">
            <xsd:sequence>
              <xsd:element name="Value" maxOccurs="unbounded" minOccurs="0" nillable="true">
                <xsd:simpleType>
                  <xsd:restriction base="dms:Choice">
                    <xsd:enumeration value="Lower Primary"/>
                    <xsd:enumeration value="Middle Primary"/>
                    <xsd:enumeration value="Upper Primary"/>
                    <xsd:enumeration value="Lower Secondary"/>
                    <xsd:enumeration value="Middle Secondary"/>
                    <xsd:enumeration value="Senior Secondary"/>
                    <xsd:enumeration value="Teacher"/>
                    <xsd:enumeration value="Tertiary"/>
                    <xsd:enumeration value="Parish"/>
                    <xsd:enumeration value="Other"/>
                  </xsd:restriction>
                </xsd:simpleType>
              </xsd:element>
            </xsd:sequence>
          </xsd:extension>
        </xsd:complexContent>
      </xsd:complexType>
    </xsd:element>
    <xsd:element name="Topic" ma:index="12" nillable="true" ma:displayName="Topic" ma:default="Caritas Introduction" ma:description="" ma:internalName="Topic" ma:requiredMultiChoice="true">
      <xsd:complexType>
        <xsd:complexContent>
          <xsd:extension base="dms:MultiChoice">
            <xsd:sequence>
              <xsd:element name="Value" maxOccurs="unbounded" minOccurs="0" nillable="true">
                <xsd:simpleType>
                  <xsd:restriction base="dms:Choice">
                    <xsd:enumeration value="Be More/Romero"/>
                    <xsd:enumeration value="Caritas Introduction"/>
                    <xsd:enumeration value="Catholic Social Teaching"/>
                    <xsd:enumeration value="Charity to Justice"/>
                    <xsd:enumeration value="Disability"/>
                    <xsd:enumeration value="Disaster Risk Reduction"/>
                    <xsd:enumeration value="Education"/>
                    <xsd:enumeration value="Environment/Climate"/>
                    <xsd:enumeration value="Emergencies"/>
                    <xsd:enumeration value="Fair Trade"/>
                    <xsd:enumeration value="Food Security &amp; Agriculture"/>
                    <xsd:enumeration value="Health and HIV/AIDS"/>
                    <xsd:enumeration value="Human Rights"/>
                    <xsd:enumeration value="Indigenous Peoples"/>
                    <xsd:enumeration value="Leadership"/>
                    <xsd:enumeration value="MDGs"/>
                    <xsd:enumeration value="Peace"/>
                    <xsd:enumeration value="Poverty, Aid and Development"/>
                    <xsd:enumeration value="Project Compassion"/>
                    <xsd:enumeration value="Refugees"/>
                    <xsd:enumeration value="Water &amp; Sanitation"/>
                    <xsd:enumeration value="SDGs"/>
                    <xsd:enumeration value="Women"/>
                    <xsd:enumeration value="Other"/>
                  </xsd:restriction>
                </xsd:simpleType>
              </xsd:element>
            </xsd:sequence>
          </xsd:extension>
        </xsd:complexContent>
      </xsd:complexType>
    </xsd:element>
    <xsd:element name="Resource_x0020_Type" ma:index="13" ma:displayName="Resource Type" ma:default="Learning Experience" ma:description="" ma:format="Dropdown" ma:internalName="Resource_x0020_Type">
      <xsd:simpleType>
        <xsd:restriction base="dms:Choice">
          <xsd:enumeration value="Design elements"/>
          <xsd:enumeration value="Lesson"/>
          <xsd:enumeration value="Learning Experience"/>
          <xsd:enumeration value="Planning docs"/>
          <xsd:enumeration value="Prayer/Reflection"/>
          <xsd:enumeration value="Promotional material"/>
          <xsd:enumeration value="PowerPoint"/>
          <xsd:enumeration value="Multi-media"/>
          <xsd:enumeration value="Quiz"/>
          <xsd:enumeration value="Poster"/>
          <xsd:enumeration value="Game"/>
          <xsd:enumeration value="Fact Sheet/Infographic"/>
          <xsd:enumeration value="Case Study"/>
          <xsd:enumeration value="Fundraising"/>
          <xsd:enumeration value="Worksheet"/>
          <xsd:enumeration value="Other"/>
        </xsd:restriction>
      </xsd:simpleType>
    </xsd:element>
    <xsd:element name="Document_x0020_Status" ma:index="14" ma:displayName="Document Status" ma:default="Draft" ma:description="" ma:format="Dropdown" ma:internalName="Document_x0020_Status">
      <xsd:simpleType>
        <xsd:restriction base="dms:Choice">
          <xsd:enumeration value="Draft"/>
          <xsd:enumeration value="Working Doc"/>
          <xsd:enumeration value="Pending Approval"/>
          <xsd:enumeration value="Approved for team only"/>
          <xsd:enumeration value="Approved for use within CA"/>
          <xsd:enumeration value="Approved for use outside CA"/>
          <xsd:enumeration value="Embargoed"/>
          <xsd:enumeration value="Expired"/>
          <xsd:enumeration value="Other"/>
        </xsd:restriction>
      </xsd:simpleType>
    </xsd:element>
    <xsd:element name="Used_x0020_for" ma:index="15" nillable="true" ma:displayName="Used for" ma:default="Advent" ma:description="" ma:internalName="Used_x0020_for">
      <xsd:complexType>
        <xsd:complexContent>
          <xsd:extension base="dms:MultiChoice">
            <xsd:sequence>
              <xsd:element name="Value" maxOccurs="unbounded" minOccurs="0" nillable="true">
                <xsd:simpleType>
                  <xsd:restriction base="dms:Choice">
                    <xsd:enumeration value="Just Leadership Day"/>
                    <xsd:enumeration value="Immersion"/>
                    <xsd:enumeration value="Teacher PD"/>
                    <xsd:enumeration value="Tertiary"/>
                    <xsd:enumeration value="Food for All"/>
                    <xsd:enumeration value="AACES"/>
                    <xsd:enumeration value="Advent"/>
                    <xsd:enumeration value="CST"/>
                    <xsd:enumeration value="Just visiting?"/>
                  </xsd:restriction>
                </xsd:simpleType>
              </xsd:element>
            </xsd:sequence>
          </xsd:extension>
        </xsd:complexContent>
      </xsd:complexType>
    </xsd:element>
    <xsd:element name="Calendar_x0020_Year" ma:index="16" nillable="true" ma:displayName="Calendar Year" ma:default="2013" ma:format="Dropdown" ma:internalName="Calendar_x0020_Year">
      <xsd:simpleType>
        <xsd:restriction base="dms:Choice">
          <xsd:enumeration value="2010"/>
          <xsd:enumeration value="2011"/>
          <xsd:enumeration value="2012"/>
          <xsd:enumeration value="2013"/>
          <xsd:enumeration value="2014"/>
          <xsd:enumeration value="2015"/>
          <xsd:enumeration value="2016"/>
          <xsd:enumeration value="2017"/>
          <xsd:enumeration value="2018"/>
        </xsd:restriction>
      </xsd:simpleType>
    </xsd:element>
    <xsd:element name="Description0" ma:index="17" nillable="true" ma:displayName="Description" ma:description="A short description about the resource." ma:internalName="Description0">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ocument_x0020_Status xmlns="041f561b-787a-4331-b8c2-4f8b42e141f3">Approved for use outside CA</Document_x0020_Status>
    <Used_x0020_for xmlns="041f561b-787a-4331-b8c2-4f8b42e141f3"/>
    <Resource_x0020_Type xmlns="041f561b-787a-4331-b8c2-4f8b42e141f3">Learning Experience</Resource_x0020_Type>
    <Audience xmlns="041f561b-787a-4331-b8c2-4f8b42e141f3">
      <Value>Middle Primary</Value>
      <Value>Upper Primary</Value>
      <Value>Lower Secondary</Value>
      <Value>Middle Secondary</Value>
      <Value>Senior Secondary</Value>
    </Audience>
    <Calendar_x0020_Year xmlns="041f561b-787a-4331-b8c2-4f8b42e141f3">2017</Calendar_x0020_Year>
    <Topic xmlns="041f561b-787a-4331-b8c2-4f8b42e141f3">
      <Value>Environment/Climate</Value>
    </Topic>
    <Description0 xmlns="041f561b-787a-4331-b8c2-4f8b42e141f3"> This presentation explores the rising number of climate-related displaced people. </Description0>
    <_dlc_DocId xmlns="e628dbc2-5780-4aa6-b59e-b4a165ad8118">3XVCYASFVK3Q-205-1022</_dlc_DocId>
    <_dlc_DocIdUrl xmlns="e628dbc2-5780-4aa6-b59e-b4a165ad8118">
      <Url>http://aimstest.caritas.org.au/sites/community/education/resources/_layouts/DocIdRedir.aspx?ID=3XVCYASFVK3Q-205-1022</Url>
      <Description>3XVCYASFVK3Q-205-1022</Description>
    </_dlc_DocIdUrl>
  </documentManagement>
</p:properti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E25538D-314D-4A30-9F7C-1AFDFF99FB73}">
  <ds:schemaRefs>
    <ds:schemaRef ds:uri="http://schemas.microsoft.com/sharepoint/events"/>
  </ds:schemaRefs>
</ds:datastoreItem>
</file>

<file path=customXml/itemProps2.xml><?xml version="1.0" encoding="utf-8"?>
<ds:datastoreItem xmlns:ds="http://schemas.openxmlformats.org/officeDocument/2006/customXml" ds:itemID="{C6A29CF5-041A-4454-9A72-A9611205C54F}">
  <ds:schemaRefs>
    <ds:schemaRef ds:uri="http://schemas.microsoft.com/sharepoint/v3/contenttype/forms"/>
  </ds:schemaRefs>
</ds:datastoreItem>
</file>

<file path=customXml/itemProps3.xml><?xml version="1.0" encoding="utf-8"?>
<ds:datastoreItem xmlns:ds="http://schemas.openxmlformats.org/officeDocument/2006/customXml" ds:itemID="{881EE59D-0C85-4EB7-8FC7-B284CA3BB2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28dbc2-5780-4aa6-b59e-b4a165ad8118"/>
    <ds:schemaRef ds:uri="041f561b-787a-4331-b8c2-4f8b42e141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ECC9015-F46B-4B5E-BD69-9449BCCB0D0C}">
  <ds:schemaRefs>
    <ds:schemaRef ds:uri="e628dbc2-5780-4aa6-b59e-b4a165ad8118"/>
    <ds:schemaRef ds:uri="041f561b-787a-4331-b8c2-4f8b42e141f3"/>
    <ds:schemaRef ds:uri="http://schemas.microsoft.com/office/2006/documentManagement/types"/>
    <ds:schemaRef ds:uri="http://purl.org/dc/elements/1.1/"/>
    <ds:schemaRef ds:uri="http://schemas.microsoft.com/office/infopath/2007/PartnerControls"/>
    <ds:schemaRef ds:uri="http://purl.org/dc/dcmitype/"/>
    <ds:schemaRef ds:uri="http://www.w3.org/XML/1998/namespace"/>
    <ds:schemaRef ds:uri="http://schemas.openxmlformats.org/package/2006/metadata/core-properties"/>
    <ds:schemaRef ds:uri="http://schemas.microsoft.com/office/2006/metadata/properties"/>
    <ds:schemaRef ds:uri="http://purl.org/dc/terms/"/>
  </ds:schemaRefs>
</ds:datastoreItem>
</file>

<file path=customXml/itemProps5.xml><?xml version="1.0" encoding="utf-8"?>
<ds:datastoreItem xmlns:ds="http://schemas.openxmlformats.org/officeDocument/2006/customXml" ds:itemID="{045C0568-62CC-42C4-973C-F801F910F388}">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2068</TotalTime>
  <Words>2230</Words>
  <Application>Microsoft Office PowerPoint</Application>
  <PresentationFormat>On-screen Show (4:3)</PresentationFormat>
  <Paragraphs>253</Paragraphs>
  <Slides>31</Slides>
  <Notes>23</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Calibri</vt:lpstr>
      <vt:lpstr>Felt Tip Roman</vt:lpstr>
      <vt:lpstr>Office Theme</vt:lpstr>
      <vt:lpstr>1_Office Theme</vt:lpstr>
      <vt:lpstr>2_Office Theme</vt:lpstr>
      <vt:lpstr>Presenter notes</vt:lpstr>
      <vt:lpstr>Curriculum links</vt:lpstr>
      <vt:lpstr>Curriculum links</vt:lpstr>
      <vt:lpstr>PowerPoint Presentation</vt:lpstr>
      <vt:lpstr>What is climate change?</vt:lpstr>
      <vt:lpstr>How can climate change affect people? </vt:lpstr>
      <vt:lpstr> </vt:lpstr>
      <vt:lpstr>HUMAN RIGHTS</vt:lpstr>
      <vt:lpstr>HUMAN RIGHTS</vt:lpstr>
      <vt:lpstr>The scale of the problem</vt:lpstr>
      <vt:lpstr>Why people may be displaced by climate change:</vt:lpstr>
      <vt:lpstr>What could happen if there was an increase of a few degrees centigrade? </vt:lpstr>
      <vt:lpstr>People move to new areas to:</vt:lpstr>
      <vt:lpstr>Internally displaced people (idpS):</vt:lpstr>
      <vt:lpstr>People displaced by climate change</vt:lpstr>
      <vt:lpstr>People displaced by climate change</vt:lpstr>
      <vt:lpstr>TUVALU</vt:lpstr>
      <vt:lpstr>australia</vt:lpstr>
      <vt:lpstr>What is caritas Australia doing?</vt:lpstr>
      <vt:lpstr>What is caritas Australia doing?</vt:lpstr>
      <vt:lpstr>PowerPoint Presentation</vt:lpstr>
      <vt:lpstr>PowerPoint Presentation</vt:lpstr>
      <vt:lpstr>What is caritas Australia doing? </vt:lpstr>
      <vt:lpstr>What is caritas Australia doing? </vt:lpstr>
      <vt:lpstr>PowerPoint Presentation</vt:lpstr>
      <vt:lpstr>you can help!</vt:lpstr>
      <vt:lpstr>Community climate petition: </vt:lpstr>
      <vt:lpstr>Discussion questions</vt:lpstr>
      <vt:lpstr>CATHOLIC SOCIAL TEACHING</vt:lpstr>
      <vt:lpstr>PowerPoint Presentation</vt:lpstr>
      <vt:lpstr>PowerPoint Presentation</vt:lpstr>
    </vt:vector>
  </TitlesOfParts>
  <Company>Caritas Australia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climate-refugees_ 2015.pptx</dc:title>
  <dc:creator>katherinej</dc:creator>
  <cp:lastModifiedBy>Rexy Jacob</cp:lastModifiedBy>
  <cp:revision>161</cp:revision>
  <dcterms:created xsi:type="dcterms:W3CDTF">2008-01-18T00:40:46Z</dcterms:created>
  <dcterms:modified xsi:type="dcterms:W3CDTF">2017-05-29T05:29:41Z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y fmtid="{D5CDD505-2E9C-101B-9397-08002B2CF9AE}" pid="3" name="_dlc_DocIdItemGuid">
    <vt:lpwstr>259ce705-6481-47ec-912f-e5cb6b77068d</vt:lpwstr>
  </property>
  <property fmtid="{D5CDD505-2E9C-101B-9397-08002B2CF9AE}" pid="4" name="ContentTypeId">
    <vt:lpwstr>0x0101003BB767A26C87A8429349E100999E60C0</vt:lpwstr>
  </property>
</Properties>
</file>