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68" r:id="rId5"/>
    <p:sldId id="271" r:id="rId6"/>
    <p:sldId id="257" r:id="rId7"/>
    <p:sldId id="270" r:id="rId8"/>
    <p:sldId id="272" r:id="rId9"/>
    <p:sldId id="274" r:id="rId10"/>
    <p:sldId id="273" r:id="rId11"/>
    <p:sldId id="275" r:id="rId12"/>
    <p:sldId id="276" r:id="rId13"/>
    <p:sldId id="277" r:id="rId14"/>
    <p:sldId id="283" r:id="rId15"/>
    <p:sldId id="278" r:id="rId16"/>
    <p:sldId id="279" r:id="rId17"/>
    <p:sldId id="281" r:id="rId18"/>
    <p:sldId id="282" r:id="rId19"/>
    <p:sldId id="267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E6971B-7427-43C2-B687-B98EA14FF20D}" v="41" dt="2026-07-14T03:53:30.1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obrohotoff" userId="2dc4cf58-dc7e-422a-950b-38460c74cb76" providerId="ADAL" clId="{686C5CC5-7FCE-42C6-8C12-F61A126FCB9E}"/>
    <pc:docChg chg="modSld">
      <pc:chgData name="Nicole Dobrohotoff" userId="2dc4cf58-dc7e-422a-950b-38460c74cb76" providerId="ADAL" clId="{686C5CC5-7FCE-42C6-8C12-F61A126FCB9E}" dt="2026-07-13T07:26:17.532" v="2" actId="14100"/>
      <pc:docMkLst>
        <pc:docMk/>
      </pc:docMkLst>
      <pc:sldChg chg="modSp mod">
        <pc:chgData name="Nicole Dobrohotoff" userId="2dc4cf58-dc7e-422a-950b-38460c74cb76" providerId="ADAL" clId="{686C5CC5-7FCE-42C6-8C12-F61A126FCB9E}" dt="2026-07-13T07:25:14.781" v="0" actId="14100"/>
        <pc:sldMkLst>
          <pc:docMk/>
          <pc:sldMk cId="2396418723" sldId="272"/>
        </pc:sldMkLst>
        <pc:spChg chg="mod">
          <ac:chgData name="Nicole Dobrohotoff" userId="2dc4cf58-dc7e-422a-950b-38460c74cb76" providerId="ADAL" clId="{686C5CC5-7FCE-42C6-8C12-F61A126FCB9E}" dt="2026-07-13T07:25:14.781" v="0" actId="14100"/>
          <ac:spMkLst>
            <pc:docMk/>
            <pc:sldMk cId="2396418723" sldId="272"/>
            <ac:spMk id="3" creationId="{6AB7FDA8-502C-DE56-759F-0441D2C72867}"/>
          </ac:spMkLst>
        </pc:spChg>
      </pc:sldChg>
      <pc:sldChg chg="modSp mod">
        <pc:chgData name="Nicole Dobrohotoff" userId="2dc4cf58-dc7e-422a-950b-38460c74cb76" providerId="ADAL" clId="{686C5CC5-7FCE-42C6-8C12-F61A126FCB9E}" dt="2026-07-13T07:25:53.763" v="1" actId="14100"/>
        <pc:sldMkLst>
          <pc:docMk/>
          <pc:sldMk cId="1825390338" sldId="275"/>
        </pc:sldMkLst>
        <pc:spChg chg="mod">
          <ac:chgData name="Nicole Dobrohotoff" userId="2dc4cf58-dc7e-422a-950b-38460c74cb76" providerId="ADAL" clId="{686C5CC5-7FCE-42C6-8C12-F61A126FCB9E}" dt="2026-07-13T07:25:53.763" v="1" actId="14100"/>
          <ac:spMkLst>
            <pc:docMk/>
            <pc:sldMk cId="1825390338" sldId="275"/>
            <ac:spMk id="3" creationId="{385150F4-9DF7-F9D8-E79D-6CC4E973C20D}"/>
          </ac:spMkLst>
        </pc:spChg>
      </pc:sldChg>
      <pc:sldChg chg="modSp mod">
        <pc:chgData name="Nicole Dobrohotoff" userId="2dc4cf58-dc7e-422a-950b-38460c74cb76" providerId="ADAL" clId="{686C5CC5-7FCE-42C6-8C12-F61A126FCB9E}" dt="2026-07-13T07:26:17.532" v="2" actId="14100"/>
        <pc:sldMkLst>
          <pc:docMk/>
          <pc:sldMk cId="2832596614" sldId="281"/>
        </pc:sldMkLst>
        <pc:spChg chg="mod">
          <ac:chgData name="Nicole Dobrohotoff" userId="2dc4cf58-dc7e-422a-950b-38460c74cb76" providerId="ADAL" clId="{686C5CC5-7FCE-42C6-8C12-F61A126FCB9E}" dt="2026-07-13T07:26:17.532" v="2" actId="14100"/>
          <ac:spMkLst>
            <pc:docMk/>
            <pc:sldMk cId="2832596614" sldId="281"/>
            <ac:spMk id="3" creationId="{83A61920-58AA-C6AB-58DE-2313BCEF121E}"/>
          </ac:spMkLst>
        </pc:spChg>
      </pc:sldChg>
    </pc:docChg>
  </pc:docChgLst>
  <pc:docChgLst>
    <pc:chgData name="Eleanor Niland" userId="e474577c-69ca-4c95-8c71-742afc135a60" providerId="ADAL" clId="{4E103A99-C701-45AB-AA81-6F44581EB30E}"/>
    <pc:docChg chg="undo custSel addSld delSld modSld sldOrd modMainMaster">
      <pc:chgData name="Eleanor Niland" userId="e474577c-69ca-4c95-8c71-742afc135a60" providerId="ADAL" clId="{4E103A99-C701-45AB-AA81-6F44581EB30E}" dt="2026-07-14T03:21:20.041" v="1185" actId="20577"/>
      <pc:docMkLst>
        <pc:docMk/>
      </pc:docMkLst>
      <pc:sldChg chg="addSp delSp modSp mod modClrScheme chgLayout">
        <pc:chgData name="Eleanor Niland" userId="e474577c-69ca-4c95-8c71-742afc135a60" providerId="ADAL" clId="{4E103A99-C701-45AB-AA81-6F44581EB30E}" dt="2026-07-07T05:05:58.321" v="868" actId="18654"/>
        <pc:sldMkLst>
          <pc:docMk/>
          <pc:sldMk cId="1058095187" sldId="257"/>
        </pc:sldMkLst>
        <pc:spChg chg="add mod ord">
          <ac:chgData name="Eleanor Niland" userId="e474577c-69ca-4c95-8c71-742afc135a60" providerId="ADAL" clId="{4E103A99-C701-45AB-AA81-6F44581EB30E}" dt="2026-07-01T01:32:19.943" v="44" actId="20577"/>
          <ac:spMkLst>
            <pc:docMk/>
            <pc:sldMk cId="1058095187" sldId="257"/>
            <ac:spMk id="4" creationId="{2F816873-5E38-2A8A-D154-A2435CAE363C}"/>
          </ac:spMkLst>
        </pc:spChg>
        <pc:spChg chg="add mod">
          <ac:chgData name="Eleanor Niland" userId="e474577c-69ca-4c95-8c71-742afc135a60" providerId="ADAL" clId="{4E103A99-C701-45AB-AA81-6F44581EB30E}" dt="2026-07-01T02:41:19.545" v="682" actId="207"/>
          <ac:spMkLst>
            <pc:docMk/>
            <pc:sldMk cId="1058095187" sldId="257"/>
            <ac:spMk id="9" creationId="{0B59BA52-F80D-DBF1-8BF4-31D6885BBF46}"/>
          </ac:spMkLst>
        </pc:spChg>
        <pc:picChg chg="add mod modCrop">
          <ac:chgData name="Eleanor Niland" userId="e474577c-69ca-4c95-8c71-742afc135a60" providerId="ADAL" clId="{4E103A99-C701-45AB-AA81-6F44581EB30E}" dt="2026-07-07T05:05:58.321" v="868" actId="18654"/>
          <ac:picMkLst>
            <pc:docMk/>
            <pc:sldMk cId="1058095187" sldId="257"/>
            <ac:picMk id="7" creationId="{7395AA2F-851D-3C15-02CC-5EE6837A54D9}"/>
          </ac:picMkLst>
        </pc:picChg>
      </pc:sldChg>
      <pc:sldChg chg="addSp modSp mod">
        <pc:chgData name="Eleanor Niland" userId="e474577c-69ca-4c95-8c71-742afc135a60" providerId="ADAL" clId="{4E103A99-C701-45AB-AA81-6F44581EB30E}" dt="2026-07-01T01:53:30.211" v="290" actId="12788"/>
        <pc:sldMkLst>
          <pc:docMk/>
          <pc:sldMk cId="3472431062" sldId="267"/>
        </pc:sldMkLst>
        <pc:spChg chg="add mod">
          <ac:chgData name="Eleanor Niland" userId="e474577c-69ca-4c95-8c71-742afc135a60" providerId="ADAL" clId="{4E103A99-C701-45AB-AA81-6F44581EB30E}" dt="2026-07-01T01:53:30.211" v="290" actId="12788"/>
          <ac:spMkLst>
            <pc:docMk/>
            <pc:sldMk cId="3472431062" sldId="267"/>
            <ac:spMk id="2" creationId="{DEEF9078-2132-4979-3E0D-952E531A97E9}"/>
          </ac:spMkLst>
        </pc:spChg>
      </pc:sldChg>
      <pc:sldChg chg="modSp mod">
        <pc:chgData name="Eleanor Niland" userId="e474577c-69ca-4c95-8c71-742afc135a60" providerId="ADAL" clId="{4E103A99-C701-45AB-AA81-6F44581EB30E}" dt="2026-07-01T01:38:31.920" v="76" actId="20577"/>
        <pc:sldMkLst>
          <pc:docMk/>
          <pc:sldMk cId="422509026" sldId="268"/>
        </pc:sldMkLst>
        <pc:spChg chg="mod">
          <ac:chgData name="Eleanor Niland" userId="e474577c-69ca-4c95-8c71-742afc135a60" providerId="ADAL" clId="{4E103A99-C701-45AB-AA81-6F44581EB30E}" dt="2026-07-01T01:30:40.136" v="19" actId="20577"/>
          <ac:spMkLst>
            <pc:docMk/>
            <pc:sldMk cId="422509026" sldId="268"/>
            <ac:spMk id="2" creationId="{5548FE14-DD03-BF01-4373-8E6F93E55FE4}"/>
          </ac:spMkLst>
        </pc:spChg>
        <pc:spChg chg="mod">
          <ac:chgData name="Eleanor Niland" userId="e474577c-69ca-4c95-8c71-742afc135a60" providerId="ADAL" clId="{4E103A99-C701-45AB-AA81-6F44581EB30E}" dt="2026-07-01T01:38:31.920" v="76" actId="20577"/>
          <ac:spMkLst>
            <pc:docMk/>
            <pc:sldMk cId="422509026" sldId="268"/>
            <ac:spMk id="3" creationId="{186A33F6-83C1-38C4-2D53-84607A204B11}"/>
          </ac:spMkLst>
        </pc:spChg>
      </pc:sldChg>
      <pc:sldChg chg="addSp modSp add mod">
        <pc:chgData name="Eleanor Niland" userId="e474577c-69ca-4c95-8c71-742afc135a60" providerId="ADAL" clId="{4E103A99-C701-45AB-AA81-6F44581EB30E}" dt="2026-07-01T02:41:24.184" v="683" actId="22"/>
        <pc:sldMkLst>
          <pc:docMk/>
          <pc:sldMk cId="229297347" sldId="270"/>
        </pc:sldMkLst>
        <pc:spChg chg="add">
          <ac:chgData name="Eleanor Niland" userId="e474577c-69ca-4c95-8c71-742afc135a60" providerId="ADAL" clId="{4E103A99-C701-45AB-AA81-6F44581EB30E}" dt="2026-07-01T02:41:24.184" v="683" actId="22"/>
          <ac:spMkLst>
            <pc:docMk/>
            <pc:sldMk cId="229297347" sldId="270"/>
            <ac:spMk id="3" creationId="{A961BA8B-D1CE-765C-4AB8-7E00E4E415F4}"/>
          </ac:spMkLst>
        </pc:spChg>
        <pc:spChg chg="mod">
          <ac:chgData name="Eleanor Niland" userId="e474577c-69ca-4c95-8c71-742afc135a60" providerId="ADAL" clId="{4E103A99-C701-45AB-AA81-6F44581EB30E}" dt="2026-07-01T01:36:01.119" v="67" actId="20577"/>
          <ac:spMkLst>
            <pc:docMk/>
            <pc:sldMk cId="229297347" sldId="270"/>
            <ac:spMk id="4" creationId="{2F6B560B-1322-9C13-F20C-9F6B1C27972E}"/>
          </ac:spMkLst>
        </pc:spChg>
        <pc:picChg chg="mod modCrop">
          <ac:chgData name="Eleanor Niland" userId="e474577c-69ca-4c95-8c71-742afc135a60" providerId="ADAL" clId="{4E103A99-C701-45AB-AA81-6F44581EB30E}" dt="2026-07-01T02:26:43.820" v="621" actId="14826"/>
          <ac:picMkLst>
            <pc:docMk/>
            <pc:sldMk cId="229297347" sldId="270"/>
            <ac:picMk id="7" creationId="{17A78FD1-FFFB-0F9B-265F-90D564DDEE0F}"/>
          </ac:picMkLst>
        </pc:picChg>
      </pc:sldChg>
      <pc:sldChg chg="addSp delSp modSp new mod ord">
        <pc:chgData name="Eleanor Niland" userId="e474577c-69ca-4c95-8c71-742afc135a60" providerId="ADAL" clId="{4E103A99-C701-45AB-AA81-6F44581EB30E}" dt="2026-07-14T03:20:28.870" v="1116" actId="207"/>
        <pc:sldMkLst>
          <pc:docMk/>
          <pc:sldMk cId="2195172756" sldId="271"/>
        </pc:sldMkLst>
        <pc:spChg chg="add mod">
          <ac:chgData name="Eleanor Niland" userId="e474577c-69ca-4c95-8c71-742afc135a60" providerId="ADAL" clId="{4E103A99-C701-45AB-AA81-6F44581EB30E}" dt="2026-07-14T03:20:28.870" v="1116" actId="207"/>
          <ac:spMkLst>
            <pc:docMk/>
            <pc:sldMk cId="2195172756" sldId="271"/>
            <ac:spMk id="5" creationId="{E22448B6-5FA9-8327-9243-7E71676E7E8E}"/>
          </ac:spMkLst>
        </pc:spChg>
        <pc:spChg chg="add mod">
          <ac:chgData name="Eleanor Niland" userId="e474577c-69ca-4c95-8c71-742afc135a60" providerId="ADAL" clId="{4E103A99-C701-45AB-AA81-6F44581EB30E}" dt="2026-07-14T03:18:35.686" v="1103" actId="20577"/>
          <ac:spMkLst>
            <pc:docMk/>
            <pc:sldMk cId="2195172756" sldId="271"/>
            <ac:spMk id="7" creationId="{83E47A6D-DBF4-DD4C-37EE-1692E7F424B3}"/>
          </ac:spMkLst>
        </pc:spChg>
        <pc:picChg chg="add mod modCrop">
          <ac:chgData name="Eleanor Niland" userId="e474577c-69ca-4c95-8c71-742afc135a60" providerId="ADAL" clId="{4E103A99-C701-45AB-AA81-6F44581EB30E}" dt="2026-07-14T03:17:08.682" v="1086" actId="18654"/>
          <ac:picMkLst>
            <pc:docMk/>
            <pc:sldMk cId="2195172756" sldId="271"/>
            <ac:picMk id="4" creationId="{92724406-CE61-D7CD-AEC8-97F753F1120C}"/>
          </ac:picMkLst>
        </pc:picChg>
      </pc:sldChg>
      <pc:sldChg chg="modSp new mod">
        <pc:chgData name="Eleanor Niland" userId="e474577c-69ca-4c95-8c71-742afc135a60" providerId="ADAL" clId="{4E103A99-C701-45AB-AA81-6F44581EB30E}" dt="2026-07-06T06:00:07.715" v="751" actId="113"/>
        <pc:sldMkLst>
          <pc:docMk/>
          <pc:sldMk cId="2396418723" sldId="272"/>
        </pc:sldMkLst>
        <pc:spChg chg="mod">
          <ac:chgData name="Eleanor Niland" userId="e474577c-69ca-4c95-8c71-742afc135a60" providerId="ADAL" clId="{4E103A99-C701-45AB-AA81-6F44581EB30E}" dt="2026-07-01T01:50:03.009" v="137" actId="20577"/>
          <ac:spMkLst>
            <pc:docMk/>
            <pc:sldMk cId="2396418723" sldId="272"/>
            <ac:spMk id="2" creationId="{31F8D5AF-D680-69C6-1B82-CE6F1A641A07}"/>
          </ac:spMkLst>
        </pc:spChg>
        <pc:spChg chg="mod">
          <ac:chgData name="Eleanor Niland" userId="e474577c-69ca-4c95-8c71-742afc135a60" providerId="ADAL" clId="{4E103A99-C701-45AB-AA81-6F44581EB30E}" dt="2026-07-06T06:00:07.715" v="751" actId="113"/>
          <ac:spMkLst>
            <pc:docMk/>
            <pc:sldMk cId="2396418723" sldId="272"/>
            <ac:spMk id="3" creationId="{6AB7FDA8-502C-DE56-759F-0441D2C72867}"/>
          </ac:spMkLst>
        </pc:spChg>
      </pc:sldChg>
      <pc:sldChg chg="modSp new mod ord">
        <pc:chgData name="Eleanor Niland" userId="e474577c-69ca-4c95-8c71-742afc135a60" providerId="ADAL" clId="{4E103A99-C701-45AB-AA81-6F44581EB30E}" dt="2026-07-06T06:19:30.987" v="804" actId="255"/>
        <pc:sldMkLst>
          <pc:docMk/>
          <pc:sldMk cId="2459705019" sldId="273"/>
        </pc:sldMkLst>
        <pc:spChg chg="mod">
          <ac:chgData name="Eleanor Niland" userId="e474577c-69ca-4c95-8c71-742afc135a60" providerId="ADAL" clId="{4E103A99-C701-45AB-AA81-6F44581EB30E}" dt="2026-07-01T01:57:13.251" v="331" actId="20577"/>
          <ac:spMkLst>
            <pc:docMk/>
            <pc:sldMk cId="2459705019" sldId="273"/>
            <ac:spMk id="2" creationId="{CFE6B08D-1AB9-F066-B0FD-90EC7FB89F4E}"/>
          </ac:spMkLst>
        </pc:spChg>
        <pc:spChg chg="mod">
          <ac:chgData name="Eleanor Niland" userId="e474577c-69ca-4c95-8c71-742afc135a60" providerId="ADAL" clId="{4E103A99-C701-45AB-AA81-6F44581EB30E}" dt="2026-07-06T06:19:30.987" v="804" actId="255"/>
          <ac:spMkLst>
            <pc:docMk/>
            <pc:sldMk cId="2459705019" sldId="273"/>
            <ac:spMk id="3" creationId="{47C69BCB-3316-47C1-B260-96DE4FED829F}"/>
          </ac:spMkLst>
        </pc:spChg>
      </pc:sldChg>
      <pc:sldChg chg="addSp delSp modSp new mod">
        <pc:chgData name="Eleanor Niland" userId="e474577c-69ca-4c95-8c71-742afc135a60" providerId="ADAL" clId="{4E103A99-C701-45AB-AA81-6F44581EB30E}" dt="2026-07-14T03:12:44.027" v="990" actId="20577"/>
        <pc:sldMkLst>
          <pc:docMk/>
          <pc:sldMk cId="171536605" sldId="274"/>
        </pc:sldMkLst>
        <pc:spChg chg="add mod">
          <ac:chgData name="Eleanor Niland" userId="e474577c-69ca-4c95-8c71-742afc135a60" providerId="ADAL" clId="{4E103A99-C701-45AB-AA81-6F44581EB30E}" dt="2026-07-01T02:13:33.042" v="600" actId="207"/>
          <ac:spMkLst>
            <pc:docMk/>
            <pc:sldMk cId="171536605" sldId="274"/>
            <ac:spMk id="4" creationId="{4B060172-9336-169D-3322-4CDFFD866398}"/>
          </ac:spMkLst>
        </pc:spChg>
        <pc:spChg chg="mod">
          <ac:chgData name="Eleanor Niland" userId="e474577c-69ca-4c95-8c71-742afc135a60" providerId="ADAL" clId="{4E103A99-C701-45AB-AA81-6F44581EB30E}" dt="2026-07-01T02:11:18.217" v="598" actId="207"/>
          <ac:spMkLst>
            <pc:docMk/>
            <pc:sldMk cId="171536605" sldId="274"/>
            <ac:spMk id="6" creationId="{B7572B76-8593-C51A-D001-FBCBB259A1E3}"/>
          </ac:spMkLst>
        </pc:spChg>
        <pc:spChg chg="mod">
          <ac:chgData name="Eleanor Niland" userId="e474577c-69ca-4c95-8c71-742afc135a60" providerId="ADAL" clId="{4E103A99-C701-45AB-AA81-6F44581EB30E}" dt="2026-07-01T02:11:18.217" v="598" actId="207"/>
          <ac:spMkLst>
            <pc:docMk/>
            <pc:sldMk cId="171536605" sldId="274"/>
            <ac:spMk id="7" creationId="{7FE6BBB4-9890-9251-3205-A209B3527391}"/>
          </ac:spMkLst>
        </pc:spChg>
        <pc:spChg chg="add mod">
          <ac:chgData name="Eleanor Niland" userId="e474577c-69ca-4c95-8c71-742afc135a60" providerId="ADAL" clId="{4E103A99-C701-45AB-AA81-6F44581EB30E}" dt="2026-07-14T03:12:44.027" v="990" actId="20577"/>
          <ac:spMkLst>
            <pc:docMk/>
            <pc:sldMk cId="171536605" sldId="274"/>
            <ac:spMk id="11" creationId="{34A969C4-F558-3825-99AC-5466AEDFF129}"/>
          </ac:spMkLst>
        </pc:spChg>
        <pc:grpChg chg="add mod">
          <ac:chgData name="Eleanor Niland" userId="e474577c-69ca-4c95-8c71-742afc135a60" providerId="ADAL" clId="{4E103A99-C701-45AB-AA81-6F44581EB30E}" dt="2026-07-01T02:11:18.217" v="598" actId="207"/>
          <ac:grpSpMkLst>
            <pc:docMk/>
            <pc:sldMk cId="171536605" sldId="274"/>
            <ac:grpSpMk id="5" creationId="{F463006F-C6EF-151D-D7EC-7DF2B3D3908B}"/>
          </ac:grpSpMkLst>
        </pc:grpChg>
        <pc:picChg chg="add mod ord modCrop">
          <ac:chgData name="Eleanor Niland" userId="e474577c-69ca-4c95-8c71-742afc135a60" providerId="ADAL" clId="{4E103A99-C701-45AB-AA81-6F44581EB30E}" dt="2026-07-14T03:12:09.272" v="921" actId="18654"/>
          <ac:picMkLst>
            <pc:docMk/>
            <pc:sldMk cId="171536605" sldId="274"/>
            <ac:picMk id="9" creationId="{7B2A6C09-90F7-368B-092E-AA24391E8D28}"/>
          </ac:picMkLst>
        </pc:picChg>
      </pc:sldChg>
      <pc:sldChg chg="modSp new mod">
        <pc:chgData name="Eleanor Niland" userId="e474577c-69ca-4c95-8c71-742afc135a60" providerId="ADAL" clId="{4E103A99-C701-45AB-AA81-6F44581EB30E}" dt="2026-07-06T06:18:37.400" v="800" actId="255"/>
        <pc:sldMkLst>
          <pc:docMk/>
          <pc:sldMk cId="1825390338" sldId="275"/>
        </pc:sldMkLst>
        <pc:spChg chg="mod">
          <ac:chgData name="Eleanor Niland" userId="e474577c-69ca-4c95-8c71-742afc135a60" providerId="ADAL" clId="{4E103A99-C701-45AB-AA81-6F44581EB30E}" dt="2026-07-01T02:00:50.362" v="400" actId="20577"/>
          <ac:spMkLst>
            <pc:docMk/>
            <pc:sldMk cId="1825390338" sldId="275"/>
            <ac:spMk id="2" creationId="{6C9240E3-3F3A-DF57-A49E-60016D5BAC24}"/>
          </ac:spMkLst>
        </pc:spChg>
        <pc:spChg chg="mod">
          <ac:chgData name="Eleanor Niland" userId="e474577c-69ca-4c95-8c71-742afc135a60" providerId="ADAL" clId="{4E103A99-C701-45AB-AA81-6F44581EB30E}" dt="2026-07-06T06:18:37.400" v="800" actId="255"/>
          <ac:spMkLst>
            <pc:docMk/>
            <pc:sldMk cId="1825390338" sldId="275"/>
            <ac:spMk id="3" creationId="{385150F4-9DF7-F9D8-E79D-6CC4E973C20D}"/>
          </ac:spMkLst>
        </pc:spChg>
      </pc:sldChg>
      <pc:sldChg chg="addSp delSp modSp new mod">
        <pc:chgData name="Eleanor Niland" userId="e474577c-69ca-4c95-8c71-742afc135a60" providerId="ADAL" clId="{4E103A99-C701-45AB-AA81-6F44581EB30E}" dt="2026-07-14T03:15:02.005" v="1037" actId="20577"/>
        <pc:sldMkLst>
          <pc:docMk/>
          <pc:sldMk cId="1781217171" sldId="276"/>
        </pc:sldMkLst>
        <pc:spChg chg="add mod">
          <ac:chgData name="Eleanor Niland" userId="e474577c-69ca-4c95-8c71-742afc135a60" providerId="ADAL" clId="{4E103A99-C701-45AB-AA81-6F44581EB30E}" dt="2026-07-01T02:01:08.852" v="417" actId="20577"/>
          <ac:spMkLst>
            <pc:docMk/>
            <pc:sldMk cId="1781217171" sldId="276"/>
            <ac:spMk id="4" creationId="{958157EF-213F-8C9E-C2D9-30EC441AA8C1}"/>
          </ac:spMkLst>
        </pc:spChg>
        <pc:spChg chg="mod">
          <ac:chgData name="Eleanor Niland" userId="e474577c-69ca-4c95-8c71-742afc135a60" providerId="ADAL" clId="{4E103A99-C701-45AB-AA81-6F44581EB30E}" dt="2026-07-01T02:05:13.965" v="531"/>
          <ac:spMkLst>
            <pc:docMk/>
            <pc:sldMk cId="1781217171" sldId="276"/>
            <ac:spMk id="10" creationId="{C308C806-8A5E-B5ED-3A5B-654F2842C74C}"/>
          </ac:spMkLst>
        </pc:spChg>
        <pc:spChg chg="mod">
          <ac:chgData name="Eleanor Niland" userId="e474577c-69ca-4c95-8c71-742afc135a60" providerId="ADAL" clId="{4E103A99-C701-45AB-AA81-6F44581EB30E}" dt="2026-07-01T02:05:57.429" v="552" actId="20577"/>
          <ac:spMkLst>
            <pc:docMk/>
            <pc:sldMk cId="1781217171" sldId="276"/>
            <ac:spMk id="11" creationId="{66A29BD6-77D8-EEDF-D567-2149C0A37883}"/>
          </ac:spMkLst>
        </pc:spChg>
        <pc:spChg chg="add mod">
          <ac:chgData name="Eleanor Niland" userId="e474577c-69ca-4c95-8c71-742afc135a60" providerId="ADAL" clId="{4E103A99-C701-45AB-AA81-6F44581EB30E}" dt="2026-07-14T03:15:02.005" v="1037" actId="20577"/>
          <ac:spMkLst>
            <pc:docMk/>
            <pc:sldMk cId="1781217171" sldId="276"/>
            <ac:spMk id="15" creationId="{C71563D2-FD62-81A6-9928-49F5265C4523}"/>
          </ac:spMkLst>
        </pc:spChg>
        <pc:grpChg chg="add mod">
          <ac:chgData name="Eleanor Niland" userId="e474577c-69ca-4c95-8c71-742afc135a60" providerId="ADAL" clId="{4E103A99-C701-45AB-AA81-6F44581EB30E}" dt="2026-07-01T02:06:26.388" v="553" actId="14100"/>
          <ac:grpSpMkLst>
            <pc:docMk/>
            <pc:sldMk cId="1781217171" sldId="276"/>
            <ac:grpSpMk id="9" creationId="{F9E9B92A-E6D9-29C4-3B45-7B109E7FA858}"/>
          </ac:grpSpMkLst>
        </pc:grpChg>
        <pc:picChg chg="add mod ord">
          <ac:chgData name="Eleanor Niland" userId="e474577c-69ca-4c95-8c71-742afc135a60" providerId="ADAL" clId="{4E103A99-C701-45AB-AA81-6F44581EB30E}" dt="2026-07-14T03:13:44.294" v="994" actId="18654"/>
          <ac:picMkLst>
            <pc:docMk/>
            <pc:sldMk cId="1781217171" sldId="276"/>
            <ac:picMk id="13" creationId="{8B143B42-9C53-2505-5925-F5E204C67988}"/>
          </ac:picMkLst>
        </pc:picChg>
      </pc:sldChg>
      <pc:sldChg chg="addSp delSp modSp new mod">
        <pc:chgData name="Eleanor Niland" userId="e474577c-69ca-4c95-8c71-742afc135a60" providerId="ADAL" clId="{4E103A99-C701-45AB-AA81-6F44581EB30E}" dt="2026-07-14T03:20:18.530" v="1115" actId="207"/>
        <pc:sldMkLst>
          <pc:docMk/>
          <pc:sldMk cId="1363232103" sldId="277"/>
        </pc:sldMkLst>
        <pc:spChg chg="add mod">
          <ac:chgData name="Eleanor Niland" userId="e474577c-69ca-4c95-8c71-742afc135a60" providerId="ADAL" clId="{4E103A99-C701-45AB-AA81-6F44581EB30E}" dt="2026-07-14T03:20:18.530" v="1115" actId="207"/>
          <ac:spMkLst>
            <pc:docMk/>
            <pc:sldMk cId="1363232103" sldId="277"/>
            <ac:spMk id="4" creationId="{0EBFF06D-6C22-930B-9AEF-AD0E57DF4D11}"/>
          </ac:spMkLst>
        </pc:spChg>
        <pc:spChg chg="add mod">
          <ac:chgData name="Eleanor Niland" userId="e474577c-69ca-4c95-8c71-742afc135a60" providerId="ADAL" clId="{4E103A99-C701-45AB-AA81-6F44581EB30E}" dt="2026-07-14T03:15:45.376" v="1063" actId="20577"/>
          <ac:spMkLst>
            <pc:docMk/>
            <pc:sldMk cId="1363232103" sldId="277"/>
            <ac:spMk id="8" creationId="{68BA417D-B9AF-41FA-AD35-EF38E88752F3}"/>
          </ac:spMkLst>
        </pc:spChg>
        <pc:picChg chg="add mod ord">
          <ac:chgData name="Eleanor Niland" userId="e474577c-69ca-4c95-8c71-742afc135a60" providerId="ADAL" clId="{4E103A99-C701-45AB-AA81-6F44581EB30E}" dt="2026-07-14T03:14:20.045" v="998" actId="18654"/>
          <ac:picMkLst>
            <pc:docMk/>
            <pc:sldMk cId="1363232103" sldId="277"/>
            <ac:picMk id="6" creationId="{1D88FAD5-40C6-3C54-899E-FA62597D0969}"/>
          </ac:picMkLst>
        </pc:picChg>
      </pc:sldChg>
      <pc:sldChg chg="addSp modSp add mod">
        <pc:chgData name="Eleanor Niland" userId="e474577c-69ca-4c95-8c71-742afc135a60" providerId="ADAL" clId="{4E103A99-C701-45AB-AA81-6F44581EB30E}" dt="2026-07-01T02:42:06.994" v="723" actId="207"/>
        <pc:sldMkLst>
          <pc:docMk/>
          <pc:sldMk cId="1018983887" sldId="278"/>
        </pc:sldMkLst>
        <pc:spChg chg="mod">
          <ac:chgData name="Eleanor Niland" userId="e474577c-69ca-4c95-8c71-742afc135a60" providerId="ADAL" clId="{4E103A99-C701-45AB-AA81-6F44581EB30E}" dt="2026-07-01T02:33:53.097" v="627" actId="207"/>
          <ac:spMkLst>
            <pc:docMk/>
            <pc:sldMk cId="1018983887" sldId="278"/>
            <ac:spMk id="4" creationId="{ED490638-59A9-81A3-EECF-AEA49DD158A3}"/>
          </ac:spMkLst>
        </pc:spChg>
        <pc:spChg chg="add mod">
          <ac:chgData name="Eleanor Niland" userId="e474577c-69ca-4c95-8c71-742afc135a60" providerId="ADAL" clId="{4E103A99-C701-45AB-AA81-6F44581EB30E}" dt="2026-07-01T02:42:06.994" v="723" actId="207"/>
          <ac:spMkLst>
            <pc:docMk/>
            <pc:sldMk cId="1018983887" sldId="278"/>
            <ac:spMk id="6" creationId="{D54A97E5-160D-C8DC-EC2A-1972F5232FF9}"/>
          </ac:spMkLst>
        </pc:spChg>
        <pc:picChg chg="add mod ord">
          <ac:chgData name="Eleanor Niland" userId="e474577c-69ca-4c95-8c71-742afc135a60" providerId="ADAL" clId="{4E103A99-C701-45AB-AA81-6F44581EB30E}" dt="2026-07-01T02:34:07.277" v="628" actId="14826"/>
          <ac:picMkLst>
            <pc:docMk/>
            <pc:sldMk cId="1018983887" sldId="278"/>
            <ac:picMk id="3" creationId="{037547DB-4AF5-831E-969C-2637FDE542AD}"/>
          </ac:picMkLst>
        </pc:picChg>
      </pc:sldChg>
      <pc:sldChg chg="addSp modSp add mod">
        <pc:chgData name="Eleanor Niland" userId="e474577c-69ca-4c95-8c71-742afc135a60" providerId="ADAL" clId="{4E103A99-C701-45AB-AA81-6F44581EB30E}" dt="2026-07-01T02:42:11.880" v="724" actId="22"/>
        <pc:sldMkLst>
          <pc:docMk/>
          <pc:sldMk cId="915943442" sldId="279"/>
        </pc:sldMkLst>
        <pc:spChg chg="mod">
          <ac:chgData name="Eleanor Niland" userId="e474577c-69ca-4c95-8c71-742afc135a60" providerId="ADAL" clId="{4E103A99-C701-45AB-AA81-6F44581EB30E}" dt="2026-07-01T02:37:27.931" v="632" actId="207"/>
          <ac:spMkLst>
            <pc:docMk/>
            <pc:sldMk cId="915943442" sldId="279"/>
            <ac:spMk id="4" creationId="{A034E5C3-5CC2-1F94-A8BD-285C1501431E}"/>
          </ac:spMkLst>
        </pc:spChg>
        <pc:spChg chg="add">
          <ac:chgData name="Eleanor Niland" userId="e474577c-69ca-4c95-8c71-742afc135a60" providerId="ADAL" clId="{4E103A99-C701-45AB-AA81-6F44581EB30E}" dt="2026-07-01T02:42:11.880" v="724" actId="22"/>
          <ac:spMkLst>
            <pc:docMk/>
            <pc:sldMk cId="915943442" sldId="279"/>
            <ac:spMk id="6" creationId="{BF605A1F-81D2-6BCD-6752-8B47C0E55CC0}"/>
          </ac:spMkLst>
        </pc:spChg>
        <pc:picChg chg="add mod ord">
          <ac:chgData name="Eleanor Niland" userId="e474577c-69ca-4c95-8c71-742afc135a60" providerId="ADAL" clId="{4E103A99-C701-45AB-AA81-6F44581EB30E}" dt="2026-07-01T02:37:21.228" v="631" actId="14826"/>
          <ac:picMkLst>
            <pc:docMk/>
            <pc:sldMk cId="915943442" sldId="279"/>
            <ac:picMk id="3" creationId="{68F284E9-195A-8707-1428-BCD90BDF77F1}"/>
          </ac:picMkLst>
        </pc:picChg>
      </pc:sldChg>
      <pc:sldChg chg="modSp new mod">
        <pc:chgData name="Eleanor Niland" userId="e474577c-69ca-4c95-8c71-742afc135a60" providerId="ADAL" clId="{4E103A99-C701-45AB-AA81-6F44581EB30E}" dt="2026-07-06T06:23:04.447" v="841" actId="179"/>
        <pc:sldMkLst>
          <pc:docMk/>
          <pc:sldMk cId="2832596614" sldId="281"/>
        </pc:sldMkLst>
        <pc:spChg chg="mod">
          <ac:chgData name="Eleanor Niland" userId="e474577c-69ca-4c95-8c71-742afc135a60" providerId="ADAL" clId="{4E103A99-C701-45AB-AA81-6F44581EB30E}" dt="2026-07-06T06:21:00.856" v="821" actId="20577"/>
          <ac:spMkLst>
            <pc:docMk/>
            <pc:sldMk cId="2832596614" sldId="281"/>
            <ac:spMk id="2" creationId="{ACFBE389-35A7-C70B-DAD5-FE6ACA054BB7}"/>
          </ac:spMkLst>
        </pc:spChg>
        <pc:spChg chg="mod">
          <ac:chgData name="Eleanor Niland" userId="e474577c-69ca-4c95-8c71-742afc135a60" providerId="ADAL" clId="{4E103A99-C701-45AB-AA81-6F44581EB30E}" dt="2026-07-06T06:23:04.447" v="841" actId="179"/>
          <ac:spMkLst>
            <pc:docMk/>
            <pc:sldMk cId="2832596614" sldId="281"/>
            <ac:spMk id="3" creationId="{83A61920-58AA-C6AB-58DE-2313BCEF121E}"/>
          </ac:spMkLst>
        </pc:spChg>
      </pc:sldChg>
      <pc:sldChg chg="addSp modSp add mod ord">
        <pc:chgData name="Eleanor Niland" userId="e474577c-69ca-4c95-8c71-742afc135a60" providerId="ADAL" clId="{4E103A99-C701-45AB-AA81-6F44581EB30E}" dt="2026-07-14T03:21:20.041" v="1185" actId="20577"/>
        <pc:sldMkLst>
          <pc:docMk/>
          <pc:sldMk cId="2099241724" sldId="282"/>
        </pc:sldMkLst>
        <pc:spChg chg="mod">
          <ac:chgData name="Eleanor Niland" userId="e474577c-69ca-4c95-8c71-742afc135a60" providerId="ADAL" clId="{4E103A99-C701-45AB-AA81-6F44581EB30E}" dt="2026-07-14T03:19:44.869" v="1111" actId="207"/>
          <ac:spMkLst>
            <pc:docMk/>
            <pc:sldMk cId="2099241724" sldId="282"/>
            <ac:spMk id="4" creationId="{03B04E90-8669-896A-F57B-F19B2A96DB9E}"/>
          </ac:spMkLst>
        </pc:spChg>
        <pc:spChg chg="add mod">
          <ac:chgData name="Eleanor Niland" userId="e474577c-69ca-4c95-8c71-742afc135a60" providerId="ADAL" clId="{4E103A99-C701-45AB-AA81-6F44581EB30E}" dt="2026-07-14T03:21:20.041" v="1185" actId="20577"/>
          <ac:spMkLst>
            <pc:docMk/>
            <pc:sldMk cId="2099241724" sldId="282"/>
            <ac:spMk id="6" creationId="{F364E33B-DDFC-FCBB-FC4F-2C3A83630809}"/>
          </ac:spMkLst>
        </pc:spChg>
        <pc:picChg chg="add mod ord modCrop">
          <ac:chgData name="Eleanor Niland" userId="e474577c-69ca-4c95-8c71-742afc135a60" providerId="ADAL" clId="{4E103A99-C701-45AB-AA81-6F44581EB30E}" dt="2026-07-14T03:19:35.001" v="1110" actId="18131"/>
          <ac:picMkLst>
            <pc:docMk/>
            <pc:sldMk cId="2099241724" sldId="282"/>
            <ac:picMk id="3" creationId="{8AF719E7-D0E4-7591-7485-B5B0D767B378}"/>
          </ac:picMkLst>
        </pc:picChg>
      </pc:sldChg>
      <pc:sldChg chg="modSp add mod">
        <pc:chgData name="Eleanor Niland" userId="e474577c-69ca-4c95-8c71-742afc135a60" providerId="ADAL" clId="{4E103A99-C701-45AB-AA81-6F44581EB30E}" dt="2026-07-14T03:20:12.266" v="1114" actId="207"/>
        <pc:sldMkLst>
          <pc:docMk/>
          <pc:sldMk cId="773368430" sldId="283"/>
        </pc:sldMkLst>
        <pc:spChg chg="mod">
          <ac:chgData name="Eleanor Niland" userId="e474577c-69ca-4c95-8c71-742afc135a60" providerId="ADAL" clId="{4E103A99-C701-45AB-AA81-6F44581EB30E}" dt="2026-07-14T03:20:12.266" v="1114" actId="207"/>
          <ac:spMkLst>
            <pc:docMk/>
            <pc:sldMk cId="773368430" sldId="283"/>
            <ac:spMk id="4" creationId="{BD3B4651-8F22-1C16-C5CA-FAF4C8AA9A7B}"/>
          </ac:spMkLst>
        </pc:spChg>
        <pc:spChg chg="mod">
          <ac:chgData name="Eleanor Niland" userId="e474577c-69ca-4c95-8c71-742afc135a60" providerId="ADAL" clId="{4E103A99-C701-45AB-AA81-6F44581EB30E}" dt="2026-07-14T03:16:42.849" v="1084" actId="20577"/>
          <ac:spMkLst>
            <pc:docMk/>
            <pc:sldMk cId="773368430" sldId="283"/>
            <ac:spMk id="8" creationId="{194C049E-DA90-88E5-E828-52019A88AAA2}"/>
          </ac:spMkLst>
        </pc:spChg>
        <pc:picChg chg="mod ord modCrop">
          <ac:chgData name="Eleanor Niland" userId="e474577c-69ca-4c95-8c71-742afc135a60" providerId="ADAL" clId="{4E103A99-C701-45AB-AA81-6F44581EB30E}" dt="2026-07-14T03:16:33.753" v="1067" actId="18654"/>
          <ac:picMkLst>
            <pc:docMk/>
            <pc:sldMk cId="773368430" sldId="283"/>
            <ac:picMk id="6" creationId="{6B861A09-2CC0-2CAE-EC4C-C1F04EFC15B2}"/>
          </ac:picMkLst>
        </pc:picChg>
      </pc:sldChg>
      <pc:sldMasterChg chg="addSldLayout modSldLayout">
        <pc:chgData name="Eleanor Niland" userId="e474577c-69ca-4c95-8c71-742afc135a60" providerId="ADAL" clId="{4E103A99-C701-45AB-AA81-6F44581EB30E}" dt="2026-07-01T01:55:57.810" v="310" actId="1076"/>
        <pc:sldMasterMkLst>
          <pc:docMk/>
          <pc:sldMasterMk cId="2666482993" sldId="2147483648"/>
        </pc:sldMasterMkLst>
        <pc:sldLayoutChg chg="modSp mod">
          <pc:chgData name="Eleanor Niland" userId="e474577c-69ca-4c95-8c71-742afc135a60" providerId="ADAL" clId="{4E103A99-C701-45AB-AA81-6F44581EB30E}" dt="2026-07-01T00:55:48.545" v="1" actId="1076"/>
          <pc:sldLayoutMkLst>
            <pc:docMk/>
            <pc:sldMasterMk cId="2666482993" sldId="2147483648"/>
            <pc:sldLayoutMk cId="1519328868" sldId="2147483669"/>
          </pc:sldLayoutMkLst>
          <pc:picChg chg="mod">
            <ac:chgData name="Eleanor Niland" userId="e474577c-69ca-4c95-8c71-742afc135a60" providerId="ADAL" clId="{4E103A99-C701-45AB-AA81-6F44581EB30E}" dt="2026-07-01T00:55:48.545" v="1" actId="1076"/>
            <ac:picMkLst>
              <pc:docMk/>
              <pc:sldMasterMk cId="2666482993" sldId="2147483648"/>
              <pc:sldLayoutMk cId="1519328868" sldId="2147483669"/>
              <ac:picMk id="8" creationId="{0BF13B80-9A93-D716-D9FC-6D0C5555CB07}"/>
            </ac:picMkLst>
          </pc:picChg>
        </pc:sldLayoutChg>
        <pc:sldLayoutChg chg="modSp mod">
          <pc:chgData name="Eleanor Niland" userId="e474577c-69ca-4c95-8c71-742afc135a60" providerId="ADAL" clId="{4E103A99-C701-45AB-AA81-6F44581EB30E}" dt="2026-07-01T01:55:57.810" v="310" actId="1076"/>
          <pc:sldLayoutMkLst>
            <pc:docMk/>
            <pc:sldMasterMk cId="2666482993" sldId="2147483648"/>
            <pc:sldLayoutMk cId="2897981076" sldId="2147483671"/>
          </pc:sldLayoutMkLst>
          <pc:picChg chg="mod">
            <ac:chgData name="Eleanor Niland" userId="e474577c-69ca-4c95-8c71-742afc135a60" providerId="ADAL" clId="{4E103A99-C701-45AB-AA81-6F44581EB30E}" dt="2026-07-01T01:55:57.810" v="310" actId="1076"/>
            <ac:picMkLst>
              <pc:docMk/>
              <pc:sldMasterMk cId="2666482993" sldId="2147483648"/>
              <pc:sldLayoutMk cId="2897981076" sldId="2147483671"/>
              <ac:picMk id="7" creationId="{EAA23A6F-D66F-5A41-1470-C2021931DBA0}"/>
            </ac:picMkLst>
          </pc:picChg>
        </pc:sldLayoutChg>
        <pc:sldLayoutChg chg="addSp delSp modSp add mod modTransition">
          <pc:chgData name="Eleanor Niland" userId="e474577c-69ca-4c95-8c71-742afc135a60" providerId="ADAL" clId="{4E103A99-C701-45AB-AA81-6F44581EB30E}" dt="2026-07-01T01:44:47.529" v="92" actId="1076"/>
          <pc:sldLayoutMkLst>
            <pc:docMk/>
            <pc:sldMasterMk cId="2666482993" sldId="2147483648"/>
            <pc:sldLayoutMk cId="774717508" sldId="2147483673"/>
          </pc:sldLayoutMkLst>
          <pc:spChg chg="add mod">
            <ac:chgData name="Eleanor Niland" userId="e474577c-69ca-4c95-8c71-742afc135a60" providerId="ADAL" clId="{4E103A99-C701-45AB-AA81-6F44581EB30E}" dt="2026-07-01T01:44:47.529" v="92" actId="1076"/>
            <ac:spMkLst>
              <pc:docMk/>
              <pc:sldMasterMk cId="2666482993" sldId="2147483648"/>
              <pc:sldLayoutMk cId="774717508" sldId="2147483673"/>
              <ac:spMk id="4" creationId="{49B2C273-2F86-12D9-EEF3-49B3B313EAF4}"/>
            </ac:spMkLst>
          </pc:spChg>
          <pc:spChg chg="mod">
            <ac:chgData name="Eleanor Niland" userId="e474577c-69ca-4c95-8c71-742afc135a60" providerId="ADAL" clId="{4E103A99-C701-45AB-AA81-6F44581EB30E}" dt="2026-07-01T01:43:41.271" v="83" actId="14100"/>
            <ac:spMkLst>
              <pc:docMk/>
              <pc:sldMasterMk cId="2666482993" sldId="2147483648"/>
              <pc:sldLayoutMk cId="774717508" sldId="2147483673"/>
              <ac:spMk id="6" creationId="{A5148555-0D9B-775E-B636-4A723BC56DC7}"/>
            </ac:spMkLst>
          </pc:spChg>
          <pc:spChg chg="add mod">
            <ac:chgData name="Eleanor Niland" userId="e474577c-69ca-4c95-8c71-742afc135a60" providerId="ADAL" clId="{4E103A99-C701-45AB-AA81-6F44581EB30E}" dt="2026-07-01T01:44:47.529" v="92" actId="1076"/>
            <ac:spMkLst>
              <pc:docMk/>
              <pc:sldMasterMk cId="2666482993" sldId="2147483648"/>
              <pc:sldLayoutMk cId="774717508" sldId="2147483673"/>
              <ac:spMk id="12" creationId="{9B82BFF5-0631-358E-B451-EC10116124CD}"/>
            </ac:spMkLst>
          </pc:spChg>
          <pc:spChg chg="mod">
            <ac:chgData name="Eleanor Niland" userId="e474577c-69ca-4c95-8c71-742afc135a60" providerId="ADAL" clId="{4E103A99-C701-45AB-AA81-6F44581EB30E}" dt="2026-07-01T01:44:19.256" v="90" actId="14100"/>
            <ac:spMkLst>
              <pc:docMk/>
              <pc:sldMasterMk cId="2666482993" sldId="2147483648"/>
              <pc:sldLayoutMk cId="774717508" sldId="2147483673"/>
              <ac:spMk id="13" creationId="{E8AA0654-89A4-CAF5-89A4-6AED4BCE88C2}"/>
            </ac:spMkLst>
          </pc:spChg>
          <pc:spChg chg="add mod">
            <ac:chgData name="Eleanor Niland" userId="e474577c-69ca-4c95-8c71-742afc135a60" providerId="ADAL" clId="{4E103A99-C701-45AB-AA81-6F44581EB30E}" dt="2026-07-01T01:44:47.529" v="92" actId="1076"/>
            <ac:spMkLst>
              <pc:docMk/>
              <pc:sldMasterMk cId="2666482993" sldId="2147483648"/>
              <pc:sldLayoutMk cId="774717508" sldId="2147483673"/>
              <ac:spMk id="15" creationId="{47A3ECBF-201A-17A4-384A-600510988323}"/>
            </ac:spMkLst>
          </pc:spChg>
          <pc:picChg chg="mod">
            <ac:chgData name="Eleanor Niland" userId="e474577c-69ca-4c95-8c71-742afc135a60" providerId="ADAL" clId="{4E103A99-C701-45AB-AA81-6F44581EB30E}" dt="2026-07-01T01:43:52.439" v="85" actId="1076"/>
            <ac:picMkLst>
              <pc:docMk/>
              <pc:sldMasterMk cId="2666482993" sldId="2147483648"/>
              <pc:sldLayoutMk cId="774717508" sldId="2147483673"/>
              <ac:picMk id="7" creationId="{EAA23A6F-D66F-5A41-1470-C2021931DBA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351BEE-FC1D-4788-AF5B-1D2E7B04A139}" type="datetimeFigureOut">
              <a:rPr lang="en-AU" smtClean="0"/>
              <a:t>14/07/2026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4A077-36B0-4F3F-88AD-156E163D28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5226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B4A077-36B0-4F3F-88AD-156E163D2845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816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of Rectangle 10">
            <a:extLst>
              <a:ext uri="{FF2B5EF4-FFF2-40B4-BE49-F238E27FC236}">
                <a16:creationId xmlns:a16="http://schemas.microsoft.com/office/drawing/2014/main" id="{43568D18-358E-B100-E9D3-4323756E6F12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ound1Rect">
            <a:avLst>
              <a:gd name="adj" fmla="val 4814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8C44-3752-3BB2-37D0-532D62A3B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663" y="1747836"/>
            <a:ext cx="9272337" cy="1508126"/>
          </a:xfrm>
        </p:spPr>
        <p:txBody>
          <a:bodyPr lIns="0" anchor="b"/>
          <a:lstStyle>
            <a:lvl1pPr algn="l">
              <a:defRPr sz="3800" b="1" i="0">
                <a:latin typeface="Montserrat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2" name="Round Single Corner of Rectangle 11">
            <a:extLst>
              <a:ext uri="{FF2B5EF4-FFF2-40B4-BE49-F238E27FC236}">
                <a16:creationId xmlns:a16="http://schemas.microsoft.com/office/drawing/2014/main" id="{2DB8ED10-C390-3AA3-0E61-DB6F47A797F7}"/>
              </a:ext>
            </a:extLst>
          </p:cNvPr>
          <p:cNvSpPr/>
          <p:nvPr userDrawn="1"/>
        </p:nvSpPr>
        <p:spPr>
          <a:xfrm rot="10800000">
            <a:off x="0" y="3429000"/>
            <a:ext cx="12192000" cy="3429000"/>
          </a:xfrm>
          <a:prstGeom prst="round1Rect">
            <a:avLst>
              <a:gd name="adj" fmla="val 4814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0FE083-4CE1-F53F-CA91-4BD2B7C28F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5663" y="3652834"/>
            <a:ext cx="9272337" cy="1604965"/>
          </a:xfrm>
        </p:spPr>
        <p:txBody>
          <a:bodyPr lIns="0"/>
          <a:lstStyle>
            <a:lvl1pPr marL="0" indent="0" algn="l">
              <a:buNone/>
              <a:defRPr sz="2000">
                <a:solidFill>
                  <a:schemeClr val="bg1"/>
                </a:solidFill>
                <a:latin typeface="Montserra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F13B80-9A93-D716-D9FC-6D0C5555CB0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11294" y="322394"/>
            <a:ext cx="2305568" cy="8037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D01CBE-165B-2F37-FCE4-3D98BE33D00E}"/>
              </a:ext>
            </a:extLst>
          </p:cNvPr>
          <p:cNvPicPr>
            <a:picLocks noChangeAspect="1"/>
          </p:cNvPicPr>
          <p:nvPr userDrawn="1"/>
        </p:nvPicPr>
        <p:blipFill>
          <a:blip>
            <a:alphaModFix amt="1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57" b="17557"/>
          <a:stretch>
            <a:fillRect/>
          </a:stretch>
        </p:blipFill>
        <p:spPr>
          <a:xfrm>
            <a:off x="8788893" y="3741525"/>
            <a:ext cx="3403107" cy="311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85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 Single Corner of Rectangle 22">
            <a:extLst>
              <a:ext uri="{FF2B5EF4-FFF2-40B4-BE49-F238E27FC236}">
                <a16:creationId xmlns:a16="http://schemas.microsoft.com/office/drawing/2014/main" id="{A1F4E8FD-C4B9-3AFE-229E-FF60844453A8}"/>
              </a:ext>
            </a:extLst>
          </p:cNvPr>
          <p:cNvSpPr/>
          <p:nvPr userDrawn="1"/>
        </p:nvSpPr>
        <p:spPr>
          <a:xfrm rot="5400000" flipH="1">
            <a:off x="-1515355" y="1515353"/>
            <a:ext cx="6858000" cy="3827294"/>
          </a:xfrm>
          <a:prstGeom prst="round1Rect">
            <a:avLst>
              <a:gd name="adj" fmla="val 4814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8FD735-0CD6-0663-FFC4-697CB4020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679" y="1065147"/>
            <a:ext cx="2905258" cy="4846555"/>
          </a:xfrm>
        </p:spPr>
        <p:txBody>
          <a:bodyPr lIns="0" tIns="0" bIns="0" anchor="t" anchorCtr="0"/>
          <a:lstStyle>
            <a:lvl1pPr>
              <a:defRPr sz="2800" b="0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BA48401-876E-07A8-8ED3-2EF839EA6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0811" y="634686"/>
            <a:ext cx="7439510" cy="5794690"/>
          </a:xfrm>
        </p:spPr>
        <p:txBody>
          <a:bodyPr lIns="0" tIns="0"/>
          <a:lstStyle>
            <a:lvl1pPr algn="l">
              <a:buNone/>
              <a:defRPr sz="1800">
                <a:latin typeface="Montserrat" pitchFamily="2" charset="77"/>
              </a:defRPr>
            </a:lvl1pPr>
            <a:lvl2pPr>
              <a:buNone/>
              <a:defRPr>
                <a:latin typeface="Montserrat" pitchFamily="2" charset="77"/>
              </a:defRPr>
            </a:lvl2pPr>
            <a:lvl3pPr>
              <a:buNone/>
              <a:defRPr>
                <a:latin typeface="Montserrat" pitchFamily="2" charset="77"/>
              </a:defRPr>
            </a:lvl3pPr>
            <a:lvl4pPr>
              <a:buNone/>
              <a:defRPr>
                <a:latin typeface="Montserrat" pitchFamily="2" charset="77"/>
              </a:defRPr>
            </a:lvl4pPr>
            <a:lvl5pPr>
              <a:buNone/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8266CEB-B306-9A8C-96C2-F1297C0A35CE}"/>
              </a:ext>
            </a:extLst>
          </p:cNvPr>
          <p:cNvGrpSpPr/>
          <p:nvPr userDrawn="1"/>
        </p:nvGrpSpPr>
        <p:grpSpPr>
          <a:xfrm>
            <a:off x="3845068" y="609708"/>
            <a:ext cx="152400" cy="645152"/>
            <a:chOff x="403491" y="529911"/>
            <a:chExt cx="152400" cy="645152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9FF366C-E925-C184-0056-8BB6813DE22D}"/>
                </a:ext>
              </a:extLst>
            </p:cNvPr>
            <p:cNvSpPr/>
            <p:nvPr userDrawn="1"/>
          </p:nvSpPr>
          <p:spPr>
            <a:xfrm>
              <a:off x="403491" y="529911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9242A40-3D71-5B2B-EE4B-B0FCAF58DACC}"/>
                </a:ext>
              </a:extLst>
            </p:cNvPr>
            <p:cNvSpPr/>
            <p:nvPr userDrawn="1"/>
          </p:nvSpPr>
          <p:spPr>
            <a:xfrm>
              <a:off x="403491" y="1022663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EA9FD71-CCB8-172A-1364-968F235FF03F}"/>
                </a:ext>
              </a:extLst>
            </p:cNvPr>
            <p:cNvSpPr/>
            <p:nvPr userDrawn="1"/>
          </p:nvSpPr>
          <p:spPr>
            <a:xfrm>
              <a:off x="403491" y="776287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BBC5C02-5E36-4433-4CC5-32A64425BCBB}"/>
              </a:ext>
            </a:extLst>
          </p:cNvPr>
          <p:cNvSpPr txBox="1"/>
          <p:nvPr userDrawn="1"/>
        </p:nvSpPr>
        <p:spPr>
          <a:xfrm>
            <a:off x="3946358" y="78285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ED501C-87A7-0F6F-AA4F-CBEE8C4B1457}"/>
              </a:ext>
            </a:extLst>
          </p:cNvPr>
          <p:cNvGrpSpPr/>
          <p:nvPr userDrawn="1"/>
        </p:nvGrpSpPr>
        <p:grpSpPr>
          <a:xfrm rot="16200000">
            <a:off x="738055" y="363777"/>
            <a:ext cx="152400" cy="645152"/>
            <a:chOff x="403491" y="390525"/>
            <a:chExt cx="152400" cy="645152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2ECAD99-1D95-224B-ECFD-1D0024A830FD}"/>
                </a:ext>
              </a:extLst>
            </p:cNvPr>
            <p:cNvSpPr/>
            <p:nvPr userDrawn="1"/>
          </p:nvSpPr>
          <p:spPr>
            <a:xfrm>
              <a:off x="403491" y="39052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CEFE6899-43C3-5772-7C15-C977E7511CB3}"/>
                </a:ext>
              </a:extLst>
            </p:cNvPr>
            <p:cNvSpPr/>
            <p:nvPr userDrawn="1"/>
          </p:nvSpPr>
          <p:spPr>
            <a:xfrm>
              <a:off x="403491" y="883277"/>
              <a:ext cx="152400" cy="152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D73F3D9-B07D-F164-6CD9-81E362CE96CD}"/>
                </a:ext>
              </a:extLst>
            </p:cNvPr>
            <p:cNvSpPr/>
            <p:nvPr userDrawn="1"/>
          </p:nvSpPr>
          <p:spPr>
            <a:xfrm>
              <a:off x="403491" y="636901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5">
            <a:extLst>
              <a:ext uri="{FF2B5EF4-FFF2-40B4-BE49-F238E27FC236}">
                <a16:creationId xmlns:a16="http://schemas.microsoft.com/office/drawing/2014/main" id="{5AEF563C-0611-181F-E168-EA27B9918C1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03491" y="6108700"/>
            <a:ext cx="2346819" cy="51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930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 Single Corner of Rectangle 22">
            <a:extLst>
              <a:ext uri="{FF2B5EF4-FFF2-40B4-BE49-F238E27FC236}">
                <a16:creationId xmlns:a16="http://schemas.microsoft.com/office/drawing/2014/main" id="{A1F4E8FD-C4B9-3AFE-229E-FF60844453A8}"/>
              </a:ext>
            </a:extLst>
          </p:cNvPr>
          <p:cNvSpPr/>
          <p:nvPr userDrawn="1"/>
        </p:nvSpPr>
        <p:spPr>
          <a:xfrm rot="5400000" flipH="1">
            <a:off x="-1515355" y="1515353"/>
            <a:ext cx="6858000" cy="3827294"/>
          </a:xfrm>
          <a:prstGeom prst="round1Rect">
            <a:avLst>
              <a:gd name="adj" fmla="val 4814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8FD735-0CD6-0663-FFC4-697CB4020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679" y="609709"/>
            <a:ext cx="2905258" cy="5301994"/>
          </a:xfrm>
        </p:spPr>
        <p:txBody>
          <a:bodyPr lIns="0" tIns="0" bIns="0" anchor="t" anchorCtr="0"/>
          <a:lstStyle>
            <a:lvl1pPr>
              <a:defRPr sz="2800" b="0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BA48401-876E-07A8-8ED3-2EF839EA6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0811" y="634686"/>
            <a:ext cx="7439510" cy="5794690"/>
          </a:xfrm>
        </p:spPr>
        <p:txBody>
          <a:bodyPr lIns="0" tIns="0"/>
          <a:lstStyle>
            <a:lvl1pPr algn="l">
              <a:buNone/>
              <a:defRPr sz="1800">
                <a:latin typeface="Montserrat" pitchFamily="2" charset="77"/>
              </a:defRPr>
            </a:lvl1pPr>
            <a:lvl2pPr>
              <a:buNone/>
              <a:defRPr>
                <a:latin typeface="Montserrat" pitchFamily="2" charset="77"/>
              </a:defRPr>
            </a:lvl2pPr>
            <a:lvl3pPr>
              <a:buNone/>
              <a:defRPr>
                <a:latin typeface="Montserrat" pitchFamily="2" charset="77"/>
              </a:defRPr>
            </a:lvl3pPr>
            <a:lvl4pPr>
              <a:buNone/>
              <a:defRPr>
                <a:latin typeface="Montserrat" pitchFamily="2" charset="77"/>
              </a:defRPr>
            </a:lvl4pPr>
            <a:lvl5pPr>
              <a:buNone/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8266CEB-B306-9A8C-96C2-F1297C0A35CE}"/>
              </a:ext>
            </a:extLst>
          </p:cNvPr>
          <p:cNvGrpSpPr/>
          <p:nvPr userDrawn="1"/>
        </p:nvGrpSpPr>
        <p:grpSpPr>
          <a:xfrm>
            <a:off x="3845068" y="609708"/>
            <a:ext cx="152400" cy="645152"/>
            <a:chOff x="403491" y="529911"/>
            <a:chExt cx="152400" cy="645152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9FF366C-E925-C184-0056-8BB6813DE22D}"/>
                </a:ext>
              </a:extLst>
            </p:cNvPr>
            <p:cNvSpPr/>
            <p:nvPr userDrawn="1"/>
          </p:nvSpPr>
          <p:spPr>
            <a:xfrm>
              <a:off x="403491" y="529911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9242A40-3D71-5B2B-EE4B-B0FCAF58DACC}"/>
                </a:ext>
              </a:extLst>
            </p:cNvPr>
            <p:cNvSpPr/>
            <p:nvPr userDrawn="1"/>
          </p:nvSpPr>
          <p:spPr>
            <a:xfrm>
              <a:off x="403491" y="1022663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EA9FD71-CCB8-172A-1364-968F235FF03F}"/>
                </a:ext>
              </a:extLst>
            </p:cNvPr>
            <p:cNvSpPr/>
            <p:nvPr userDrawn="1"/>
          </p:nvSpPr>
          <p:spPr>
            <a:xfrm>
              <a:off x="403491" y="776287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BBC5C02-5E36-4433-4CC5-32A64425BCBB}"/>
              </a:ext>
            </a:extLst>
          </p:cNvPr>
          <p:cNvSpPr txBox="1"/>
          <p:nvPr userDrawn="1"/>
        </p:nvSpPr>
        <p:spPr>
          <a:xfrm>
            <a:off x="3946358" y="78285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5AEF563C-0611-181F-E168-EA27B9918C1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9529736" y="6171010"/>
            <a:ext cx="2346819" cy="51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216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FD735-0CD6-0663-FFC4-697CB4020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679" y="852487"/>
            <a:ext cx="2905258" cy="3962399"/>
          </a:xfrm>
        </p:spPr>
        <p:txBody>
          <a:bodyPr lIns="0" tIns="0" bIns="0" anchor="t" anchorCtr="0"/>
          <a:lstStyle>
            <a:lvl1pPr>
              <a:defRPr sz="2800" b="0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0F42E5F-7DAC-C256-70BB-896998456CED}"/>
              </a:ext>
            </a:extLst>
          </p:cNvPr>
          <p:cNvSpPr/>
          <p:nvPr userDrawn="1"/>
        </p:nvSpPr>
        <p:spPr>
          <a:xfrm>
            <a:off x="4131089" y="455455"/>
            <a:ext cx="7569232" cy="5947090"/>
          </a:xfrm>
          <a:prstGeom prst="roundRect">
            <a:avLst>
              <a:gd name="adj" fmla="val 89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BC5C02-5E36-4433-4CC5-32A64425BCBB}"/>
              </a:ext>
            </a:extLst>
          </p:cNvPr>
          <p:cNvSpPr txBox="1"/>
          <p:nvPr userDrawn="1"/>
        </p:nvSpPr>
        <p:spPr>
          <a:xfrm>
            <a:off x="3946358" y="78285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8DC4189-94BC-8212-2083-1C238A5EED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08120" y="827400"/>
            <a:ext cx="6785522" cy="52812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Footer Placeholder 5">
            <a:extLst>
              <a:ext uri="{FF2B5EF4-FFF2-40B4-BE49-F238E27FC236}">
                <a16:creationId xmlns:a16="http://schemas.microsoft.com/office/drawing/2014/main" id="{9DF504FB-55D6-A411-CBF4-08D931C4C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08120" y="6528830"/>
            <a:ext cx="6785522" cy="193201"/>
          </a:xfrm>
        </p:spPr>
        <p:txBody>
          <a:bodyPr/>
          <a:lstStyle>
            <a:lvl1pPr algn="r">
              <a:defRPr sz="900" b="0" i="0">
                <a:latin typeface="Montserrat Light" pitchFamily="2" charset="77"/>
              </a:defRPr>
            </a:lvl1pPr>
          </a:lstStyle>
          <a:p>
            <a:endParaRPr lang="en-US" sz="90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C1FE473-8665-57F8-E8FC-2B1672D3B3D3}"/>
              </a:ext>
            </a:extLst>
          </p:cNvPr>
          <p:cNvGrpSpPr/>
          <p:nvPr userDrawn="1"/>
        </p:nvGrpSpPr>
        <p:grpSpPr>
          <a:xfrm rot="16200000">
            <a:off x="661855" y="235910"/>
            <a:ext cx="152400" cy="645152"/>
            <a:chOff x="403491" y="390525"/>
            <a:chExt cx="152400" cy="645152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7154347-34D1-9D84-36B7-C99112B45949}"/>
                </a:ext>
              </a:extLst>
            </p:cNvPr>
            <p:cNvSpPr/>
            <p:nvPr userDrawn="1"/>
          </p:nvSpPr>
          <p:spPr>
            <a:xfrm>
              <a:off x="403491" y="39052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A475C7F-11F0-B304-521B-09E38C53665D}"/>
                </a:ext>
              </a:extLst>
            </p:cNvPr>
            <p:cNvSpPr/>
            <p:nvPr userDrawn="1"/>
          </p:nvSpPr>
          <p:spPr>
            <a:xfrm>
              <a:off x="403491" y="883277"/>
              <a:ext cx="152400" cy="152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E2ED01D-D53B-2443-B091-8C6980D8A3F9}"/>
                </a:ext>
              </a:extLst>
            </p:cNvPr>
            <p:cNvSpPr/>
            <p:nvPr userDrawn="1"/>
          </p:nvSpPr>
          <p:spPr>
            <a:xfrm>
              <a:off x="403491" y="636901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DB7E936-C376-8627-D571-E86DD9221512}"/>
              </a:ext>
            </a:extLst>
          </p:cNvPr>
          <p:cNvGrpSpPr/>
          <p:nvPr userDrawn="1"/>
        </p:nvGrpSpPr>
        <p:grpSpPr>
          <a:xfrm>
            <a:off x="3674892" y="609708"/>
            <a:ext cx="152400" cy="645152"/>
            <a:chOff x="403491" y="529911"/>
            <a:chExt cx="152400" cy="645152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BE71B581-9C01-9C0B-DA26-7368DB173B36}"/>
                </a:ext>
              </a:extLst>
            </p:cNvPr>
            <p:cNvSpPr/>
            <p:nvPr userDrawn="1"/>
          </p:nvSpPr>
          <p:spPr>
            <a:xfrm>
              <a:off x="403491" y="529911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9F402B1-BA83-E498-F2B2-98B07302BA64}"/>
                </a:ext>
              </a:extLst>
            </p:cNvPr>
            <p:cNvSpPr/>
            <p:nvPr userDrawn="1"/>
          </p:nvSpPr>
          <p:spPr>
            <a:xfrm>
              <a:off x="403491" y="1022663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4033EF3-F105-5E9A-CFD6-83E5A3A6FCDF}"/>
                </a:ext>
              </a:extLst>
            </p:cNvPr>
            <p:cNvSpPr/>
            <p:nvPr userDrawn="1"/>
          </p:nvSpPr>
          <p:spPr>
            <a:xfrm>
              <a:off x="403491" y="776287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5">
            <a:extLst>
              <a:ext uri="{FF2B5EF4-FFF2-40B4-BE49-F238E27FC236}">
                <a16:creationId xmlns:a16="http://schemas.microsoft.com/office/drawing/2014/main" id="{F2556E70-D844-2DA8-3C82-0FC6B182BB7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03491" y="6108700"/>
            <a:ext cx="2346819" cy="51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86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Diagonal Corners Rounded 1">
            <a:extLst>
              <a:ext uri="{FF2B5EF4-FFF2-40B4-BE49-F238E27FC236}">
                <a16:creationId xmlns:a16="http://schemas.microsoft.com/office/drawing/2014/main" id="{59960C60-18E3-BD23-CD5A-7EE7B4C8FDCC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ound2DiagRect">
            <a:avLst>
              <a:gd name="adj1" fmla="val 24305"/>
              <a:gd name="adj2" fmla="val 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F13B80-9A93-D716-D9FC-6D0C5555CB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1133" y="2809500"/>
            <a:ext cx="3534793" cy="123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22959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of Rectangle 10">
            <a:extLst>
              <a:ext uri="{FF2B5EF4-FFF2-40B4-BE49-F238E27FC236}">
                <a16:creationId xmlns:a16="http://schemas.microsoft.com/office/drawing/2014/main" id="{43568D18-358E-B100-E9D3-4323756E6F12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ound1Rect">
            <a:avLst>
              <a:gd name="adj" fmla="val 4814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8C44-3752-3BB2-37D0-532D62A3B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663" y="1747836"/>
            <a:ext cx="9272337" cy="1508126"/>
          </a:xfrm>
        </p:spPr>
        <p:txBody>
          <a:bodyPr lIns="0" anchor="b"/>
          <a:lstStyle>
            <a:lvl1pPr algn="l">
              <a:defRPr sz="3800" b="1" i="0">
                <a:latin typeface="Montserrat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2" name="Round Single Corner of Rectangle 11">
            <a:extLst>
              <a:ext uri="{FF2B5EF4-FFF2-40B4-BE49-F238E27FC236}">
                <a16:creationId xmlns:a16="http://schemas.microsoft.com/office/drawing/2014/main" id="{2DB8ED10-C390-3AA3-0E61-DB6F47A797F7}"/>
              </a:ext>
            </a:extLst>
          </p:cNvPr>
          <p:cNvSpPr/>
          <p:nvPr userDrawn="1"/>
        </p:nvSpPr>
        <p:spPr>
          <a:xfrm rot="10800000">
            <a:off x="0" y="3429000"/>
            <a:ext cx="12192000" cy="3429000"/>
          </a:xfrm>
          <a:prstGeom prst="round1Rect">
            <a:avLst>
              <a:gd name="adj" fmla="val 4814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0FE083-4CE1-F53F-CA91-4BD2B7C28F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5663" y="3652834"/>
            <a:ext cx="9272337" cy="1604965"/>
          </a:xfrm>
        </p:spPr>
        <p:txBody>
          <a:bodyPr lIns="0"/>
          <a:lstStyle>
            <a:lvl1pPr marL="0" indent="0" algn="l">
              <a:buNone/>
              <a:defRPr sz="2000">
                <a:solidFill>
                  <a:schemeClr val="bg1"/>
                </a:solidFill>
                <a:latin typeface="Montserra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F13B80-9A93-D716-D9FC-6D0C5555CB0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11294" y="322394"/>
            <a:ext cx="2305568" cy="8037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D01CBE-165B-2F37-FCE4-3D98BE33D00E}"/>
              </a:ext>
            </a:extLst>
          </p:cNvPr>
          <p:cNvPicPr>
            <a:picLocks noChangeAspect="1"/>
          </p:cNvPicPr>
          <p:nvPr userDrawn="1"/>
        </p:nvPicPr>
        <p:blipFill>
          <a:blip>
            <a:alphaModFix amt="1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57" b="17557"/>
          <a:stretch>
            <a:fillRect/>
          </a:stretch>
        </p:blipFill>
        <p:spPr>
          <a:xfrm>
            <a:off x="8788893" y="3741525"/>
            <a:ext cx="3403107" cy="311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328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31650163-B9AF-F9B1-D2C5-35707B1E257A}"/>
              </a:ext>
            </a:extLst>
          </p:cNvPr>
          <p:cNvSpPr/>
          <p:nvPr userDrawn="1"/>
        </p:nvSpPr>
        <p:spPr>
          <a:xfrm>
            <a:off x="0" y="-4762"/>
            <a:ext cx="12192000" cy="3429000"/>
          </a:xfrm>
          <a:prstGeom prst="round1Rect">
            <a:avLst>
              <a:gd name="adj" fmla="val 4814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34DFF2-50F0-7A64-03C9-80F40FE12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1950" cy="1482641"/>
          </a:xfrm>
        </p:spPr>
        <p:txBody>
          <a:bodyPr lIns="0" anchor="b"/>
          <a:lstStyle>
            <a:lvl1pPr>
              <a:defRPr sz="3800" b="1" i="0">
                <a:solidFill>
                  <a:schemeClr val="accent4"/>
                </a:solidFill>
                <a:latin typeface="Montserrat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D39202-DEF6-7DEF-892D-F2DF1BEC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71074" y="3771316"/>
            <a:ext cx="10182725" cy="2565316"/>
          </a:xfrm>
        </p:spPr>
        <p:txBody>
          <a:bodyPr lIns="0" tIns="0"/>
          <a:lstStyle>
            <a:lvl1pPr marL="0" indent="0">
              <a:buNone/>
              <a:defRPr sz="2000">
                <a:solidFill>
                  <a:schemeClr val="tx1">
                    <a:tint val="82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E1D4B8F-6699-CA18-F3D8-58D7B077127D}"/>
              </a:ext>
            </a:extLst>
          </p:cNvPr>
          <p:cNvSpPr/>
          <p:nvPr userDrawn="1"/>
        </p:nvSpPr>
        <p:spPr>
          <a:xfrm>
            <a:off x="766009" y="3771316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0566C32-6629-0BFD-BEC7-025090D3C6BD}"/>
              </a:ext>
            </a:extLst>
          </p:cNvPr>
          <p:cNvSpPr/>
          <p:nvPr userDrawn="1"/>
        </p:nvSpPr>
        <p:spPr>
          <a:xfrm>
            <a:off x="766009" y="4264068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3CAEDCD-19E4-EB1B-2C32-0C13C6E8C340}"/>
              </a:ext>
            </a:extLst>
          </p:cNvPr>
          <p:cNvSpPr/>
          <p:nvPr userDrawn="1"/>
        </p:nvSpPr>
        <p:spPr>
          <a:xfrm>
            <a:off x="766009" y="4017692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5A08F6B8-6B77-E6D9-1346-ACE8893260C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11294" y="322394"/>
            <a:ext cx="2305568" cy="80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82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31650163-B9AF-F9B1-D2C5-35707B1E257A}"/>
              </a:ext>
            </a:extLst>
          </p:cNvPr>
          <p:cNvSpPr/>
          <p:nvPr userDrawn="1"/>
        </p:nvSpPr>
        <p:spPr>
          <a:xfrm>
            <a:off x="0" y="-4762"/>
            <a:ext cx="12192000" cy="3429000"/>
          </a:xfrm>
          <a:prstGeom prst="round1Rect">
            <a:avLst>
              <a:gd name="adj" fmla="val 4814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34DFF2-50F0-7A64-03C9-80F40FE12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1950" cy="1482641"/>
          </a:xfrm>
        </p:spPr>
        <p:txBody>
          <a:bodyPr lIns="0" anchor="b"/>
          <a:lstStyle>
            <a:lvl1pPr>
              <a:defRPr sz="38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D39202-DEF6-7DEF-892D-F2DF1BEC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71074" y="3771316"/>
            <a:ext cx="10182725" cy="2565316"/>
          </a:xfrm>
        </p:spPr>
        <p:txBody>
          <a:bodyPr lIns="0" tIns="0"/>
          <a:lstStyle>
            <a:lvl1pPr marL="0" indent="0">
              <a:buNone/>
              <a:defRPr sz="2200">
                <a:solidFill>
                  <a:schemeClr val="tx1">
                    <a:tint val="82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610CC9-6532-974E-F395-B679E423F303}"/>
              </a:ext>
            </a:extLst>
          </p:cNvPr>
          <p:cNvGrpSpPr/>
          <p:nvPr userDrawn="1"/>
        </p:nvGrpSpPr>
        <p:grpSpPr>
          <a:xfrm>
            <a:off x="762000" y="3771316"/>
            <a:ext cx="152400" cy="645152"/>
            <a:chOff x="762000" y="3771316"/>
            <a:chExt cx="152400" cy="645152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B26C8BE-D028-466F-D27E-D00752E12121}"/>
                </a:ext>
              </a:extLst>
            </p:cNvPr>
            <p:cNvSpPr/>
            <p:nvPr userDrawn="1"/>
          </p:nvSpPr>
          <p:spPr>
            <a:xfrm>
              <a:off x="762000" y="3771316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D429D01-DBEF-0B91-80D4-4D6AE719A7EE}"/>
                </a:ext>
              </a:extLst>
            </p:cNvPr>
            <p:cNvSpPr/>
            <p:nvPr userDrawn="1"/>
          </p:nvSpPr>
          <p:spPr>
            <a:xfrm>
              <a:off x="762000" y="4264068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9ADC5EA-D497-BE1E-031B-7A239997EFC8}"/>
                </a:ext>
              </a:extLst>
            </p:cNvPr>
            <p:cNvSpPr/>
            <p:nvPr userDrawn="1"/>
          </p:nvSpPr>
          <p:spPr>
            <a:xfrm>
              <a:off x="762000" y="4017692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7">
            <a:extLst>
              <a:ext uri="{FF2B5EF4-FFF2-40B4-BE49-F238E27FC236}">
                <a16:creationId xmlns:a16="http://schemas.microsoft.com/office/drawing/2014/main" id="{AEFCF2A0-19E4-C3E5-7E1B-A8BF74B8D9A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11294" y="322394"/>
            <a:ext cx="2305568" cy="80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989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BA48401-876E-07A8-8ED3-2EF839EA6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491" y="1197204"/>
            <a:ext cx="3716022" cy="4577955"/>
          </a:xfrm>
        </p:spPr>
        <p:txBody>
          <a:bodyPr lIns="0"/>
          <a:lstStyle>
            <a:lvl1pPr algn="l">
              <a:buNone/>
              <a:defRPr sz="1800">
                <a:latin typeface="Montserrat" pitchFamily="2" charset="77"/>
              </a:defRPr>
            </a:lvl1pPr>
            <a:lvl2pPr>
              <a:buNone/>
              <a:defRPr>
                <a:latin typeface="Montserrat" pitchFamily="2" charset="77"/>
              </a:defRPr>
            </a:lvl2pPr>
            <a:lvl3pPr>
              <a:buNone/>
              <a:defRPr>
                <a:latin typeface="Montserrat" pitchFamily="2" charset="77"/>
              </a:defRPr>
            </a:lvl3pPr>
            <a:lvl4pPr>
              <a:buNone/>
              <a:defRPr>
                <a:latin typeface="Montserrat" pitchFamily="2" charset="77"/>
              </a:defRPr>
            </a:lvl4pPr>
            <a:lvl5pPr>
              <a:buNone/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Round Single Corner of Rectangle 7">
            <a:extLst>
              <a:ext uri="{FF2B5EF4-FFF2-40B4-BE49-F238E27FC236}">
                <a16:creationId xmlns:a16="http://schemas.microsoft.com/office/drawing/2014/main" id="{8ECF16D6-3267-18BC-5FA3-DF465C6038D6}"/>
              </a:ext>
            </a:extLst>
          </p:cNvPr>
          <p:cNvSpPr/>
          <p:nvPr userDrawn="1"/>
        </p:nvSpPr>
        <p:spPr>
          <a:xfrm rot="10800000">
            <a:off x="4459703" y="1197204"/>
            <a:ext cx="7732295" cy="5660796"/>
          </a:xfrm>
          <a:prstGeom prst="round1Rect">
            <a:avLst>
              <a:gd name="adj" fmla="val 132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8357E4-329B-90C7-613F-728B1415D8B6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858790" y="1451728"/>
            <a:ext cx="6858727" cy="454740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93866473-03F9-7816-58D5-43B802DD8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58791" y="6108700"/>
            <a:ext cx="6858726" cy="433502"/>
          </a:xfrm>
        </p:spPr>
        <p:txBody>
          <a:bodyPr lIns="0" bIns="0" anchor="t"/>
          <a:lstStyle>
            <a:lvl1pPr algn="r">
              <a:defRPr sz="1000" b="0" i="0">
                <a:latin typeface="Montserrat Light" pitchFamily="2" charset="77"/>
              </a:defRPr>
            </a:lvl1pPr>
          </a:lstStyle>
          <a:p>
            <a:endParaRPr lang="en-US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EAA23A6F-D66F-5A41-1470-C2021931DBA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03491" y="6108700"/>
            <a:ext cx="2346819" cy="51673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4F613FF-2950-9D36-4515-0F3E8FEF3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170" y="232569"/>
            <a:ext cx="11022144" cy="708338"/>
          </a:xfrm>
        </p:spPr>
        <p:txBody>
          <a:bodyPr lIns="0" bIns="0" anchor="ctr" anchorCtr="0"/>
          <a:lstStyle>
            <a:lvl1pPr>
              <a:defRPr sz="3200" b="1" i="0">
                <a:solidFill>
                  <a:schemeClr val="accent4"/>
                </a:solidFill>
                <a:latin typeface="Montserrat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C6D4B3C-49F7-5E8D-F956-B8808AAD1433}"/>
              </a:ext>
            </a:extLst>
          </p:cNvPr>
          <p:cNvGrpSpPr/>
          <p:nvPr userDrawn="1"/>
        </p:nvGrpSpPr>
        <p:grpSpPr>
          <a:xfrm>
            <a:off x="327025" y="263587"/>
            <a:ext cx="152400" cy="645152"/>
            <a:chOff x="403491" y="390525"/>
            <a:chExt cx="152400" cy="645152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963C5F3-01E7-0126-5224-A8A25C6E57A8}"/>
                </a:ext>
              </a:extLst>
            </p:cNvPr>
            <p:cNvSpPr/>
            <p:nvPr userDrawn="1"/>
          </p:nvSpPr>
          <p:spPr>
            <a:xfrm>
              <a:off x="403491" y="39052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61B5A37-421C-BAC4-CF5A-E434F67CBC78}"/>
                </a:ext>
              </a:extLst>
            </p:cNvPr>
            <p:cNvSpPr/>
            <p:nvPr userDrawn="1"/>
          </p:nvSpPr>
          <p:spPr>
            <a:xfrm>
              <a:off x="403491" y="883277"/>
              <a:ext cx="152400" cy="152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DDD5C1F-8CA0-ED0E-D198-5E5C30547E77}"/>
                </a:ext>
              </a:extLst>
            </p:cNvPr>
            <p:cNvSpPr/>
            <p:nvPr userDrawn="1"/>
          </p:nvSpPr>
          <p:spPr>
            <a:xfrm>
              <a:off x="403491" y="636901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5208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148555-0D9B-775E-B636-4A723BC56DC7}"/>
              </a:ext>
            </a:extLst>
          </p:cNvPr>
          <p:cNvSpPr/>
          <p:nvPr userDrawn="1"/>
        </p:nvSpPr>
        <p:spPr>
          <a:xfrm>
            <a:off x="0" y="0"/>
            <a:ext cx="12192000" cy="11928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8FD735-0CD6-0663-FFC4-697CB4020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170" y="232569"/>
            <a:ext cx="11022144" cy="708338"/>
          </a:xfrm>
        </p:spPr>
        <p:txBody>
          <a:bodyPr lIns="0" bIns="0" anchor="ctr" anchorCtr="0"/>
          <a:lstStyle>
            <a:lvl1pPr>
              <a:defRPr sz="3200" b="1" i="0">
                <a:solidFill>
                  <a:schemeClr val="accent4"/>
                </a:solidFill>
                <a:latin typeface="Montserrat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842A8C8-1B05-564C-EE56-2C724573576D}"/>
              </a:ext>
            </a:extLst>
          </p:cNvPr>
          <p:cNvGrpSpPr/>
          <p:nvPr userDrawn="1"/>
        </p:nvGrpSpPr>
        <p:grpSpPr>
          <a:xfrm>
            <a:off x="327025" y="263587"/>
            <a:ext cx="152400" cy="645152"/>
            <a:chOff x="403491" y="390525"/>
            <a:chExt cx="152400" cy="645152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606592F-C16E-1794-683F-7DD927BAB101}"/>
                </a:ext>
              </a:extLst>
            </p:cNvPr>
            <p:cNvSpPr/>
            <p:nvPr userDrawn="1"/>
          </p:nvSpPr>
          <p:spPr>
            <a:xfrm>
              <a:off x="403491" y="39052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F9BD35B-94A7-3BCA-6A46-9A0AA75EF67D}"/>
                </a:ext>
              </a:extLst>
            </p:cNvPr>
            <p:cNvSpPr/>
            <p:nvPr userDrawn="1"/>
          </p:nvSpPr>
          <p:spPr>
            <a:xfrm>
              <a:off x="403491" y="883277"/>
              <a:ext cx="152400" cy="152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59186A9-AF97-6BCE-56F9-C5FE181453D5}"/>
                </a:ext>
              </a:extLst>
            </p:cNvPr>
            <p:cNvSpPr/>
            <p:nvPr userDrawn="1"/>
          </p:nvSpPr>
          <p:spPr>
            <a:xfrm>
              <a:off x="403491" y="636901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5">
            <a:extLst>
              <a:ext uri="{FF2B5EF4-FFF2-40B4-BE49-F238E27FC236}">
                <a16:creationId xmlns:a16="http://schemas.microsoft.com/office/drawing/2014/main" id="{EAA23A6F-D66F-5A41-1470-C2021931DBA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9642741" y="6185694"/>
            <a:ext cx="2346819" cy="516731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AA0654-89A4-CAF5-89A4-6AED4BCE88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3225" y="1385888"/>
            <a:ext cx="11241088" cy="5316537"/>
          </a:xfrm>
        </p:spPr>
        <p:txBody>
          <a:bodyPr wrap="none" lIns="0" tIns="0" rIns="0"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1pPr>
            <a:lvl2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2pPr>
            <a:lvl3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3pPr>
            <a:lvl4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4pPr>
            <a:lvl5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7981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148555-0D9B-775E-B636-4A723BC56DC7}"/>
              </a:ext>
            </a:extLst>
          </p:cNvPr>
          <p:cNvSpPr/>
          <p:nvPr userDrawn="1"/>
        </p:nvSpPr>
        <p:spPr>
          <a:xfrm>
            <a:off x="0" y="5981700"/>
            <a:ext cx="12192000" cy="87630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EAA23A6F-D66F-5A41-1470-C2021931DBA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9700719" y="6185694"/>
            <a:ext cx="2346819" cy="516731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AA0654-89A4-CAF5-89A4-6AED4BCE88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5456" y="404813"/>
            <a:ext cx="11241088" cy="5316537"/>
          </a:xfrm>
        </p:spPr>
        <p:txBody>
          <a:bodyPr wrap="none" lIns="0" tIns="0" rIns="0"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1pPr>
            <a:lvl2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2pPr>
            <a:lvl3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3pPr>
            <a:lvl4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4pPr>
            <a:lvl5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9B2C273-2F86-12D9-EEF3-49B3B313EAF4}"/>
              </a:ext>
            </a:extLst>
          </p:cNvPr>
          <p:cNvSpPr/>
          <p:nvPr userDrawn="1"/>
        </p:nvSpPr>
        <p:spPr>
          <a:xfrm rot="16200000">
            <a:off x="145173" y="6062582"/>
            <a:ext cx="122400" cy="1238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B82BFF5-0631-358E-B451-EC10116124CD}"/>
              </a:ext>
            </a:extLst>
          </p:cNvPr>
          <p:cNvSpPr/>
          <p:nvPr userDrawn="1"/>
        </p:nvSpPr>
        <p:spPr>
          <a:xfrm rot="16200000">
            <a:off x="545534" y="6062581"/>
            <a:ext cx="122400" cy="1238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7A3ECBF-201A-17A4-384A-600510988323}"/>
              </a:ext>
            </a:extLst>
          </p:cNvPr>
          <p:cNvSpPr/>
          <p:nvPr userDrawn="1"/>
        </p:nvSpPr>
        <p:spPr>
          <a:xfrm rot="16200000">
            <a:off x="345353" y="6062581"/>
            <a:ext cx="122400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</p:spTree>
    <p:extLst>
      <p:ext uri="{BB962C8B-B14F-4D97-AF65-F5344CB8AC3E}">
        <p14:creationId xmlns:p14="http://schemas.microsoft.com/office/powerpoint/2010/main" val="774717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148555-0D9B-775E-B636-4A723BC56DC7}"/>
              </a:ext>
            </a:extLst>
          </p:cNvPr>
          <p:cNvSpPr/>
          <p:nvPr userDrawn="1"/>
        </p:nvSpPr>
        <p:spPr>
          <a:xfrm>
            <a:off x="0" y="0"/>
            <a:ext cx="12192000" cy="11928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8FD735-0CD6-0663-FFC4-697CB4020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170" y="232569"/>
            <a:ext cx="11022144" cy="708338"/>
          </a:xfrm>
        </p:spPr>
        <p:txBody>
          <a:bodyPr lIns="0" bIns="0" anchor="ctr" anchorCtr="0"/>
          <a:lstStyle>
            <a:lvl1pPr>
              <a:defRPr sz="3200" b="1" i="0">
                <a:solidFill>
                  <a:schemeClr val="accent4"/>
                </a:solidFill>
                <a:latin typeface="Montserrat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842A8C8-1B05-564C-EE56-2C724573576D}"/>
              </a:ext>
            </a:extLst>
          </p:cNvPr>
          <p:cNvGrpSpPr/>
          <p:nvPr userDrawn="1"/>
        </p:nvGrpSpPr>
        <p:grpSpPr>
          <a:xfrm>
            <a:off x="327025" y="263587"/>
            <a:ext cx="152400" cy="645152"/>
            <a:chOff x="403491" y="390525"/>
            <a:chExt cx="152400" cy="645152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606592F-C16E-1794-683F-7DD927BAB101}"/>
                </a:ext>
              </a:extLst>
            </p:cNvPr>
            <p:cNvSpPr/>
            <p:nvPr userDrawn="1"/>
          </p:nvSpPr>
          <p:spPr>
            <a:xfrm>
              <a:off x="403491" y="39052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F9BD35B-94A7-3BCA-6A46-9A0AA75EF67D}"/>
                </a:ext>
              </a:extLst>
            </p:cNvPr>
            <p:cNvSpPr/>
            <p:nvPr userDrawn="1"/>
          </p:nvSpPr>
          <p:spPr>
            <a:xfrm>
              <a:off x="403491" y="883277"/>
              <a:ext cx="152400" cy="152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59186A9-AF97-6BCE-56F9-C5FE181453D5}"/>
                </a:ext>
              </a:extLst>
            </p:cNvPr>
            <p:cNvSpPr/>
            <p:nvPr userDrawn="1"/>
          </p:nvSpPr>
          <p:spPr>
            <a:xfrm>
              <a:off x="403491" y="636901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5">
            <a:extLst>
              <a:ext uri="{FF2B5EF4-FFF2-40B4-BE49-F238E27FC236}">
                <a16:creationId xmlns:a16="http://schemas.microsoft.com/office/drawing/2014/main" id="{EAA23A6F-D66F-5A41-1470-C2021931DBA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03491" y="6108700"/>
            <a:ext cx="2346819" cy="516731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AA0654-89A4-CAF5-89A4-6AED4BCE88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3225" y="1385888"/>
            <a:ext cx="6968536" cy="5316537"/>
          </a:xfrm>
        </p:spPr>
        <p:txBody>
          <a:bodyPr wrap="none" lIns="0" tIns="0" rIns="0"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1pPr>
            <a:lvl2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2pPr>
            <a:lvl3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3pPr>
            <a:lvl4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4pPr>
            <a:lvl5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2400">
                <a:latin typeface="Montserrat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C1CA80D-EE1C-F0DB-1FE0-F653A97F43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11126" y="1630984"/>
            <a:ext cx="4480874" cy="4327525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294AA8F3-9765-2A3D-2096-3FBD8250C1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11125" y="6053728"/>
            <a:ext cx="4309621" cy="431914"/>
          </a:xfrm>
        </p:spPr>
        <p:txBody>
          <a:bodyPr wrap="none" lIns="0" tIns="0" rIns="0"/>
          <a:lstStyle>
            <a:lvl1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Montserrat ExtraLight" pitchFamily="2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Montserrat" pitchFamily="2" charset="0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Montserrat" pitchFamily="2" charset="0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Montserrat" pitchFamily="2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Montserrat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6246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BA48401-876E-07A8-8ED3-2EF839EA6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490" y="1471614"/>
            <a:ext cx="11342307" cy="4457700"/>
          </a:xfrm>
        </p:spPr>
        <p:txBody>
          <a:bodyPr/>
          <a:lstStyle>
            <a:lvl1pPr algn="l">
              <a:buNone/>
              <a:defRPr sz="1800">
                <a:latin typeface="Montserrat" pitchFamily="2" charset="77"/>
              </a:defRPr>
            </a:lvl1pPr>
            <a:lvl2pPr>
              <a:buNone/>
              <a:defRPr>
                <a:latin typeface="Montserrat" pitchFamily="2" charset="77"/>
              </a:defRPr>
            </a:lvl2pPr>
            <a:lvl3pPr>
              <a:buNone/>
              <a:defRPr>
                <a:latin typeface="Montserrat" pitchFamily="2" charset="77"/>
              </a:defRPr>
            </a:lvl3pPr>
            <a:lvl4pPr>
              <a:buNone/>
              <a:defRPr>
                <a:latin typeface="Montserrat" pitchFamily="2" charset="77"/>
              </a:defRPr>
            </a:lvl4pPr>
            <a:lvl5pPr>
              <a:buNone/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8C315034-DAFF-C5C8-105C-71F789F7CC5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03491" y="6108700"/>
            <a:ext cx="2346819" cy="51673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60C0CBE-7A38-C8AE-1624-580D33D49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169" y="232569"/>
            <a:ext cx="11123627" cy="708338"/>
          </a:xfrm>
        </p:spPr>
        <p:txBody>
          <a:bodyPr lIns="0" bIns="0" anchor="ctr" anchorCtr="0"/>
          <a:lstStyle>
            <a:lvl1pPr>
              <a:defRPr sz="3200" b="1" i="0">
                <a:solidFill>
                  <a:schemeClr val="accent4"/>
                </a:solidFill>
                <a:latin typeface="Montserrat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37B7C74-2236-4B98-E0CD-92835A5C5CC2}"/>
              </a:ext>
            </a:extLst>
          </p:cNvPr>
          <p:cNvGrpSpPr/>
          <p:nvPr userDrawn="1"/>
        </p:nvGrpSpPr>
        <p:grpSpPr>
          <a:xfrm>
            <a:off x="327025" y="263587"/>
            <a:ext cx="152400" cy="645152"/>
            <a:chOff x="403491" y="390525"/>
            <a:chExt cx="152400" cy="645152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FA808EB-A963-0E87-8B0D-76354AC9BEC3}"/>
                </a:ext>
              </a:extLst>
            </p:cNvPr>
            <p:cNvSpPr/>
            <p:nvPr userDrawn="1"/>
          </p:nvSpPr>
          <p:spPr>
            <a:xfrm>
              <a:off x="403491" y="39052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A238166-E17A-ADDC-0FA5-61614BC0E5ED}"/>
                </a:ext>
              </a:extLst>
            </p:cNvPr>
            <p:cNvSpPr/>
            <p:nvPr userDrawn="1"/>
          </p:nvSpPr>
          <p:spPr>
            <a:xfrm>
              <a:off x="403491" y="883277"/>
              <a:ext cx="152400" cy="152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0824F87-FCFF-CEF2-5819-9493F157506B}"/>
                </a:ext>
              </a:extLst>
            </p:cNvPr>
            <p:cNvSpPr/>
            <p:nvPr userDrawn="1"/>
          </p:nvSpPr>
          <p:spPr>
            <a:xfrm>
              <a:off x="403491" y="636901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7757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CD5BB9-4BF1-FF65-1ED6-F654296C4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B03F34-E8B4-CC30-FEE4-48E0A8DCD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6AB5A-1670-95DA-1099-BC7FBC77E3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EA1219-3D56-3D4C-8C0E-76CA4BB8D853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54B18F-F1D6-AB8C-F4EC-631EC19247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36D10E-A0CF-2BD2-5994-25E36E34B1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A6FB0C-40B3-4E44-B08B-BEAB5C205F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482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51" r:id="rId3"/>
    <p:sldLayoutId id="2147483667" r:id="rId4"/>
    <p:sldLayoutId id="2147483665" r:id="rId5"/>
    <p:sldLayoutId id="2147483671" r:id="rId6"/>
    <p:sldLayoutId id="2147483673" r:id="rId7"/>
    <p:sldLayoutId id="2147483672" r:id="rId8"/>
    <p:sldLayoutId id="2147483660" r:id="rId9"/>
    <p:sldLayoutId id="2147483663" r:id="rId10"/>
    <p:sldLayoutId id="2147483670" r:id="rId11"/>
    <p:sldLayoutId id="2147483664" r:id="rId12"/>
    <p:sldLayoutId id="214748366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aritas.org.au/catholic-earthcare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8FE14-DD03-BF01-4373-8E6F93E55F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tIns="0">
            <a:noAutofit/>
          </a:bodyPr>
          <a:lstStyle/>
          <a:p>
            <a:r>
              <a:rPr lang="en-GB"/>
              <a:t>Season of Creation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6A33F6-83C1-38C4-2D53-84607A204B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tIns="0">
            <a:noAutofit/>
          </a:bodyPr>
          <a:lstStyle/>
          <a:p>
            <a:r>
              <a:rPr lang="en-GB"/>
              <a:t>Liturgy</a:t>
            </a:r>
          </a:p>
        </p:txBody>
      </p:sp>
    </p:spTree>
    <p:extLst>
      <p:ext uri="{BB962C8B-B14F-4D97-AF65-F5344CB8AC3E}">
        <p14:creationId xmlns:p14="http://schemas.microsoft.com/office/powerpoint/2010/main" val="422509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D88FAD5-40C6-3C54-899E-FA62597D0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0007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BFF06D-6C22-930B-9AEF-AD0E57DF4D11}"/>
              </a:ext>
            </a:extLst>
          </p:cNvPr>
          <p:cNvSpPr txBox="1"/>
          <p:nvPr/>
        </p:nvSpPr>
        <p:spPr>
          <a:xfrm>
            <a:off x="314324" y="276225"/>
            <a:ext cx="4276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>
                <a:latin typeface="Montserrat Black" pitchFamily="2" charset="0"/>
              </a:rPr>
              <a:t>Reflection</a:t>
            </a:r>
            <a:endParaRPr lang="en-AU" dirty="0">
              <a:latin typeface="Montserrat Black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BA417D-B9AF-41FA-AD35-EF38E88752F3}"/>
              </a:ext>
            </a:extLst>
          </p:cNvPr>
          <p:cNvSpPr txBox="1"/>
          <p:nvPr/>
        </p:nvSpPr>
        <p:spPr>
          <a:xfrm>
            <a:off x="39330" y="6510015"/>
            <a:ext cx="60939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Image: Tim Lam/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363232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AEA5C-337E-2458-483D-BC167957B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861A09-2CC0-2CAE-EC4C-C1F04EFC15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0007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3B4651-8F22-1C16-C5CA-FAF4C8AA9A7B}"/>
              </a:ext>
            </a:extLst>
          </p:cNvPr>
          <p:cNvSpPr txBox="1"/>
          <p:nvPr/>
        </p:nvSpPr>
        <p:spPr>
          <a:xfrm>
            <a:off x="314324" y="276225"/>
            <a:ext cx="4276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>
                <a:solidFill>
                  <a:srgbClr val="FFFFFF"/>
                </a:solidFill>
                <a:latin typeface="Montserrat Black" pitchFamily="2" charset="0"/>
              </a:rPr>
              <a:t>Ritual Action</a:t>
            </a:r>
            <a:endParaRPr lang="en-AU" dirty="0">
              <a:solidFill>
                <a:srgbClr val="FFFFFF"/>
              </a:solidFill>
              <a:latin typeface="Montserrat Black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4C049E-DA90-88E5-E828-52019A88AAA2}"/>
              </a:ext>
            </a:extLst>
          </p:cNvPr>
          <p:cNvSpPr txBox="1"/>
          <p:nvPr/>
        </p:nvSpPr>
        <p:spPr>
          <a:xfrm>
            <a:off x="39330" y="6510015"/>
            <a:ext cx="60939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Image: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773368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B760C-AD35-5FD4-3F89-52A25748A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7547DB-4AF5-831E-969C-2637FDE542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0007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490638-59A9-81A3-EECF-AEA49DD158A3}"/>
              </a:ext>
            </a:extLst>
          </p:cNvPr>
          <p:cNvSpPr txBox="1"/>
          <p:nvPr/>
        </p:nvSpPr>
        <p:spPr>
          <a:xfrm>
            <a:off x="314324" y="276225"/>
            <a:ext cx="551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>
                <a:solidFill>
                  <a:schemeClr val="bg1"/>
                </a:solidFill>
                <a:latin typeface="Montserrat Black" pitchFamily="2" charset="0"/>
              </a:rPr>
              <a:t>Prayers of Intercession</a:t>
            </a:r>
            <a:endParaRPr lang="en-AU">
              <a:solidFill>
                <a:schemeClr val="bg1"/>
              </a:solidFill>
              <a:latin typeface="Montserrat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4A97E5-160D-C8DC-EC2A-1972F5232FF9}"/>
              </a:ext>
            </a:extLst>
          </p:cNvPr>
          <p:cNvSpPr txBox="1"/>
          <p:nvPr/>
        </p:nvSpPr>
        <p:spPr>
          <a:xfrm>
            <a:off x="39330" y="6510015"/>
            <a:ext cx="60939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>
                <a:latin typeface="Arial" panose="020B0604020202020204" pitchFamily="34" charset="0"/>
                <a:cs typeface="Arial" panose="020B0604020202020204" pitchFamily="34" charset="0"/>
              </a:rPr>
              <a:t>Image: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018983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B317-A757-38E5-F153-643587E9F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F284E9-195A-8707-1428-BCD90BDF77F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0007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34E5C3-5CC2-1F94-A8BD-285C1501431E}"/>
              </a:ext>
            </a:extLst>
          </p:cNvPr>
          <p:cNvSpPr txBox="1"/>
          <p:nvPr/>
        </p:nvSpPr>
        <p:spPr>
          <a:xfrm>
            <a:off x="314324" y="276225"/>
            <a:ext cx="551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>
                <a:latin typeface="Montserrat Black" pitchFamily="2" charset="0"/>
              </a:rPr>
              <a:t>The Lord’s Prayer</a:t>
            </a:r>
            <a:endParaRPr lang="en-AU">
              <a:latin typeface="Montserrat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605A1F-81D2-6BCD-6752-8B47C0E55CC0}"/>
              </a:ext>
            </a:extLst>
          </p:cNvPr>
          <p:cNvSpPr txBox="1"/>
          <p:nvPr/>
        </p:nvSpPr>
        <p:spPr>
          <a:xfrm>
            <a:off x="39330" y="6510015"/>
            <a:ext cx="60939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>
                <a:latin typeface="Arial" panose="020B0604020202020204" pitchFamily="34" charset="0"/>
                <a:cs typeface="Arial" panose="020B0604020202020204" pitchFamily="34" charset="0"/>
              </a:rPr>
              <a:t>Image: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915943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BE389-35A7-C70B-DAD5-FE6ACA054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Concluding Prayer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A61920-58AA-C6AB-58DE-2313BCEF12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167" y="1385888"/>
            <a:ext cx="11022145" cy="5316537"/>
          </a:xfrm>
        </p:spPr>
        <p:txBody>
          <a:bodyPr wrap="square"/>
          <a:lstStyle/>
          <a:p>
            <a:pPr marL="0" indent="0"/>
            <a:r>
              <a:rPr lang="en-AU"/>
              <a:t>Creator God,</a:t>
            </a:r>
          </a:p>
          <a:p>
            <a:pPr marL="0" indent="0"/>
            <a:r>
              <a:rPr lang="en-AU"/>
              <a:t>You have filled the Earth with beauty and entrusted it to our care. </a:t>
            </a:r>
          </a:p>
          <a:p>
            <a:pPr marL="0" indent="0"/>
            <a:r>
              <a:rPr lang="en-AU"/>
              <a:t>Send us out with grateful hearts to protect the work of your hands and to live in harmony with one another and with all creation.</a:t>
            </a:r>
          </a:p>
          <a:p>
            <a:pPr marL="0" indent="0"/>
            <a:r>
              <a:rPr lang="en-AU"/>
              <a:t>May our lives reflect your love as we care for our common home and share your hope with the world.</a:t>
            </a:r>
          </a:p>
          <a:p>
            <a:pPr marL="0" indent="0"/>
            <a:r>
              <a:rPr lang="en-AU"/>
              <a:t>We ask this through Christ our Lord.</a:t>
            </a:r>
          </a:p>
          <a:p>
            <a:r>
              <a:rPr lang="en-AU" b="1"/>
              <a:t>All: Amen.</a:t>
            </a:r>
          </a:p>
        </p:txBody>
      </p:sp>
    </p:spTree>
    <p:extLst>
      <p:ext uri="{BB962C8B-B14F-4D97-AF65-F5344CB8AC3E}">
        <p14:creationId xmlns:p14="http://schemas.microsoft.com/office/powerpoint/2010/main" val="28325966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A952F-54D9-2152-0BC9-0C6A7E972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F719E7-D0E4-7591-7485-B5B0D767B3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0007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B04E90-8669-896A-F57B-F19B2A96DB9E}"/>
              </a:ext>
            </a:extLst>
          </p:cNvPr>
          <p:cNvSpPr txBox="1"/>
          <p:nvPr/>
        </p:nvSpPr>
        <p:spPr>
          <a:xfrm>
            <a:off x="314324" y="276225"/>
            <a:ext cx="551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>
                <a:latin typeface="Montserrat Black" pitchFamily="2" charset="0"/>
              </a:rPr>
              <a:t>Song</a:t>
            </a:r>
            <a:endParaRPr lang="en-AU" dirty="0">
              <a:latin typeface="Montserrat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64E33B-DDFC-FCBB-FC4F-2C3A83630809}"/>
              </a:ext>
            </a:extLst>
          </p:cNvPr>
          <p:cNvSpPr txBox="1"/>
          <p:nvPr/>
        </p:nvSpPr>
        <p:spPr>
          <a:xfrm>
            <a:off x="39330" y="6510015"/>
            <a:ext cx="60939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Image: Richard Wainwright/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2099241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0E2B95CC-4109-7585-F3BB-15B07078C4D9}"/>
              </a:ext>
            </a:extLst>
          </p:cNvPr>
          <p:cNvSpPr txBox="1">
            <a:spLocks/>
          </p:cNvSpPr>
          <p:nvPr/>
        </p:nvSpPr>
        <p:spPr>
          <a:xfrm>
            <a:off x="1395663" y="4460910"/>
            <a:ext cx="9272337" cy="908534"/>
          </a:xfrm>
          <a:prstGeom prst="rect">
            <a:avLst/>
          </a:prstGeom>
        </p:spPr>
        <p:txBody>
          <a:bodyPr lIns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AU" sz="2400" b="1" i="0" u="none" kern="1200" smtClean="0">
                <a:solidFill>
                  <a:schemeClr val="bg1"/>
                </a:solidFill>
                <a:effectLst/>
                <a:latin typeface="Montserrat" pitchFamily="2" charset="77"/>
                <a:ea typeface="+mn-ea"/>
                <a:cs typeface="+mn-cs"/>
                <a:hlinkClick r:id="rId2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800" b="0">
                <a:latin typeface="Montserrat Light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www.caritas.org.au/catholic-earthcare</a:t>
            </a:r>
          </a:p>
          <a:p>
            <a:r>
              <a:rPr lang="en-AU" sz="1800" b="0">
                <a:latin typeface="Montserrat Light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catholicearthcare@caritas.org.au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CC5453-33B7-C91D-E792-D657E234FD00}"/>
              </a:ext>
            </a:extLst>
          </p:cNvPr>
          <p:cNvSpPr txBox="1"/>
          <p:nvPr/>
        </p:nvSpPr>
        <p:spPr>
          <a:xfrm>
            <a:off x="-2052084" y="-2445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EF9078-2132-4979-3E0D-952E531A97E9}"/>
              </a:ext>
            </a:extLst>
          </p:cNvPr>
          <p:cNvSpPr txBox="1"/>
          <p:nvPr/>
        </p:nvSpPr>
        <p:spPr>
          <a:xfrm>
            <a:off x="919163" y="5600700"/>
            <a:ext cx="10353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i="1">
                <a:solidFill>
                  <a:srgbClr val="FFFFFF"/>
                </a:solidFill>
              </a:rPr>
              <a:t>This liturgy has been adapted from the Mass for the Care of Creation available on the World Day of Prayer for Creation website: https://worlddaycreation.com/en/mass-texts/</a:t>
            </a:r>
          </a:p>
        </p:txBody>
      </p:sp>
    </p:spTree>
    <p:extLst>
      <p:ext uri="{BB962C8B-B14F-4D97-AF65-F5344CB8AC3E}">
        <p14:creationId xmlns:p14="http://schemas.microsoft.com/office/powerpoint/2010/main" val="3472431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724406-CE61-D7CD-AEC8-97F753F112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5972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2448B6-5FA9-8327-9243-7E71676E7E8E}"/>
              </a:ext>
            </a:extLst>
          </p:cNvPr>
          <p:cNvSpPr txBox="1"/>
          <p:nvPr/>
        </p:nvSpPr>
        <p:spPr>
          <a:xfrm>
            <a:off x="314325" y="276225"/>
            <a:ext cx="2724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>
                <a:latin typeface="Montserrat Black" pitchFamily="2" charset="0"/>
              </a:rPr>
              <a:t>Song</a:t>
            </a:r>
            <a:endParaRPr lang="en-AU" dirty="0">
              <a:latin typeface="Montserrat Blac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E47A6D-DBF4-DD4C-37EE-1692E7F424B3}"/>
              </a:ext>
            </a:extLst>
          </p:cNvPr>
          <p:cNvSpPr txBox="1"/>
          <p:nvPr/>
        </p:nvSpPr>
        <p:spPr>
          <a:xfrm>
            <a:off x="39330" y="6510015"/>
            <a:ext cx="60939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Image: Arlette Bashizi/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2195172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816873-5E38-2A8A-D154-A2435CAE3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Welcome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95AA2F-851D-3C15-02CC-5EE6837A54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190624"/>
            <a:ext cx="12192000" cy="56673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B59BA52-F80D-DBF1-8BF4-31D6885BBF46}"/>
              </a:ext>
            </a:extLst>
          </p:cNvPr>
          <p:cNvSpPr txBox="1"/>
          <p:nvPr/>
        </p:nvSpPr>
        <p:spPr>
          <a:xfrm>
            <a:off x="39330" y="6510015"/>
            <a:ext cx="60939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058095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B7359-16B7-E573-0FA8-920781FAA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6B560B-1322-9C13-F20C-9F6B1C279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Introduction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A78FD1-FFFB-0F9B-265F-90D564DDEE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135856"/>
            <a:ext cx="12192000" cy="57221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961BA8B-D1CE-765C-4AB8-7E00E4E415F4}"/>
              </a:ext>
            </a:extLst>
          </p:cNvPr>
          <p:cNvSpPr txBox="1"/>
          <p:nvPr/>
        </p:nvSpPr>
        <p:spPr>
          <a:xfrm>
            <a:off x="39330" y="6510015"/>
            <a:ext cx="60939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229297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8D5AF-D680-69C6-1B82-CE6F1A641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Opening Prayer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B7FDA8-502C-DE56-759F-0441D2C728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170" y="1343026"/>
            <a:ext cx="11436479" cy="5359400"/>
          </a:xfrm>
        </p:spPr>
        <p:txBody>
          <a:bodyPr>
            <a:normAutofit/>
          </a:bodyPr>
          <a:lstStyle/>
          <a:p>
            <a:r>
              <a:rPr lang="en-AU"/>
              <a:t>God our Father,  </a:t>
            </a:r>
          </a:p>
          <a:p>
            <a:r>
              <a:rPr lang="en-AU"/>
              <a:t>Who in Christ, the firstborn of all creation,  </a:t>
            </a:r>
          </a:p>
          <a:p>
            <a:r>
              <a:rPr lang="en-AU"/>
              <a:t>Called all things into being,  </a:t>
            </a:r>
          </a:p>
          <a:p>
            <a:pPr>
              <a:spcAft>
                <a:spcPts val="0"/>
              </a:spcAft>
            </a:pPr>
            <a:r>
              <a:rPr lang="en-AU"/>
              <a:t>Grant, we pray, that docile to the life-giving breath of your Spirit, we may </a:t>
            </a:r>
          </a:p>
          <a:p>
            <a:r>
              <a:rPr lang="en-AU"/>
              <a:t>lovingly care </a:t>
            </a:r>
          </a:p>
          <a:p>
            <a:r>
              <a:rPr lang="en-AU"/>
              <a:t>For the work of your hands.  </a:t>
            </a:r>
          </a:p>
          <a:p>
            <a:r>
              <a:rPr lang="en-AU"/>
              <a:t>Through our Lord Jesus Christ, your Son,  </a:t>
            </a:r>
          </a:p>
          <a:p>
            <a:r>
              <a:rPr lang="en-AU"/>
              <a:t>Who lives and reigns with you in the unity of the Holy Spirit,  </a:t>
            </a:r>
          </a:p>
          <a:p>
            <a:r>
              <a:rPr lang="en-AU"/>
              <a:t>God, for ever and ever.</a:t>
            </a:r>
          </a:p>
          <a:p>
            <a:r>
              <a:rPr lang="en-AU" b="1"/>
              <a:t>ALL: AMEN</a:t>
            </a:r>
            <a:r>
              <a:rPr lang="en-AU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6418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B2A6C09-90F7-368B-092E-AA24391E8D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59817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060172-9336-169D-3322-4CDFFD866398}"/>
              </a:ext>
            </a:extLst>
          </p:cNvPr>
          <p:cNvSpPr txBox="1"/>
          <p:nvPr/>
        </p:nvSpPr>
        <p:spPr>
          <a:xfrm>
            <a:off x="314324" y="276225"/>
            <a:ext cx="4276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>
                <a:solidFill>
                  <a:schemeClr val="bg1"/>
                </a:solidFill>
                <a:latin typeface="Montserrat Black" pitchFamily="2" charset="0"/>
              </a:rPr>
              <a:t>First Reading</a:t>
            </a:r>
            <a:endParaRPr lang="en-AU">
              <a:solidFill>
                <a:schemeClr val="bg1"/>
              </a:solidFill>
              <a:latin typeface="Montserrat Black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463006F-C6EF-151D-D7EC-7DF2B3D3908B}"/>
              </a:ext>
            </a:extLst>
          </p:cNvPr>
          <p:cNvGrpSpPr/>
          <p:nvPr/>
        </p:nvGrpSpPr>
        <p:grpSpPr>
          <a:xfrm>
            <a:off x="314324" y="958760"/>
            <a:ext cx="3931355" cy="1051015"/>
            <a:chOff x="7065717" y="1266554"/>
            <a:chExt cx="4142851" cy="4034654"/>
          </a:xfrm>
          <a:solidFill>
            <a:schemeClr val="accent4"/>
          </a:solidFill>
        </p:grpSpPr>
        <p:sp>
          <p:nvSpPr>
            <p:cNvPr id="6" name="Round Diagonal Corner Rectangle 1">
              <a:extLst>
                <a:ext uri="{FF2B5EF4-FFF2-40B4-BE49-F238E27FC236}">
                  <a16:creationId xmlns:a16="http://schemas.microsoft.com/office/drawing/2014/main" id="{B7572B76-8593-C51A-D001-FBCBB259A1E3}"/>
                </a:ext>
              </a:extLst>
            </p:cNvPr>
            <p:cNvSpPr/>
            <p:nvPr/>
          </p:nvSpPr>
          <p:spPr>
            <a:xfrm rot="16200000">
              <a:off x="7119816" y="1212455"/>
              <a:ext cx="4034654" cy="4142851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FE6BBB4-9890-9251-3205-A209B3527391}"/>
                </a:ext>
              </a:extLst>
            </p:cNvPr>
            <p:cNvSpPr/>
            <p:nvPr/>
          </p:nvSpPr>
          <p:spPr>
            <a:xfrm>
              <a:off x="7358202" y="2131117"/>
              <a:ext cx="3557883" cy="200854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AU" sz="2800" b="1">
                  <a:solidFill>
                    <a:srgbClr val="FFFFFF"/>
                  </a:solidFill>
                  <a:latin typeface="Montserrat SemiBold" pitchFamily="2" charset="0"/>
                </a:rPr>
                <a:t>Colossians 1:15-20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34A969C4-F558-3825-99AC-5466AEDFF129}"/>
              </a:ext>
            </a:extLst>
          </p:cNvPr>
          <p:cNvSpPr txBox="1"/>
          <p:nvPr/>
        </p:nvSpPr>
        <p:spPr>
          <a:xfrm>
            <a:off x="39330" y="6510015"/>
            <a:ext cx="60939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Image: Richard Wainwright/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71536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6B08D-1AB9-F066-B0FD-90EC7FB89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Responsorial Psalm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69BCB-3316-47C1-B260-96DE4FED82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AU" sz="4000"/>
              <a:t>Response:</a:t>
            </a:r>
          </a:p>
          <a:p>
            <a:endParaRPr lang="en-AU" sz="4000"/>
          </a:p>
          <a:p>
            <a:pPr algn="ctr"/>
            <a:r>
              <a:rPr lang="en-AU" sz="4000" b="1"/>
              <a:t>The heavens declare the </a:t>
            </a:r>
          </a:p>
          <a:p>
            <a:pPr algn="ctr"/>
            <a:r>
              <a:rPr lang="en-AU" sz="4000" b="1"/>
              <a:t>glory of God.</a:t>
            </a:r>
          </a:p>
        </p:txBody>
      </p:sp>
    </p:spTree>
    <p:extLst>
      <p:ext uri="{BB962C8B-B14F-4D97-AF65-F5344CB8AC3E}">
        <p14:creationId xmlns:p14="http://schemas.microsoft.com/office/powerpoint/2010/main" val="2459705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240E3-3F3A-DF57-A49E-60016D5BA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Gospel Acclamation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5150F4-9DF7-F9D8-E79D-6CC4E973C2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167" y="1385888"/>
            <a:ext cx="11022145" cy="5316537"/>
          </a:xfrm>
        </p:spPr>
        <p:txBody>
          <a:bodyPr/>
          <a:lstStyle/>
          <a:p>
            <a:r>
              <a:rPr lang="en-AU" sz="4000" b="1"/>
              <a:t>ALL: </a:t>
            </a:r>
            <a:r>
              <a:rPr lang="en-AU" sz="4000"/>
              <a:t>Alleluia, Alleluia</a:t>
            </a:r>
          </a:p>
          <a:p>
            <a:endParaRPr lang="en-AU" sz="4000" b="1"/>
          </a:p>
          <a:p>
            <a:pPr>
              <a:spcAft>
                <a:spcPts val="600"/>
              </a:spcAft>
            </a:pPr>
            <a:r>
              <a:rPr lang="en-AU" sz="4000"/>
              <a:t>How many are your works, O Lord! </a:t>
            </a:r>
          </a:p>
          <a:p>
            <a:pPr>
              <a:spcAft>
                <a:spcPts val="600"/>
              </a:spcAft>
            </a:pPr>
            <a:r>
              <a:rPr lang="en-AU" sz="4000"/>
              <a:t>In wisdom you have made them all.</a:t>
            </a:r>
          </a:p>
          <a:p>
            <a:pPr>
              <a:spcAft>
                <a:spcPts val="600"/>
              </a:spcAft>
            </a:pPr>
            <a:endParaRPr lang="en-AU" sz="4000"/>
          </a:p>
          <a:p>
            <a:pPr>
              <a:spcAft>
                <a:spcPts val="600"/>
              </a:spcAft>
            </a:pPr>
            <a:r>
              <a:rPr lang="en-AU" sz="4000" b="1"/>
              <a:t>ALL: </a:t>
            </a:r>
            <a:r>
              <a:rPr lang="en-AU" sz="4000"/>
              <a:t>Alleluia</a:t>
            </a:r>
          </a:p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5390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B143B42-9C53-2505-5925-F5E204C679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0007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8157EF-213F-8C9E-C2D9-30EC441AA8C1}"/>
              </a:ext>
            </a:extLst>
          </p:cNvPr>
          <p:cNvSpPr txBox="1"/>
          <p:nvPr/>
        </p:nvSpPr>
        <p:spPr>
          <a:xfrm>
            <a:off x="314324" y="276225"/>
            <a:ext cx="4276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>
                <a:latin typeface="Montserrat Black" pitchFamily="2" charset="0"/>
              </a:rPr>
              <a:t>Gospel Reading</a:t>
            </a:r>
            <a:endParaRPr lang="en-AU">
              <a:latin typeface="Montserrat Black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9E9B92A-E6D9-29C4-3B45-7B109E7FA858}"/>
              </a:ext>
            </a:extLst>
          </p:cNvPr>
          <p:cNvGrpSpPr/>
          <p:nvPr/>
        </p:nvGrpSpPr>
        <p:grpSpPr>
          <a:xfrm>
            <a:off x="314324" y="958760"/>
            <a:ext cx="3931355" cy="1041490"/>
            <a:chOff x="7065717" y="1266554"/>
            <a:chExt cx="4142851" cy="4034654"/>
          </a:xfrm>
          <a:solidFill>
            <a:schemeClr val="accent2"/>
          </a:solidFill>
        </p:grpSpPr>
        <p:sp>
          <p:nvSpPr>
            <p:cNvPr id="10" name="Round Diagonal Corner Rectangle 1">
              <a:extLst>
                <a:ext uri="{FF2B5EF4-FFF2-40B4-BE49-F238E27FC236}">
                  <a16:creationId xmlns:a16="http://schemas.microsoft.com/office/drawing/2014/main" id="{C308C806-8A5E-B5ED-3A5B-654F2842C74C}"/>
                </a:ext>
              </a:extLst>
            </p:cNvPr>
            <p:cNvSpPr/>
            <p:nvPr/>
          </p:nvSpPr>
          <p:spPr>
            <a:xfrm rot="16200000">
              <a:off x="7119816" y="1212455"/>
              <a:ext cx="4034654" cy="4142851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6A29BD6-77D8-EEDF-D567-2149C0A37883}"/>
                </a:ext>
              </a:extLst>
            </p:cNvPr>
            <p:cNvSpPr/>
            <p:nvPr/>
          </p:nvSpPr>
          <p:spPr>
            <a:xfrm>
              <a:off x="7358202" y="2131118"/>
              <a:ext cx="3557883" cy="214256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AU" sz="2800" b="1">
                  <a:solidFill>
                    <a:srgbClr val="FFFFFF"/>
                  </a:solidFill>
                  <a:latin typeface="Montserrat SemiBold" pitchFamily="2" charset="0"/>
                </a:rPr>
                <a:t>Matthew 6:24-34</a:t>
              </a:r>
            </a:p>
            <a:p>
              <a:endParaRPr lang="en-AU" sz="2000" i="1">
                <a:solidFill>
                  <a:srgbClr val="FFFFFF"/>
                </a:solidFill>
                <a:latin typeface="Montserrat SemiBold" pitchFamily="2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C71563D2-FD62-81A6-9928-49F5265C4523}"/>
              </a:ext>
            </a:extLst>
          </p:cNvPr>
          <p:cNvSpPr txBox="1"/>
          <p:nvPr/>
        </p:nvSpPr>
        <p:spPr>
          <a:xfrm>
            <a:off x="39330" y="6510015"/>
            <a:ext cx="60939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Image: Richard Wainwright/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781217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tholic Earthcare">
      <a:dk1>
        <a:srgbClr val="000000"/>
      </a:dk1>
      <a:lt1>
        <a:srgbClr val="FFFFFF"/>
      </a:lt1>
      <a:dk2>
        <a:srgbClr val="762000"/>
      </a:dk2>
      <a:lt2>
        <a:srgbClr val="FFF0EB"/>
      </a:lt2>
      <a:accent1>
        <a:srgbClr val="762000"/>
      </a:accent1>
      <a:accent2>
        <a:srgbClr val="6FBC6F"/>
      </a:accent2>
      <a:accent3>
        <a:srgbClr val="00954C"/>
      </a:accent3>
      <a:accent4>
        <a:srgbClr val="18494E"/>
      </a:accent4>
      <a:accent5>
        <a:srgbClr val="E83051"/>
      </a:accent5>
      <a:accent6>
        <a:srgbClr val="FFCC47"/>
      </a:accent6>
      <a:hlink>
        <a:srgbClr val="F36036"/>
      </a:hlink>
      <a:folHlink>
        <a:srgbClr val="479EB5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73A86B72-6B51-BA44-B851-A3DBA8955FA1}" vid="{D6651789-D57B-D144-8225-7FC2FB0B89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_ip_UnifiedCompliancePolicyUIAction xmlns="http://schemas.microsoft.com/sharepoint/v3" xsi:nil="true"/>
    <_ip_UnifiedCompliancePolicyProperties xmlns="http://schemas.microsoft.com/sharepoint/v3" xsi:nil="true"/>
    <lcf76f155ced4ddcb4097134ff3c332f xmlns="a7938f78-b017-4dc0-8c82-d5b44b2641c5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DB4FC32371B3489519A984A7B27919" ma:contentTypeVersion="21" ma:contentTypeDescription="Create a new document." ma:contentTypeScope="" ma:versionID="f57e870543cc5936bdea5526c0adff50">
  <xsd:schema xmlns:xsd="http://www.w3.org/2001/XMLSchema" xmlns:xs="http://www.w3.org/2001/XMLSchema" xmlns:p="http://schemas.microsoft.com/office/2006/metadata/properties" xmlns:ns1="http://schemas.microsoft.com/sharepoint/v3" xmlns:ns2="a7938f78-b017-4dc0-8c82-d5b44b2641c5" xmlns:ns3="a74f41e8-2c9a-4a9a-8a86-1b2eca9cb15f" targetNamespace="http://schemas.microsoft.com/office/2006/metadata/properties" ma:root="true" ma:fieldsID="03c2932cd50803785b797dcdaf9fb643" ns1:_="" ns2:_="" ns3:_="">
    <xsd:import namespace="http://schemas.microsoft.com/sharepoint/v3"/>
    <xsd:import namespace="a7938f78-b017-4dc0-8c82-d5b44b2641c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938f78-b017-4dc0-8c82-d5b44b264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407AB7-AE49-43F0-A40F-998AD372FB6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4DB2192-1D8B-4472-8657-54C2AC2A3A14}">
  <ds:schemaRefs>
    <ds:schemaRef ds:uri="a74f41e8-2c9a-4a9a-8a86-1b2eca9cb15f"/>
    <ds:schemaRef ds:uri="a7938f78-b017-4dc0-8c82-d5b44b2641c5"/>
    <ds:schemaRef ds:uri="da7cb477-d294-4cd8-a8fd-d6546272b88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5740D75-F2BE-4C9F-AA11-025474F3F37A}">
  <ds:schemaRefs>
    <ds:schemaRef ds:uri="a74f41e8-2c9a-4a9a-8a86-1b2eca9cb15f"/>
    <ds:schemaRef ds:uri="a7938f78-b017-4dc0-8c82-d5b44b2641c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Catholic Earthcare PPT Template widescreen</Template>
  <TotalTime>0</TotalTime>
  <Words>329</Words>
  <Application>Microsoft Office PowerPoint</Application>
  <PresentationFormat>Widescreen</PresentationFormat>
  <Paragraphs>58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Aptos</vt:lpstr>
      <vt:lpstr>Aptos Display</vt:lpstr>
      <vt:lpstr>Arial</vt:lpstr>
      <vt:lpstr>Montserrat</vt:lpstr>
      <vt:lpstr>Montserrat Black</vt:lpstr>
      <vt:lpstr>Montserrat ExtraLight</vt:lpstr>
      <vt:lpstr>Montserrat Light</vt:lpstr>
      <vt:lpstr>Montserrat SemiBold</vt:lpstr>
      <vt:lpstr>Office Theme</vt:lpstr>
      <vt:lpstr>Season of Creation</vt:lpstr>
      <vt:lpstr>PowerPoint Presentation</vt:lpstr>
      <vt:lpstr>Welcome</vt:lpstr>
      <vt:lpstr>Introduction</vt:lpstr>
      <vt:lpstr>Opening Prayer</vt:lpstr>
      <vt:lpstr>PowerPoint Presentation</vt:lpstr>
      <vt:lpstr>Responsorial Psalm</vt:lpstr>
      <vt:lpstr>Gospel Acclamation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Concluding Prayer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Caritas Australia Season of Creation Liturgy</dc:title>
  <dc:creator>Nicole Dobrohotoff</dc:creator>
  <cp:lastModifiedBy>Eleanor Niland</cp:lastModifiedBy>
  <cp:revision>1</cp:revision>
  <dcterms:created xsi:type="dcterms:W3CDTF">2026-04-16T03:31:12Z</dcterms:created>
  <dcterms:modified xsi:type="dcterms:W3CDTF">2026-07-14T03:53:40Z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0x01010009DB4FC32371B3489519A984A7B27919</vt:lpwstr>
  </property>
  <property fmtid="{D5CDD505-2E9C-101B-9397-08002B2CF9AE}" pid="3" name="Order">
    <vt:r8>628100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MediaServiceImageTags">
    <vt:lpwstr/>
  </property>
</Properties>
</file>