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7" r:id="rId4"/>
  </p:sldMasterIdLst>
  <p:notesMasterIdLst>
    <p:notesMasterId r:id="rId40"/>
  </p:notesMasterIdLst>
  <p:sldIdLst>
    <p:sldId id="268" r:id="rId5"/>
    <p:sldId id="372" r:id="rId6"/>
    <p:sldId id="256" r:id="rId7"/>
    <p:sldId id="401" r:id="rId8"/>
    <p:sldId id="404" r:id="rId9"/>
    <p:sldId id="402" r:id="rId10"/>
    <p:sldId id="438" r:id="rId11"/>
    <p:sldId id="464" r:id="rId12"/>
    <p:sldId id="405" r:id="rId13"/>
    <p:sldId id="440" r:id="rId14"/>
    <p:sldId id="465" r:id="rId15"/>
    <p:sldId id="442" r:id="rId16"/>
    <p:sldId id="443" r:id="rId17"/>
    <p:sldId id="466" r:id="rId18"/>
    <p:sldId id="473" r:id="rId19"/>
    <p:sldId id="446" r:id="rId20"/>
    <p:sldId id="467" r:id="rId21"/>
    <p:sldId id="448" r:id="rId22"/>
    <p:sldId id="449" r:id="rId23"/>
    <p:sldId id="468" r:id="rId24"/>
    <p:sldId id="451" r:id="rId25"/>
    <p:sldId id="452" r:id="rId26"/>
    <p:sldId id="469" r:id="rId27"/>
    <p:sldId id="454" r:id="rId28"/>
    <p:sldId id="455" r:id="rId29"/>
    <p:sldId id="470" r:id="rId30"/>
    <p:sldId id="457" r:id="rId31"/>
    <p:sldId id="459" r:id="rId32"/>
    <p:sldId id="471" r:id="rId33"/>
    <p:sldId id="460" r:id="rId34"/>
    <p:sldId id="461" r:id="rId35"/>
    <p:sldId id="472" r:id="rId36"/>
    <p:sldId id="463" r:id="rId37"/>
    <p:sldId id="474" r:id="rId38"/>
    <p:sldId id="437" r:id="rId39"/>
  </p:sldIdLst>
  <p:sldSz cx="13444538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8" userDrawn="1">
          <p15:clr>
            <a:srgbClr val="A4A3A4"/>
          </p15:clr>
        </p15:guide>
        <p15:guide id="2" pos="587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3C21B81-68C7-CDC9-5D1E-2BF4DC3C010B}" name="Nicole Dobrohotoff" initials="ND" userId="S::nicoled@caritas.org.au::2dc4cf58-dc7e-422a-950b-38460c74cb76" providerId="AD"/>
  <p188:author id="{14C248A8-C7DF-2238-5860-147EDD04E4AC}" name="Nicole Dobrohotoff" initials="ND" userId="S::NicoleD@caritas.org.au::2dc4cf58-dc7e-422a-950b-38460c74cb76" providerId="AD"/>
  <p188:author id="{88DD36BE-2BF0-8C51-4147-0272E405388E}" name="Sally Murphy" initials="SM" userId="S::Sally.Murphy@caritas.org.au::dc8129e8-3764-4b90-858b-69271ffb6eb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e Dobrohotoff" initials="ND" lastIdx="10" clrIdx="0">
    <p:extLst>
      <p:ext uri="{19B8F6BF-5375-455C-9EA6-DF929625EA0E}">
        <p15:presenceInfo xmlns:p15="http://schemas.microsoft.com/office/powerpoint/2012/main" userId="S::nicoled@caritas.org.au::2dc4cf58-dc7e-422a-950b-38460c74cb76" providerId="AD"/>
      </p:ext>
    </p:extLst>
  </p:cmAuthor>
  <p:cmAuthor id="2" name="Sarah Latif" initials="SL" lastIdx="2" clrIdx="1">
    <p:extLst>
      <p:ext uri="{19B8F6BF-5375-455C-9EA6-DF929625EA0E}">
        <p15:presenceInfo xmlns:p15="http://schemas.microsoft.com/office/powerpoint/2012/main" userId="S-1-5-21-568877940-3399399001-4121681156-7304" providerId="AD"/>
      </p:ext>
    </p:extLst>
  </p:cmAuthor>
  <p:cmAuthor id="3" name="Nicole Dobrohotoff" initials="ND [2]" lastIdx="5" clrIdx="2">
    <p:extLst>
      <p:ext uri="{19B8F6BF-5375-455C-9EA6-DF929625EA0E}">
        <p15:presenceInfo xmlns:p15="http://schemas.microsoft.com/office/powerpoint/2012/main" userId="S-1-5-21-1801674531-2111687655-1343024091-178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94E"/>
    <a:srgbClr val="AFBE8F"/>
    <a:srgbClr val="414042"/>
    <a:srgbClr val="FFCF99"/>
    <a:srgbClr val="F46036"/>
    <a:srgbClr val="0C244C"/>
    <a:srgbClr val="0B234B"/>
    <a:srgbClr val="761F00"/>
    <a:srgbClr val="E5DBCB"/>
    <a:srgbClr val="C3D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4A843-DF9E-41B0-91A4-BE0DF5F56694}" v="2" dt="2026-04-15T01:22:31.06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34"/>
    <p:restoredTop sz="87953" autoAdjust="0"/>
  </p:normalViewPr>
  <p:slideViewPr>
    <p:cSldViewPr>
      <p:cViewPr varScale="1">
        <p:scale>
          <a:sx n="83" d="100"/>
          <a:sy n="83" d="100"/>
        </p:scale>
        <p:origin x="132" y="90"/>
      </p:cViewPr>
      <p:guideLst>
        <p:guide orient="horz" pos="1038"/>
        <p:guide pos="5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Niland" userId="e474577c-69ca-4c95-8c71-742afc135a60" providerId="ADAL" clId="{4E103A99-C701-45AB-AA81-6F44581EB30E}"/>
    <pc:docChg chg="undo custSel addSld modSld modMainMaster">
      <pc:chgData name="Eleanor Niland" userId="e474577c-69ca-4c95-8c71-742afc135a60" providerId="ADAL" clId="{4E103A99-C701-45AB-AA81-6F44581EB30E}" dt="2026-04-15T01:22:45.148" v="537" actId="20577"/>
      <pc:docMkLst>
        <pc:docMk/>
      </pc:docMkLst>
      <pc:sldChg chg="modSp mod">
        <pc:chgData name="Eleanor Niland" userId="e474577c-69ca-4c95-8c71-742afc135a60" providerId="ADAL" clId="{4E103A99-C701-45AB-AA81-6F44581EB30E}" dt="2026-04-06T23:52:55.310" v="29" actId="207"/>
        <pc:sldMkLst>
          <pc:docMk/>
          <pc:sldMk cId="0" sldId="256"/>
        </pc:sldMkLst>
        <pc:spChg chg="mod">
          <ac:chgData name="Eleanor Niland" userId="e474577c-69ca-4c95-8c71-742afc135a60" providerId="ADAL" clId="{4E103A99-C701-45AB-AA81-6F44581EB30E}" dt="2026-04-06T23:52:55.310" v="29" actId="207"/>
          <ac:spMkLst>
            <pc:docMk/>
            <pc:sldMk cId="0" sldId="256"/>
            <ac:spMk id="6" creationId="{7509585D-65E8-A043-A23C-434221DC1AA3}"/>
          </ac:spMkLst>
        </pc:spChg>
        <pc:spChg chg="mod">
          <ac:chgData name="Eleanor Niland" userId="e474577c-69ca-4c95-8c71-742afc135a60" providerId="ADAL" clId="{4E103A99-C701-45AB-AA81-6F44581EB30E}" dt="2026-04-06T23:46:54.794" v="15" actId="207"/>
          <ac:spMkLst>
            <pc:docMk/>
            <pc:sldMk cId="0" sldId="256"/>
            <ac:spMk id="8" creationId="{823F1DBF-2954-46FE-AA2F-9843E83854B9}"/>
          </ac:spMkLst>
        </pc:spChg>
      </pc:sldChg>
      <pc:sldChg chg="modSp mod modNotesTx">
        <pc:chgData name="Eleanor Niland" userId="e474577c-69ca-4c95-8c71-742afc135a60" providerId="ADAL" clId="{4E103A99-C701-45AB-AA81-6F44581EB30E}" dt="2026-04-07T00:05:56.488" v="91" actId="18654"/>
        <pc:sldMkLst>
          <pc:docMk/>
          <pc:sldMk cId="181948392" sldId="268"/>
        </pc:sldMkLst>
        <pc:spChg chg="mod">
          <ac:chgData name="Eleanor Niland" userId="e474577c-69ca-4c95-8c71-742afc135a60" providerId="ADAL" clId="{4E103A99-C701-45AB-AA81-6F44581EB30E}" dt="2026-04-06T23:45:43.794" v="10" actId="20577"/>
          <ac:spMkLst>
            <pc:docMk/>
            <pc:sldMk cId="181948392" sldId="268"/>
            <ac:spMk id="4" creationId="{3A189996-6FE6-46B8-A74D-307B5B524098}"/>
          </ac:spMkLst>
        </pc:spChg>
        <pc:spChg chg="mod">
          <ac:chgData name="Eleanor Niland" userId="e474577c-69ca-4c95-8c71-742afc135a60" providerId="ADAL" clId="{4E103A99-C701-45AB-AA81-6F44581EB30E}" dt="2026-04-06T23:46:00.822" v="11" actId="207"/>
          <ac:spMkLst>
            <pc:docMk/>
            <pc:sldMk cId="181948392" sldId="268"/>
            <ac:spMk id="7" creationId="{371C9645-6CE2-D142-B96A-925E204584CC}"/>
          </ac:spMkLst>
        </pc:spChg>
        <pc:spChg chg="mod">
          <ac:chgData name="Eleanor Niland" userId="e474577c-69ca-4c95-8c71-742afc135a60" providerId="ADAL" clId="{4E103A99-C701-45AB-AA81-6F44581EB30E}" dt="2026-04-06T23:46:16.738" v="12" actId="207"/>
          <ac:spMkLst>
            <pc:docMk/>
            <pc:sldMk cId="181948392" sldId="268"/>
            <ac:spMk id="13" creationId="{14E6A900-D354-469C-BCDD-478942BDF0FB}"/>
          </ac:spMkLst>
        </pc:spChg>
        <pc:picChg chg="mod">
          <ac:chgData name="Eleanor Niland" userId="e474577c-69ca-4c95-8c71-742afc135a60" providerId="ADAL" clId="{4E103A99-C701-45AB-AA81-6F44581EB30E}" dt="2026-04-07T00:05:56.488" v="91" actId="18654"/>
          <ac:picMkLst>
            <pc:docMk/>
            <pc:sldMk cId="181948392" sldId="268"/>
            <ac:picMk id="10" creationId="{009D0697-DAD3-433E-88CF-27CA275F16EB}"/>
          </ac:picMkLst>
        </pc:picChg>
      </pc:sldChg>
      <pc:sldChg chg="modSp add mod setBg">
        <pc:chgData name="Eleanor Niland" userId="e474577c-69ca-4c95-8c71-742afc135a60" providerId="ADAL" clId="{4E103A99-C701-45AB-AA81-6F44581EB30E}" dt="2026-04-15T01:22:45.148" v="537" actId="20577"/>
        <pc:sldMkLst>
          <pc:docMk/>
          <pc:sldMk cId="1342504829" sldId="372"/>
        </pc:sldMkLst>
        <pc:spChg chg="mod">
          <ac:chgData name="Eleanor Niland" userId="e474577c-69ca-4c95-8c71-742afc135a60" providerId="ADAL" clId="{4E103A99-C701-45AB-AA81-6F44581EB30E}" dt="2026-04-15T01:22:45.148" v="537" actId="20577"/>
          <ac:spMkLst>
            <pc:docMk/>
            <pc:sldMk cId="1342504829" sldId="372"/>
            <ac:spMk id="10" creationId="{A4072079-A2FA-B1A0-885E-78A2C08D30E7}"/>
          </ac:spMkLst>
        </pc:spChg>
      </pc:sldChg>
      <pc:sldChg chg="modSp mod">
        <pc:chgData name="Eleanor Niland" userId="e474577c-69ca-4c95-8c71-742afc135a60" providerId="ADAL" clId="{4E103A99-C701-45AB-AA81-6F44581EB30E}" dt="2026-04-07T00:16:48.531" v="112" actId="14100"/>
        <pc:sldMkLst>
          <pc:docMk/>
          <pc:sldMk cId="1494398217" sldId="401"/>
        </pc:sldMkLst>
        <pc:spChg chg="mod">
          <ac:chgData name="Eleanor Niland" userId="e474577c-69ca-4c95-8c71-742afc135a60" providerId="ADAL" clId="{4E103A99-C701-45AB-AA81-6F44581EB30E}" dt="2026-04-07T00:16:48.531" v="112" actId="14100"/>
          <ac:spMkLst>
            <pc:docMk/>
            <pc:sldMk cId="1494398217" sldId="401"/>
            <ac:spMk id="14" creationId="{D5EC580A-2418-45A3-886F-21EDDFCAA79B}"/>
          </ac:spMkLst>
        </pc:spChg>
        <pc:spChg chg="mod">
          <ac:chgData name="Eleanor Niland" userId="e474577c-69ca-4c95-8c71-742afc135a60" providerId="ADAL" clId="{4E103A99-C701-45AB-AA81-6F44581EB30E}" dt="2026-04-06T23:52:58.655" v="30" actId="207"/>
          <ac:spMkLst>
            <pc:docMk/>
            <pc:sldMk cId="1494398217" sldId="401"/>
            <ac:spMk id="37" creationId="{8D0CC9F2-F283-1642-86DB-3F1EDE7C43AC}"/>
          </ac:spMkLst>
        </pc:spChg>
        <pc:picChg chg="mod">
          <ac:chgData name="Eleanor Niland" userId="e474577c-69ca-4c95-8c71-742afc135a60" providerId="ADAL" clId="{4E103A99-C701-45AB-AA81-6F44581EB30E}" dt="2026-04-07T00:15:36.774" v="103" actId="14826"/>
          <ac:picMkLst>
            <pc:docMk/>
            <pc:sldMk cId="1494398217" sldId="401"/>
            <ac:picMk id="7" creationId="{6D9BC8A7-CDCD-400C-9196-4E0C6D545E0F}"/>
          </ac:picMkLst>
        </pc:picChg>
      </pc:sldChg>
      <pc:sldChg chg="modSp mod">
        <pc:chgData name="Eleanor Niland" userId="e474577c-69ca-4c95-8c71-742afc135a60" providerId="ADAL" clId="{4E103A99-C701-45AB-AA81-6F44581EB30E}" dt="2026-04-07T00:16:55.978" v="114" actId="14100"/>
        <pc:sldMkLst>
          <pc:docMk/>
          <pc:sldMk cId="3208503088" sldId="402"/>
        </pc:sldMkLst>
        <pc:spChg chg="mod">
          <ac:chgData name="Eleanor Niland" userId="e474577c-69ca-4c95-8c71-742afc135a60" providerId="ADAL" clId="{4E103A99-C701-45AB-AA81-6F44581EB30E}" dt="2026-04-07T00:16:55.978" v="114" actId="14100"/>
          <ac:spMkLst>
            <pc:docMk/>
            <pc:sldMk cId="3208503088" sldId="402"/>
            <ac:spMk id="14" creationId="{4402EAA3-20A0-469B-94E4-CEA017D94C7F}"/>
          </ac:spMkLst>
        </pc:spChg>
        <pc:spChg chg="mod">
          <ac:chgData name="Eleanor Niland" userId="e474577c-69ca-4c95-8c71-742afc135a60" providerId="ADAL" clId="{4E103A99-C701-45AB-AA81-6F44581EB30E}" dt="2026-04-07T00:16:16.631" v="106" actId="207"/>
          <ac:spMkLst>
            <pc:docMk/>
            <pc:sldMk cId="3208503088" sldId="402"/>
            <ac:spMk id="21" creationId="{773A0273-741B-4663-ADA6-C4C907B9FD92}"/>
          </ac:spMkLst>
        </pc:spChg>
        <pc:picChg chg="mod">
          <ac:chgData name="Eleanor Niland" userId="e474577c-69ca-4c95-8c71-742afc135a60" providerId="ADAL" clId="{4E103A99-C701-45AB-AA81-6F44581EB30E}" dt="2026-04-07T00:16:31.992" v="109" actId="14826"/>
          <ac:picMkLst>
            <pc:docMk/>
            <pc:sldMk cId="3208503088" sldId="402"/>
            <ac:picMk id="11" creationId="{4D835DA3-E753-4BF2-A530-F4987DA0E6F8}"/>
          </ac:picMkLst>
        </pc:picChg>
      </pc:sldChg>
      <pc:sldChg chg="delSp modSp mod">
        <pc:chgData name="Eleanor Niland" userId="e474577c-69ca-4c95-8c71-742afc135a60" providerId="ADAL" clId="{4E103A99-C701-45AB-AA81-6F44581EB30E}" dt="2026-04-06T23:50:14.461" v="23" actId="207"/>
        <pc:sldMkLst>
          <pc:docMk/>
          <pc:sldMk cId="3706944772" sldId="404"/>
        </pc:sldMkLst>
        <pc:spChg chg="mod">
          <ac:chgData name="Eleanor Niland" userId="e474577c-69ca-4c95-8c71-742afc135a60" providerId="ADAL" clId="{4E103A99-C701-45AB-AA81-6F44581EB30E}" dt="2026-04-06T23:50:14.461" v="23" actId="207"/>
          <ac:spMkLst>
            <pc:docMk/>
            <pc:sldMk cId="3706944772" sldId="404"/>
            <ac:spMk id="6" creationId="{B20BDD67-6D8E-7A45-897C-157037A15B99}"/>
          </ac:spMkLst>
        </pc:spChg>
      </pc:sldChg>
      <pc:sldChg chg="modSp mod modNotesTx">
        <pc:chgData name="Eleanor Niland" userId="e474577c-69ca-4c95-8c71-742afc135a60" providerId="ADAL" clId="{4E103A99-C701-45AB-AA81-6F44581EB30E}" dt="2026-04-07T00:31:22.305" v="183"/>
        <pc:sldMkLst>
          <pc:docMk/>
          <pc:sldMk cId="702152029" sldId="405"/>
        </pc:sldMkLst>
        <pc:spChg chg="mod">
          <ac:chgData name="Eleanor Niland" userId="e474577c-69ca-4c95-8c71-742afc135a60" providerId="ADAL" clId="{4E103A99-C701-45AB-AA81-6F44581EB30E}" dt="2026-04-07T00:30:59.320" v="179" actId="20577"/>
          <ac:spMkLst>
            <pc:docMk/>
            <pc:sldMk cId="702152029" sldId="405"/>
            <ac:spMk id="14" creationId="{C66EA2FD-49FE-4556-A239-445B35A303BC}"/>
          </ac:spMkLst>
        </pc:spChg>
      </pc:sldChg>
      <pc:sldChg chg="setBg">
        <pc:chgData name="Eleanor Niland" userId="e474577c-69ca-4c95-8c71-742afc135a60" providerId="ADAL" clId="{4E103A99-C701-45AB-AA81-6F44581EB30E}" dt="2026-04-06T23:56:08.539" v="64"/>
        <pc:sldMkLst>
          <pc:docMk/>
          <pc:sldMk cId="2512773712" sldId="437"/>
        </pc:sldMkLst>
      </pc:sldChg>
      <pc:sldChg chg="modSp mod">
        <pc:chgData name="Eleanor Niland" userId="e474577c-69ca-4c95-8c71-742afc135a60" providerId="ADAL" clId="{4E103A99-C701-45AB-AA81-6F44581EB30E}" dt="2026-04-07T00:30:21.793" v="167" actId="20577"/>
        <pc:sldMkLst>
          <pc:docMk/>
          <pc:sldMk cId="2026561326" sldId="438"/>
        </pc:sldMkLst>
        <pc:spChg chg="mod">
          <ac:chgData name="Eleanor Niland" userId="e474577c-69ca-4c95-8c71-742afc135a60" providerId="ADAL" clId="{4E103A99-C701-45AB-AA81-6F44581EB30E}" dt="2026-04-07T00:30:21.793" v="167" actId="20577"/>
          <ac:spMkLst>
            <pc:docMk/>
            <pc:sldMk cId="2026561326" sldId="438"/>
            <ac:spMk id="27" creationId="{84DB6817-91B3-E548-8AE1-27FE34C708F3}"/>
          </ac:spMkLst>
        </pc:spChg>
        <pc:spChg chg="mod">
          <ac:chgData name="Eleanor Niland" userId="e474577c-69ca-4c95-8c71-742afc135a60" providerId="ADAL" clId="{4E103A99-C701-45AB-AA81-6F44581EB30E}" dt="2026-04-06T23:53:13.990" v="31" actId="207"/>
          <ac:spMkLst>
            <pc:docMk/>
            <pc:sldMk cId="2026561326" sldId="438"/>
            <ac:spMk id="37" creationId="{8D0CC9F2-F283-1642-86DB-3F1EDE7C43AC}"/>
          </ac:spMkLst>
        </pc:spChg>
      </pc:sldChg>
      <pc:sldChg chg="modSp mod">
        <pc:chgData name="Eleanor Niland" userId="e474577c-69ca-4c95-8c71-742afc135a60" providerId="ADAL" clId="{4E103A99-C701-45AB-AA81-6F44581EB30E}" dt="2026-04-07T00:27:04.227" v="120"/>
        <pc:sldMkLst>
          <pc:docMk/>
          <pc:sldMk cId="1471529539" sldId="440"/>
        </pc:sldMkLst>
        <pc:spChg chg="mod">
          <ac:chgData name="Eleanor Niland" userId="e474577c-69ca-4c95-8c71-742afc135a60" providerId="ADAL" clId="{4E103A99-C701-45AB-AA81-6F44581EB30E}" dt="2026-04-07T00:27:04.227" v="120"/>
          <ac:spMkLst>
            <pc:docMk/>
            <pc:sldMk cId="1471529539" sldId="440"/>
            <ac:spMk id="4" creationId="{28560056-FA41-43F9-81E9-08679EC85FFC}"/>
          </ac:spMkLst>
        </pc:spChg>
        <pc:spChg chg="mod">
          <ac:chgData name="Eleanor Niland" userId="e474577c-69ca-4c95-8c71-742afc135a60" providerId="ADAL" clId="{4E103A99-C701-45AB-AA81-6F44581EB30E}" dt="2026-04-07T00:25:36.099" v="115"/>
          <ac:spMkLst>
            <pc:docMk/>
            <pc:sldMk cId="1471529539" sldId="440"/>
            <ac:spMk id="25" creationId="{ACCB55B2-9B3B-DB4B-8B60-B6E65B41F85E}"/>
          </ac:spMkLst>
        </pc:spChg>
        <pc:spChg chg="mod">
          <ac:chgData name="Eleanor Niland" userId="e474577c-69ca-4c95-8c71-742afc135a60" providerId="ADAL" clId="{4E103A99-C701-45AB-AA81-6F44581EB30E}" dt="2026-04-07T00:26:40.589" v="119"/>
          <ac:spMkLst>
            <pc:docMk/>
            <pc:sldMk cId="1471529539" sldId="440"/>
            <ac:spMk id="32" creationId="{FCE2F7C7-1C18-514A-8DD7-0B0EADDB3A7C}"/>
          </ac:spMkLst>
        </pc:spChg>
        <pc:spChg chg="mod">
          <ac:chgData name="Eleanor Niland" userId="e474577c-69ca-4c95-8c71-742afc135a60" providerId="ADAL" clId="{4E103A99-C701-45AB-AA81-6F44581EB30E}" dt="2026-04-07T00:26:31.598" v="118"/>
          <ac:spMkLst>
            <pc:docMk/>
            <pc:sldMk cId="1471529539" sldId="440"/>
            <ac:spMk id="33" creationId="{03E7EA66-F205-4342-9537-CC51E49BBDDD}"/>
          </ac:spMkLst>
        </pc:spChg>
        <pc:spChg chg="mod">
          <ac:chgData name="Eleanor Niland" userId="e474577c-69ca-4c95-8c71-742afc135a60" providerId="ADAL" clId="{4E103A99-C701-45AB-AA81-6F44581EB30E}" dt="2026-04-06T23:53:19.494" v="32" actId="207"/>
          <ac:spMkLst>
            <pc:docMk/>
            <pc:sldMk cId="1471529539" sldId="440"/>
            <ac:spMk id="37" creationId="{8D0CC9F2-F283-1642-86DB-3F1EDE7C43AC}"/>
          </ac:spMkLst>
        </pc:spChg>
      </pc:sldChg>
      <pc:sldChg chg="addSp delSp modSp mod modClrScheme chgLayout">
        <pc:chgData name="Eleanor Niland" userId="e474577c-69ca-4c95-8c71-742afc135a60" providerId="ADAL" clId="{4E103A99-C701-45AB-AA81-6F44581EB30E}" dt="2026-04-07T00:28:14.446" v="163" actId="20577"/>
        <pc:sldMkLst>
          <pc:docMk/>
          <pc:sldMk cId="1348876632" sldId="442"/>
        </pc:sldMkLst>
        <pc:spChg chg="mod">
          <ac:chgData name="Eleanor Niland" userId="e474577c-69ca-4c95-8c71-742afc135a60" providerId="ADAL" clId="{4E103A99-C701-45AB-AA81-6F44581EB30E}" dt="2026-04-07T00:28:14.446" v="163" actId="20577"/>
          <ac:spMkLst>
            <pc:docMk/>
            <pc:sldMk cId="1348876632" sldId="442"/>
            <ac:spMk id="14" creationId="{C66EA2FD-49FE-4556-A239-445B35A303BC}"/>
          </ac:spMkLst>
        </pc:spChg>
      </pc:sldChg>
      <pc:sldChg chg="modSp mod">
        <pc:chgData name="Eleanor Niland" userId="e474577c-69ca-4c95-8c71-742afc135a60" providerId="ADAL" clId="{4E103A99-C701-45AB-AA81-6F44581EB30E}" dt="2026-04-08T05:43:55.798" v="518" actId="20577"/>
        <pc:sldMkLst>
          <pc:docMk/>
          <pc:sldMk cId="1680707853" sldId="443"/>
        </pc:sldMkLst>
        <pc:spChg chg="mod">
          <ac:chgData name="Eleanor Niland" userId="e474577c-69ca-4c95-8c71-742afc135a60" providerId="ADAL" clId="{4E103A99-C701-45AB-AA81-6F44581EB30E}" dt="2026-04-08T05:43:55.798" v="518" actId="20577"/>
          <ac:spMkLst>
            <pc:docMk/>
            <pc:sldMk cId="1680707853" sldId="443"/>
            <ac:spMk id="14" creationId="{D8E55510-267D-4D5D-AD45-F7F6D16BEA9E}"/>
          </ac:spMkLst>
        </pc:spChg>
        <pc:spChg chg="mod">
          <ac:chgData name="Eleanor Niland" userId="e474577c-69ca-4c95-8c71-742afc135a60" providerId="ADAL" clId="{4E103A99-C701-45AB-AA81-6F44581EB30E}" dt="2026-04-06T23:54:17.961" v="40" actId="207"/>
          <ac:spMkLst>
            <pc:docMk/>
            <pc:sldMk cId="1680707853" sldId="443"/>
            <ac:spMk id="37" creationId="{8D0CC9F2-F283-1642-86DB-3F1EDE7C43AC}"/>
          </ac:spMkLst>
        </pc:spChg>
        <pc:picChg chg="mod">
          <ac:chgData name="Eleanor Niland" userId="e474577c-69ca-4c95-8c71-742afc135a60" providerId="ADAL" clId="{4E103A99-C701-45AB-AA81-6F44581EB30E}" dt="2026-04-07T00:38:22.384" v="184" actId="14826"/>
          <ac:picMkLst>
            <pc:docMk/>
            <pc:sldMk cId="1680707853" sldId="443"/>
            <ac:picMk id="3" creationId="{D0418D93-BEA3-49DB-A630-A2AD61E2C25C}"/>
          </ac:picMkLst>
        </pc:picChg>
      </pc:sldChg>
      <pc:sldChg chg="modSp mod modNotesTx">
        <pc:chgData name="Eleanor Niland" userId="e474577c-69ca-4c95-8c71-742afc135a60" providerId="ADAL" clId="{4E103A99-C701-45AB-AA81-6F44581EB30E}" dt="2026-04-07T00:55:47.481" v="272" actId="14100"/>
        <pc:sldMkLst>
          <pc:docMk/>
          <pc:sldMk cId="1855564640" sldId="446"/>
        </pc:sldMkLst>
        <pc:spChg chg="mod">
          <ac:chgData name="Eleanor Niland" userId="e474577c-69ca-4c95-8c71-742afc135a60" providerId="ADAL" clId="{4E103A99-C701-45AB-AA81-6F44581EB30E}" dt="2026-04-07T00:55:47.481" v="272" actId="14100"/>
          <ac:spMkLst>
            <pc:docMk/>
            <pc:sldMk cId="1855564640" sldId="446"/>
            <ac:spMk id="15" creationId="{A099D6CA-EC13-4EA3-AF61-573A59B19597}"/>
          </ac:spMkLst>
        </pc:spChg>
        <pc:spChg chg="mod">
          <ac:chgData name="Eleanor Niland" userId="e474577c-69ca-4c95-8c71-742afc135a60" providerId="ADAL" clId="{4E103A99-C701-45AB-AA81-6F44581EB30E}" dt="2026-04-07T00:49:04.405" v="208" actId="20577"/>
          <ac:spMkLst>
            <pc:docMk/>
            <pc:sldMk cId="1855564640" sldId="446"/>
            <ac:spMk id="30" creationId="{0D1B3F16-024F-3B46-87B2-BD6BF510AC1D}"/>
          </ac:spMkLst>
        </pc:spChg>
        <pc:spChg chg="mod">
          <ac:chgData name="Eleanor Niland" userId="e474577c-69ca-4c95-8c71-742afc135a60" providerId="ADAL" clId="{4E103A99-C701-45AB-AA81-6F44581EB30E}" dt="2026-04-07T00:49:39.289" v="234" actId="20577"/>
          <ac:spMkLst>
            <pc:docMk/>
            <pc:sldMk cId="1855564640" sldId="446"/>
            <ac:spMk id="33" creationId="{03E7EA66-F205-4342-9537-CC51E49BBDDD}"/>
          </ac:spMkLst>
        </pc:spChg>
        <pc:spChg chg="mod">
          <ac:chgData name="Eleanor Niland" userId="e474577c-69ca-4c95-8c71-742afc135a60" providerId="ADAL" clId="{4E103A99-C701-45AB-AA81-6F44581EB30E}" dt="2026-04-06T23:54:39.674" v="48" actId="207"/>
          <ac:spMkLst>
            <pc:docMk/>
            <pc:sldMk cId="1855564640" sldId="446"/>
            <ac:spMk id="37" creationId="{8D0CC9F2-F283-1642-86DB-3F1EDE7C43AC}"/>
          </ac:spMkLst>
        </pc:spChg>
        <pc:spChg chg="mod">
          <ac:chgData name="Eleanor Niland" userId="e474577c-69ca-4c95-8c71-742afc135a60" providerId="ADAL" clId="{4E103A99-C701-45AB-AA81-6F44581EB30E}" dt="2026-04-07T00:49:31.062" v="232" actId="20577"/>
          <ac:spMkLst>
            <pc:docMk/>
            <pc:sldMk cId="1855564640" sldId="446"/>
            <ac:spMk id="45" creationId="{C9853827-FE94-E441-BBCE-9DABF749E5A7}"/>
          </ac:spMkLst>
        </pc:spChg>
        <pc:picChg chg="mod">
          <ac:chgData name="Eleanor Niland" userId="e474577c-69ca-4c95-8c71-742afc135a60" providerId="ADAL" clId="{4E103A99-C701-45AB-AA81-6F44581EB30E}" dt="2026-04-07T00:55:41.959" v="270" actId="14826"/>
          <ac:picMkLst>
            <pc:docMk/>
            <pc:sldMk cId="1855564640" sldId="446"/>
            <ac:picMk id="3" creationId="{6BC5EC68-B2EC-4071-A7A4-1C7D04138D76}"/>
          </ac:picMkLst>
        </pc:picChg>
      </pc:sldChg>
      <pc:sldChg chg="addSp delSp modSp mod modClrScheme chgLayout modNotesTx">
        <pc:chgData name="Eleanor Niland" userId="e474577c-69ca-4c95-8c71-742afc135a60" providerId="ADAL" clId="{4E103A99-C701-45AB-AA81-6F44581EB30E}" dt="2026-04-07T00:55:16.893" v="268" actId="14100"/>
        <pc:sldMkLst>
          <pc:docMk/>
          <pc:sldMk cId="2724592717" sldId="448"/>
        </pc:sldMkLst>
        <pc:spChg chg="mod">
          <ac:chgData name="Eleanor Niland" userId="e474577c-69ca-4c95-8c71-742afc135a60" providerId="ADAL" clId="{4E103A99-C701-45AB-AA81-6F44581EB30E}" dt="2026-04-07T00:50:21.518" v="263" actId="20577"/>
          <ac:spMkLst>
            <pc:docMk/>
            <pc:sldMk cId="2724592717" sldId="448"/>
            <ac:spMk id="14" creationId="{C66EA2FD-49FE-4556-A239-445B35A303BC}"/>
          </ac:spMkLst>
        </pc:spChg>
        <pc:spChg chg="mod">
          <ac:chgData name="Eleanor Niland" userId="e474577c-69ca-4c95-8c71-742afc135a60" providerId="ADAL" clId="{4E103A99-C701-45AB-AA81-6F44581EB30E}" dt="2026-04-07T00:55:16.893" v="268" actId="14100"/>
          <ac:spMkLst>
            <pc:docMk/>
            <pc:sldMk cId="2724592717" sldId="448"/>
            <ac:spMk id="16" creationId="{4E70C18F-16DA-42CC-8537-2E5C87813E01}"/>
          </ac:spMkLst>
        </pc:spChg>
        <pc:picChg chg="mod">
          <ac:chgData name="Eleanor Niland" userId="e474577c-69ca-4c95-8c71-742afc135a60" providerId="ADAL" clId="{4E103A99-C701-45AB-AA81-6F44581EB30E}" dt="2026-04-07T00:53:37.364" v="265" actId="14826"/>
          <ac:picMkLst>
            <pc:docMk/>
            <pc:sldMk cId="2724592717" sldId="448"/>
            <ac:picMk id="9" creationId="{A147B38C-D500-4A59-82DA-5013DC3A7457}"/>
          </ac:picMkLst>
        </pc:picChg>
      </pc:sldChg>
      <pc:sldChg chg="modSp mod">
        <pc:chgData name="Eleanor Niland" userId="e474577c-69ca-4c95-8c71-742afc135a60" providerId="ADAL" clId="{4E103A99-C701-45AB-AA81-6F44581EB30E}" dt="2026-04-07T01:02:39.502" v="335" actId="20577"/>
        <pc:sldMkLst>
          <pc:docMk/>
          <pc:sldMk cId="3772512468" sldId="449"/>
        </pc:sldMkLst>
        <pc:spChg chg="mod">
          <ac:chgData name="Eleanor Niland" userId="e474577c-69ca-4c95-8c71-742afc135a60" providerId="ADAL" clId="{4E103A99-C701-45AB-AA81-6F44581EB30E}" dt="2026-04-07T00:58:01.780" v="314" actId="20577"/>
          <ac:spMkLst>
            <pc:docMk/>
            <pc:sldMk cId="3772512468" sldId="449"/>
            <ac:spMk id="18" creationId="{9940AC80-3F1E-4759-AAF4-057DBBC65EC9}"/>
          </ac:spMkLst>
        </pc:spChg>
        <pc:spChg chg="mod">
          <ac:chgData name="Eleanor Niland" userId="e474577c-69ca-4c95-8c71-742afc135a60" providerId="ADAL" clId="{4E103A99-C701-45AB-AA81-6F44581EB30E}" dt="2026-04-07T01:02:39.502" v="335" actId="20577"/>
          <ac:spMkLst>
            <pc:docMk/>
            <pc:sldMk cId="3772512468" sldId="449"/>
            <ac:spMk id="33" creationId="{03E7EA66-F205-4342-9537-CC51E49BBDDD}"/>
          </ac:spMkLst>
        </pc:spChg>
        <pc:spChg chg="mod">
          <ac:chgData name="Eleanor Niland" userId="e474577c-69ca-4c95-8c71-742afc135a60" providerId="ADAL" clId="{4E103A99-C701-45AB-AA81-6F44581EB30E}" dt="2026-04-06T23:54:59.635" v="56" actId="207"/>
          <ac:spMkLst>
            <pc:docMk/>
            <pc:sldMk cId="3772512468" sldId="449"/>
            <ac:spMk id="37" creationId="{8D0CC9F2-F283-1642-86DB-3F1EDE7C43AC}"/>
          </ac:spMkLst>
        </pc:spChg>
        <pc:spChg chg="mod">
          <ac:chgData name="Eleanor Niland" userId="e474577c-69ca-4c95-8c71-742afc135a60" providerId="ADAL" clId="{4E103A99-C701-45AB-AA81-6F44581EB30E}" dt="2026-04-07T01:02:27.716" v="321" actId="20577"/>
          <ac:spMkLst>
            <pc:docMk/>
            <pc:sldMk cId="3772512468" sldId="449"/>
            <ac:spMk id="45" creationId="{C9853827-FE94-E441-BBCE-9DABF749E5A7}"/>
          </ac:spMkLst>
        </pc:spChg>
        <pc:picChg chg="mod">
          <ac:chgData name="Eleanor Niland" userId="e474577c-69ca-4c95-8c71-742afc135a60" providerId="ADAL" clId="{4E103A99-C701-45AB-AA81-6F44581EB30E}" dt="2026-04-07T00:56:22.575" v="273" actId="14826"/>
          <ac:picMkLst>
            <pc:docMk/>
            <pc:sldMk cId="3772512468" sldId="449"/>
            <ac:picMk id="16" creationId="{678042EB-8272-4266-B18A-3AB43325B4FD}"/>
          </ac:picMkLst>
        </pc:picChg>
      </pc:sldChg>
      <pc:sldChg chg="modSp mod">
        <pc:chgData name="Eleanor Niland" userId="e474577c-69ca-4c95-8c71-742afc135a60" providerId="ADAL" clId="{4E103A99-C701-45AB-AA81-6F44581EB30E}" dt="2026-04-07T01:03:49.663" v="415" actId="20577"/>
        <pc:sldMkLst>
          <pc:docMk/>
          <pc:sldMk cId="3697808036" sldId="451"/>
        </pc:sldMkLst>
        <pc:spChg chg="mod">
          <ac:chgData name="Eleanor Niland" userId="e474577c-69ca-4c95-8c71-742afc135a60" providerId="ADAL" clId="{4E103A99-C701-45AB-AA81-6F44581EB30E}" dt="2026-04-07T00:58:10.089" v="315"/>
          <ac:spMkLst>
            <pc:docMk/>
            <pc:sldMk cId="3697808036" sldId="451"/>
            <ac:spMk id="3" creationId="{41F8C277-FCB6-E273-50D1-1C30F1C3BEB8}"/>
          </ac:spMkLst>
        </pc:spChg>
        <pc:spChg chg="mod">
          <ac:chgData name="Eleanor Niland" userId="e474577c-69ca-4c95-8c71-742afc135a60" providerId="ADAL" clId="{4E103A99-C701-45AB-AA81-6F44581EB30E}" dt="2026-04-07T01:03:49.663" v="415" actId="20577"/>
          <ac:spMkLst>
            <pc:docMk/>
            <pc:sldMk cId="3697808036" sldId="451"/>
            <ac:spMk id="14" creationId="{C66EA2FD-49FE-4556-A239-445B35A303BC}"/>
          </ac:spMkLst>
        </pc:spChg>
        <pc:picChg chg="mod">
          <ac:chgData name="Eleanor Niland" userId="e474577c-69ca-4c95-8c71-742afc135a60" providerId="ADAL" clId="{4E103A99-C701-45AB-AA81-6F44581EB30E}" dt="2026-04-07T00:58:23.371" v="316" actId="14826"/>
          <ac:picMkLst>
            <pc:docMk/>
            <pc:sldMk cId="3697808036" sldId="451"/>
            <ac:picMk id="2" creationId="{4AD26651-2B62-97FA-262A-C2FF22CD0371}"/>
          </ac:picMkLst>
        </pc:picChg>
      </pc:sldChg>
      <pc:sldChg chg="modSp mod">
        <pc:chgData name="Eleanor Niland" userId="e474577c-69ca-4c95-8c71-742afc135a60" providerId="ADAL" clId="{4E103A99-C701-45AB-AA81-6F44581EB30E}" dt="2026-04-06T23:55:33.747" v="58" actId="207"/>
        <pc:sldMkLst>
          <pc:docMk/>
          <pc:sldMk cId="850170133" sldId="452"/>
        </pc:sldMkLst>
        <pc:spChg chg="mod">
          <ac:chgData name="Eleanor Niland" userId="e474577c-69ca-4c95-8c71-742afc135a60" providerId="ADAL" clId="{4E103A99-C701-45AB-AA81-6F44581EB30E}" dt="2026-04-06T23:55:33.747" v="58" actId="207"/>
          <ac:spMkLst>
            <pc:docMk/>
            <pc:sldMk cId="850170133" sldId="452"/>
            <ac:spMk id="37" creationId="{8D0CC9F2-F283-1642-86DB-3F1EDE7C43AC}"/>
          </ac:spMkLst>
        </pc:spChg>
      </pc:sldChg>
      <pc:sldChg chg="delSp mod">
        <pc:chgData name="Eleanor Niland" userId="e474577c-69ca-4c95-8c71-742afc135a60" providerId="ADAL" clId="{4E103A99-C701-45AB-AA81-6F44581EB30E}" dt="2026-04-06T23:56:59.602" v="65" actId="478"/>
        <pc:sldMkLst>
          <pc:docMk/>
          <pc:sldMk cId="3136274640" sldId="454"/>
        </pc:sldMkLst>
      </pc:sldChg>
      <pc:sldChg chg="modSp mod modNotesTx">
        <pc:chgData name="Eleanor Niland" userId="e474577c-69ca-4c95-8c71-742afc135a60" providerId="ADAL" clId="{4E103A99-C701-45AB-AA81-6F44581EB30E}" dt="2026-04-07T01:25:44.049" v="442" actId="20577"/>
        <pc:sldMkLst>
          <pc:docMk/>
          <pc:sldMk cId="1422597434" sldId="455"/>
        </pc:sldMkLst>
        <pc:spChg chg="mod">
          <ac:chgData name="Eleanor Niland" userId="e474577c-69ca-4c95-8c71-742afc135a60" providerId="ADAL" clId="{4E103A99-C701-45AB-AA81-6F44581EB30E}" dt="2026-04-06T23:55:40.941" v="59" actId="207"/>
          <ac:spMkLst>
            <pc:docMk/>
            <pc:sldMk cId="1422597434" sldId="455"/>
            <ac:spMk id="37" creationId="{8D0CC9F2-F283-1642-86DB-3F1EDE7C43AC}"/>
          </ac:spMkLst>
        </pc:spChg>
      </pc:sldChg>
      <pc:sldChg chg="modSp mod">
        <pc:chgData name="Eleanor Niland" userId="e474577c-69ca-4c95-8c71-742afc135a60" providerId="ADAL" clId="{4E103A99-C701-45AB-AA81-6F44581EB30E}" dt="2026-04-07T01:29:31.847" v="467" actId="20577"/>
        <pc:sldMkLst>
          <pc:docMk/>
          <pc:sldMk cId="4183953494" sldId="459"/>
        </pc:sldMkLst>
        <pc:spChg chg="mod">
          <ac:chgData name="Eleanor Niland" userId="e474577c-69ca-4c95-8c71-742afc135a60" providerId="ADAL" clId="{4E103A99-C701-45AB-AA81-6F44581EB30E}" dt="2026-04-07T01:27:42.785" v="444" actId="20577"/>
          <ac:spMkLst>
            <pc:docMk/>
            <pc:sldMk cId="4183953494" sldId="459"/>
            <ac:spMk id="30" creationId="{0D1B3F16-024F-3B46-87B2-BD6BF510AC1D}"/>
          </ac:spMkLst>
        </pc:spChg>
        <pc:spChg chg="mod">
          <ac:chgData name="Eleanor Niland" userId="e474577c-69ca-4c95-8c71-742afc135a60" providerId="ADAL" clId="{4E103A99-C701-45AB-AA81-6F44581EB30E}" dt="2026-04-07T01:29:31.847" v="467" actId="20577"/>
          <ac:spMkLst>
            <pc:docMk/>
            <pc:sldMk cId="4183953494" sldId="459"/>
            <ac:spMk id="33" creationId="{03E7EA66-F205-4342-9537-CC51E49BBDDD}"/>
          </ac:spMkLst>
        </pc:spChg>
        <pc:spChg chg="mod">
          <ac:chgData name="Eleanor Niland" userId="e474577c-69ca-4c95-8c71-742afc135a60" providerId="ADAL" clId="{4E103A99-C701-45AB-AA81-6F44581EB30E}" dt="2026-04-06T23:55:46.278" v="60" actId="207"/>
          <ac:spMkLst>
            <pc:docMk/>
            <pc:sldMk cId="4183953494" sldId="459"/>
            <ac:spMk id="37" creationId="{8D0CC9F2-F283-1642-86DB-3F1EDE7C43AC}"/>
          </ac:spMkLst>
        </pc:spChg>
        <pc:spChg chg="mod">
          <ac:chgData name="Eleanor Niland" userId="e474577c-69ca-4c95-8c71-742afc135a60" providerId="ADAL" clId="{4E103A99-C701-45AB-AA81-6F44581EB30E}" dt="2026-04-07T01:29:27.624" v="456" actId="20577"/>
          <ac:spMkLst>
            <pc:docMk/>
            <pc:sldMk cId="4183953494" sldId="459"/>
            <ac:spMk id="45" creationId="{C9853827-FE94-E441-BBCE-9DABF749E5A7}"/>
          </ac:spMkLst>
        </pc:spChg>
      </pc:sldChg>
      <pc:sldChg chg="delSp modSp mod">
        <pc:chgData name="Eleanor Niland" userId="e474577c-69ca-4c95-8c71-742afc135a60" providerId="ADAL" clId="{4E103A99-C701-45AB-AA81-6F44581EB30E}" dt="2026-04-07T01:30:58.648" v="483" actId="20577"/>
        <pc:sldMkLst>
          <pc:docMk/>
          <pc:sldMk cId="1067712159" sldId="460"/>
        </pc:sldMkLst>
        <pc:spChg chg="mod">
          <ac:chgData name="Eleanor Niland" userId="e474577c-69ca-4c95-8c71-742afc135a60" providerId="ADAL" clId="{4E103A99-C701-45AB-AA81-6F44581EB30E}" dt="2026-04-07T01:30:58.648" v="483" actId="20577"/>
          <ac:spMkLst>
            <pc:docMk/>
            <pc:sldMk cId="1067712159" sldId="460"/>
            <ac:spMk id="14" creationId="{C66EA2FD-49FE-4556-A239-445B35A303BC}"/>
          </ac:spMkLst>
        </pc:spChg>
      </pc:sldChg>
      <pc:sldChg chg="modSp mod">
        <pc:chgData name="Eleanor Niland" userId="e474577c-69ca-4c95-8c71-742afc135a60" providerId="ADAL" clId="{4E103A99-C701-45AB-AA81-6F44581EB30E}" dt="2026-04-07T01:43:54.750" v="497" actId="20577"/>
        <pc:sldMkLst>
          <pc:docMk/>
          <pc:sldMk cId="3277754235" sldId="461"/>
        </pc:sldMkLst>
        <pc:spChg chg="mod">
          <ac:chgData name="Eleanor Niland" userId="e474577c-69ca-4c95-8c71-742afc135a60" providerId="ADAL" clId="{4E103A99-C701-45AB-AA81-6F44581EB30E}" dt="2026-04-07T01:43:54.750" v="497" actId="20577"/>
          <ac:spMkLst>
            <pc:docMk/>
            <pc:sldMk cId="3277754235" sldId="461"/>
            <ac:spMk id="5" creationId="{3F123429-C9AB-4D79-BA5C-B0F270C1FBA8}"/>
          </ac:spMkLst>
        </pc:spChg>
        <pc:spChg chg="mod">
          <ac:chgData name="Eleanor Niland" userId="e474577c-69ca-4c95-8c71-742afc135a60" providerId="ADAL" clId="{4E103A99-C701-45AB-AA81-6F44581EB30E}" dt="2026-04-06T23:55:55.471" v="62" actId="207"/>
          <ac:spMkLst>
            <pc:docMk/>
            <pc:sldMk cId="3277754235" sldId="461"/>
            <ac:spMk id="37" creationId="{8D0CC9F2-F283-1642-86DB-3F1EDE7C43AC}"/>
          </ac:spMkLst>
        </pc:spChg>
        <pc:picChg chg="mod">
          <ac:chgData name="Eleanor Niland" userId="e474577c-69ca-4c95-8c71-742afc135a60" providerId="ADAL" clId="{4E103A99-C701-45AB-AA81-6F44581EB30E}" dt="2026-04-07T01:39:28.394" v="484" actId="14826"/>
          <ac:picMkLst>
            <pc:docMk/>
            <pc:sldMk cId="3277754235" sldId="461"/>
            <ac:picMk id="3" creationId="{F0D0DBC0-A721-4B86-8DBF-BAFDD63C8843}"/>
          </ac:picMkLst>
        </pc:picChg>
      </pc:sldChg>
      <pc:sldChg chg="delSp modSp mod">
        <pc:chgData name="Eleanor Niland" userId="e474577c-69ca-4c95-8c71-742afc135a60" providerId="ADAL" clId="{4E103A99-C701-45AB-AA81-6F44581EB30E}" dt="2026-04-07T01:44:25.590" v="500" actId="14100"/>
        <pc:sldMkLst>
          <pc:docMk/>
          <pc:sldMk cId="1747192056" sldId="463"/>
        </pc:sldMkLst>
        <pc:spChg chg="mod">
          <ac:chgData name="Eleanor Niland" userId="e474577c-69ca-4c95-8c71-742afc135a60" providerId="ADAL" clId="{4E103A99-C701-45AB-AA81-6F44581EB30E}" dt="2026-04-07T01:44:25.590" v="500" actId="14100"/>
          <ac:spMkLst>
            <pc:docMk/>
            <pc:sldMk cId="1747192056" sldId="463"/>
            <ac:spMk id="23" creationId="{E0920181-911E-4C68-8418-88DA1A13C165}"/>
          </ac:spMkLst>
        </pc:spChg>
        <pc:picChg chg="mod">
          <ac:chgData name="Eleanor Niland" userId="e474577c-69ca-4c95-8c71-742afc135a60" providerId="ADAL" clId="{4E103A99-C701-45AB-AA81-6F44581EB30E}" dt="2026-04-07T01:44:21.614" v="499" actId="14826"/>
          <ac:picMkLst>
            <pc:docMk/>
            <pc:sldMk cId="1747192056" sldId="463"/>
            <ac:picMk id="20" creationId="{D6AFFE2B-3333-4392-9B81-E560C18773F7}"/>
          </ac:picMkLst>
        </pc:picChg>
      </pc:sldChg>
      <pc:sldChg chg="delSp modSp mod">
        <pc:chgData name="Eleanor Niland" userId="e474577c-69ca-4c95-8c71-742afc135a60" providerId="ADAL" clId="{4E103A99-C701-45AB-AA81-6F44581EB30E}" dt="2026-04-06T23:57:44.867" v="67" actId="478"/>
        <pc:sldMkLst>
          <pc:docMk/>
          <pc:sldMk cId="1128781463" sldId="465"/>
        </pc:sldMkLst>
      </pc:sldChg>
      <pc:sldChg chg="addSp delSp modSp mod modClrScheme chgLayout">
        <pc:chgData name="Eleanor Niland" userId="e474577c-69ca-4c95-8c71-742afc135a60" providerId="ADAL" clId="{4E103A99-C701-45AB-AA81-6F44581EB30E}" dt="2026-04-08T05:43:46.793" v="509" actId="20577"/>
        <pc:sldMkLst>
          <pc:docMk/>
          <pc:sldMk cId="516135946" sldId="473"/>
        </pc:sldMkLst>
        <pc:spChg chg="mod">
          <ac:chgData name="Eleanor Niland" userId="e474577c-69ca-4c95-8c71-742afc135a60" providerId="ADAL" clId="{4E103A99-C701-45AB-AA81-6F44581EB30E}" dt="2026-04-08T05:43:46.793" v="509" actId="20577"/>
          <ac:spMkLst>
            <pc:docMk/>
            <pc:sldMk cId="516135946" sldId="473"/>
            <ac:spMk id="2" creationId="{40B5FD4A-670F-A8A2-3203-B0FEAFC1CAED}"/>
          </ac:spMkLst>
        </pc:spChg>
        <pc:picChg chg="mod">
          <ac:chgData name="Eleanor Niland" userId="e474577c-69ca-4c95-8c71-742afc135a60" providerId="ADAL" clId="{4E103A99-C701-45AB-AA81-6F44581EB30E}" dt="2026-04-07T00:47:12.778" v="204" actId="14826"/>
          <ac:picMkLst>
            <pc:docMk/>
            <pc:sldMk cId="516135946" sldId="473"/>
            <ac:picMk id="3" creationId="{EAF200C1-01B2-82B4-5047-88E3073EF25F}"/>
          </ac:picMkLst>
        </pc:picChg>
      </pc:sldChg>
      <pc:sldMasterChg chg="modSldLayout">
        <pc:chgData name="Eleanor Niland" userId="e474577c-69ca-4c95-8c71-742afc135a60" providerId="ADAL" clId="{4E103A99-C701-45AB-AA81-6F44581EB30E}" dt="2026-04-06T23:55:21.437" v="57" actId="207"/>
        <pc:sldMasterMkLst>
          <pc:docMk/>
          <pc:sldMasterMk cId="1771052753" sldId="2147483667"/>
        </pc:sldMasterMkLst>
        <pc:sldLayoutChg chg="modSp mod">
          <pc:chgData name="Eleanor Niland" userId="e474577c-69ca-4c95-8c71-742afc135a60" providerId="ADAL" clId="{4E103A99-C701-45AB-AA81-6F44581EB30E}" dt="2026-04-06T23:44:13.532" v="0" actId="207"/>
          <pc:sldLayoutMkLst>
            <pc:docMk/>
            <pc:sldMasterMk cId="1771052753" sldId="2147483667"/>
            <pc:sldLayoutMk cId="3140270845" sldId="2147483671"/>
          </pc:sldLayoutMkLst>
          <pc:spChg chg="mod">
            <ac:chgData name="Eleanor Niland" userId="e474577c-69ca-4c95-8c71-742afc135a60" providerId="ADAL" clId="{4E103A99-C701-45AB-AA81-6F44581EB30E}" dt="2026-04-06T23:44:13.532" v="0" actId="207"/>
            <ac:spMkLst>
              <pc:docMk/>
              <pc:sldMasterMk cId="1771052753" sldId="2147483667"/>
              <pc:sldLayoutMk cId="3140270845" sldId="2147483671"/>
              <ac:spMk id="15" creationId="{9A8C6982-F74D-C344-BCD9-9DE59C7B3250}"/>
            </ac:spMkLst>
          </pc:spChg>
        </pc:sldLayoutChg>
        <pc:sldLayoutChg chg="modSp mod">
          <pc:chgData name="Eleanor Niland" userId="e474577c-69ca-4c95-8c71-742afc135a60" providerId="ADAL" clId="{4E103A99-C701-45AB-AA81-6F44581EB30E}" dt="2026-04-06T23:46:34.382" v="13" actId="207"/>
          <pc:sldLayoutMkLst>
            <pc:docMk/>
            <pc:sldMasterMk cId="1771052753" sldId="2147483667"/>
            <pc:sldLayoutMk cId="934292303" sldId="2147483706"/>
          </pc:sldLayoutMkLst>
          <pc:spChg chg="mod">
            <ac:chgData name="Eleanor Niland" userId="e474577c-69ca-4c95-8c71-742afc135a60" providerId="ADAL" clId="{4E103A99-C701-45AB-AA81-6F44581EB30E}" dt="2026-04-06T23:46:34.382" v="13" actId="207"/>
            <ac:spMkLst>
              <pc:docMk/>
              <pc:sldMasterMk cId="1771052753" sldId="2147483667"/>
              <pc:sldLayoutMk cId="934292303" sldId="2147483706"/>
              <ac:spMk id="9" creationId="{42FEA488-D4E2-0343-A83D-08BB48D2752D}"/>
            </ac:spMkLst>
          </pc:spChg>
        </pc:sldLayoutChg>
        <pc:sldLayoutChg chg="modSp mod">
          <pc:chgData name="Eleanor Niland" userId="e474577c-69ca-4c95-8c71-742afc135a60" providerId="ADAL" clId="{4E103A99-C701-45AB-AA81-6F44581EB30E}" dt="2026-04-06T23:51:33.068" v="25" actId="207"/>
          <pc:sldLayoutMkLst>
            <pc:docMk/>
            <pc:sldMasterMk cId="1771052753" sldId="2147483667"/>
            <pc:sldLayoutMk cId="555074736" sldId="2147483710"/>
          </pc:sldLayoutMkLst>
          <pc:spChg chg="mod">
            <ac:chgData name="Eleanor Niland" userId="e474577c-69ca-4c95-8c71-742afc135a60" providerId="ADAL" clId="{4E103A99-C701-45AB-AA81-6F44581EB30E}" dt="2026-04-06T23:51:26.747" v="24" actId="207"/>
            <ac:spMkLst>
              <pc:docMk/>
              <pc:sldMasterMk cId="1771052753" sldId="2147483667"/>
              <pc:sldLayoutMk cId="555074736" sldId="2147483710"/>
              <ac:spMk id="7" creationId="{3E5B237A-3897-4141-8CED-2DF20194B1F0}"/>
            </ac:spMkLst>
          </pc:spChg>
          <pc:spChg chg="mod">
            <ac:chgData name="Eleanor Niland" userId="e474577c-69ca-4c95-8c71-742afc135a60" providerId="ADAL" clId="{4E103A99-C701-45AB-AA81-6F44581EB30E}" dt="2026-04-06T23:51:33.068" v="25" actId="207"/>
            <ac:spMkLst>
              <pc:docMk/>
              <pc:sldMasterMk cId="1771052753" sldId="2147483667"/>
              <pc:sldLayoutMk cId="555074736" sldId="2147483710"/>
              <ac:spMk id="8" creationId="{46FA4F00-FDDD-2B49-A08C-C59D2E7F33CE}"/>
            </ac:spMkLst>
          </pc:spChg>
        </pc:sldLayoutChg>
        <pc:sldLayoutChg chg="modSp mod">
          <pc:chgData name="Eleanor Niland" userId="e474577c-69ca-4c95-8c71-742afc135a60" providerId="ADAL" clId="{4E103A99-C701-45AB-AA81-6F44581EB30E}" dt="2026-04-06T23:52:09.989" v="27" actId="207"/>
          <pc:sldLayoutMkLst>
            <pc:docMk/>
            <pc:sldMasterMk cId="1771052753" sldId="2147483667"/>
            <pc:sldLayoutMk cId="1061295101" sldId="2147483711"/>
          </pc:sldLayoutMkLst>
          <pc:spChg chg="mod">
            <ac:chgData name="Eleanor Niland" userId="e474577c-69ca-4c95-8c71-742afc135a60" providerId="ADAL" clId="{4E103A99-C701-45AB-AA81-6F44581EB30E}" dt="2026-04-06T23:52:01.995" v="26" actId="207"/>
            <ac:spMkLst>
              <pc:docMk/>
              <pc:sldMasterMk cId="1771052753" sldId="2147483667"/>
              <pc:sldLayoutMk cId="1061295101" sldId="2147483711"/>
              <ac:spMk id="12" creationId="{E437444D-0522-174F-9F39-EEF75DB0AE10}"/>
            </ac:spMkLst>
          </pc:spChg>
          <pc:spChg chg="mod">
            <ac:chgData name="Eleanor Niland" userId="e474577c-69ca-4c95-8c71-742afc135a60" providerId="ADAL" clId="{4E103A99-C701-45AB-AA81-6F44581EB30E}" dt="2026-04-06T23:52:09.989" v="27" actId="207"/>
            <ac:spMkLst>
              <pc:docMk/>
              <pc:sldMasterMk cId="1771052753" sldId="2147483667"/>
              <pc:sldLayoutMk cId="1061295101" sldId="2147483711"/>
              <ac:spMk id="13" creationId="{6B81FE25-2EA9-9B4F-8EAB-463C409A4019}"/>
            </ac:spMkLst>
          </pc:spChg>
        </pc:sldLayoutChg>
        <pc:sldLayoutChg chg="modSp mod">
          <pc:chgData name="Eleanor Niland" userId="e474577c-69ca-4c95-8c71-742afc135a60" providerId="ADAL" clId="{4E103A99-C701-45AB-AA81-6F44581EB30E}" dt="2026-04-06T23:55:21.437" v="57" actId="207"/>
          <pc:sldLayoutMkLst>
            <pc:docMk/>
            <pc:sldMasterMk cId="1771052753" sldId="2147483667"/>
            <pc:sldLayoutMk cId="3953149007" sldId="2147483714"/>
          </pc:sldLayoutMkLst>
          <pc:spChg chg="mod">
            <ac:chgData name="Eleanor Niland" userId="e474577c-69ca-4c95-8c71-742afc135a60" providerId="ADAL" clId="{4E103A99-C701-45AB-AA81-6F44581EB30E}" dt="2026-04-06T23:55:21.437" v="57" actId="207"/>
            <ac:spMkLst>
              <pc:docMk/>
              <pc:sldMasterMk cId="1771052753" sldId="2147483667"/>
              <pc:sldLayoutMk cId="3953149007" sldId="2147483714"/>
              <ac:spMk id="12" creationId="{4CC5ADD0-5755-9341-A794-D9405AB1CE9B}"/>
            </ac:spMkLst>
          </pc:spChg>
        </pc:sldLayoutChg>
        <pc:sldLayoutChg chg="modSp mod">
          <pc:chgData name="Eleanor Niland" userId="e474577c-69ca-4c95-8c71-742afc135a60" providerId="ADAL" clId="{4E103A99-C701-45AB-AA81-6F44581EB30E}" dt="2026-04-06T23:52:38.683" v="28" actId="207"/>
          <pc:sldLayoutMkLst>
            <pc:docMk/>
            <pc:sldMasterMk cId="1771052753" sldId="2147483667"/>
            <pc:sldLayoutMk cId="3087414645" sldId="2147483715"/>
          </pc:sldLayoutMkLst>
          <pc:spChg chg="mod">
            <ac:chgData name="Eleanor Niland" userId="e474577c-69ca-4c95-8c71-742afc135a60" providerId="ADAL" clId="{4E103A99-C701-45AB-AA81-6F44581EB30E}" dt="2026-04-06T23:52:38.683" v="28" actId="207"/>
            <ac:spMkLst>
              <pc:docMk/>
              <pc:sldMasterMk cId="1771052753" sldId="2147483667"/>
              <pc:sldLayoutMk cId="3087414645" sldId="2147483715"/>
              <ac:spMk id="10" creationId="{B9FD1A2C-38BE-AB4F-9B8B-6ADE3F259D13}"/>
            </ac:spMkLst>
          </pc:spChg>
          <pc:spChg chg="mod">
            <ac:chgData name="Eleanor Niland" userId="e474577c-69ca-4c95-8c71-742afc135a60" providerId="ADAL" clId="{4E103A99-C701-45AB-AA81-6F44581EB30E}" dt="2026-04-06T23:49:45.328" v="17" actId="207"/>
            <ac:spMkLst>
              <pc:docMk/>
              <pc:sldMasterMk cId="1771052753" sldId="2147483667"/>
              <pc:sldLayoutMk cId="3087414645" sldId="2147483715"/>
              <ac:spMk id="11" creationId="{62DE040E-4416-784E-A304-6C481AB8777A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D07F660-EF4E-4CFC-BE27-726010CF37C2}" type="datetimeFigureOut">
              <a:rPr lang="en-AU" smtClean="0"/>
              <a:pPr/>
              <a:t>15/04/2026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79750" y="946150"/>
            <a:ext cx="45339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E11F737D-84AB-4399-9DE3-748B081B038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0490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People queue for food distributions in Gaza. Photo: </a:t>
            </a:r>
            <a:r>
              <a:rPr lang="en-AU" dirty="0"/>
              <a:t>Catholic Relief Services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066996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asylum_applications_decisions&amp;data_summaries%5Byear%5D=2025&amp;data_summaries%5BpopType%5D=FDP&amp;data_summaries%5B_mode%5D=global&amp;data_summaries%5B_token%5D=b6b336.RS9ggcsJBbZ5mLv-mUnN_4aFP7FAX35gs0aJ0Bx-7dg.KXUGxKxfcd8q--KYqhyrvMW2UsgUFxpZ_za-nGwzm7o9YRTDvW81wRbwgw&amp;data_summaries%5Bsubmit%5D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866308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UNHCR - https://www.unhcr.org/refugee-statistics</a:t>
            </a:r>
            <a:endParaRPr lang="en-AU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621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UNHCR - https://www.unhcr.org/refugee-statistics</a:t>
            </a: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13520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25943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</a:t>
            </a:r>
            <a:r>
              <a:rPr lang="en-AU" baseline="0" dirty="0"/>
              <a:t> https://www.refugeecouncil.org.au/asylum-community/2/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https://www.refugeecouncil.org.au/asylum-community/6/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5893388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 - https://www.unrefugees.org/news/inside-the-worlds-five-largest-refugee-camps/</a:t>
            </a:r>
            <a:endParaRPr lang="en-AU" sz="1200" b="0" i="0" kern="1200" dirty="0">
              <a:solidFill>
                <a:schemeClr val="tx1"/>
              </a:solidFill>
              <a:effectLst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5666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Source: Global Trends 2019, 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UNHCR,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ea typeface="+mn-ea"/>
                <a:cs typeface="+mn-cs"/>
              </a:rPr>
              <a:t>analysed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ea typeface="+mn-ea"/>
                <a:cs typeface="+mn-cs"/>
              </a:rPr>
              <a:t> by the World Bank - https://blogs.worldbank.org/dev4peace/2019-update-how-long-do-refugees-stay-exile-find-out-beware-averages#:~:text=%22The%20average%20length%20of%20time,are%20spinning%20out%20of%20control.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043641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solutions&amp;data_summaries%5Byear%5D=2024&amp;data_summaries%5BpopType%5D=FDP&amp;data_summaries%5B_mode%5D=global&amp;data_summaries%5B_token%5D=ec0b003224b.SqtcHtyiurSUaYCPodoFtho6cKzAPULGCC6vBJr_-0c.MJIKZKX3-P2iPPDblrhfx3ZJP8CSTzeqelTqN8W8ryU7-g9dhpaNjP4dxQ&amp;data_summaries%5Bsubmit%5D=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43036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solutions&amp;data_summaries%5Byear%5D=2024&amp;data_summaries%5BpopType%5D=FDP&amp;data_summaries%5B_mode%5D=global&amp;data_summaries%5B_token%5D=ec0b003224b.SqtcHtyiurSUaYCPodoFtho6cKzAPULGCC6vBJr_-0c.MJIKZKX3-P2iPPDblrhfx3ZJP8CSTzeqelTqN8W8ryU7-g9dhpaNjP4dxQ&amp;data_summaries%5Bsubmit%5D=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43333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8461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0871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9151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https://www.unhcr.org/au/about-unhcr/who-we-protect/refugees &amp; https://www.unhcr.org/refugee-statistics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1316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UNHCR - https://www.unhcr.org/au/about-unhcr/who-we-protect/refugees &amp; https://www.unhcr.org/refugee-statistics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3368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https://www.unhcr.org/en-au/figures-at-a-glance.html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913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Source: UNHCR - https://www.unhcr.org/refugee-statistics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1315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https://www.unhcr.org/en-au/figures-at-a-glance.html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15006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https://worldmigrationreport.iom.int/what-we-do/world-migration-report-2024-chapter-2/refugees-and-asylum-seekers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403216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UNHCR - https://www.unhcr.org/refugee-statistics/data-summaries?data_summaries%5Bregion%5D=&amp;data_summaries%5Bcountry%5D=&amp;data_summaries%5Bview%5D=asylum_applications_decisions&amp;data_summaries%5Byear%5D=2025&amp;data_summaries%5BpopType%5D=FDP&amp;data_summaries%5B_mode%5D=global&amp;data_summaries%5B_token%5D=b6b336.RS9ggcsJBbZ5mLv-mUnN_4aFP7FAX35gs0aJ0Bx-7dg.KXUGxKxfcd8q--KYqhyrvMW2UsgUFxpZ_za-nGwzm7o9YRTDvW81wRbwgw&amp;data_summaries%5Bsubmit%5D=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1F737D-84AB-4399-9DE3-748B081B038D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8360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8629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1EAD4AF-BB97-A34D-BC26-D259E43EFC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6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1707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D2D03C4-E117-484F-81D3-479BECBE7857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1D1CEC8-FE6C-C547-8A44-EA0E876652E9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8" name="Freeform: Shape 6">
              <a:extLst>
                <a:ext uri="{FF2B5EF4-FFF2-40B4-BE49-F238E27FC236}">
                  <a16:creationId xmlns:a16="http://schemas.microsoft.com/office/drawing/2014/main" id="{7B32C52B-801B-C247-90DF-E05E9D49F22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95AB615-4C18-914D-8AC1-6B779BB3533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0" name="Freeform: Shape 7">
                <a:extLst>
                  <a:ext uri="{FF2B5EF4-FFF2-40B4-BE49-F238E27FC236}">
                    <a16:creationId xmlns:a16="http://schemas.microsoft.com/office/drawing/2014/main" id="{7A8CDFC4-1C1E-4848-B87C-A6BB053FF887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1" name="Freeform: Shape 8">
                <a:extLst>
                  <a:ext uri="{FF2B5EF4-FFF2-40B4-BE49-F238E27FC236}">
                    <a16:creationId xmlns:a16="http://schemas.microsoft.com/office/drawing/2014/main" id="{43A62944-0409-8E44-9C40-AB5870860DE5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9">
                <a:extLst>
                  <a:ext uri="{FF2B5EF4-FFF2-40B4-BE49-F238E27FC236}">
                    <a16:creationId xmlns:a16="http://schemas.microsoft.com/office/drawing/2014/main" id="{96733F5D-E834-6745-A36D-EC5FE82ECD38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10">
                <a:extLst>
                  <a:ext uri="{FF2B5EF4-FFF2-40B4-BE49-F238E27FC236}">
                    <a16:creationId xmlns:a16="http://schemas.microsoft.com/office/drawing/2014/main" id="{C94B10BE-C81B-E24A-8B6A-1545902DFB5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1658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54603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BA273ECB-A724-2546-BFA3-B0800F000E83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EE75FC-B50D-8043-A377-0C7BE0531537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29" name="Freeform: Shape 6">
              <a:extLst>
                <a:ext uri="{FF2B5EF4-FFF2-40B4-BE49-F238E27FC236}">
                  <a16:creationId xmlns:a16="http://schemas.microsoft.com/office/drawing/2014/main" id="{5630CB9A-94BF-6340-9263-FD7499D2FB0B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D15B068-360C-514F-988C-62ED4F1AA473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31" name="Freeform: Shape 7">
                <a:extLst>
                  <a:ext uri="{FF2B5EF4-FFF2-40B4-BE49-F238E27FC236}">
                    <a16:creationId xmlns:a16="http://schemas.microsoft.com/office/drawing/2014/main" id="{CFC39AF6-2740-F545-A44A-7E0382777E4E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2" name="Freeform: Shape 8">
                <a:extLst>
                  <a:ext uri="{FF2B5EF4-FFF2-40B4-BE49-F238E27FC236}">
                    <a16:creationId xmlns:a16="http://schemas.microsoft.com/office/drawing/2014/main" id="{3E59B220-AF99-CF47-9686-9CAC221C93D0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3" name="Freeform: Shape 9">
                <a:extLst>
                  <a:ext uri="{FF2B5EF4-FFF2-40B4-BE49-F238E27FC236}">
                    <a16:creationId xmlns:a16="http://schemas.microsoft.com/office/drawing/2014/main" id="{17EAFF0A-0E32-FF48-A978-66AC18EB3A80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34" name="Freeform: Shape 10">
                <a:extLst>
                  <a:ext uri="{FF2B5EF4-FFF2-40B4-BE49-F238E27FC236}">
                    <a16:creationId xmlns:a16="http://schemas.microsoft.com/office/drawing/2014/main" id="{095F1E10-D721-344A-9E7E-326CBF6B5D16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8AC18C38-9328-1A4C-9F90-4AEDA32A810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394379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944704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D8607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0001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C3DD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6704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2F8B7EAD-DB83-9B43-8F7F-43B8771C678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80CED61C-E1D2-5C45-8F19-613A4CE40FB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id="{D0A22248-2DDF-B94D-9D1F-1C4B9A21122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020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081C1596-B223-7D46-98D0-192423572422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0876" y="3567135"/>
            <a:ext cx="10903506" cy="838513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B7556866-A1FA-E04F-B260-D036EB10CB4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EC1956A6-753F-7843-B057-17E5C6E65FF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575513"/>
            <a:ext cx="12311839" cy="206462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764" b="0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76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76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0" name="Picture Placeholder 4">
            <a:extLst>
              <a:ext uri="{FF2B5EF4-FFF2-40B4-BE49-F238E27FC236}">
                <a16:creationId xmlns:a16="http://schemas.microsoft.com/office/drawing/2014/main" id="{B205E636-EAA8-BB49-9C48-94C2D4DD9D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455488" y="2"/>
            <a:ext cx="4533562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4">
            <a:extLst>
              <a:ext uri="{FF2B5EF4-FFF2-40B4-BE49-F238E27FC236}">
                <a16:creationId xmlns:a16="http://schemas.microsoft.com/office/drawing/2014/main" id="{840C1672-FA0C-DF42-A509-0133D1F0C1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012834" y="2"/>
            <a:ext cx="4431704" cy="32807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7499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AE55B8AB-F41A-2047-B583-8E30CFA5B4F2}"/>
              </a:ext>
            </a:extLst>
          </p:cNvPr>
          <p:cNvSpPr/>
          <p:nvPr/>
        </p:nvSpPr>
        <p:spPr>
          <a:xfrm>
            <a:off x="608030" y="1139157"/>
            <a:ext cx="12213813" cy="5421579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6324" y="1557978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79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Round Diagonal Corner Rectangle 17">
            <a:extLst>
              <a:ext uri="{FF2B5EF4-FFF2-40B4-BE49-F238E27FC236}">
                <a16:creationId xmlns:a16="http://schemas.microsoft.com/office/drawing/2014/main" id="{4E7F82F3-B891-184C-80DC-B7E4400DB9F6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65BA8AC-4514-BB41-98A5-9BAB38A2A3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30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8635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Slide">
    <p:bg>
      <p:bgPr>
        <a:solidFill>
          <a:srgbClr val="63B1A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B95DA3EC-004A-4445-AD27-45ABC57A49A9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B1D1E6E-2E81-1346-8B6C-5A87D3B35B4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113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Slide">
    <p:bg>
      <p:bgPr>
        <a:solidFill>
          <a:srgbClr val="D860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62703C5F-517F-A044-80AC-349CC26BC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86343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E94B0F26-9B7E-504C-8292-D79BA3B092BB}"/>
              </a:ext>
            </a:extLst>
          </p:cNvPr>
          <p:cNvSpPr/>
          <p:nvPr/>
        </p:nvSpPr>
        <p:spPr>
          <a:xfrm rot="16200000">
            <a:off x="4123044" y="-2195263"/>
            <a:ext cx="5161575" cy="12191600"/>
          </a:xfrm>
          <a:prstGeom prst="round2Diag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D587743-3AD6-7E45-A11C-FE5AA979764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10189" y="1796204"/>
            <a:ext cx="11187281" cy="4685121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89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5FA2BE-CB3B-CA47-B4D3-B1DEB10CC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7FD9524-6EA9-5240-A6C2-5DBC06F63B0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C819CE2-73D4-2940-BAA8-05CB0AB6A9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5A1F8534-9648-394B-80DA-D4B07A9CDF5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697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2D3ED194-6F2C-4445-AECD-B6F9893128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80A3EA6F-48F9-F34A-BD42-0BF07B8832A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F6BA20C9-A7E8-DE4D-AFF9-A3E46DF6D01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2">
            <a:extLst>
              <a:ext uri="{FF2B5EF4-FFF2-40B4-BE49-F238E27FC236}">
                <a16:creationId xmlns:a16="http://schemas.microsoft.com/office/drawing/2014/main" id="{D1FBB4C9-5310-124D-BF32-CE5F9DA0BA0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itle Placeholder 1">
            <a:extLst>
              <a:ext uri="{FF2B5EF4-FFF2-40B4-BE49-F238E27FC236}">
                <a16:creationId xmlns:a16="http://schemas.microsoft.com/office/drawing/2014/main" id="{2342B15A-0AE0-E646-BE62-B7541DC6B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49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9727188-CADF-AB4C-9249-B8FF11DB17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9ED5AAC2-A68E-DF4F-BA18-AC7D2948678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0938F181-0B81-2347-8BCE-C5AB8CE3A3E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3202EFA-E4D7-604A-9FDD-137B74F3D5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itle Placeholder 1">
            <a:extLst>
              <a:ext uri="{FF2B5EF4-FFF2-40B4-BE49-F238E27FC236}">
                <a16:creationId xmlns:a16="http://schemas.microsoft.com/office/drawing/2014/main" id="{08E09726-2E48-E342-8EC9-CD24A90581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572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F91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04739F08-D58A-B343-A247-B26E09648F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1B1E8647-9616-6E4A-B6D7-C12A72792A3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30303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A735A87-4EDD-3840-994F-98EA81E273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30302" y="3538758"/>
            <a:ext cx="5469328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3858B14-CD67-B946-B0F0-B2889D7C3C4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0158760" y="763890"/>
            <a:ext cx="2647600" cy="254108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itle Placeholder 1">
            <a:extLst>
              <a:ext uri="{FF2B5EF4-FFF2-40B4-BE49-F238E27FC236}">
                <a16:creationId xmlns:a16="http://schemas.microsoft.com/office/drawing/2014/main" id="{485D9E6F-D907-6D42-ABFF-18D955373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132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AF587D0-1A8E-7348-81F7-FB0B396C31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580E45E-C138-F34A-B50D-2A527F9F5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81BC7A7A-1FB2-9745-8A86-AF39BA138C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D3F451-B7BF-1947-8ABE-F07FC6772EF3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63B1A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C78746F-8078-0245-9577-F17612239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659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56B88284-AAD5-AE46-B5F7-D1554CD898A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6D0D5AB6-41CD-CD43-BE0E-710510C46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5E9CC21D-9458-F64F-91C0-D00DF1FB2A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DDB4820-AC21-D145-9DFA-CC64BCC80C8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D860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A964E8A9-F70A-4146-974B-8F61BF964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54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0" y="0"/>
            <a:ext cx="6828144" cy="6957778"/>
          </a:xfrm>
          <a:prstGeom prst="round1Rect">
            <a:avLst>
              <a:gd name="adj" fmla="val 23287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5403EF0-98D8-6B4B-B1CE-3A22FD24B37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F2D6F13C-AB98-FA45-9ED4-003FACDBBA5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7A281CC-2BC0-AF44-B282-6895AAFF469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8AE1625-AC35-5444-9D91-EDAF49446C5D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>
            <a:extLst>
              <a:ext uri="{FF2B5EF4-FFF2-40B4-BE49-F238E27FC236}">
                <a16:creationId xmlns:a16="http://schemas.microsoft.com/office/drawing/2014/main" id="{6782F49C-297E-5140-9598-28E9540B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585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Single Corner Rectangle 10">
            <a:extLst>
              <a:ext uri="{FF2B5EF4-FFF2-40B4-BE49-F238E27FC236}">
                <a16:creationId xmlns:a16="http://schemas.microsoft.com/office/drawing/2014/main" id="{A1C99DE8-695A-E94E-AB18-FA5994D734C2}"/>
              </a:ext>
            </a:extLst>
          </p:cNvPr>
          <p:cNvSpPr/>
          <p:nvPr/>
        </p:nvSpPr>
        <p:spPr>
          <a:xfrm>
            <a:off x="1" y="0"/>
            <a:ext cx="6801675" cy="6957778"/>
          </a:xfrm>
          <a:prstGeom prst="round1Rect">
            <a:avLst>
              <a:gd name="adj" fmla="val 23287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8717F52-5218-A04E-85FE-4019BA2AFCE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330302" y="763890"/>
            <a:ext cx="5469328" cy="5391575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0839EF53-B0FD-AF42-8479-0D8D25CADAF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30302" y="6313627"/>
            <a:ext cx="5469326" cy="247108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EACEA1C-E92F-6E43-9A30-A6A1ADBE0B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2401277"/>
            <a:ext cx="5717208" cy="415945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544" cap="none" baseline="0">
                <a:solidFill>
                  <a:schemeClr val="bg1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544" cap="all">
                <a:solidFill>
                  <a:schemeClr val="bg1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544">
                <a:solidFill>
                  <a:schemeClr val="bg1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9999959-C804-0541-9D17-160A08F280B9}"/>
              </a:ext>
            </a:extLst>
          </p:cNvPr>
          <p:cNvCxnSpPr/>
          <p:nvPr/>
        </p:nvCxnSpPr>
        <p:spPr>
          <a:xfrm>
            <a:off x="369813" y="2113840"/>
            <a:ext cx="5876022" cy="0"/>
          </a:xfrm>
          <a:prstGeom prst="line">
            <a:avLst/>
          </a:prstGeom>
          <a:ln w="50800">
            <a:solidFill>
              <a:srgbClr val="C3DD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37687FA-8903-8C4E-9FAE-8BA825B5F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763889"/>
            <a:ext cx="5876022" cy="10625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lnSpc>
                <a:spcPct val="100000"/>
              </a:lnSpc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274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5636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A16FE2FA-60A7-824D-989C-1DE14DD4ACC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E25E6694-41CC-5246-8950-1FCBC5A42D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66F85165-9A8B-4B48-92D5-DD4A6F5AFF4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15">
            <a:extLst>
              <a:ext uri="{FF2B5EF4-FFF2-40B4-BE49-F238E27FC236}">
                <a16:creationId xmlns:a16="http://schemas.microsoft.com/office/drawing/2014/main" id="{F0ABBF8E-2FA1-4143-A3D1-85D857940B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90FE50E2-7287-AF48-8B7F-254A7F65FA1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E059A0B8-5DBB-0547-9898-6107ECB32B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39085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D8D8473A-26AF-C249-A308-51D1233C19A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8C347D0D-9ADF-F04D-A7A9-763015C2FBE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4">
            <a:extLst>
              <a:ext uri="{FF2B5EF4-FFF2-40B4-BE49-F238E27FC236}">
                <a16:creationId xmlns:a16="http://schemas.microsoft.com/office/drawing/2014/main" id="{338317EF-8420-7944-BC72-E01F1749B18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15">
            <a:extLst>
              <a:ext uri="{FF2B5EF4-FFF2-40B4-BE49-F238E27FC236}">
                <a16:creationId xmlns:a16="http://schemas.microsoft.com/office/drawing/2014/main" id="{75B2FE88-A057-1C45-BF75-BA661C6AE8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3A588400-871F-F44A-B832-D2DAB6AF61A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15">
            <a:extLst>
              <a:ext uri="{FF2B5EF4-FFF2-40B4-BE49-F238E27FC236}">
                <a16:creationId xmlns:a16="http://schemas.microsoft.com/office/drawing/2014/main" id="{F1C8C285-4546-2C4E-8423-946982299F5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45407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5" name="Round Diagonal Corner Rectangle 14">
            <a:extLst>
              <a:ext uri="{FF2B5EF4-FFF2-40B4-BE49-F238E27FC236}">
                <a16:creationId xmlns:a16="http://schemas.microsoft.com/office/drawing/2014/main" id="{333B05BF-2416-1E42-A4F6-EFE4B6A4B89D}"/>
              </a:ext>
            </a:extLst>
          </p:cNvPr>
          <p:cNvSpPr/>
          <p:nvPr/>
        </p:nvSpPr>
        <p:spPr>
          <a:xfrm flipH="1">
            <a:off x="-4" y="0"/>
            <a:ext cx="11963048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93B890FB-C822-6244-AE9A-D27B6D3B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4">
            <a:extLst>
              <a:ext uri="{FF2B5EF4-FFF2-40B4-BE49-F238E27FC236}">
                <a16:creationId xmlns:a16="http://schemas.microsoft.com/office/drawing/2014/main" id="{EA1537EA-C36C-4C48-9C17-DE22BD9EC20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3A687291-0CBA-8646-91E4-32C02AB4A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F5167438-FB8A-1D4B-BB24-9F2B40AFF33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3564D09F-C382-5F46-A844-6305CD1B9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1E4B44F8-F3D8-7E40-8BC0-84AEE1138FF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B8E350C7-D56C-BB4A-923E-E08A439FDFB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51726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79C8EF2F-0282-5D4F-BA19-6BB7F61FA937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EE432D93-A7A2-E74B-93B8-7A5C8AE54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FDC2E9A5-4FC2-DB40-89CB-67A9A1EC11B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16532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9D71FB35-CDC5-B64B-9E71-A1098C4880A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945628" y="1743369"/>
            <a:ext cx="3811474" cy="434091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EFC1B93-E9EB-F044-9954-5927089FF3B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87436" y="1743370"/>
            <a:ext cx="3811474" cy="4340912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06754A93-30EC-D149-8F70-4D6C61C510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78008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5A29D6DF-68BB-6C4D-AAA4-B639652E83E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35312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15A68DEF-DF3E-0F48-A2EE-0609932A4F4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940876" y="6301731"/>
            <a:ext cx="3802122" cy="2704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FontTx/>
              <a:buNone/>
              <a:defRPr sz="992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4933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D86075"/>
                </a:solidFill>
              </a:rPr>
              <a:t>Click to edit Master title style</a:t>
            </a:r>
            <a:endParaRPr lang="en-US" sz="3639" dirty="0">
              <a:solidFill>
                <a:srgbClr val="D8607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1829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E9EF793-A985-5846-B627-BD8E79F8B33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DF918A"/>
              </a:solidFill>
            </a:endParaRP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4" name="Title Placeholder 1">
            <a:extLst>
              <a:ext uri="{FF2B5EF4-FFF2-40B4-BE49-F238E27FC236}">
                <a16:creationId xmlns:a16="http://schemas.microsoft.com/office/drawing/2014/main" id="{55D59D9D-FC3D-CB46-9DA4-5F755258DEAC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C3DDD7"/>
                </a:solidFill>
              </a:rPr>
              <a:t>Click to edit Master title style</a:t>
            </a:r>
            <a:endParaRPr lang="en-US" sz="3639" dirty="0">
              <a:solidFill>
                <a:srgbClr val="C3DD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1366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17802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C5C294E5-F755-7B4A-A655-04312EF0AFB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F0C47967-C079-E24F-8636-1682CBF5FC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AA6708DB-A7AC-0942-95D4-D85B3A32B1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1" name="Picture Placeholder 4">
            <a:extLst>
              <a:ext uri="{FF2B5EF4-FFF2-40B4-BE49-F238E27FC236}">
                <a16:creationId xmlns:a16="http://schemas.microsoft.com/office/drawing/2014/main" id="{D60E9371-115B-6F42-8766-64226F594A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Text Placeholder 9">
            <a:extLst>
              <a:ext uri="{FF2B5EF4-FFF2-40B4-BE49-F238E27FC236}">
                <a16:creationId xmlns:a16="http://schemas.microsoft.com/office/drawing/2014/main" id="{B58FE328-85D5-A74E-A340-A55D92D9F5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ound Diagonal Corner Rectangle 12">
            <a:extLst>
              <a:ext uri="{FF2B5EF4-FFF2-40B4-BE49-F238E27FC236}">
                <a16:creationId xmlns:a16="http://schemas.microsoft.com/office/drawing/2014/main" id="{BD57A1AD-B25C-354A-852D-EBF26EB7CC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6" name="Title Placeholder 1">
            <a:extLst>
              <a:ext uri="{FF2B5EF4-FFF2-40B4-BE49-F238E27FC236}">
                <a16:creationId xmlns:a16="http://schemas.microsoft.com/office/drawing/2014/main" id="{D9D27A9D-692C-A04A-BCE7-AB2E8A757650}"/>
              </a:ext>
            </a:extLst>
          </p:cNvPr>
          <p:cNvSpPr txBox="1">
            <a:spLocks/>
          </p:cNvSpPr>
          <p:nvPr/>
        </p:nvSpPr>
        <p:spPr>
          <a:xfrm>
            <a:off x="678007" y="421649"/>
            <a:ext cx="10163930" cy="555862"/>
          </a:xfrm>
          <a:prstGeom prst="rect">
            <a:avLst/>
          </a:prstGeom>
        </p:spPr>
        <p:txBody>
          <a:bodyPr vert="horz" lIns="100834" tIns="50417" rIns="100834" bIns="50417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AU" sz="3639" dirty="0">
                <a:solidFill>
                  <a:srgbClr val="0C244C"/>
                </a:solidFill>
              </a:rPr>
              <a:t>Click to edit Master title style</a:t>
            </a:r>
            <a:endParaRPr lang="en-US" sz="3639" dirty="0">
              <a:solidFill>
                <a:srgbClr val="0C244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9486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88222E49-A4D6-CA46-9DBB-AC446EEF603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8624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1D272D01-E16D-8C4D-9F46-A043F241E4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81269" y="1743409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F02A6715-711A-DA49-AC21-0909F0696A6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901643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5D1A1900-4F56-2B4F-BBFB-62C187B1AA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8091" y="1743410"/>
            <a:ext cx="2897986" cy="2385110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58CC5F27-2DF1-0C4E-95A1-849D837ACA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4472768"/>
            <a:ext cx="12311839" cy="2087966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b="0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63B1A4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654921C3-E5E3-B14F-856D-25AE936CF34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0C2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6CB0C7A4-192E-364E-A69A-D07332308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722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9" name="Round Diagonal Corner Rectangle 8">
            <a:extLst>
              <a:ext uri="{FF2B5EF4-FFF2-40B4-BE49-F238E27FC236}">
                <a16:creationId xmlns:a16="http://schemas.microsoft.com/office/drawing/2014/main" id="{42FEA488-D4E2-0343-A83D-08BB48D2752D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FFC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504D441F-8D27-9645-844D-1967EBCD6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F1713762-D6C6-CB4B-8881-EB8E8FA871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92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FFC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2708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63CED192-F6AA-F84B-A24E-F2B1462C018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126A5E3-F8BB-9847-A268-2C44D4771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B616937-BF51-4049-AF81-62EC6F022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3495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1F6343B1-1103-C843-8D41-C961B8DAE72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691065F9-7C50-854A-BCD1-F52A2880C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75A8353-0B25-3047-B90E-7EEA7F64C7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9090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7B889128-811C-DE4A-B7A2-B59A0C053A56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EB1C999-967E-FC4C-BAD0-5FB4A50DC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B9889083-EE2F-7A4E-A509-D046425861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5983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FFA89BCE-54A3-854E-88E7-181BE4849E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766006"/>
            <a:ext cx="12271005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D86075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ound Diagonal Corner Rectangle 6">
            <a:extLst>
              <a:ext uri="{FF2B5EF4-FFF2-40B4-BE49-F238E27FC236}">
                <a16:creationId xmlns:a16="http://schemas.microsoft.com/office/drawing/2014/main" id="{3E5B237A-3897-4141-8CED-2DF20194B1F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F46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46FA4F00-FDDD-2B49-A08C-C59D2E7F3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5074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AFB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129510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E437444D-0522-174F-9F39-EEF75DB0AE10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6B81FE25-2EA9-9B4F-8EAB-463C409A4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7032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73552B9F-8377-FB4F-8941-AB38DB9617E2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6599E6-9DC6-BA42-B07B-A51823709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3041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ABBF3EA7-A267-EC44-A4A8-BDD57EEACAC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0574650" y="1775332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5B355042-DCF4-E74A-91E3-CDCCAFE2DD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574653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2333460" cy="2174237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48ED4249-5FC9-E14B-BD46-2F394F7BF45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1838" y="4257878"/>
            <a:ext cx="2333460" cy="2311063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4CC5ADD0-5755-9341-A794-D9405AB1CE9B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AFBE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CB631168-B793-ED49-B934-593139FB8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1490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24" name="Text Placeholder 9">
            <a:extLst>
              <a:ext uri="{FF2B5EF4-FFF2-40B4-BE49-F238E27FC236}">
                <a16:creationId xmlns:a16="http://schemas.microsoft.com/office/drawing/2014/main" id="{097A58D9-443A-4048-9EAB-874AED8E0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7165373" cy="4794728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051008E0-9339-E940-865C-412D1098C9B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021838" y="1766006"/>
            <a:ext cx="4818626" cy="3158419"/>
          </a:xfrm>
          <a:prstGeom prst="rect">
            <a:avLst/>
          </a:prstGeom>
        </p:spPr>
        <p:txBody>
          <a:bodyPr vert="horz"/>
          <a:lstStyle>
            <a:lvl1pPr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B9FD1A2C-38BE-AB4F-9B8B-6ADE3F259D13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FFC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62DE040E-4416-784E-A304-6C481AB877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813" y="366846"/>
            <a:ext cx="11910855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741464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D86075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7948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80DCE31-F5CF-BC4A-8E8F-4B05BA75E105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F86E80CC-2B14-A447-AFCE-A6948979D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7D8A5BF1-4DF0-534F-AE1A-B79F7E73B00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81B1F219-30EE-3F4D-8878-9EA05576B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549DBA1-A019-4C41-A27D-A218AEB9F1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6340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3B006B63-8E25-D245-AC46-2D9232FE60EF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E9AE0E48-35E1-674B-9BA8-70FDCA86D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C3DDD7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2368D3C0-A3CA-1842-B423-E84646E2912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B290A2BC-7D5D-A24B-B48D-1F07B982642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F3A597FB-2E42-6541-9B9F-09CAB4F3DCF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87417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43E95613-5D02-6249-A2F5-39FC0AB374A1}"/>
              </a:ext>
            </a:extLst>
          </p:cNvPr>
          <p:cNvSpPr/>
          <p:nvPr/>
        </p:nvSpPr>
        <p:spPr>
          <a:xfrm flipH="1">
            <a:off x="-3" y="0"/>
            <a:ext cx="12840467" cy="1399160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63B1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73BE0186-5360-4A4D-A5FC-FA2A4223BA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076" y="379057"/>
            <a:ext cx="11835404" cy="64104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01F0488D-6337-1346-A438-40D522A73C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979210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38DAE29A-84F6-3247-9A58-75681789A95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91643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E8254261-48E4-C44B-BA6E-AC8D104F357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076" y="1778216"/>
            <a:ext cx="3861254" cy="4782517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rgbClr val="0C244C"/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rgbClr val="0C244C"/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rgbClr val="0C244C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2278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3444538" cy="693719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87BCE467-8FF7-7945-878B-23B94E0D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311" y="456321"/>
            <a:ext cx="8681690" cy="12604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13221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30198"/>
            <a:ext cx="13444538" cy="69879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899185" y="2352066"/>
            <a:ext cx="5452506" cy="3891032"/>
          </a:xfrm>
          <a:prstGeom prst="round2DiagRect">
            <a:avLst/>
          </a:prstGeom>
          <a:solidFill>
            <a:srgbClr val="DF918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22683" y="2669701"/>
            <a:ext cx="4552594" cy="32557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50789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3">
            <a:extLst>
              <a:ext uri="{FF2B5EF4-FFF2-40B4-BE49-F238E27FC236}">
                <a16:creationId xmlns:a16="http://schemas.microsoft.com/office/drawing/2014/main" id="{EBD483C7-3580-794C-891A-29E1C816629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3444538" cy="697695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 sz="869">
                <a:latin typeface="Arial"/>
                <a:cs typeface="Arial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5C86DB0-BDA6-D244-8D3F-FA369F783ACC}"/>
              </a:ext>
            </a:extLst>
          </p:cNvPr>
          <p:cNvSpPr txBox="1"/>
          <p:nvPr/>
        </p:nvSpPr>
        <p:spPr>
          <a:xfrm>
            <a:off x="14364427" y="7101119"/>
            <a:ext cx="325730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 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DC7A34D5-15B0-6449-A037-A567189B30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040723" y="6664016"/>
            <a:ext cx="5345903" cy="27318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FontTx/>
              <a:buNone/>
              <a:defRPr sz="827">
                <a:solidFill>
                  <a:schemeClr val="bg1"/>
                </a:solidFill>
                <a:latin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Round Diagonal Corner Rectangle 1">
            <a:extLst>
              <a:ext uri="{FF2B5EF4-FFF2-40B4-BE49-F238E27FC236}">
                <a16:creationId xmlns:a16="http://schemas.microsoft.com/office/drawing/2014/main" id="{B02DBD38-9AE8-2642-9834-AB7BA02CB46D}"/>
              </a:ext>
            </a:extLst>
          </p:cNvPr>
          <p:cNvSpPr/>
          <p:nvPr/>
        </p:nvSpPr>
        <p:spPr>
          <a:xfrm>
            <a:off x="581562" y="2272658"/>
            <a:ext cx="5452506" cy="3891032"/>
          </a:xfrm>
          <a:prstGeom prst="round2DiagRect">
            <a:avLst/>
          </a:prstGeom>
          <a:solidFill>
            <a:srgbClr val="C3DD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9776E5D1-13C8-8B4E-B13F-4E7540FB8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5060" y="2590292"/>
            <a:ext cx="4552594" cy="333517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323" b="0">
                <a:solidFill>
                  <a:srgbClr val="0C244C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02232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7" y="2210561"/>
            <a:ext cx="5452506" cy="292081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1985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47674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bg>
      <p:bgPr>
        <a:solidFill>
          <a:srgbClr val="DF91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5">
            <a:extLst>
              <a:ext uri="{FF2B5EF4-FFF2-40B4-BE49-F238E27FC236}">
                <a16:creationId xmlns:a16="http://schemas.microsoft.com/office/drawing/2014/main" id="{82829C6B-48A1-6943-A27C-97B2814D54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96016" y="2510886"/>
            <a:ext cx="5452506" cy="77056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FontTx/>
              <a:buNone/>
              <a:defRPr sz="4411" b="1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Thank You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D5E7FF-3B06-CE47-BAE2-8A738E6E3752}"/>
              </a:ext>
            </a:extLst>
          </p:cNvPr>
          <p:cNvSpPr txBox="1"/>
          <p:nvPr/>
        </p:nvSpPr>
        <p:spPr>
          <a:xfrm>
            <a:off x="4827960" y="4652148"/>
            <a:ext cx="3788618" cy="397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781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985" b="0" i="0" kern="1200" spc="248" dirty="0">
                <a:solidFill>
                  <a:schemeClr val="bg1"/>
                </a:solidFill>
                <a:latin typeface="Arial" panose="020B0604020202020204" pitchFamily="34" charset="0"/>
                <a:ea typeface="Roboto light" pitchFamily="2" charset="0"/>
                <a:cs typeface="Arial" panose="020B0604020202020204" pitchFamily="34" charset="0"/>
              </a:rPr>
              <a:t>www.caritas.org.au</a:t>
            </a:r>
          </a:p>
        </p:txBody>
      </p:sp>
      <p:sp>
        <p:nvSpPr>
          <p:cNvPr id="10" name="Freeform: Shape 3">
            <a:extLst>
              <a:ext uri="{FF2B5EF4-FFF2-40B4-BE49-F238E27FC236}">
                <a16:creationId xmlns:a16="http://schemas.microsoft.com/office/drawing/2014/main" id="{F426E386-A88B-9643-8DBF-4D88CDF2CEDC}"/>
              </a:ext>
            </a:extLst>
          </p:cNvPr>
          <p:cNvSpPr/>
          <p:nvPr/>
        </p:nvSpPr>
        <p:spPr>
          <a:xfrm>
            <a:off x="4961906" y="2289819"/>
            <a:ext cx="304603" cy="304615"/>
          </a:xfrm>
          <a:custGeom>
            <a:avLst/>
            <a:gdLst>
              <a:gd name="connsiteX0" fmla="*/ 114872 w 276225"/>
              <a:gd name="connsiteY0" fmla="*/ 21336 h 276225"/>
              <a:gd name="connsiteX1" fmla="*/ 114872 w 276225"/>
              <a:gd name="connsiteY1" fmla="*/ 100679 h 276225"/>
              <a:gd name="connsiteX2" fmla="*/ 100679 w 276225"/>
              <a:gd name="connsiteY2" fmla="*/ 114872 h 276225"/>
              <a:gd name="connsiteX3" fmla="*/ 21336 w 276225"/>
              <a:gd name="connsiteY3" fmla="*/ 114872 h 276225"/>
              <a:gd name="connsiteX4" fmla="*/ 7144 w 276225"/>
              <a:gd name="connsiteY4" fmla="*/ 129064 h 276225"/>
              <a:gd name="connsiteX5" fmla="*/ 7144 w 276225"/>
              <a:gd name="connsiteY5" fmla="*/ 155258 h 276225"/>
              <a:gd name="connsiteX6" fmla="*/ 21336 w 276225"/>
              <a:gd name="connsiteY6" fmla="*/ 169450 h 276225"/>
              <a:gd name="connsiteX7" fmla="*/ 100679 w 276225"/>
              <a:gd name="connsiteY7" fmla="*/ 169450 h 276225"/>
              <a:gd name="connsiteX8" fmla="*/ 114872 w 276225"/>
              <a:gd name="connsiteY8" fmla="*/ 183642 h 276225"/>
              <a:gd name="connsiteX9" fmla="*/ 114872 w 276225"/>
              <a:gd name="connsiteY9" fmla="*/ 262985 h 276225"/>
              <a:gd name="connsiteX10" fmla="*/ 129064 w 276225"/>
              <a:gd name="connsiteY10" fmla="*/ 277178 h 276225"/>
              <a:gd name="connsiteX11" fmla="*/ 155258 w 276225"/>
              <a:gd name="connsiteY11" fmla="*/ 277178 h 276225"/>
              <a:gd name="connsiteX12" fmla="*/ 169450 w 276225"/>
              <a:gd name="connsiteY12" fmla="*/ 262985 h 276225"/>
              <a:gd name="connsiteX13" fmla="*/ 169450 w 276225"/>
              <a:gd name="connsiteY13" fmla="*/ 183642 h 276225"/>
              <a:gd name="connsiteX14" fmla="*/ 183642 w 276225"/>
              <a:gd name="connsiteY14" fmla="*/ 169450 h 276225"/>
              <a:gd name="connsiteX15" fmla="*/ 262985 w 276225"/>
              <a:gd name="connsiteY15" fmla="*/ 169450 h 276225"/>
              <a:gd name="connsiteX16" fmla="*/ 277178 w 276225"/>
              <a:gd name="connsiteY16" fmla="*/ 155258 h 276225"/>
              <a:gd name="connsiteX17" fmla="*/ 277178 w 276225"/>
              <a:gd name="connsiteY17" fmla="*/ 129064 h 276225"/>
              <a:gd name="connsiteX18" fmla="*/ 262985 w 276225"/>
              <a:gd name="connsiteY18" fmla="*/ 114872 h 276225"/>
              <a:gd name="connsiteX19" fmla="*/ 183642 w 276225"/>
              <a:gd name="connsiteY19" fmla="*/ 114872 h 276225"/>
              <a:gd name="connsiteX20" fmla="*/ 169450 w 276225"/>
              <a:gd name="connsiteY20" fmla="*/ 100679 h 276225"/>
              <a:gd name="connsiteX21" fmla="*/ 169450 w 276225"/>
              <a:gd name="connsiteY21" fmla="*/ 21336 h 276225"/>
              <a:gd name="connsiteX22" fmla="*/ 155258 w 276225"/>
              <a:gd name="connsiteY22" fmla="*/ 7144 h 276225"/>
              <a:gd name="connsiteX23" fmla="*/ 129064 w 276225"/>
              <a:gd name="connsiteY23" fmla="*/ 7144 h 276225"/>
              <a:gd name="connsiteX24" fmla="*/ 114872 w 276225"/>
              <a:gd name="connsiteY24" fmla="*/ 21336 h 276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76225" h="276225">
                <a:moveTo>
                  <a:pt x="114872" y="21336"/>
                </a:moveTo>
                <a:lnTo>
                  <a:pt x="114872" y="100679"/>
                </a:lnTo>
                <a:cubicBezTo>
                  <a:pt x="114872" y="108490"/>
                  <a:pt x="108490" y="114872"/>
                  <a:pt x="100679" y="114872"/>
                </a:cubicBezTo>
                <a:lnTo>
                  <a:pt x="21336" y="114872"/>
                </a:lnTo>
                <a:cubicBezTo>
                  <a:pt x="13526" y="114872"/>
                  <a:pt x="7144" y="121253"/>
                  <a:pt x="7144" y="129064"/>
                </a:cubicBezTo>
                <a:lnTo>
                  <a:pt x="7144" y="155258"/>
                </a:lnTo>
                <a:cubicBezTo>
                  <a:pt x="7144" y="163068"/>
                  <a:pt x="13526" y="169450"/>
                  <a:pt x="21336" y="169450"/>
                </a:cubicBezTo>
                <a:lnTo>
                  <a:pt x="100679" y="169450"/>
                </a:lnTo>
                <a:cubicBezTo>
                  <a:pt x="108490" y="169450"/>
                  <a:pt x="114872" y="175831"/>
                  <a:pt x="114872" y="183642"/>
                </a:cubicBezTo>
                <a:lnTo>
                  <a:pt x="114872" y="262985"/>
                </a:lnTo>
                <a:cubicBezTo>
                  <a:pt x="114872" y="270796"/>
                  <a:pt x="121253" y="277178"/>
                  <a:pt x="129064" y="277178"/>
                </a:cubicBezTo>
                <a:lnTo>
                  <a:pt x="155258" y="277178"/>
                </a:lnTo>
                <a:cubicBezTo>
                  <a:pt x="163068" y="277178"/>
                  <a:pt x="169450" y="270796"/>
                  <a:pt x="169450" y="262985"/>
                </a:cubicBezTo>
                <a:lnTo>
                  <a:pt x="169450" y="183642"/>
                </a:lnTo>
                <a:cubicBezTo>
                  <a:pt x="169450" y="175831"/>
                  <a:pt x="175831" y="169450"/>
                  <a:pt x="183642" y="169450"/>
                </a:cubicBezTo>
                <a:lnTo>
                  <a:pt x="262985" y="169450"/>
                </a:lnTo>
                <a:cubicBezTo>
                  <a:pt x="270796" y="169450"/>
                  <a:pt x="277178" y="163068"/>
                  <a:pt x="277178" y="155258"/>
                </a:cubicBezTo>
                <a:lnTo>
                  <a:pt x="277178" y="129064"/>
                </a:lnTo>
                <a:cubicBezTo>
                  <a:pt x="277178" y="121253"/>
                  <a:pt x="270796" y="114872"/>
                  <a:pt x="262985" y="114872"/>
                </a:cubicBezTo>
                <a:lnTo>
                  <a:pt x="183642" y="114872"/>
                </a:lnTo>
                <a:cubicBezTo>
                  <a:pt x="175831" y="114872"/>
                  <a:pt x="169450" y="108490"/>
                  <a:pt x="169450" y="100679"/>
                </a:cubicBezTo>
                <a:lnTo>
                  <a:pt x="169450" y="21336"/>
                </a:lnTo>
                <a:cubicBezTo>
                  <a:pt x="169450" y="13526"/>
                  <a:pt x="163068" y="7144"/>
                  <a:pt x="155258" y="7144"/>
                </a:cubicBezTo>
                <a:lnTo>
                  <a:pt x="129064" y="7144"/>
                </a:lnTo>
                <a:cubicBezTo>
                  <a:pt x="121253" y="7144"/>
                  <a:pt x="114872" y="13526"/>
                  <a:pt x="114872" y="21336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AU" sz="1985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391A73-72E7-9D48-BB43-16F1429F0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8500" y="3477797"/>
            <a:ext cx="3367539" cy="924056"/>
          </a:xfrm>
          <a:prstGeom prst="rect">
            <a:avLst/>
          </a:prstGeom>
        </p:spPr>
      </p:pic>
      <p:sp>
        <p:nvSpPr>
          <p:cNvPr id="6" name="bg object 21">
            <a:extLst>
              <a:ext uri="{FF2B5EF4-FFF2-40B4-BE49-F238E27FC236}">
                <a16:creationId xmlns:a16="http://schemas.microsoft.com/office/drawing/2014/main" id="{5C11644A-6942-1844-BF77-950DF079187C}"/>
              </a:ext>
            </a:extLst>
          </p:cNvPr>
          <p:cNvSpPr>
            <a:spLocks noChangeAspect="1"/>
          </p:cNvSpPr>
          <p:nvPr userDrawn="1"/>
        </p:nvSpPr>
        <p:spPr>
          <a:xfrm>
            <a:off x="8222841" y="2867025"/>
            <a:ext cx="200887" cy="200613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019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854085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tagli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6955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A8C6982-F74D-C344-BCD9-9DE59C7B3250}"/>
              </a:ext>
            </a:extLst>
          </p:cNvPr>
          <p:cNvSpPr/>
          <p:nvPr/>
        </p:nvSpPr>
        <p:spPr>
          <a:xfrm>
            <a:off x="0" y="2"/>
            <a:ext cx="13444538" cy="2431474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D48EE57-0F2D-014C-95FA-6C882CB4F59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421512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63040A0-FA60-A04B-A12A-9E6C14420579}"/>
              </a:ext>
            </a:extLst>
          </p:cNvPr>
          <p:cNvGrpSpPr>
            <a:grpSpLocks noChangeAspect="1"/>
          </p:cNvGrpSpPr>
          <p:nvPr/>
        </p:nvGrpSpPr>
        <p:grpSpPr>
          <a:xfrm>
            <a:off x="11472513" y="-372297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19" name="Freeform: Shape 6">
              <a:extLst>
                <a:ext uri="{FF2B5EF4-FFF2-40B4-BE49-F238E27FC236}">
                  <a16:creationId xmlns:a16="http://schemas.microsoft.com/office/drawing/2014/main" id="{71433D91-2D78-3444-8ECC-365898913EE7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5CD7F5F-888F-6246-AF30-33E94A601E9B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21" name="Freeform: Shape 7">
                <a:extLst>
                  <a:ext uri="{FF2B5EF4-FFF2-40B4-BE49-F238E27FC236}">
                    <a16:creationId xmlns:a16="http://schemas.microsoft.com/office/drawing/2014/main" id="{4F8DD2CD-E407-CE4B-8C5C-8C0E804673A0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2" name="Freeform: Shape 8">
                <a:extLst>
                  <a:ext uri="{FF2B5EF4-FFF2-40B4-BE49-F238E27FC236}">
                    <a16:creationId xmlns:a16="http://schemas.microsoft.com/office/drawing/2014/main" id="{00DF989F-967B-8E4B-AA6C-6A49DB92B5DD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3" name="Freeform: Shape 9">
                <a:extLst>
                  <a:ext uri="{FF2B5EF4-FFF2-40B4-BE49-F238E27FC236}">
                    <a16:creationId xmlns:a16="http://schemas.microsoft.com/office/drawing/2014/main" id="{B7FB4A33-B577-4540-98E0-BF6BA3C0CC8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24" name="Freeform: Shape 10">
                <a:extLst>
                  <a:ext uri="{FF2B5EF4-FFF2-40B4-BE49-F238E27FC236}">
                    <a16:creationId xmlns:a16="http://schemas.microsoft.com/office/drawing/2014/main" id="{0B44B365-7204-7249-995C-3697134985A7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DBA0A967-644C-7B47-A4B1-82200C78A73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2431199"/>
            <a:ext cx="13444538" cy="452657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007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3">
            <a:extLst>
              <a:ext uri="{FF2B5EF4-FFF2-40B4-BE49-F238E27FC236}">
                <a16:creationId xmlns:a16="http://schemas.microsoft.com/office/drawing/2014/main" id="{C0227278-F170-1346-96D8-6FA9754D6EA7}"/>
              </a:ext>
            </a:extLst>
          </p:cNvPr>
          <p:cNvSpPr/>
          <p:nvPr userDrawn="1"/>
        </p:nvSpPr>
        <p:spPr>
          <a:xfrm>
            <a:off x="-29765" y="0"/>
            <a:ext cx="13504069" cy="885825"/>
          </a:xfrm>
          <a:custGeom>
            <a:avLst/>
            <a:gdLst/>
            <a:ahLst/>
            <a:cxnLst/>
            <a:rect l="l" t="t" r="r" b="b"/>
            <a:pathLst>
              <a:path w="10692130" h="1090295">
                <a:moveTo>
                  <a:pt x="10692003" y="0"/>
                </a:moveTo>
                <a:lnTo>
                  <a:pt x="0" y="0"/>
                </a:lnTo>
                <a:lnTo>
                  <a:pt x="0" y="1090002"/>
                </a:lnTo>
                <a:lnTo>
                  <a:pt x="10692003" y="1090002"/>
                </a:lnTo>
                <a:lnTo>
                  <a:pt x="10692003" y="0"/>
                </a:lnTo>
                <a:close/>
              </a:path>
            </a:pathLst>
          </a:custGeom>
          <a:solidFill>
            <a:srgbClr val="E4DBCA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76F6542A-7238-F34B-9F4D-66CD80A0E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069" y="276225"/>
            <a:ext cx="11596688" cy="482600"/>
          </a:xfrm>
          <a:prstGeom prst="rect">
            <a:avLst/>
          </a:prstGeom>
        </p:spPr>
        <p:txBody>
          <a:bodyPr/>
          <a:lstStyle>
            <a:lvl1pPr>
              <a:defRPr sz="2350" b="1" i="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12070A-43F5-524F-8B4B-F879177CF3FC}"/>
              </a:ext>
            </a:extLst>
          </p:cNvPr>
          <p:cNvSpPr/>
          <p:nvPr/>
        </p:nvSpPr>
        <p:spPr>
          <a:xfrm>
            <a:off x="0" y="3280763"/>
            <a:ext cx="13444538" cy="3709007"/>
          </a:xfrm>
          <a:prstGeom prst="rect">
            <a:avLst/>
          </a:prstGeom>
          <a:solidFill>
            <a:srgbClr val="D86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C230445-4E83-DA40-8B38-F9B8B119014C}"/>
              </a:ext>
            </a:extLst>
          </p:cNvPr>
          <p:cNvGrpSpPr>
            <a:grpSpLocks noChangeAspect="1"/>
          </p:cNvGrpSpPr>
          <p:nvPr/>
        </p:nvGrpSpPr>
        <p:grpSpPr>
          <a:xfrm>
            <a:off x="11513245" y="2776043"/>
            <a:ext cx="2382170" cy="2381986"/>
            <a:chOff x="948154" y="2050047"/>
            <a:chExt cx="216025" cy="216025"/>
          </a:xfrm>
          <a:solidFill>
            <a:schemeClr val="bg1">
              <a:alpha val="40000"/>
            </a:schemeClr>
          </a:solidFill>
        </p:grpSpPr>
        <p:sp>
          <p:nvSpPr>
            <p:cNvPr id="9" name="Freeform: Shape 6">
              <a:extLst>
                <a:ext uri="{FF2B5EF4-FFF2-40B4-BE49-F238E27FC236}">
                  <a16:creationId xmlns:a16="http://schemas.microsoft.com/office/drawing/2014/main" id="{AD7F5AD0-263A-F948-94CF-36844078F80A}"/>
                </a:ext>
              </a:extLst>
            </p:cNvPr>
            <p:cNvSpPr/>
            <p:nvPr/>
          </p:nvSpPr>
          <p:spPr>
            <a:xfrm>
              <a:off x="948154" y="2050047"/>
              <a:ext cx="216025" cy="216025"/>
            </a:xfrm>
            <a:custGeom>
              <a:avLst/>
              <a:gdLst>
                <a:gd name="connsiteX0" fmla="*/ 121539 w 295275"/>
                <a:gd name="connsiteY0" fmla="*/ 7144 h 295275"/>
                <a:gd name="connsiteX1" fmla="*/ 121539 w 295275"/>
                <a:gd name="connsiteY1" fmla="*/ 121539 h 295275"/>
                <a:gd name="connsiteX2" fmla="*/ 7144 w 295275"/>
                <a:gd name="connsiteY2" fmla="*/ 121539 h 295275"/>
                <a:gd name="connsiteX3" fmla="*/ 7144 w 295275"/>
                <a:gd name="connsiteY3" fmla="*/ 179451 h 295275"/>
                <a:gd name="connsiteX4" fmla="*/ 121539 w 295275"/>
                <a:gd name="connsiteY4" fmla="*/ 179451 h 295275"/>
                <a:gd name="connsiteX5" fmla="*/ 121539 w 295275"/>
                <a:gd name="connsiteY5" fmla="*/ 293846 h 295275"/>
                <a:gd name="connsiteX6" fmla="*/ 179451 w 295275"/>
                <a:gd name="connsiteY6" fmla="*/ 293846 h 295275"/>
                <a:gd name="connsiteX7" fmla="*/ 179451 w 295275"/>
                <a:gd name="connsiteY7" fmla="*/ 179451 h 295275"/>
                <a:gd name="connsiteX8" fmla="*/ 293846 w 295275"/>
                <a:gd name="connsiteY8" fmla="*/ 179451 h 295275"/>
                <a:gd name="connsiteX9" fmla="*/ 293846 w 295275"/>
                <a:gd name="connsiteY9" fmla="*/ 121539 h 295275"/>
                <a:gd name="connsiteX10" fmla="*/ 179451 w 295275"/>
                <a:gd name="connsiteY10" fmla="*/ 121539 h 295275"/>
                <a:gd name="connsiteX11" fmla="*/ 179451 w 295275"/>
                <a:gd name="connsiteY11" fmla="*/ 7144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95275" h="295275">
                  <a:moveTo>
                    <a:pt x="121539" y="7144"/>
                  </a:moveTo>
                  <a:lnTo>
                    <a:pt x="121539" y="121539"/>
                  </a:lnTo>
                  <a:lnTo>
                    <a:pt x="7144" y="121539"/>
                  </a:lnTo>
                  <a:lnTo>
                    <a:pt x="7144" y="179451"/>
                  </a:lnTo>
                  <a:lnTo>
                    <a:pt x="121539" y="179451"/>
                  </a:lnTo>
                  <a:lnTo>
                    <a:pt x="121539" y="293846"/>
                  </a:lnTo>
                  <a:lnTo>
                    <a:pt x="179451" y="293846"/>
                  </a:lnTo>
                  <a:lnTo>
                    <a:pt x="179451" y="179451"/>
                  </a:lnTo>
                  <a:lnTo>
                    <a:pt x="293846" y="179451"/>
                  </a:lnTo>
                  <a:lnTo>
                    <a:pt x="293846" y="121539"/>
                  </a:lnTo>
                  <a:lnTo>
                    <a:pt x="179451" y="121539"/>
                  </a:lnTo>
                  <a:lnTo>
                    <a:pt x="179451" y="71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AU" sz="1985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0C96EDF-E8E0-A647-B7B7-BCC69BA24108}"/>
                </a:ext>
              </a:extLst>
            </p:cNvPr>
            <p:cNvGrpSpPr/>
            <p:nvPr/>
          </p:nvGrpSpPr>
          <p:grpSpPr>
            <a:xfrm>
              <a:off x="958955" y="2060848"/>
              <a:ext cx="196444" cy="196444"/>
              <a:chOff x="519961" y="1999640"/>
              <a:chExt cx="196444" cy="196444"/>
            </a:xfrm>
            <a:grpFill/>
          </p:grpSpPr>
          <p:sp>
            <p:nvSpPr>
              <p:cNvPr id="11" name="Freeform: Shape 7">
                <a:extLst>
                  <a:ext uri="{FF2B5EF4-FFF2-40B4-BE49-F238E27FC236}">
                    <a16:creationId xmlns:a16="http://schemas.microsoft.com/office/drawing/2014/main" id="{BF9E1123-EAC0-0E4F-8573-3846DF9DCFC9}"/>
                  </a:ext>
                </a:extLst>
              </p:cNvPr>
              <p:cNvSpPr/>
              <p:nvPr/>
            </p:nvSpPr>
            <p:spPr>
              <a:xfrm>
                <a:off x="639820" y="1999640"/>
                <a:ext cx="69685" cy="76654"/>
              </a:xfrm>
              <a:custGeom>
                <a:avLst/>
                <a:gdLst>
                  <a:gd name="connsiteX0" fmla="*/ 37624 w 95250"/>
                  <a:gd name="connsiteY0" fmla="*/ 44958 h 104775"/>
                  <a:gd name="connsiteX1" fmla="*/ 7144 w 95250"/>
                  <a:gd name="connsiteY1" fmla="*/ 73819 h 104775"/>
                  <a:gd name="connsiteX2" fmla="*/ 7144 w 95250"/>
                  <a:gd name="connsiteY2" fmla="*/ 38100 h 104775"/>
                  <a:gd name="connsiteX3" fmla="*/ 24956 w 95250"/>
                  <a:gd name="connsiteY3" fmla="*/ 22765 h 104775"/>
                  <a:gd name="connsiteX4" fmla="*/ 40481 w 95250"/>
                  <a:gd name="connsiteY4" fmla="*/ 7144 h 104775"/>
                  <a:gd name="connsiteX5" fmla="*/ 37624 w 95250"/>
                  <a:gd name="connsiteY5" fmla="*/ 44958 h 104775"/>
                  <a:gd name="connsiteX6" fmla="*/ 71342 w 95250"/>
                  <a:gd name="connsiteY6" fmla="*/ 66294 h 104775"/>
                  <a:gd name="connsiteX7" fmla="*/ 89154 w 95250"/>
                  <a:gd name="connsiteY7" fmla="*/ 47339 h 104775"/>
                  <a:gd name="connsiteX8" fmla="*/ 70199 w 95250"/>
                  <a:gd name="connsiteY8" fmla="*/ 100584 h 104775"/>
                  <a:gd name="connsiteX9" fmla="*/ 36767 w 95250"/>
                  <a:gd name="connsiteY9" fmla="*/ 100584 h 104775"/>
                  <a:gd name="connsiteX10" fmla="*/ 71342 w 95250"/>
                  <a:gd name="connsiteY10" fmla="*/ 66294 h 104775"/>
                  <a:gd name="connsiteX11" fmla="*/ 42481 w 95250"/>
                  <a:gd name="connsiteY11" fmla="*/ 48197 h 104775"/>
                  <a:gd name="connsiteX12" fmla="*/ 67437 w 95250"/>
                  <a:gd name="connsiteY12" fmla="*/ 22955 h 104775"/>
                  <a:gd name="connsiteX13" fmla="*/ 62103 w 95250"/>
                  <a:gd name="connsiteY13" fmla="*/ 64865 h 104775"/>
                  <a:gd name="connsiteX14" fmla="*/ 28956 w 95250"/>
                  <a:gd name="connsiteY14" fmla="*/ 100584 h 104775"/>
                  <a:gd name="connsiteX15" fmla="*/ 7144 w 95250"/>
                  <a:gd name="connsiteY15" fmla="*/ 100584 h 104775"/>
                  <a:gd name="connsiteX16" fmla="*/ 7144 w 95250"/>
                  <a:gd name="connsiteY16" fmla="*/ 84582 h 104775"/>
                  <a:gd name="connsiteX17" fmla="*/ 42481 w 95250"/>
                  <a:gd name="connsiteY17" fmla="*/ 48197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37624" y="44958"/>
                    </a:moveTo>
                    <a:cubicBezTo>
                      <a:pt x="20383" y="57817"/>
                      <a:pt x="7144" y="73819"/>
                      <a:pt x="7144" y="73819"/>
                    </a:cubicBezTo>
                    <a:lnTo>
                      <a:pt x="7144" y="38100"/>
                    </a:lnTo>
                    <a:cubicBezTo>
                      <a:pt x="12002" y="32480"/>
                      <a:pt x="24956" y="22765"/>
                      <a:pt x="24956" y="22765"/>
                    </a:cubicBezTo>
                    <a:cubicBezTo>
                      <a:pt x="34004" y="15716"/>
                      <a:pt x="40481" y="7144"/>
                      <a:pt x="40481" y="7144"/>
                    </a:cubicBezTo>
                    <a:cubicBezTo>
                      <a:pt x="64580" y="22193"/>
                      <a:pt x="37624" y="44958"/>
                      <a:pt x="37624" y="44958"/>
                    </a:cubicBezTo>
                    <a:moveTo>
                      <a:pt x="71342" y="66294"/>
                    </a:moveTo>
                    <a:cubicBezTo>
                      <a:pt x="84868" y="55436"/>
                      <a:pt x="89154" y="47339"/>
                      <a:pt x="89154" y="47339"/>
                    </a:cubicBezTo>
                    <a:cubicBezTo>
                      <a:pt x="114871" y="73057"/>
                      <a:pt x="70199" y="100584"/>
                      <a:pt x="70199" y="100584"/>
                    </a:cubicBezTo>
                    <a:lnTo>
                      <a:pt x="36767" y="100584"/>
                    </a:lnTo>
                    <a:cubicBezTo>
                      <a:pt x="42101" y="86011"/>
                      <a:pt x="71342" y="66294"/>
                      <a:pt x="71342" y="66294"/>
                    </a:cubicBezTo>
                    <a:moveTo>
                      <a:pt x="42481" y="48197"/>
                    </a:moveTo>
                    <a:cubicBezTo>
                      <a:pt x="57531" y="35624"/>
                      <a:pt x="67437" y="22955"/>
                      <a:pt x="67437" y="22955"/>
                    </a:cubicBezTo>
                    <a:cubicBezTo>
                      <a:pt x="93345" y="44196"/>
                      <a:pt x="62103" y="64865"/>
                      <a:pt x="62103" y="64865"/>
                    </a:cubicBezTo>
                    <a:cubicBezTo>
                      <a:pt x="37052" y="85344"/>
                      <a:pt x="28956" y="100584"/>
                      <a:pt x="28956" y="100584"/>
                    </a:cubicBezTo>
                    <a:lnTo>
                      <a:pt x="7144" y="100584"/>
                    </a:lnTo>
                    <a:lnTo>
                      <a:pt x="7144" y="84582"/>
                    </a:lnTo>
                    <a:cubicBezTo>
                      <a:pt x="10763" y="75057"/>
                      <a:pt x="42481" y="48197"/>
                      <a:pt x="42481" y="48197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2" name="Freeform: Shape 8">
                <a:extLst>
                  <a:ext uri="{FF2B5EF4-FFF2-40B4-BE49-F238E27FC236}">
                    <a16:creationId xmlns:a16="http://schemas.microsoft.com/office/drawing/2014/main" id="{03565007-B6D2-384B-8497-CC1F8BB98F4B}"/>
                  </a:ext>
                </a:extLst>
              </p:cNvPr>
              <p:cNvSpPr/>
              <p:nvPr/>
            </p:nvSpPr>
            <p:spPr>
              <a:xfrm>
                <a:off x="519961" y="2002095"/>
                <a:ext cx="76654" cy="69685"/>
              </a:xfrm>
              <a:custGeom>
                <a:avLst/>
                <a:gdLst>
                  <a:gd name="connsiteX0" fmla="*/ 44863 w 104775"/>
                  <a:gd name="connsiteY0" fmla="*/ 66654 h 95250"/>
                  <a:gd name="connsiteX1" fmla="*/ 73724 w 104775"/>
                  <a:gd name="connsiteY1" fmla="*/ 97134 h 95250"/>
                  <a:gd name="connsiteX2" fmla="*/ 38100 w 104775"/>
                  <a:gd name="connsiteY2" fmla="*/ 97134 h 95250"/>
                  <a:gd name="connsiteX3" fmla="*/ 22765 w 104775"/>
                  <a:gd name="connsiteY3" fmla="*/ 79322 h 95250"/>
                  <a:gd name="connsiteX4" fmla="*/ 7144 w 104775"/>
                  <a:gd name="connsiteY4" fmla="*/ 63892 h 95250"/>
                  <a:gd name="connsiteX5" fmla="*/ 44863 w 104775"/>
                  <a:gd name="connsiteY5" fmla="*/ 66654 h 95250"/>
                  <a:gd name="connsiteX6" fmla="*/ 66294 w 104775"/>
                  <a:gd name="connsiteY6" fmla="*/ 32935 h 95250"/>
                  <a:gd name="connsiteX7" fmla="*/ 47339 w 104775"/>
                  <a:gd name="connsiteY7" fmla="*/ 15124 h 95250"/>
                  <a:gd name="connsiteX8" fmla="*/ 100584 w 104775"/>
                  <a:gd name="connsiteY8" fmla="*/ 34078 h 95250"/>
                  <a:gd name="connsiteX9" fmla="*/ 100584 w 104775"/>
                  <a:gd name="connsiteY9" fmla="*/ 67511 h 95250"/>
                  <a:gd name="connsiteX10" fmla="*/ 66294 w 104775"/>
                  <a:gd name="connsiteY10" fmla="*/ 32935 h 95250"/>
                  <a:gd name="connsiteX11" fmla="*/ 48101 w 104775"/>
                  <a:gd name="connsiteY11" fmla="*/ 61796 h 95250"/>
                  <a:gd name="connsiteX12" fmla="*/ 22955 w 104775"/>
                  <a:gd name="connsiteY12" fmla="*/ 36841 h 95250"/>
                  <a:gd name="connsiteX13" fmla="*/ 64865 w 104775"/>
                  <a:gd name="connsiteY13" fmla="*/ 42175 h 95250"/>
                  <a:gd name="connsiteX14" fmla="*/ 100584 w 104775"/>
                  <a:gd name="connsiteY14" fmla="*/ 75322 h 95250"/>
                  <a:gd name="connsiteX15" fmla="*/ 100584 w 104775"/>
                  <a:gd name="connsiteY15" fmla="*/ 97134 h 95250"/>
                  <a:gd name="connsiteX16" fmla="*/ 84582 w 104775"/>
                  <a:gd name="connsiteY16" fmla="*/ 97134 h 95250"/>
                  <a:gd name="connsiteX17" fmla="*/ 48101 w 104775"/>
                  <a:gd name="connsiteY17" fmla="*/ 61796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44863" y="66654"/>
                    </a:moveTo>
                    <a:cubicBezTo>
                      <a:pt x="57722" y="83894"/>
                      <a:pt x="73724" y="97134"/>
                      <a:pt x="73724" y="97134"/>
                    </a:cubicBezTo>
                    <a:lnTo>
                      <a:pt x="38100" y="97134"/>
                    </a:lnTo>
                    <a:cubicBezTo>
                      <a:pt x="32480" y="92276"/>
                      <a:pt x="22765" y="79322"/>
                      <a:pt x="22765" y="79322"/>
                    </a:cubicBezTo>
                    <a:cubicBezTo>
                      <a:pt x="15716" y="70369"/>
                      <a:pt x="7144" y="63892"/>
                      <a:pt x="7144" y="63892"/>
                    </a:cubicBezTo>
                    <a:cubicBezTo>
                      <a:pt x="22193" y="39603"/>
                      <a:pt x="44863" y="66654"/>
                      <a:pt x="44863" y="66654"/>
                    </a:cubicBezTo>
                    <a:moveTo>
                      <a:pt x="66294" y="32935"/>
                    </a:moveTo>
                    <a:cubicBezTo>
                      <a:pt x="55436" y="19410"/>
                      <a:pt x="47339" y="15124"/>
                      <a:pt x="47339" y="15124"/>
                    </a:cubicBezTo>
                    <a:cubicBezTo>
                      <a:pt x="73057" y="-10594"/>
                      <a:pt x="100584" y="34078"/>
                      <a:pt x="100584" y="34078"/>
                    </a:cubicBezTo>
                    <a:lnTo>
                      <a:pt x="100584" y="67511"/>
                    </a:lnTo>
                    <a:cubicBezTo>
                      <a:pt x="86011" y="62177"/>
                      <a:pt x="66294" y="32935"/>
                      <a:pt x="66294" y="32935"/>
                    </a:cubicBezTo>
                    <a:moveTo>
                      <a:pt x="48101" y="61796"/>
                    </a:moveTo>
                    <a:cubicBezTo>
                      <a:pt x="35624" y="46747"/>
                      <a:pt x="22955" y="36841"/>
                      <a:pt x="22955" y="36841"/>
                    </a:cubicBezTo>
                    <a:cubicBezTo>
                      <a:pt x="44196" y="10837"/>
                      <a:pt x="64865" y="42175"/>
                      <a:pt x="64865" y="42175"/>
                    </a:cubicBezTo>
                    <a:cubicBezTo>
                      <a:pt x="85344" y="67225"/>
                      <a:pt x="100584" y="75322"/>
                      <a:pt x="100584" y="75322"/>
                    </a:cubicBezTo>
                    <a:lnTo>
                      <a:pt x="100584" y="97134"/>
                    </a:lnTo>
                    <a:lnTo>
                      <a:pt x="84582" y="97134"/>
                    </a:lnTo>
                    <a:cubicBezTo>
                      <a:pt x="74962" y="93514"/>
                      <a:pt x="48101" y="61796"/>
                      <a:pt x="48101" y="61796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3" name="Freeform: Shape 9">
                <a:extLst>
                  <a:ext uri="{FF2B5EF4-FFF2-40B4-BE49-F238E27FC236}">
                    <a16:creationId xmlns:a16="http://schemas.microsoft.com/office/drawing/2014/main" id="{9F0D25B2-F528-AB4B-BDF6-0F581246996C}"/>
                  </a:ext>
                </a:extLst>
              </p:cNvPr>
              <p:cNvSpPr/>
              <p:nvPr/>
            </p:nvSpPr>
            <p:spPr>
              <a:xfrm>
                <a:off x="522416" y="2119430"/>
                <a:ext cx="69685" cy="76654"/>
              </a:xfrm>
              <a:custGeom>
                <a:avLst/>
                <a:gdLst>
                  <a:gd name="connsiteX0" fmla="*/ 66654 w 95250"/>
                  <a:gd name="connsiteY0" fmla="*/ 62770 h 104775"/>
                  <a:gd name="connsiteX1" fmla="*/ 97134 w 95250"/>
                  <a:gd name="connsiteY1" fmla="*/ 33909 h 104775"/>
                  <a:gd name="connsiteX2" fmla="*/ 97134 w 95250"/>
                  <a:gd name="connsiteY2" fmla="*/ 69628 h 104775"/>
                  <a:gd name="connsiteX3" fmla="*/ 79322 w 95250"/>
                  <a:gd name="connsiteY3" fmla="*/ 84963 h 104775"/>
                  <a:gd name="connsiteX4" fmla="*/ 63796 w 95250"/>
                  <a:gd name="connsiteY4" fmla="*/ 100584 h 104775"/>
                  <a:gd name="connsiteX5" fmla="*/ 66654 w 95250"/>
                  <a:gd name="connsiteY5" fmla="*/ 62770 h 104775"/>
                  <a:gd name="connsiteX6" fmla="*/ 32935 w 95250"/>
                  <a:gd name="connsiteY6" fmla="*/ 41434 h 104775"/>
                  <a:gd name="connsiteX7" fmla="*/ 15124 w 95250"/>
                  <a:gd name="connsiteY7" fmla="*/ 60389 h 104775"/>
                  <a:gd name="connsiteX8" fmla="*/ 34078 w 95250"/>
                  <a:gd name="connsiteY8" fmla="*/ 7144 h 104775"/>
                  <a:gd name="connsiteX9" fmla="*/ 67511 w 95250"/>
                  <a:gd name="connsiteY9" fmla="*/ 7144 h 104775"/>
                  <a:gd name="connsiteX10" fmla="*/ 32935 w 95250"/>
                  <a:gd name="connsiteY10" fmla="*/ 41434 h 104775"/>
                  <a:gd name="connsiteX11" fmla="*/ 61796 w 95250"/>
                  <a:gd name="connsiteY11" fmla="*/ 59531 h 104775"/>
                  <a:gd name="connsiteX12" fmla="*/ 36841 w 95250"/>
                  <a:gd name="connsiteY12" fmla="*/ 84773 h 104775"/>
                  <a:gd name="connsiteX13" fmla="*/ 42175 w 95250"/>
                  <a:gd name="connsiteY13" fmla="*/ 42863 h 104775"/>
                  <a:gd name="connsiteX14" fmla="*/ 75322 w 95250"/>
                  <a:gd name="connsiteY14" fmla="*/ 7144 h 104775"/>
                  <a:gd name="connsiteX15" fmla="*/ 97134 w 95250"/>
                  <a:gd name="connsiteY15" fmla="*/ 7144 h 104775"/>
                  <a:gd name="connsiteX16" fmla="*/ 97134 w 95250"/>
                  <a:gd name="connsiteY16" fmla="*/ 23051 h 104775"/>
                  <a:gd name="connsiteX17" fmla="*/ 61796 w 95250"/>
                  <a:gd name="connsiteY17" fmla="*/ 59531 h 104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95250" h="104775">
                    <a:moveTo>
                      <a:pt x="66654" y="62770"/>
                    </a:moveTo>
                    <a:cubicBezTo>
                      <a:pt x="83894" y="49911"/>
                      <a:pt x="97134" y="33909"/>
                      <a:pt x="97134" y="33909"/>
                    </a:cubicBezTo>
                    <a:lnTo>
                      <a:pt x="97134" y="69628"/>
                    </a:lnTo>
                    <a:cubicBezTo>
                      <a:pt x="92276" y="75248"/>
                      <a:pt x="79322" y="84963"/>
                      <a:pt x="79322" y="84963"/>
                    </a:cubicBezTo>
                    <a:cubicBezTo>
                      <a:pt x="70273" y="92012"/>
                      <a:pt x="63796" y="100584"/>
                      <a:pt x="63796" y="100584"/>
                    </a:cubicBezTo>
                    <a:cubicBezTo>
                      <a:pt x="39603" y="85534"/>
                      <a:pt x="66654" y="62770"/>
                      <a:pt x="66654" y="62770"/>
                    </a:cubicBezTo>
                    <a:moveTo>
                      <a:pt x="32935" y="41434"/>
                    </a:moveTo>
                    <a:cubicBezTo>
                      <a:pt x="19410" y="52292"/>
                      <a:pt x="15124" y="60389"/>
                      <a:pt x="15124" y="60389"/>
                    </a:cubicBezTo>
                    <a:cubicBezTo>
                      <a:pt x="-10594" y="34671"/>
                      <a:pt x="34078" y="7144"/>
                      <a:pt x="34078" y="7144"/>
                    </a:cubicBezTo>
                    <a:lnTo>
                      <a:pt x="67511" y="7144"/>
                    </a:lnTo>
                    <a:cubicBezTo>
                      <a:pt x="62177" y="21717"/>
                      <a:pt x="32935" y="41434"/>
                      <a:pt x="32935" y="41434"/>
                    </a:cubicBezTo>
                    <a:moveTo>
                      <a:pt x="61796" y="59531"/>
                    </a:moveTo>
                    <a:cubicBezTo>
                      <a:pt x="46747" y="72104"/>
                      <a:pt x="36841" y="84773"/>
                      <a:pt x="36841" y="84773"/>
                    </a:cubicBezTo>
                    <a:cubicBezTo>
                      <a:pt x="10837" y="63532"/>
                      <a:pt x="42175" y="42863"/>
                      <a:pt x="42175" y="42863"/>
                    </a:cubicBezTo>
                    <a:cubicBezTo>
                      <a:pt x="67225" y="22384"/>
                      <a:pt x="75322" y="7144"/>
                      <a:pt x="75322" y="7144"/>
                    </a:cubicBezTo>
                    <a:lnTo>
                      <a:pt x="97134" y="7144"/>
                    </a:lnTo>
                    <a:lnTo>
                      <a:pt x="97134" y="23051"/>
                    </a:lnTo>
                    <a:cubicBezTo>
                      <a:pt x="93514" y="32671"/>
                      <a:pt x="61796" y="59531"/>
                      <a:pt x="61796" y="5953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  <p:sp>
            <p:nvSpPr>
              <p:cNvPr id="14" name="Freeform: Shape 10">
                <a:extLst>
                  <a:ext uri="{FF2B5EF4-FFF2-40B4-BE49-F238E27FC236}">
                    <a16:creationId xmlns:a16="http://schemas.microsoft.com/office/drawing/2014/main" id="{60CFEEE9-3D0B-C644-94BB-8D812E6B800C}"/>
                  </a:ext>
                </a:extLst>
              </p:cNvPr>
              <p:cNvSpPr/>
              <p:nvPr/>
            </p:nvSpPr>
            <p:spPr>
              <a:xfrm>
                <a:off x="639751" y="2119499"/>
                <a:ext cx="76654" cy="69685"/>
              </a:xfrm>
              <a:custGeom>
                <a:avLst/>
                <a:gdLst>
                  <a:gd name="connsiteX0" fmla="*/ 62770 w 104775"/>
                  <a:gd name="connsiteY0" fmla="*/ 37624 h 95250"/>
                  <a:gd name="connsiteX1" fmla="*/ 33909 w 104775"/>
                  <a:gd name="connsiteY1" fmla="*/ 7144 h 95250"/>
                  <a:gd name="connsiteX2" fmla="*/ 69628 w 104775"/>
                  <a:gd name="connsiteY2" fmla="*/ 7144 h 95250"/>
                  <a:gd name="connsiteX3" fmla="*/ 84963 w 104775"/>
                  <a:gd name="connsiteY3" fmla="*/ 24956 h 95250"/>
                  <a:gd name="connsiteX4" fmla="*/ 100584 w 104775"/>
                  <a:gd name="connsiteY4" fmla="*/ 40481 h 95250"/>
                  <a:gd name="connsiteX5" fmla="*/ 62770 w 104775"/>
                  <a:gd name="connsiteY5" fmla="*/ 37624 h 95250"/>
                  <a:gd name="connsiteX6" fmla="*/ 41434 w 104775"/>
                  <a:gd name="connsiteY6" fmla="*/ 71247 h 95250"/>
                  <a:gd name="connsiteX7" fmla="*/ 60389 w 104775"/>
                  <a:gd name="connsiteY7" fmla="*/ 89059 h 95250"/>
                  <a:gd name="connsiteX8" fmla="*/ 7144 w 104775"/>
                  <a:gd name="connsiteY8" fmla="*/ 70104 h 95250"/>
                  <a:gd name="connsiteX9" fmla="*/ 7144 w 104775"/>
                  <a:gd name="connsiteY9" fmla="*/ 36671 h 95250"/>
                  <a:gd name="connsiteX10" fmla="*/ 41434 w 104775"/>
                  <a:gd name="connsiteY10" fmla="*/ 71247 h 95250"/>
                  <a:gd name="connsiteX11" fmla="*/ 59531 w 104775"/>
                  <a:gd name="connsiteY11" fmla="*/ 42481 h 95250"/>
                  <a:gd name="connsiteX12" fmla="*/ 84773 w 104775"/>
                  <a:gd name="connsiteY12" fmla="*/ 67437 h 95250"/>
                  <a:gd name="connsiteX13" fmla="*/ 42863 w 104775"/>
                  <a:gd name="connsiteY13" fmla="*/ 62103 h 95250"/>
                  <a:gd name="connsiteX14" fmla="*/ 7144 w 104775"/>
                  <a:gd name="connsiteY14" fmla="*/ 28956 h 95250"/>
                  <a:gd name="connsiteX15" fmla="*/ 7144 w 104775"/>
                  <a:gd name="connsiteY15" fmla="*/ 7144 h 95250"/>
                  <a:gd name="connsiteX16" fmla="*/ 23051 w 104775"/>
                  <a:gd name="connsiteY16" fmla="*/ 7144 h 95250"/>
                  <a:gd name="connsiteX17" fmla="*/ 59531 w 104775"/>
                  <a:gd name="connsiteY17" fmla="*/ 42481 h 95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4775" h="95250">
                    <a:moveTo>
                      <a:pt x="62770" y="37624"/>
                    </a:moveTo>
                    <a:cubicBezTo>
                      <a:pt x="49911" y="20383"/>
                      <a:pt x="33909" y="7144"/>
                      <a:pt x="33909" y="7144"/>
                    </a:cubicBezTo>
                    <a:lnTo>
                      <a:pt x="69628" y="7144"/>
                    </a:lnTo>
                    <a:cubicBezTo>
                      <a:pt x="75248" y="12002"/>
                      <a:pt x="84963" y="24956"/>
                      <a:pt x="84963" y="24956"/>
                    </a:cubicBezTo>
                    <a:cubicBezTo>
                      <a:pt x="92012" y="34004"/>
                      <a:pt x="100584" y="40481"/>
                      <a:pt x="100584" y="40481"/>
                    </a:cubicBezTo>
                    <a:cubicBezTo>
                      <a:pt x="85534" y="64580"/>
                      <a:pt x="62770" y="37624"/>
                      <a:pt x="62770" y="37624"/>
                    </a:cubicBezTo>
                    <a:moveTo>
                      <a:pt x="41434" y="71247"/>
                    </a:moveTo>
                    <a:cubicBezTo>
                      <a:pt x="52292" y="84773"/>
                      <a:pt x="60389" y="89059"/>
                      <a:pt x="60389" y="89059"/>
                    </a:cubicBezTo>
                    <a:cubicBezTo>
                      <a:pt x="34671" y="114776"/>
                      <a:pt x="7144" y="70104"/>
                      <a:pt x="7144" y="70104"/>
                    </a:cubicBezTo>
                    <a:lnTo>
                      <a:pt x="7144" y="36671"/>
                    </a:lnTo>
                    <a:cubicBezTo>
                      <a:pt x="21717" y="42101"/>
                      <a:pt x="41434" y="71247"/>
                      <a:pt x="41434" y="71247"/>
                    </a:cubicBezTo>
                    <a:moveTo>
                      <a:pt x="59531" y="42481"/>
                    </a:moveTo>
                    <a:cubicBezTo>
                      <a:pt x="72104" y="57531"/>
                      <a:pt x="84773" y="67437"/>
                      <a:pt x="84773" y="67437"/>
                    </a:cubicBezTo>
                    <a:cubicBezTo>
                      <a:pt x="63532" y="93440"/>
                      <a:pt x="42863" y="62103"/>
                      <a:pt x="42863" y="62103"/>
                    </a:cubicBezTo>
                    <a:cubicBezTo>
                      <a:pt x="22384" y="37052"/>
                      <a:pt x="7144" y="28956"/>
                      <a:pt x="7144" y="28956"/>
                    </a:cubicBezTo>
                    <a:lnTo>
                      <a:pt x="7144" y="7144"/>
                    </a:lnTo>
                    <a:lnTo>
                      <a:pt x="23051" y="7144"/>
                    </a:lnTo>
                    <a:cubicBezTo>
                      <a:pt x="32671" y="10763"/>
                      <a:pt x="59531" y="42481"/>
                      <a:pt x="59531" y="42481"/>
                    </a:cubicBezTo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AU" sz="1985"/>
              </a:p>
            </p:txBody>
          </p:sp>
        </p:grpSp>
      </p:grp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D191CCF-438D-F24C-A190-38082FD0F0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1415"/>
            <a:ext cx="13444538" cy="326934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B7B3968-B42F-264E-9858-F96AD025663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0876" y="3590755"/>
            <a:ext cx="10083404" cy="1588176"/>
          </a:xfrm>
          <a:prstGeom prst="rect">
            <a:avLst/>
          </a:prstGeom>
        </p:spPr>
        <p:txBody>
          <a:bodyPr anchor="b"/>
          <a:lstStyle>
            <a:lvl1pPr algn="l">
              <a:defRPr sz="4411"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40907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4DE7A9E-388A-B944-885A-B6C14DCFF7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0567" y="3972247"/>
            <a:ext cx="10083404" cy="182593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985">
                <a:solidFill>
                  <a:schemeClr val="bg1"/>
                </a:solidFill>
              </a:defRPr>
            </a:lvl1pPr>
            <a:lvl2pPr marL="378116" indent="0" algn="ctr">
              <a:buNone/>
              <a:defRPr sz="1654"/>
            </a:lvl2pPr>
            <a:lvl3pPr marL="756232" indent="0" algn="ctr">
              <a:buNone/>
              <a:defRPr sz="1489"/>
            </a:lvl3pPr>
            <a:lvl4pPr marL="1134347" indent="0" algn="ctr">
              <a:buNone/>
              <a:defRPr sz="1323"/>
            </a:lvl4pPr>
            <a:lvl5pPr marL="1512463" indent="0" algn="ctr">
              <a:buNone/>
              <a:defRPr sz="1323"/>
            </a:lvl5pPr>
            <a:lvl6pPr marL="1890579" indent="0" algn="ctr">
              <a:buNone/>
              <a:defRPr sz="1323"/>
            </a:lvl6pPr>
            <a:lvl7pPr marL="2268695" indent="0" algn="ctr">
              <a:buNone/>
              <a:defRPr sz="1323"/>
            </a:lvl7pPr>
            <a:lvl8pPr marL="2646811" indent="0" algn="ctr">
              <a:buNone/>
              <a:defRPr sz="1323"/>
            </a:lvl8pPr>
            <a:lvl9pPr marL="3024927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0455BD9-3DF5-2446-AA58-D59CFA1F567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680567" y="1237717"/>
            <a:ext cx="10083404" cy="2632992"/>
          </a:xfrm>
          <a:prstGeom prst="rect">
            <a:avLst/>
          </a:prstGeom>
        </p:spPr>
        <p:txBody>
          <a:bodyPr anchor="b"/>
          <a:lstStyle>
            <a:lvl1pPr algn="ctr">
              <a:defRPr sz="4962" b="1" cap="all" baseline="0">
                <a:solidFill>
                  <a:srgbClr val="0C244C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723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solidFill>
          <a:srgbClr val="C3DD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94BFC65-2CA9-394C-B825-E3394A34FF09}"/>
              </a:ext>
            </a:extLst>
          </p:cNvPr>
          <p:cNvSpPr txBox="1"/>
          <p:nvPr/>
        </p:nvSpPr>
        <p:spPr>
          <a:xfrm>
            <a:off x="14944665" y="6814527"/>
            <a:ext cx="255198" cy="3978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85" dirty="0"/>
              <a:t> 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3A23D3B5-17DF-E94A-8FB3-6084B9757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031" y="456321"/>
            <a:ext cx="12191599" cy="78402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>
              <a:defRPr b="1" i="0" cap="all" normalizeH="0" baseline="0">
                <a:solidFill>
                  <a:srgbClr val="0C244C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7A4B785D-CEDA-A042-93FF-FDDC90576B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031" y="1360708"/>
            <a:ext cx="12191599" cy="45263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489" cap="none" baseline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1pPr>
            <a:lvl2pPr marL="0" indent="0">
              <a:spcBef>
                <a:spcPts val="207"/>
              </a:spcBef>
              <a:buFontTx/>
              <a:buNone/>
              <a:defRPr sz="1985" cap="all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2pPr>
            <a:lvl3pPr marL="0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3pPr>
            <a:lvl4pPr marL="357275" indent="-189058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4pPr>
            <a:lvl5pPr marL="491253" indent="-148865">
              <a:spcBef>
                <a:spcPts val="207"/>
              </a:spcBef>
              <a:buFont typeface="Arial"/>
              <a:buChar char="•"/>
              <a:defRPr sz="1489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2309A17F-886E-9245-A52B-75E9730B013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031" y="5887011"/>
            <a:ext cx="6712606" cy="90334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869">
                <a:solidFill>
                  <a:schemeClr val="bg1"/>
                </a:solidFill>
                <a:latin typeface="Arial"/>
                <a:cs typeface="Arial"/>
              </a:defRPr>
            </a:lvl1pPr>
            <a:lvl2pPr marL="378116" indent="0">
              <a:buFontTx/>
              <a:buNone/>
              <a:defRPr sz="1158">
                <a:latin typeface=""/>
              </a:defRPr>
            </a:lvl2pPr>
            <a:lvl3pPr marL="756232" indent="0">
              <a:buFontTx/>
              <a:buNone/>
              <a:defRPr sz="1158">
                <a:latin typeface=""/>
              </a:defRPr>
            </a:lvl3pPr>
            <a:lvl4pPr marL="1134347" indent="0">
              <a:buFontTx/>
              <a:buNone/>
              <a:defRPr sz="1158">
                <a:latin typeface=""/>
              </a:defRPr>
            </a:lvl4pPr>
            <a:lvl5pPr marL="1512463" indent="0">
              <a:buFontTx/>
              <a:buNone/>
              <a:defRPr sz="1158">
                <a:latin typeface=""/>
              </a:defRPr>
            </a:lvl5pPr>
          </a:lstStyle>
          <a:p>
            <a:pPr lvl="0"/>
            <a:r>
              <a:rPr lang="en-AU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1911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theme" Target="../theme/theme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bg object 17">
            <a:extLst>
              <a:ext uri="{FF2B5EF4-FFF2-40B4-BE49-F238E27FC236}">
                <a16:creationId xmlns:a16="http://schemas.microsoft.com/office/drawing/2014/main" id="{6242D198-E2DD-0341-A688-39C5FF3F8A86}"/>
              </a:ext>
            </a:extLst>
          </p:cNvPr>
          <p:cNvSpPr/>
          <p:nvPr/>
        </p:nvSpPr>
        <p:spPr>
          <a:xfrm>
            <a:off x="0" y="6957781"/>
            <a:ext cx="13444538" cy="605071"/>
          </a:xfrm>
          <a:custGeom>
            <a:avLst/>
            <a:gdLst/>
            <a:ahLst/>
            <a:cxnLst/>
            <a:rect l="l" t="t" r="r" b="b"/>
            <a:pathLst>
              <a:path w="13004800" h="762000">
                <a:moveTo>
                  <a:pt x="13004800" y="0"/>
                </a:moveTo>
                <a:lnTo>
                  <a:pt x="0" y="0"/>
                </a:lnTo>
                <a:lnTo>
                  <a:pt x="0" y="762000"/>
                </a:lnTo>
                <a:lnTo>
                  <a:pt x="13004800" y="762000"/>
                </a:lnTo>
                <a:lnTo>
                  <a:pt x="13004800" y="0"/>
                </a:lnTo>
                <a:close/>
              </a:path>
            </a:pathLst>
          </a:custGeom>
          <a:solidFill>
            <a:srgbClr val="762000"/>
          </a:solidFill>
        </p:spPr>
        <p:txBody>
          <a:bodyPr wrap="square" lIns="0" tIns="0" rIns="0" bIns="0" rtlCol="0"/>
          <a:lstStyle/>
          <a:p>
            <a:endParaRPr sz="1985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3246BC-366E-CA46-8DD2-A93F93232E15}"/>
              </a:ext>
            </a:extLst>
      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1963045" y="7073823"/>
            <a:ext cx="1255666" cy="372985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3909202E-0FE2-2A42-8B42-2E558D19EDC7}"/>
              </a:ext>
            </a:extLst>
          </p:cNvPr>
          <p:cNvSpPr/>
          <p:nvPr userDrawn="1"/>
        </p:nvSpPr>
        <p:spPr>
          <a:xfrm>
            <a:off x="0" y="7022471"/>
            <a:ext cx="13444539" cy="540385"/>
          </a:xfrm>
          <a:custGeom>
            <a:avLst/>
            <a:gdLst/>
            <a:ahLst/>
            <a:cxnLst/>
            <a:rect l="l" t="t" r="r" b="b"/>
            <a:pathLst>
              <a:path w="10692130" h="540384">
                <a:moveTo>
                  <a:pt x="10692003" y="0"/>
                </a:moveTo>
                <a:lnTo>
                  <a:pt x="0" y="0"/>
                </a:lnTo>
                <a:lnTo>
                  <a:pt x="0" y="540003"/>
                </a:lnTo>
                <a:lnTo>
                  <a:pt x="10692003" y="540003"/>
                </a:lnTo>
                <a:lnTo>
                  <a:pt x="10692003" y="0"/>
                </a:lnTo>
                <a:close/>
              </a:path>
            </a:pathLst>
          </a:custGeom>
          <a:solidFill>
            <a:srgbClr val="761F00"/>
          </a:solidFill>
        </p:spPr>
        <p:txBody>
          <a:bodyPr wrap="square" lIns="0" tIns="0" rIns="0" bIns="0" rtlCol="0"/>
          <a:lstStyle/>
          <a:p>
            <a:endParaRPr sz="1697"/>
          </a:p>
        </p:txBody>
      </p:sp>
      <p:sp>
        <p:nvSpPr>
          <p:cNvPr id="5" name="bg object 17">
            <a:extLst>
              <a:ext uri="{FF2B5EF4-FFF2-40B4-BE49-F238E27FC236}">
                <a16:creationId xmlns:a16="http://schemas.microsoft.com/office/drawing/2014/main" id="{704A707F-4EE1-3C4D-9C6A-ACEF100EFFD8}"/>
              </a:ext>
            </a:extLst>
          </p:cNvPr>
          <p:cNvSpPr/>
          <p:nvPr userDrawn="1"/>
        </p:nvSpPr>
        <p:spPr>
          <a:xfrm>
            <a:off x="12322946" y="7164004"/>
            <a:ext cx="796920" cy="251460"/>
          </a:xfrm>
          <a:prstGeom prst="rect">
            <a:avLst/>
          </a:prstGeom>
          <a:blipFill>
            <a:blip r:embed="rId6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97"/>
          </a:p>
        </p:txBody>
      </p:sp>
    </p:spTree>
    <p:extLst>
      <p:ext uri="{BB962C8B-B14F-4D97-AF65-F5344CB8AC3E}">
        <p14:creationId xmlns:p14="http://schemas.microsoft.com/office/powerpoint/2010/main" val="177105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87" r:id="rId20"/>
    <p:sldLayoutId id="2147483688" r:id="rId21"/>
    <p:sldLayoutId id="2147483689" r:id="rId22"/>
    <p:sldLayoutId id="2147483690" r:id="rId23"/>
    <p:sldLayoutId id="2147483691" r:id="rId24"/>
    <p:sldLayoutId id="2147483692" r:id="rId25"/>
    <p:sldLayoutId id="2147483693" r:id="rId26"/>
    <p:sldLayoutId id="2147483694" r:id="rId27"/>
    <p:sldLayoutId id="2147483695" r:id="rId28"/>
    <p:sldLayoutId id="2147483696" r:id="rId29"/>
    <p:sldLayoutId id="2147483697" r:id="rId30"/>
    <p:sldLayoutId id="2147483698" r:id="rId31"/>
    <p:sldLayoutId id="2147483699" r:id="rId32"/>
    <p:sldLayoutId id="2147483700" r:id="rId33"/>
    <p:sldLayoutId id="2147483701" r:id="rId34"/>
    <p:sldLayoutId id="2147483702" r:id="rId35"/>
    <p:sldLayoutId id="2147483703" r:id="rId36"/>
    <p:sldLayoutId id="2147483704" r:id="rId37"/>
    <p:sldLayoutId id="2147483705" r:id="rId38"/>
    <p:sldLayoutId id="2147483706" r:id="rId39"/>
    <p:sldLayoutId id="2147483707" r:id="rId40"/>
    <p:sldLayoutId id="2147483708" r:id="rId41"/>
    <p:sldLayoutId id="2147483709" r:id="rId42"/>
    <p:sldLayoutId id="2147483710" r:id="rId43"/>
    <p:sldLayoutId id="2147483711" r:id="rId44"/>
    <p:sldLayoutId id="2147483712" r:id="rId45"/>
    <p:sldLayoutId id="2147483713" r:id="rId46"/>
    <p:sldLayoutId id="2147483714" r:id="rId47"/>
    <p:sldLayoutId id="2147483715" r:id="rId48"/>
    <p:sldLayoutId id="2147483716" r:id="rId49"/>
    <p:sldLayoutId id="2147483717" r:id="rId50"/>
    <p:sldLayoutId id="2147483718" r:id="rId51"/>
    <p:sldLayoutId id="2147483719" r:id="rId52"/>
    <p:sldLayoutId id="2147483720" r:id="rId53"/>
    <p:sldLayoutId id="2147483721" r:id="rId54"/>
    <p:sldLayoutId id="2147483722" r:id="rId55"/>
    <p:sldLayoutId id="2147483723" r:id="rId56"/>
    <p:sldLayoutId id="2147483724" r:id="rId57"/>
    <p:sldLayoutId id="2147483725" r:id="rId58"/>
    <p:sldLayoutId id="2147483727" r:id="rId59"/>
    <p:sldLayoutId id="2147483662" r:id="rId60"/>
  </p:sldLayoutIdLst>
  <p:txStyles>
    <p:titleStyle>
      <a:lvl1pPr algn="l" defTabSz="756232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058" indent="-189058" algn="l" defTabSz="756232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6" kern="1200">
          <a:solidFill>
            <a:schemeClr val="tx1"/>
          </a:solidFill>
          <a:latin typeface="+mn-lt"/>
          <a:ea typeface="+mn-ea"/>
          <a:cs typeface="+mn-cs"/>
        </a:defRPr>
      </a:lvl1pPr>
      <a:lvl2pPr marL="567174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5290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654" kern="1200">
          <a:solidFill>
            <a:schemeClr val="tx1"/>
          </a:solidFill>
          <a:latin typeface="+mn-lt"/>
          <a:ea typeface="+mn-ea"/>
          <a:cs typeface="+mn-cs"/>
        </a:defRPr>
      </a:lvl3pPr>
      <a:lvl4pPr marL="132340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701521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2079637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753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5869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3985" indent="-189058" algn="l" defTabSz="756232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16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232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34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463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579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695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6811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4927" algn="l" defTabSz="756232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0.jpg"/><Relationship Id="rId5" Type="http://schemas.openxmlformats.org/officeDocument/2006/relationships/image" Target="../media/image6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1.jpeg"/><Relationship Id="rId5" Type="http://schemas.openxmlformats.org/officeDocument/2006/relationships/image" Target="../media/image6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2.jpeg"/><Relationship Id="rId5" Type="http://schemas.openxmlformats.org/officeDocument/2006/relationships/slide" Target="slide2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3.jpeg"/><Relationship Id="rId5" Type="http://schemas.openxmlformats.org/officeDocument/2006/relationships/image" Target="../media/image6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shutterstock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4.jpeg"/><Relationship Id="rId5" Type="http://schemas.openxmlformats.org/officeDocument/2006/relationships/image" Target="../media/image6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7" Type="http://schemas.openxmlformats.org/officeDocument/2006/relationships/hyperlink" Target="https://shutterstock.com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jpeg"/><Relationship Id="rId5" Type="http://schemas.openxmlformats.org/officeDocument/2006/relationships/image" Target="../media/image6.png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itas.org.au/resources/school-resources/?resourceTopics=Refugees+and+Forced+Migration" TargetMode="External"/><Relationship Id="rId2" Type="http://schemas.openxmlformats.org/officeDocument/2006/relationships/hyperlink" Target="https://create.kahoot.it/details/refugee-and-asylum-seeker-quiz/d08d9dbb-6ee9-4610-b72b-320696502335" TargetMode="Externa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6.png"/><Relationship Id="rId4" Type="http://schemas.openxmlformats.org/officeDocument/2006/relationships/hyperlink" Target="https://www.caritas.org.au/about/copyright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shutterstock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6.JPG"/><Relationship Id="rId5" Type="http://schemas.openxmlformats.org/officeDocument/2006/relationships/slide" Target="slide33.xml"/><Relationship Id="rId4" Type="http://schemas.openxmlformats.org/officeDocument/2006/relationships/slide" Target="slide3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ritas.org.au/sign-up/education/" TargetMode="External"/><Relationship Id="rId2" Type="http://schemas.openxmlformats.org/officeDocument/2006/relationships/hyperlink" Target="https://www.caritas.org.au/resources/school-resources/?resourceTopics=Refugees+and+Forced+Migration" TargetMode="External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17.jpeg"/><Relationship Id="rId4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7.jpg"/><Relationship Id="rId5" Type="http://schemas.openxmlformats.org/officeDocument/2006/relationships/slide" Target="slide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A189996-6FE6-46B8-A74D-307B5B524098}"/>
              </a:ext>
            </a:extLst>
          </p:cNvPr>
          <p:cNvSpPr txBox="1"/>
          <p:nvPr/>
        </p:nvSpPr>
        <p:spPr>
          <a:xfrm>
            <a:off x="321469" y="7134225"/>
            <a:ext cx="3657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>
                <a:solidFill>
                  <a:srgbClr val="E4DBCA"/>
                </a:solidFill>
                <a:latin typeface="Arial" panose="020B0604020202020204" pitchFamily="34" charset="0"/>
                <a:ea typeface="Roboto" pitchFamily="2" charset="0"/>
              </a:rPr>
              <a:t>Last updated: April 2026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71C9645-6CE2-D142-B96A-925E204584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5400" dirty="0">
                <a:solidFill>
                  <a:srgbClr val="2E294E"/>
                </a:solidFill>
              </a:rPr>
              <a:t>Refugee quiz</a:t>
            </a:r>
            <a:endParaRPr lang="en-US" sz="5400" dirty="0">
              <a:solidFill>
                <a:srgbClr val="2E294E"/>
              </a:solidFill>
            </a:endParaRP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009D0697-DAD3-433E-88CF-27CA275F16E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54" b="27554"/>
          <a:stretch>
            <a:fillRect/>
          </a:stretch>
        </p:blipFill>
        <p:spPr>
          <a:xfrm>
            <a:off x="0" y="2431199"/>
            <a:ext cx="13444538" cy="4526579"/>
          </a:xfrm>
        </p:spPr>
      </p:pic>
      <p:sp>
        <p:nvSpPr>
          <p:cNvPr id="13" name="Round Diagonal Corner Rectangle 7">
            <a:extLst>
              <a:ext uri="{FF2B5EF4-FFF2-40B4-BE49-F238E27FC236}">
                <a16:creationId xmlns:a16="http://schemas.microsoft.com/office/drawing/2014/main" id="{14E6A900-D354-469C-BCDD-478942BDF0FB}"/>
              </a:ext>
            </a:extLst>
          </p:cNvPr>
          <p:cNvSpPr/>
          <p:nvPr/>
        </p:nvSpPr>
        <p:spPr>
          <a:xfrm flipH="1">
            <a:off x="10227469" y="5767392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2E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14" name="TextBox 1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CF760F4-4C82-4174-8AC0-0E54EFC85440}"/>
              </a:ext>
            </a:extLst>
          </p:cNvPr>
          <p:cNvSpPr txBox="1"/>
          <p:nvPr/>
        </p:nvSpPr>
        <p:spPr>
          <a:xfrm>
            <a:off x="10499633" y="5832438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8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997371" y="1342330"/>
            <a:ext cx="899366" cy="565522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3062272" y="306465"/>
            <a:ext cx="792000" cy="563279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7660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5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hosts the most refugees?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3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778669" y="3846775"/>
            <a:ext cx="5495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sz="3600" b="1" dirty="0" err="1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Türkiye</a:t>
            </a:r>
            <a:endParaRPr lang="en-AU" sz="3600" b="1" dirty="0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755968" y="2632282"/>
            <a:ext cx="1404606" cy="565522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3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78669" y="4830426"/>
            <a:ext cx="5495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3400" indent="-533400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US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Islamic Republic of Iran</a:t>
            </a:r>
            <a:endParaRPr lang="en-AU" sz="3600" b="1" dirty="0">
              <a:solidFill>
                <a:srgbClr val="761F00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pic>
        <p:nvPicPr>
          <p:cNvPr id="16" name="Picture Placeholder 7">
            <a:extLst>
              <a:ext uri="{FF2B5EF4-FFF2-40B4-BE49-F238E27FC236}">
                <a16:creationId xmlns:a16="http://schemas.microsoft.com/office/drawing/2014/main" id="{54ED4F66-D409-4A83-8234-CA8D1C3CF5D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69" y="2175641"/>
            <a:ext cx="4655335" cy="3491502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868A7E4E-A7F5-4597-8691-4902DEE26AD6}"/>
              </a:ext>
            </a:extLst>
          </p:cNvPr>
          <p:cNvSpPr txBox="1">
            <a:spLocks/>
          </p:cNvSpPr>
          <p:nvPr/>
        </p:nvSpPr>
        <p:spPr>
          <a:xfrm>
            <a:off x="7712869" y="5667143"/>
            <a:ext cx="4655335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Emergency shelter for Ukrainians who have fled the conflict in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Dohobrych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, on the Ukrainian-Polish border. Photo Caritas Ukraine</a:t>
            </a:r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sp>
        <p:nvSpPr>
          <p:cNvPr id="4" name="Rectangle 3">
            <a:hlinkClick r:id="rId4" action="ppaction://hlinksldjump"/>
            <a:extLst>
              <a:ext uri="{FF2B5EF4-FFF2-40B4-BE49-F238E27FC236}">
                <a16:creationId xmlns:a16="http://schemas.microsoft.com/office/drawing/2014/main" id="{28560056-FA41-43F9-81E9-08679EC85FFC}"/>
              </a:ext>
            </a:extLst>
          </p:cNvPr>
          <p:cNvSpPr/>
          <p:nvPr/>
        </p:nvSpPr>
        <p:spPr>
          <a:xfrm>
            <a:off x="778669" y="2794309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Colombia</a:t>
            </a:r>
          </a:p>
        </p:txBody>
      </p:sp>
    </p:spTree>
    <p:extLst>
      <p:ext uri="{BB962C8B-B14F-4D97-AF65-F5344CB8AC3E}">
        <p14:creationId xmlns:p14="http://schemas.microsoft.com/office/powerpoint/2010/main" val="14715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</p:spTree>
    <p:extLst>
      <p:ext uri="{BB962C8B-B14F-4D97-AF65-F5344CB8AC3E}">
        <p14:creationId xmlns:p14="http://schemas.microsoft.com/office/powerpoint/2010/main" val="112878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50600" y="2181225"/>
            <a:ext cx="5636840" cy="295465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/>
                <a:cs typeface="Arial"/>
              </a:rPr>
              <a:t>Colombia is hosting 2.8 million people followed by Germany and Türkiye (2.7 million each), </a:t>
            </a:r>
            <a:r>
              <a:rPr lang="en-US" altLang="en-US" sz="2800" dirty="0">
                <a:solidFill>
                  <a:schemeClr val="tx2"/>
                </a:solidFill>
                <a:cs typeface="Arial"/>
              </a:rPr>
              <a:t>Islamic Republic of Iran</a:t>
            </a:r>
            <a:r>
              <a:rPr lang="en-US" altLang="en-US" sz="2800" dirty="0">
                <a:solidFill>
                  <a:schemeClr val="tx2"/>
                </a:solidFill>
                <a:latin typeface="Arial"/>
                <a:cs typeface="Arial"/>
              </a:rPr>
              <a:t> (2.5 million) and Uganda (1.9 million).</a:t>
            </a:r>
            <a:endParaRPr lang="en-AU" sz="2800" dirty="0">
              <a:solidFill>
                <a:schemeClr val="tx2"/>
              </a:solidFill>
              <a:latin typeface="Arial"/>
              <a:ea typeface="Roboto" pitchFamily="2" charset="0"/>
              <a:cs typeface="Arial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8D36721-DA32-4EA0-864D-6F775D4F55F7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4" name="Picture Placeholder 7">
            <a:extLst>
              <a:ext uri="{FF2B5EF4-FFF2-40B4-BE49-F238E27FC236}">
                <a16:creationId xmlns:a16="http://schemas.microsoft.com/office/drawing/2014/main" id="{D0DF2BB5-6A8B-2E91-F524-2642FD3059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12869" y="2175641"/>
            <a:ext cx="4655335" cy="3491502"/>
          </a:xfrm>
          <a:prstGeom prst="rect">
            <a:avLst/>
          </a:prstGeom>
        </p:spPr>
      </p:pic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91675C48-322B-45FD-865C-99AB14A4687E}"/>
              </a:ext>
            </a:extLst>
          </p:cNvPr>
          <p:cNvSpPr txBox="1">
            <a:spLocks/>
          </p:cNvSpPr>
          <p:nvPr/>
        </p:nvSpPr>
        <p:spPr>
          <a:xfrm>
            <a:off x="7712869" y="5667143"/>
            <a:ext cx="4655335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Emergency shelter for Ukrainians who have fled the conflict in </a:t>
            </a:r>
            <a:r>
              <a:rPr lang="en-US" sz="1200" kern="0" dirty="0" err="1">
                <a:solidFill>
                  <a:schemeClr val="tx2"/>
                </a:solidFill>
                <a:latin typeface="+mj-lt"/>
                <a:ea typeface="Roboto"/>
                <a:cs typeface="Arial"/>
              </a:rPr>
              <a:t>Dohobrych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, on the Ukrainian-Polish border. Photo Caritas Ukraine</a:t>
            </a:r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488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1746470" y="3180888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1768965" y="2103389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6547"/>
            <a:ext cx="64984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what percentage of forcibly displaced people are under the age of 18?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sz="26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4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00754" y="3195605"/>
            <a:ext cx="2694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23%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773806" y="4297723"/>
            <a:ext cx="2737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40%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1746471" y="4307625"/>
            <a:ext cx="792000" cy="288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99587" y="5424460"/>
            <a:ext cx="2685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60%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8E55510-267D-4D5D-AD45-F7F6D16BEA9E}"/>
              </a:ext>
            </a:extLst>
          </p:cNvPr>
          <p:cNvSpPr txBox="1">
            <a:spLocks/>
          </p:cNvSpPr>
          <p:nvPr/>
        </p:nvSpPr>
        <p:spPr>
          <a:xfrm>
            <a:off x="7834515" y="5371443"/>
            <a:ext cx="4785754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Activity sessions for children in a Child Friendly Space run by Caritas Ukraine. </a:t>
            </a:r>
            <a:r>
              <a:rPr lang="en-US" sz="1200" kern="0" dirty="0">
                <a:solidFill>
                  <a:schemeClr val="tx2"/>
                </a:solidFill>
                <a:latin typeface="+mj-lt"/>
                <a:ea typeface="Roboto"/>
                <a:cs typeface="Arial"/>
              </a:rPr>
              <a:t>Photo: Svitlana Dmytrenko/Caritas Australia</a:t>
            </a:r>
          </a:p>
          <a:p>
            <a:endParaRPr lang="en-US" sz="1200" kern="0" dirty="0">
              <a:solidFill>
                <a:schemeClr val="tx2"/>
              </a:solidFill>
              <a:latin typeface="+mj-lt"/>
              <a:ea typeface="Roboto"/>
              <a:cs typeface="Arial"/>
            </a:endParaRPr>
          </a:p>
          <a:p>
            <a:endParaRPr lang="en-AU" sz="1200" kern="0" dirty="0">
              <a:solidFill>
                <a:sysClr val="windowText" lastClr="000000"/>
              </a:solidFill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18D93-BEA3-49DB-A630-A2AD61E2C2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4515" y="2181226"/>
            <a:ext cx="4785754" cy="3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707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8568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Children account for 30 per cent of the world’s population, but 40 per cent of all forcibly displaced people.</a:t>
            </a:r>
            <a:endParaRPr lang="en-AU" sz="2500" dirty="0">
              <a:solidFill>
                <a:schemeClr val="tx2"/>
              </a:solidFill>
              <a:highlight>
                <a:srgbClr val="FFFF00"/>
              </a:highlight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8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66A419C-D36E-459F-9AA7-41C10450DB0A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40B5FD4A-670F-A8A2-3203-B0FEAFC1CAED}"/>
              </a:ext>
            </a:extLst>
          </p:cNvPr>
          <p:cNvSpPr txBox="1">
            <a:spLocks/>
          </p:cNvSpPr>
          <p:nvPr/>
        </p:nvSpPr>
        <p:spPr>
          <a:xfrm>
            <a:off x="7834515" y="5371443"/>
            <a:ext cx="4785754" cy="444461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kern="0" dirty="0">
                <a:solidFill>
                  <a:schemeClr val="tx2"/>
                </a:solidFill>
                <a:ea typeface="Roboto"/>
                <a:cs typeface="Arial"/>
              </a:rPr>
              <a:t>Activity sessions for children in a Child Friendly Space run by Caritas Ukraine. </a:t>
            </a:r>
            <a:r>
              <a:rPr lang="en-US" sz="1200" kern="0" dirty="0">
                <a:solidFill>
                  <a:schemeClr val="tx2"/>
                </a:solidFill>
                <a:ea typeface="Roboto"/>
                <a:cs typeface="Arial"/>
              </a:rPr>
              <a:t>Photo: Svitlana Dmytrenko/Caritas Australia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F200C1-01B2-82B4-5047-88E3073EF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4515" y="2181226"/>
            <a:ext cx="4785754" cy="3190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758057" y="2006877"/>
            <a:ext cx="856838" cy="4968013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779488" y="950811"/>
            <a:ext cx="856838" cy="492515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3966"/>
            <a:ext cx="68032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Approximately how many new asylum seeker claims were made worldwide in 2025?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5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4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007270" y="3109737"/>
            <a:ext cx="388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890,000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007269" y="4128313"/>
            <a:ext cx="4109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1.1 million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798029" y="3005565"/>
            <a:ext cx="856838" cy="4968011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007270" y="5207427"/>
            <a:ext cx="3805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600,000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C5EC68-B2EC-4071-A7A4-1C7D04138D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5516" y="2181224"/>
            <a:ext cx="4799985" cy="3200401"/>
          </a:xfrm>
          <a:prstGeom prst="rect">
            <a:avLst/>
          </a:prstGeom>
        </p:spPr>
      </p:pic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099D6CA-EC13-4EA3-AF61-573A59B19597}"/>
              </a:ext>
            </a:extLst>
          </p:cNvPr>
          <p:cNvSpPr txBox="1">
            <a:spLocks/>
          </p:cNvSpPr>
          <p:nvPr/>
        </p:nvSpPr>
        <p:spPr>
          <a:xfrm>
            <a:off x="7835516" y="5381625"/>
            <a:ext cx="497950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A camp for displaced Sudanese people. Photo: CAFOD.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6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7250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05025"/>
            <a:ext cx="563684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Approximately 890,000 new individual asylum applications were made in 2025.</a:t>
            </a:r>
            <a:endParaRPr lang="en-AU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147B38C-D500-4A59-82DA-5013DC3A7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35516" y="2181224"/>
            <a:ext cx="4799985" cy="3200401"/>
          </a:xfrm>
          <a:prstGeom prst="rect">
            <a:avLst/>
          </a:prstGeom>
        </p:spPr>
      </p:pic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8A8788-D9F2-4274-B578-C243D26B851F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4E70C18F-16DA-42CC-8537-2E5C87813E01}"/>
              </a:ext>
            </a:extLst>
          </p:cNvPr>
          <p:cNvSpPr txBox="1">
            <a:spLocks/>
          </p:cNvSpPr>
          <p:nvPr/>
        </p:nvSpPr>
        <p:spPr>
          <a:xfrm>
            <a:off x="7835516" y="5381625"/>
            <a:ext cx="497950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A camp for displaced Sudanese people. Photo: CAFOD.</a:t>
            </a:r>
            <a:endParaRPr lang="en-AU" sz="12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5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646228" y="2562784"/>
            <a:ext cx="856838" cy="40236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3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666215" y="1502644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193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The greatest number of refugees come from which country?</a:t>
            </a:r>
            <a:endParaRPr lang="en-US" sz="2800" dirty="0">
              <a:latin typeface="Arial" panose="020B0604020202020204" pitchFamily="34" charset="0"/>
              <a:ea typeface="Roboto" pitchFamily="2" charset="0"/>
            </a:endParaRPr>
          </a:p>
          <a:p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4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8013522" y="6306690"/>
            <a:ext cx="4804747" cy="751335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endParaRPr lang="en-AU" sz="1000" dirty="0"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6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rId3" action="ppaction://hlinksldjump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1106274" y="3162802"/>
            <a:ext cx="3980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Syria</a:t>
            </a:r>
          </a:p>
        </p:txBody>
      </p:sp>
      <p:sp>
        <p:nvSpPr>
          <p:cNvPr id="27" name="TextBox 26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1100168" y="4251439"/>
            <a:ext cx="39862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Ukraine</a:t>
            </a:r>
          </a:p>
        </p:txBody>
      </p:sp>
      <p:sp>
        <p:nvSpPr>
          <p:cNvPr id="32" name="Round Diagonal Corner Rectangle 31">
            <a:hlinkClick r:id="rId5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646228" y="3640282"/>
            <a:ext cx="856838" cy="40236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5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1100168" y="5328936"/>
            <a:ext cx="402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Venezuela</a:t>
            </a:r>
          </a:p>
        </p:txBody>
      </p:sp>
      <p:pic>
        <p:nvPicPr>
          <p:cNvPr id="16" name="Picture Placeholder 4">
            <a:extLst>
              <a:ext uri="{FF2B5EF4-FFF2-40B4-BE49-F238E27FC236}">
                <a16:creationId xmlns:a16="http://schemas.microsoft.com/office/drawing/2014/main" id="{678042EB-8272-4266-B18A-3AB43325B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701" y="2181225"/>
            <a:ext cx="4757535" cy="3172097"/>
          </a:xfrm>
          <a:prstGeom prst="rect">
            <a:avLst/>
          </a:prstGeom>
        </p:spPr>
      </p:pic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9940AC80-3F1E-4759-AAF4-057DBBC65EC9}"/>
              </a:ext>
            </a:extLst>
          </p:cNvPr>
          <p:cNvSpPr txBox="1">
            <a:spLocks/>
          </p:cNvSpPr>
          <p:nvPr/>
        </p:nvSpPr>
        <p:spPr bwMode="auto">
          <a:xfrm>
            <a:off x="7848701" y="5353322"/>
            <a:ext cx="4757535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>
                <a:solidFill>
                  <a:schemeClr val="tx2"/>
                </a:solidFill>
              </a:rPr>
              <a:t>View of a camp for displaced people in Sudan. Photo: George Wambugu/CAFOD</a:t>
            </a:r>
          </a:p>
        </p:txBody>
      </p:sp>
    </p:spTree>
    <p:extLst>
      <p:ext uri="{BB962C8B-B14F-4D97-AF65-F5344CB8AC3E}">
        <p14:creationId xmlns:p14="http://schemas.microsoft.com/office/powerpoint/2010/main" val="377251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FBE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>
            <a:extLst>
              <a:ext uri="{FF2B5EF4-FFF2-40B4-BE49-F238E27FC236}">
                <a16:creationId xmlns:a16="http://schemas.microsoft.com/office/drawing/2014/main" id="{A4072079-A2FA-B1A0-885E-78A2C08D30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62"/>
              </a:spcAft>
            </a:pPr>
            <a:r>
              <a:rPr lang="en-AU" sz="2646" dirty="0">
                <a:solidFill>
                  <a:srgbClr val="2E294E"/>
                </a:solidFill>
              </a:rPr>
              <a:t>The following resource includes real images and references to the experiences of refugees. Some viewers may find this content distressing. Please take care while engaging and speak to a teacher or trusted adult if you need support.</a:t>
            </a:r>
            <a:endParaRPr lang="en-AU" dirty="0">
              <a:solidFill>
                <a:srgbClr val="2E294E"/>
              </a:solidFill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11D1BFA-9793-22E3-8A38-89A421F599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>
                <a:solidFill>
                  <a:srgbClr val="762000"/>
                </a:solidFill>
              </a:rPr>
              <a:t>Content Warning</a:t>
            </a:r>
            <a:br>
              <a:rPr lang="en-AU" dirty="0">
                <a:solidFill>
                  <a:srgbClr val="762000"/>
                </a:solidFill>
              </a:rPr>
            </a:b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425048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627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80058" y="2152302"/>
            <a:ext cx="499921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greatest number of refugees globally are from Venezuela (6.5 million)</a:t>
            </a: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around 5.5 million refugees from Syria and 5.3 million refugees from Ukraine.</a:t>
            </a:r>
            <a:endParaRPr lang="en-GB" altLang="en-US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  <a:cs typeface="Arial" panose="020B0604020202020204" pitchFamily="34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563389" y="366846"/>
            <a:ext cx="1171727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  <a:endParaRPr lang="en-US" sz="4500" b="0" dirty="0"/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1E89B5F-0B7E-4526-82E3-DCEFD6CF3BAB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" name="Picture Placeholder 4">
            <a:extLst>
              <a:ext uri="{FF2B5EF4-FFF2-40B4-BE49-F238E27FC236}">
                <a16:creationId xmlns:a16="http://schemas.microsoft.com/office/drawing/2014/main" id="{4AD26651-2B62-97FA-262A-C2FF22CD0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701" y="2181225"/>
            <a:ext cx="4757535" cy="3172097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8C277-FCB6-E273-50D1-1C30F1C3BEB8}"/>
              </a:ext>
            </a:extLst>
          </p:cNvPr>
          <p:cNvSpPr txBox="1">
            <a:spLocks/>
          </p:cNvSpPr>
          <p:nvPr/>
        </p:nvSpPr>
        <p:spPr bwMode="auto">
          <a:xfrm>
            <a:off x="7636669" y="5353322"/>
            <a:ext cx="5293453" cy="333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89058" indent="-189058" algn="l" defTabSz="756232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Char char="•"/>
              <a:defRPr sz="23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7174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98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45290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65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2340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01521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79637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753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5869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3985" indent="-189058" algn="l" defTabSz="756232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1200" dirty="0">
                <a:solidFill>
                  <a:schemeClr val="tx2"/>
                </a:solidFill>
              </a:rPr>
              <a:t>View of a camp for displaced people in Sudan. Photo: George Wambugu/CAFOD</a:t>
            </a:r>
          </a:p>
        </p:txBody>
      </p:sp>
    </p:spTree>
    <p:extLst>
      <p:ext uri="{BB962C8B-B14F-4D97-AF65-F5344CB8AC3E}">
        <p14:creationId xmlns:p14="http://schemas.microsoft.com/office/powerpoint/2010/main" val="369780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254088" y="2906896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256718" y="1829399"/>
            <a:ext cx="856838" cy="398893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05962"/>
            <a:ext cx="6193642" cy="107635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Most asylum seekers arrive in Australia by boat. True or False?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7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688040" y="3469921"/>
            <a:ext cx="39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True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688041" y="4580535"/>
            <a:ext cx="3988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False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B43F6DF-9B9A-4DA2-8260-42646DADB25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096917" cy="3200400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FEA7992-5506-41C1-B5EE-F83249A90C84}"/>
              </a:ext>
            </a:extLst>
          </p:cNvPr>
          <p:cNvSpPr txBox="1">
            <a:spLocks/>
          </p:cNvSpPr>
          <p:nvPr/>
        </p:nvSpPr>
        <p:spPr>
          <a:xfrm>
            <a:off x="7636669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Shutterstock.com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170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189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25492" y="2181225"/>
            <a:ext cx="545705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Most asylum seekers arrive in Australia by plane</a:t>
            </a: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AU" sz="25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BD83D8A-868F-4004-9ECD-6FD6FE0840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096917" cy="3200400"/>
          </a:xfrm>
          <a:prstGeom prst="rect">
            <a:avLst/>
          </a:prstGeom>
        </p:spPr>
      </p:pic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4EAD7D83-4984-4D42-B284-B78572DAD9A2}"/>
              </a:ext>
            </a:extLst>
          </p:cNvPr>
          <p:cNvSpPr txBox="1">
            <a:spLocks/>
          </p:cNvSpPr>
          <p:nvPr/>
        </p:nvSpPr>
        <p:spPr>
          <a:xfrm>
            <a:off x="7636669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</a:t>
            </a:r>
            <a:r>
              <a:rPr lang="en-US" sz="1200" kern="0" dirty="0" err="1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tonympix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 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4"/>
              </a:rPr>
              <a:t>Shutterstock.com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5D7CB4-2F0B-453E-9212-628C1E69EAFE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74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1918223" y="3180852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1955797" y="2103356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5888842" cy="8734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ea typeface="Roboto"/>
              </a:rPr>
              <a:t>Where is the world's largest refugee camp? 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8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731797" y="3396106"/>
            <a:ext cx="3552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Kenya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694222" y="4478490"/>
            <a:ext cx="35803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Bangladesh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1918224" y="4258349"/>
            <a:ext cx="792000" cy="324000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731797" y="5555987"/>
            <a:ext cx="3277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Lebanon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5AC2749-F8E8-404B-8364-7A08D47D0B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181600" cy="323628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5B404E2-B81C-4380-8694-DC3F799B791F}"/>
              </a:ext>
            </a:extLst>
          </p:cNvPr>
          <p:cNvSpPr/>
          <p:nvPr/>
        </p:nvSpPr>
        <p:spPr>
          <a:xfrm>
            <a:off x="7636668" y="5417511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Women using water taps provided by Caritas Bangladesh. Photo: Jessica Stone /Caritas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1422597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1730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86161"/>
            <a:ext cx="545705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altLang="en-US" sz="2800" dirty="0" err="1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Kutupalong</a:t>
            </a:r>
            <a:r>
              <a:rPr lang="en-AU" alt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refugee camp in Cox's Bazar, Bangladesh, is the world's largest refugee camp with nearly 1 million refugees. 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6320107C-1646-4D55-A0E4-E4211B4EF0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4"/>
            <a:ext cx="5181600" cy="323628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EFF8D725-0677-4C17-8037-4D4627C4DFAF}"/>
              </a:ext>
            </a:extLst>
          </p:cNvPr>
          <p:cNvSpPr/>
          <p:nvPr/>
        </p:nvSpPr>
        <p:spPr>
          <a:xfrm>
            <a:off x="7636668" y="5417511"/>
            <a:ext cx="51816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Women in </a:t>
            </a:r>
            <a:r>
              <a:rPr lang="en-AU" altLang="en-US" sz="1200" dirty="0" err="1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Kutupalong</a:t>
            </a:r>
            <a:r>
              <a:rPr lang="en-AU" altLang="en-US" sz="12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 refugee camp</a:t>
            </a:r>
            <a:r>
              <a:rPr lang="en-AU" sz="1200" dirty="0">
                <a:solidFill>
                  <a:schemeClr val="tx2"/>
                </a:solidFill>
              </a:rPr>
              <a:t> use water taps provided by Caritas Bangladesh. Photo: Jessica Stone /Caritas Australia</a:t>
            </a:r>
          </a:p>
        </p:txBody>
      </p:sp>
      <p:sp>
        <p:nvSpPr>
          <p:cNvPr id="19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E9C72FD-9EB3-4FDA-96D7-9BDD09B4D2DB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91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142329" y="2712524"/>
            <a:ext cx="856838" cy="371875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59687" y="1652385"/>
            <a:ext cx="856838" cy="36840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800225"/>
            <a:ext cx="6422242" cy="989905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Which country resettled the largest number of refugees in 2025? 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9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967523" y="3118382"/>
            <a:ext cx="34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U.S.A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967523" y="4251078"/>
            <a:ext cx="3462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Australia</a:t>
            </a:r>
          </a:p>
        </p:txBody>
      </p:sp>
      <p:sp>
        <p:nvSpPr>
          <p:cNvPr id="32" name="Round Diagonal Corner Rectangle 31">
            <a:hlinkClick r:id="rId3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107300" y="3825052"/>
            <a:ext cx="856838" cy="3648698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>
            <a:hlinkClick r:id="rId4" action="ppaction://hlinksldjump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970552" y="5328575"/>
            <a:ext cx="338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Canada</a:t>
            </a:r>
          </a:p>
        </p:txBody>
      </p:sp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31EF9259-0EC3-4BF0-9667-2358CE5AE7B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54725"/>
            <a:ext cx="5077710" cy="32269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E5C76A09-799B-4157-B053-0456C483BACE}"/>
              </a:ext>
            </a:extLst>
          </p:cNvPr>
          <p:cNvSpPr txBox="1">
            <a:spLocks/>
          </p:cNvSpPr>
          <p:nvPr/>
        </p:nvSpPr>
        <p:spPr>
          <a:xfrm>
            <a:off x="7612597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7"/>
              </a:rPr>
              <a:t>Shutterstock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5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68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>
            <a:extLst>
              <a:ext uri="{FF2B5EF4-FFF2-40B4-BE49-F238E27FC236}">
                <a16:creationId xmlns:a16="http://schemas.microsoft.com/office/drawing/2014/main" id="{823F1DBF-2954-46FE-AA2F-9843E83854B9}"/>
              </a:ext>
            </a:extLst>
          </p:cNvPr>
          <p:cNvSpPr/>
          <p:nvPr/>
        </p:nvSpPr>
        <p:spPr>
          <a:xfrm flipH="1">
            <a:off x="630899" y="4695825"/>
            <a:ext cx="2967170" cy="861226"/>
          </a:xfrm>
          <a:prstGeom prst="round2DiagRect">
            <a:avLst>
              <a:gd name="adj1" fmla="val 42510"/>
              <a:gd name="adj2" fmla="val 0"/>
            </a:avLst>
          </a:prstGeom>
          <a:solidFill>
            <a:srgbClr val="2E29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85">
              <a:solidFill>
                <a:srgbClr val="C3DDD7"/>
              </a:solidFill>
            </a:endParaRPr>
          </a:p>
        </p:txBody>
      </p:sp>
      <p:sp>
        <p:nvSpPr>
          <p:cNvPr id="2" name="TextBox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94A31E9-3B0B-4DD1-8790-6D9EAE640D34}"/>
              </a:ext>
            </a:extLst>
          </p:cNvPr>
          <p:cNvSpPr txBox="1"/>
          <p:nvPr/>
        </p:nvSpPr>
        <p:spPr>
          <a:xfrm>
            <a:off x="903063" y="4760871"/>
            <a:ext cx="2390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Start Quiz</a:t>
            </a:r>
            <a:endParaRPr lang="en-AU" sz="3600" dirty="0">
              <a:solidFill>
                <a:schemeClr val="bg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509585D-65E8-A043-A23C-434221DC1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3469" y="366846"/>
            <a:ext cx="11197199" cy="873497"/>
          </a:xfrm>
        </p:spPr>
        <p:txBody>
          <a:bodyPr/>
          <a:lstStyle/>
          <a:p>
            <a:r>
              <a:rPr lang="en-US" sz="4500" dirty="0">
                <a:solidFill>
                  <a:srgbClr val="2E294E"/>
                </a:solidFill>
              </a:rPr>
              <a:t>instructions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8AD70-3F7A-DA4A-BAFC-52B4E4D33C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5" y="1611773"/>
            <a:ext cx="12271005" cy="2906793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Click here 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to play this quiz on the </a:t>
            </a:r>
            <a:r>
              <a:rPr lang="en-AU" sz="2300" kern="0" dirty="0" err="1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Kahoot</a:t>
            </a: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interactive learning platform.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AU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This is an interactive resource. As you go through this quiz </a:t>
            </a:r>
            <a:r>
              <a:rPr lang="en-US" sz="2300" b="1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use your mouse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 to click on the correct answer for each question.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If you make a mistake you can go back by clicking on the arrow and trying again.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The source for the answers to each question is recorded in the ‘Notes’ section of the slides.</a:t>
            </a:r>
          </a:p>
          <a:p>
            <a:pPr>
              <a:lnSpc>
                <a:spcPct val="100000"/>
              </a:lnSpc>
            </a:pP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</a:rPr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3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300" dirty="0">
              <a:solidFill>
                <a:srgbClr val="0B234B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295C5D-6043-4420-A989-E216E7CAA7A4}"/>
              </a:ext>
            </a:extLst>
          </p:cNvPr>
          <p:cNvSpPr txBox="1"/>
          <p:nvPr/>
        </p:nvSpPr>
        <p:spPr>
          <a:xfrm>
            <a:off x="528625" y="5734310"/>
            <a:ext cx="12415664" cy="98488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Note: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If you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do edit this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ensure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content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photos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remain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appropriate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credit to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</a:t>
            </a:r>
            <a:r>
              <a:rPr lang="en-AU" sz="1200" spc="-9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photographers.</a:t>
            </a:r>
          </a:p>
          <a:p>
            <a:pPr>
              <a:spcAft>
                <a:spcPts val="1200"/>
              </a:spcAft>
            </a:pPr>
            <a:r>
              <a:rPr lang="en-AU" sz="1200" b="1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Copyright </a:t>
            </a:r>
            <a:r>
              <a:rPr lang="en-AU" sz="1200" b="1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Policy: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Material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within our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resources comes from a variety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authors, including Caritas staff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volunteers,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overseas partners and news organisations. Our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resources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information, names, images, pictures, logos are provided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“as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is”, without </a:t>
            </a:r>
            <a:r>
              <a:rPr lang="en-AU" sz="1200" spc="-14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warranty.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Any mistakes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brought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the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attention of Caritas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Australia</a:t>
            </a:r>
            <a:r>
              <a:rPr lang="en-AU" sz="1200" spc="-8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will</a:t>
            </a:r>
            <a:r>
              <a:rPr lang="en-AU" sz="1200" dirty="0">
                <a:latin typeface="Arial" panose="020B0604020202020204" pitchFamily="34" charset="0"/>
                <a:cs typeface="Arial"/>
              </a:rPr>
              <a:t>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be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corrected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soon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as possible. </a:t>
            </a:r>
            <a:r>
              <a:rPr lang="en-AU" sz="1200" spc="-47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To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review the full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Caritas Copyright </a:t>
            </a:r>
            <a:r>
              <a:rPr lang="en-AU" sz="1200" spc="-9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Policy, </a:t>
            </a:r>
            <a:r>
              <a:rPr lang="en-AU" sz="1200" spc="-5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please </a:t>
            </a:r>
            <a:r>
              <a:rPr lang="en-AU" sz="1200" dirty="0">
                <a:solidFill>
                  <a:srgbClr val="414042"/>
                </a:solidFill>
                <a:latin typeface="Arial" panose="020B0604020202020204" pitchFamily="34" charset="0"/>
                <a:cs typeface="Arial"/>
              </a:rPr>
              <a:t>visit: </a:t>
            </a:r>
            <a:r>
              <a:rPr lang="en-AU" sz="1200" u="sng" dirty="0">
                <a:solidFill>
                  <a:srgbClr val="004751"/>
                </a:solidFill>
                <a:latin typeface="Arial" panose="020B0604020202020204" pitchFamily="34" charset="0"/>
                <a:hlinkClick r:id="rId4"/>
              </a:rPr>
              <a:t>Caritas Australia</a:t>
            </a:r>
            <a:r>
              <a:rPr lang="en-AU" sz="1200" dirty="0">
                <a:solidFill>
                  <a:srgbClr val="004751"/>
                </a:solidFill>
                <a:latin typeface="Arial" panose="020B0604020202020204" pitchFamily="34" charset="0"/>
              </a:rPr>
              <a:t>​</a:t>
            </a:r>
          </a:p>
        </p:txBody>
      </p:sp>
      <p:sp>
        <p:nvSpPr>
          <p:cNvPr id="13" name="bg object 21">
            <a:extLst>
              <a:ext uri="{FF2B5EF4-FFF2-40B4-BE49-F238E27FC236}">
                <a16:creationId xmlns:a16="http://schemas.microsoft.com/office/drawing/2014/main" id="{1174632B-7BC7-AF47-9586-9246269FC2DB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4">
            <a:extLst>
              <a:ext uri="{FF2B5EF4-FFF2-40B4-BE49-F238E27FC236}">
                <a16:creationId xmlns:a16="http://schemas.microsoft.com/office/drawing/2014/main" id="{E7EF064C-6D09-4036-BC27-709DF5A939D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54725"/>
            <a:ext cx="5077710" cy="322690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54725"/>
            <a:ext cx="523011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altLang="en-US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Canada resettled over 15,700 refugees in 2025. </a:t>
            </a:r>
            <a:endParaRPr lang="en-AU" sz="26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F8C45306-6463-45A5-A443-997A66506052}"/>
              </a:ext>
            </a:extLst>
          </p:cNvPr>
          <p:cNvSpPr txBox="1">
            <a:spLocks/>
          </p:cNvSpPr>
          <p:nvPr/>
        </p:nvSpPr>
        <p:spPr>
          <a:xfrm>
            <a:off x="7612597" y="5381625"/>
            <a:ext cx="4804747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</a:rPr>
              <a:t>Photo credit: John Gomez/</a:t>
            </a:r>
            <a:r>
              <a:rPr 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Roboto" pitchFamily="2" charset="0"/>
                <a:hlinkClick r:id="rId4"/>
              </a:rPr>
              <a:t>Shutterstock</a:t>
            </a: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US" kern="0" dirty="0">
              <a:solidFill>
                <a:sysClr val="windowText" lastClr="000000"/>
              </a:solidFill>
            </a:endParaRPr>
          </a:p>
          <a:p>
            <a:endParaRPr lang="en-AU" kern="0" dirty="0">
              <a:solidFill>
                <a:sysClr val="windowText" lastClr="000000"/>
              </a:solidFill>
            </a:endParaRPr>
          </a:p>
        </p:txBody>
      </p:sp>
      <p:sp>
        <p:nvSpPr>
          <p:cNvPr id="16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B3A1AD0-2EF4-497F-BAE9-4FB025385743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71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9619"/>
            <a:ext cx="6727042" cy="873497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What percentage of refugees are hosted by high-income countries?</a:t>
            </a:r>
            <a:endParaRPr lang="en-AU" sz="24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10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FB0F98AF-A036-F748-B62A-16ECABB65A53}"/>
              </a:ext>
            </a:extLst>
          </p:cNvPr>
          <p:cNvSpPr/>
          <p:nvPr/>
        </p:nvSpPr>
        <p:spPr>
          <a:xfrm rot="16200000">
            <a:off x="2331734" y="1452096"/>
            <a:ext cx="785068" cy="3772129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hlinkClick r:id="rId4" action="ppaction://hlinksldjump"/>
            <a:extLst>
              <a:ext uri="{FF2B5EF4-FFF2-40B4-BE49-F238E27FC236}">
                <a16:creationId xmlns:a16="http://schemas.microsoft.com/office/drawing/2014/main" id="{731B2630-F636-7D47-B346-7598B76C23C6}"/>
              </a:ext>
            </a:extLst>
          </p:cNvPr>
          <p:cNvSpPr txBox="1"/>
          <p:nvPr/>
        </p:nvSpPr>
        <p:spPr>
          <a:xfrm>
            <a:off x="910145" y="3014994"/>
            <a:ext cx="37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45%</a:t>
            </a:r>
          </a:p>
        </p:txBody>
      </p:sp>
      <p:sp>
        <p:nvSpPr>
          <p:cNvPr id="12" name="Round Diagonal Corner Rectangle 15">
            <a:hlinkClick r:id="rId4" action="ppaction://hlinksldjump"/>
            <a:extLst>
              <a:ext uri="{FF2B5EF4-FFF2-40B4-BE49-F238E27FC236}">
                <a16:creationId xmlns:a16="http://schemas.microsoft.com/office/drawing/2014/main" id="{2315F0AC-04D3-41A6-B63A-8D2491C9FF57}"/>
              </a:ext>
            </a:extLst>
          </p:cNvPr>
          <p:cNvSpPr/>
          <p:nvPr/>
        </p:nvSpPr>
        <p:spPr>
          <a:xfrm rot="16200000">
            <a:off x="2366843" y="2488219"/>
            <a:ext cx="785068" cy="38423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hlinkClick r:id="rId4" action="ppaction://hlinksldjump"/>
            <a:extLst>
              <a:ext uri="{FF2B5EF4-FFF2-40B4-BE49-F238E27FC236}">
                <a16:creationId xmlns:a16="http://schemas.microsoft.com/office/drawing/2014/main" id="{53948606-A8AA-40CD-9130-3CE11A3D40A7}"/>
              </a:ext>
            </a:extLst>
          </p:cNvPr>
          <p:cNvSpPr txBox="1"/>
          <p:nvPr/>
        </p:nvSpPr>
        <p:spPr>
          <a:xfrm>
            <a:off x="910145" y="4086225"/>
            <a:ext cx="3700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75%</a:t>
            </a:r>
          </a:p>
        </p:txBody>
      </p:sp>
      <p:sp>
        <p:nvSpPr>
          <p:cNvPr id="20" name="Round Diagonal Corner Rectangle 15">
            <a:hlinkClick r:id="rId5" action="ppaction://hlinksldjump"/>
            <a:extLst>
              <a:ext uri="{FF2B5EF4-FFF2-40B4-BE49-F238E27FC236}">
                <a16:creationId xmlns:a16="http://schemas.microsoft.com/office/drawing/2014/main" id="{D3B77BDB-3E3C-429D-A805-78107830E0DC}"/>
              </a:ext>
            </a:extLst>
          </p:cNvPr>
          <p:cNvSpPr/>
          <p:nvPr/>
        </p:nvSpPr>
        <p:spPr>
          <a:xfrm rot="16200000">
            <a:off x="2393748" y="3604677"/>
            <a:ext cx="785068" cy="384234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>
            <a:hlinkClick r:id="rId5" action="ppaction://hlinksldjump"/>
            <a:extLst>
              <a:ext uri="{FF2B5EF4-FFF2-40B4-BE49-F238E27FC236}">
                <a16:creationId xmlns:a16="http://schemas.microsoft.com/office/drawing/2014/main" id="{9D7C25AE-7151-4DF8-A0E7-4DF8380302B3}"/>
              </a:ext>
            </a:extLst>
          </p:cNvPr>
          <p:cNvSpPr txBox="1"/>
          <p:nvPr/>
        </p:nvSpPr>
        <p:spPr>
          <a:xfrm>
            <a:off x="913988" y="5157455"/>
            <a:ext cx="36963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29%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D0DBC0-A721-4B86-8DBF-BAFDD63C88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500" y="2181224"/>
            <a:ext cx="4802477" cy="320040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123429-C9AB-4D79-BA5C-B0F270C1FBA8}"/>
              </a:ext>
            </a:extLst>
          </p:cNvPr>
          <p:cNvSpPr/>
          <p:nvPr/>
        </p:nvSpPr>
        <p:spPr>
          <a:xfrm>
            <a:off x="7848500" y="5381625"/>
            <a:ext cx="4802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CRS and partners have provided tarps, shelter and WASH support across displacement sites in Gaza. Photo: CRS</a:t>
            </a:r>
          </a:p>
        </p:txBody>
      </p:sp>
    </p:spTree>
    <p:extLst>
      <p:ext uri="{BB962C8B-B14F-4D97-AF65-F5344CB8AC3E}">
        <p14:creationId xmlns:p14="http://schemas.microsoft.com/office/powerpoint/2010/main" val="327775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263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555394" y="2181224"/>
            <a:ext cx="534103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sz="28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Only 29% of refugees are hosted by high-income countries, meaning 71% are hosted by low-and middle- income countries.</a:t>
            </a: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6AFFE2B-3333-4392-9B81-E560C18773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48500" y="2181224"/>
            <a:ext cx="4802477" cy="3200401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E0920181-911E-4C68-8418-88DA1A13C165}"/>
              </a:ext>
            </a:extLst>
          </p:cNvPr>
          <p:cNvSpPr/>
          <p:nvPr/>
        </p:nvSpPr>
        <p:spPr>
          <a:xfrm>
            <a:off x="7848500" y="5381625"/>
            <a:ext cx="50143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CRS and partners have provided tarps, shelter and WASH support across displacement sites in Gaza. Photo: CRS</a:t>
            </a:r>
          </a:p>
        </p:txBody>
      </p:sp>
      <p:sp>
        <p:nvSpPr>
          <p:cNvPr id="25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861A092-12AA-40AC-A2ED-38A114B91556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19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E45EA52-F16A-5533-E206-9E7BF39D93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2300" dirty="0"/>
              <a:t>For more resources on Refugees and Forced Migration, </a:t>
            </a:r>
            <a:r>
              <a:rPr lang="en-US" sz="2300" kern="0" dirty="0">
                <a:solidFill>
                  <a:srgbClr val="0B234B"/>
                </a:solidFill>
                <a:latin typeface="Arial" panose="020B0604020202020204" pitchFamily="34" charset="0"/>
                <a:ea typeface="Roboto" pitchFamily="2" charset="0"/>
                <a:hlinkClick r:id="rId2"/>
              </a:rPr>
              <a:t>click here.</a:t>
            </a:r>
            <a:endParaRPr lang="en-US" sz="2300" kern="0" dirty="0">
              <a:solidFill>
                <a:srgbClr val="0B234B"/>
              </a:solidFill>
              <a:latin typeface="Arial" panose="020B0604020202020204" pitchFamily="34" charset="0"/>
              <a:ea typeface="Roboto" pitchFamily="2" charset="0"/>
            </a:endParaRPr>
          </a:p>
          <a:p>
            <a:endParaRPr lang="en-AU" sz="2300" dirty="0"/>
          </a:p>
          <a:p>
            <a:r>
              <a:rPr lang="en-AU" sz="2300" dirty="0"/>
              <a:t>Resources available include: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Prayer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Case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Refugee Animation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300" dirty="0"/>
              <a:t>Refugee Pilgrimage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AU" sz="2300" dirty="0"/>
          </a:p>
          <a:p>
            <a:r>
              <a:rPr lang="en-AU" sz="2300" kern="0" dirty="0">
                <a:ea typeface="Roboto Light"/>
              </a:rPr>
              <a:t>Stay up to date with events and resources! Subscribe to </a:t>
            </a:r>
            <a:r>
              <a:rPr lang="en-AU" sz="2300" kern="0" dirty="0">
                <a:ea typeface="Roboto Light"/>
                <a:hlinkClick r:id="rId3"/>
              </a:rPr>
              <a:t>Caritas Australia’s Education e-newsletter</a:t>
            </a:r>
            <a:r>
              <a:rPr lang="en-AU" sz="2300" kern="0" dirty="0">
                <a:ea typeface="Roboto Light"/>
              </a:rPr>
              <a:t> </a:t>
            </a:r>
          </a:p>
          <a:p>
            <a:endParaRPr lang="en-AU" sz="2300" dirty="0"/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96A6E9DA-D606-9EDA-FB22-53C9F76B50EF}"/>
              </a:ext>
            </a:extLst>
          </p:cNvPr>
          <p:cNvSpPr txBox="1">
            <a:spLocks/>
          </p:cNvSpPr>
          <p:nvPr/>
        </p:nvSpPr>
        <p:spPr>
          <a:xfrm>
            <a:off x="1083469" y="366846"/>
            <a:ext cx="111971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Learn More</a:t>
            </a:r>
          </a:p>
        </p:txBody>
      </p:sp>
      <p:sp>
        <p:nvSpPr>
          <p:cNvPr id="9" name="bg object 21">
            <a:extLst>
              <a:ext uri="{FF2B5EF4-FFF2-40B4-BE49-F238E27FC236}">
                <a16:creationId xmlns:a16="http://schemas.microsoft.com/office/drawing/2014/main" id="{B641C2B5-2F35-2199-0A5E-B9BCF97CC4AA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0A9044-C6F3-99C2-9AC5-BA76798B34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536"/>
          <a:stretch/>
        </p:blipFill>
        <p:spPr>
          <a:xfrm>
            <a:off x="7789070" y="1935922"/>
            <a:ext cx="4594270" cy="344570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6BC77C6-18B8-3B81-C94B-9513E38C3C16}"/>
              </a:ext>
            </a:extLst>
          </p:cNvPr>
          <p:cNvSpPr/>
          <p:nvPr/>
        </p:nvSpPr>
        <p:spPr>
          <a:xfrm>
            <a:off x="7789069" y="5381625"/>
            <a:ext cx="45942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A young refugee receiving support from Caritas Goma in North Kivu. Photo: Bitita Dany/Caritas Goma</a:t>
            </a:r>
          </a:p>
        </p:txBody>
      </p:sp>
    </p:spTree>
    <p:extLst>
      <p:ext uri="{BB962C8B-B14F-4D97-AF65-F5344CB8AC3E}">
        <p14:creationId xmlns:p14="http://schemas.microsoft.com/office/powerpoint/2010/main" val="154796108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AE8B9AE-5D4E-214A-ABBF-F5D1F9C15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96016" y="2486025"/>
            <a:ext cx="5452506" cy="77056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51277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1281B9CF-3259-414D-9CE0-56AF7CB0521F}"/>
              </a:ext>
            </a:extLst>
          </p:cNvPr>
          <p:cNvSpPr/>
          <p:nvPr/>
        </p:nvSpPr>
        <p:spPr>
          <a:xfrm rot="16200000">
            <a:off x="3209010" y="-39146"/>
            <a:ext cx="1037798" cy="6445920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8" y="1800225"/>
            <a:ext cx="6650842" cy="864689"/>
          </a:xfrm>
        </p:spPr>
        <p:txBody>
          <a:bodyPr lIns="91440" tIns="45720" rIns="91440" bIns="45720" anchor="t"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A refugee is: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lnSpc>
                <a:spcPct val="100000"/>
              </a:lnSpc>
            </a:pP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D5EC580A-2418-45A3-886F-21EDDFCAA79B}"/>
              </a:ext>
            </a:extLst>
          </p:cNvPr>
          <p:cNvSpPr txBox="1">
            <a:spLocks/>
          </p:cNvSpPr>
          <p:nvPr/>
        </p:nvSpPr>
        <p:spPr>
          <a:xfrm>
            <a:off x="7821371" y="5381625"/>
            <a:ext cx="4800600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srgbClr val="414042"/>
                </a:solidFill>
              </a:rPr>
              <a:t>A family in Ukraine who has been displaced by the war. Photo: Svitlana Dmytrenko/Caritas Australia</a:t>
            </a: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1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ound Diagonal Corner Rectangle 50">
            <a:hlinkClick r:id="rId5" action="ppaction://hlinksldjump"/>
            <a:extLst>
              <a:ext uri="{FF2B5EF4-FFF2-40B4-BE49-F238E27FC236}">
                <a16:creationId xmlns:a16="http://schemas.microsoft.com/office/drawing/2014/main" id="{AEBD3527-47E9-40DF-82C4-46F7D8849F6E}"/>
              </a:ext>
            </a:extLst>
          </p:cNvPr>
          <p:cNvSpPr/>
          <p:nvPr/>
        </p:nvSpPr>
        <p:spPr>
          <a:xfrm rot="16200000">
            <a:off x="3220848" y="1381139"/>
            <a:ext cx="1037798" cy="6422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hlinkClick r:id="rId5" action="ppaction://hlinksldjump"/>
            <a:extLst>
              <a:ext uri="{FF2B5EF4-FFF2-40B4-BE49-F238E27FC236}">
                <a16:creationId xmlns:a16="http://schemas.microsoft.com/office/drawing/2014/main" id="{9DA24B21-88ED-4E39-8707-63453C6D20B1}"/>
              </a:ext>
            </a:extLst>
          </p:cNvPr>
          <p:cNvSpPr txBox="1"/>
          <p:nvPr/>
        </p:nvSpPr>
        <p:spPr>
          <a:xfrm>
            <a:off x="618475" y="4176761"/>
            <a:ext cx="61037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B.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Someone who is forced to leave their country from fear of persecution </a:t>
            </a:r>
          </a:p>
        </p:txBody>
      </p:sp>
      <p:sp>
        <p:nvSpPr>
          <p:cNvPr id="15" name="Round Diagonal Corner Rectangle 50">
            <a:hlinkClick r:id="rId3" action="ppaction://hlinksldjump"/>
            <a:extLst>
              <a:ext uri="{FF2B5EF4-FFF2-40B4-BE49-F238E27FC236}">
                <a16:creationId xmlns:a16="http://schemas.microsoft.com/office/drawing/2014/main" id="{E2AB4CFC-00FE-4120-ACE4-89E6C9E5F58B}"/>
              </a:ext>
            </a:extLst>
          </p:cNvPr>
          <p:cNvSpPr/>
          <p:nvPr/>
        </p:nvSpPr>
        <p:spPr>
          <a:xfrm rot="16200000">
            <a:off x="3220848" y="2789584"/>
            <a:ext cx="1037798" cy="6422244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hlinkClick r:id="rId3" action="ppaction://hlinksldjump"/>
            <a:extLst>
              <a:ext uri="{FF2B5EF4-FFF2-40B4-BE49-F238E27FC236}">
                <a16:creationId xmlns:a16="http://schemas.microsoft.com/office/drawing/2014/main" id="{B8222056-9C7C-4A7F-89E4-D8B57728B956}"/>
              </a:ext>
            </a:extLst>
          </p:cNvPr>
          <p:cNvSpPr/>
          <p:nvPr/>
        </p:nvSpPr>
        <p:spPr>
          <a:xfrm>
            <a:off x="627357" y="5602057"/>
            <a:ext cx="6038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C.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Anyone who is asking for asylum in another country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7B8C13F0-6A2A-4B6B-B27C-3F08F8A58464}"/>
              </a:ext>
            </a:extLst>
          </p:cNvPr>
          <p:cNvSpPr/>
          <p:nvPr/>
        </p:nvSpPr>
        <p:spPr>
          <a:xfrm>
            <a:off x="635674" y="2776190"/>
            <a:ext cx="60927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A. </a:t>
            </a:r>
            <a:r>
              <a:rPr lang="en-AU" sz="2400" dirty="0">
                <a:solidFill>
                  <a:schemeClr val="tx2"/>
                </a:solidFill>
                <a:latin typeface="Arial" panose="020B0604020202020204" pitchFamily="34" charset="0"/>
                <a:ea typeface="Roboto" pitchFamily="2" charset="0"/>
              </a:rPr>
              <a:t>Someone who chooses to leave their country for a better life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9BC8A7-CDCD-400C-9196-4E0C6D545E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371" y="2181225"/>
            <a:ext cx="4800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39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solidFill>
                  <a:schemeClr val="bg1"/>
                </a:solidFill>
              </a:rPr>
              <a:t>Answer incorrect</a:t>
            </a:r>
          </a:p>
        </p:txBody>
      </p:sp>
    </p:spTree>
    <p:extLst>
      <p:ext uri="{BB962C8B-B14F-4D97-AF65-F5344CB8AC3E}">
        <p14:creationId xmlns:p14="http://schemas.microsoft.com/office/powerpoint/2010/main" val="370694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73A0273-741B-4663-ADA6-C4C907B9FD92}"/>
              </a:ext>
            </a:extLst>
          </p:cNvPr>
          <p:cNvSpPr/>
          <p:nvPr/>
        </p:nvSpPr>
        <p:spPr>
          <a:xfrm>
            <a:off x="528625" y="2104018"/>
            <a:ext cx="5341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rgbClr val="4140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Someone who is forced to leave their country from fear of persecution. </a:t>
            </a:r>
          </a:p>
          <a:p>
            <a:pPr>
              <a:spcAft>
                <a:spcPts val="1200"/>
              </a:spcAft>
            </a:pPr>
            <a:r>
              <a:rPr lang="en-AU" sz="2400" dirty="0">
                <a:solidFill>
                  <a:srgbClr val="414042"/>
                </a:solidFill>
                <a:latin typeface="Arial" panose="020B0604020202020204" pitchFamily="34" charset="0"/>
                <a:ea typeface="Roboto" pitchFamily="2" charset="0"/>
                <a:cs typeface="Arial" panose="020B0604020202020204" pitchFamily="34" charset="0"/>
              </a:rPr>
              <a:t>This persecution may occur because of their race, religion, nationality, the social group they belong to or the political opinions they hold. </a:t>
            </a:r>
          </a:p>
        </p:txBody>
      </p:sp>
      <p:sp>
        <p:nvSpPr>
          <p:cNvPr id="24" name="Title 23">
            <a:extLst>
              <a:ext uri="{FF2B5EF4-FFF2-40B4-BE49-F238E27FC236}">
                <a16:creationId xmlns:a16="http://schemas.microsoft.com/office/drawing/2014/main" id="{FA273D14-8DEB-D24B-9EC0-C0504FDBE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solidFill>
                  <a:srgbClr val="0B234B"/>
                </a:solidFill>
              </a:rPr>
              <a:t>Answer  correct!</a:t>
            </a:r>
          </a:p>
        </p:txBody>
      </p:sp>
      <p:sp>
        <p:nvSpPr>
          <p:cNvPr id="17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BA4A0F8-38DC-46F9-8B50-66CFE161C8BE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D835DA3-E753-4BF2-A530-F4987DA0E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1371" y="2181225"/>
            <a:ext cx="4800600" cy="3200400"/>
          </a:xfrm>
          <a:prstGeom prst="rect">
            <a:avLst/>
          </a:prstGeom>
        </p:spPr>
      </p:pic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4402EAA3-20A0-469B-94E4-CEA017D94C7F}"/>
              </a:ext>
            </a:extLst>
          </p:cNvPr>
          <p:cNvSpPr txBox="1">
            <a:spLocks/>
          </p:cNvSpPr>
          <p:nvPr/>
        </p:nvSpPr>
        <p:spPr>
          <a:xfrm>
            <a:off x="7821371" y="5381625"/>
            <a:ext cx="4800600" cy="444461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31141">
              <a:defRPr>
                <a:latin typeface="+mn-lt"/>
                <a:ea typeface="+mn-ea"/>
                <a:cs typeface="+mn-cs"/>
              </a:defRPr>
            </a:lvl2pPr>
            <a:lvl3pPr marL="862282">
              <a:defRPr>
                <a:latin typeface="+mn-lt"/>
                <a:ea typeface="+mn-ea"/>
                <a:cs typeface="+mn-cs"/>
              </a:defRPr>
            </a:lvl3pPr>
            <a:lvl4pPr marL="1293422">
              <a:defRPr>
                <a:latin typeface="+mn-lt"/>
                <a:ea typeface="+mn-ea"/>
                <a:cs typeface="+mn-cs"/>
              </a:defRPr>
            </a:lvl4pPr>
            <a:lvl5pPr marL="1724561">
              <a:defRPr>
                <a:latin typeface="+mn-lt"/>
                <a:ea typeface="+mn-ea"/>
                <a:cs typeface="+mn-cs"/>
              </a:defRPr>
            </a:lvl5pPr>
            <a:lvl6pPr marL="2155701">
              <a:defRPr>
                <a:latin typeface="+mn-lt"/>
                <a:ea typeface="+mn-ea"/>
                <a:cs typeface="+mn-cs"/>
              </a:defRPr>
            </a:lvl6pPr>
            <a:lvl7pPr marL="2586842">
              <a:defRPr>
                <a:latin typeface="+mn-lt"/>
                <a:ea typeface="+mn-ea"/>
                <a:cs typeface="+mn-cs"/>
              </a:defRPr>
            </a:lvl7pPr>
            <a:lvl8pPr marL="3017981">
              <a:defRPr>
                <a:latin typeface="+mn-lt"/>
                <a:ea typeface="+mn-ea"/>
                <a:cs typeface="+mn-cs"/>
              </a:defRPr>
            </a:lvl8pPr>
            <a:lvl9pPr marL="3449122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AU" sz="1200" dirty="0">
                <a:solidFill>
                  <a:srgbClr val="414042"/>
                </a:solidFill>
              </a:rPr>
              <a:t>A family in Ukraine who has been displaced by the war. Photo: Svitlana Dmytrenko/Caritas Australia</a:t>
            </a:r>
          </a:p>
        </p:txBody>
      </p:sp>
    </p:spTree>
    <p:extLst>
      <p:ext uri="{BB962C8B-B14F-4D97-AF65-F5344CB8AC3E}">
        <p14:creationId xmlns:p14="http://schemas.microsoft.com/office/powerpoint/2010/main" val="320850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 Diagonal Corner Rectangle 30">
            <a:hlinkClick r:id="rId3" action="ppaction://hlinksldjump"/>
            <a:extLst>
              <a:ext uri="{FF2B5EF4-FFF2-40B4-BE49-F238E27FC236}">
                <a16:creationId xmlns:a16="http://schemas.microsoft.com/office/drawing/2014/main" id="{895949D5-B4F4-4F4A-958D-2800885981B0}"/>
              </a:ext>
            </a:extLst>
          </p:cNvPr>
          <p:cNvSpPr/>
          <p:nvPr/>
        </p:nvSpPr>
        <p:spPr>
          <a:xfrm rot="16200000">
            <a:off x="2081826" y="2372733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25" name="Round Diagonal Corner Rectangle 24">
            <a:hlinkClick r:id="rId4" action="ppaction://hlinksldjump"/>
            <a:extLst>
              <a:ext uri="{FF2B5EF4-FFF2-40B4-BE49-F238E27FC236}">
                <a16:creationId xmlns:a16="http://schemas.microsoft.com/office/drawing/2014/main" id="{ACCB55B2-9B3B-DB4B-8B60-B6E65B41F85E}"/>
              </a:ext>
            </a:extLst>
          </p:cNvPr>
          <p:cNvSpPr/>
          <p:nvPr/>
        </p:nvSpPr>
        <p:spPr>
          <a:xfrm rot="16200000">
            <a:off x="2101813" y="1295236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0D1B3F16-024F-3B46-87B2-BD6BF510AC1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627" y="1918406"/>
            <a:ext cx="6574642" cy="14046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AU" sz="2600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ea typeface="Roboto" pitchFamily="2" charset="0"/>
              </a:rPr>
              <a:t>How many refugees are in the world?</a:t>
            </a:r>
            <a:endParaRPr lang="en-US" sz="2600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37" name="Title Placeholder 1">
            <a:extLst>
              <a:ext uri="{FF2B5EF4-FFF2-40B4-BE49-F238E27FC236}">
                <a16:creationId xmlns:a16="http://schemas.microsoft.com/office/drawing/2014/main" id="{8D0CC9F2-F283-1642-86DB-3F1EDE7C43AC}"/>
              </a:ext>
            </a:extLst>
          </p:cNvPr>
          <p:cNvSpPr txBox="1">
            <a:spLocks/>
          </p:cNvSpPr>
          <p:nvPr/>
        </p:nvSpPr>
        <p:spPr>
          <a:xfrm>
            <a:off x="1007269" y="366846"/>
            <a:ext cx="1127339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C3DDD7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>
                <a:solidFill>
                  <a:srgbClr val="2E294E"/>
                </a:solidFill>
              </a:rPr>
              <a:t>Question 2</a:t>
            </a:r>
          </a:p>
        </p:txBody>
      </p:sp>
      <p:sp>
        <p:nvSpPr>
          <p:cNvPr id="38" name="bg object 21">
            <a:extLst>
              <a:ext uri="{FF2B5EF4-FFF2-40B4-BE49-F238E27FC236}">
                <a16:creationId xmlns:a16="http://schemas.microsoft.com/office/drawing/2014/main" id="{A81A904F-F80C-4949-927A-82E0522C2869}"/>
              </a:ext>
            </a:extLst>
          </p:cNvPr>
          <p:cNvSpPr>
            <a:spLocks noChangeAspect="1"/>
          </p:cNvSpPr>
          <p:nvPr/>
        </p:nvSpPr>
        <p:spPr>
          <a:xfrm>
            <a:off x="528625" y="504825"/>
            <a:ext cx="381520" cy="38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TextBox 4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9853827-FE94-E441-BBCE-9DABF749E5A7}"/>
              </a:ext>
            </a:extLst>
          </p:cNvPr>
          <p:cNvSpPr txBox="1"/>
          <p:nvPr/>
        </p:nvSpPr>
        <p:spPr>
          <a:xfrm>
            <a:off x="843195" y="2825269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A. 7.8 million</a:t>
            </a:r>
          </a:p>
        </p:txBody>
      </p:sp>
      <p:sp>
        <p:nvSpPr>
          <p:cNvPr id="27" name="TextBox 26">
            <a:hlinkClick r:id="rId3" action="ppaction://hlinksldjump"/>
            <a:extLst>
              <a:ext uri="{FF2B5EF4-FFF2-40B4-BE49-F238E27FC236}">
                <a16:creationId xmlns:a16="http://schemas.microsoft.com/office/drawing/2014/main" id="{84DB6817-91B3-E548-8AE1-27FE34C708F3}"/>
              </a:ext>
            </a:extLst>
          </p:cNvPr>
          <p:cNvSpPr txBox="1"/>
          <p:nvPr/>
        </p:nvSpPr>
        <p:spPr>
          <a:xfrm>
            <a:off x="843195" y="3935883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B. 42.5 million</a:t>
            </a:r>
          </a:p>
        </p:txBody>
      </p:sp>
      <p:sp>
        <p:nvSpPr>
          <p:cNvPr id="32" name="Round Diagonal Corner Rectangle 31">
            <a:hlinkClick r:id="rId4" action="ppaction://hlinksldjump"/>
            <a:extLst>
              <a:ext uri="{FF2B5EF4-FFF2-40B4-BE49-F238E27FC236}">
                <a16:creationId xmlns:a16="http://schemas.microsoft.com/office/drawing/2014/main" id="{FCE2F7C7-1C18-514A-8DD7-0B0EADDB3A7C}"/>
              </a:ext>
            </a:extLst>
          </p:cNvPr>
          <p:cNvSpPr/>
          <p:nvPr/>
        </p:nvSpPr>
        <p:spPr>
          <a:xfrm rot="16200000">
            <a:off x="2081826" y="3450230"/>
            <a:ext cx="856838" cy="3767952"/>
          </a:xfrm>
          <a:prstGeom prst="round2DiagRect">
            <a:avLst>
              <a:gd name="adj1" fmla="val 37573"/>
              <a:gd name="adj2" fmla="val 0"/>
            </a:avLst>
          </a:prstGeom>
          <a:solidFill>
            <a:srgbClr val="E5D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761F00"/>
              </a:solidFill>
            </a:endParaRPr>
          </a:p>
        </p:txBody>
      </p:sp>
      <p:sp>
        <p:nvSpPr>
          <p:cNvPr id="33" name="TextBox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03E7EA66-F205-4342-9537-CC51E49BBDDD}"/>
              </a:ext>
            </a:extLst>
          </p:cNvPr>
          <p:cNvSpPr txBox="1"/>
          <p:nvPr/>
        </p:nvSpPr>
        <p:spPr>
          <a:xfrm>
            <a:off x="843195" y="5013380"/>
            <a:ext cx="3374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b="1" dirty="0">
                <a:solidFill>
                  <a:srgbClr val="761F00"/>
                </a:solidFill>
                <a:latin typeface="Arial" panose="020B0604020202020204" pitchFamily="34" charset="0"/>
                <a:ea typeface="Roboto" pitchFamily="2" charset="0"/>
              </a:rPr>
              <a:t>C. 16.7 million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E1768D-F27C-4A98-9281-A89BE6764F3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38737" cy="32004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804DA8-5634-4100-AD75-460D8CAD333A}"/>
              </a:ext>
            </a:extLst>
          </p:cNvPr>
          <p:cNvSpPr/>
          <p:nvPr/>
        </p:nvSpPr>
        <p:spPr>
          <a:xfrm>
            <a:off x="7636669" y="5381625"/>
            <a:ext cx="513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The largest refugee camp, </a:t>
            </a:r>
            <a:r>
              <a:rPr lang="en-AU" sz="1200" dirty="0" err="1">
                <a:solidFill>
                  <a:schemeClr val="tx2"/>
                </a:solidFill>
              </a:rPr>
              <a:t>Halawa</a:t>
            </a:r>
            <a:r>
              <a:rPr lang="en-AU" sz="1200" dirty="0">
                <a:solidFill>
                  <a:schemeClr val="tx2"/>
                </a:solidFill>
              </a:rPr>
              <a:t> Camp, set up on the outskirts of Gaza. Photo: CRS</a:t>
            </a:r>
          </a:p>
        </p:txBody>
      </p:sp>
    </p:spTree>
    <p:extLst>
      <p:ext uri="{BB962C8B-B14F-4D97-AF65-F5344CB8AC3E}">
        <p14:creationId xmlns:p14="http://schemas.microsoft.com/office/powerpoint/2010/main" val="202656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85F7A2ED-C8B1-4C9E-9E40-5B64FA39EA6F}"/>
              </a:ext>
            </a:extLst>
          </p:cNvPr>
          <p:cNvSpPr txBox="1"/>
          <p:nvPr/>
        </p:nvSpPr>
        <p:spPr>
          <a:xfrm>
            <a:off x="4360069" y="1734167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60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TRY AGAIN!</a:t>
            </a:r>
          </a:p>
        </p:txBody>
      </p:sp>
      <p:sp>
        <p:nvSpPr>
          <p:cNvPr id="26" name="Left Arrow 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FDF46BC-3836-4571-903C-411CDC94B392}"/>
              </a:ext>
            </a:extLst>
          </p:cNvPr>
          <p:cNvSpPr/>
          <p:nvPr/>
        </p:nvSpPr>
        <p:spPr bwMode="auto">
          <a:xfrm>
            <a:off x="5302321" y="3781425"/>
            <a:ext cx="2839895" cy="1655249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B20BDD67-6D8E-7A45-897C-157037A15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/>
              <a:t>Answer incorrect</a:t>
            </a:r>
          </a:p>
        </p:txBody>
      </p:sp>
      <p:sp>
        <p:nvSpPr>
          <p:cNvPr id="2" name="Rectangle 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0AEF3E5-3C78-4412-8BFA-275E4F9CA7C4}"/>
              </a:ext>
            </a:extLst>
          </p:cNvPr>
          <p:cNvSpPr/>
          <p:nvPr/>
        </p:nvSpPr>
        <p:spPr>
          <a:xfrm>
            <a:off x="-30792" y="-7554"/>
            <a:ext cx="13475330" cy="756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702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66EA2FD-49FE-4556-A239-445B35A303BC}"/>
              </a:ext>
            </a:extLst>
          </p:cNvPr>
          <p:cNvSpPr/>
          <p:nvPr/>
        </p:nvSpPr>
        <p:spPr>
          <a:xfrm>
            <a:off x="730159" y="2181225"/>
            <a:ext cx="563684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AU" sz="3600" b="1" dirty="0">
                <a:solidFill>
                  <a:srgbClr val="0C244C"/>
                </a:solidFill>
                <a:latin typeface="Arial" panose="020B0604020202020204" pitchFamily="34" charset="0"/>
                <a:ea typeface="Roboto" pitchFamily="2" charset="0"/>
              </a:rPr>
              <a:t>CORRECT!</a:t>
            </a:r>
            <a:endParaRPr lang="en-AU" sz="2800" dirty="0">
              <a:solidFill>
                <a:srgbClr val="0C244C"/>
              </a:solidFill>
              <a:latin typeface="Arial" panose="020B0604020202020204" pitchFamily="34" charset="0"/>
              <a:ea typeface="Roboto" pitchFamily="2" charset="0"/>
            </a:endParaRPr>
          </a:p>
          <a:p>
            <a:pPr>
              <a:spcAft>
                <a:spcPts val="1200"/>
              </a:spcAft>
            </a:pPr>
            <a:r>
              <a:rPr lang="en-US" altLang="en-US" sz="2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42.5 million. However, there is an additional 73.5 million internally displaced persons and 8.4 million asylum seekers.</a:t>
            </a:r>
            <a:endParaRPr lang="en-AU" sz="2800" dirty="0">
              <a:solidFill>
                <a:schemeClr val="tx2"/>
              </a:solidFill>
              <a:latin typeface="Arial" panose="020B0604020202020204" pitchFamily="34" charset="0"/>
              <a:ea typeface="Roboto" pitchFamily="2" charset="0"/>
            </a:endParaRPr>
          </a:p>
        </p:txBody>
      </p:sp>
      <p:sp>
        <p:nvSpPr>
          <p:cNvPr id="22" name="Title 23">
            <a:extLst>
              <a:ext uri="{FF2B5EF4-FFF2-40B4-BE49-F238E27FC236}">
                <a16:creationId xmlns:a16="http://schemas.microsoft.com/office/drawing/2014/main" id="{1E235132-D030-8F48-B291-3310B52B0C97}"/>
              </a:ext>
            </a:extLst>
          </p:cNvPr>
          <p:cNvSpPr txBox="1">
            <a:spLocks/>
          </p:cNvSpPr>
          <p:nvPr/>
        </p:nvSpPr>
        <p:spPr>
          <a:xfrm>
            <a:off x="730159" y="366846"/>
            <a:ext cx="11550509" cy="8734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7562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39" b="1" i="0" kern="1200" cap="all" normalizeH="0" baseline="0">
                <a:solidFill>
                  <a:srgbClr val="0C244C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4500" dirty="0"/>
              <a:t>Answer  correct!</a:t>
            </a:r>
          </a:p>
        </p:txBody>
      </p:sp>
      <p:sp>
        <p:nvSpPr>
          <p:cNvPr id="11" name="Left Arrow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8D1422B-26B5-4A66-9AFE-5B096445309D}"/>
              </a:ext>
            </a:extLst>
          </p:cNvPr>
          <p:cNvSpPr/>
          <p:nvPr/>
        </p:nvSpPr>
        <p:spPr bwMode="auto">
          <a:xfrm rot="10800000">
            <a:off x="11302789" y="6022368"/>
            <a:ext cx="1480757" cy="819857"/>
          </a:xfrm>
          <a:prstGeom prst="leftArrow">
            <a:avLst/>
          </a:prstGeom>
          <a:solidFill>
            <a:srgbClr val="0B234B"/>
          </a:solidFill>
          <a:ln w="19050">
            <a:noFill/>
          </a:ln>
          <a:effectLst/>
        </p:spPr>
        <p:txBody>
          <a:bodyPr wrap="none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6773381-2052-87A6-B9E7-1354D54D21F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36669" y="2181225"/>
            <a:ext cx="5138737" cy="32004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BDD8062-2415-83CE-FCB8-16D1D94E0B07}"/>
              </a:ext>
            </a:extLst>
          </p:cNvPr>
          <p:cNvSpPr/>
          <p:nvPr/>
        </p:nvSpPr>
        <p:spPr>
          <a:xfrm>
            <a:off x="7636669" y="5381625"/>
            <a:ext cx="5138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>
                <a:solidFill>
                  <a:schemeClr val="tx2"/>
                </a:solidFill>
              </a:rPr>
              <a:t>The largest refugee camp, </a:t>
            </a:r>
            <a:r>
              <a:rPr lang="en-AU" sz="1200" dirty="0" err="1">
                <a:solidFill>
                  <a:schemeClr val="tx2"/>
                </a:solidFill>
              </a:rPr>
              <a:t>Halawa</a:t>
            </a:r>
            <a:r>
              <a:rPr lang="en-AU" sz="1200" dirty="0">
                <a:solidFill>
                  <a:schemeClr val="tx2"/>
                </a:solidFill>
              </a:rPr>
              <a:t> Camp, set up on the outskirts of Gaza. Photo: CRS</a:t>
            </a:r>
          </a:p>
        </p:txBody>
      </p:sp>
    </p:spTree>
    <p:extLst>
      <p:ext uri="{BB962C8B-B14F-4D97-AF65-F5344CB8AC3E}">
        <p14:creationId xmlns:p14="http://schemas.microsoft.com/office/powerpoint/2010/main" val="7021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Education Only">
  <a:themeElements>
    <a:clrScheme name="Custom 49">
      <a:dk1>
        <a:srgbClr val="762000"/>
      </a:dk1>
      <a:lt1>
        <a:srgbClr val="FFFFFF"/>
      </a:lt1>
      <a:dk2>
        <a:srgbClr val="414042"/>
      </a:dk2>
      <a:lt2>
        <a:srgbClr val="FFFFFF"/>
      </a:lt2>
      <a:accent1>
        <a:srgbClr val="762000"/>
      </a:accent1>
      <a:accent2>
        <a:srgbClr val="E5DBCB"/>
      </a:accent2>
      <a:accent3>
        <a:srgbClr val="63B1A4"/>
      </a:accent3>
      <a:accent4>
        <a:srgbClr val="004851"/>
      </a:accent4>
      <a:accent5>
        <a:srgbClr val="63B1A4"/>
      </a:accent5>
      <a:accent6>
        <a:srgbClr val="C3DDD7"/>
      </a:accent6>
      <a:hlink>
        <a:srgbClr val="3296EE"/>
      </a:hlink>
      <a:folHlink>
        <a:srgbClr val="3296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ducation Only" id="{13881B48-2DDF-184A-938B-59605512E7AC}" vid="{318FE15C-E0E6-E844-B559-BA56141B1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9DB4FC32371B3489519A984A7B27919" ma:contentTypeVersion="19" ma:contentTypeDescription="Create a new document." ma:contentTypeScope="" ma:versionID="616cba8acb9e0cdda2726f1aa8357487">
  <xsd:schema xmlns:xsd="http://www.w3.org/2001/XMLSchema" xmlns:xs="http://www.w3.org/2001/XMLSchema" xmlns:p="http://schemas.microsoft.com/office/2006/metadata/properties" xmlns:ns2="a7938f78-b017-4dc0-8c82-d5b44b2641c5" xmlns:ns3="a74f41e8-2c9a-4a9a-8a86-1b2eca9cb15f" targetNamespace="http://schemas.microsoft.com/office/2006/metadata/properties" ma:root="true" ma:fieldsID="8263444d65e89c1549783ac1a4911d42" ns2:_="" ns3:_="">
    <xsd:import namespace="a7938f78-b017-4dc0-8c82-d5b44b2641c5"/>
    <xsd:import namespace="a74f41e8-2c9a-4a9a-8a86-1b2eca9cb15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38f78-b017-4dc0-8c82-d5b44b2641c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fba56b17-20de-4e09-aefb-c97c0efd6d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4f41e8-2c9a-4a9a-8a86-1b2eca9cb15f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0f3ffeea-cf0c-4ca3-804a-6fa494fe2746}" ma:internalName="TaxCatchAll" ma:showField="CatchAllData" ma:web="a74f41e8-2c9a-4a9a-8a86-1b2eca9cb1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a74f41e8-2c9a-4a9a-8a86-1b2eca9cb15f" xsi:nil="true"/>
    <lcf76f155ced4ddcb4097134ff3c332f xmlns="a7938f78-b017-4dc0-8c82-d5b44b2641c5">
      <Terms xmlns="http://schemas.microsoft.com/office/infopath/2007/PartnerControls"/>
    </lcf76f155ced4ddcb4097134ff3c332f>
    <MediaLengthInSeconds xmlns="a7938f78-b017-4dc0-8c82-d5b44b2641c5" xsi:nil="true"/>
  </documentManagement>
</p:properties>
</file>

<file path=customXml/itemProps1.xml><?xml version="1.0" encoding="utf-8"?>
<ds:datastoreItem xmlns:ds="http://schemas.openxmlformats.org/officeDocument/2006/customXml" ds:itemID="{4F1D6AB2-72A0-4D28-83F3-ABD96114BF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7938f78-b017-4dc0-8c82-d5b44b2641c5"/>
    <ds:schemaRef ds:uri="a74f41e8-2c9a-4a9a-8a86-1b2eca9cb15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2B2A76-F04A-43DE-8C51-E86C86E50D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BA37C6-62E4-4D0F-8FE2-0253EBEF683B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elements/1.1/"/>
    <ds:schemaRef ds:uri="a7938f78-b017-4dc0-8c82-d5b44b2641c5"/>
    <ds:schemaRef ds:uri="http://schemas.openxmlformats.org/package/2006/metadata/core-properties"/>
    <ds:schemaRef ds:uri="a74f41e8-2c9a-4a9a-8a86-1b2eca9cb15f"/>
    <ds:schemaRef ds:uri="http://schemas.microsoft.com/office/infopath/2007/PartnerControl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Only</Template>
  <TotalTime>3634</TotalTime>
  <Words>1928</Words>
  <Application>Microsoft Office PowerPoint</Application>
  <PresentationFormat>Custom</PresentationFormat>
  <Paragraphs>188</Paragraphs>
  <Slides>35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Roboto</vt:lpstr>
      <vt:lpstr>Roboto Light</vt:lpstr>
      <vt:lpstr>Education Only</vt:lpstr>
      <vt:lpstr>Refugee quiz</vt:lpstr>
      <vt:lpstr>Content Warning </vt:lpstr>
      <vt:lpstr>instructions</vt:lpstr>
      <vt:lpstr>PowerPoint Presentation</vt:lpstr>
      <vt:lpstr>Answer incorrect</vt:lpstr>
      <vt:lpstr>Answer  correct!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Answer incorrect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Refugee Quiz</dc:title>
  <dc:creator>Nicole Dobrohotoff;Sarah.Latif@caritas.org.au</dc:creator>
  <cp:lastModifiedBy>Eleanor Niland</cp:lastModifiedBy>
  <cp:revision>177</cp:revision>
  <dcterms:created xsi:type="dcterms:W3CDTF">2020-09-07T01:18:04Z</dcterms:created>
  <dcterms:modified xsi:type="dcterms:W3CDTF">2026-04-15T01:22:53Z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2020-09-07T00:00:00Z</vt:filetime>
  </property>
  <property fmtid="{D5CDD505-2E9C-101B-9397-08002B2CF9AE}" pid="3" name="Creator">
    <vt:lpwstr>Adobe InDesign 15.1 (Macintosh)</vt:lpwstr>
  </property>
  <property fmtid="{D5CDD505-2E9C-101B-9397-08002B2CF9AE}" pid="4" name="LastSaved">
    <vt:filetime>2020-09-07T00:00:00Z</vt:filetime>
  </property>
  <property fmtid="{D5CDD505-2E9C-101B-9397-08002B2CF9AE}" pid="5" name="ContentTypeId">
    <vt:lpwstr>0x01010009DB4FC32371B3489519A984A7B27919</vt:lpwstr>
  </property>
  <property fmtid="{D5CDD505-2E9C-101B-9397-08002B2CF9AE}" pid="6" name="_dlc_DocIdItemGuid">
    <vt:lpwstr>bef1acbe-96af-424f-a313-e2f2921bdaa8</vt:lpwstr>
  </property>
  <property fmtid="{D5CDD505-2E9C-101B-9397-08002B2CF9AE}" pid="7" name="MediaServiceImageTags">
    <vt:lpwstr/>
  </property>
  <property fmtid="{D5CDD505-2E9C-101B-9397-08002B2CF9AE}" pid="8" name="TaxKeyword">
    <vt:lpwstr/>
  </property>
  <property fmtid="{D5CDD505-2E9C-101B-9397-08002B2CF9AE}" pid="9" name="Topic">
    <vt:lpwstr/>
  </property>
  <property fmtid="{D5CDD505-2E9C-101B-9397-08002B2CF9AE}" pid="10" name="xd_ProgID">
    <vt:lpwstr/>
  </property>
  <property fmtid="{D5CDD505-2E9C-101B-9397-08002B2CF9AE}" pid="11" name="ComplianceAssetId">
    <vt:lpwstr/>
  </property>
  <property fmtid="{D5CDD505-2E9C-101B-9397-08002B2CF9AE}" pid="12" name="TemplateUrl">
    <vt:lpwstr/>
  </property>
  <property fmtid="{D5CDD505-2E9C-101B-9397-08002B2CF9AE}" pid="13" name="_ExtendedDescription">
    <vt:lpwstr/>
  </property>
  <property fmtid="{D5CDD505-2E9C-101B-9397-08002B2CF9AE}" pid="14" name="TriggerFlowInfo">
    <vt:lpwstr/>
  </property>
  <property fmtid="{D5CDD505-2E9C-101B-9397-08002B2CF9AE}" pid="15" name="xd_Signature">
    <vt:bool>false</vt:bool>
  </property>
  <property fmtid="{D5CDD505-2E9C-101B-9397-08002B2CF9AE}" pid="16" name="Audience">
    <vt:lpwstr>;#Lower Primary (F-2);#</vt:lpwstr>
  </property>
  <property fmtid="{D5CDD505-2E9C-101B-9397-08002B2CF9AE}" pid="17" name="Res Type">
    <vt:lpwstr>;#Assembly;#</vt:lpwstr>
  </property>
  <property fmtid="{D5CDD505-2E9C-101B-9397-08002B2CF9AE}" pid="18" name="Resource Topic">
    <vt:lpwstr>;#About Caritas;#</vt:lpwstr>
  </property>
  <property fmtid="{D5CDD505-2E9C-101B-9397-08002B2CF9AE}" pid="19" name="Curriculum">
    <vt:lpwstr>;#Civics and Citizenship;#</vt:lpwstr>
  </property>
</Properties>
</file>