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36"/>
  </p:notesMasterIdLst>
  <p:sldIdLst>
    <p:sldId id="271" r:id="rId6"/>
    <p:sldId id="371" r:id="rId7"/>
    <p:sldId id="370" r:id="rId8"/>
    <p:sldId id="257" r:id="rId9"/>
    <p:sldId id="258" r:id="rId10"/>
    <p:sldId id="272" r:id="rId11"/>
    <p:sldId id="273" r:id="rId12"/>
    <p:sldId id="275" r:id="rId13"/>
    <p:sldId id="276" r:id="rId14"/>
    <p:sldId id="260" r:id="rId15"/>
    <p:sldId id="261" r:id="rId16"/>
    <p:sldId id="352" r:id="rId17"/>
    <p:sldId id="353" r:id="rId18"/>
    <p:sldId id="354" r:id="rId19"/>
    <p:sldId id="355" r:id="rId20"/>
    <p:sldId id="263" r:id="rId21"/>
    <p:sldId id="264" r:id="rId22"/>
    <p:sldId id="359" r:id="rId23"/>
    <p:sldId id="358" r:id="rId24"/>
    <p:sldId id="357" r:id="rId25"/>
    <p:sldId id="356" r:id="rId26"/>
    <p:sldId id="268" r:id="rId27"/>
    <p:sldId id="269" r:id="rId28"/>
    <p:sldId id="360" r:id="rId29"/>
    <p:sldId id="363" r:id="rId30"/>
    <p:sldId id="362" r:id="rId31"/>
    <p:sldId id="372" r:id="rId32"/>
    <p:sldId id="351" r:id="rId33"/>
    <p:sldId id="365"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F0078-16C8-4763-2C12-5FC54C4BE948}" name="Catherine McAleer" initials="CM" userId="S::catherine.mcaleer@caritas.org.au::8efebb5e-f351-4468-8e43-9d5ef00adfe7" providerId="AD"/>
  <p188:author id="{14C248A8-C7DF-2238-5860-147EDD04E4AC}" name="Nicole Dobrohotoff" initials="ND" userId="S::NicoleD@caritas.org.au::2dc4cf58-dc7e-422a-950b-38460c74cb76" providerId="AD"/>
  <p188:author id="{513A33AF-F035-F8C5-6A22-39F5F1DB9E7C}" name="Eleanor Niland" initials="EN" userId="S::Eleanor.Niland@caritas.org.au::e474577c-69ca-4c95-8c71-742afc135a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2000"/>
    <a:srgbClr val="776622"/>
    <a:srgbClr val="38B2A7"/>
    <a:srgbClr val="212121"/>
    <a:srgbClr val="5ECFC6"/>
    <a:srgbClr val="884C9D"/>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35B6A-40EA-45AD-A75D-B1532AA79268}" v="23" dt="2025-10-23T05:34:27.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31535B6A-40EA-45AD-A75D-B1532AA79268}"/>
    <pc:docChg chg="undo custSel modSld">
      <pc:chgData name="Nicole Dobrohotoff" userId="2dc4cf58-dc7e-422a-950b-38460c74cb76" providerId="ADAL" clId="{31535B6A-40EA-45AD-A75D-B1532AA79268}" dt="2025-10-23T05:34:27.060" v="43" actId="20577"/>
      <pc:docMkLst>
        <pc:docMk/>
      </pc:docMkLst>
      <pc:sldChg chg="modSp mod">
        <pc:chgData name="Nicole Dobrohotoff" userId="2dc4cf58-dc7e-422a-950b-38460c74cb76" providerId="ADAL" clId="{31535B6A-40EA-45AD-A75D-B1532AA79268}" dt="2025-10-23T05:28:44.198" v="35" actId="948"/>
        <pc:sldMkLst>
          <pc:docMk/>
          <pc:sldMk cId="163012520" sldId="268"/>
        </pc:sldMkLst>
        <pc:spChg chg="mod">
          <ac:chgData name="Nicole Dobrohotoff" userId="2dc4cf58-dc7e-422a-950b-38460c74cb76" providerId="ADAL" clId="{31535B6A-40EA-45AD-A75D-B1532AA79268}" dt="2025-10-23T05:28:44.198" v="35" actId="948"/>
          <ac:spMkLst>
            <pc:docMk/>
            <pc:sldMk cId="163012520" sldId="268"/>
            <ac:spMk id="4" creationId="{888346BD-6F68-75FE-ACF6-E56E572A4220}"/>
          </ac:spMkLst>
        </pc:spChg>
      </pc:sldChg>
      <pc:sldChg chg="modSp mod">
        <pc:chgData name="Nicole Dobrohotoff" userId="2dc4cf58-dc7e-422a-950b-38460c74cb76" providerId="ADAL" clId="{31535B6A-40EA-45AD-A75D-B1532AA79268}" dt="2025-10-23T05:33:18.185" v="40" actId="20577"/>
        <pc:sldMkLst>
          <pc:docMk/>
          <pc:sldMk cId="2413775814" sldId="271"/>
        </pc:sldMkLst>
        <pc:spChg chg="mod">
          <ac:chgData name="Nicole Dobrohotoff" userId="2dc4cf58-dc7e-422a-950b-38460c74cb76" providerId="ADAL" clId="{31535B6A-40EA-45AD-A75D-B1532AA79268}" dt="2025-10-23T05:33:18.185" v="40" actId="20577"/>
          <ac:spMkLst>
            <pc:docMk/>
            <pc:sldMk cId="2413775814" sldId="271"/>
            <ac:spMk id="6" creationId="{B1EFE164-EE9B-37AE-925B-3B9EDC8C6D28}"/>
          </ac:spMkLst>
        </pc:spChg>
      </pc:sldChg>
      <pc:sldChg chg="modSp mod">
        <pc:chgData name="Nicole Dobrohotoff" userId="2dc4cf58-dc7e-422a-950b-38460c74cb76" providerId="ADAL" clId="{31535B6A-40EA-45AD-A75D-B1532AA79268}" dt="2025-10-10T08:14:07.236" v="1" actId="20577"/>
        <pc:sldMkLst>
          <pc:docMk/>
          <pc:sldMk cId="3597574166" sldId="273"/>
        </pc:sldMkLst>
        <pc:spChg chg="mod">
          <ac:chgData name="Nicole Dobrohotoff" userId="2dc4cf58-dc7e-422a-950b-38460c74cb76" providerId="ADAL" clId="{31535B6A-40EA-45AD-A75D-B1532AA79268}" dt="2025-10-10T08:14:07.236" v="1" actId="20577"/>
          <ac:spMkLst>
            <pc:docMk/>
            <pc:sldMk cId="3597574166" sldId="273"/>
            <ac:spMk id="8" creationId="{968FB285-C85F-366E-A1AC-CC14134015E6}"/>
          </ac:spMkLst>
        </pc:spChg>
      </pc:sldChg>
      <pc:sldChg chg="modSp mod">
        <pc:chgData name="Nicole Dobrohotoff" userId="2dc4cf58-dc7e-422a-950b-38460c74cb76" providerId="ADAL" clId="{31535B6A-40EA-45AD-A75D-B1532AA79268}" dt="2025-10-23T05:33:33.414" v="41" actId="20577"/>
        <pc:sldMkLst>
          <pc:docMk/>
          <pc:sldMk cId="2052777004" sldId="352"/>
        </pc:sldMkLst>
        <pc:spChg chg="mod">
          <ac:chgData name="Nicole Dobrohotoff" userId="2dc4cf58-dc7e-422a-950b-38460c74cb76" providerId="ADAL" clId="{31535B6A-40EA-45AD-A75D-B1532AA79268}" dt="2025-10-23T05:33:33.414" v="41" actId="20577"/>
          <ac:spMkLst>
            <pc:docMk/>
            <pc:sldMk cId="2052777004" sldId="352"/>
            <ac:spMk id="8" creationId="{6C578D8E-271C-904F-E4FC-E7B2354F3CF4}"/>
          </ac:spMkLst>
        </pc:spChg>
      </pc:sldChg>
      <pc:sldChg chg="modSp mod">
        <pc:chgData name="Nicole Dobrohotoff" userId="2dc4cf58-dc7e-422a-950b-38460c74cb76" providerId="ADAL" clId="{31535B6A-40EA-45AD-A75D-B1532AA79268}" dt="2025-10-23T05:28:21.436" v="31" actId="14100"/>
        <pc:sldMkLst>
          <pc:docMk/>
          <pc:sldMk cId="3624109421" sldId="356"/>
        </pc:sldMkLst>
        <pc:spChg chg="mod">
          <ac:chgData name="Nicole Dobrohotoff" userId="2dc4cf58-dc7e-422a-950b-38460c74cb76" providerId="ADAL" clId="{31535B6A-40EA-45AD-A75D-B1532AA79268}" dt="2025-10-23T05:28:13.631" v="29" actId="1076"/>
          <ac:spMkLst>
            <pc:docMk/>
            <pc:sldMk cId="3624109421" sldId="356"/>
            <ac:spMk id="4" creationId="{6080E527-7A12-0864-75BB-24CD0107111A}"/>
          </ac:spMkLst>
        </pc:spChg>
        <pc:spChg chg="mod">
          <ac:chgData name="Nicole Dobrohotoff" userId="2dc4cf58-dc7e-422a-950b-38460c74cb76" providerId="ADAL" clId="{31535B6A-40EA-45AD-A75D-B1532AA79268}" dt="2025-10-23T05:28:21.436" v="31" actId="14100"/>
          <ac:spMkLst>
            <pc:docMk/>
            <pc:sldMk cId="3624109421" sldId="356"/>
            <ac:spMk id="7" creationId="{8DD3E89F-8921-347F-D594-CC21CBAAAB2E}"/>
          </ac:spMkLst>
        </pc:spChg>
        <pc:spChg chg="mod">
          <ac:chgData name="Nicole Dobrohotoff" userId="2dc4cf58-dc7e-422a-950b-38460c74cb76" providerId="ADAL" clId="{31535B6A-40EA-45AD-A75D-B1532AA79268}" dt="2025-10-23T05:28:17.452" v="30" actId="1076"/>
          <ac:spMkLst>
            <pc:docMk/>
            <pc:sldMk cId="3624109421" sldId="356"/>
            <ac:spMk id="8" creationId="{37E6D685-3D60-2095-7E6D-8D0CFD896B62}"/>
          </ac:spMkLst>
        </pc:spChg>
        <pc:picChg chg="mod">
          <ac:chgData name="Nicole Dobrohotoff" userId="2dc4cf58-dc7e-422a-950b-38460c74cb76" providerId="ADAL" clId="{31535B6A-40EA-45AD-A75D-B1532AA79268}" dt="2025-10-23T05:27:43.248" v="25" actId="18654"/>
          <ac:picMkLst>
            <pc:docMk/>
            <pc:sldMk cId="3624109421" sldId="356"/>
            <ac:picMk id="6" creationId="{A2DBF3DA-E145-8C15-C311-45EAE1676849}"/>
          </ac:picMkLst>
        </pc:picChg>
      </pc:sldChg>
      <pc:sldChg chg="modSp mod">
        <pc:chgData name="Nicole Dobrohotoff" userId="2dc4cf58-dc7e-422a-950b-38460c74cb76" providerId="ADAL" clId="{31535B6A-40EA-45AD-A75D-B1532AA79268}" dt="2025-10-23T05:34:27.060" v="43" actId="20577"/>
        <pc:sldMkLst>
          <pc:docMk/>
          <pc:sldMk cId="2817550539" sldId="358"/>
        </pc:sldMkLst>
        <pc:spChg chg="mod">
          <ac:chgData name="Nicole Dobrohotoff" userId="2dc4cf58-dc7e-422a-950b-38460c74cb76" providerId="ADAL" clId="{31535B6A-40EA-45AD-A75D-B1532AA79268}" dt="2025-10-23T05:34:27.060" v="43" actId="20577"/>
          <ac:spMkLst>
            <pc:docMk/>
            <pc:sldMk cId="2817550539" sldId="358"/>
            <ac:spMk id="8" creationId="{4C19024F-3DD0-D1AE-385B-83908E7F55E9}"/>
          </ac:spMkLst>
        </pc:spChg>
      </pc:sldChg>
      <pc:sldChg chg="modSp">
        <pc:chgData name="Nicole Dobrohotoff" userId="2dc4cf58-dc7e-422a-950b-38460c74cb76" providerId="ADAL" clId="{31535B6A-40EA-45AD-A75D-B1532AA79268}" dt="2025-10-23T05:34:04.017" v="42" actId="18654"/>
        <pc:sldMkLst>
          <pc:docMk/>
          <pc:sldMk cId="3714425422" sldId="359"/>
        </pc:sldMkLst>
        <pc:picChg chg="mod">
          <ac:chgData name="Nicole Dobrohotoff" userId="2dc4cf58-dc7e-422a-950b-38460c74cb76" providerId="ADAL" clId="{31535B6A-40EA-45AD-A75D-B1532AA79268}" dt="2025-10-23T05:34:04.017" v="42" actId="18654"/>
          <ac:picMkLst>
            <pc:docMk/>
            <pc:sldMk cId="3714425422" sldId="359"/>
            <ac:picMk id="2" creationId="{F4B668B2-4B15-8822-0372-F98E119A591A}"/>
          </ac:picMkLst>
        </pc:picChg>
      </pc:sldChg>
      <pc:sldChg chg="delSp modSp mod">
        <pc:chgData name="Nicole Dobrohotoff" userId="2dc4cf58-dc7e-422a-950b-38460c74cb76" providerId="ADAL" clId="{31535B6A-40EA-45AD-A75D-B1532AA79268}" dt="2025-10-10T08:28:14.322" v="23" actId="1076"/>
        <pc:sldMkLst>
          <pc:docMk/>
          <pc:sldMk cId="3752825725" sldId="370"/>
        </pc:sldMkLst>
        <pc:spChg chg="mod">
          <ac:chgData name="Nicole Dobrohotoff" userId="2dc4cf58-dc7e-422a-950b-38460c74cb76" providerId="ADAL" clId="{31535B6A-40EA-45AD-A75D-B1532AA79268}" dt="2025-10-10T08:28:14.322" v="23" actId="1076"/>
          <ac:spMkLst>
            <pc:docMk/>
            <pc:sldMk cId="3752825725" sldId="370"/>
            <ac:spMk id="15" creationId="{9CBA2F46-FF6B-BDB7-E674-8E8D1164A2E7}"/>
          </ac:spMkLst>
        </pc:spChg>
        <pc:picChg chg="mod modCrop">
          <ac:chgData name="Nicole Dobrohotoff" userId="2dc4cf58-dc7e-422a-950b-38460c74cb76" providerId="ADAL" clId="{31535B6A-40EA-45AD-A75D-B1532AA79268}" dt="2025-10-10T08:27:57.635" v="22" actId="1076"/>
          <ac:picMkLst>
            <pc:docMk/>
            <pc:sldMk cId="3752825725" sldId="370"/>
            <ac:picMk id="14" creationId="{DCCE2B92-FEE9-65FB-7B44-EE6099101598}"/>
          </ac:picMkLst>
        </pc:picChg>
      </pc:sldChg>
      <pc:sldChg chg="modSp mod">
        <pc:chgData name="Nicole Dobrohotoff" userId="2dc4cf58-dc7e-422a-950b-38460c74cb76" providerId="ADAL" clId="{31535B6A-40EA-45AD-A75D-B1532AA79268}" dt="2025-10-23T05:29:28.070" v="38" actId="20577"/>
        <pc:sldMkLst>
          <pc:docMk/>
          <pc:sldMk cId="3581664591" sldId="372"/>
        </pc:sldMkLst>
        <pc:spChg chg="mod">
          <ac:chgData name="Nicole Dobrohotoff" userId="2dc4cf58-dc7e-422a-950b-38460c74cb76" providerId="ADAL" clId="{31535B6A-40EA-45AD-A75D-B1532AA79268}" dt="2025-10-23T05:29:28.070" v="38" actId="20577"/>
          <ac:spMkLst>
            <pc:docMk/>
            <pc:sldMk cId="3581664591" sldId="372"/>
            <ac:spMk id="3" creationId="{4BCACC28-56E0-016A-1428-7836215C60F5}"/>
          </ac:spMkLst>
        </pc:spChg>
      </pc:sldChg>
    </pc:docChg>
  </pc:docChgLst>
  <pc:docChgLst>
    <pc:chgData name="Eleanor Niland" userId="S::eleanor.niland@caritas.org.au::e474577c-69ca-4c95-8c71-742afc135a60" providerId="AD" clId="Web-{2E6C23A7-8155-615F-2573-4917C291ACDD}"/>
    <pc:docChg chg="modSld">
      <pc:chgData name="Eleanor Niland" userId="S::eleanor.niland@caritas.org.au::e474577c-69ca-4c95-8c71-742afc135a60" providerId="AD" clId="Web-{2E6C23A7-8155-615F-2573-4917C291ACDD}" dt="2025-10-13T21:37:42.380" v="8" actId="14100"/>
      <pc:docMkLst>
        <pc:docMk/>
      </pc:docMkLst>
      <pc:sldChg chg="modSp">
        <pc:chgData name="Eleanor Niland" userId="S::eleanor.niland@caritas.org.au::e474577c-69ca-4c95-8c71-742afc135a60" providerId="AD" clId="Web-{2E6C23A7-8155-615F-2573-4917C291ACDD}" dt="2025-10-13T21:37:42.380" v="8" actId="14100"/>
        <pc:sldMkLst>
          <pc:docMk/>
          <pc:sldMk cId="163012520" sldId="268"/>
        </pc:sldMkLst>
        <pc:spChg chg="mod">
          <ac:chgData name="Eleanor Niland" userId="S::eleanor.niland@caritas.org.au::e474577c-69ca-4c95-8c71-742afc135a60" providerId="AD" clId="Web-{2E6C23A7-8155-615F-2573-4917C291ACDD}" dt="2025-10-13T21:37:42.380" v="8" actId="14100"/>
          <ac:spMkLst>
            <pc:docMk/>
            <pc:sldMk cId="163012520" sldId="268"/>
            <ac:spMk id="2" creationId="{28200AA4-A969-9DD9-F1E2-ED23DD9541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D8E8949F-7BDD-E248-A384-31A32F28586C}" type="datetimeFigureOut">
              <a:rPr lang="en-US" smtClean="0"/>
              <a:pPr/>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41EDC87-76E4-CF45-8F03-17CC9E2751AC}" type="slidenum">
              <a:rPr lang="en-US" smtClean="0"/>
              <a:pPr/>
              <a:t>‹#›</a:t>
            </a:fld>
            <a:endParaRPr lang="en-US"/>
          </a:p>
        </p:txBody>
      </p:sp>
    </p:spTree>
    <p:extLst>
      <p:ext uri="{BB962C8B-B14F-4D97-AF65-F5344CB8AC3E}">
        <p14:creationId xmlns:p14="http://schemas.microsoft.com/office/powerpoint/2010/main" val="350126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3</a:t>
            </a:fld>
            <a:endParaRPr lang="en-US"/>
          </a:p>
        </p:txBody>
      </p:sp>
    </p:spTree>
    <p:extLst>
      <p:ext uri="{BB962C8B-B14F-4D97-AF65-F5344CB8AC3E}">
        <p14:creationId xmlns:p14="http://schemas.microsoft.com/office/powerpoint/2010/main" val="236808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5</a:t>
            </a:fld>
            <a:endParaRPr lang="en-US"/>
          </a:p>
        </p:txBody>
      </p:sp>
    </p:spTree>
    <p:extLst>
      <p:ext uri="{BB962C8B-B14F-4D97-AF65-F5344CB8AC3E}">
        <p14:creationId xmlns:p14="http://schemas.microsoft.com/office/powerpoint/2010/main" val="232998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11</a:t>
            </a:fld>
            <a:endParaRPr lang="en-US"/>
          </a:p>
        </p:txBody>
      </p:sp>
    </p:spTree>
    <p:extLst>
      <p:ext uri="{BB962C8B-B14F-4D97-AF65-F5344CB8AC3E}">
        <p14:creationId xmlns:p14="http://schemas.microsoft.com/office/powerpoint/2010/main" val="3886910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17</a:t>
            </a:fld>
            <a:endParaRPr lang="en-US"/>
          </a:p>
        </p:txBody>
      </p:sp>
    </p:spTree>
    <p:extLst>
      <p:ext uri="{BB962C8B-B14F-4D97-AF65-F5344CB8AC3E}">
        <p14:creationId xmlns:p14="http://schemas.microsoft.com/office/powerpoint/2010/main" val="286370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21</a:t>
            </a:fld>
            <a:endParaRPr lang="en-US"/>
          </a:p>
        </p:txBody>
      </p:sp>
    </p:spTree>
    <p:extLst>
      <p:ext uri="{BB962C8B-B14F-4D97-AF65-F5344CB8AC3E}">
        <p14:creationId xmlns:p14="http://schemas.microsoft.com/office/powerpoint/2010/main" val="414240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E9BDB-F3CF-373E-2FA3-4193F02FF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4068A-5E8A-BDA6-1A9E-840B65163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6F205-0765-4DCE-FA5E-B78ABC9D1A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FD90E2-98D1-E7F3-1D7D-9FFFE92C2CDB}"/>
              </a:ext>
            </a:extLst>
          </p:cNvPr>
          <p:cNvSpPr>
            <a:spLocks noGrp="1"/>
          </p:cNvSpPr>
          <p:nvPr>
            <p:ph type="sldNum" sz="quarter" idx="5"/>
          </p:nvPr>
        </p:nvSpPr>
        <p:spPr/>
        <p:txBody>
          <a:bodyPr/>
          <a:lstStyle/>
          <a:p>
            <a:fld id="{841EDC87-76E4-CF45-8F03-17CC9E2751AC}" type="slidenum">
              <a:rPr lang="en-US" smtClean="0"/>
              <a:t>23</a:t>
            </a:fld>
            <a:endParaRPr lang="en-US"/>
          </a:p>
        </p:txBody>
      </p:sp>
    </p:spTree>
    <p:extLst>
      <p:ext uri="{BB962C8B-B14F-4D97-AF65-F5344CB8AC3E}">
        <p14:creationId xmlns:p14="http://schemas.microsoft.com/office/powerpoint/2010/main" val="334848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22/10/2025 10:34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28</a:t>
            </a:fld>
            <a:endParaRPr lang="en-US" altLang="en-US"/>
          </a:p>
        </p:txBody>
      </p:sp>
    </p:spTree>
    <p:extLst>
      <p:ext uri="{BB962C8B-B14F-4D97-AF65-F5344CB8AC3E}">
        <p14:creationId xmlns:p14="http://schemas.microsoft.com/office/powerpoint/2010/main" val="65221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Ref idx="1001">
        <a:schemeClr val="bg2"/>
      </p:bgRef>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3F9B4242-7D46-D026-8AB2-344C8DC3BF33}"/>
              </a:ext>
            </a:extLst>
          </p:cNvPr>
          <p:cNvSpPr txBox="1"/>
          <p:nvPr userDrawn="1"/>
        </p:nvSpPr>
        <p:spPr>
          <a:xfrm>
            <a:off x="1020998" y="5972426"/>
            <a:ext cx="3956816" cy="299420"/>
          </a:xfrm>
          <a:prstGeom prst="rect">
            <a:avLst/>
          </a:prstGeom>
        </p:spPr>
        <p:txBody>
          <a:bodyPr vert="horz" wrap="square" lIns="0" tIns="10012" rIns="0" bIns="0" rtlCol="0">
            <a:spAutoFit/>
          </a:bodyPr>
          <a:lstStyle/>
          <a:p>
            <a:pPr marL="7701">
              <a:lnSpc>
                <a:spcPct val="100000"/>
              </a:lnSpc>
              <a:spcBef>
                <a:spcPts val="79"/>
              </a:spcBef>
            </a:pPr>
            <a:r>
              <a:rPr sz="1880" b="1" spc="-45">
                <a:solidFill>
                  <a:srgbClr val="762000"/>
                </a:solidFill>
                <a:latin typeface="Arial"/>
                <a:cs typeface="Arial"/>
              </a:rPr>
              <a:t>projectcompassion.org.au</a:t>
            </a:r>
            <a:endParaRPr sz="188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print">
            <a:extLst>
              <a:ext uri="{28A0092B-C50C-407E-A947-70E740481C1C}">
                <a14:useLocalDpi xmlns:a14="http://schemas.microsoft.com/office/drawing/2010/main"/>
              </a:ext>
            </a:extLst>
          </a:blip>
          <a:srcRect/>
          <a:stretch/>
        </p:blipFill>
        <p:spPr>
          <a:xfrm>
            <a:off x="687562" y="742096"/>
            <a:ext cx="7046785" cy="951316"/>
          </a:xfrm>
          <a:prstGeom prst="rect">
            <a:avLst/>
          </a:prstGeom>
        </p:spPr>
      </p:pic>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8306233" y="2304887"/>
            <a:ext cx="3288682" cy="3026608"/>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4469744" y="2304887"/>
            <a:ext cx="3288682" cy="3026608"/>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633254" y="2304887"/>
            <a:ext cx="3288682" cy="3026608"/>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291" y="6006310"/>
            <a:ext cx="284968" cy="284948"/>
          </a:xfrm>
          <a:prstGeom prst="rect">
            <a:avLst/>
          </a:prstGeom>
        </p:spPr>
      </p:pic>
    </p:spTree>
    <p:extLst>
      <p:ext uri="{BB962C8B-B14F-4D97-AF65-F5344CB8AC3E}">
        <p14:creationId xmlns:p14="http://schemas.microsoft.com/office/powerpoint/2010/main" val="35606723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3" name="Picture 2" descr="A man stands outside, smiling at camera.">
            <a:extLst>
              <a:ext uri="{FF2B5EF4-FFF2-40B4-BE49-F238E27FC236}">
                <a16:creationId xmlns:a16="http://schemas.microsoft.com/office/drawing/2014/main" id="{E94591A1-E34B-3C42-074D-D166BB142A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23151" y="1431526"/>
            <a:ext cx="5541097" cy="5437823"/>
          </a:xfrm>
          <a:custGeom>
            <a:avLst/>
            <a:gdLst>
              <a:gd name="connsiteX0" fmla="*/ 1191020 w 8942136"/>
              <a:gd name="connsiteY0" fmla="*/ 0 h 9613708"/>
              <a:gd name="connsiteX1" fmla="*/ 0 w 8942136"/>
              <a:gd name="connsiteY1" fmla="*/ 1528844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191020 w 8942136"/>
              <a:gd name="connsiteY0" fmla="*/ 0 h 9613708"/>
              <a:gd name="connsiteX1" fmla="*/ 75028 w 8942136"/>
              <a:gd name="connsiteY1" fmla="*/ 771703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209780 w 8960896"/>
              <a:gd name="connsiteY0" fmla="*/ 0 h 9613708"/>
              <a:gd name="connsiteX1" fmla="*/ 0 w 8960896"/>
              <a:gd name="connsiteY1" fmla="*/ 648923 h 9613708"/>
              <a:gd name="connsiteX2" fmla="*/ 18760 w 8960896"/>
              <a:gd name="connsiteY2" fmla="*/ 9613708 h 9613708"/>
              <a:gd name="connsiteX3" fmla="*/ 3604765 w 8960896"/>
              <a:gd name="connsiteY3" fmla="*/ 9613708 h 9613708"/>
              <a:gd name="connsiteX4" fmla="*/ 8960896 w 8960896"/>
              <a:gd name="connsiteY4" fmla="*/ 5323901 h 9613708"/>
              <a:gd name="connsiteX5" fmla="*/ 1209780 w 8960896"/>
              <a:gd name="connsiteY5" fmla="*/ 0 h 9613708"/>
              <a:gd name="connsiteX0" fmla="*/ 1228536 w 8979652"/>
              <a:gd name="connsiteY0" fmla="*/ 0 h 9613708"/>
              <a:gd name="connsiteX1" fmla="*/ 0 w 8979652"/>
              <a:gd name="connsiteY1" fmla="*/ 833093 h 9613708"/>
              <a:gd name="connsiteX2" fmla="*/ 37516 w 8979652"/>
              <a:gd name="connsiteY2" fmla="*/ 9613708 h 9613708"/>
              <a:gd name="connsiteX3" fmla="*/ 3623521 w 8979652"/>
              <a:gd name="connsiteY3" fmla="*/ 9613708 h 9613708"/>
              <a:gd name="connsiteX4" fmla="*/ 8979652 w 8979652"/>
              <a:gd name="connsiteY4" fmla="*/ 5323901 h 9613708"/>
              <a:gd name="connsiteX5" fmla="*/ 1228536 w 8979652"/>
              <a:gd name="connsiteY5" fmla="*/ 0 h 96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9652" h="9613708">
                <a:moveTo>
                  <a:pt x="1228536" y="0"/>
                </a:moveTo>
                <a:lnTo>
                  <a:pt x="0" y="833093"/>
                </a:lnTo>
                <a:cubicBezTo>
                  <a:pt x="6253" y="3821355"/>
                  <a:pt x="31263" y="6625446"/>
                  <a:pt x="37516" y="9613708"/>
                </a:cubicBezTo>
                <a:lnTo>
                  <a:pt x="3623521" y="9613708"/>
                </a:lnTo>
                <a:lnTo>
                  <a:pt x="8979652" y="5323901"/>
                </a:lnTo>
                <a:lnTo>
                  <a:pt x="1228536"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740780" y="1405573"/>
            <a:ext cx="4777518"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3"/>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34806" y="1736203"/>
            <a:ext cx="4234635" cy="1441972"/>
          </a:xfrm>
        </p:spPr>
        <p:txBody>
          <a:bodyPr anchor="ctr" anchorCtr="0">
            <a:normAutofit/>
          </a:bodyPr>
          <a:lstStyle>
            <a:lvl1pPr>
              <a:defRPr sz="46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34807"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tretch>
            <a:fillRect/>
          </a:stretch>
        </p:blipFill>
        <p:spPr>
          <a:xfrm>
            <a:off x="9009283" y="-830681"/>
            <a:ext cx="2692400" cy="355600"/>
          </a:xfrm>
          <a:prstGeom prst="rect">
            <a:avLst/>
          </a:prstGeom>
        </p:spPr>
      </p:pic>
      <p:sp>
        <p:nvSpPr>
          <p:cNvPr id="14" name="Text Placeholder 3">
            <a:extLst>
              <a:ext uri="{FF2B5EF4-FFF2-40B4-BE49-F238E27FC236}">
                <a16:creationId xmlns:a16="http://schemas.microsoft.com/office/drawing/2014/main" id="{5EE2B9A3-C968-BED2-8E58-292961DB5CC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8" name="Picture 7">
            <a:extLst>
              <a:ext uri="{FF2B5EF4-FFF2-40B4-BE49-F238E27FC236}">
                <a16:creationId xmlns:a16="http://schemas.microsoft.com/office/drawing/2014/main" id="{89CB7FF6-8D9B-7B33-1310-9A70BC5DC4F4}"/>
              </a:ext>
            </a:extLst>
          </p:cNvPr>
          <p:cNvPicPr>
            <a:picLocks noChangeAspect="1"/>
          </p:cNvPicPr>
          <p:nvPr userDrawn="1"/>
        </p:nvPicPr>
        <p:blipFill>
          <a:blip r:embed="rId4"/>
          <a:srcRect/>
          <a:stretch/>
        </p:blipFill>
        <p:spPr>
          <a:xfrm>
            <a:off x="9024376" y="393192"/>
            <a:ext cx="2803065" cy="415269"/>
          </a:xfrm>
          <a:prstGeom prst="rect">
            <a:avLst/>
          </a:prstGeom>
        </p:spPr>
      </p:pic>
    </p:spTree>
    <p:extLst>
      <p:ext uri="{BB962C8B-B14F-4D97-AF65-F5344CB8AC3E}">
        <p14:creationId xmlns:p14="http://schemas.microsoft.com/office/powerpoint/2010/main" val="1550008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lgn="l">
              <a:defRPr sz="4000" b="1" i="0">
                <a:solidFill>
                  <a:schemeClr val="accent3"/>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a:normAutofit/>
          </a:bodyPr>
          <a:lstStyle>
            <a:lvl1pPr marL="0" indent="0">
              <a:lnSpc>
                <a:spcPct val="110000"/>
              </a:lnSpc>
              <a:spcBef>
                <a:spcPts val="0"/>
              </a:spcBef>
              <a:spcAft>
                <a:spcPts val="1800"/>
              </a:spcAft>
              <a:buClr>
                <a:schemeClr val="accent3"/>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BCCB2AFF-DBC0-C1B7-5288-154E25D284E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F1B4E4C5-A1B9-79C5-D2BF-F0206FA3E0D6}"/>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8CA0FA06-3CB3-DD7F-71D5-8B33623D71E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DE8D0F8F-FF7E-E6F6-2BC3-DF078C1986A8}"/>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6647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woman stands at a fruit and vegetable stall, smiling at camera.">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ECFC6">
              <a:alpha val="89804"/>
            </a:srgb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6"/>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422252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2"/>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A28347D1-63C8-57C7-E3D6-4558297E15B3}"/>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0F95E848-E859-41C7-C277-5A958301E136}"/>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6350F27B-C138-631B-8367-47B8D1A19F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664200EB-D70A-5F75-8605-663089E22207}"/>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723292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large group of tents in a city with partly destroyed buildings in the background.">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2063259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1"/>
                </a:solidFill>
                <a:latin typeface="Arial" panose="020B0604020202020204" pitchFamily="34" charset="0"/>
                <a:cs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8" name="Picture 7">
            <a:extLst>
              <a:ext uri="{FF2B5EF4-FFF2-40B4-BE49-F238E27FC236}">
                <a16:creationId xmlns:a16="http://schemas.microsoft.com/office/drawing/2014/main" id="{EA1A6463-BD13-33DF-3A2D-0B79A3E0C0BF}"/>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E0CD3045-D66E-7530-3756-CDFFE76BA9CC}"/>
              </a:ext>
            </a:extLst>
          </p:cNvPr>
          <p:cNvGrpSpPr/>
          <p:nvPr userDrawn="1"/>
        </p:nvGrpSpPr>
        <p:grpSpPr>
          <a:xfrm>
            <a:off x="9374304" y="6418222"/>
            <a:ext cx="2287607" cy="307777"/>
            <a:chOff x="9374304" y="6369362"/>
            <a:chExt cx="2287607" cy="307777"/>
          </a:xfrm>
        </p:grpSpPr>
        <p:pic>
          <p:nvPicPr>
            <p:cNvPr id="5" name="Picture 4">
              <a:extLst>
                <a:ext uri="{FF2B5EF4-FFF2-40B4-BE49-F238E27FC236}">
                  <a16:creationId xmlns:a16="http://schemas.microsoft.com/office/drawing/2014/main" id="{0C6FD378-C747-1A36-1827-9B29E65B1AF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6" name="TextBox 5">
              <a:extLst>
                <a:ext uri="{FF2B5EF4-FFF2-40B4-BE49-F238E27FC236}">
                  <a16:creationId xmlns:a16="http://schemas.microsoft.com/office/drawing/2014/main" id="{41132D22-3949-7B25-D616-47A33B8C63A4}"/>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19551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57799B-DBD6-58D2-5DFA-AE0C8ED02DFD}"/>
              </a:ext>
            </a:extLst>
          </p:cNvPr>
          <p:cNvSpPr>
            <a:spLocks noGrp="1"/>
          </p:cNvSpPr>
          <p:nvPr>
            <p:ph type="pic" idx="1" hasCustomPrompt="1"/>
          </p:nvPr>
        </p:nvSpPr>
        <p:spPr>
          <a:xfrm>
            <a:off x="0" y="0"/>
            <a:ext cx="12192000" cy="6857999"/>
          </a:xfrm>
        </p:spPr>
        <p:txBody>
          <a:bodyPr>
            <a:normAutofit/>
          </a:bodyPr>
          <a:lstStyle>
            <a:lvl1pPr marL="0" indent="0">
              <a:buNone/>
              <a:defRPr sz="6000" b="1" i="0">
                <a:solidFill>
                  <a:srgbClr val="21212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Full bleed image here</a:t>
            </a:r>
          </a:p>
        </p:txBody>
      </p:sp>
      <p:sp>
        <p:nvSpPr>
          <p:cNvPr id="2" name="Title 1">
            <a:extLst>
              <a:ext uri="{FF2B5EF4-FFF2-40B4-BE49-F238E27FC236}">
                <a16:creationId xmlns:a16="http://schemas.microsoft.com/office/drawing/2014/main" id="{926478E2-C9CA-2BE5-5850-3E7C386CAA25}"/>
              </a:ext>
            </a:extLst>
          </p:cNvPr>
          <p:cNvSpPr>
            <a:spLocks noGrp="1"/>
          </p:cNvSpPr>
          <p:nvPr>
            <p:ph type="title"/>
          </p:nvPr>
        </p:nvSpPr>
        <p:spPr>
          <a:xfrm>
            <a:off x="839788" y="1012785"/>
            <a:ext cx="3932237" cy="1600200"/>
          </a:xfrm>
        </p:spPr>
        <p:txBody>
          <a:bodyPr anchor="b"/>
          <a:lstStyle>
            <a:lvl1pPr>
              <a:lnSpc>
                <a:spcPct val="110000"/>
              </a:lnSpc>
              <a:spcAft>
                <a:spcPts val="1800"/>
              </a:spcAft>
              <a:defRPr sz="3200" b="1" i="0">
                <a:solidFill>
                  <a:schemeClr val="bg1"/>
                </a:solidFill>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p:nvPr>
        </p:nvSpPr>
        <p:spPr>
          <a:xfrm>
            <a:off x="839788" y="2612985"/>
            <a:ext cx="3932237" cy="3811588"/>
          </a:xfrm>
        </p:spPr>
        <p:txBody>
          <a:bodyPr>
            <a:normAutofit/>
          </a:bodyPr>
          <a:lstStyle>
            <a:lvl1pPr marL="0" indent="0">
              <a:lnSpc>
                <a:spcPct val="110000"/>
              </a:lnSpc>
              <a:spcBef>
                <a:spcPts val="0"/>
              </a:spcBef>
              <a:spcAft>
                <a:spcPts val="1800"/>
              </a:spcAft>
              <a:buNone/>
              <a:defRPr sz="2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581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4"/>
        </a:solidFill>
        <a:effectLst/>
      </p:bgPr>
    </p:bg>
    <p:spTree>
      <p:nvGrpSpPr>
        <p:cNvPr id="1" name=""/>
        <p:cNvGrpSpPr/>
        <p:nvPr/>
      </p:nvGrpSpPr>
      <p:grpSpPr>
        <a:xfrm>
          <a:off x="0" y="0"/>
          <a:ext cx="0" cy="0"/>
          <a:chOff x="0" y="0"/>
          <a:chExt cx="0" cy="0"/>
        </a:xfrm>
      </p:grpSpPr>
      <p:pic>
        <p:nvPicPr>
          <p:cNvPr id="3" name="Picture 2" descr="A black background with a black square&#10;&#10;AI-generated content may be incorrect.">
            <a:extLst>
              <a:ext uri="{FF2B5EF4-FFF2-40B4-BE49-F238E27FC236}">
                <a16:creationId xmlns:a16="http://schemas.microsoft.com/office/drawing/2014/main" id="{D24CE505-DCE4-AB9C-7DD9-BCFC97DA6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961" y="5902751"/>
            <a:ext cx="2110647" cy="629117"/>
          </a:xfrm>
          <a:prstGeom prst="rect">
            <a:avLst/>
          </a:prstGeom>
        </p:spPr>
      </p:pic>
      <p:pic>
        <p:nvPicPr>
          <p:cNvPr id="7" name="Picture 6">
            <a:extLst>
              <a:ext uri="{FF2B5EF4-FFF2-40B4-BE49-F238E27FC236}">
                <a16:creationId xmlns:a16="http://schemas.microsoft.com/office/drawing/2014/main" id="{CBCB7FFA-C5B5-4020-6EB0-C5C988BAE0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586438" y="1929272"/>
            <a:ext cx="5019124" cy="2629064"/>
          </a:xfrm>
          <a:prstGeom prst="rect">
            <a:avLst/>
          </a:prstGeom>
        </p:spPr>
      </p:pic>
      <p:grpSp>
        <p:nvGrpSpPr>
          <p:cNvPr id="24" name="Group 23">
            <a:extLst>
              <a:ext uri="{FF2B5EF4-FFF2-40B4-BE49-F238E27FC236}">
                <a16:creationId xmlns:a16="http://schemas.microsoft.com/office/drawing/2014/main" id="{522A6A42-375F-A7C4-31F3-ABB578331660}"/>
              </a:ext>
            </a:extLst>
          </p:cNvPr>
          <p:cNvGrpSpPr/>
          <p:nvPr userDrawn="1"/>
        </p:nvGrpSpPr>
        <p:grpSpPr>
          <a:xfrm>
            <a:off x="4562569" y="6180881"/>
            <a:ext cx="2048239" cy="350987"/>
            <a:chOff x="2960149" y="6180881"/>
            <a:chExt cx="2048239" cy="350987"/>
          </a:xfrm>
        </p:grpSpPr>
        <p:pic>
          <p:nvPicPr>
            <p:cNvPr id="11" name="Picture 10">
              <a:extLst>
                <a:ext uri="{FF2B5EF4-FFF2-40B4-BE49-F238E27FC236}">
                  <a16:creationId xmlns:a16="http://schemas.microsoft.com/office/drawing/2014/main" id="{16345CF4-02D0-F82A-3069-8CE5A30EC1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60149" y="6180881"/>
              <a:ext cx="338554" cy="338554"/>
            </a:xfrm>
            <a:prstGeom prst="rect">
              <a:avLst/>
            </a:prstGeom>
          </p:spPr>
        </p:pic>
        <p:sp>
          <p:nvSpPr>
            <p:cNvPr id="13" name="TextBox 12">
              <a:extLst>
                <a:ext uri="{FF2B5EF4-FFF2-40B4-BE49-F238E27FC236}">
                  <a16:creationId xmlns:a16="http://schemas.microsoft.com/office/drawing/2014/main" id="{B6EBEE4B-C28E-065B-9883-2E1A4F472FF7}"/>
                </a:ext>
              </a:extLst>
            </p:cNvPr>
            <p:cNvSpPr txBox="1"/>
            <p:nvPr userDrawn="1"/>
          </p:nvSpPr>
          <p:spPr>
            <a:xfrm>
              <a:off x="3253425" y="6193314"/>
              <a:ext cx="17549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1800</a:t>
              </a:r>
              <a:r>
                <a:rPr lang="en-AU" sz="1600" spc="-45">
                  <a:solidFill>
                    <a:schemeClr val="accent1"/>
                  </a:solidFill>
                  <a:latin typeface="Arial"/>
                  <a:cs typeface="Arial"/>
                </a:rPr>
                <a:t> </a:t>
              </a:r>
              <a:r>
                <a:rPr lang="en-AU" sz="1600">
                  <a:solidFill>
                    <a:schemeClr val="accent1"/>
                  </a:solidFill>
                  <a:latin typeface="Arial"/>
                  <a:cs typeface="Arial"/>
                </a:rPr>
                <a:t>024</a:t>
              </a:r>
              <a:r>
                <a:rPr lang="en-AU" sz="1600" spc="-30">
                  <a:solidFill>
                    <a:schemeClr val="accent1"/>
                  </a:solidFill>
                  <a:latin typeface="Arial"/>
                  <a:cs typeface="Arial"/>
                </a:rPr>
                <a:t> </a:t>
              </a:r>
              <a:r>
                <a:rPr lang="en-AU" sz="1600" spc="-25">
                  <a:solidFill>
                    <a:schemeClr val="accent1"/>
                  </a:solidFill>
                  <a:latin typeface="Arial"/>
                  <a:cs typeface="Arial"/>
                </a:rPr>
                <a:t>413</a:t>
              </a:r>
              <a:endParaRPr lang="en-AU" sz="1600">
                <a:solidFill>
                  <a:schemeClr val="accent1"/>
                </a:solidFill>
                <a:latin typeface="Arial"/>
                <a:cs typeface="Arial"/>
              </a:endParaRPr>
            </a:p>
          </p:txBody>
        </p:sp>
      </p:grpSp>
      <p:grpSp>
        <p:nvGrpSpPr>
          <p:cNvPr id="23" name="Group 22">
            <a:extLst>
              <a:ext uri="{FF2B5EF4-FFF2-40B4-BE49-F238E27FC236}">
                <a16:creationId xmlns:a16="http://schemas.microsoft.com/office/drawing/2014/main" id="{1DF06A23-BA04-ED27-5F76-C13560F6F06C}"/>
              </a:ext>
            </a:extLst>
          </p:cNvPr>
          <p:cNvGrpSpPr/>
          <p:nvPr userDrawn="1"/>
        </p:nvGrpSpPr>
        <p:grpSpPr>
          <a:xfrm>
            <a:off x="6441531" y="6180881"/>
            <a:ext cx="2644633" cy="350987"/>
            <a:chOff x="5029267" y="6180881"/>
            <a:chExt cx="2644633" cy="350987"/>
          </a:xfrm>
        </p:grpSpPr>
        <p:pic>
          <p:nvPicPr>
            <p:cNvPr id="9" name="Picture 8">
              <a:extLst>
                <a:ext uri="{FF2B5EF4-FFF2-40B4-BE49-F238E27FC236}">
                  <a16:creationId xmlns:a16="http://schemas.microsoft.com/office/drawing/2014/main" id="{CC3AD756-EAB7-BAC1-EE4C-165F1C6DF56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029267" y="6180881"/>
              <a:ext cx="338554" cy="338554"/>
            </a:xfrm>
            <a:prstGeom prst="rect">
              <a:avLst/>
            </a:prstGeom>
          </p:spPr>
        </p:pic>
        <p:sp>
          <p:nvSpPr>
            <p:cNvPr id="14" name="TextBox 13">
              <a:extLst>
                <a:ext uri="{FF2B5EF4-FFF2-40B4-BE49-F238E27FC236}">
                  <a16:creationId xmlns:a16="http://schemas.microsoft.com/office/drawing/2014/main" id="{77C4D71D-F117-B056-6F98-5B6DDA95A495}"/>
                </a:ext>
              </a:extLst>
            </p:cNvPr>
            <p:cNvSpPr txBox="1"/>
            <p:nvPr userDrawn="1"/>
          </p:nvSpPr>
          <p:spPr>
            <a:xfrm>
              <a:off x="5367821" y="6193314"/>
              <a:ext cx="23060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#projectcompassion</a:t>
              </a:r>
            </a:p>
          </p:txBody>
        </p:sp>
      </p:grpSp>
      <p:grpSp>
        <p:nvGrpSpPr>
          <p:cNvPr id="22" name="Group 21">
            <a:extLst>
              <a:ext uri="{FF2B5EF4-FFF2-40B4-BE49-F238E27FC236}">
                <a16:creationId xmlns:a16="http://schemas.microsoft.com/office/drawing/2014/main" id="{4B4E30A0-AD68-7DAB-B22F-61F75471D01F}"/>
              </a:ext>
            </a:extLst>
          </p:cNvPr>
          <p:cNvGrpSpPr/>
          <p:nvPr userDrawn="1"/>
        </p:nvGrpSpPr>
        <p:grpSpPr>
          <a:xfrm>
            <a:off x="8933046" y="6180881"/>
            <a:ext cx="3799258" cy="350987"/>
            <a:chOff x="7682828" y="6180881"/>
            <a:chExt cx="3799258" cy="350987"/>
          </a:xfrm>
        </p:grpSpPr>
        <p:pic>
          <p:nvPicPr>
            <p:cNvPr id="10" name="Picture 9">
              <a:extLst>
                <a:ext uri="{FF2B5EF4-FFF2-40B4-BE49-F238E27FC236}">
                  <a16:creationId xmlns:a16="http://schemas.microsoft.com/office/drawing/2014/main" id="{A7F58571-CCD4-6A96-0689-EA422B18F82D}"/>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7682828" y="6180881"/>
              <a:ext cx="338554" cy="338554"/>
            </a:xfrm>
            <a:prstGeom prst="rect">
              <a:avLst/>
            </a:prstGeom>
          </p:spPr>
        </p:pic>
        <p:sp>
          <p:nvSpPr>
            <p:cNvPr id="15" name="TextBox 14">
              <a:extLst>
                <a:ext uri="{FF2B5EF4-FFF2-40B4-BE49-F238E27FC236}">
                  <a16:creationId xmlns:a16="http://schemas.microsoft.com/office/drawing/2014/main" id="{0AC865E0-2C6B-8B1E-DA70-FA5EA62138B7}"/>
                </a:ext>
              </a:extLst>
            </p:cNvPr>
            <p:cNvSpPr txBox="1"/>
            <p:nvPr userDrawn="1"/>
          </p:nvSpPr>
          <p:spPr>
            <a:xfrm>
              <a:off x="8038142" y="6193314"/>
              <a:ext cx="34439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err="1">
                  <a:solidFill>
                    <a:schemeClr val="accent1"/>
                  </a:solidFill>
                  <a:latin typeface="Arial"/>
                  <a:cs typeface="Arial"/>
                </a:rPr>
                <a:t>projectcompassion.org.au</a:t>
              </a:r>
              <a:endParaRPr lang="en-AU" sz="1600">
                <a:solidFill>
                  <a:schemeClr val="accent1"/>
                </a:solidFill>
                <a:latin typeface="Arial"/>
                <a:cs typeface="Arial"/>
              </a:endParaRPr>
            </a:p>
          </p:txBody>
        </p:sp>
      </p:grpSp>
    </p:spTree>
    <p:extLst>
      <p:ext uri="{BB962C8B-B14F-4D97-AF65-F5344CB8AC3E}">
        <p14:creationId xmlns:p14="http://schemas.microsoft.com/office/powerpoint/2010/main" val="1862242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solidFill>
                  <a:srgbClr val="212121"/>
                </a:solidFill>
              </a:defRPr>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290592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Ref idx="1001">
        <a:schemeClr val="bg2"/>
      </p:bgRef>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3F9B4242-7D46-D026-8AB2-344C8DC3BF33}"/>
              </a:ext>
            </a:extLst>
          </p:cNvPr>
          <p:cNvSpPr txBox="1"/>
          <p:nvPr userDrawn="1"/>
        </p:nvSpPr>
        <p:spPr>
          <a:xfrm>
            <a:off x="1020998" y="5972426"/>
            <a:ext cx="3956816" cy="299420"/>
          </a:xfrm>
          <a:prstGeom prst="rect">
            <a:avLst/>
          </a:prstGeom>
        </p:spPr>
        <p:txBody>
          <a:bodyPr vert="horz" wrap="square" lIns="0" tIns="10012" rIns="0" bIns="0" rtlCol="0">
            <a:spAutoFit/>
          </a:bodyPr>
          <a:lstStyle/>
          <a:p>
            <a:pPr marL="7701">
              <a:lnSpc>
                <a:spcPct val="100000"/>
              </a:lnSpc>
              <a:spcBef>
                <a:spcPts val="79"/>
              </a:spcBef>
            </a:pPr>
            <a:r>
              <a:rPr sz="1880" b="1" spc="-45">
                <a:solidFill>
                  <a:srgbClr val="762000"/>
                </a:solidFill>
                <a:latin typeface="Arial"/>
                <a:cs typeface="Arial"/>
              </a:rPr>
              <a:t>projectcompassion.org.au</a:t>
            </a:r>
            <a:endParaRPr sz="188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print">
            <a:extLst>
              <a:ext uri="{28A0092B-C50C-407E-A947-70E740481C1C}">
                <a14:useLocalDpi xmlns:a14="http://schemas.microsoft.com/office/drawing/2010/main"/>
              </a:ext>
            </a:extLst>
          </a:blip>
          <a:srcRect/>
          <a:stretch/>
        </p:blipFill>
        <p:spPr>
          <a:xfrm>
            <a:off x="687562" y="742096"/>
            <a:ext cx="7046785" cy="951316"/>
          </a:xfrm>
          <a:prstGeom prst="rect">
            <a:avLst/>
          </a:prstGeom>
        </p:spPr>
      </p:pic>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8306233" y="2304887"/>
            <a:ext cx="3288682" cy="3026608"/>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4469744" y="2304887"/>
            <a:ext cx="3288682" cy="3026608"/>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633254" y="2304887"/>
            <a:ext cx="3288682" cy="3026608"/>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291" y="6006310"/>
            <a:ext cx="284968" cy="284948"/>
          </a:xfrm>
          <a:prstGeom prst="rect">
            <a:avLst/>
          </a:prstGeom>
        </p:spPr>
      </p:pic>
    </p:spTree>
    <p:extLst>
      <p:ext uri="{BB962C8B-B14F-4D97-AF65-F5344CB8AC3E}">
        <p14:creationId xmlns:p14="http://schemas.microsoft.com/office/powerpoint/2010/main" val="112167300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descr="A smiling girl in school uniform with a backpack on, stands in the doorway of a mud-thatched dwelling.">
            <a:extLst>
              <a:ext uri="{FF2B5EF4-FFF2-40B4-BE49-F238E27FC236}">
                <a16:creationId xmlns:a16="http://schemas.microsoft.com/office/drawing/2014/main" id="{2CE6BF64-2C1F-0865-5268-4C1FCDB478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12225868" cy="6858000"/>
          </a:xfrm>
          <a:prstGeom prst="rect">
            <a:avLst/>
          </a:prstGeom>
        </p:spPr>
      </p:pic>
      <p:sp>
        <p:nvSpPr>
          <p:cNvPr id="14" name="object 4">
            <a:extLst>
              <a:ext uri="{FF2B5EF4-FFF2-40B4-BE49-F238E27FC236}">
                <a16:creationId xmlns:a16="http://schemas.microsoft.com/office/drawing/2014/main" id="{15BDB304-3FA4-71C9-CD3A-0C84248A9581}"/>
              </a:ext>
            </a:extLst>
          </p:cNvPr>
          <p:cNvSpPr/>
          <p:nvPr userDrawn="1"/>
        </p:nvSpPr>
        <p:spPr>
          <a:xfrm flipH="1">
            <a:off x="7708893" y="2389168"/>
            <a:ext cx="4518694" cy="4476826"/>
          </a:xfrm>
          <a:custGeom>
            <a:avLst/>
            <a:gdLst>
              <a:gd name="connsiteX0" fmla="*/ 1922559 w 8942137"/>
              <a:gd name="connsiteY0" fmla="*/ 0 h 11831055"/>
              <a:gd name="connsiteX1" fmla="*/ 0 w 8942137"/>
              <a:gd name="connsiteY1" fmla="*/ 1590234 h 11831055"/>
              <a:gd name="connsiteX2" fmla="*/ 0 w 8942137"/>
              <a:gd name="connsiteY2" fmla="*/ 9675098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922559 w 8942137"/>
              <a:gd name="connsiteY0" fmla="*/ 0 h 11831055"/>
              <a:gd name="connsiteX1" fmla="*/ 0 w 8942137"/>
              <a:gd name="connsiteY1" fmla="*/ 1590234 h 11831055"/>
              <a:gd name="connsiteX2" fmla="*/ 891726 w 8942137"/>
              <a:gd name="connsiteY2" fmla="*/ 7666809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035835 w 8055413"/>
              <a:gd name="connsiteY0" fmla="*/ 0 h 11831055"/>
              <a:gd name="connsiteX1" fmla="*/ 5002 w 8055413"/>
              <a:gd name="connsiteY1" fmla="*/ 822359 h 11831055"/>
              <a:gd name="connsiteX2" fmla="*/ 5002 w 8055413"/>
              <a:gd name="connsiteY2" fmla="*/ 7666809 h 11831055"/>
              <a:gd name="connsiteX3" fmla="*/ 0 w 8055413"/>
              <a:gd name="connsiteY3" fmla="*/ 11831055 h 11831055"/>
              <a:gd name="connsiteX4" fmla="*/ 8055412 w 8055413"/>
              <a:gd name="connsiteY4" fmla="*/ 5385291 h 11831055"/>
              <a:gd name="connsiteX5" fmla="*/ 1035835 w 8055413"/>
              <a:gd name="connsiteY5" fmla="*/ 0 h 11831055"/>
              <a:gd name="connsiteX0" fmla="*/ 1101351 w 8120929"/>
              <a:gd name="connsiteY0" fmla="*/ 0 h 11831055"/>
              <a:gd name="connsiteX1" fmla="*/ 0 w 8120929"/>
              <a:gd name="connsiteY1" fmla="*/ 908770 h 11831055"/>
              <a:gd name="connsiteX2" fmla="*/ 70518 w 8120929"/>
              <a:gd name="connsiteY2" fmla="*/ 7666809 h 11831055"/>
              <a:gd name="connsiteX3" fmla="*/ 65516 w 8120929"/>
              <a:gd name="connsiteY3" fmla="*/ 11831055 h 11831055"/>
              <a:gd name="connsiteX4" fmla="*/ 8120928 w 8120929"/>
              <a:gd name="connsiteY4" fmla="*/ 5385291 h 11831055"/>
              <a:gd name="connsiteX5" fmla="*/ 1101351 w 8120929"/>
              <a:gd name="connsiteY5" fmla="*/ 0 h 11831055"/>
              <a:gd name="connsiteX0" fmla="*/ 1106352 w 8125930"/>
              <a:gd name="connsiteY0" fmla="*/ 0 h 11895865"/>
              <a:gd name="connsiteX1" fmla="*/ 5001 w 8125930"/>
              <a:gd name="connsiteY1" fmla="*/ 908770 h 11895865"/>
              <a:gd name="connsiteX2" fmla="*/ 75519 w 8125930"/>
              <a:gd name="connsiteY2" fmla="*/ 7666809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22670 w 8142247"/>
              <a:gd name="connsiteY0" fmla="*/ 0 h 11895865"/>
              <a:gd name="connsiteX1" fmla="*/ 21319 w 8142247"/>
              <a:gd name="connsiteY1" fmla="*/ 908770 h 11895865"/>
              <a:gd name="connsiteX2" fmla="*/ 7001 w 8142247"/>
              <a:gd name="connsiteY2" fmla="*/ 7602001 h 11895865"/>
              <a:gd name="connsiteX3" fmla="*/ 16318 w 8142247"/>
              <a:gd name="connsiteY3" fmla="*/ 11895865 h 11895865"/>
              <a:gd name="connsiteX4" fmla="*/ 8142247 w 8142247"/>
              <a:gd name="connsiteY4" fmla="*/ 5385291 h 11895865"/>
              <a:gd name="connsiteX5" fmla="*/ 1122670 w 8142247"/>
              <a:gd name="connsiteY5" fmla="*/ 0 h 11895865"/>
              <a:gd name="connsiteX0" fmla="*/ 1749563 w 8769140"/>
              <a:gd name="connsiteY0" fmla="*/ 0 h 11895865"/>
              <a:gd name="connsiteX1" fmla="*/ 648212 w 8769140"/>
              <a:gd name="connsiteY1" fmla="*/ 908770 h 11895865"/>
              <a:gd name="connsiteX2" fmla="*/ 643211 w 8769140"/>
              <a:gd name="connsiteY2" fmla="*/ 11895865 h 11895865"/>
              <a:gd name="connsiteX3" fmla="*/ 8769140 w 8769140"/>
              <a:gd name="connsiteY3" fmla="*/ 5385291 h 11895865"/>
              <a:gd name="connsiteX4" fmla="*/ 1749563 w 8769140"/>
              <a:gd name="connsiteY4" fmla="*/ 0 h 11895865"/>
              <a:gd name="connsiteX0" fmla="*/ 1684314 w 8703891"/>
              <a:gd name="connsiteY0" fmla="*/ 0 h 11961634"/>
              <a:gd name="connsiteX1" fmla="*/ 582963 w 8703891"/>
              <a:gd name="connsiteY1" fmla="*/ 908770 h 11961634"/>
              <a:gd name="connsiteX2" fmla="*/ 577962 w 8703891"/>
              <a:gd name="connsiteY2" fmla="*/ 11895865 h 11961634"/>
              <a:gd name="connsiteX3" fmla="*/ 8703891 w 8703891"/>
              <a:gd name="connsiteY3" fmla="*/ 5385291 h 11961634"/>
              <a:gd name="connsiteX4" fmla="*/ 1684314 w 8703891"/>
              <a:gd name="connsiteY4" fmla="*/ 0 h 11961634"/>
              <a:gd name="connsiteX0" fmla="*/ 1184052 w 8203629"/>
              <a:gd name="connsiteY0" fmla="*/ 0 h 11895865"/>
              <a:gd name="connsiteX1" fmla="*/ 82701 w 8203629"/>
              <a:gd name="connsiteY1" fmla="*/ 908770 h 11895865"/>
              <a:gd name="connsiteX2" fmla="*/ 77700 w 8203629"/>
              <a:gd name="connsiteY2" fmla="*/ 11895865 h 11895865"/>
              <a:gd name="connsiteX3" fmla="*/ 8203629 w 8203629"/>
              <a:gd name="connsiteY3" fmla="*/ 5385291 h 11895865"/>
              <a:gd name="connsiteX4" fmla="*/ 1184052 w 8203629"/>
              <a:gd name="connsiteY4" fmla="*/ 0 h 11895865"/>
              <a:gd name="connsiteX0" fmla="*/ 1208323 w 8227900"/>
              <a:gd name="connsiteY0" fmla="*/ 0 h 11895865"/>
              <a:gd name="connsiteX1" fmla="*/ 75025 w 8227900"/>
              <a:gd name="connsiteY1" fmla="*/ 951976 h 11895865"/>
              <a:gd name="connsiteX2" fmla="*/ 101971 w 8227900"/>
              <a:gd name="connsiteY2" fmla="*/ 11895865 h 11895865"/>
              <a:gd name="connsiteX3" fmla="*/ 8227900 w 8227900"/>
              <a:gd name="connsiteY3" fmla="*/ 5385291 h 11895865"/>
              <a:gd name="connsiteX4" fmla="*/ 1208323 w 8227900"/>
              <a:gd name="connsiteY4" fmla="*/ 0 h 11895865"/>
              <a:gd name="connsiteX0" fmla="*/ 1134585 w 8154162"/>
              <a:gd name="connsiteY0" fmla="*/ 0 h 11895865"/>
              <a:gd name="connsiteX1" fmla="*/ 1287 w 8154162"/>
              <a:gd name="connsiteY1" fmla="*/ 951976 h 11895865"/>
              <a:gd name="connsiteX2" fmla="*/ 28233 w 8154162"/>
              <a:gd name="connsiteY2" fmla="*/ 11895865 h 11895865"/>
              <a:gd name="connsiteX3" fmla="*/ 8154162 w 8154162"/>
              <a:gd name="connsiteY3" fmla="*/ 5385291 h 11895865"/>
              <a:gd name="connsiteX4" fmla="*/ 1134585 w 8154162"/>
              <a:gd name="connsiteY4" fmla="*/ 0 h 11895865"/>
              <a:gd name="connsiteX0" fmla="*/ 1133298 w 8152875"/>
              <a:gd name="connsiteY0" fmla="*/ 0 h 11895865"/>
              <a:gd name="connsiteX1" fmla="*/ 0 w 8152875"/>
              <a:gd name="connsiteY1" fmla="*/ 951976 h 11895865"/>
              <a:gd name="connsiteX2" fmla="*/ 26946 w 8152875"/>
              <a:gd name="connsiteY2" fmla="*/ 11895865 h 11895865"/>
              <a:gd name="connsiteX3" fmla="*/ 8152875 w 8152875"/>
              <a:gd name="connsiteY3" fmla="*/ 5385291 h 11895865"/>
              <a:gd name="connsiteX4" fmla="*/ 1133298 w 8152875"/>
              <a:gd name="connsiteY4" fmla="*/ 0 h 11895865"/>
              <a:gd name="connsiteX0" fmla="*/ 1165248 w 8184825"/>
              <a:gd name="connsiteY0" fmla="*/ 0 h 11895865"/>
              <a:gd name="connsiteX1" fmla="*/ 0 w 8184825"/>
              <a:gd name="connsiteY1" fmla="*/ 1038390 h 11895865"/>
              <a:gd name="connsiteX2" fmla="*/ 58896 w 8184825"/>
              <a:gd name="connsiteY2" fmla="*/ 11895865 h 11895865"/>
              <a:gd name="connsiteX3" fmla="*/ 8184825 w 8184825"/>
              <a:gd name="connsiteY3" fmla="*/ 5385291 h 11895865"/>
              <a:gd name="connsiteX4" fmla="*/ 1165248 w 8184825"/>
              <a:gd name="connsiteY4" fmla="*/ 0 h 11895865"/>
              <a:gd name="connsiteX0" fmla="*/ 1168023 w 8187600"/>
              <a:gd name="connsiteY0" fmla="*/ 0 h 11895865"/>
              <a:gd name="connsiteX1" fmla="*/ 2775 w 8187600"/>
              <a:gd name="connsiteY1" fmla="*/ 1038390 h 11895865"/>
              <a:gd name="connsiteX2" fmla="*/ 61671 w 8187600"/>
              <a:gd name="connsiteY2" fmla="*/ 11895865 h 11895865"/>
              <a:gd name="connsiteX3" fmla="*/ 8187600 w 8187600"/>
              <a:gd name="connsiteY3" fmla="*/ 5385291 h 11895865"/>
              <a:gd name="connsiteX4" fmla="*/ 1168023 w 8187600"/>
              <a:gd name="connsiteY4" fmla="*/ 0 h 11895865"/>
              <a:gd name="connsiteX0" fmla="*/ 1439592 w 8187602"/>
              <a:gd name="connsiteY0" fmla="*/ 0 h 13148858"/>
              <a:gd name="connsiteX1" fmla="*/ 2777 w 8187602"/>
              <a:gd name="connsiteY1" fmla="*/ 2291383 h 13148858"/>
              <a:gd name="connsiteX2" fmla="*/ 61673 w 8187602"/>
              <a:gd name="connsiteY2" fmla="*/ 13148858 h 13148858"/>
              <a:gd name="connsiteX3" fmla="*/ 8187602 w 8187602"/>
              <a:gd name="connsiteY3" fmla="*/ 6638284 h 13148858"/>
              <a:gd name="connsiteX4" fmla="*/ 1439592 w 8187602"/>
              <a:gd name="connsiteY4" fmla="*/ 0 h 13148858"/>
              <a:gd name="connsiteX0" fmla="*/ 1375694 w 8187602"/>
              <a:gd name="connsiteY0" fmla="*/ 0 h 13084048"/>
              <a:gd name="connsiteX1" fmla="*/ 2777 w 8187602"/>
              <a:gd name="connsiteY1" fmla="*/ 2226573 h 13084048"/>
              <a:gd name="connsiteX2" fmla="*/ 61673 w 8187602"/>
              <a:gd name="connsiteY2" fmla="*/ 13084048 h 13084048"/>
              <a:gd name="connsiteX3" fmla="*/ 8187602 w 8187602"/>
              <a:gd name="connsiteY3" fmla="*/ 6573474 h 13084048"/>
              <a:gd name="connsiteX4" fmla="*/ 1375694 w 8187602"/>
              <a:gd name="connsiteY4" fmla="*/ 0 h 13084048"/>
              <a:gd name="connsiteX0" fmla="*/ 1375694 w 7932012"/>
              <a:gd name="connsiteY0" fmla="*/ 0 h 13084048"/>
              <a:gd name="connsiteX1" fmla="*/ 2777 w 7932012"/>
              <a:gd name="connsiteY1" fmla="*/ 2226573 h 13084048"/>
              <a:gd name="connsiteX2" fmla="*/ 61673 w 7932012"/>
              <a:gd name="connsiteY2" fmla="*/ 13084048 h 13084048"/>
              <a:gd name="connsiteX3" fmla="*/ 7932012 w 7932012"/>
              <a:gd name="connsiteY3" fmla="*/ 5450101 h 13084048"/>
              <a:gd name="connsiteX4" fmla="*/ 1375694 w 7932012"/>
              <a:gd name="connsiteY4" fmla="*/ 0 h 13084048"/>
              <a:gd name="connsiteX0" fmla="*/ 1345215 w 7901533"/>
              <a:gd name="connsiteY0" fmla="*/ 0 h 13084048"/>
              <a:gd name="connsiteX1" fmla="*/ 4248 w 7901533"/>
              <a:gd name="connsiteY1" fmla="*/ 93037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345215 w 7901533"/>
              <a:gd name="connsiteY0" fmla="*/ 0 h 13084048"/>
              <a:gd name="connsiteX1" fmla="*/ 4247 w 7901533"/>
              <a:gd name="connsiteY1" fmla="*/ 138404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536119 w 7901533"/>
              <a:gd name="connsiteY0" fmla="*/ 0 h 13300082"/>
              <a:gd name="connsiteX1" fmla="*/ 4247 w 7901533"/>
              <a:gd name="connsiteY1" fmla="*/ 1600078 h 13300082"/>
              <a:gd name="connsiteX2" fmla="*/ 31194 w 7901533"/>
              <a:gd name="connsiteY2" fmla="*/ 13300082 h 13300082"/>
              <a:gd name="connsiteX3" fmla="*/ 7901533 w 7901533"/>
              <a:gd name="connsiteY3" fmla="*/ 5666135 h 13300082"/>
              <a:gd name="connsiteX4" fmla="*/ 1536119 w 7901533"/>
              <a:gd name="connsiteY4"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527228 w 7901533"/>
              <a:gd name="connsiteY3" fmla="*/ 11831061 h 13300082"/>
              <a:gd name="connsiteX4" fmla="*/ 7901533 w 7901533"/>
              <a:gd name="connsiteY4" fmla="*/ 5666135 h 13300082"/>
              <a:gd name="connsiteX5" fmla="*/ 1536119 w 7901533"/>
              <a:gd name="connsiteY5"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924944 w 7901533"/>
              <a:gd name="connsiteY3" fmla="*/ 11485407 h 13300082"/>
              <a:gd name="connsiteX4" fmla="*/ 7901533 w 7901533"/>
              <a:gd name="connsiteY4" fmla="*/ 5666135 h 13300082"/>
              <a:gd name="connsiteX5" fmla="*/ 1536119 w 7901533"/>
              <a:gd name="connsiteY5" fmla="*/ 0 h 13300082"/>
              <a:gd name="connsiteX0" fmla="*/ 1536119 w 7901533"/>
              <a:gd name="connsiteY0" fmla="*/ 0 h 11507008"/>
              <a:gd name="connsiteX1" fmla="*/ 4247 w 7901533"/>
              <a:gd name="connsiteY1" fmla="*/ 1600078 h 11507008"/>
              <a:gd name="connsiteX2" fmla="*/ 31195 w 7901533"/>
              <a:gd name="connsiteY2" fmla="*/ 11507008 h 11507008"/>
              <a:gd name="connsiteX3" fmla="*/ 1924944 w 7901533"/>
              <a:gd name="connsiteY3" fmla="*/ 11485407 h 11507008"/>
              <a:gd name="connsiteX4" fmla="*/ 7901533 w 7901533"/>
              <a:gd name="connsiteY4" fmla="*/ 5666135 h 11507008"/>
              <a:gd name="connsiteX5" fmla="*/ 1536119 w 7901533"/>
              <a:gd name="connsiteY5" fmla="*/ 0 h 11507008"/>
              <a:gd name="connsiteX0" fmla="*/ 1537643 w 7903057"/>
              <a:gd name="connsiteY0" fmla="*/ 0 h 11528610"/>
              <a:gd name="connsiteX1" fmla="*/ 5771 w 7903057"/>
              <a:gd name="connsiteY1" fmla="*/ 1600078 h 11528610"/>
              <a:gd name="connsiteX2" fmla="*/ 16809 w 7903057"/>
              <a:gd name="connsiteY2" fmla="*/ 11528610 h 11528610"/>
              <a:gd name="connsiteX3" fmla="*/ 1926468 w 7903057"/>
              <a:gd name="connsiteY3" fmla="*/ 11485407 h 11528610"/>
              <a:gd name="connsiteX4" fmla="*/ 7903057 w 7903057"/>
              <a:gd name="connsiteY4" fmla="*/ 5666135 h 11528610"/>
              <a:gd name="connsiteX5" fmla="*/ 1537643 w 7903057"/>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1926468 w 7520648"/>
              <a:gd name="connsiteY3" fmla="*/ 11485407 h 11528610"/>
              <a:gd name="connsiteX4" fmla="*/ 7520648 w 7520648"/>
              <a:gd name="connsiteY4" fmla="*/ 6493078 h 11528610"/>
              <a:gd name="connsiteX5" fmla="*/ 1537643 w 7520648"/>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2825131 w 7520648"/>
              <a:gd name="connsiteY3" fmla="*/ 11514941 h 11528610"/>
              <a:gd name="connsiteX4" fmla="*/ 7520648 w 7520648"/>
              <a:gd name="connsiteY4" fmla="*/ 6493078 h 11528610"/>
              <a:gd name="connsiteX5" fmla="*/ 1537643 w 7520648"/>
              <a:gd name="connsiteY5" fmla="*/ 0 h 11528610"/>
              <a:gd name="connsiteX0" fmla="*/ 1537643 w 7520648"/>
              <a:gd name="connsiteY0" fmla="*/ 0 h 11544476"/>
              <a:gd name="connsiteX1" fmla="*/ 5771 w 7520648"/>
              <a:gd name="connsiteY1" fmla="*/ 1600078 h 11544476"/>
              <a:gd name="connsiteX2" fmla="*/ 16809 w 7520648"/>
              <a:gd name="connsiteY2" fmla="*/ 11528610 h 11544476"/>
              <a:gd name="connsiteX3" fmla="*/ 3417866 w 7520648"/>
              <a:gd name="connsiteY3" fmla="*/ 11544476 h 11544476"/>
              <a:gd name="connsiteX4" fmla="*/ 7520648 w 7520648"/>
              <a:gd name="connsiteY4" fmla="*/ 6493078 h 11544476"/>
              <a:gd name="connsiteX5" fmla="*/ 1537643 w 7520648"/>
              <a:gd name="connsiteY5" fmla="*/ 0 h 11544476"/>
              <a:gd name="connsiteX0" fmla="*/ 1422920 w 7520648"/>
              <a:gd name="connsiteY0" fmla="*/ 0 h 11574010"/>
              <a:gd name="connsiteX1" fmla="*/ 5771 w 7520648"/>
              <a:gd name="connsiteY1" fmla="*/ 1629612 h 11574010"/>
              <a:gd name="connsiteX2" fmla="*/ 16809 w 7520648"/>
              <a:gd name="connsiteY2" fmla="*/ 11558144 h 11574010"/>
              <a:gd name="connsiteX3" fmla="*/ 3417866 w 7520648"/>
              <a:gd name="connsiteY3" fmla="*/ 11574010 h 11574010"/>
              <a:gd name="connsiteX4" fmla="*/ 7520648 w 7520648"/>
              <a:gd name="connsiteY4" fmla="*/ 6522612 h 11574010"/>
              <a:gd name="connsiteX5" fmla="*/ 1422920 w 7520648"/>
              <a:gd name="connsiteY5" fmla="*/ 0 h 11574010"/>
              <a:gd name="connsiteX0" fmla="*/ 1408182 w 7505910"/>
              <a:gd name="connsiteY0" fmla="*/ 0 h 11574010"/>
              <a:gd name="connsiteX1" fmla="*/ 10153 w 7505910"/>
              <a:gd name="connsiteY1" fmla="*/ 1806814 h 11574010"/>
              <a:gd name="connsiteX2" fmla="*/ 2071 w 7505910"/>
              <a:gd name="connsiteY2" fmla="*/ 11558144 h 11574010"/>
              <a:gd name="connsiteX3" fmla="*/ 3403128 w 7505910"/>
              <a:gd name="connsiteY3" fmla="*/ 11574010 h 11574010"/>
              <a:gd name="connsiteX4" fmla="*/ 7505910 w 7505910"/>
              <a:gd name="connsiteY4" fmla="*/ 6522612 h 11574010"/>
              <a:gd name="connsiteX5" fmla="*/ 1408182 w 7505910"/>
              <a:gd name="connsiteY5" fmla="*/ 0 h 11574010"/>
              <a:gd name="connsiteX0" fmla="*/ 1408182 w 7741743"/>
              <a:gd name="connsiteY0" fmla="*/ 0 h 11574010"/>
              <a:gd name="connsiteX1" fmla="*/ 10153 w 7741743"/>
              <a:gd name="connsiteY1" fmla="*/ 1806814 h 11574010"/>
              <a:gd name="connsiteX2" fmla="*/ 2071 w 7741743"/>
              <a:gd name="connsiteY2" fmla="*/ 11558144 h 11574010"/>
              <a:gd name="connsiteX3" fmla="*/ 3403128 w 7741743"/>
              <a:gd name="connsiteY3" fmla="*/ 11574010 h 11574010"/>
              <a:gd name="connsiteX4" fmla="*/ 7741743 w 7741743"/>
              <a:gd name="connsiteY4" fmla="*/ 5434114 h 11574010"/>
              <a:gd name="connsiteX5" fmla="*/ 1408182 w 7741743"/>
              <a:gd name="connsiteY5" fmla="*/ 0 h 11574010"/>
              <a:gd name="connsiteX0" fmla="*/ 1323955 w 7741743"/>
              <a:gd name="connsiteY0" fmla="*/ 0 h 12308746"/>
              <a:gd name="connsiteX1" fmla="*/ 10153 w 7741743"/>
              <a:gd name="connsiteY1" fmla="*/ 2541550 h 12308746"/>
              <a:gd name="connsiteX2" fmla="*/ 2071 w 7741743"/>
              <a:gd name="connsiteY2" fmla="*/ 12292880 h 12308746"/>
              <a:gd name="connsiteX3" fmla="*/ 3403128 w 7741743"/>
              <a:gd name="connsiteY3" fmla="*/ 12308746 h 12308746"/>
              <a:gd name="connsiteX4" fmla="*/ 7741743 w 7741743"/>
              <a:gd name="connsiteY4" fmla="*/ 6168850 h 12308746"/>
              <a:gd name="connsiteX5" fmla="*/ 1323955 w 7741743"/>
              <a:gd name="connsiteY5" fmla="*/ 0 h 12308746"/>
              <a:gd name="connsiteX0" fmla="*/ 1323955 w 7741743"/>
              <a:gd name="connsiteY0" fmla="*/ 0 h 12390381"/>
              <a:gd name="connsiteX1" fmla="*/ 10153 w 7741743"/>
              <a:gd name="connsiteY1" fmla="*/ 2623185 h 12390381"/>
              <a:gd name="connsiteX2" fmla="*/ 2071 w 7741743"/>
              <a:gd name="connsiteY2" fmla="*/ 12374515 h 12390381"/>
              <a:gd name="connsiteX3" fmla="*/ 3403128 w 7741743"/>
              <a:gd name="connsiteY3" fmla="*/ 12390381 h 12390381"/>
              <a:gd name="connsiteX4" fmla="*/ 7741743 w 7741743"/>
              <a:gd name="connsiteY4" fmla="*/ 6250485 h 12390381"/>
              <a:gd name="connsiteX5" fmla="*/ 1323955 w 7741743"/>
              <a:gd name="connsiteY5" fmla="*/ 0 h 12390381"/>
              <a:gd name="connsiteX0" fmla="*/ 1321884 w 7739672"/>
              <a:gd name="connsiteY0" fmla="*/ 0 h 12390381"/>
              <a:gd name="connsiteX1" fmla="*/ 41773 w 7739672"/>
              <a:gd name="connsiteY1" fmla="*/ 1888448 h 12390381"/>
              <a:gd name="connsiteX2" fmla="*/ 0 w 7739672"/>
              <a:gd name="connsiteY2" fmla="*/ 12374515 h 12390381"/>
              <a:gd name="connsiteX3" fmla="*/ 3401057 w 7739672"/>
              <a:gd name="connsiteY3" fmla="*/ 12390381 h 12390381"/>
              <a:gd name="connsiteX4" fmla="*/ 7739672 w 7739672"/>
              <a:gd name="connsiteY4" fmla="*/ 6250485 h 12390381"/>
              <a:gd name="connsiteX5" fmla="*/ 1321884 w 7739672"/>
              <a:gd name="connsiteY5" fmla="*/ 0 h 12390381"/>
              <a:gd name="connsiteX0" fmla="*/ 1323954 w 7741742"/>
              <a:gd name="connsiteY0" fmla="*/ 0 h 12390381"/>
              <a:gd name="connsiteX1" fmla="*/ 10153 w 7741742"/>
              <a:gd name="connsiteY1" fmla="*/ 1643534 h 12390381"/>
              <a:gd name="connsiteX2" fmla="*/ 2070 w 7741742"/>
              <a:gd name="connsiteY2" fmla="*/ 12374515 h 12390381"/>
              <a:gd name="connsiteX3" fmla="*/ 3403127 w 7741742"/>
              <a:gd name="connsiteY3" fmla="*/ 12390381 h 12390381"/>
              <a:gd name="connsiteX4" fmla="*/ 7741742 w 7741742"/>
              <a:gd name="connsiteY4" fmla="*/ 6250485 h 12390381"/>
              <a:gd name="connsiteX5" fmla="*/ 1323954 w 7741742"/>
              <a:gd name="connsiteY5" fmla="*/ 0 h 123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742" h="12390381">
                <a:moveTo>
                  <a:pt x="1323954" y="0"/>
                </a:moveTo>
                <a:lnTo>
                  <a:pt x="10153" y="1643534"/>
                </a:lnTo>
                <a:cubicBezTo>
                  <a:pt x="-8322" y="2254735"/>
                  <a:pt x="4570" y="6880967"/>
                  <a:pt x="2070" y="12374515"/>
                </a:cubicBezTo>
                <a:lnTo>
                  <a:pt x="3403127" y="12390381"/>
                </a:lnTo>
                <a:lnTo>
                  <a:pt x="7741742" y="6250485"/>
                </a:lnTo>
                <a:lnTo>
                  <a:pt x="1323954" y="0"/>
                </a:lnTo>
                <a:close/>
              </a:path>
            </a:pathLst>
          </a:custGeom>
          <a:solidFill>
            <a:srgbClr val="A470BB">
              <a:alpha val="90000"/>
            </a:srgbClr>
          </a:solidFill>
        </p:spPr>
        <p:txBody>
          <a:bodyPr wrap="square" lIns="0" tIns="0" rIns="0" bIns="0" rtlCol="0"/>
          <a:lstStyle/>
          <a:p>
            <a:r>
              <a:rPr lang="en-AU">
                <a:latin typeface="Arial" panose="020B0604020202020204" pitchFamily="34" charset="0"/>
              </a:rPr>
              <a:t>A</a:t>
            </a:r>
            <a:endParaRPr>
              <a:latin typeface="Arial" panose="020B0604020202020204" pitchFamily="34" charset="0"/>
            </a:endParaRPr>
          </a:p>
        </p:txBody>
      </p:sp>
      <p:sp>
        <p:nvSpPr>
          <p:cNvPr id="12" name="object 5">
            <a:extLst>
              <a:ext uri="{FF2B5EF4-FFF2-40B4-BE49-F238E27FC236}">
                <a16:creationId xmlns:a16="http://schemas.microsoft.com/office/drawing/2014/main" id="{6E83E46B-EB3B-1AD2-CD5B-C41F38D159D7}"/>
              </a:ext>
            </a:extLst>
          </p:cNvPr>
          <p:cNvSpPr/>
          <p:nvPr userDrawn="1"/>
        </p:nvSpPr>
        <p:spPr>
          <a:xfrm>
            <a:off x="7581418" y="2239901"/>
            <a:ext cx="3963329" cy="2515500"/>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4"/>
          </a:solidFill>
        </p:spPr>
        <p:txBody>
          <a:bodyPr wrap="square" lIns="0" tIns="0" rIns="0" bIns="0" rtlCol="0"/>
          <a:lstStyle/>
          <a:p>
            <a:endParaRPr>
              <a:latin typeface="Arial" panose="020B0604020202020204" pitchFamily="34" charset="0"/>
            </a:endParaRPr>
          </a:p>
        </p:txBody>
      </p:sp>
      <p:sp>
        <p:nvSpPr>
          <p:cNvPr id="22" name="Rectangle 21">
            <a:extLst>
              <a:ext uri="{FF2B5EF4-FFF2-40B4-BE49-F238E27FC236}">
                <a16:creationId xmlns:a16="http://schemas.microsoft.com/office/drawing/2014/main" id="{0D6A55AF-27FA-9B5C-23AC-312A1C92636A}"/>
              </a:ext>
            </a:extLst>
          </p:cNvPr>
          <p:cNvSpPr/>
          <p:nvPr userDrawn="1"/>
        </p:nvSpPr>
        <p:spPr>
          <a:xfrm>
            <a:off x="9455" y="-1"/>
            <a:ext cx="2953878" cy="6858000"/>
          </a:xfrm>
          <a:prstGeom prst="rect">
            <a:avLst/>
          </a:prstGeom>
          <a:gradFill>
            <a:gsLst>
              <a:gs pos="0">
                <a:srgbClr val="000000">
                  <a:alpha val="0"/>
                </a:srgbClr>
              </a:gs>
              <a:gs pos="100000">
                <a:srgbClr val="000000">
                  <a:alpha val="3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8" name="Picture 17">
            <a:extLst>
              <a:ext uri="{FF2B5EF4-FFF2-40B4-BE49-F238E27FC236}">
                <a16:creationId xmlns:a16="http://schemas.microsoft.com/office/drawing/2014/main" id="{C9E6CD83-7C19-B69B-C910-991EBE74BC11}"/>
              </a:ext>
            </a:extLst>
          </p:cNvPr>
          <p:cNvPicPr>
            <a:picLocks noChangeAspect="1"/>
          </p:cNvPicPr>
          <p:nvPr userDrawn="1"/>
        </p:nvPicPr>
        <p:blipFill>
          <a:blip r:embed="rId3"/>
          <a:srcRect/>
          <a:stretch/>
        </p:blipFill>
        <p:spPr>
          <a:xfrm>
            <a:off x="236336" y="250423"/>
            <a:ext cx="2167506" cy="935752"/>
          </a:xfrm>
          <a:prstGeom prst="rect">
            <a:avLst/>
          </a:prstGeom>
        </p:spPr>
      </p:pic>
      <p:pic>
        <p:nvPicPr>
          <p:cNvPr id="25" name="Picture 24">
            <a:extLst>
              <a:ext uri="{FF2B5EF4-FFF2-40B4-BE49-F238E27FC236}">
                <a16:creationId xmlns:a16="http://schemas.microsoft.com/office/drawing/2014/main" id="{5B919F6C-1888-A31F-6476-C7945F5541A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987805" y="2677215"/>
            <a:ext cx="3153726" cy="1651951"/>
          </a:xfrm>
          <a:prstGeom prst="rect">
            <a:avLst/>
          </a:prstGeom>
        </p:spPr>
      </p:pic>
    </p:spTree>
    <p:extLst>
      <p:ext uri="{BB962C8B-B14F-4D97-AF65-F5344CB8AC3E}">
        <p14:creationId xmlns:p14="http://schemas.microsoft.com/office/powerpoint/2010/main" val="40820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E6BF64-2C1F-0865-5268-4C1FCDB478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12225868" cy="6858000"/>
          </a:xfrm>
          <a:prstGeom prst="rect">
            <a:avLst/>
          </a:prstGeom>
        </p:spPr>
      </p:pic>
      <p:sp>
        <p:nvSpPr>
          <p:cNvPr id="14" name="object 4">
            <a:extLst>
              <a:ext uri="{FF2B5EF4-FFF2-40B4-BE49-F238E27FC236}">
                <a16:creationId xmlns:a16="http://schemas.microsoft.com/office/drawing/2014/main" id="{15BDB304-3FA4-71C9-CD3A-0C84248A9581}"/>
              </a:ext>
            </a:extLst>
          </p:cNvPr>
          <p:cNvSpPr/>
          <p:nvPr userDrawn="1"/>
        </p:nvSpPr>
        <p:spPr>
          <a:xfrm flipH="1">
            <a:off x="7708893" y="2389168"/>
            <a:ext cx="4518694" cy="4476826"/>
          </a:xfrm>
          <a:custGeom>
            <a:avLst/>
            <a:gdLst>
              <a:gd name="connsiteX0" fmla="*/ 1922559 w 8942137"/>
              <a:gd name="connsiteY0" fmla="*/ 0 h 11831055"/>
              <a:gd name="connsiteX1" fmla="*/ 0 w 8942137"/>
              <a:gd name="connsiteY1" fmla="*/ 1590234 h 11831055"/>
              <a:gd name="connsiteX2" fmla="*/ 0 w 8942137"/>
              <a:gd name="connsiteY2" fmla="*/ 9675098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922559 w 8942137"/>
              <a:gd name="connsiteY0" fmla="*/ 0 h 11831055"/>
              <a:gd name="connsiteX1" fmla="*/ 0 w 8942137"/>
              <a:gd name="connsiteY1" fmla="*/ 1590234 h 11831055"/>
              <a:gd name="connsiteX2" fmla="*/ 891726 w 8942137"/>
              <a:gd name="connsiteY2" fmla="*/ 7666809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035835 w 8055413"/>
              <a:gd name="connsiteY0" fmla="*/ 0 h 11831055"/>
              <a:gd name="connsiteX1" fmla="*/ 5002 w 8055413"/>
              <a:gd name="connsiteY1" fmla="*/ 822359 h 11831055"/>
              <a:gd name="connsiteX2" fmla="*/ 5002 w 8055413"/>
              <a:gd name="connsiteY2" fmla="*/ 7666809 h 11831055"/>
              <a:gd name="connsiteX3" fmla="*/ 0 w 8055413"/>
              <a:gd name="connsiteY3" fmla="*/ 11831055 h 11831055"/>
              <a:gd name="connsiteX4" fmla="*/ 8055412 w 8055413"/>
              <a:gd name="connsiteY4" fmla="*/ 5385291 h 11831055"/>
              <a:gd name="connsiteX5" fmla="*/ 1035835 w 8055413"/>
              <a:gd name="connsiteY5" fmla="*/ 0 h 11831055"/>
              <a:gd name="connsiteX0" fmla="*/ 1101351 w 8120929"/>
              <a:gd name="connsiteY0" fmla="*/ 0 h 11831055"/>
              <a:gd name="connsiteX1" fmla="*/ 0 w 8120929"/>
              <a:gd name="connsiteY1" fmla="*/ 908770 h 11831055"/>
              <a:gd name="connsiteX2" fmla="*/ 70518 w 8120929"/>
              <a:gd name="connsiteY2" fmla="*/ 7666809 h 11831055"/>
              <a:gd name="connsiteX3" fmla="*/ 65516 w 8120929"/>
              <a:gd name="connsiteY3" fmla="*/ 11831055 h 11831055"/>
              <a:gd name="connsiteX4" fmla="*/ 8120928 w 8120929"/>
              <a:gd name="connsiteY4" fmla="*/ 5385291 h 11831055"/>
              <a:gd name="connsiteX5" fmla="*/ 1101351 w 8120929"/>
              <a:gd name="connsiteY5" fmla="*/ 0 h 11831055"/>
              <a:gd name="connsiteX0" fmla="*/ 1106352 w 8125930"/>
              <a:gd name="connsiteY0" fmla="*/ 0 h 11895865"/>
              <a:gd name="connsiteX1" fmla="*/ 5001 w 8125930"/>
              <a:gd name="connsiteY1" fmla="*/ 908770 h 11895865"/>
              <a:gd name="connsiteX2" fmla="*/ 75519 w 8125930"/>
              <a:gd name="connsiteY2" fmla="*/ 7666809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22670 w 8142247"/>
              <a:gd name="connsiteY0" fmla="*/ 0 h 11895865"/>
              <a:gd name="connsiteX1" fmla="*/ 21319 w 8142247"/>
              <a:gd name="connsiteY1" fmla="*/ 908770 h 11895865"/>
              <a:gd name="connsiteX2" fmla="*/ 7001 w 8142247"/>
              <a:gd name="connsiteY2" fmla="*/ 7602001 h 11895865"/>
              <a:gd name="connsiteX3" fmla="*/ 16318 w 8142247"/>
              <a:gd name="connsiteY3" fmla="*/ 11895865 h 11895865"/>
              <a:gd name="connsiteX4" fmla="*/ 8142247 w 8142247"/>
              <a:gd name="connsiteY4" fmla="*/ 5385291 h 11895865"/>
              <a:gd name="connsiteX5" fmla="*/ 1122670 w 8142247"/>
              <a:gd name="connsiteY5" fmla="*/ 0 h 11895865"/>
              <a:gd name="connsiteX0" fmla="*/ 1749563 w 8769140"/>
              <a:gd name="connsiteY0" fmla="*/ 0 h 11895865"/>
              <a:gd name="connsiteX1" fmla="*/ 648212 w 8769140"/>
              <a:gd name="connsiteY1" fmla="*/ 908770 h 11895865"/>
              <a:gd name="connsiteX2" fmla="*/ 643211 w 8769140"/>
              <a:gd name="connsiteY2" fmla="*/ 11895865 h 11895865"/>
              <a:gd name="connsiteX3" fmla="*/ 8769140 w 8769140"/>
              <a:gd name="connsiteY3" fmla="*/ 5385291 h 11895865"/>
              <a:gd name="connsiteX4" fmla="*/ 1749563 w 8769140"/>
              <a:gd name="connsiteY4" fmla="*/ 0 h 11895865"/>
              <a:gd name="connsiteX0" fmla="*/ 1684314 w 8703891"/>
              <a:gd name="connsiteY0" fmla="*/ 0 h 11961634"/>
              <a:gd name="connsiteX1" fmla="*/ 582963 w 8703891"/>
              <a:gd name="connsiteY1" fmla="*/ 908770 h 11961634"/>
              <a:gd name="connsiteX2" fmla="*/ 577962 w 8703891"/>
              <a:gd name="connsiteY2" fmla="*/ 11895865 h 11961634"/>
              <a:gd name="connsiteX3" fmla="*/ 8703891 w 8703891"/>
              <a:gd name="connsiteY3" fmla="*/ 5385291 h 11961634"/>
              <a:gd name="connsiteX4" fmla="*/ 1684314 w 8703891"/>
              <a:gd name="connsiteY4" fmla="*/ 0 h 11961634"/>
              <a:gd name="connsiteX0" fmla="*/ 1184052 w 8203629"/>
              <a:gd name="connsiteY0" fmla="*/ 0 h 11895865"/>
              <a:gd name="connsiteX1" fmla="*/ 82701 w 8203629"/>
              <a:gd name="connsiteY1" fmla="*/ 908770 h 11895865"/>
              <a:gd name="connsiteX2" fmla="*/ 77700 w 8203629"/>
              <a:gd name="connsiteY2" fmla="*/ 11895865 h 11895865"/>
              <a:gd name="connsiteX3" fmla="*/ 8203629 w 8203629"/>
              <a:gd name="connsiteY3" fmla="*/ 5385291 h 11895865"/>
              <a:gd name="connsiteX4" fmla="*/ 1184052 w 8203629"/>
              <a:gd name="connsiteY4" fmla="*/ 0 h 11895865"/>
              <a:gd name="connsiteX0" fmla="*/ 1208323 w 8227900"/>
              <a:gd name="connsiteY0" fmla="*/ 0 h 11895865"/>
              <a:gd name="connsiteX1" fmla="*/ 75025 w 8227900"/>
              <a:gd name="connsiteY1" fmla="*/ 951976 h 11895865"/>
              <a:gd name="connsiteX2" fmla="*/ 101971 w 8227900"/>
              <a:gd name="connsiteY2" fmla="*/ 11895865 h 11895865"/>
              <a:gd name="connsiteX3" fmla="*/ 8227900 w 8227900"/>
              <a:gd name="connsiteY3" fmla="*/ 5385291 h 11895865"/>
              <a:gd name="connsiteX4" fmla="*/ 1208323 w 8227900"/>
              <a:gd name="connsiteY4" fmla="*/ 0 h 11895865"/>
              <a:gd name="connsiteX0" fmla="*/ 1134585 w 8154162"/>
              <a:gd name="connsiteY0" fmla="*/ 0 h 11895865"/>
              <a:gd name="connsiteX1" fmla="*/ 1287 w 8154162"/>
              <a:gd name="connsiteY1" fmla="*/ 951976 h 11895865"/>
              <a:gd name="connsiteX2" fmla="*/ 28233 w 8154162"/>
              <a:gd name="connsiteY2" fmla="*/ 11895865 h 11895865"/>
              <a:gd name="connsiteX3" fmla="*/ 8154162 w 8154162"/>
              <a:gd name="connsiteY3" fmla="*/ 5385291 h 11895865"/>
              <a:gd name="connsiteX4" fmla="*/ 1134585 w 8154162"/>
              <a:gd name="connsiteY4" fmla="*/ 0 h 11895865"/>
              <a:gd name="connsiteX0" fmla="*/ 1133298 w 8152875"/>
              <a:gd name="connsiteY0" fmla="*/ 0 h 11895865"/>
              <a:gd name="connsiteX1" fmla="*/ 0 w 8152875"/>
              <a:gd name="connsiteY1" fmla="*/ 951976 h 11895865"/>
              <a:gd name="connsiteX2" fmla="*/ 26946 w 8152875"/>
              <a:gd name="connsiteY2" fmla="*/ 11895865 h 11895865"/>
              <a:gd name="connsiteX3" fmla="*/ 8152875 w 8152875"/>
              <a:gd name="connsiteY3" fmla="*/ 5385291 h 11895865"/>
              <a:gd name="connsiteX4" fmla="*/ 1133298 w 8152875"/>
              <a:gd name="connsiteY4" fmla="*/ 0 h 11895865"/>
              <a:gd name="connsiteX0" fmla="*/ 1165248 w 8184825"/>
              <a:gd name="connsiteY0" fmla="*/ 0 h 11895865"/>
              <a:gd name="connsiteX1" fmla="*/ 0 w 8184825"/>
              <a:gd name="connsiteY1" fmla="*/ 1038390 h 11895865"/>
              <a:gd name="connsiteX2" fmla="*/ 58896 w 8184825"/>
              <a:gd name="connsiteY2" fmla="*/ 11895865 h 11895865"/>
              <a:gd name="connsiteX3" fmla="*/ 8184825 w 8184825"/>
              <a:gd name="connsiteY3" fmla="*/ 5385291 h 11895865"/>
              <a:gd name="connsiteX4" fmla="*/ 1165248 w 8184825"/>
              <a:gd name="connsiteY4" fmla="*/ 0 h 11895865"/>
              <a:gd name="connsiteX0" fmla="*/ 1168023 w 8187600"/>
              <a:gd name="connsiteY0" fmla="*/ 0 h 11895865"/>
              <a:gd name="connsiteX1" fmla="*/ 2775 w 8187600"/>
              <a:gd name="connsiteY1" fmla="*/ 1038390 h 11895865"/>
              <a:gd name="connsiteX2" fmla="*/ 61671 w 8187600"/>
              <a:gd name="connsiteY2" fmla="*/ 11895865 h 11895865"/>
              <a:gd name="connsiteX3" fmla="*/ 8187600 w 8187600"/>
              <a:gd name="connsiteY3" fmla="*/ 5385291 h 11895865"/>
              <a:gd name="connsiteX4" fmla="*/ 1168023 w 8187600"/>
              <a:gd name="connsiteY4" fmla="*/ 0 h 11895865"/>
              <a:gd name="connsiteX0" fmla="*/ 1439592 w 8187602"/>
              <a:gd name="connsiteY0" fmla="*/ 0 h 13148858"/>
              <a:gd name="connsiteX1" fmla="*/ 2777 w 8187602"/>
              <a:gd name="connsiteY1" fmla="*/ 2291383 h 13148858"/>
              <a:gd name="connsiteX2" fmla="*/ 61673 w 8187602"/>
              <a:gd name="connsiteY2" fmla="*/ 13148858 h 13148858"/>
              <a:gd name="connsiteX3" fmla="*/ 8187602 w 8187602"/>
              <a:gd name="connsiteY3" fmla="*/ 6638284 h 13148858"/>
              <a:gd name="connsiteX4" fmla="*/ 1439592 w 8187602"/>
              <a:gd name="connsiteY4" fmla="*/ 0 h 13148858"/>
              <a:gd name="connsiteX0" fmla="*/ 1375694 w 8187602"/>
              <a:gd name="connsiteY0" fmla="*/ 0 h 13084048"/>
              <a:gd name="connsiteX1" fmla="*/ 2777 w 8187602"/>
              <a:gd name="connsiteY1" fmla="*/ 2226573 h 13084048"/>
              <a:gd name="connsiteX2" fmla="*/ 61673 w 8187602"/>
              <a:gd name="connsiteY2" fmla="*/ 13084048 h 13084048"/>
              <a:gd name="connsiteX3" fmla="*/ 8187602 w 8187602"/>
              <a:gd name="connsiteY3" fmla="*/ 6573474 h 13084048"/>
              <a:gd name="connsiteX4" fmla="*/ 1375694 w 8187602"/>
              <a:gd name="connsiteY4" fmla="*/ 0 h 13084048"/>
              <a:gd name="connsiteX0" fmla="*/ 1375694 w 7932012"/>
              <a:gd name="connsiteY0" fmla="*/ 0 h 13084048"/>
              <a:gd name="connsiteX1" fmla="*/ 2777 w 7932012"/>
              <a:gd name="connsiteY1" fmla="*/ 2226573 h 13084048"/>
              <a:gd name="connsiteX2" fmla="*/ 61673 w 7932012"/>
              <a:gd name="connsiteY2" fmla="*/ 13084048 h 13084048"/>
              <a:gd name="connsiteX3" fmla="*/ 7932012 w 7932012"/>
              <a:gd name="connsiteY3" fmla="*/ 5450101 h 13084048"/>
              <a:gd name="connsiteX4" fmla="*/ 1375694 w 7932012"/>
              <a:gd name="connsiteY4" fmla="*/ 0 h 13084048"/>
              <a:gd name="connsiteX0" fmla="*/ 1345215 w 7901533"/>
              <a:gd name="connsiteY0" fmla="*/ 0 h 13084048"/>
              <a:gd name="connsiteX1" fmla="*/ 4248 w 7901533"/>
              <a:gd name="connsiteY1" fmla="*/ 93037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345215 w 7901533"/>
              <a:gd name="connsiteY0" fmla="*/ 0 h 13084048"/>
              <a:gd name="connsiteX1" fmla="*/ 4247 w 7901533"/>
              <a:gd name="connsiteY1" fmla="*/ 138404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536119 w 7901533"/>
              <a:gd name="connsiteY0" fmla="*/ 0 h 13300082"/>
              <a:gd name="connsiteX1" fmla="*/ 4247 w 7901533"/>
              <a:gd name="connsiteY1" fmla="*/ 1600078 h 13300082"/>
              <a:gd name="connsiteX2" fmla="*/ 31194 w 7901533"/>
              <a:gd name="connsiteY2" fmla="*/ 13300082 h 13300082"/>
              <a:gd name="connsiteX3" fmla="*/ 7901533 w 7901533"/>
              <a:gd name="connsiteY3" fmla="*/ 5666135 h 13300082"/>
              <a:gd name="connsiteX4" fmla="*/ 1536119 w 7901533"/>
              <a:gd name="connsiteY4"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527228 w 7901533"/>
              <a:gd name="connsiteY3" fmla="*/ 11831061 h 13300082"/>
              <a:gd name="connsiteX4" fmla="*/ 7901533 w 7901533"/>
              <a:gd name="connsiteY4" fmla="*/ 5666135 h 13300082"/>
              <a:gd name="connsiteX5" fmla="*/ 1536119 w 7901533"/>
              <a:gd name="connsiteY5"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924944 w 7901533"/>
              <a:gd name="connsiteY3" fmla="*/ 11485407 h 13300082"/>
              <a:gd name="connsiteX4" fmla="*/ 7901533 w 7901533"/>
              <a:gd name="connsiteY4" fmla="*/ 5666135 h 13300082"/>
              <a:gd name="connsiteX5" fmla="*/ 1536119 w 7901533"/>
              <a:gd name="connsiteY5" fmla="*/ 0 h 13300082"/>
              <a:gd name="connsiteX0" fmla="*/ 1536119 w 7901533"/>
              <a:gd name="connsiteY0" fmla="*/ 0 h 11507008"/>
              <a:gd name="connsiteX1" fmla="*/ 4247 w 7901533"/>
              <a:gd name="connsiteY1" fmla="*/ 1600078 h 11507008"/>
              <a:gd name="connsiteX2" fmla="*/ 31195 w 7901533"/>
              <a:gd name="connsiteY2" fmla="*/ 11507008 h 11507008"/>
              <a:gd name="connsiteX3" fmla="*/ 1924944 w 7901533"/>
              <a:gd name="connsiteY3" fmla="*/ 11485407 h 11507008"/>
              <a:gd name="connsiteX4" fmla="*/ 7901533 w 7901533"/>
              <a:gd name="connsiteY4" fmla="*/ 5666135 h 11507008"/>
              <a:gd name="connsiteX5" fmla="*/ 1536119 w 7901533"/>
              <a:gd name="connsiteY5" fmla="*/ 0 h 11507008"/>
              <a:gd name="connsiteX0" fmla="*/ 1537643 w 7903057"/>
              <a:gd name="connsiteY0" fmla="*/ 0 h 11528610"/>
              <a:gd name="connsiteX1" fmla="*/ 5771 w 7903057"/>
              <a:gd name="connsiteY1" fmla="*/ 1600078 h 11528610"/>
              <a:gd name="connsiteX2" fmla="*/ 16809 w 7903057"/>
              <a:gd name="connsiteY2" fmla="*/ 11528610 h 11528610"/>
              <a:gd name="connsiteX3" fmla="*/ 1926468 w 7903057"/>
              <a:gd name="connsiteY3" fmla="*/ 11485407 h 11528610"/>
              <a:gd name="connsiteX4" fmla="*/ 7903057 w 7903057"/>
              <a:gd name="connsiteY4" fmla="*/ 5666135 h 11528610"/>
              <a:gd name="connsiteX5" fmla="*/ 1537643 w 7903057"/>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1926468 w 7520648"/>
              <a:gd name="connsiteY3" fmla="*/ 11485407 h 11528610"/>
              <a:gd name="connsiteX4" fmla="*/ 7520648 w 7520648"/>
              <a:gd name="connsiteY4" fmla="*/ 6493078 h 11528610"/>
              <a:gd name="connsiteX5" fmla="*/ 1537643 w 7520648"/>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2825131 w 7520648"/>
              <a:gd name="connsiteY3" fmla="*/ 11514941 h 11528610"/>
              <a:gd name="connsiteX4" fmla="*/ 7520648 w 7520648"/>
              <a:gd name="connsiteY4" fmla="*/ 6493078 h 11528610"/>
              <a:gd name="connsiteX5" fmla="*/ 1537643 w 7520648"/>
              <a:gd name="connsiteY5" fmla="*/ 0 h 11528610"/>
              <a:gd name="connsiteX0" fmla="*/ 1537643 w 7520648"/>
              <a:gd name="connsiteY0" fmla="*/ 0 h 11544476"/>
              <a:gd name="connsiteX1" fmla="*/ 5771 w 7520648"/>
              <a:gd name="connsiteY1" fmla="*/ 1600078 h 11544476"/>
              <a:gd name="connsiteX2" fmla="*/ 16809 w 7520648"/>
              <a:gd name="connsiteY2" fmla="*/ 11528610 h 11544476"/>
              <a:gd name="connsiteX3" fmla="*/ 3417866 w 7520648"/>
              <a:gd name="connsiteY3" fmla="*/ 11544476 h 11544476"/>
              <a:gd name="connsiteX4" fmla="*/ 7520648 w 7520648"/>
              <a:gd name="connsiteY4" fmla="*/ 6493078 h 11544476"/>
              <a:gd name="connsiteX5" fmla="*/ 1537643 w 7520648"/>
              <a:gd name="connsiteY5" fmla="*/ 0 h 11544476"/>
              <a:gd name="connsiteX0" fmla="*/ 1422920 w 7520648"/>
              <a:gd name="connsiteY0" fmla="*/ 0 h 11574010"/>
              <a:gd name="connsiteX1" fmla="*/ 5771 w 7520648"/>
              <a:gd name="connsiteY1" fmla="*/ 1629612 h 11574010"/>
              <a:gd name="connsiteX2" fmla="*/ 16809 w 7520648"/>
              <a:gd name="connsiteY2" fmla="*/ 11558144 h 11574010"/>
              <a:gd name="connsiteX3" fmla="*/ 3417866 w 7520648"/>
              <a:gd name="connsiteY3" fmla="*/ 11574010 h 11574010"/>
              <a:gd name="connsiteX4" fmla="*/ 7520648 w 7520648"/>
              <a:gd name="connsiteY4" fmla="*/ 6522612 h 11574010"/>
              <a:gd name="connsiteX5" fmla="*/ 1422920 w 7520648"/>
              <a:gd name="connsiteY5" fmla="*/ 0 h 11574010"/>
              <a:gd name="connsiteX0" fmla="*/ 1408182 w 7505910"/>
              <a:gd name="connsiteY0" fmla="*/ 0 h 11574010"/>
              <a:gd name="connsiteX1" fmla="*/ 10153 w 7505910"/>
              <a:gd name="connsiteY1" fmla="*/ 1806814 h 11574010"/>
              <a:gd name="connsiteX2" fmla="*/ 2071 w 7505910"/>
              <a:gd name="connsiteY2" fmla="*/ 11558144 h 11574010"/>
              <a:gd name="connsiteX3" fmla="*/ 3403128 w 7505910"/>
              <a:gd name="connsiteY3" fmla="*/ 11574010 h 11574010"/>
              <a:gd name="connsiteX4" fmla="*/ 7505910 w 7505910"/>
              <a:gd name="connsiteY4" fmla="*/ 6522612 h 11574010"/>
              <a:gd name="connsiteX5" fmla="*/ 1408182 w 7505910"/>
              <a:gd name="connsiteY5" fmla="*/ 0 h 11574010"/>
              <a:gd name="connsiteX0" fmla="*/ 1408182 w 7741743"/>
              <a:gd name="connsiteY0" fmla="*/ 0 h 11574010"/>
              <a:gd name="connsiteX1" fmla="*/ 10153 w 7741743"/>
              <a:gd name="connsiteY1" fmla="*/ 1806814 h 11574010"/>
              <a:gd name="connsiteX2" fmla="*/ 2071 w 7741743"/>
              <a:gd name="connsiteY2" fmla="*/ 11558144 h 11574010"/>
              <a:gd name="connsiteX3" fmla="*/ 3403128 w 7741743"/>
              <a:gd name="connsiteY3" fmla="*/ 11574010 h 11574010"/>
              <a:gd name="connsiteX4" fmla="*/ 7741743 w 7741743"/>
              <a:gd name="connsiteY4" fmla="*/ 5434114 h 11574010"/>
              <a:gd name="connsiteX5" fmla="*/ 1408182 w 7741743"/>
              <a:gd name="connsiteY5" fmla="*/ 0 h 11574010"/>
              <a:gd name="connsiteX0" fmla="*/ 1323955 w 7741743"/>
              <a:gd name="connsiteY0" fmla="*/ 0 h 12308746"/>
              <a:gd name="connsiteX1" fmla="*/ 10153 w 7741743"/>
              <a:gd name="connsiteY1" fmla="*/ 2541550 h 12308746"/>
              <a:gd name="connsiteX2" fmla="*/ 2071 w 7741743"/>
              <a:gd name="connsiteY2" fmla="*/ 12292880 h 12308746"/>
              <a:gd name="connsiteX3" fmla="*/ 3403128 w 7741743"/>
              <a:gd name="connsiteY3" fmla="*/ 12308746 h 12308746"/>
              <a:gd name="connsiteX4" fmla="*/ 7741743 w 7741743"/>
              <a:gd name="connsiteY4" fmla="*/ 6168850 h 12308746"/>
              <a:gd name="connsiteX5" fmla="*/ 1323955 w 7741743"/>
              <a:gd name="connsiteY5" fmla="*/ 0 h 12308746"/>
              <a:gd name="connsiteX0" fmla="*/ 1323955 w 7741743"/>
              <a:gd name="connsiteY0" fmla="*/ 0 h 12390381"/>
              <a:gd name="connsiteX1" fmla="*/ 10153 w 7741743"/>
              <a:gd name="connsiteY1" fmla="*/ 2623185 h 12390381"/>
              <a:gd name="connsiteX2" fmla="*/ 2071 w 7741743"/>
              <a:gd name="connsiteY2" fmla="*/ 12374515 h 12390381"/>
              <a:gd name="connsiteX3" fmla="*/ 3403128 w 7741743"/>
              <a:gd name="connsiteY3" fmla="*/ 12390381 h 12390381"/>
              <a:gd name="connsiteX4" fmla="*/ 7741743 w 7741743"/>
              <a:gd name="connsiteY4" fmla="*/ 6250485 h 12390381"/>
              <a:gd name="connsiteX5" fmla="*/ 1323955 w 7741743"/>
              <a:gd name="connsiteY5" fmla="*/ 0 h 12390381"/>
              <a:gd name="connsiteX0" fmla="*/ 1321884 w 7739672"/>
              <a:gd name="connsiteY0" fmla="*/ 0 h 12390381"/>
              <a:gd name="connsiteX1" fmla="*/ 41773 w 7739672"/>
              <a:gd name="connsiteY1" fmla="*/ 1888448 h 12390381"/>
              <a:gd name="connsiteX2" fmla="*/ 0 w 7739672"/>
              <a:gd name="connsiteY2" fmla="*/ 12374515 h 12390381"/>
              <a:gd name="connsiteX3" fmla="*/ 3401057 w 7739672"/>
              <a:gd name="connsiteY3" fmla="*/ 12390381 h 12390381"/>
              <a:gd name="connsiteX4" fmla="*/ 7739672 w 7739672"/>
              <a:gd name="connsiteY4" fmla="*/ 6250485 h 12390381"/>
              <a:gd name="connsiteX5" fmla="*/ 1321884 w 7739672"/>
              <a:gd name="connsiteY5" fmla="*/ 0 h 12390381"/>
              <a:gd name="connsiteX0" fmla="*/ 1323954 w 7741742"/>
              <a:gd name="connsiteY0" fmla="*/ 0 h 12390381"/>
              <a:gd name="connsiteX1" fmla="*/ 10153 w 7741742"/>
              <a:gd name="connsiteY1" fmla="*/ 1643534 h 12390381"/>
              <a:gd name="connsiteX2" fmla="*/ 2070 w 7741742"/>
              <a:gd name="connsiteY2" fmla="*/ 12374515 h 12390381"/>
              <a:gd name="connsiteX3" fmla="*/ 3403127 w 7741742"/>
              <a:gd name="connsiteY3" fmla="*/ 12390381 h 12390381"/>
              <a:gd name="connsiteX4" fmla="*/ 7741742 w 7741742"/>
              <a:gd name="connsiteY4" fmla="*/ 6250485 h 12390381"/>
              <a:gd name="connsiteX5" fmla="*/ 1323954 w 7741742"/>
              <a:gd name="connsiteY5" fmla="*/ 0 h 123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742" h="12390381">
                <a:moveTo>
                  <a:pt x="1323954" y="0"/>
                </a:moveTo>
                <a:lnTo>
                  <a:pt x="10153" y="1643534"/>
                </a:lnTo>
                <a:cubicBezTo>
                  <a:pt x="-8322" y="2254735"/>
                  <a:pt x="4570" y="6880967"/>
                  <a:pt x="2070" y="12374515"/>
                </a:cubicBezTo>
                <a:lnTo>
                  <a:pt x="3403127" y="12390381"/>
                </a:lnTo>
                <a:lnTo>
                  <a:pt x="7741742" y="6250485"/>
                </a:lnTo>
                <a:lnTo>
                  <a:pt x="1323954" y="0"/>
                </a:lnTo>
                <a:close/>
              </a:path>
            </a:pathLst>
          </a:custGeom>
          <a:solidFill>
            <a:srgbClr val="A470BB">
              <a:alpha val="90000"/>
            </a:srgbClr>
          </a:solidFill>
        </p:spPr>
        <p:txBody>
          <a:bodyPr wrap="square" lIns="0" tIns="0" rIns="0" bIns="0" rtlCol="0"/>
          <a:lstStyle/>
          <a:p>
            <a:r>
              <a:rPr lang="en-AU">
                <a:latin typeface="Arial" panose="020B0604020202020204" pitchFamily="34" charset="0"/>
              </a:rPr>
              <a:t>A</a:t>
            </a:r>
            <a:endParaRPr>
              <a:latin typeface="Arial" panose="020B0604020202020204" pitchFamily="34" charset="0"/>
            </a:endParaRPr>
          </a:p>
        </p:txBody>
      </p:sp>
      <p:sp>
        <p:nvSpPr>
          <p:cNvPr id="12" name="object 5">
            <a:extLst>
              <a:ext uri="{FF2B5EF4-FFF2-40B4-BE49-F238E27FC236}">
                <a16:creationId xmlns:a16="http://schemas.microsoft.com/office/drawing/2014/main" id="{6E83E46B-EB3B-1AD2-CD5B-C41F38D159D7}"/>
              </a:ext>
            </a:extLst>
          </p:cNvPr>
          <p:cNvSpPr/>
          <p:nvPr userDrawn="1"/>
        </p:nvSpPr>
        <p:spPr>
          <a:xfrm>
            <a:off x="7581418" y="2239901"/>
            <a:ext cx="3963329" cy="2515500"/>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4"/>
          </a:solidFill>
        </p:spPr>
        <p:txBody>
          <a:bodyPr wrap="square" lIns="0" tIns="0" rIns="0" bIns="0" rtlCol="0"/>
          <a:lstStyle/>
          <a:p>
            <a:endParaRPr>
              <a:latin typeface="Arial" panose="020B0604020202020204" pitchFamily="34" charset="0"/>
            </a:endParaRPr>
          </a:p>
        </p:txBody>
      </p:sp>
      <p:sp>
        <p:nvSpPr>
          <p:cNvPr id="22" name="Rectangle 21">
            <a:extLst>
              <a:ext uri="{FF2B5EF4-FFF2-40B4-BE49-F238E27FC236}">
                <a16:creationId xmlns:a16="http://schemas.microsoft.com/office/drawing/2014/main" id="{0D6A55AF-27FA-9B5C-23AC-312A1C92636A}"/>
              </a:ext>
            </a:extLst>
          </p:cNvPr>
          <p:cNvSpPr/>
          <p:nvPr userDrawn="1"/>
        </p:nvSpPr>
        <p:spPr>
          <a:xfrm>
            <a:off x="9455" y="-1"/>
            <a:ext cx="2953878" cy="6858000"/>
          </a:xfrm>
          <a:prstGeom prst="rect">
            <a:avLst/>
          </a:prstGeom>
          <a:gradFill>
            <a:gsLst>
              <a:gs pos="0">
                <a:srgbClr val="000000">
                  <a:alpha val="0"/>
                </a:srgbClr>
              </a:gs>
              <a:gs pos="100000">
                <a:srgbClr val="000000">
                  <a:alpha val="3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8" name="Picture 17">
            <a:extLst>
              <a:ext uri="{FF2B5EF4-FFF2-40B4-BE49-F238E27FC236}">
                <a16:creationId xmlns:a16="http://schemas.microsoft.com/office/drawing/2014/main" id="{C9E6CD83-7C19-B69B-C910-991EBE74BC11}"/>
              </a:ext>
            </a:extLst>
          </p:cNvPr>
          <p:cNvPicPr>
            <a:picLocks noChangeAspect="1"/>
          </p:cNvPicPr>
          <p:nvPr userDrawn="1"/>
        </p:nvPicPr>
        <p:blipFill>
          <a:blip r:embed="rId3"/>
          <a:srcRect/>
          <a:stretch/>
        </p:blipFill>
        <p:spPr>
          <a:xfrm>
            <a:off x="236336" y="250423"/>
            <a:ext cx="2167506" cy="935752"/>
          </a:xfrm>
          <a:prstGeom prst="rect">
            <a:avLst/>
          </a:prstGeom>
        </p:spPr>
      </p:pic>
      <p:pic>
        <p:nvPicPr>
          <p:cNvPr id="25" name="Picture 24">
            <a:extLst>
              <a:ext uri="{FF2B5EF4-FFF2-40B4-BE49-F238E27FC236}">
                <a16:creationId xmlns:a16="http://schemas.microsoft.com/office/drawing/2014/main" id="{5B919F6C-1888-A31F-6476-C7945F5541A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987805" y="2677215"/>
            <a:ext cx="3153726" cy="1651951"/>
          </a:xfrm>
          <a:prstGeom prst="rect">
            <a:avLst/>
          </a:prstGeom>
        </p:spPr>
      </p:pic>
    </p:spTree>
    <p:extLst>
      <p:ext uri="{BB962C8B-B14F-4D97-AF65-F5344CB8AC3E}">
        <p14:creationId xmlns:p14="http://schemas.microsoft.com/office/powerpoint/2010/main" val="199320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1EA9D34B-C6A8-7E44-D4F6-E741FA16735F}"/>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4290396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3600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D68602D1-52D0-B3E6-5983-83CE69C6B8F6}"/>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1089827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6" name="Picture 5" descr="A smiling girl stands inside her classroom with a few wooden school desks visible in the background.">
            <a:extLst>
              <a:ext uri="{FF2B5EF4-FFF2-40B4-BE49-F238E27FC236}">
                <a16:creationId xmlns:a16="http://schemas.microsoft.com/office/drawing/2014/main" id="{7D1AFCCC-9310-857B-BC43-F142D6BDD6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26" name="object 4">
            <a:extLst>
              <a:ext uri="{FF2B5EF4-FFF2-40B4-BE49-F238E27FC236}">
                <a16:creationId xmlns:a16="http://schemas.microsoft.com/office/drawing/2014/main" id="{899EDA78-43DA-168D-210A-D68893618A43}"/>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alpha val="90000"/>
            </a:srgbClr>
          </a:solidFill>
        </p:spPr>
        <p:txBody>
          <a:bodyPr wrap="square" lIns="0" tIns="0" rIns="0" bIns="0" rtlCol="0"/>
          <a:lstStyle/>
          <a:p>
            <a:endParaRPr>
              <a:latin typeface="Arial" panose="020B0604020202020204" pitchFamily="34" charset="0"/>
            </a:endParaRPr>
          </a:p>
        </p:txBody>
      </p:sp>
      <p:sp>
        <p:nvSpPr>
          <p:cNvPr id="27" name="object 5">
            <a:extLst>
              <a:ext uri="{FF2B5EF4-FFF2-40B4-BE49-F238E27FC236}">
                <a16:creationId xmlns:a16="http://schemas.microsoft.com/office/drawing/2014/main" id="{7D44D33E-4120-335B-6A6D-D6E5C6352B98}"/>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sp>
        <p:nvSpPr>
          <p:cNvPr id="28" name="Text Placeholder 3">
            <a:extLst>
              <a:ext uri="{FF2B5EF4-FFF2-40B4-BE49-F238E27FC236}">
                <a16:creationId xmlns:a16="http://schemas.microsoft.com/office/drawing/2014/main" id="{5267EFD7-8A51-5404-156E-93E6D72BB53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3" name="Picture 2">
            <a:extLst>
              <a:ext uri="{FF2B5EF4-FFF2-40B4-BE49-F238E27FC236}">
                <a16:creationId xmlns:a16="http://schemas.microsoft.com/office/drawing/2014/main" id="{6AB54B4A-19DD-BAE1-B7E0-38B28796D01D}"/>
              </a:ext>
            </a:extLst>
          </p:cNvPr>
          <p:cNvPicPr>
            <a:picLocks noChangeAspect="1"/>
          </p:cNvPicPr>
          <p:nvPr userDrawn="1"/>
        </p:nvPicPr>
        <p:blipFill>
          <a:blip r:embed="rId3"/>
          <a:srcRect/>
          <a:stretch/>
        </p:blipFill>
        <p:spPr>
          <a:xfrm>
            <a:off x="9024376" y="393192"/>
            <a:ext cx="2803065" cy="415269"/>
          </a:xfrm>
          <a:prstGeom prst="rect">
            <a:avLst/>
          </a:prstGeom>
        </p:spPr>
      </p:pic>
    </p:spTree>
    <p:extLst>
      <p:ext uri="{BB962C8B-B14F-4D97-AF65-F5344CB8AC3E}">
        <p14:creationId xmlns:p14="http://schemas.microsoft.com/office/powerpoint/2010/main" val="2152417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y slid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171580" cy="688788"/>
          </a:xfrm>
        </p:spPr>
        <p:txBody>
          <a:bodyPr lIns="0" bIns="0" anchor="ctr" anchorCtr="0">
            <a:normAutofit/>
          </a:bodyPr>
          <a:lstStyle>
            <a:lvl1pPr>
              <a:defRPr sz="4000" b="1" i="0">
                <a:solidFill>
                  <a:schemeClr val="accent1"/>
                </a:solidFill>
                <a:latin typeface="Arial" panose="020B0604020202020204" pitchFamily="34" charset="0"/>
              </a:defRPr>
            </a:lvl1pPr>
          </a:lstStyle>
          <a:p>
            <a:r>
              <a:rPr lang="en-GB"/>
              <a:t>XXXX’s Story</a:t>
            </a:r>
            <a:endParaRPr lang="en-US"/>
          </a:p>
        </p:txBody>
      </p:sp>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1420938"/>
            <a:ext cx="5798636" cy="4721405"/>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2">
            <a:extLst>
              <a:ext uri="{FF2B5EF4-FFF2-40B4-BE49-F238E27FC236}">
                <a16:creationId xmlns:a16="http://schemas.microsoft.com/office/drawing/2014/main" id="{0BBC180A-EB05-1E54-36E8-2EED5136732E}"/>
              </a:ext>
            </a:extLst>
          </p:cNvPr>
          <p:cNvSpPr>
            <a:spLocks noGrp="1"/>
          </p:cNvSpPr>
          <p:nvPr>
            <p:ph type="body" idx="11" hasCustomPrompt="1"/>
          </p:nvPr>
        </p:nvSpPr>
        <p:spPr>
          <a:xfrm>
            <a:off x="490331" y="983126"/>
            <a:ext cx="5350029" cy="318223"/>
          </a:xfrm>
        </p:spPr>
        <p:txBody>
          <a:bodyPr lIns="0" anchor="ctr">
            <a:noAutofit/>
          </a:bodyPr>
          <a:lstStyle>
            <a:lvl1pPr marL="0" indent="0">
              <a:buNone/>
              <a:defRPr sz="2400" b="1" i="0">
                <a:solidFill>
                  <a:schemeClr val="accent5"/>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Country</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1101469"/>
            <a:ext cx="5201904" cy="5040874"/>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7" name="Group 6">
            <a:extLst>
              <a:ext uri="{FF2B5EF4-FFF2-40B4-BE49-F238E27FC236}">
                <a16:creationId xmlns:a16="http://schemas.microsoft.com/office/drawing/2014/main" id="{BD02E299-1098-504F-67DF-451E9330A8C6}"/>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7D70124F-AA27-4453-3DC9-F5435F0EF7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2A960226-D46D-79B2-C853-4E795B28350A}"/>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698688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y slide 2">
    <p:bg>
      <p:bgPr>
        <a:solidFill>
          <a:schemeClr val="tx2"/>
        </a:solid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315764"/>
            <a:ext cx="5798636" cy="5826579"/>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315764"/>
            <a:ext cx="5201904" cy="5826579"/>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2" name="Group 1">
            <a:extLst>
              <a:ext uri="{FF2B5EF4-FFF2-40B4-BE49-F238E27FC236}">
                <a16:creationId xmlns:a16="http://schemas.microsoft.com/office/drawing/2014/main" id="{A3C0DAAF-63BD-0B9B-0944-5D0E71B0B2DB}"/>
              </a:ext>
            </a:extLst>
          </p:cNvPr>
          <p:cNvGrpSpPr/>
          <p:nvPr userDrawn="1"/>
        </p:nvGrpSpPr>
        <p:grpSpPr>
          <a:xfrm>
            <a:off x="9374304" y="6418222"/>
            <a:ext cx="2287607" cy="307777"/>
            <a:chOff x="9374304" y="6369362"/>
            <a:chExt cx="2287607" cy="307777"/>
          </a:xfrm>
        </p:grpSpPr>
        <p:pic>
          <p:nvPicPr>
            <p:cNvPr id="3" name="Picture 2">
              <a:extLst>
                <a:ext uri="{FF2B5EF4-FFF2-40B4-BE49-F238E27FC236}">
                  <a16:creationId xmlns:a16="http://schemas.microsoft.com/office/drawing/2014/main" id="{402766E9-B278-A193-1F5E-E2B170ABAD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4" name="TextBox 3">
              <a:extLst>
                <a:ext uri="{FF2B5EF4-FFF2-40B4-BE49-F238E27FC236}">
                  <a16:creationId xmlns:a16="http://schemas.microsoft.com/office/drawing/2014/main" id="{746E710D-6664-F45F-57CF-DD2DCF2D7D2F}"/>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370870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chemeClr val="tx2"/>
        </a:solidFill>
        <a:effectLst/>
      </p:bgPr>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a:t>
            </a:r>
            <a:r>
              <a:rPr lang="en-GB" err="1"/>
              <a:t>dolor</a:t>
            </a:r>
            <a:r>
              <a:rPr lang="en-GB"/>
              <a:t>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3624428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3 Image Layout">
    <p:bg>
      <p:bgRef idx="1001">
        <a:schemeClr val="bg2"/>
      </p:bgRef>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a:t>
            </a:r>
            <a:r>
              <a:rPr lang="en-GB" err="1"/>
              <a:t>dolor</a:t>
            </a:r>
            <a:r>
              <a:rPr lang="en-GB"/>
              <a:t>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206155707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5"/>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4">
                  <a:lumMod val="75000"/>
                </a:schemeClr>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C26FC0D6-755E-5C55-7453-4F428FD7D15B}"/>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072A2BC4-4C9A-CA11-73DD-D9D7A7260AFC}"/>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127F5EDF-4A13-85D0-FAFE-1ABB178862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7A70C2BA-461F-E436-BC74-DD409332AA08}"/>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526056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3" name="Picture 2" descr="A man standing outside, smiling at camera.">
            <a:extLst>
              <a:ext uri="{FF2B5EF4-FFF2-40B4-BE49-F238E27FC236}">
                <a16:creationId xmlns:a16="http://schemas.microsoft.com/office/drawing/2014/main" id="{E94591A1-E34B-3C42-074D-D166BB142A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23151" y="1431526"/>
            <a:ext cx="5541097" cy="5437823"/>
          </a:xfrm>
          <a:custGeom>
            <a:avLst/>
            <a:gdLst>
              <a:gd name="connsiteX0" fmla="*/ 1191020 w 8942136"/>
              <a:gd name="connsiteY0" fmla="*/ 0 h 9613708"/>
              <a:gd name="connsiteX1" fmla="*/ 0 w 8942136"/>
              <a:gd name="connsiteY1" fmla="*/ 1528844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191020 w 8942136"/>
              <a:gd name="connsiteY0" fmla="*/ 0 h 9613708"/>
              <a:gd name="connsiteX1" fmla="*/ 75028 w 8942136"/>
              <a:gd name="connsiteY1" fmla="*/ 771703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209780 w 8960896"/>
              <a:gd name="connsiteY0" fmla="*/ 0 h 9613708"/>
              <a:gd name="connsiteX1" fmla="*/ 0 w 8960896"/>
              <a:gd name="connsiteY1" fmla="*/ 648923 h 9613708"/>
              <a:gd name="connsiteX2" fmla="*/ 18760 w 8960896"/>
              <a:gd name="connsiteY2" fmla="*/ 9613708 h 9613708"/>
              <a:gd name="connsiteX3" fmla="*/ 3604765 w 8960896"/>
              <a:gd name="connsiteY3" fmla="*/ 9613708 h 9613708"/>
              <a:gd name="connsiteX4" fmla="*/ 8960896 w 8960896"/>
              <a:gd name="connsiteY4" fmla="*/ 5323901 h 9613708"/>
              <a:gd name="connsiteX5" fmla="*/ 1209780 w 8960896"/>
              <a:gd name="connsiteY5" fmla="*/ 0 h 9613708"/>
              <a:gd name="connsiteX0" fmla="*/ 1228536 w 8979652"/>
              <a:gd name="connsiteY0" fmla="*/ 0 h 9613708"/>
              <a:gd name="connsiteX1" fmla="*/ 0 w 8979652"/>
              <a:gd name="connsiteY1" fmla="*/ 833093 h 9613708"/>
              <a:gd name="connsiteX2" fmla="*/ 37516 w 8979652"/>
              <a:gd name="connsiteY2" fmla="*/ 9613708 h 9613708"/>
              <a:gd name="connsiteX3" fmla="*/ 3623521 w 8979652"/>
              <a:gd name="connsiteY3" fmla="*/ 9613708 h 9613708"/>
              <a:gd name="connsiteX4" fmla="*/ 8979652 w 8979652"/>
              <a:gd name="connsiteY4" fmla="*/ 5323901 h 9613708"/>
              <a:gd name="connsiteX5" fmla="*/ 1228536 w 8979652"/>
              <a:gd name="connsiteY5" fmla="*/ 0 h 96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9652" h="9613708">
                <a:moveTo>
                  <a:pt x="1228536" y="0"/>
                </a:moveTo>
                <a:lnTo>
                  <a:pt x="0" y="833093"/>
                </a:lnTo>
                <a:cubicBezTo>
                  <a:pt x="6253" y="3821355"/>
                  <a:pt x="31263" y="6625446"/>
                  <a:pt x="37516" y="9613708"/>
                </a:cubicBezTo>
                <a:lnTo>
                  <a:pt x="3623521" y="9613708"/>
                </a:lnTo>
                <a:lnTo>
                  <a:pt x="8979652" y="5323901"/>
                </a:lnTo>
                <a:lnTo>
                  <a:pt x="1228536"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740780" y="1405573"/>
            <a:ext cx="4777518"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3"/>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34806" y="1736203"/>
            <a:ext cx="4234635" cy="1441972"/>
          </a:xfrm>
        </p:spPr>
        <p:txBody>
          <a:bodyPr anchor="ctr" anchorCtr="0">
            <a:normAutofit/>
          </a:bodyPr>
          <a:lstStyle>
            <a:lvl1pPr>
              <a:defRPr sz="46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34807"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tretch>
            <a:fillRect/>
          </a:stretch>
        </p:blipFill>
        <p:spPr>
          <a:xfrm>
            <a:off x="9009283" y="-830681"/>
            <a:ext cx="2692400" cy="355600"/>
          </a:xfrm>
          <a:prstGeom prst="rect">
            <a:avLst/>
          </a:prstGeom>
        </p:spPr>
      </p:pic>
      <p:sp>
        <p:nvSpPr>
          <p:cNvPr id="14" name="Text Placeholder 3">
            <a:extLst>
              <a:ext uri="{FF2B5EF4-FFF2-40B4-BE49-F238E27FC236}">
                <a16:creationId xmlns:a16="http://schemas.microsoft.com/office/drawing/2014/main" id="{5EE2B9A3-C968-BED2-8E58-292961DB5CC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8" name="Picture 7">
            <a:extLst>
              <a:ext uri="{FF2B5EF4-FFF2-40B4-BE49-F238E27FC236}">
                <a16:creationId xmlns:a16="http://schemas.microsoft.com/office/drawing/2014/main" id="{89CB7FF6-8D9B-7B33-1310-9A70BC5DC4F4}"/>
              </a:ext>
            </a:extLst>
          </p:cNvPr>
          <p:cNvPicPr>
            <a:picLocks noChangeAspect="1"/>
          </p:cNvPicPr>
          <p:nvPr userDrawn="1"/>
        </p:nvPicPr>
        <p:blipFill>
          <a:blip r:embed="rId4"/>
          <a:srcRect/>
          <a:stretch/>
        </p:blipFill>
        <p:spPr>
          <a:xfrm>
            <a:off x="9024376" y="393192"/>
            <a:ext cx="2803065" cy="415269"/>
          </a:xfrm>
          <a:prstGeom prst="rect">
            <a:avLst/>
          </a:prstGeom>
        </p:spPr>
      </p:pic>
    </p:spTree>
    <p:extLst>
      <p:ext uri="{BB962C8B-B14F-4D97-AF65-F5344CB8AC3E}">
        <p14:creationId xmlns:p14="http://schemas.microsoft.com/office/powerpoint/2010/main" val="299628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1EA9D34B-C6A8-7E44-D4F6-E741FA16735F}"/>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1842027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lgn="l">
              <a:defRPr sz="4000" b="1" i="0">
                <a:solidFill>
                  <a:schemeClr val="accent3"/>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a:normAutofit/>
          </a:bodyPr>
          <a:lstStyle>
            <a:lvl1pPr marL="0" indent="0">
              <a:lnSpc>
                <a:spcPct val="110000"/>
              </a:lnSpc>
              <a:spcBef>
                <a:spcPts val="0"/>
              </a:spcBef>
              <a:spcAft>
                <a:spcPts val="1800"/>
              </a:spcAft>
              <a:buClr>
                <a:schemeClr val="accent3"/>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BCCB2AFF-DBC0-C1B7-5288-154E25D284E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26A15FE5-7F17-066B-3C78-955D157ADF3F}"/>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6687C5B5-D757-D21B-9B7C-B709864B1C1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7C3B956F-60A8-6291-9CF5-4312C20F31F2}"/>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905393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woman standing at a fruit and vegetable stall, smiling at camera.">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ECFC6">
              <a:alpha val="89804"/>
            </a:srgb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6"/>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3272312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2"/>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A28347D1-63C8-57C7-E3D6-4558297E15B3}"/>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C89D50B3-EF82-9D20-8FFD-ECD115414C3C}"/>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E2AB0259-F3E5-57C9-1263-9918DE18836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66213888-6092-5CBD-D464-7A1E3E245C36}"/>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2132564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large group of tents in a city with partly destroyed buildings in the background.">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349828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B3634658-66EB-F1C5-85B4-0E489E1B3586}"/>
              </a:ext>
            </a:extLst>
          </p:cNvPr>
          <p:cNvSpPr/>
          <p:nvPr userDrawn="1"/>
        </p:nvSpPr>
        <p:spPr>
          <a:xfrm>
            <a:off x="7677186" y="3250966"/>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8000870" y="35605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“Quote”</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8000871" y="5312011"/>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Name</a:t>
            </a:r>
          </a:p>
        </p:txBody>
      </p:sp>
    </p:spTree>
    <p:extLst>
      <p:ext uri="{BB962C8B-B14F-4D97-AF65-F5344CB8AC3E}">
        <p14:creationId xmlns:p14="http://schemas.microsoft.com/office/powerpoint/2010/main" val="4087415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1"/>
                </a:solidFill>
                <a:latin typeface="Arial" panose="020B0604020202020204" pitchFamily="34" charset="0"/>
                <a:cs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8" name="Picture 7">
            <a:extLst>
              <a:ext uri="{FF2B5EF4-FFF2-40B4-BE49-F238E27FC236}">
                <a16:creationId xmlns:a16="http://schemas.microsoft.com/office/drawing/2014/main" id="{EA1A6463-BD13-33DF-3A2D-0B79A3E0C0BF}"/>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62005A62-2BBA-8DFC-872E-FDAA5DDBEA7F}"/>
              </a:ext>
            </a:extLst>
          </p:cNvPr>
          <p:cNvGrpSpPr/>
          <p:nvPr userDrawn="1"/>
        </p:nvGrpSpPr>
        <p:grpSpPr>
          <a:xfrm>
            <a:off x="9374304" y="6418222"/>
            <a:ext cx="2287607" cy="307777"/>
            <a:chOff x="9374304" y="6369362"/>
            <a:chExt cx="2287607" cy="307777"/>
          </a:xfrm>
        </p:grpSpPr>
        <p:pic>
          <p:nvPicPr>
            <p:cNvPr id="5" name="Picture 4">
              <a:extLst>
                <a:ext uri="{FF2B5EF4-FFF2-40B4-BE49-F238E27FC236}">
                  <a16:creationId xmlns:a16="http://schemas.microsoft.com/office/drawing/2014/main" id="{546EEEAF-2FBF-298E-3425-9D79BF66AFE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6" name="TextBox 5">
              <a:extLst>
                <a:ext uri="{FF2B5EF4-FFF2-40B4-BE49-F238E27FC236}">
                  <a16:creationId xmlns:a16="http://schemas.microsoft.com/office/drawing/2014/main" id="{7E69E7CE-3710-C174-5D0B-15E8334FFB7F}"/>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494454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57799B-DBD6-58D2-5DFA-AE0C8ED02DFD}"/>
              </a:ext>
            </a:extLst>
          </p:cNvPr>
          <p:cNvSpPr>
            <a:spLocks noGrp="1"/>
          </p:cNvSpPr>
          <p:nvPr>
            <p:ph type="pic" idx="1" hasCustomPrompt="1"/>
          </p:nvPr>
        </p:nvSpPr>
        <p:spPr>
          <a:xfrm>
            <a:off x="0" y="0"/>
            <a:ext cx="12192000" cy="6857999"/>
          </a:xfrm>
        </p:spPr>
        <p:txBody>
          <a:bodyPr>
            <a:normAutofit/>
          </a:bodyPr>
          <a:lstStyle>
            <a:lvl1pPr marL="0" indent="0">
              <a:buNone/>
              <a:defRPr sz="6000" b="1" i="0">
                <a:solidFill>
                  <a:srgbClr val="21212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Full bleed image here</a:t>
            </a:r>
          </a:p>
        </p:txBody>
      </p:sp>
      <p:sp>
        <p:nvSpPr>
          <p:cNvPr id="2" name="Title 1">
            <a:extLst>
              <a:ext uri="{FF2B5EF4-FFF2-40B4-BE49-F238E27FC236}">
                <a16:creationId xmlns:a16="http://schemas.microsoft.com/office/drawing/2014/main" id="{926478E2-C9CA-2BE5-5850-3E7C386CAA25}"/>
              </a:ext>
            </a:extLst>
          </p:cNvPr>
          <p:cNvSpPr>
            <a:spLocks noGrp="1"/>
          </p:cNvSpPr>
          <p:nvPr>
            <p:ph type="title"/>
          </p:nvPr>
        </p:nvSpPr>
        <p:spPr>
          <a:xfrm>
            <a:off x="839788" y="1012785"/>
            <a:ext cx="3932237" cy="1600200"/>
          </a:xfrm>
        </p:spPr>
        <p:txBody>
          <a:bodyPr anchor="b"/>
          <a:lstStyle>
            <a:lvl1pPr>
              <a:lnSpc>
                <a:spcPct val="110000"/>
              </a:lnSpc>
              <a:spcAft>
                <a:spcPts val="1800"/>
              </a:spcAft>
              <a:defRPr sz="3200" b="1" i="0">
                <a:solidFill>
                  <a:schemeClr val="bg1"/>
                </a:solidFill>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p:nvPr>
        </p:nvSpPr>
        <p:spPr>
          <a:xfrm>
            <a:off x="839788" y="2612985"/>
            <a:ext cx="3932237" cy="3811588"/>
          </a:xfrm>
        </p:spPr>
        <p:txBody>
          <a:bodyPr>
            <a:normAutofit/>
          </a:bodyPr>
          <a:lstStyle>
            <a:lvl1pPr marL="0" indent="0">
              <a:lnSpc>
                <a:spcPct val="110000"/>
              </a:lnSpc>
              <a:spcBef>
                <a:spcPts val="0"/>
              </a:spcBef>
              <a:spcAft>
                <a:spcPts val="1800"/>
              </a:spcAft>
              <a:buNone/>
              <a:defRPr sz="2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7627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4"/>
        </a:solidFill>
        <a:effectLst/>
      </p:bgPr>
    </p:bg>
    <p:spTree>
      <p:nvGrpSpPr>
        <p:cNvPr id="1" name=""/>
        <p:cNvGrpSpPr/>
        <p:nvPr/>
      </p:nvGrpSpPr>
      <p:grpSpPr>
        <a:xfrm>
          <a:off x="0" y="0"/>
          <a:ext cx="0" cy="0"/>
          <a:chOff x="0" y="0"/>
          <a:chExt cx="0" cy="0"/>
        </a:xfrm>
      </p:grpSpPr>
      <p:pic>
        <p:nvPicPr>
          <p:cNvPr id="3" name="Picture 2" descr="A black background with a black square&#10;&#10;AI-generated content may be incorrect.">
            <a:extLst>
              <a:ext uri="{FF2B5EF4-FFF2-40B4-BE49-F238E27FC236}">
                <a16:creationId xmlns:a16="http://schemas.microsoft.com/office/drawing/2014/main" id="{C9A6AB83-B2DD-7C33-AD78-8306F80374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7800" y="5890940"/>
            <a:ext cx="2108558" cy="628495"/>
          </a:xfrm>
          <a:prstGeom prst="rect">
            <a:avLst/>
          </a:prstGeom>
        </p:spPr>
      </p:pic>
      <p:pic>
        <p:nvPicPr>
          <p:cNvPr id="7" name="Picture 6">
            <a:extLst>
              <a:ext uri="{FF2B5EF4-FFF2-40B4-BE49-F238E27FC236}">
                <a16:creationId xmlns:a16="http://schemas.microsoft.com/office/drawing/2014/main" id="{CBCB7FFA-C5B5-4020-6EB0-C5C988BAE0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586438" y="1929272"/>
            <a:ext cx="5019124" cy="2629064"/>
          </a:xfrm>
          <a:prstGeom prst="rect">
            <a:avLst/>
          </a:prstGeom>
        </p:spPr>
      </p:pic>
      <p:grpSp>
        <p:nvGrpSpPr>
          <p:cNvPr id="24" name="Group 23">
            <a:extLst>
              <a:ext uri="{FF2B5EF4-FFF2-40B4-BE49-F238E27FC236}">
                <a16:creationId xmlns:a16="http://schemas.microsoft.com/office/drawing/2014/main" id="{522A6A42-375F-A7C4-31F3-ABB578331660}"/>
              </a:ext>
            </a:extLst>
          </p:cNvPr>
          <p:cNvGrpSpPr/>
          <p:nvPr userDrawn="1"/>
        </p:nvGrpSpPr>
        <p:grpSpPr>
          <a:xfrm>
            <a:off x="4562569" y="6180881"/>
            <a:ext cx="2048239" cy="350987"/>
            <a:chOff x="2960149" y="6180881"/>
            <a:chExt cx="2048239" cy="350987"/>
          </a:xfrm>
        </p:grpSpPr>
        <p:pic>
          <p:nvPicPr>
            <p:cNvPr id="11" name="Picture 10">
              <a:extLst>
                <a:ext uri="{FF2B5EF4-FFF2-40B4-BE49-F238E27FC236}">
                  <a16:creationId xmlns:a16="http://schemas.microsoft.com/office/drawing/2014/main" id="{16345CF4-02D0-F82A-3069-8CE5A30EC1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60149" y="6180881"/>
              <a:ext cx="338554" cy="338554"/>
            </a:xfrm>
            <a:prstGeom prst="rect">
              <a:avLst/>
            </a:prstGeom>
          </p:spPr>
        </p:pic>
        <p:sp>
          <p:nvSpPr>
            <p:cNvPr id="13" name="TextBox 12">
              <a:extLst>
                <a:ext uri="{FF2B5EF4-FFF2-40B4-BE49-F238E27FC236}">
                  <a16:creationId xmlns:a16="http://schemas.microsoft.com/office/drawing/2014/main" id="{B6EBEE4B-C28E-065B-9883-2E1A4F472FF7}"/>
                </a:ext>
              </a:extLst>
            </p:cNvPr>
            <p:cNvSpPr txBox="1"/>
            <p:nvPr userDrawn="1"/>
          </p:nvSpPr>
          <p:spPr>
            <a:xfrm>
              <a:off x="3253425" y="6193314"/>
              <a:ext cx="17549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1800</a:t>
              </a:r>
              <a:r>
                <a:rPr lang="en-AU" sz="1600" spc="-45">
                  <a:solidFill>
                    <a:schemeClr val="accent1"/>
                  </a:solidFill>
                  <a:latin typeface="Arial"/>
                  <a:cs typeface="Arial"/>
                </a:rPr>
                <a:t> </a:t>
              </a:r>
              <a:r>
                <a:rPr lang="en-AU" sz="1600">
                  <a:solidFill>
                    <a:schemeClr val="accent1"/>
                  </a:solidFill>
                  <a:latin typeface="Arial"/>
                  <a:cs typeface="Arial"/>
                </a:rPr>
                <a:t>024</a:t>
              </a:r>
              <a:r>
                <a:rPr lang="en-AU" sz="1600" spc="-30">
                  <a:solidFill>
                    <a:schemeClr val="accent1"/>
                  </a:solidFill>
                  <a:latin typeface="Arial"/>
                  <a:cs typeface="Arial"/>
                </a:rPr>
                <a:t> </a:t>
              </a:r>
              <a:r>
                <a:rPr lang="en-AU" sz="1600" spc="-25">
                  <a:solidFill>
                    <a:schemeClr val="accent1"/>
                  </a:solidFill>
                  <a:latin typeface="Arial"/>
                  <a:cs typeface="Arial"/>
                </a:rPr>
                <a:t>413</a:t>
              </a:r>
              <a:endParaRPr lang="en-AU" sz="1600">
                <a:solidFill>
                  <a:schemeClr val="accent1"/>
                </a:solidFill>
                <a:latin typeface="Arial"/>
                <a:cs typeface="Arial"/>
              </a:endParaRPr>
            </a:p>
          </p:txBody>
        </p:sp>
      </p:grpSp>
      <p:grpSp>
        <p:nvGrpSpPr>
          <p:cNvPr id="23" name="Group 22">
            <a:extLst>
              <a:ext uri="{FF2B5EF4-FFF2-40B4-BE49-F238E27FC236}">
                <a16:creationId xmlns:a16="http://schemas.microsoft.com/office/drawing/2014/main" id="{1DF06A23-BA04-ED27-5F76-C13560F6F06C}"/>
              </a:ext>
            </a:extLst>
          </p:cNvPr>
          <p:cNvGrpSpPr/>
          <p:nvPr userDrawn="1"/>
        </p:nvGrpSpPr>
        <p:grpSpPr>
          <a:xfrm>
            <a:off x="6441531" y="6180881"/>
            <a:ext cx="2644633" cy="350987"/>
            <a:chOff x="5029267" y="6180881"/>
            <a:chExt cx="2644633" cy="350987"/>
          </a:xfrm>
        </p:grpSpPr>
        <p:pic>
          <p:nvPicPr>
            <p:cNvPr id="9" name="Picture 8">
              <a:extLst>
                <a:ext uri="{FF2B5EF4-FFF2-40B4-BE49-F238E27FC236}">
                  <a16:creationId xmlns:a16="http://schemas.microsoft.com/office/drawing/2014/main" id="{CC3AD756-EAB7-BAC1-EE4C-165F1C6DF56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029267" y="6180881"/>
              <a:ext cx="338554" cy="338554"/>
            </a:xfrm>
            <a:prstGeom prst="rect">
              <a:avLst/>
            </a:prstGeom>
          </p:spPr>
        </p:pic>
        <p:sp>
          <p:nvSpPr>
            <p:cNvPr id="14" name="TextBox 13">
              <a:extLst>
                <a:ext uri="{FF2B5EF4-FFF2-40B4-BE49-F238E27FC236}">
                  <a16:creationId xmlns:a16="http://schemas.microsoft.com/office/drawing/2014/main" id="{77C4D71D-F117-B056-6F98-5B6DDA95A495}"/>
                </a:ext>
              </a:extLst>
            </p:cNvPr>
            <p:cNvSpPr txBox="1"/>
            <p:nvPr userDrawn="1"/>
          </p:nvSpPr>
          <p:spPr>
            <a:xfrm>
              <a:off x="5367821" y="6193314"/>
              <a:ext cx="23060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#projectcompassion</a:t>
              </a:r>
            </a:p>
          </p:txBody>
        </p:sp>
      </p:grpSp>
      <p:grpSp>
        <p:nvGrpSpPr>
          <p:cNvPr id="22" name="Group 21">
            <a:extLst>
              <a:ext uri="{FF2B5EF4-FFF2-40B4-BE49-F238E27FC236}">
                <a16:creationId xmlns:a16="http://schemas.microsoft.com/office/drawing/2014/main" id="{4B4E30A0-AD68-7DAB-B22F-61F75471D01F}"/>
              </a:ext>
            </a:extLst>
          </p:cNvPr>
          <p:cNvGrpSpPr/>
          <p:nvPr userDrawn="1"/>
        </p:nvGrpSpPr>
        <p:grpSpPr>
          <a:xfrm>
            <a:off x="8933046" y="6180881"/>
            <a:ext cx="3799258" cy="350987"/>
            <a:chOff x="7682828" y="6180881"/>
            <a:chExt cx="3799258" cy="350987"/>
          </a:xfrm>
        </p:grpSpPr>
        <p:pic>
          <p:nvPicPr>
            <p:cNvPr id="10" name="Picture 9">
              <a:extLst>
                <a:ext uri="{FF2B5EF4-FFF2-40B4-BE49-F238E27FC236}">
                  <a16:creationId xmlns:a16="http://schemas.microsoft.com/office/drawing/2014/main" id="{A7F58571-CCD4-6A96-0689-EA422B18F82D}"/>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7682828" y="6180881"/>
              <a:ext cx="338554" cy="338554"/>
            </a:xfrm>
            <a:prstGeom prst="rect">
              <a:avLst/>
            </a:prstGeom>
          </p:spPr>
        </p:pic>
        <p:sp>
          <p:nvSpPr>
            <p:cNvPr id="15" name="TextBox 14">
              <a:extLst>
                <a:ext uri="{FF2B5EF4-FFF2-40B4-BE49-F238E27FC236}">
                  <a16:creationId xmlns:a16="http://schemas.microsoft.com/office/drawing/2014/main" id="{0AC865E0-2C6B-8B1E-DA70-FA5EA62138B7}"/>
                </a:ext>
              </a:extLst>
            </p:cNvPr>
            <p:cNvSpPr txBox="1"/>
            <p:nvPr userDrawn="1"/>
          </p:nvSpPr>
          <p:spPr>
            <a:xfrm>
              <a:off x="8038142" y="6193314"/>
              <a:ext cx="34439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err="1">
                  <a:solidFill>
                    <a:schemeClr val="accent1"/>
                  </a:solidFill>
                  <a:latin typeface="Arial"/>
                  <a:cs typeface="Arial"/>
                </a:rPr>
                <a:t>projectcompassion.org.au</a:t>
              </a:r>
              <a:endParaRPr lang="en-AU" sz="1600">
                <a:solidFill>
                  <a:schemeClr val="accent1"/>
                </a:solidFill>
                <a:latin typeface="Arial"/>
                <a:cs typeface="Arial"/>
              </a:endParaRPr>
            </a:p>
          </p:txBody>
        </p:sp>
      </p:grpSp>
    </p:spTree>
    <p:extLst>
      <p:ext uri="{BB962C8B-B14F-4D97-AF65-F5344CB8AC3E}">
        <p14:creationId xmlns:p14="http://schemas.microsoft.com/office/powerpoint/2010/main" val="1227290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105116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4" name="Graphic 3">
            <a:extLst>
              <a:ext uri="{FF2B5EF4-FFF2-40B4-BE49-F238E27FC236}">
                <a16:creationId xmlns:a16="http://schemas.microsoft.com/office/drawing/2014/main" id="{82BDE7FC-78D3-55F0-4AD1-12E04422B3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14742" y="3320294"/>
            <a:ext cx="8096250" cy="5419725"/>
          </a:xfrm>
          <a:prstGeom prst="rect">
            <a:avLst/>
          </a:prstGeom>
        </p:spPr>
      </p:pic>
    </p:spTree>
    <p:extLst>
      <p:ext uri="{BB962C8B-B14F-4D97-AF65-F5344CB8AC3E}">
        <p14:creationId xmlns:p14="http://schemas.microsoft.com/office/powerpoint/2010/main" val="111663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3600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D68602D1-52D0-B3E6-5983-83CE69C6B8F6}"/>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321366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6" name="Picture 5" descr="A smiling girl stands inside her classroom with a few wooden school desks visible in the background.">
            <a:extLst>
              <a:ext uri="{FF2B5EF4-FFF2-40B4-BE49-F238E27FC236}">
                <a16:creationId xmlns:a16="http://schemas.microsoft.com/office/drawing/2014/main" id="{7D1AFCCC-9310-857B-BC43-F142D6BDD6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26" name="object 4">
            <a:extLst>
              <a:ext uri="{FF2B5EF4-FFF2-40B4-BE49-F238E27FC236}">
                <a16:creationId xmlns:a16="http://schemas.microsoft.com/office/drawing/2014/main" id="{899EDA78-43DA-168D-210A-D68893618A43}"/>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alpha val="90000"/>
            </a:srgbClr>
          </a:solidFill>
        </p:spPr>
        <p:txBody>
          <a:bodyPr wrap="square" lIns="0" tIns="0" rIns="0" bIns="0" rtlCol="0"/>
          <a:lstStyle/>
          <a:p>
            <a:endParaRPr>
              <a:latin typeface="Arial" panose="020B0604020202020204" pitchFamily="34" charset="0"/>
            </a:endParaRPr>
          </a:p>
        </p:txBody>
      </p:sp>
      <p:sp>
        <p:nvSpPr>
          <p:cNvPr id="27" name="object 5">
            <a:extLst>
              <a:ext uri="{FF2B5EF4-FFF2-40B4-BE49-F238E27FC236}">
                <a16:creationId xmlns:a16="http://schemas.microsoft.com/office/drawing/2014/main" id="{7D44D33E-4120-335B-6A6D-D6E5C6352B98}"/>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sp>
        <p:nvSpPr>
          <p:cNvPr id="28" name="Text Placeholder 3">
            <a:extLst>
              <a:ext uri="{FF2B5EF4-FFF2-40B4-BE49-F238E27FC236}">
                <a16:creationId xmlns:a16="http://schemas.microsoft.com/office/drawing/2014/main" id="{5267EFD7-8A51-5404-156E-93E6D72BB53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3" name="Picture 2">
            <a:extLst>
              <a:ext uri="{FF2B5EF4-FFF2-40B4-BE49-F238E27FC236}">
                <a16:creationId xmlns:a16="http://schemas.microsoft.com/office/drawing/2014/main" id="{6AB54B4A-19DD-BAE1-B7E0-38B28796D01D}"/>
              </a:ext>
            </a:extLst>
          </p:cNvPr>
          <p:cNvPicPr>
            <a:picLocks noChangeAspect="1"/>
          </p:cNvPicPr>
          <p:nvPr userDrawn="1"/>
        </p:nvPicPr>
        <p:blipFill>
          <a:blip r:embed="rId3"/>
          <a:srcRect/>
          <a:stretch/>
        </p:blipFill>
        <p:spPr>
          <a:xfrm>
            <a:off x="9024376" y="393192"/>
            <a:ext cx="2803065" cy="415269"/>
          </a:xfrm>
          <a:prstGeom prst="rect">
            <a:avLst/>
          </a:prstGeom>
        </p:spPr>
      </p:pic>
    </p:spTree>
    <p:extLst>
      <p:ext uri="{BB962C8B-B14F-4D97-AF65-F5344CB8AC3E}">
        <p14:creationId xmlns:p14="http://schemas.microsoft.com/office/powerpoint/2010/main" val="60426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y slid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171580" cy="688788"/>
          </a:xfrm>
        </p:spPr>
        <p:txBody>
          <a:bodyPr lIns="0" bIns="0" anchor="ctr" anchorCtr="0">
            <a:normAutofit/>
          </a:bodyPr>
          <a:lstStyle>
            <a:lvl1pPr>
              <a:defRPr sz="4000" b="1" i="0">
                <a:solidFill>
                  <a:schemeClr val="accent1"/>
                </a:solidFill>
                <a:latin typeface="Arial" panose="020B0604020202020204" pitchFamily="34" charset="0"/>
              </a:defRPr>
            </a:lvl1pPr>
          </a:lstStyle>
          <a:p>
            <a:r>
              <a:rPr lang="en-GB"/>
              <a:t>XXXX’s Story</a:t>
            </a:r>
            <a:endParaRPr lang="en-US"/>
          </a:p>
        </p:txBody>
      </p:sp>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1420938"/>
            <a:ext cx="5798636" cy="4721405"/>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2">
            <a:extLst>
              <a:ext uri="{FF2B5EF4-FFF2-40B4-BE49-F238E27FC236}">
                <a16:creationId xmlns:a16="http://schemas.microsoft.com/office/drawing/2014/main" id="{0BBC180A-EB05-1E54-36E8-2EED5136732E}"/>
              </a:ext>
            </a:extLst>
          </p:cNvPr>
          <p:cNvSpPr>
            <a:spLocks noGrp="1"/>
          </p:cNvSpPr>
          <p:nvPr>
            <p:ph type="body" idx="11" hasCustomPrompt="1"/>
          </p:nvPr>
        </p:nvSpPr>
        <p:spPr>
          <a:xfrm>
            <a:off x="490331" y="983126"/>
            <a:ext cx="5350029" cy="318223"/>
          </a:xfrm>
        </p:spPr>
        <p:txBody>
          <a:bodyPr lIns="0" anchor="ctr">
            <a:noAutofit/>
          </a:bodyPr>
          <a:lstStyle>
            <a:lvl1pPr marL="0" indent="0">
              <a:buNone/>
              <a:defRPr sz="2400" b="1" i="0">
                <a:solidFill>
                  <a:schemeClr val="accent5"/>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Country</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1101469"/>
            <a:ext cx="5201904" cy="5040874"/>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7" name="Group 6">
            <a:extLst>
              <a:ext uri="{FF2B5EF4-FFF2-40B4-BE49-F238E27FC236}">
                <a16:creationId xmlns:a16="http://schemas.microsoft.com/office/drawing/2014/main" id="{BD02E299-1098-504F-67DF-451E9330A8C6}"/>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7D70124F-AA27-4453-3DC9-F5435F0EF7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2A960226-D46D-79B2-C853-4E795B28350A}"/>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4199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y slide 2">
    <p:bg>
      <p:bgPr>
        <a:solidFill>
          <a:schemeClr val="tx2"/>
        </a:solid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315764"/>
            <a:ext cx="5798636" cy="5826579"/>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315764"/>
            <a:ext cx="5201904" cy="5826579"/>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2" name="Group 1">
            <a:extLst>
              <a:ext uri="{FF2B5EF4-FFF2-40B4-BE49-F238E27FC236}">
                <a16:creationId xmlns:a16="http://schemas.microsoft.com/office/drawing/2014/main" id="{B0A7F3CE-01E6-C610-6088-C97FD3D159B3}"/>
              </a:ext>
            </a:extLst>
          </p:cNvPr>
          <p:cNvGrpSpPr/>
          <p:nvPr userDrawn="1"/>
        </p:nvGrpSpPr>
        <p:grpSpPr>
          <a:xfrm>
            <a:off x="9374304" y="6418222"/>
            <a:ext cx="2287607" cy="307777"/>
            <a:chOff x="9374304" y="6369362"/>
            <a:chExt cx="2287607" cy="307777"/>
          </a:xfrm>
        </p:grpSpPr>
        <p:pic>
          <p:nvPicPr>
            <p:cNvPr id="3" name="Picture 2">
              <a:extLst>
                <a:ext uri="{FF2B5EF4-FFF2-40B4-BE49-F238E27FC236}">
                  <a16:creationId xmlns:a16="http://schemas.microsoft.com/office/drawing/2014/main" id="{5CAD4AE8-BFE0-6E01-0782-BE84B4E77AF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4" name="TextBox 3">
              <a:extLst>
                <a:ext uri="{FF2B5EF4-FFF2-40B4-BE49-F238E27FC236}">
                  <a16:creationId xmlns:a16="http://schemas.microsoft.com/office/drawing/2014/main" id="{0F7F9816-8373-E5E1-45CE-3D0AB689B206}"/>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77466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chemeClr val="tx2"/>
        </a:solidFill>
        <a:effectLst/>
      </p:bgPr>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426418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5"/>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4">
                  <a:lumMod val="75000"/>
                </a:schemeClr>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C26FC0D6-755E-5C55-7453-4F428FD7D15B}"/>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A5C0FEE9-050B-DA2B-866C-FDDA747518E7}"/>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F33D1BE0-696F-DDAE-9C25-0311704953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9878A821-0251-9B7C-D9A8-484B6AAB47ED}"/>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417633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2FB5E9-33D4-44BA-3A6E-EC02550AAB89}"/>
              </a:ext>
            </a:extLst>
          </p:cNvPr>
          <p:cNvSpPr>
            <a:spLocks noGrp="1"/>
          </p:cNvSpPr>
          <p:nvPr>
            <p:ph type="title"/>
          </p:nvPr>
        </p:nvSpPr>
        <p:spPr>
          <a:xfrm>
            <a:off x="490331" y="365125"/>
            <a:ext cx="111715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55416-13ED-7310-92E2-82CFDCC8D47F}"/>
              </a:ext>
            </a:extLst>
          </p:cNvPr>
          <p:cNvSpPr>
            <a:spLocks noGrp="1"/>
          </p:cNvSpPr>
          <p:nvPr>
            <p:ph type="body" idx="1"/>
          </p:nvPr>
        </p:nvSpPr>
        <p:spPr>
          <a:xfrm>
            <a:off x="490331" y="1825625"/>
            <a:ext cx="111715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699728"/>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51" r:id="rId3"/>
    <p:sldLayoutId id="2147483660" r:id="rId4"/>
    <p:sldLayoutId id="2147483661" r:id="rId5"/>
    <p:sldLayoutId id="2147483650" r:id="rId6"/>
    <p:sldLayoutId id="2147483677" r:id="rId7"/>
    <p:sldLayoutId id="2147483676" r:id="rId8"/>
    <p:sldLayoutId id="2147483662" r:id="rId9"/>
    <p:sldLayoutId id="2147483663" r:id="rId10"/>
    <p:sldLayoutId id="2147483665" r:id="rId11"/>
    <p:sldLayoutId id="2147483666" r:id="rId12"/>
    <p:sldLayoutId id="2147483668" r:id="rId13"/>
    <p:sldLayoutId id="2147483669" r:id="rId14"/>
    <p:sldLayoutId id="2147483671" r:id="rId15"/>
    <p:sldLayoutId id="2147483657" r:id="rId16"/>
    <p:sldLayoutId id="2147483658"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2FB5E9-33D4-44BA-3A6E-EC02550AAB89}"/>
              </a:ext>
            </a:extLst>
          </p:cNvPr>
          <p:cNvSpPr>
            <a:spLocks noGrp="1"/>
          </p:cNvSpPr>
          <p:nvPr>
            <p:ph type="title"/>
          </p:nvPr>
        </p:nvSpPr>
        <p:spPr>
          <a:xfrm>
            <a:off x="490331" y="365125"/>
            <a:ext cx="111715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55416-13ED-7310-92E2-82CFDCC8D47F}"/>
              </a:ext>
            </a:extLst>
          </p:cNvPr>
          <p:cNvSpPr>
            <a:spLocks noGrp="1"/>
          </p:cNvSpPr>
          <p:nvPr>
            <p:ph type="body" idx="1"/>
          </p:nvPr>
        </p:nvSpPr>
        <p:spPr>
          <a:xfrm>
            <a:off x="490331" y="1825625"/>
            <a:ext cx="111715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2925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7.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man stands at a fruit and vegetable stall, smiling at camera.">
            <a:extLst>
              <a:ext uri="{FF2B5EF4-FFF2-40B4-BE49-F238E27FC236}">
                <a16:creationId xmlns:a16="http://schemas.microsoft.com/office/drawing/2014/main" id="{0FACD50E-A9F2-520A-47C9-BAEC94620647}"/>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a:stretch/>
        </p:blipFill>
        <p:spPr>
          <a:xfrm>
            <a:off x="8306233" y="2304887"/>
            <a:ext cx="3288682" cy="3026608"/>
          </a:xfrm>
        </p:spPr>
      </p:pic>
      <p:sp>
        <p:nvSpPr>
          <p:cNvPr id="6" name="Content Placeholder 1">
            <a:extLst>
              <a:ext uri="{FF2B5EF4-FFF2-40B4-BE49-F238E27FC236}">
                <a16:creationId xmlns:a16="http://schemas.microsoft.com/office/drawing/2014/main" id="{B1EFE164-EE9B-37AE-925B-3B9EDC8C6D28}"/>
              </a:ext>
            </a:extLst>
          </p:cNvPr>
          <p:cNvSpPr txBox="1">
            <a:spLocks/>
          </p:cNvSpPr>
          <p:nvPr/>
        </p:nvSpPr>
        <p:spPr>
          <a:xfrm>
            <a:off x="3350212" y="5596121"/>
            <a:ext cx="8244703" cy="815608"/>
          </a:xfrm>
          <a:prstGeom prst="rect">
            <a:avLst/>
          </a:prstGeom>
        </p:spPr>
        <p:txBody>
          <a:bodyPr wrap="square" lIns="0" tIns="0" rIns="0" bIns="0">
            <a:spAutoFit/>
          </a:bodyPr>
          <a:lstStyle>
            <a:lvl1pPr marL="0">
              <a:defRPr sz="1550" b="0">
                <a:solidFill>
                  <a:srgbClr val="0000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r" defTabSz="914400" eaLnBrk="1" fontAlgn="auto" latinLnBrk="0" hangingPunct="1">
              <a:lnSpc>
                <a:spcPct val="100000"/>
              </a:lnSpc>
              <a:spcBef>
                <a:spcPts val="0"/>
              </a:spcBef>
              <a:spcAft>
                <a:spcPts val="600"/>
              </a:spcAft>
              <a:buClrTx/>
              <a:buSzTx/>
              <a:buFontTx/>
              <a:buNone/>
              <a:tabLst/>
              <a:defRPr/>
            </a:pPr>
            <a:r>
              <a:rPr kumimoji="0" lang="en-AU" sz="2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Introduction to Project Compassion 2026</a:t>
            </a:r>
          </a:p>
          <a:p>
            <a:pPr marL="0" marR="0" lvl="0" indent="0" algn="r" defTabSz="914400" eaLnBrk="1" fontAlgn="auto" latinLnBrk="0" hangingPunct="1">
              <a:lnSpc>
                <a:spcPct val="100000"/>
              </a:lnSpc>
              <a:spcBef>
                <a:spcPts val="0"/>
              </a:spcBef>
              <a:spcAft>
                <a:spcPts val="600"/>
              </a:spcAft>
              <a:buClrTx/>
              <a:buSzTx/>
              <a:buFontTx/>
              <a:buNone/>
              <a:tabLst/>
              <a:defRPr/>
            </a:pPr>
            <a:r>
              <a:rPr kumimoji="0" lang="en-AU" sz="2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PRIMARY</a:t>
            </a:r>
          </a:p>
        </p:txBody>
      </p:sp>
      <p:pic>
        <p:nvPicPr>
          <p:cNvPr id="24" name="Picture Placeholder 23" descr="A man in a red shirt with a broken arm and a woman wearing a floral yellow sari stand together outdoors, smiling at the camera.">
            <a:extLst>
              <a:ext uri="{FF2B5EF4-FFF2-40B4-BE49-F238E27FC236}">
                <a16:creationId xmlns:a16="http://schemas.microsoft.com/office/drawing/2014/main" id="{D872A808-1958-B935-4C76-CC885A2B332C}"/>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a:xfrm>
            <a:off x="4469744" y="2304887"/>
            <a:ext cx="3288682" cy="3026608"/>
          </a:xfrm>
        </p:spPr>
      </p:pic>
      <p:pic>
        <p:nvPicPr>
          <p:cNvPr id="27" name="Picture 26" descr="A purple rectangular object with yellow text&#10;&#10;AI-generated content may be incorrect.">
            <a:extLst>
              <a:ext uri="{FF2B5EF4-FFF2-40B4-BE49-F238E27FC236}">
                <a16:creationId xmlns:a16="http://schemas.microsoft.com/office/drawing/2014/main" id="{AAF43FD8-C8CD-DB4C-A14F-590673BFB42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23123" y="558100"/>
            <a:ext cx="2468877" cy="3250754"/>
          </a:xfrm>
          <a:prstGeom prst="rect">
            <a:avLst/>
          </a:prstGeom>
        </p:spPr>
      </p:pic>
      <p:pic>
        <p:nvPicPr>
          <p:cNvPr id="4" name="Picture Placeholder 3" descr="A schoolgirl fills a cup at one of three taps on the side of a school building, with a trough beneath to collect excess water.">
            <a:extLst>
              <a:ext uri="{FF2B5EF4-FFF2-40B4-BE49-F238E27FC236}">
                <a16:creationId xmlns:a16="http://schemas.microsoft.com/office/drawing/2014/main" id="{9780CE21-5EFF-E713-4BFB-C914027F9226}"/>
              </a:ext>
            </a:extLst>
          </p:cNvPr>
          <p:cNvPicPr>
            <a:picLocks noGrp="1" noChangeAspect="1"/>
          </p:cNvPicPr>
          <p:nvPr>
            <p:ph type="pic" sz="quarter" idx="23"/>
          </p:nvPr>
        </p:nvPicPr>
        <p:blipFill>
          <a:blip r:embed="rId5" cstate="print">
            <a:extLst>
              <a:ext uri="{28A0092B-C50C-407E-A947-70E740481C1C}">
                <a14:useLocalDpi xmlns:a14="http://schemas.microsoft.com/office/drawing/2010/main"/>
              </a:ext>
            </a:extLst>
          </a:blip>
          <a:srcRect/>
          <a:stretch/>
        </p:blipFill>
        <p:spPr>
          <a:prstGeom prst="round2DiagRect">
            <a:avLst/>
          </a:prstGeom>
        </p:spPr>
      </p:pic>
    </p:spTree>
    <p:extLst>
      <p:ext uri="{BB962C8B-B14F-4D97-AF65-F5344CB8AC3E}">
        <p14:creationId xmlns:p14="http://schemas.microsoft.com/office/powerpoint/2010/main" val="2413775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A0E645-AE75-F2B8-ABC5-C98D7AD5E1A0}"/>
              </a:ext>
            </a:extLst>
          </p:cNvPr>
          <p:cNvSpPr>
            <a:spLocks noGrp="1"/>
          </p:cNvSpPr>
          <p:nvPr>
            <p:ph type="title"/>
          </p:nvPr>
        </p:nvSpPr>
        <p:spPr>
          <a:xfrm>
            <a:off x="1030635" y="1960985"/>
            <a:ext cx="4234635" cy="1441972"/>
          </a:xfrm>
        </p:spPr>
        <p:txBody>
          <a:bodyPr/>
          <a:lstStyle/>
          <a:p>
            <a:r>
              <a:rPr lang="en-US" err="1"/>
              <a:t>Monoranjon’s</a:t>
            </a:r>
            <a:br>
              <a:rPr lang="en-US"/>
            </a:br>
            <a:r>
              <a:rPr lang="en-US"/>
              <a:t>Story</a:t>
            </a:r>
          </a:p>
        </p:txBody>
      </p:sp>
      <p:sp>
        <p:nvSpPr>
          <p:cNvPr id="5" name="Text Placeholder 4">
            <a:extLst>
              <a:ext uri="{FF2B5EF4-FFF2-40B4-BE49-F238E27FC236}">
                <a16:creationId xmlns:a16="http://schemas.microsoft.com/office/drawing/2014/main" id="{EC17E3A8-EA43-2CA5-796F-5E7649E29773}"/>
              </a:ext>
            </a:extLst>
          </p:cNvPr>
          <p:cNvSpPr>
            <a:spLocks noGrp="1"/>
          </p:cNvSpPr>
          <p:nvPr>
            <p:ph type="body" sz="half" idx="2"/>
          </p:nvPr>
        </p:nvSpPr>
        <p:spPr>
          <a:xfrm>
            <a:off x="1030635" y="3455043"/>
            <a:ext cx="3287211" cy="460094"/>
          </a:xfrm>
        </p:spPr>
        <p:txBody>
          <a:bodyPr>
            <a:normAutofit/>
          </a:bodyPr>
          <a:lstStyle/>
          <a:p>
            <a:r>
              <a:rPr lang="en-US" sz="2400"/>
              <a:t>Bangladesh</a:t>
            </a:r>
          </a:p>
        </p:txBody>
      </p:sp>
      <p:sp>
        <p:nvSpPr>
          <p:cNvPr id="6" name="Text Placeholder 5">
            <a:extLst>
              <a:ext uri="{FF2B5EF4-FFF2-40B4-BE49-F238E27FC236}">
                <a16:creationId xmlns:a16="http://schemas.microsoft.com/office/drawing/2014/main" id="{68E28042-25AC-6501-D0AF-115D8B2E2A94}"/>
              </a:ext>
            </a:extLst>
          </p:cNvPr>
          <p:cNvSpPr>
            <a:spLocks noGrp="1"/>
          </p:cNvSpPr>
          <p:nvPr>
            <p:ph type="body" sz="half" idx="11"/>
          </p:nvPr>
        </p:nvSpPr>
        <p:spPr/>
        <p:txBody>
          <a:bodyPr vert="horz" lIns="0" tIns="0" rIns="91440" bIns="0" rtlCol="0" anchor="b" anchorCtr="0">
            <a:noAutofit/>
          </a:bodyPr>
          <a:lstStyle/>
          <a:p>
            <a:r>
              <a:rPr lang="en-AU" err="1">
                <a:latin typeface="Arial"/>
                <a:cs typeface="Times New Roman"/>
              </a:rPr>
              <a:t>Monoranjon</a:t>
            </a:r>
            <a:r>
              <a:rPr lang="en-AU">
                <a:latin typeface="Arial"/>
                <a:cs typeface="Times New Roman"/>
              </a:rPr>
              <a:t> lives in a region in southwest Bangladesh that is highly vulnerable to the effects of climate change. Photo: Caritas Australia</a:t>
            </a:r>
            <a:endParaRPr lang="en-US">
              <a:latin typeface="Arial"/>
            </a:endParaRPr>
          </a:p>
        </p:txBody>
      </p:sp>
    </p:spTree>
    <p:extLst>
      <p:ext uri="{BB962C8B-B14F-4D97-AF65-F5344CB8AC3E}">
        <p14:creationId xmlns:p14="http://schemas.microsoft.com/office/powerpoint/2010/main" val="352518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family of four stands together in the doorway of their timber home.">
            <a:extLst>
              <a:ext uri="{FF2B5EF4-FFF2-40B4-BE49-F238E27FC236}">
                <a16:creationId xmlns:a16="http://schemas.microsoft.com/office/drawing/2014/main" id="{C11D1CFA-1F98-C5AF-9A6C-6DD4656CDFF0}"/>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
        <p:nvSpPr>
          <p:cNvPr id="9" name="Title 8">
            <a:extLst>
              <a:ext uri="{FF2B5EF4-FFF2-40B4-BE49-F238E27FC236}">
                <a16:creationId xmlns:a16="http://schemas.microsoft.com/office/drawing/2014/main" id="{A4F24147-A057-80F1-60E2-E60FD2BF1475}"/>
              </a:ext>
            </a:extLst>
          </p:cNvPr>
          <p:cNvSpPr>
            <a:spLocks noGrp="1"/>
          </p:cNvSpPr>
          <p:nvPr>
            <p:ph type="title"/>
          </p:nvPr>
        </p:nvSpPr>
        <p:spPr/>
        <p:txBody>
          <a:bodyPr/>
          <a:lstStyle/>
          <a:p>
            <a:r>
              <a:rPr lang="en-AU" err="1"/>
              <a:t>Monoranjon’s</a:t>
            </a:r>
            <a:r>
              <a:rPr lang="en-AU"/>
              <a:t> Story</a:t>
            </a:r>
          </a:p>
        </p:txBody>
      </p:sp>
      <p:sp>
        <p:nvSpPr>
          <p:cNvPr id="20" name="Text Placeholder 19">
            <a:extLst>
              <a:ext uri="{FF2B5EF4-FFF2-40B4-BE49-F238E27FC236}">
                <a16:creationId xmlns:a16="http://schemas.microsoft.com/office/drawing/2014/main" id="{00CCED68-ACC1-F21F-3ECD-B7D3B5D860CB}"/>
              </a:ext>
            </a:extLst>
          </p:cNvPr>
          <p:cNvSpPr>
            <a:spLocks noGrp="1"/>
          </p:cNvSpPr>
          <p:nvPr>
            <p:ph type="body" sz="half" idx="10"/>
          </p:nvPr>
        </p:nvSpPr>
        <p:spPr/>
        <p:txBody>
          <a:bodyPr vert="horz" lIns="0" tIns="0" rIns="91440" bIns="45720" rtlCol="0" anchor="t">
            <a:normAutofit lnSpcReduction="10000"/>
          </a:bodyPr>
          <a:lstStyle/>
          <a:p>
            <a:pPr>
              <a:lnSpc>
                <a:spcPct val="120000"/>
              </a:lnSpc>
            </a:pPr>
            <a:r>
              <a:rPr lang="en-AU" err="1">
                <a:solidFill>
                  <a:srgbClr val="000000"/>
                </a:solidFill>
                <a:latin typeface="Arial"/>
                <a:cs typeface="Arial"/>
              </a:rPr>
              <a:t>Monoranjon</a:t>
            </a:r>
            <a:r>
              <a:rPr lang="en-AU">
                <a:solidFill>
                  <a:srgbClr val="000000"/>
                </a:solidFill>
                <a:latin typeface="Arial"/>
                <a:cs typeface="Arial"/>
              </a:rPr>
              <a:t> is a farmer. He lives in Bangladesh with his wife and two children. </a:t>
            </a:r>
            <a:endParaRPr lang="en-US">
              <a:solidFill>
                <a:srgbClr val="000000"/>
              </a:solidFill>
              <a:latin typeface="Arial"/>
              <a:cs typeface="Arial"/>
            </a:endParaRPr>
          </a:p>
          <a:p>
            <a:pPr>
              <a:lnSpc>
                <a:spcPct val="120000"/>
              </a:lnSpc>
            </a:pPr>
            <a:r>
              <a:rPr lang="en-AU">
                <a:solidFill>
                  <a:srgbClr val="000000"/>
                </a:solidFill>
                <a:latin typeface="Arial"/>
                <a:cs typeface="Arial"/>
              </a:rPr>
              <a:t>The weather is changing, making it hard for </a:t>
            </a:r>
            <a:r>
              <a:rPr lang="en-AU" err="1">
                <a:solidFill>
                  <a:srgbClr val="000000"/>
                </a:solidFill>
                <a:latin typeface="Arial"/>
                <a:cs typeface="Arial"/>
              </a:rPr>
              <a:t>Monoranjon</a:t>
            </a:r>
            <a:r>
              <a:rPr lang="en-AU">
                <a:solidFill>
                  <a:srgbClr val="000000"/>
                </a:solidFill>
                <a:latin typeface="Arial"/>
                <a:cs typeface="Arial"/>
              </a:rPr>
              <a:t> to keep farming and earning money. There are more heat waves, droughts and floods, and the sea level is rising. These make it hard for plants to grow. They are also damaging the mangrove forests which protect the coastline. </a:t>
            </a:r>
          </a:p>
        </p:txBody>
      </p:sp>
      <p:sp>
        <p:nvSpPr>
          <p:cNvPr id="17" name="Text Placeholder 16">
            <a:extLst>
              <a:ext uri="{FF2B5EF4-FFF2-40B4-BE49-F238E27FC236}">
                <a16:creationId xmlns:a16="http://schemas.microsoft.com/office/drawing/2014/main" id="{1C2E573A-52A0-FDBF-DD05-B52DCA5F87E2}"/>
              </a:ext>
            </a:extLst>
          </p:cNvPr>
          <p:cNvSpPr>
            <a:spLocks noGrp="1"/>
          </p:cNvSpPr>
          <p:nvPr>
            <p:ph type="body" idx="11"/>
          </p:nvPr>
        </p:nvSpPr>
        <p:spPr/>
        <p:txBody>
          <a:bodyPr/>
          <a:lstStyle/>
          <a:p>
            <a:r>
              <a:rPr lang="en-AU">
                <a:solidFill>
                  <a:schemeClr val="tx1">
                    <a:lumMod val="50000"/>
                  </a:schemeClr>
                </a:solidFill>
                <a:latin typeface="Arial"/>
                <a:cs typeface="Arial"/>
              </a:rPr>
              <a:t>Bangladesh</a:t>
            </a:r>
          </a:p>
        </p:txBody>
      </p:sp>
      <p:pic>
        <p:nvPicPr>
          <p:cNvPr id="18" name="Picture 17" descr="A purple rectangular object with yellow text&#10;&#10;AI-generated content may be incorrect.">
            <a:extLst>
              <a:ext uri="{FF2B5EF4-FFF2-40B4-BE49-F238E27FC236}">
                <a16:creationId xmlns:a16="http://schemas.microsoft.com/office/drawing/2014/main" id="{25D1829D-F856-43A5-971D-574FFB1EE92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156334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D109-7F2C-241B-65E7-F92D189E38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C578D8E-271C-904F-E4FC-E7B2354F3CF4}"/>
              </a:ext>
            </a:extLst>
          </p:cNvPr>
          <p:cNvSpPr>
            <a:spLocks noGrp="1"/>
          </p:cNvSpPr>
          <p:nvPr>
            <p:ph type="body" sz="half" idx="10"/>
          </p:nvPr>
        </p:nvSpPr>
        <p:spPr/>
        <p:txBody>
          <a:bodyPr vert="horz" lIns="0" tIns="0" rIns="91440" bIns="45720" rtlCol="0" anchor="ctr">
            <a:normAutofit/>
          </a:bodyPr>
          <a:lstStyle/>
          <a:p>
            <a:pPr>
              <a:lnSpc>
                <a:spcPct val="120000"/>
              </a:lnSpc>
            </a:pPr>
            <a:r>
              <a:rPr lang="en-AU">
                <a:solidFill>
                  <a:srgbClr val="000000"/>
                </a:solidFill>
                <a:latin typeface="Arial"/>
                <a:cs typeface="Arial"/>
              </a:rPr>
              <a:t>A new program with Caritas Bangladesh is helping. </a:t>
            </a:r>
            <a:r>
              <a:rPr lang="en-AU" err="1">
                <a:solidFill>
                  <a:srgbClr val="000000"/>
                </a:solidFill>
                <a:latin typeface="Arial"/>
                <a:cs typeface="Arial"/>
              </a:rPr>
              <a:t>Monoranjon</a:t>
            </a:r>
            <a:r>
              <a:rPr lang="en-AU">
                <a:solidFill>
                  <a:srgbClr val="000000"/>
                </a:solidFill>
                <a:latin typeface="Arial"/>
                <a:cs typeface="Arial"/>
              </a:rPr>
              <a:t> has learnt to prepare for the changing weather. He has learnt new ways to farm so that he can still provide for his family. </a:t>
            </a:r>
            <a:endParaRPr lang="en-US">
              <a:solidFill>
                <a:srgbClr val="000000"/>
              </a:solidFill>
              <a:latin typeface="Arial"/>
              <a:cs typeface="Arial"/>
            </a:endParaRPr>
          </a:p>
          <a:p>
            <a:pPr>
              <a:lnSpc>
                <a:spcPct val="120000"/>
              </a:lnSpc>
            </a:pPr>
            <a:r>
              <a:rPr lang="en-AU">
                <a:solidFill>
                  <a:srgbClr val="000000"/>
                </a:solidFill>
                <a:latin typeface="Arial"/>
                <a:cs typeface="Arial"/>
              </a:rPr>
              <a:t>He plants vegetables that can grow in saltier soil, and he is learning how to keep the plants healthier by mulching and composting. He is also helping the community to plant and save the mangroves.   </a:t>
            </a:r>
          </a:p>
        </p:txBody>
      </p:sp>
      <p:pic>
        <p:nvPicPr>
          <p:cNvPr id="9" name="Picture Placeholder 8" descr="A man and woman crouching in a farm garden as they plant seeds.">
            <a:extLst>
              <a:ext uri="{FF2B5EF4-FFF2-40B4-BE49-F238E27FC236}">
                <a16:creationId xmlns:a16="http://schemas.microsoft.com/office/drawing/2014/main" id="{6968BDC1-18B6-8851-3DD7-5597DAED84E4}"/>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205277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16DE-0DD6-BE3A-6694-6D336B68BA6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5AED5D-3711-1594-609D-FC6DDECEA7E6}"/>
              </a:ext>
            </a:extLst>
          </p:cNvPr>
          <p:cNvSpPr>
            <a:spLocks noGrp="1"/>
          </p:cNvSpPr>
          <p:nvPr>
            <p:ph type="body" sz="half" idx="10"/>
          </p:nvPr>
        </p:nvSpPr>
        <p:spPr/>
        <p:txBody>
          <a:bodyPr vert="horz" lIns="0" tIns="0" rIns="91440" bIns="45720" rtlCol="0" anchor="ctr">
            <a:normAutofit/>
          </a:bodyPr>
          <a:lstStyle/>
          <a:p>
            <a:r>
              <a:rPr lang="en-AU" err="1">
                <a:solidFill>
                  <a:srgbClr val="000000"/>
                </a:solidFill>
                <a:latin typeface="Arial"/>
                <a:cs typeface="Arial"/>
              </a:rPr>
              <a:t>Monoranjon</a:t>
            </a:r>
            <a:r>
              <a:rPr lang="en-AU">
                <a:solidFill>
                  <a:srgbClr val="000000"/>
                </a:solidFill>
                <a:latin typeface="Arial"/>
                <a:cs typeface="Arial"/>
              </a:rPr>
              <a:t> is also learning how to farm fish, prawns and crabs and how to be a beekeeper. Other people in </a:t>
            </a:r>
            <a:r>
              <a:rPr lang="en-AU" err="1">
                <a:solidFill>
                  <a:srgbClr val="000000"/>
                </a:solidFill>
                <a:latin typeface="Arial"/>
                <a:cs typeface="Arial"/>
              </a:rPr>
              <a:t>Monoranjon’s</a:t>
            </a:r>
            <a:r>
              <a:rPr lang="en-AU">
                <a:solidFill>
                  <a:srgbClr val="000000"/>
                </a:solidFill>
                <a:latin typeface="Arial"/>
                <a:cs typeface="Arial"/>
              </a:rPr>
              <a:t> community have been watching what he has done and are learning from him. </a:t>
            </a:r>
          </a:p>
          <a:p>
            <a:r>
              <a:rPr lang="en-AU" err="1">
                <a:solidFill>
                  <a:srgbClr val="000000"/>
                </a:solidFill>
                <a:latin typeface="Arial"/>
                <a:cs typeface="Arial"/>
              </a:rPr>
              <a:t>Monoranjon</a:t>
            </a:r>
            <a:r>
              <a:rPr lang="en-AU">
                <a:solidFill>
                  <a:srgbClr val="000000"/>
                </a:solidFill>
                <a:latin typeface="Arial"/>
                <a:cs typeface="Arial"/>
              </a:rPr>
              <a:t> is now better prepared to overcome climate challenges and leading others to do the same.</a:t>
            </a:r>
            <a:endParaRPr lang="en-US">
              <a:latin typeface="Arial"/>
              <a:cs typeface="Arial"/>
            </a:endParaRPr>
          </a:p>
          <a:p>
            <a:endParaRPr lang="en-AU"/>
          </a:p>
        </p:txBody>
      </p:sp>
      <p:pic>
        <p:nvPicPr>
          <p:cNvPr id="4" name="Picture Placeholder 3" descr="A man with a broken arm sprays plants with organic pesticide while others look on.">
            <a:extLst>
              <a:ext uri="{FF2B5EF4-FFF2-40B4-BE49-F238E27FC236}">
                <a16:creationId xmlns:a16="http://schemas.microsoft.com/office/drawing/2014/main" id="{8F927621-8E0E-F1CD-EC03-36D2555C31A6}"/>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364543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9047-8E51-F73A-C2C5-481A0D5111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DC1BC0-FD30-F802-83B0-6A44373C28E8}"/>
              </a:ext>
            </a:extLst>
          </p:cNvPr>
          <p:cNvSpPr>
            <a:spLocks noGrp="1"/>
          </p:cNvSpPr>
          <p:nvPr>
            <p:ph type="body" sz="quarter" idx="20"/>
          </p:nvPr>
        </p:nvSpPr>
        <p:spPr/>
        <p:txBody>
          <a:bodyPr vert="horz" lIns="0" tIns="0" rIns="91440" bIns="45720" rtlCol="0" anchor="t">
            <a:noAutofit/>
          </a:bodyPr>
          <a:lstStyle/>
          <a:p>
            <a:r>
              <a:rPr lang="en-AU"/>
              <a:t>Farming fish, prawns and crabs has increased Monoranjon's income.</a:t>
            </a:r>
          </a:p>
        </p:txBody>
      </p:sp>
      <p:sp>
        <p:nvSpPr>
          <p:cNvPr id="3" name="Text Placeholder 2">
            <a:extLst>
              <a:ext uri="{FF2B5EF4-FFF2-40B4-BE49-F238E27FC236}">
                <a16:creationId xmlns:a16="http://schemas.microsoft.com/office/drawing/2014/main" id="{81975D8C-CD92-41A2-162C-376BC9F5DE4A}"/>
              </a:ext>
            </a:extLst>
          </p:cNvPr>
          <p:cNvSpPr>
            <a:spLocks noGrp="1"/>
          </p:cNvSpPr>
          <p:nvPr>
            <p:ph type="body" sz="quarter" idx="21"/>
          </p:nvPr>
        </p:nvSpPr>
        <p:spPr/>
        <p:txBody>
          <a:bodyPr vert="horz" lIns="0" tIns="0" rIns="91440" bIns="45720" rtlCol="0" anchor="t">
            <a:noAutofit/>
          </a:bodyPr>
          <a:lstStyle/>
          <a:p>
            <a:r>
              <a:rPr lang="en-AU" err="1"/>
              <a:t>Monoranjon</a:t>
            </a:r>
            <a:r>
              <a:rPr lang="en-AU"/>
              <a:t> now knows how to keep bees.</a:t>
            </a:r>
          </a:p>
        </p:txBody>
      </p:sp>
      <p:sp>
        <p:nvSpPr>
          <p:cNvPr id="4" name="Text Placeholder 3">
            <a:extLst>
              <a:ext uri="{FF2B5EF4-FFF2-40B4-BE49-F238E27FC236}">
                <a16:creationId xmlns:a16="http://schemas.microsoft.com/office/drawing/2014/main" id="{469176FE-1F42-B499-B888-A47340E4186E}"/>
              </a:ext>
            </a:extLst>
          </p:cNvPr>
          <p:cNvSpPr>
            <a:spLocks noGrp="1"/>
          </p:cNvSpPr>
          <p:nvPr>
            <p:ph type="body" sz="quarter" idx="22"/>
          </p:nvPr>
        </p:nvSpPr>
        <p:spPr/>
        <p:txBody>
          <a:bodyPr vert="horz" lIns="0" tIns="0" rIns="91440" bIns="45720" rtlCol="0" anchor="t">
            <a:noAutofit/>
          </a:bodyPr>
          <a:lstStyle/>
          <a:p>
            <a:r>
              <a:rPr lang="en-AU" err="1"/>
              <a:t>Monoranjon's</a:t>
            </a:r>
            <a:r>
              <a:rPr lang="en-AU"/>
              <a:t> dream of sending his children to school has come true.</a:t>
            </a:r>
          </a:p>
        </p:txBody>
      </p:sp>
      <p:sp>
        <p:nvSpPr>
          <p:cNvPr id="8" name="Text Placeholder 7">
            <a:extLst>
              <a:ext uri="{FF2B5EF4-FFF2-40B4-BE49-F238E27FC236}">
                <a16:creationId xmlns:a16="http://schemas.microsoft.com/office/drawing/2014/main" id="{561251D6-761F-D251-9BE9-942820F6C0E7}"/>
              </a:ext>
            </a:extLst>
          </p:cNvPr>
          <p:cNvSpPr>
            <a:spLocks noGrp="1"/>
          </p:cNvSpPr>
          <p:nvPr>
            <p:ph type="body" sz="quarter" idx="26"/>
          </p:nvPr>
        </p:nvSpPr>
        <p:spPr/>
        <p:txBody>
          <a:bodyPr vert="horz" lIns="91440" tIns="45720" rIns="91440" bIns="45720" rtlCol="0" anchor="t">
            <a:normAutofit/>
          </a:bodyPr>
          <a:lstStyle/>
          <a:p>
            <a:r>
              <a:rPr lang="en-AU" sz="2400" err="1">
                <a:latin typeface="Arial"/>
                <a:cs typeface="Arial"/>
              </a:rPr>
              <a:t>Monoranjon</a:t>
            </a:r>
            <a:r>
              <a:rPr lang="en-AU" sz="2400">
                <a:latin typeface="Arial"/>
                <a:cs typeface="Arial"/>
              </a:rPr>
              <a:t> and his community are learning how to adapt to the changing climate.</a:t>
            </a:r>
            <a:endParaRPr lang="en-AU" sz="2400">
              <a:cs typeface="Arial"/>
            </a:endParaRPr>
          </a:p>
        </p:txBody>
      </p:sp>
      <p:pic>
        <p:nvPicPr>
          <p:cNvPr id="7" name="Picture Placeholder 6" descr="Two pairs of hands holding a large pile of freshly caught prawns over a basket.">
            <a:extLst>
              <a:ext uri="{FF2B5EF4-FFF2-40B4-BE49-F238E27FC236}">
                <a16:creationId xmlns:a16="http://schemas.microsoft.com/office/drawing/2014/main" id="{E9FC8242-7739-2940-2135-FC4B0AC842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6" name="Picture Placeholder 15" descr="A person holding a honeycomb with bees.">
            <a:extLst>
              <a:ext uri="{FF2B5EF4-FFF2-40B4-BE49-F238E27FC236}">
                <a16:creationId xmlns:a16="http://schemas.microsoft.com/office/drawing/2014/main" id="{43C2C74C-B9FB-9419-3D8D-CEFB617FB960}"/>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5" name="Picture Placeholder 4" descr="A man sits with his arm around a young child, both smiling.">
            <a:extLst>
              <a:ext uri="{FF2B5EF4-FFF2-40B4-BE49-F238E27FC236}">
                <a16:creationId xmlns:a16="http://schemas.microsoft.com/office/drawing/2014/main" id="{F8F3AF3B-FAE5-1B0B-4400-E337011BD574}"/>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t="-2615" r="-859"/>
          <a:stretch>
            <a:fillRect/>
          </a:stretch>
        </p:blipFill>
        <p:spPr>
          <a:xfrm>
            <a:off x="8171857" y="1718782"/>
            <a:ext cx="3381101" cy="2256281"/>
          </a:xfrm>
          <a:prstGeom prst="round2DiagRect">
            <a:avLst/>
          </a:prstGeom>
        </p:spPr>
      </p:pic>
    </p:spTree>
    <p:extLst>
      <p:ext uri="{BB962C8B-B14F-4D97-AF65-F5344CB8AC3E}">
        <p14:creationId xmlns:p14="http://schemas.microsoft.com/office/powerpoint/2010/main" val="26160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5F8E-5B6B-6B8C-F11E-806EED712B12}"/>
            </a:ext>
          </a:extLst>
        </p:cNvPr>
        <p:cNvGrpSpPr/>
        <p:nvPr/>
      </p:nvGrpSpPr>
      <p:grpSpPr>
        <a:xfrm>
          <a:off x="0" y="0"/>
          <a:ext cx="0" cy="0"/>
          <a:chOff x="0" y="0"/>
          <a:chExt cx="0" cy="0"/>
        </a:xfrm>
      </p:grpSpPr>
      <p:pic>
        <p:nvPicPr>
          <p:cNvPr id="5" name="Picture Placeholder 4" descr="A man crouches down, checking the ground conditions on a farm. ">
            <a:extLst>
              <a:ext uri="{FF2B5EF4-FFF2-40B4-BE49-F238E27FC236}">
                <a16:creationId xmlns:a16="http://schemas.microsoft.com/office/drawing/2014/main" id="{62454BB9-5A8A-6CC4-4440-323903D010BE}"/>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r="-118"/>
          <a:stretch>
            <a:fillRect/>
          </a:stretch>
        </p:blipFill>
        <p:spPr>
          <a:xfrm>
            <a:off x="0" y="0"/>
            <a:ext cx="12206398" cy="6862136"/>
          </a:xfrm>
          <a:prstGeom prst="rect">
            <a:avLst/>
          </a:prstGeom>
        </p:spPr>
      </p:pic>
      <p:sp>
        <p:nvSpPr>
          <p:cNvPr id="7" name="Rectangle: Diagonal Corners Rounded 6">
            <a:extLst>
              <a:ext uri="{FF2B5EF4-FFF2-40B4-BE49-F238E27FC236}">
                <a16:creationId xmlns:a16="http://schemas.microsoft.com/office/drawing/2014/main" id="{3C841ED1-6F29-19C7-1018-843F6D3B62E5}"/>
              </a:ext>
            </a:extLst>
          </p:cNvPr>
          <p:cNvSpPr/>
          <p:nvPr/>
        </p:nvSpPr>
        <p:spPr>
          <a:xfrm>
            <a:off x="6963508" y="872197"/>
            <a:ext cx="4621237" cy="4747846"/>
          </a:xfrm>
          <a:prstGeom prst="round2DiagRect">
            <a:avLst/>
          </a:prstGeom>
          <a:solidFill>
            <a:srgbClr val="38B2A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a:p>
        </p:txBody>
      </p:sp>
      <p:sp>
        <p:nvSpPr>
          <p:cNvPr id="4" name="Text Placeholder 3">
            <a:extLst>
              <a:ext uri="{FF2B5EF4-FFF2-40B4-BE49-F238E27FC236}">
                <a16:creationId xmlns:a16="http://schemas.microsoft.com/office/drawing/2014/main" id="{E9B26785-C7D5-D993-EFAE-5D6C8C0EFDDF}"/>
              </a:ext>
            </a:extLst>
          </p:cNvPr>
          <p:cNvSpPr>
            <a:spLocks noGrp="1"/>
          </p:cNvSpPr>
          <p:nvPr>
            <p:ph type="body" sz="half" idx="2"/>
          </p:nvPr>
        </p:nvSpPr>
        <p:spPr>
          <a:xfrm>
            <a:off x="7409400" y="1128843"/>
            <a:ext cx="3932237" cy="3670038"/>
          </a:xfrm>
        </p:spPr>
        <p:txBody>
          <a:bodyPr vert="horz" lIns="91440" tIns="45720" rIns="91440" bIns="45720" rtlCol="0" anchor="t">
            <a:noAutofit/>
          </a:bodyPr>
          <a:lstStyle/>
          <a:p>
            <a:r>
              <a:rPr lang="en-AU" sz="2800">
                <a:latin typeface="Arial"/>
                <a:cs typeface="Arial"/>
              </a:rPr>
              <a:t>“Getting this training from Caritas, I am very happy... with the help of them I have learned a lot. I understand how to keep our livestock well, and how we live in our area.” </a:t>
            </a:r>
          </a:p>
        </p:txBody>
      </p:sp>
      <p:sp>
        <p:nvSpPr>
          <p:cNvPr id="8" name="TextBox 7">
            <a:extLst>
              <a:ext uri="{FF2B5EF4-FFF2-40B4-BE49-F238E27FC236}">
                <a16:creationId xmlns:a16="http://schemas.microsoft.com/office/drawing/2014/main" id="{EC73EEAE-2111-313A-A2DE-3A104B279346}"/>
              </a:ext>
            </a:extLst>
          </p:cNvPr>
          <p:cNvSpPr txBox="1"/>
          <p:nvPr/>
        </p:nvSpPr>
        <p:spPr>
          <a:xfrm>
            <a:off x="8249214" y="4936585"/>
            <a:ext cx="2928302" cy="523220"/>
          </a:xfrm>
          <a:prstGeom prst="rect">
            <a:avLst/>
          </a:prstGeom>
          <a:noFill/>
        </p:spPr>
        <p:txBody>
          <a:bodyPr wrap="square" lIns="91440" tIns="45720" rIns="91440" bIns="45720" rtlCol="0" anchor="t">
            <a:spAutoFit/>
          </a:bodyPr>
          <a:lstStyle/>
          <a:p>
            <a:pPr algn="r"/>
            <a:r>
              <a:rPr lang="en-AU" sz="2800"/>
              <a:t>- </a:t>
            </a:r>
            <a:r>
              <a:rPr lang="en-AU" sz="2800" err="1"/>
              <a:t>Monoranjon</a:t>
            </a:r>
          </a:p>
        </p:txBody>
      </p:sp>
    </p:spTree>
    <p:extLst>
      <p:ext uri="{BB962C8B-B14F-4D97-AF65-F5344CB8AC3E}">
        <p14:creationId xmlns:p14="http://schemas.microsoft.com/office/powerpoint/2010/main" val="301649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08CF2A-1F13-AA60-E301-21E52B251176}"/>
              </a:ext>
            </a:extLst>
          </p:cNvPr>
          <p:cNvSpPr>
            <a:spLocks noGrp="1"/>
          </p:cNvSpPr>
          <p:nvPr>
            <p:ph type="title"/>
          </p:nvPr>
        </p:nvSpPr>
        <p:spPr>
          <a:xfrm>
            <a:off x="1412111" y="1875099"/>
            <a:ext cx="3287211" cy="1441972"/>
          </a:xfrm>
        </p:spPr>
        <p:txBody>
          <a:bodyPr/>
          <a:lstStyle/>
          <a:p>
            <a:r>
              <a:rPr lang="en-US" err="1"/>
              <a:t>Manaini’s</a:t>
            </a:r>
            <a:r>
              <a:rPr lang="en-US"/>
              <a:t> Story</a:t>
            </a:r>
          </a:p>
        </p:txBody>
      </p:sp>
      <p:sp>
        <p:nvSpPr>
          <p:cNvPr id="5" name="Text Placeholder 4">
            <a:extLst>
              <a:ext uri="{FF2B5EF4-FFF2-40B4-BE49-F238E27FC236}">
                <a16:creationId xmlns:a16="http://schemas.microsoft.com/office/drawing/2014/main" id="{55DCE602-29C2-F367-401E-70EDE45DE0FE}"/>
              </a:ext>
            </a:extLst>
          </p:cNvPr>
          <p:cNvSpPr>
            <a:spLocks noGrp="1"/>
          </p:cNvSpPr>
          <p:nvPr>
            <p:ph type="body" sz="half" idx="2"/>
          </p:nvPr>
        </p:nvSpPr>
        <p:spPr>
          <a:xfrm>
            <a:off x="1412111" y="3420319"/>
            <a:ext cx="3287211" cy="460094"/>
          </a:xfrm>
        </p:spPr>
        <p:txBody>
          <a:bodyPr>
            <a:normAutofit/>
          </a:bodyPr>
          <a:lstStyle/>
          <a:p>
            <a:r>
              <a:rPr lang="en-US" sz="2400"/>
              <a:t>Fiji</a:t>
            </a:r>
          </a:p>
        </p:txBody>
      </p:sp>
      <p:sp>
        <p:nvSpPr>
          <p:cNvPr id="6" name="Text Placeholder 5">
            <a:extLst>
              <a:ext uri="{FF2B5EF4-FFF2-40B4-BE49-F238E27FC236}">
                <a16:creationId xmlns:a16="http://schemas.microsoft.com/office/drawing/2014/main" id="{722BCE29-8B0E-E33B-9594-BB2D74CF5D31}"/>
              </a:ext>
            </a:extLst>
          </p:cNvPr>
          <p:cNvSpPr>
            <a:spLocks noGrp="1"/>
          </p:cNvSpPr>
          <p:nvPr>
            <p:ph type="body" sz="half" idx="11"/>
          </p:nvPr>
        </p:nvSpPr>
        <p:spPr>
          <a:xfrm>
            <a:off x="5874877" y="6332257"/>
            <a:ext cx="5701263" cy="355600"/>
          </a:xfrm>
          <a:prstGeom prst="roundRect">
            <a:avLst/>
          </a:prstGeom>
          <a:solidFill>
            <a:schemeClr val="bg1">
              <a:alpha val="80000"/>
            </a:schemeClr>
          </a:solidFill>
        </p:spPr>
        <p:txBody>
          <a:bodyPr vert="horz" lIns="0" tIns="0" rIns="91440" bIns="0" rtlCol="0" anchor="ctr" anchorCtr="0">
            <a:noAutofit/>
          </a:bodyPr>
          <a:lstStyle/>
          <a:p>
            <a:r>
              <a:rPr lang="en-AU" err="1">
                <a:solidFill>
                  <a:srgbClr val="000000"/>
                </a:solidFill>
                <a:latin typeface="Arial"/>
                <a:ea typeface="Calibri"/>
                <a:cs typeface="Calibri"/>
              </a:rPr>
              <a:t>Manaini</a:t>
            </a:r>
            <a:r>
              <a:rPr lang="en-AU">
                <a:solidFill>
                  <a:srgbClr val="000000"/>
                </a:solidFill>
                <a:latin typeface="Arial"/>
                <a:ea typeface="Calibri"/>
                <a:cs typeface="Calibri"/>
              </a:rPr>
              <a:t> sells fresh fruits and vegetables by the roadside in a small village in Fiji. </a:t>
            </a:r>
            <a:br>
              <a:rPr lang="en-AU">
                <a:solidFill>
                  <a:srgbClr val="000000"/>
                </a:solidFill>
                <a:latin typeface="Arial"/>
                <a:ea typeface="Calibri"/>
                <a:cs typeface="Calibri"/>
              </a:rPr>
            </a:br>
            <a:r>
              <a:rPr lang="en-AU">
                <a:solidFill>
                  <a:srgbClr val="000000"/>
                </a:solidFill>
                <a:latin typeface="Arial"/>
                <a:ea typeface="Calibri"/>
                <a:cs typeface="Calibri"/>
              </a:rPr>
              <a:t>Photo: Caritas Australia</a:t>
            </a:r>
            <a:endParaRPr lang="en-US">
              <a:solidFill>
                <a:srgbClr val="000000"/>
              </a:solidFill>
              <a:latin typeface="Arial"/>
              <a:ea typeface="Calibri"/>
              <a:cs typeface="Calibri"/>
            </a:endParaRPr>
          </a:p>
        </p:txBody>
      </p:sp>
    </p:spTree>
    <p:extLst>
      <p:ext uri="{BB962C8B-B14F-4D97-AF65-F5344CB8AC3E}">
        <p14:creationId xmlns:p14="http://schemas.microsoft.com/office/powerpoint/2010/main" val="229756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amily of seven pose for a photo next to a garden bed, with two bottles of organic pesticide and fertilisers on the ground in front of them.">
            <a:extLst>
              <a:ext uri="{FF2B5EF4-FFF2-40B4-BE49-F238E27FC236}">
                <a16:creationId xmlns:a16="http://schemas.microsoft.com/office/drawing/2014/main" id="{09614110-4A19-BF82-618E-49944A2373DC}"/>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
        <p:nvSpPr>
          <p:cNvPr id="11" name="Title 10">
            <a:extLst>
              <a:ext uri="{FF2B5EF4-FFF2-40B4-BE49-F238E27FC236}">
                <a16:creationId xmlns:a16="http://schemas.microsoft.com/office/drawing/2014/main" id="{A456DB03-0DC6-723E-2F9A-95E78B1656C2}"/>
              </a:ext>
            </a:extLst>
          </p:cNvPr>
          <p:cNvSpPr>
            <a:spLocks noGrp="1"/>
          </p:cNvSpPr>
          <p:nvPr>
            <p:ph type="title"/>
          </p:nvPr>
        </p:nvSpPr>
        <p:spPr/>
        <p:txBody>
          <a:bodyPr/>
          <a:lstStyle/>
          <a:p>
            <a:r>
              <a:rPr lang="en-AU" err="1"/>
              <a:t>Manaini’s</a:t>
            </a:r>
            <a:r>
              <a:rPr lang="en-AU"/>
              <a:t> Story</a:t>
            </a:r>
          </a:p>
        </p:txBody>
      </p:sp>
      <p:sp>
        <p:nvSpPr>
          <p:cNvPr id="19" name="Text Placeholder 18">
            <a:extLst>
              <a:ext uri="{FF2B5EF4-FFF2-40B4-BE49-F238E27FC236}">
                <a16:creationId xmlns:a16="http://schemas.microsoft.com/office/drawing/2014/main" id="{893A5FEB-39D4-6748-8684-A9A5DD379735}"/>
              </a:ext>
            </a:extLst>
          </p:cNvPr>
          <p:cNvSpPr>
            <a:spLocks noGrp="1"/>
          </p:cNvSpPr>
          <p:nvPr>
            <p:ph type="body" sz="half" idx="10"/>
          </p:nvPr>
        </p:nvSpPr>
        <p:spPr/>
        <p:txBody>
          <a:bodyPr vert="horz" lIns="0" tIns="0" rIns="91440" bIns="45720" rtlCol="0" anchor="t">
            <a:normAutofit lnSpcReduction="10000"/>
          </a:bodyPr>
          <a:lstStyle/>
          <a:p>
            <a:r>
              <a:rPr lang="en-AU" err="1">
                <a:latin typeface="Arial"/>
                <a:cs typeface="Arial"/>
              </a:rPr>
              <a:t>Manaini</a:t>
            </a:r>
            <a:r>
              <a:rPr lang="en-AU">
                <a:latin typeface="Arial"/>
                <a:cs typeface="Arial"/>
              </a:rPr>
              <a:t> lives with her family in a village in Fiji. She relied on small scale farming and mat weaving to earn money, but it wasn’t enough. She was worried she couldn’t afford to send her children to school.</a:t>
            </a:r>
            <a:endParaRPr lang="en-US">
              <a:latin typeface="Arial"/>
              <a:cs typeface="Arial"/>
            </a:endParaRPr>
          </a:p>
          <a:p>
            <a:r>
              <a:rPr lang="en-AU" err="1">
                <a:latin typeface="Arial"/>
                <a:cs typeface="Arial"/>
              </a:rPr>
              <a:t>Manaini</a:t>
            </a:r>
            <a:r>
              <a:rPr lang="en-AU">
                <a:latin typeface="Arial"/>
                <a:cs typeface="Arial"/>
              </a:rPr>
              <a:t> and her family’s meals were simple and not always balanced with the nutrients they needed.</a:t>
            </a:r>
            <a:r>
              <a:rPr lang="en-AU">
                <a:latin typeface="Calibri"/>
                <a:ea typeface="Calibri"/>
                <a:cs typeface="Calibri"/>
              </a:rPr>
              <a:t> </a:t>
            </a:r>
            <a:r>
              <a:rPr lang="en-AU">
                <a:latin typeface="Arial"/>
                <a:cs typeface="Arial"/>
              </a:rPr>
              <a:t>Leftover crops were fed to animals, and at night the village was in darkness as there were no streetlights.</a:t>
            </a:r>
          </a:p>
        </p:txBody>
      </p:sp>
      <p:sp>
        <p:nvSpPr>
          <p:cNvPr id="16" name="Text Placeholder 15">
            <a:extLst>
              <a:ext uri="{FF2B5EF4-FFF2-40B4-BE49-F238E27FC236}">
                <a16:creationId xmlns:a16="http://schemas.microsoft.com/office/drawing/2014/main" id="{3EFC1B74-718F-B17B-53DC-7C185612AA48}"/>
              </a:ext>
            </a:extLst>
          </p:cNvPr>
          <p:cNvSpPr>
            <a:spLocks noGrp="1"/>
          </p:cNvSpPr>
          <p:nvPr>
            <p:ph type="body" idx="11"/>
          </p:nvPr>
        </p:nvSpPr>
        <p:spPr/>
        <p:txBody>
          <a:bodyPr/>
          <a:lstStyle/>
          <a:p>
            <a:r>
              <a:rPr lang="en-AU">
                <a:solidFill>
                  <a:schemeClr val="bg2">
                    <a:lumMod val="50000"/>
                  </a:schemeClr>
                </a:solidFill>
              </a:rPr>
              <a:t>Fiji</a:t>
            </a:r>
          </a:p>
        </p:txBody>
      </p:sp>
      <p:pic>
        <p:nvPicPr>
          <p:cNvPr id="17" name="Picture 16" descr="A purple rectangular object with yellow text&#10;&#10;AI-generated content may be incorrect.">
            <a:extLst>
              <a:ext uri="{FF2B5EF4-FFF2-40B4-BE49-F238E27FC236}">
                <a16:creationId xmlns:a16="http://schemas.microsoft.com/office/drawing/2014/main" id="{DB733104-2265-8463-1650-2ED0E057CD2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70452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3D102-CDCA-7863-C2A2-7DBE0614ADF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90DF2F-EF9F-8C37-0844-E28653DF93FD}"/>
              </a:ext>
            </a:extLst>
          </p:cNvPr>
          <p:cNvSpPr>
            <a:spLocks noGrp="1"/>
          </p:cNvSpPr>
          <p:nvPr>
            <p:ph type="body" sz="half" idx="10"/>
          </p:nvPr>
        </p:nvSpPr>
        <p:spPr/>
        <p:txBody>
          <a:bodyPr vert="horz" lIns="0" tIns="0" rIns="91440" bIns="45720" rtlCol="0" anchor="ctr">
            <a:normAutofit/>
          </a:bodyPr>
          <a:lstStyle/>
          <a:p>
            <a:r>
              <a:rPr lang="en-AU">
                <a:latin typeface="Arial"/>
                <a:cs typeface="Arial"/>
              </a:rPr>
              <a:t>With the help of a program run by Caritas Australia's local partner, FRIEND, </a:t>
            </a:r>
            <a:r>
              <a:rPr lang="en-AU" err="1">
                <a:latin typeface="Arial"/>
                <a:cs typeface="Arial"/>
              </a:rPr>
              <a:t>Manaini</a:t>
            </a:r>
            <a:r>
              <a:rPr lang="en-AU">
                <a:latin typeface="Arial"/>
                <a:cs typeface="Arial"/>
              </a:rPr>
              <a:t> got a chance to change her life.  </a:t>
            </a:r>
            <a:endParaRPr lang="en-US">
              <a:latin typeface="Arial"/>
              <a:cs typeface="Arial"/>
            </a:endParaRPr>
          </a:p>
          <a:p>
            <a:r>
              <a:rPr lang="en-AU">
                <a:latin typeface="Arial"/>
                <a:cs typeface="Arial"/>
              </a:rPr>
              <a:t>She learnt food processing skills to transform leftovers from crops into flour and other foods she and her family could eat. She and others were given seeds to grow in their garden.  </a:t>
            </a:r>
            <a:endParaRPr lang="en-US"/>
          </a:p>
        </p:txBody>
      </p:sp>
      <p:pic>
        <p:nvPicPr>
          <p:cNvPr id="2" name="Picture Placeholder 1" descr="A group of women sit on the floor and holding trays of food out to the camera.">
            <a:extLst>
              <a:ext uri="{FF2B5EF4-FFF2-40B4-BE49-F238E27FC236}">
                <a16:creationId xmlns:a16="http://schemas.microsoft.com/office/drawing/2014/main" id="{F4B668B2-4B15-8822-0372-F98E119A591A}"/>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3714425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634ED-93E9-88B4-A6E8-92A3F3DEF90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C19024F-3DD0-D1AE-385B-83908E7F55E9}"/>
              </a:ext>
            </a:extLst>
          </p:cNvPr>
          <p:cNvSpPr>
            <a:spLocks noGrp="1"/>
          </p:cNvSpPr>
          <p:nvPr>
            <p:ph type="body" sz="half" idx="10"/>
          </p:nvPr>
        </p:nvSpPr>
        <p:spPr/>
        <p:txBody>
          <a:bodyPr vert="horz" lIns="0" tIns="0" rIns="91440" bIns="45720" rtlCol="0" anchor="ctr">
            <a:normAutofit/>
          </a:bodyPr>
          <a:lstStyle/>
          <a:p>
            <a:r>
              <a:rPr lang="en-AU">
                <a:latin typeface="Arial"/>
                <a:cs typeface="Arial"/>
              </a:rPr>
              <a:t>They are now able to sell chillies and other vegetables on a street stall to make extra income for their families. </a:t>
            </a:r>
            <a:endParaRPr lang="en-US">
              <a:latin typeface="Arial"/>
              <a:cs typeface="Arial"/>
            </a:endParaRPr>
          </a:p>
          <a:p>
            <a:r>
              <a:rPr lang="en-AU">
                <a:latin typeface="Arial"/>
                <a:cs typeface="Arial"/>
              </a:rPr>
              <a:t>FRIEND has also shone a light in the community, providing them with streetlights. The community can now safely gather after dark and </a:t>
            </a:r>
            <a:r>
              <a:rPr lang="en-AU" err="1">
                <a:latin typeface="Arial"/>
                <a:cs typeface="Arial"/>
              </a:rPr>
              <a:t>Manaini</a:t>
            </a:r>
            <a:r>
              <a:rPr lang="en-AU">
                <a:latin typeface="Arial"/>
                <a:cs typeface="Arial"/>
              </a:rPr>
              <a:t> can afford to send her children to school. </a:t>
            </a:r>
            <a:endParaRPr lang="en-US">
              <a:latin typeface="Arial"/>
              <a:cs typeface="Arial"/>
            </a:endParaRPr>
          </a:p>
        </p:txBody>
      </p:sp>
      <p:pic>
        <p:nvPicPr>
          <p:cNvPr id="2" name="Picture Placeholder 1" descr="A group of women stand behind the counter of a small fruit and vegetable stall.">
            <a:extLst>
              <a:ext uri="{FF2B5EF4-FFF2-40B4-BE49-F238E27FC236}">
                <a16:creationId xmlns:a16="http://schemas.microsoft.com/office/drawing/2014/main" id="{02FE60BD-11F6-B07F-7652-FA73AFAFA711}"/>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2817550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49978E-B23A-D665-86AA-7F55D8788C0F}"/>
              </a:ext>
            </a:extLst>
          </p:cNvPr>
          <p:cNvSpPr>
            <a:spLocks noGrp="1"/>
          </p:cNvSpPr>
          <p:nvPr>
            <p:ph type="title"/>
          </p:nvPr>
        </p:nvSpPr>
        <p:spPr/>
        <p:txBody>
          <a:bodyPr>
            <a:noAutofit/>
          </a:bodyPr>
          <a:lstStyle/>
          <a:p>
            <a:r>
              <a:rPr lang="en-AU" sz="4000" b="1" i="1">
                <a:latin typeface="+mj-lt"/>
              </a:rPr>
              <a:t>Unite Against Poverty this Lent</a:t>
            </a:r>
          </a:p>
        </p:txBody>
      </p:sp>
      <p:sp>
        <p:nvSpPr>
          <p:cNvPr id="9" name="Content Placeholder 8">
            <a:extLst>
              <a:ext uri="{FF2B5EF4-FFF2-40B4-BE49-F238E27FC236}">
                <a16:creationId xmlns:a16="http://schemas.microsoft.com/office/drawing/2014/main" id="{43EDE092-F9D8-6A69-3910-CAC8A040D8D6}"/>
              </a:ext>
            </a:extLst>
          </p:cNvPr>
          <p:cNvSpPr>
            <a:spLocks noGrp="1"/>
          </p:cNvSpPr>
          <p:nvPr>
            <p:ph type="body" sz="quarter" idx="11"/>
          </p:nvPr>
        </p:nvSpPr>
        <p:spPr>
          <a:xfrm>
            <a:off x="6219827" y="1318846"/>
            <a:ext cx="5344874" cy="4850319"/>
          </a:xfrm>
        </p:spPr>
        <p:txBody>
          <a:bodyPr numCol="1" anchor="t">
            <a:noAutofit/>
          </a:bodyPr>
          <a:lstStyle/>
          <a:p>
            <a:pPr marL="8732" indent="0">
              <a:lnSpc>
                <a:spcPct val="110000"/>
              </a:lnSpc>
              <a:spcAft>
                <a:spcPts val="1800"/>
              </a:spcAft>
              <a:buNone/>
            </a:pPr>
            <a:r>
              <a:rPr lang="en-AU" sz="2400">
                <a:solidFill>
                  <a:srgbClr val="000000"/>
                </a:solidFill>
              </a:rPr>
              <a:t>Jesus reminds us that when we care for those who are vulnerable, we are serving Him. Lent invites us to respond through prayer, fasting and almsgiving.</a:t>
            </a:r>
          </a:p>
          <a:p>
            <a:pPr marL="8732" indent="0">
              <a:lnSpc>
                <a:spcPct val="110000"/>
              </a:lnSpc>
              <a:spcAft>
                <a:spcPts val="1800"/>
              </a:spcAft>
              <a:buNone/>
            </a:pPr>
            <a:r>
              <a:rPr lang="en-AU" sz="2400">
                <a:solidFill>
                  <a:srgbClr val="000000"/>
                </a:solidFill>
              </a:rPr>
              <a:t>Through Project Compassion, we live out this call together. Alone, we can make a difference, but united, we can transform lives. Join us in 2026 as we </a:t>
            </a:r>
            <a:r>
              <a:rPr lang="en-AU" sz="2400" i="1">
                <a:solidFill>
                  <a:srgbClr val="000000"/>
                </a:solidFill>
              </a:rPr>
              <a:t>Unite Against Poverty </a:t>
            </a:r>
            <a:r>
              <a:rPr lang="en-AU" sz="2400">
                <a:solidFill>
                  <a:srgbClr val="000000"/>
                </a:solidFill>
              </a:rPr>
              <a:t>and walk alongside our global family.</a:t>
            </a:r>
          </a:p>
        </p:txBody>
      </p:sp>
      <p:sp>
        <p:nvSpPr>
          <p:cNvPr id="11" name="Content Placeholder 8">
            <a:extLst>
              <a:ext uri="{FF2B5EF4-FFF2-40B4-BE49-F238E27FC236}">
                <a16:creationId xmlns:a16="http://schemas.microsoft.com/office/drawing/2014/main" id="{18BC9F89-F367-A596-A722-B74FB1E20F07}"/>
              </a:ext>
            </a:extLst>
          </p:cNvPr>
          <p:cNvSpPr txBox="1">
            <a:spLocks/>
          </p:cNvSpPr>
          <p:nvPr/>
        </p:nvSpPr>
        <p:spPr>
          <a:xfrm>
            <a:off x="627301" y="1318845"/>
            <a:ext cx="5344874" cy="1824405"/>
          </a:xfrm>
          <a:prstGeom prst="rect">
            <a:avLst/>
          </a:prstGeom>
        </p:spPr>
        <p:txBody>
          <a:bodyPr vert="horz" lIns="91440" tIns="45720" rIns="91440" bIns="45720" numCol="1" spcCol="1404000" rtlCol="0">
            <a:noAutofit/>
          </a:bodyPr>
          <a:lstStyle>
            <a:lvl1pPr marL="331822" indent="-323090" algn="l" defTabSz="914400" rtl="0" eaLnBrk="1" latinLnBrk="0" hangingPunct="1">
              <a:lnSpc>
                <a:spcPct val="115000"/>
              </a:lnSpc>
              <a:spcBef>
                <a:spcPts val="0"/>
              </a:spcBef>
              <a:spcAft>
                <a:spcPts val="1092"/>
              </a:spcAft>
              <a:buClr>
                <a:srgbClr val="762000"/>
              </a:buClr>
              <a:buFont typeface="Arial" panose="020B0604020202020204" pitchFamily="34" charset="0"/>
              <a:buChar char="•"/>
              <a:defRPr sz="194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2" indent="0">
              <a:lnSpc>
                <a:spcPct val="110000"/>
              </a:lnSpc>
              <a:spcAft>
                <a:spcPts val="1200"/>
              </a:spcAft>
              <a:buNone/>
            </a:pPr>
            <a:r>
              <a:rPr lang="en-AU" sz="2400">
                <a:solidFill>
                  <a:srgbClr val="000000"/>
                </a:solidFill>
              </a:rPr>
              <a:t>The theme of Project Compassion 2026, </a:t>
            </a:r>
            <a:r>
              <a:rPr lang="en-AU" sz="2400" i="1">
                <a:solidFill>
                  <a:srgbClr val="000000"/>
                </a:solidFill>
              </a:rPr>
              <a:t>Unite Against Poverty,</a:t>
            </a:r>
            <a:r>
              <a:rPr lang="en-AU" sz="2400">
                <a:solidFill>
                  <a:srgbClr val="000000"/>
                </a:solidFill>
              </a:rPr>
              <a:t> is both a call to action and a reminder that lasting change happens when we work together. Serving those in need is how this call comes alive. </a:t>
            </a:r>
          </a:p>
        </p:txBody>
      </p:sp>
      <p:sp>
        <p:nvSpPr>
          <p:cNvPr id="2" name="Rectangle: Diagonal Corners Rounded 1">
            <a:extLst>
              <a:ext uri="{FF2B5EF4-FFF2-40B4-BE49-F238E27FC236}">
                <a16:creationId xmlns:a16="http://schemas.microsoft.com/office/drawing/2014/main" id="{5FFC6B40-C303-97D5-06D2-BEB442FD05EF}"/>
              </a:ext>
            </a:extLst>
          </p:cNvPr>
          <p:cNvSpPr/>
          <p:nvPr/>
        </p:nvSpPr>
        <p:spPr>
          <a:xfrm>
            <a:off x="550681" y="4032384"/>
            <a:ext cx="5253353" cy="2206764"/>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AU" sz="2400" i="1"/>
              <a:t>“I was hungry and you gave me food, I was thirsty and you gave me something to drink, I was a stranger and you welcomed me”</a:t>
            </a:r>
            <a:r>
              <a:rPr lang="en-AU" sz="2400"/>
              <a:t> </a:t>
            </a:r>
          </a:p>
          <a:p>
            <a:pPr algn="ctr"/>
            <a:r>
              <a:rPr lang="en-AU"/>
              <a:t>(Matthew 25:35–36)</a:t>
            </a:r>
          </a:p>
        </p:txBody>
      </p:sp>
    </p:spTree>
    <p:extLst>
      <p:ext uri="{BB962C8B-B14F-4D97-AF65-F5344CB8AC3E}">
        <p14:creationId xmlns:p14="http://schemas.microsoft.com/office/powerpoint/2010/main" val="1830126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2375-95A5-1D37-A00C-BFBA47F29B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2C9D44-9C4C-D20C-4217-8DBF8C0CAFEA}"/>
              </a:ext>
            </a:extLst>
          </p:cNvPr>
          <p:cNvSpPr>
            <a:spLocks noGrp="1"/>
          </p:cNvSpPr>
          <p:nvPr>
            <p:ph type="body" sz="quarter" idx="20"/>
          </p:nvPr>
        </p:nvSpPr>
        <p:spPr/>
        <p:txBody>
          <a:bodyPr vert="horz" lIns="0" tIns="0" rIns="91440" bIns="45720" rtlCol="0" anchor="t">
            <a:noAutofit/>
          </a:bodyPr>
          <a:lstStyle/>
          <a:p>
            <a:r>
              <a:rPr lang="en-AU" err="1"/>
              <a:t>Manaini</a:t>
            </a:r>
            <a:r>
              <a:rPr lang="en-AU"/>
              <a:t> is happy her children can go to school.</a:t>
            </a:r>
          </a:p>
        </p:txBody>
      </p:sp>
      <p:sp>
        <p:nvSpPr>
          <p:cNvPr id="3" name="Text Placeholder 2">
            <a:extLst>
              <a:ext uri="{FF2B5EF4-FFF2-40B4-BE49-F238E27FC236}">
                <a16:creationId xmlns:a16="http://schemas.microsoft.com/office/drawing/2014/main" id="{C2A0098F-16BC-7FD7-1AF9-6A038341A042}"/>
              </a:ext>
            </a:extLst>
          </p:cNvPr>
          <p:cNvSpPr>
            <a:spLocks noGrp="1"/>
          </p:cNvSpPr>
          <p:nvPr>
            <p:ph type="body" sz="quarter" idx="21"/>
          </p:nvPr>
        </p:nvSpPr>
        <p:spPr/>
        <p:txBody>
          <a:bodyPr vert="horz" lIns="0" tIns="0" rIns="91440" bIns="45720" rtlCol="0" anchor="t">
            <a:noAutofit/>
          </a:bodyPr>
          <a:lstStyle/>
          <a:p>
            <a:r>
              <a:rPr lang="en-AU" err="1"/>
              <a:t>Manaini</a:t>
            </a:r>
            <a:r>
              <a:rPr lang="en-AU"/>
              <a:t> received seeds to grow more food to eat and sell. </a:t>
            </a:r>
          </a:p>
        </p:txBody>
      </p:sp>
      <p:sp>
        <p:nvSpPr>
          <p:cNvPr id="4" name="Text Placeholder 3">
            <a:extLst>
              <a:ext uri="{FF2B5EF4-FFF2-40B4-BE49-F238E27FC236}">
                <a16:creationId xmlns:a16="http://schemas.microsoft.com/office/drawing/2014/main" id="{8B063353-AB3C-5CA3-0BE1-DBF46A6A7A13}"/>
              </a:ext>
            </a:extLst>
          </p:cNvPr>
          <p:cNvSpPr>
            <a:spLocks noGrp="1"/>
          </p:cNvSpPr>
          <p:nvPr>
            <p:ph type="body" sz="quarter" idx="22"/>
          </p:nvPr>
        </p:nvSpPr>
        <p:spPr/>
        <p:txBody>
          <a:bodyPr vert="horz" lIns="0" tIns="0" rIns="91440" bIns="45720" rtlCol="0" anchor="t">
            <a:noAutofit/>
          </a:bodyPr>
          <a:lstStyle/>
          <a:p>
            <a:r>
              <a:rPr lang="en-AU"/>
              <a:t>Families can now gather and play games at night because they have streetlights.</a:t>
            </a:r>
          </a:p>
        </p:txBody>
      </p:sp>
      <p:sp>
        <p:nvSpPr>
          <p:cNvPr id="8" name="Text Placeholder 7">
            <a:extLst>
              <a:ext uri="{FF2B5EF4-FFF2-40B4-BE49-F238E27FC236}">
                <a16:creationId xmlns:a16="http://schemas.microsoft.com/office/drawing/2014/main" id="{976DCC0F-F907-D011-CB2D-7B5F3674243F}"/>
              </a:ext>
            </a:extLst>
          </p:cNvPr>
          <p:cNvSpPr>
            <a:spLocks noGrp="1"/>
          </p:cNvSpPr>
          <p:nvPr>
            <p:ph type="body" sz="quarter" idx="26"/>
          </p:nvPr>
        </p:nvSpPr>
        <p:spPr/>
        <p:txBody>
          <a:bodyPr vert="horz" lIns="91440" tIns="45720" rIns="91440" bIns="45720" rtlCol="0" anchor="t">
            <a:normAutofit/>
          </a:bodyPr>
          <a:lstStyle/>
          <a:p>
            <a:r>
              <a:rPr lang="en-AU" sz="2400">
                <a:latin typeface="Arial"/>
                <a:cs typeface="Arial"/>
              </a:rPr>
              <a:t>Earning extra income has changed </a:t>
            </a:r>
            <a:r>
              <a:rPr lang="en-AU" sz="2400" err="1">
                <a:latin typeface="Arial"/>
                <a:cs typeface="Arial"/>
              </a:rPr>
              <a:t>Manaini's</a:t>
            </a:r>
            <a:r>
              <a:rPr lang="en-AU" sz="2400">
                <a:latin typeface="Arial"/>
                <a:cs typeface="Arial"/>
              </a:rPr>
              <a:t> life.</a:t>
            </a:r>
            <a:endParaRPr lang="en-AU"/>
          </a:p>
        </p:txBody>
      </p:sp>
      <p:pic>
        <p:nvPicPr>
          <p:cNvPr id="7" name="Picture Placeholder 6" descr="A woman and two young children sit at a wooden table covered in homework books, smiling at the camera.">
            <a:extLst>
              <a:ext uri="{FF2B5EF4-FFF2-40B4-BE49-F238E27FC236}">
                <a16:creationId xmlns:a16="http://schemas.microsoft.com/office/drawing/2014/main" id="{5ED25895-6569-AD4A-0AEB-3F6F3DEBBBC6}"/>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4" name="Picture Placeholder 13" descr="A group of children stand in a circle at night, tossing a ball in the air under an outdoor light.">
            <a:extLst>
              <a:ext uri="{FF2B5EF4-FFF2-40B4-BE49-F238E27FC236}">
                <a16:creationId xmlns:a16="http://schemas.microsoft.com/office/drawing/2014/main" id="{A60898E0-2F6E-8C6F-E20C-2C3138FC15F0}"/>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a:ext>
            </a:extLst>
          </a:blip>
          <a:srcRect l="-551"/>
          <a:stretch>
            <a:fillRect/>
          </a:stretch>
        </p:blipFill>
        <p:spPr>
          <a:xfrm>
            <a:off x="8171857" y="1718782"/>
            <a:ext cx="3366708" cy="2264711"/>
          </a:xfrm>
          <a:prstGeom prst="round2DiagRect">
            <a:avLst/>
          </a:prstGeom>
        </p:spPr>
      </p:pic>
      <p:pic>
        <p:nvPicPr>
          <p:cNvPr id="10" name="Picture Placeholder 9" descr="A woman crouches beside a garden bed, planting seedlings.">
            <a:extLst>
              <a:ext uri="{FF2B5EF4-FFF2-40B4-BE49-F238E27FC236}">
                <a16:creationId xmlns:a16="http://schemas.microsoft.com/office/drawing/2014/main" id="{A25B3438-CB2E-9DD9-E7F7-BD0349F67949}"/>
              </a:ext>
            </a:extLst>
          </p:cNvPr>
          <p:cNvPicPr>
            <a:picLocks noGrp="1" noChangeAspect="1"/>
          </p:cNvPicPr>
          <p:nvPr>
            <p:ph type="pic" sz="quarter" idx="24"/>
          </p:nvPr>
        </p:nvPicPr>
        <p:blipFill rotWithShape="1">
          <a:blip r:embed="rId4" cstate="print">
            <a:extLst>
              <a:ext uri="{28A0092B-C50C-407E-A947-70E740481C1C}">
                <a14:useLocalDpi xmlns:a14="http://schemas.microsoft.com/office/drawing/2010/main"/>
              </a:ext>
            </a:extLst>
          </a:blip>
          <a:srcRect/>
          <a:stretch/>
        </p:blipFill>
        <p:spPr>
          <a:xfrm>
            <a:off x="4413408" y="1718782"/>
            <a:ext cx="3366708" cy="2264711"/>
          </a:xfrm>
        </p:spPr>
      </p:pic>
    </p:spTree>
    <p:extLst>
      <p:ext uri="{BB962C8B-B14F-4D97-AF65-F5344CB8AC3E}">
        <p14:creationId xmlns:p14="http://schemas.microsoft.com/office/powerpoint/2010/main" val="1034740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6285-CF26-5E79-7C1F-36001A5F68D4}"/>
            </a:ext>
          </a:extLst>
        </p:cNvPr>
        <p:cNvGrpSpPr/>
        <p:nvPr/>
      </p:nvGrpSpPr>
      <p:grpSpPr>
        <a:xfrm>
          <a:off x="0" y="0"/>
          <a:ext cx="0" cy="0"/>
          <a:chOff x="0" y="0"/>
          <a:chExt cx="0" cy="0"/>
        </a:xfrm>
      </p:grpSpPr>
      <p:pic>
        <p:nvPicPr>
          <p:cNvPr id="6" name="Picture Placeholder 5" descr="A woman hugging a young child from behind while both look at the camera.">
            <a:extLst>
              <a:ext uri="{FF2B5EF4-FFF2-40B4-BE49-F238E27FC236}">
                <a16:creationId xmlns:a16="http://schemas.microsoft.com/office/drawing/2014/main" id="{A2DBF3DA-E145-8C15-C311-45EAE167684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a:stretch/>
        </p:blipFill>
        <p:spPr>
          <a:xfrm>
            <a:off x="0" y="0"/>
            <a:ext cx="12206410" cy="6862127"/>
          </a:xfrm>
          <a:prstGeom prst="rect">
            <a:avLst/>
          </a:prstGeom>
        </p:spPr>
      </p:pic>
      <p:sp>
        <p:nvSpPr>
          <p:cNvPr id="7" name="Rectangle: Diagonal Corners Rounded 6">
            <a:extLst>
              <a:ext uri="{FF2B5EF4-FFF2-40B4-BE49-F238E27FC236}">
                <a16:creationId xmlns:a16="http://schemas.microsoft.com/office/drawing/2014/main" id="{8DD3E89F-8921-347F-D594-CC21CBAAAB2E}"/>
              </a:ext>
            </a:extLst>
          </p:cNvPr>
          <p:cNvSpPr/>
          <p:nvPr/>
        </p:nvSpPr>
        <p:spPr>
          <a:xfrm>
            <a:off x="306792" y="1835480"/>
            <a:ext cx="4076848" cy="4747846"/>
          </a:xfrm>
          <a:prstGeom prst="round2DiagRect">
            <a:avLst/>
          </a:prstGeom>
          <a:solidFill>
            <a:srgbClr val="884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6080E527-7A12-0864-75BB-24CD0107111A}"/>
              </a:ext>
            </a:extLst>
          </p:cNvPr>
          <p:cNvSpPr>
            <a:spLocks noGrp="1"/>
          </p:cNvSpPr>
          <p:nvPr>
            <p:ph type="body" sz="half" idx="2"/>
          </p:nvPr>
        </p:nvSpPr>
        <p:spPr>
          <a:xfrm>
            <a:off x="615524" y="2217856"/>
            <a:ext cx="3768116" cy="3670038"/>
          </a:xfrm>
        </p:spPr>
        <p:txBody>
          <a:bodyPr vert="horz" lIns="91440" tIns="45720" rIns="91440" bIns="45720" rtlCol="0" anchor="t">
            <a:normAutofit fontScale="92500" lnSpcReduction="10000"/>
          </a:bodyPr>
          <a:lstStyle/>
          <a:p>
            <a:r>
              <a:rPr lang="en-AU" sz="3600">
                <a:latin typeface="Arial"/>
                <a:cs typeface="Arial"/>
              </a:rPr>
              <a:t>“The project as a whole has a lot of value in my life as it totally changed the life of my family and even the community.” </a:t>
            </a:r>
          </a:p>
        </p:txBody>
      </p:sp>
      <p:sp>
        <p:nvSpPr>
          <p:cNvPr id="8" name="TextBox 7">
            <a:extLst>
              <a:ext uri="{FF2B5EF4-FFF2-40B4-BE49-F238E27FC236}">
                <a16:creationId xmlns:a16="http://schemas.microsoft.com/office/drawing/2014/main" id="{37E6D685-3D60-2095-7E6D-8D0CFD896B62}"/>
              </a:ext>
            </a:extLst>
          </p:cNvPr>
          <p:cNvSpPr txBox="1"/>
          <p:nvPr/>
        </p:nvSpPr>
        <p:spPr>
          <a:xfrm>
            <a:off x="2056526" y="5887894"/>
            <a:ext cx="1835623" cy="523220"/>
          </a:xfrm>
          <a:prstGeom prst="rect">
            <a:avLst/>
          </a:prstGeom>
          <a:noFill/>
        </p:spPr>
        <p:txBody>
          <a:bodyPr wrap="square" lIns="91440" tIns="45720" rIns="91440" bIns="45720" rtlCol="0" anchor="t">
            <a:spAutoFit/>
          </a:bodyPr>
          <a:lstStyle/>
          <a:p>
            <a:pPr algn="r"/>
            <a:r>
              <a:rPr lang="en-AU" sz="2800"/>
              <a:t>- </a:t>
            </a:r>
            <a:r>
              <a:rPr lang="en-AU" sz="2800" err="1"/>
              <a:t>Manaini</a:t>
            </a:r>
          </a:p>
        </p:txBody>
      </p:sp>
    </p:spTree>
    <p:extLst>
      <p:ext uri="{BB962C8B-B14F-4D97-AF65-F5344CB8AC3E}">
        <p14:creationId xmlns:p14="http://schemas.microsoft.com/office/powerpoint/2010/main" val="362410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5201-E59A-09EF-AEBE-4CE2DA840B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8346BD-6F68-75FE-ACF6-E56E572A4220}"/>
              </a:ext>
            </a:extLst>
          </p:cNvPr>
          <p:cNvSpPr>
            <a:spLocks noGrp="1"/>
          </p:cNvSpPr>
          <p:nvPr>
            <p:ph type="title"/>
          </p:nvPr>
        </p:nvSpPr>
        <p:spPr>
          <a:xfrm>
            <a:off x="1412111" y="1736203"/>
            <a:ext cx="3411349" cy="2197622"/>
          </a:xfrm>
        </p:spPr>
        <p:txBody>
          <a:bodyPr>
            <a:normAutofit fontScale="90000"/>
          </a:bodyPr>
          <a:lstStyle/>
          <a:p>
            <a:pPr>
              <a:lnSpc>
                <a:spcPct val="110000"/>
              </a:lnSpc>
            </a:pPr>
            <a:r>
              <a:rPr lang="en-US" sz="4000">
                <a:latin typeface="Arial"/>
                <a:cs typeface="Arial"/>
              </a:rPr>
              <a:t>Responding to Emergencies</a:t>
            </a:r>
            <a:endParaRPr lang="en-US" sz="4000">
              <a:cs typeface="Arial"/>
            </a:endParaRPr>
          </a:p>
        </p:txBody>
      </p:sp>
      <p:sp>
        <p:nvSpPr>
          <p:cNvPr id="2" name="Text Placeholder 1">
            <a:extLst>
              <a:ext uri="{FF2B5EF4-FFF2-40B4-BE49-F238E27FC236}">
                <a16:creationId xmlns:a16="http://schemas.microsoft.com/office/drawing/2014/main" id="{28200AA4-A969-9DD9-F1E2-ED23DD954110}"/>
              </a:ext>
            </a:extLst>
          </p:cNvPr>
          <p:cNvSpPr>
            <a:spLocks noGrp="1"/>
          </p:cNvSpPr>
          <p:nvPr>
            <p:ph type="body" sz="half" idx="11"/>
          </p:nvPr>
        </p:nvSpPr>
        <p:spPr>
          <a:xfrm>
            <a:off x="7859742" y="6391274"/>
            <a:ext cx="3957766" cy="282204"/>
          </a:xfrm>
          <a:prstGeom prst="roundRect">
            <a:avLst/>
          </a:prstGeom>
          <a:solidFill>
            <a:schemeClr val="bg1">
              <a:alpha val="80000"/>
            </a:schemeClr>
          </a:solidFill>
        </p:spPr>
        <p:txBody>
          <a:bodyPr anchor="ctr"/>
          <a:lstStyle/>
          <a:p>
            <a:r>
              <a:rPr lang="en-AU">
                <a:solidFill>
                  <a:srgbClr val="000000"/>
                </a:solidFill>
                <a:latin typeface="Arial"/>
                <a:cs typeface="Arial"/>
              </a:rPr>
              <a:t>Camp for displaced people in Gaza. Photo: Caritas Jerusalem.</a:t>
            </a:r>
            <a:endParaRPr lang="en-US">
              <a:solidFill>
                <a:srgbClr val="000000"/>
              </a:solidFill>
              <a:latin typeface="Arial"/>
              <a:cs typeface="Arial"/>
            </a:endParaRPr>
          </a:p>
        </p:txBody>
      </p:sp>
    </p:spTree>
    <p:extLst>
      <p:ext uri="{BB962C8B-B14F-4D97-AF65-F5344CB8AC3E}">
        <p14:creationId xmlns:p14="http://schemas.microsoft.com/office/powerpoint/2010/main" val="163012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14FB-ACEA-B952-A420-8E64FE9B59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9CA074A-2592-9C01-F3E8-DD5DEA8C1D4E}"/>
              </a:ext>
            </a:extLst>
          </p:cNvPr>
          <p:cNvSpPr>
            <a:spLocks noGrp="1"/>
          </p:cNvSpPr>
          <p:nvPr>
            <p:ph type="title"/>
          </p:nvPr>
        </p:nvSpPr>
        <p:spPr/>
        <p:txBody>
          <a:bodyPr/>
          <a:lstStyle/>
          <a:p>
            <a:r>
              <a:rPr lang="en-AU">
                <a:latin typeface="Arial"/>
                <a:cs typeface="Arial"/>
              </a:rPr>
              <a:t>Responding to Emergencies</a:t>
            </a:r>
            <a:endParaRPr lang="en-AU"/>
          </a:p>
        </p:txBody>
      </p:sp>
      <p:sp>
        <p:nvSpPr>
          <p:cNvPr id="19" name="Text Placeholder 18">
            <a:extLst>
              <a:ext uri="{FF2B5EF4-FFF2-40B4-BE49-F238E27FC236}">
                <a16:creationId xmlns:a16="http://schemas.microsoft.com/office/drawing/2014/main" id="{F62DCC1E-1446-C514-BF1A-F752A8052C8D}"/>
              </a:ext>
            </a:extLst>
          </p:cNvPr>
          <p:cNvSpPr>
            <a:spLocks noGrp="1"/>
          </p:cNvSpPr>
          <p:nvPr>
            <p:ph type="body" sz="half" idx="10"/>
          </p:nvPr>
        </p:nvSpPr>
        <p:spPr/>
        <p:txBody>
          <a:bodyPr vert="horz" lIns="0" tIns="0" rIns="91440" bIns="45720" rtlCol="0" anchor="t">
            <a:normAutofit/>
          </a:bodyPr>
          <a:lstStyle/>
          <a:p>
            <a:r>
              <a:rPr lang="en-AU">
                <a:latin typeface="Arial"/>
                <a:ea typeface="Calibri"/>
                <a:cs typeface="Calibri"/>
              </a:rPr>
              <a:t>When an emergency happens, people need help. Example of emergencies include cyclones, </a:t>
            </a:r>
            <a:r>
              <a:rPr lang="en-AU">
                <a:latin typeface="Arial"/>
                <a:cs typeface="Arial"/>
              </a:rPr>
              <a:t>floods or earthquakes, as well as times of hunger, conflict or war. </a:t>
            </a:r>
          </a:p>
          <a:p>
            <a:r>
              <a:rPr lang="en-AU">
                <a:latin typeface="Arial"/>
                <a:cs typeface="Arial"/>
              </a:rPr>
              <a:t>In these times, Caritas Australia and its local partners around the world provide urgent relief to those in need. </a:t>
            </a:r>
          </a:p>
          <a:p>
            <a:r>
              <a:rPr lang="en-AU">
                <a:latin typeface="Arial"/>
                <a:cs typeface="Arial"/>
              </a:rPr>
              <a:t>This often involves providing food, clean water, shelter, medicine and other emergency supplies.</a:t>
            </a:r>
          </a:p>
        </p:txBody>
      </p:sp>
      <p:pic>
        <p:nvPicPr>
          <p:cNvPr id="12" name="Picture Placeholder 11" descr="Two people wearing Caritas Jerusalem vests load food and supplies into the back of a truck.">
            <a:extLst>
              <a:ext uri="{FF2B5EF4-FFF2-40B4-BE49-F238E27FC236}">
                <a16:creationId xmlns:a16="http://schemas.microsoft.com/office/drawing/2014/main" id="{CBF3DA62-EBBB-2A7B-860E-9BF225E3829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pic>
        <p:nvPicPr>
          <p:cNvPr id="17" name="Picture 16" descr="A purple rectangular object with yellow text&#10;&#10;AI-generated content may be incorrect.">
            <a:extLst>
              <a:ext uri="{FF2B5EF4-FFF2-40B4-BE49-F238E27FC236}">
                <a16:creationId xmlns:a16="http://schemas.microsoft.com/office/drawing/2014/main" id="{C0C92C39-E5D4-272D-A302-FDD69EBE984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373273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782D9-CF77-F783-8F0D-F08BDA9C543B}"/>
              </a:ext>
            </a:extLst>
          </p:cNvPr>
          <p:cNvSpPr>
            <a:spLocks noGrp="1"/>
          </p:cNvSpPr>
          <p:nvPr>
            <p:ph type="body" sz="half" idx="10"/>
          </p:nvPr>
        </p:nvSpPr>
        <p:spPr/>
        <p:txBody>
          <a:bodyPr vert="horz" lIns="0" tIns="0" rIns="91440" bIns="45720" rtlCol="0" anchor="ctr">
            <a:noAutofit/>
          </a:bodyPr>
          <a:lstStyle/>
          <a:p>
            <a:r>
              <a:rPr lang="en-AU">
                <a:latin typeface="Arial"/>
                <a:ea typeface="Calibri"/>
                <a:cs typeface="Calibri"/>
              </a:rPr>
              <a:t>Last year, Caritas Australia supported emergency response projects in 15 countries, helping to reach over 2 million people in need. </a:t>
            </a:r>
          </a:p>
          <a:p>
            <a:r>
              <a:rPr lang="en-AU">
                <a:latin typeface="Arial"/>
                <a:ea typeface="Calibri"/>
                <a:cs typeface="Calibri"/>
              </a:rPr>
              <a:t>It can take months, and sometimes years, for a community to recover from an emergency. </a:t>
            </a:r>
          </a:p>
          <a:p>
            <a:r>
              <a:rPr lang="en-AU">
                <a:latin typeface="Arial"/>
                <a:ea typeface="Calibri"/>
                <a:cs typeface="Calibri"/>
              </a:rPr>
              <a:t>With your support, Caritas Australia and its local partners continue to support communities to recover and rebuild after an emergency. </a:t>
            </a:r>
          </a:p>
        </p:txBody>
      </p:sp>
      <p:pic>
        <p:nvPicPr>
          <p:cNvPr id="7" name="Picture Placeholder 6" descr="A person wearing a Caritas Jerusalem vest and white head covering stacks medicine onto shelves.">
            <a:extLst>
              <a:ext uri="{FF2B5EF4-FFF2-40B4-BE49-F238E27FC236}">
                <a16:creationId xmlns:a16="http://schemas.microsoft.com/office/drawing/2014/main" id="{9A2F2161-0536-A5A3-E594-8EADA5BC2866}"/>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3948070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9B13D-014A-CD31-FBF0-EFDC4B4599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02091A-E57E-659A-AC3A-B6CC234E9D07}"/>
              </a:ext>
            </a:extLst>
          </p:cNvPr>
          <p:cNvSpPr>
            <a:spLocks noGrp="1"/>
          </p:cNvSpPr>
          <p:nvPr>
            <p:ph type="body" sz="quarter" idx="20"/>
          </p:nvPr>
        </p:nvSpPr>
        <p:spPr/>
        <p:txBody>
          <a:bodyPr vert="horz" lIns="0" tIns="0" rIns="91440" bIns="45720" rtlCol="0" anchor="t">
            <a:noAutofit/>
          </a:bodyPr>
          <a:lstStyle/>
          <a:p>
            <a:r>
              <a:rPr lang="en-AU"/>
              <a:t>Supplies are provided to the community in need.</a:t>
            </a:r>
          </a:p>
        </p:txBody>
      </p:sp>
      <p:sp>
        <p:nvSpPr>
          <p:cNvPr id="3" name="Text Placeholder 2">
            <a:extLst>
              <a:ext uri="{FF2B5EF4-FFF2-40B4-BE49-F238E27FC236}">
                <a16:creationId xmlns:a16="http://schemas.microsoft.com/office/drawing/2014/main" id="{9F9475AE-0386-CB65-106E-A250D05275FA}"/>
              </a:ext>
            </a:extLst>
          </p:cNvPr>
          <p:cNvSpPr>
            <a:spLocks noGrp="1"/>
          </p:cNvSpPr>
          <p:nvPr>
            <p:ph type="body" sz="quarter" idx="21"/>
          </p:nvPr>
        </p:nvSpPr>
        <p:spPr/>
        <p:txBody>
          <a:bodyPr vert="horz" lIns="0" tIns="0" rIns="91440" bIns="45720" rtlCol="0" anchor="t">
            <a:noAutofit/>
          </a:bodyPr>
          <a:lstStyle/>
          <a:p>
            <a:r>
              <a:rPr lang="en-AU"/>
              <a:t>It can take months, even years to rebuild after an emergency.</a:t>
            </a:r>
          </a:p>
        </p:txBody>
      </p:sp>
      <p:sp>
        <p:nvSpPr>
          <p:cNvPr id="4" name="Text Placeholder 3">
            <a:extLst>
              <a:ext uri="{FF2B5EF4-FFF2-40B4-BE49-F238E27FC236}">
                <a16:creationId xmlns:a16="http://schemas.microsoft.com/office/drawing/2014/main" id="{CFEBB1A7-4E0B-DD8D-29D4-F864E915974B}"/>
              </a:ext>
            </a:extLst>
          </p:cNvPr>
          <p:cNvSpPr>
            <a:spLocks noGrp="1"/>
          </p:cNvSpPr>
          <p:nvPr>
            <p:ph type="body" sz="quarter" idx="22"/>
          </p:nvPr>
        </p:nvSpPr>
        <p:spPr/>
        <p:txBody>
          <a:bodyPr vert="horz" lIns="0" tIns="0" rIns="91440" bIns="45720" rtlCol="0" anchor="t">
            <a:noAutofit/>
          </a:bodyPr>
          <a:lstStyle/>
          <a:p>
            <a:r>
              <a:rPr lang="en-AU"/>
              <a:t>Long term medical assistance is often needed.</a:t>
            </a:r>
          </a:p>
        </p:txBody>
      </p:sp>
      <p:sp>
        <p:nvSpPr>
          <p:cNvPr id="8" name="Text Placeholder 7">
            <a:extLst>
              <a:ext uri="{FF2B5EF4-FFF2-40B4-BE49-F238E27FC236}">
                <a16:creationId xmlns:a16="http://schemas.microsoft.com/office/drawing/2014/main" id="{EE190B79-DC4E-A9BD-E3FA-299851DE82DC}"/>
              </a:ext>
            </a:extLst>
          </p:cNvPr>
          <p:cNvSpPr>
            <a:spLocks noGrp="1"/>
          </p:cNvSpPr>
          <p:nvPr>
            <p:ph type="body" sz="quarter" idx="26"/>
          </p:nvPr>
        </p:nvSpPr>
        <p:spPr/>
        <p:txBody>
          <a:bodyPr vert="horz" lIns="91440" tIns="45720" rIns="91440" bIns="45720" rtlCol="0" anchor="t">
            <a:normAutofit/>
          </a:bodyPr>
          <a:lstStyle/>
          <a:p>
            <a:r>
              <a:rPr lang="en-AU" sz="2400">
                <a:latin typeface="Arial"/>
                <a:cs typeface="Arial"/>
              </a:rPr>
              <a:t>Responding to the immediate needs of a community is what Caritas does in an emergency.</a:t>
            </a:r>
            <a:endParaRPr lang="en-AU" sz="2400">
              <a:cs typeface="Arial"/>
            </a:endParaRPr>
          </a:p>
        </p:txBody>
      </p:sp>
      <p:pic>
        <p:nvPicPr>
          <p:cNvPr id="14" name="Picture Placeholder 13" descr="A side view of a truck loaded with relief supplies drives along a road near destroyed buildings.">
            <a:extLst>
              <a:ext uri="{FF2B5EF4-FFF2-40B4-BE49-F238E27FC236}">
                <a16:creationId xmlns:a16="http://schemas.microsoft.com/office/drawing/2014/main" id="{80724BBD-9E92-3071-FF2C-7D5DE879F1A0}"/>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5" name="Picture Placeholder 14" descr="The inside of a building partially destroyed by an earthquake.">
            <a:extLst>
              <a:ext uri="{FF2B5EF4-FFF2-40B4-BE49-F238E27FC236}">
                <a16:creationId xmlns:a16="http://schemas.microsoft.com/office/drawing/2014/main" id="{7C370185-A600-7E1D-F73F-850345D8FC4B}"/>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17" name="Picture Placeholder 16" descr="A man and a young boy walk down a hallway, learning to use prosthetic limbs, assisted by specialists.">
            <a:extLst>
              <a:ext uri="{FF2B5EF4-FFF2-40B4-BE49-F238E27FC236}">
                <a16:creationId xmlns:a16="http://schemas.microsoft.com/office/drawing/2014/main" id="{4B124637-F272-3C8E-7EDA-1961A212B780}"/>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p:blipFill>
        <p:spPr>
          <a:prstGeom prst="round2DiagRect">
            <a:avLst/>
          </a:prstGeom>
        </p:spPr>
      </p:pic>
    </p:spTree>
    <p:extLst>
      <p:ext uri="{BB962C8B-B14F-4D97-AF65-F5344CB8AC3E}">
        <p14:creationId xmlns:p14="http://schemas.microsoft.com/office/powerpoint/2010/main" val="3819628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0664-FB32-2230-0EC1-171AD960D75F}"/>
            </a:ext>
          </a:extLst>
        </p:cNvPr>
        <p:cNvGrpSpPr/>
        <p:nvPr/>
      </p:nvGrpSpPr>
      <p:grpSpPr>
        <a:xfrm>
          <a:off x="0" y="0"/>
          <a:ext cx="0" cy="0"/>
          <a:chOff x="0" y="0"/>
          <a:chExt cx="0" cy="0"/>
        </a:xfrm>
      </p:grpSpPr>
      <p:pic>
        <p:nvPicPr>
          <p:cNvPr id="6" name="Picture Placeholder 5" descr="A large area filled with tents, with city buildings visible in the distance.">
            <a:extLst>
              <a:ext uri="{FF2B5EF4-FFF2-40B4-BE49-F238E27FC236}">
                <a16:creationId xmlns:a16="http://schemas.microsoft.com/office/drawing/2014/main" id="{482DEF54-1353-A572-0A9E-7FBA088C8062}"/>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p:blipFill>
        <p:spPr>
          <a:prstGeom prst="rect">
            <a:avLst/>
          </a:prstGeom>
        </p:spPr>
      </p:pic>
      <p:sp>
        <p:nvSpPr>
          <p:cNvPr id="7" name="Rectangle: Diagonal Corners Rounded 6">
            <a:extLst>
              <a:ext uri="{FF2B5EF4-FFF2-40B4-BE49-F238E27FC236}">
                <a16:creationId xmlns:a16="http://schemas.microsoft.com/office/drawing/2014/main" id="{EDDED808-D39A-5B39-C355-5AD3A544E116}"/>
              </a:ext>
            </a:extLst>
          </p:cNvPr>
          <p:cNvSpPr/>
          <p:nvPr/>
        </p:nvSpPr>
        <p:spPr>
          <a:xfrm>
            <a:off x="6963508" y="872197"/>
            <a:ext cx="4621237" cy="4747846"/>
          </a:xfrm>
          <a:prstGeom prst="round2DiagRect">
            <a:avLst/>
          </a:prstGeom>
          <a:solidFill>
            <a:srgbClr val="762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a:p>
        </p:txBody>
      </p:sp>
      <p:sp>
        <p:nvSpPr>
          <p:cNvPr id="4" name="Text Placeholder 3">
            <a:extLst>
              <a:ext uri="{FF2B5EF4-FFF2-40B4-BE49-F238E27FC236}">
                <a16:creationId xmlns:a16="http://schemas.microsoft.com/office/drawing/2014/main" id="{A1861524-B9E4-CDF5-3EE3-CD4BD0CB25AF}"/>
              </a:ext>
            </a:extLst>
          </p:cNvPr>
          <p:cNvSpPr>
            <a:spLocks noGrp="1"/>
          </p:cNvSpPr>
          <p:nvPr>
            <p:ph type="body" sz="half" idx="2"/>
          </p:nvPr>
        </p:nvSpPr>
        <p:spPr>
          <a:xfrm>
            <a:off x="7409400" y="1128843"/>
            <a:ext cx="3932237" cy="3670038"/>
          </a:xfrm>
        </p:spPr>
        <p:txBody>
          <a:bodyPr vert="horz" lIns="91440" tIns="45720" rIns="91440" bIns="45720" rtlCol="0" anchor="ctr">
            <a:noAutofit/>
          </a:bodyPr>
          <a:lstStyle/>
          <a:p>
            <a:r>
              <a:rPr lang="en-AU" sz="2800">
                <a:latin typeface="Arial"/>
                <a:cs typeface="Arial"/>
              </a:rPr>
              <a:t>“How beautiful it is to see a mother or child come to you for help and to be able to provide them with support in the most difficult circumstances</a:t>
            </a:r>
            <a:r>
              <a:rPr lang="en-AU" sz="2800">
                <a:solidFill>
                  <a:srgbClr val="FFFFFF"/>
                </a:solidFill>
                <a:latin typeface="Arial"/>
                <a:ea typeface="Calibri"/>
                <a:cs typeface="Arial"/>
              </a:rPr>
              <a:t>.</a:t>
            </a:r>
            <a:r>
              <a:rPr lang="en-AU" sz="2800">
                <a:latin typeface="Arial"/>
                <a:cs typeface="Arial"/>
              </a:rPr>
              <a:t>” </a:t>
            </a:r>
          </a:p>
        </p:txBody>
      </p:sp>
      <p:sp>
        <p:nvSpPr>
          <p:cNvPr id="8" name="TextBox 7">
            <a:extLst>
              <a:ext uri="{FF2B5EF4-FFF2-40B4-BE49-F238E27FC236}">
                <a16:creationId xmlns:a16="http://schemas.microsoft.com/office/drawing/2014/main" id="{3CB88A4F-2164-6B29-4D3A-E422BCFCC888}"/>
              </a:ext>
            </a:extLst>
          </p:cNvPr>
          <p:cNvSpPr txBox="1"/>
          <p:nvPr/>
        </p:nvSpPr>
        <p:spPr>
          <a:xfrm>
            <a:off x="7075170" y="4640028"/>
            <a:ext cx="4090916" cy="830997"/>
          </a:xfrm>
          <a:prstGeom prst="rect">
            <a:avLst/>
          </a:prstGeom>
          <a:noFill/>
        </p:spPr>
        <p:txBody>
          <a:bodyPr wrap="square" lIns="91440" tIns="45720" rIns="91440" bIns="45720" rtlCol="0" anchor="t">
            <a:spAutoFit/>
          </a:bodyPr>
          <a:lstStyle/>
          <a:p>
            <a:pPr marL="457200" indent="-457200" algn="r">
              <a:buFontTx/>
              <a:buChar char="-"/>
            </a:pPr>
            <a:r>
              <a:rPr lang="en-AU" sz="2800"/>
              <a:t>Ahmad </a:t>
            </a:r>
          </a:p>
          <a:p>
            <a:pPr algn="r"/>
            <a:r>
              <a:rPr lang="en-AU" sz="2000"/>
              <a:t>(Caritas Jerusalem Worker)</a:t>
            </a:r>
            <a:endParaRPr lang="en-AU" sz="2000">
              <a:cs typeface="Arial"/>
            </a:endParaRPr>
          </a:p>
        </p:txBody>
      </p:sp>
    </p:spTree>
    <p:extLst>
      <p:ext uri="{BB962C8B-B14F-4D97-AF65-F5344CB8AC3E}">
        <p14:creationId xmlns:p14="http://schemas.microsoft.com/office/powerpoint/2010/main" val="3634913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614BF20-E1EB-904F-3D9E-88B7BBB8F1EE}"/>
              </a:ext>
            </a:extLst>
          </p:cNvPr>
          <p:cNvSpPr/>
          <p:nvPr/>
        </p:nvSpPr>
        <p:spPr>
          <a:xfrm>
            <a:off x="1254" y="1318391"/>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DFF5F3"/>
              </a:solidFill>
              <a:effectLst/>
              <a:uLnTx/>
              <a:uFillTx/>
              <a:latin typeface="Arial" panose="020B0604020202020204"/>
              <a:ea typeface="+mn-ea"/>
              <a:cs typeface="+mn-cs"/>
            </a:endParaRPr>
          </a:p>
        </p:txBody>
      </p:sp>
      <p:sp>
        <p:nvSpPr>
          <p:cNvPr id="7" name="object 2">
            <a:extLst>
              <a:ext uri="{FF2B5EF4-FFF2-40B4-BE49-F238E27FC236}">
                <a16:creationId xmlns:a16="http://schemas.microsoft.com/office/drawing/2014/main" id="{B83A28C5-1B63-27B2-3DDD-725AB404FED9}"/>
              </a:ext>
            </a:extLst>
          </p:cNvPr>
          <p:cNvSpPr/>
          <p:nvPr/>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DFF5F3"/>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917E56A5-3EF0-3976-823A-66A91F0356B7}"/>
              </a:ext>
            </a:extLst>
          </p:cNvPr>
          <p:cNvSpPr>
            <a:spLocks noGrp="1"/>
          </p:cNvSpPr>
          <p:nvPr>
            <p:ph type="body" sz="quarter" idx="20"/>
          </p:nvPr>
        </p:nvSpPr>
        <p:spPr/>
        <p:txBody>
          <a:bodyPr/>
          <a:lstStyle/>
          <a:p>
            <a:pPr>
              <a:lnSpc>
                <a:spcPct val="110000"/>
              </a:lnSpc>
              <a:spcAft>
                <a:spcPts val="600"/>
              </a:spcAft>
            </a:pPr>
            <a:r>
              <a:rPr lang="en-AU" b="1"/>
              <a:t>Share</a:t>
            </a:r>
            <a:r>
              <a:rPr lang="en-AU"/>
              <a:t> the Project Compassion stories with your family and friends.</a:t>
            </a:r>
          </a:p>
        </p:txBody>
      </p:sp>
      <p:sp>
        <p:nvSpPr>
          <p:cNvPr id="3" name="Text Placeholder 2">
            <a:extLst>
              <a:ext uri="{FF2B5EF4-FFF2-40B4-BE49-F238E27FC236}">
                <a16:creationId xmlns:a16="http://schemas.microsoft.com/office/drawing/2014/main" id="{4BCACC28-56E0-016A-1428-7836215C60F5}"/>
              </a:ext>
            </a:extLst>
          </p:cNvPr>
          <p:cNvSpPr>
            <a:spLocks noGrp="1"/>
          </p:cNvSpPr>
          <p:nvPr>
            <p:ph type="body" sz="quarter" idx="21"/>
          </p:nvPr>
        </p:nvSpPr>
        <p:spPr/>
        <p:txBody>
          <a:bodyPr/>
          <a:lstStyle/>
          <a:p>
            <a:pPr>
              <a:lnSpc>
                <a:spcPct val="110000"/>
              </a:lnSpc>
              <a:spcAft>
                <a:spcPts val="600"/>
              </a:spcAft>
            </a:pPr>
            <a:r>
              <a:rPr lang="en-AU" b="1"/>
              <a:t>Fundraise</a:t>
            </a:r>
            <a:r>
              <a:rPr lang="en-AU"/>
              <a:t> for Project Compassion by holding a </a:t>
            </a:r>
            <a:r>
              <a:rPr lang="en-AU" b="1"/>
              <a:t>BIG Water Walk, </a:t>
            </a:r>
            <a:r>
              <a:rPr lang="en-AU"/>
              <a:t>or </a:t>
            </a:r>
            <a:r>
              <a:rPr lang="en-AU" b="1"/>
              <a:t>Host a Lent Event </a:t>
            </a:r>
            <a:r>
              <a:rPr lang="en-AU"/>
              <a:t>at your school.</a:t>
            </a:r>
          </a:p>
        </p:txBody>
      </p:sp>
      <p:sp>
        <p:nvSpPr>
          <p:cNvPr id="4" name="Text Placeholder 3">
            <a:extLst>
              <a:ext uri="{FF2B5EF4-FFF2-40B4-BE49-F238E27FC236}">
                <a16:creationId xmlns:a16="http://schemas.microsoft.com/office/drawing/2014/main" id="{3C5159AC-5F40-C5D7-D145-3FCA4F3E90B4}"/>
              </a:ext>
            </a:extLst>
          </p:cNvPr>
          <p:cNvSpPr>
            <a:spLocks noGrp="1"/>
          </p:cNvSpPr>
          <p:nvPr>
            <p:ph type="body" sz="quarter" idx="22"/>
          </p:nvPr>
        </p:nvSpPr>
        <p:spPr/>
        <p:txBody>
          <a:bodyPr/>
          <a:lstStyle/>
          <a:p>
            <a:pPr>
              <a:lnSpc>
                <a:spcPct val="110000"/>
              </a:lnSpc>
              <a:spcAft>
                <a:spcPts val="600"/>
              </a:spcAft>
            </a:pPr>
            <a:r>
              <a:rPr lang="en-AU" b="1"/>
              <a:t>Pray</a:t>
            </a:r>
            <a:r>
              <a:rPr lang="en-AU"/>
              <a:t> for the people Caritas Australia supports and for us all to respond with love.​</a:t>
            </a:r>
          </a:p>
        </p:txBody>
      </p:sp>
      <p:pic>
        <p:nvPicPr>
          <p:cNvPr id="16" name="Picture Placeholder 15" descr="A group of children holding an Instagram frame around them.">
            <a:extLst>
              <a:ext uri="{FF2B5EF4-FFF2-40B4-BE49-F238E27FC236}">
                <a16:creationId xmlns:a16="http://schemas.microsoft.com/office/drawing/2014/main" id="{25F86018-3FCB-E141-9EED-984ECB853C27}"/>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a:ext>
            </a:extLst>
          </a:blip>
          <a:srcRect/>
          <a:stretch/>
        </p:blipFill>
        <p:spPr/>
      </p:pic>
      <p:pic>
        <p:nvPicPr>
          <p:cNvPr id="12" name="Picture Placeholder 11" descr="A group of smiling children, wearing school uniforms with buckets and a large Project Compassion box, holding their hands in the air in celebration.">
            <a:extLst>
              <a:ext uri="{FF2B5EF4-FFF2-40B4-BE49-F238E27FC236}">
                <a16:creationId xmlns:a16="http://schemas.microsoft.com/office/drawing/2014/main" id="{FDA568A4-688A-0431-060A-5F84FE69AD5F}"/>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p:pic>
      <p:pic>
        <p:nvPicPr>
          <p:cNvPr id="14" name="Picture Placeholder 13" descr="A Catholic religious leader stands between two students in front of a Project Compassion display.">
            <a:extLst>
              <a:ext uri="{FF2B5EF4-FFF2-40B4-BE49-F238E27FC236}">
                <a16:creationId xmlns:a16="http://schemas.microsoft.com/office/drawing/2014/main" id="{BCFCAD86-065F-E5ED-5469-B1C6AB6B1654}"/>
              </a:ext>
            </a:extLst>
          </p:cNvPr>
          <p:cNvPicPr>
            <a:picLocks noGrp="1" noChangeAspect="1"/>
          </p:cNvPicPr>
          <p:nvPr>
            <p:ph type="pic" sz="quarter" idx="25"/>
          </p:nvPr>
        </p:nvPicPr>
        <p:blipFill rotWithShape="1">
          <a:blip r:embed="rId4" cstate="print">
            <a:extLst>
              <a:ext uri="{28A0092B-C50C-407E-A947-70E740481C1C}">
                <a14:useLocalDpi xmlns:a14="http://schemas.microsoft.com/office/drawing/2010/main"/>
              </a:ext>
            </a:extLst>
          </a:blip>
          <a:srcRect b="-338"/>
          <a:stretch/>
        </p:blipFill>
        <p:spPr>
          <a:xfrm rot="16200000" flipH="1">
            <a:off x="8723312" y="1168400"/>
            <a:ext cx="2263775" cy="3365500"/>
          </a:xfrm>
        </p:spPr>
      </p:pic>
      <p:sp>
        <p:nvSpPr>
          <p:cNvPr id="8" name="Text Placeholder 7">
            <a:extLst>
              <a:ext uri="{FF2B5EF4-FFF2-40B4-BE49-F238E27FC236}">
                <a16:creationId xmlns:a16="http://schemas.microsoft.com/office/drawing/2014/main" id="{3B4C4C75-635E-CAE6-B91B-DBEF5F007C97}"/>
              </a:ext>
            </a:extLst>
          </p:cNvPr>
          <p:cNvSpPr>
            <a:spLocks noGrp="1"/>
          </p:cNvSpPr>
          <p:nvPr>
            <p:ph type="body" sz="quarter" idx="26"/>
          </p:nvPr>
        </p:nvSpPr>
        <p:spPr/>
        <p:txBody>
          <a:bodyPr>
            <a:normAutofit/>
          </a:bodyPr>
          <a:lstStyle/>
          <a:p>
            <a:r>
              <a:rPr lang="en-AU" sz="3600"/>
              <a:t>How can you help?</a:t>
            </a:r>
          </a:p>
        </p:txBody>
      </p:sp>
    </p:spTree>
    <p:extLst>
      <p:ext uri="{BB962C8B-B14F-4D97-AF65-F5344CB8AC3E}">
        <p14:creationId xmlns:p14="http://schemas.microsoft.com/office/powerpoint/2010/main" val="3581664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a:xfrm>
            <a:off x="458655" y="502917"/>
            <a:ext cx="11013247" cy="503917"/>
          </a:xfrm>
        </p:spPr>
        <p:txBody>
          <a:bodyPr>
            <a:normAutofit fontScale="90000"/>
          </a:bodyPr>
          <a:lstStyle/>
          <a:p>
            <a:r>
              <a:rPr lang="en-AU" b="1">
                <a:solidFill>
                  <a:schemeClr val="accent1"/>
                </a:solidFill>
              </a:rPr>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1"/>
          </p:nvPr>
        </p:nvSpPr>
        <p:spPr>
          <a:xfrm>
            <a:off x="551070" y="1318846"/>
            <a:ext cx="5544930" cy="4372376"/>
          </a:xfrm>
          <a:ln w="9525"/>
          <a:extLst>
            <a:ext uri="{91240B29-F687-4F45-9708-019B960494DF}">
              <a14:hiddenLine xmlns:a14="http://schemas.microsoft.com/office/drawing/2010/main" w="38100">
                <a:solidFill>
                  <a:srgbClr val="000000"/>
                </a:solidFill>
                <a:round/>
                <a:headEnd/>
                <a:tailEnd/>
              </a14:hiddenLine>
            </a:ext>
          </a:extLst>
        </p:spPr>
        <p:txBody>
          <a:bodyPr numCol="1">
            <a:normAutofit fontScale="92500"/>
          </a:bodyPr>
          <a:lstStyle/>
          <a:p>
            <a:pPr marL="8732" indent="0">
              <a:spcAft>
                <a:spcPts val="1200"/>
              </a:spcAft>
              <a:buNone/>
            </a:pPr>
            <a:r>
              <a:rPr lang="en-US" sz="2183">
                <a:solidFill>
                  <a:srgbClr val="000000"/>
                </a:solidFill>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2183">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website</a:t>
            </a:r>
            <a:r>
              <a:rPr lang="en-US" sz="2183">
                <a:solidFill>
                  <a:srgbClr val="000000"/>
                </a:solidFill>
              </a:rPr>
              <a:t>. </a:t>
            </a:r>
          </a:p>
          <a:p>
            <a:pPr marL="8732" indent="0">
              <a:spcAft>
                <a:spcPts val="1200"/>
              </a:spcAft>
              <a:buNone/>
            </a:pPr>
            <a:r>
              <a:rPr lang="en-US" sz="2183">
                <a:solidFill>
                  <a:srgbClr val="000000"/>
                </a:solidFill>
              </a:rPr>
              <a:t>Do you have an idea for how Caritas Australia can improve our school resources? We would love to hear it! Please email </a:t>
            </a:r>
            <a:r>
              <a:rPr lang="en-US" sz="2183">
                <a:solidFill>
                  <a:srgbClr val="0070C0"/>
                </a:solidFill>
                <a:hlinkClick r:id="rId4">
                  <a:extLst>
                    <a:ext uri="{A12FA001-AC4F-418D-AE19-62706E023703}">
                      <ahyp:hlinkClr xmlns:ahyp="http://schemas.microsoft.com/office/drawing/2018/hyperlinkcolor" val="tx"/>
                    </a:ext>
                  </a:extLst>
                </a:hlinkClick>
              </a:rPr>
              <a:t>education@caritas.org.au</a:t>
            </a:r>
            <a:endParaRPr lang="en-US" sz="2183">
              <a:solidFill>
                <a:srgbClr val="0070C0"/>
              </a:solidFill>
              <a:cs typeface="Arial" panose="020B0604020202020204" pitchFamily="34" charset="0"/>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6410505" y="1481498"/>
            <a:ext cx="483570" cy="35132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92"/>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6588822" y="1557631"/>
            <a:ext cx="200673" cy="200572"/>
          </a:xfrm>
          <a:prstGeom prst="triangl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92"/>
          </a:p>
        </p:txBody>
      </p:sp>
      <p:sp>
        <p:nvSpPr>
          <p:cNvPr id="7" name="Rectangle 6">
            <a:extLst>
              <a:ext uri="{FF2B5EF4-FFF2-40B4-BE49-F238E27FC236}">
                <a16:creationId xmlns:a16="http://schemas.microsoft.com/office/drawing/2014/main" id="{5EC6E3EC-B93B-4528-B1B8-8F72B0E2C912}"/>
              </a:ext>
            </a:extLst>
          </p:cNvPr>
          <p:cNvSpPr/>
          <p:nvPr/>
        </p:nvSpPr>
        <p:spPr>
          <a:xfrm>
            <a:off x="6992333" y="1487422"/>
            <a:ext cx="4552400" cy="338554"/>
          </a:xfrm>
          <a:prstGeom prst="rect">
            <a:avLst/>
          </a:prstGeom>
        </p:spPr>
        <p:txBody>
          <a:bodyPr wrap="none">
            <a:spAutoFit/>
          </a:bodyPr>
          <a:lstStyle/>
          <a:p>
            <a:pPr>
              <a:spcAft>
                <a:spcPts val="600"/>
              </a:spcAft>
            </a:pPr>
            <a:r>
              <a:rPr lang="en-US" sz="1600">
                <a:hlinkClick r:id="rId5"/>
              </a:rPr>
              <a:t>Watch Caritas Australia’s Safeguarding Animation</a:t>
            </a:r>
            <a:endParaRPr lang="en-US" sz="1600"/>
          </a:p>
        </p:txBody>
      </p:sp>
      <p:pic>
        <p:nvPicPr>
          <p:cNvPr id="3" name="Picture 2" descr="A cartoon graphic of a classroom with students and a teacher watching a screen at the front of the classroom which is displaying a real life version of a Caritas Australia video.">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10506" y="2021056"/>
            <a:ext cx="5512370" cy="3107416"/>
          </a:xfrm>
          <a:prstGeom prst="rect">
            <a:avLst/>
          </a:prstGeom>
        </p:spPr>
      </p:pic>
    </p:spTree>
    <p:extLst>
      <p:ext uri="{BB962C8B-B14F-4D97-AF65-F5344CB8AC3E}">
        <p14:creationId xmlns:p14="http://schemas.microsoft.com/office/powerpoint/2010/main" val="1495968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6DE6-86E1-091E-919B-B397A5349FB5}"/>
              </a:ext>
            </a:extLst>
          </p:cNvPr>
          <p:cNvSpPr>
            <a:spLocks noGrp="1"/>
          </p:cNvSpPr>
          <p:nvPr>
            <p:ph type="title"/>
          </p:nvPr>
        </p:nvSpPr>
        <p:spPr/>
        <p:txBody>
          <a:bodyPr>
            <a:normAutofit fontScale="90000"/>
          </a:bodyPr>
          <a:lstStyle/>
          <a:p>
            <a:r>
              <a:rPr lang="en-US" b="1">
                <a:solidFill>
                  <a:schemeClr val="accent1"/>
                </a:solidFill>
              </a:rPr>
              <a:t>Photo Credits</a:t>
            </a:r>
          </a:p>
        </p:txBody>
      </p:sp>
      <p:sp>
        <p:nvSpPr>
          <p:cNvPr id="3" name="Text Placeholder 2">
            <a:extLst>
              <a:ext uri="{FF2B5EF4-FFF2-40B4-BE49-F238E27FC236}">
                <a16:creationId xmlns:a16="http://schemas.microsoft.com/office/drawing/2014/main" id="{46BC7C2C-DD0E-1A8E-2CB0-86F16CF3B399}"/>
              </a:ext>
            </a:extLst>
          </p:cNvPr>
          <p:cNvSpPr>
            <a:spLocks noGrp="1"/>
          </p:cNvSpPr>
          <p:nvPr>
            <p:ph type="body" sz="quarter" idx="11"/>
          </p:nvPr>
        </p:nvSpPr>
        <p:spPr>
          <a:xfrm>
            <a:off x="550681" y="1318847"/>
            <a:ext cx="11014020" cy="3081704"/>
          </a:xfrm>
        </p:spPr>
        <p:txBody>
          <a:bodyPr vert="horz" lIns="91440" tIns="45720" rIns="91440" bIns="45720" numCol="1" spcCol="1404000" rtlCol="0" anchor="t">
            <a:normAutofit/>
          </a:bodyPr>
          <a:lstStyle/>
          <a:p>
            <a:pPr marL="8732" indent="0">
              <a:buNone/>
            </a:pPr>
            <a:r>
              <a:rPr lang="en-AU" sz="2400">
                <a:solidFill>
                  <a:srgbClr val="000000"/>
                </a:solidFill>
              </a:rPr>
              <a:t>Sisilia’s Story – Caritas Australia</a:t>
            </a:r>
          </a:p>
          <a:p>
            <a:pPr marL="8732" indent="0">
              <a:buNone/>
            </a:pPr>
            <a:r>
              <a:rPr lang="en-AU" sz="2400" err="1">
                <a:solidFill>
                  <a:srgbClr val="000000"/>
                </a:solidFill>
              </a:rPr>
              <a:t>Monoranjon’s</a:t>
            </a:r>
            <a:r>
              <a:rPr lang="en-AU" sz="2400">
                <a:solidFill>
                  <a:srgbClr val="000000"/>
                </a:solidFill>
              </a:rPr>
              <a:t> Story – Caritas Australia</a:t>
            </a:r>
          </a:p>
          <a:p>
            <a:pPr marL="8732" indent="0">
              <a:buNone/>
            </a:pPr>
            <a:r>
              <a:rPr lang="en-AU" sz="2400" err="1">
                <a:solidFill>
                  <a:srgbClr val="000000"/>
                </a:solidFill>
              </a:rPr>
              <a:t>Manaini’s</a:t>
            </a:r>
            <a:r>
              <a:rPr lang="en-AU" sz="2400">
                <a:solidFill>
                  <a:srgbClr val="000000"/>
                </a:solidFill>
              </a:rPr>
              <a:t> Story – Caritas Australia</a:t>
            </a:r>
          </a:p>
          <a:p>
            <a:pPr marL="8732" indent="0">
              <a:buNone/>
            </a:pPr>
            <a:r>
              <a:rPr lang="en-AU" sz="2400">
                <a:solidFill>
                  <a:srgbClr val="000000"/>
                </a:solidFill>
              </a:rPr>
              <a:t>Ahmad’s Story – Caritas Jerusalem</a:t>
            </a:r>
          </a:p>
          <a:p>
            <a:pPr marL="8732" indent="0">
              <a:buNone/>
            </a:pPr>
            <a:r>
              <a:rPr lang="en-AU" sz="2400">
                <a:solidFill>
                  <a:srgbClr val="000000"/>
                </a:solidFill>
              </a:rPr>
              <a:t>Slide 28 (L to R) – Our Holy Redeemer School, St Bernadette’s Primary School, Good Samaritan Catholic Primary School</a:t>
            </a:r>
          </a:p>
          <a:p>
            <a:pPr marL="8890" indent="0">
              <a:lnSpc>
                <a:spcPct val="114999"/>
              </a:lnSpc>
              <a:buNone/>
            </a:pPr>
            <a:endParaRPr lang="en-US" sz="1900">
              <a:latin typeface="Arial"/>
              <a:cs typeface="Arial"/>
            </a:endParaRPr>
          </a:p>
        </p:txBody>
      </p:sp>
      <p:pic>
        <p:nvPicPr>
          <p:cNvPr id="5" name="Picture 4" descr="A close-up of a white background&#10;&#10;AI-generated content may be incorrect.">
            <a:extLst>
              <a:ext uri="{FF2B5EF4-FFF2-40B4-BE49-F238E27FC236}">
                <a16:creationId xmlns:a16="http://schemas.microsoft.com/office/drawing/2014/main" id="{05050A36-D6E1-3415-2743-443F2EC913B8}"/>
              </a:ext>
            </a:extLst>
          </p:cNvPr>
          <p:cNvPicPr>
            <a:picLocks noChangeAspect="1"/>
          </p:cNvPicPr>
          <p:nvPr/>
        </p:nvPicPr>
        <p:blipFill>
          <a:blip r:embed="rId2"/>
          <a:stretch>
            <a:fillRect/>
          </a:stretch>
        </p:blipFill>
        <p:spPr>
          <a:xfrm>
            <a:off x="294288" y="5296910"/>
            <a:ext cx="7925788" cy="1058173"/>
          </a:xfrm>
          <a:prstGeom prst="rect">
            <a:avLst/>
          </a:prstGeom>
        </p:spPr>
      </p:pic>
    </p:spTree>
    <p:extLst>
      <p:ext uri="{BB962C8B-B14F-4D97-AF65-F5344CB8AC3E}">
        <p14:creationId xmlns:p14="http://schemas.microsoft.com/office/powerpoint/2010/main" val="171051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757754-8617-3D51-F2C8-30B92B0696B9}"/>
              </a:ext>
            </a:extLst>
          </p:cNvPr>
          <p:cNvSpPr/>
          <p:nvPr/>
        </p:nvSpPr>
        <p:spPr>
          <a:xfrm>
            <a:off x="0" y="0"/>
            <a:ext cx="12192000" cy="6858000"/>
          </a:xfrm>
          <a:prstGeom prst="rect">
            <a:avLst/>
          </a:prstGeom>
          <a:solidFill>
            <a:srgbClr val="D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DCCE2B92-FEE9-65FB-7B44-EE60991015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907" y="296373"/>
            <a:ext cx="11803348" cy="6481819"/>
          </a:xfrm>
          <a:prstGeom prst="rect">
            <a:avLst/>
          </a:prstGeom>
        </p:spPr>
      </p:pic>
      <p:sp>
        <p:nvSpPr>
          <p:cNvPr id="2" name="Title 1">
            <a:extLst>
              <a:ext uri="{FF2B5EF4-FFF2-40B4-BE49-F238E27FC236}">
                <a16:creationId xmlns:a16="http://schemas.microsoft.com/office/drawing/2014/main" id="{4ECF3666-CD8C-8126-1227-3612C8926718}"/>
              </a:ext>
            </a:extLst>
          </p:cNvPr>
          <p:cNvSpPr>
            <a:spLocks noGrp="1"/>
          </p:cNvSpPr>
          <p:nvPr>
            <p:ph type="title"/>
          </p:nvPr>
        </p:nvSpPr>
        <p:spPr/>
        <p:txBody>
          <a:bodyPr>
            <a:normAutofit fontScale="90000"/>
          </a:bodyPr>
          <a:lstStyle/>
          <a:p>
            <a:r>
              <a:rPr lang="en-AU" b="1">
                <a:solidFill>
                  <a:srgbClr val="762000"/>
                </a:solidFill>
              </a:rPr>
              <a:t>Where we work</a:t>
            </a:r>
          </a:p>
        </p:txBody>
      </p:sp>
      <p:sp>
        <p:nvSpPr>
          <p:cNvPr id="15" name="Rectangle: Diagonal Corners Rounded 14">
            <a:extLst>
              <a:ext uri="{FF2B5EF4-FFF2-40B4-BE49-F238E27FC236}">
                <a16:creationId xmlns:a16="http://schemas.microsoft.com/office/drawing/2014/main" id="{9CBA2F46-FF6B-BDB7-E674-8E8D1164A2E7}"/>
              </a:ext>
            </a:extLst>
          </p:cNvPr>
          <p:cNvSpPr/>
          <p:nvPr/>
        </p:nvSpPr>
        <p:spPr>
          <a:xfrm>
            <a:off x="-109141" y="6469892"/>
            <a:ext cx="292100" cy="342900"/>
          </a:xfrm>
          <a:prstGeom prst="round2DiagRect">
            <a:avLst/>
          </a:prstGeom>
          <a:solidFill>
            <a:srgbClr val="D6EEF0"/>
          </a:solidFill>
          <a:ln>
            <a:solidFill>
              <a:srgbClr val="D6EE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89848161-6109-12FE-A2B4-C93BE8552453}"/>
              </a:ext>
            </a:extLst>
          </p:cNvPr>
          <p:cNvGrpSpPr/>
          <p:nvPr/>
        </p:nvGrpSpPr>
        <p:grpSpPr>
          <a:xfrm>
            <a:off x="11406912" y="5179051"/>
            <a:ext cx="234407" cy="212009"/>
            <a:chOff x="6924782" y="4685015"/>
            <a:chExt cx="237004" cy="215758"/>
          </a:xfrm>
        </p:grpSpPr>
        <p:sp>
          <p:nvSpPr>
            <p:cNvPr id="3" name="Oval 2">
              <a:extLst>
                <a:ext uri="{FF2B5EF4-FFF2-40B4-BE49-F238E27FC236}">
                  <a16:creationId xmlns:a16="http://schemas.microsoft.com/office/drawing/2014/main" id="{F8DBFB71-F7C7-4D77-F523-A4DFF4FBA5EA}"/>
                </a:ext>
              </a:extLst>
            </p:cNvPr>
            <p:cNvSpPr/>
            <p:nvPr/>
          </p:nvSpPr>
          <p:spPr>
            <a:xfrm>
              <a:off x="6924782" y="4685015"/>
              <a:ext cx="237004" cy="215758"/>
            </a:xfrm>
            <a:prstGeom prst="ellipse">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tar: 5 Points 3">
              <a:extLst>
                <a:ext uri="{FF2B5EF4-FFF2-40B4-BE49-F238E27FC236}">
                  <a16:creationId xmlns:a16="http://schemas.microsoft.com/office/drawing/2014/main" id="{C5286D1F-CDB0-E00A-36E9-D58F83DED11A}"/>
                </a:ext>
              </a:extLst>
            </p:cNvPr>
            <p:cNvSpPr/>
            <p:nvPr/>
          </p:nvSpPr>
          <p:spPr>
            <a:xfrm>
              <a:off x="6968085" y="4704608"/>
              <a:ext cx="147767" cy="157748"/>
            </a:xfrm>
            <a:prstGeom prst="star5">
              <a:avLst/>
            </a:prstGeom>
            <a:solidFill>
              <a:srgbClr val="FED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Rectangle: Rounded Corners 11">
            <a:extLst>
              <a:ext uri="{FF2B5EF4-FFF2-40B4-BE49-F238E27FC236}">
                <a16:creationId xmlns:a16="http://schemas.microsoft.com/office/drawing/2014/main" id="{64CF3B64-1E9B-DF47-9B01-6499182EA3C1}"/>
              </a:ext>
            </a:extLst>
          </p:cNvPr>
          <p:cNvSpPr/>
          <p:nvPr/>
        </p:nvSpPr>
        <p:spPr>
          <a:xfrm>
            <a:off x="7740503" y="2059357"/>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BANGLADESH</a:t>
            </a:r>
          </a:p>
        </p:txBody>
      </p:sp>
      <p:sp>
        <p:nvSpPr>
          <p:cNvPr id="22" name="Rectangle: Rounded Corners 21">
            <a:extLst>
              <a:ext uri="{FF2B5EF4-FFF2-40B4-BE49-F238E27FC236}">
                <a16:creationId xmlns:a16="http://schemas.microsoft.com/office/drawing/2014/main" id="{A834FF3F-A09A-B48E-0467-0795C532D45A}"/>
              </a:ext>
            </a:extLst>
          </p:cNvPr>
          <p:cNvSpPr/>
          <p:nvPr/>
        </p:nvSpPr>
        <p:spPr>
          <a:xfrm>
            <a:off x="4109834" y="4541185"/>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TANZANIA</a:t>
            </a:r>
          </a:p>
        </p:txBody>
      </p:sp>
      <p:pic>
        <p:nvPicPr>
          <p:cNvPr id="23" name="Picture 22">
            <a:extLst>
              <a:ext uri="{FF2B5EF4-FFF2-40B4-BE49-F238E27FC236}">
                <a16:creationId xmlns:a16="http://schemas.microsoft.com/office/drawing/2014/main" id="{98FE8125-5AC5-09F5-D333-AFD6657DCF7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76924" y="4925166"/>
            <a:ext cx="1630823" cy="1020726"/>
          </a:xfrm>
          <a:prstGeom prst="roundRect">
            <a:avLst/>
          </a:prstGeom>
        </p:spPr>
      </p:pic>
      <p:sp>
        <p:nvSpPr>
          <p:cNvPr id="24" name="Rectangle: Rounded Corners 23">
            <a:extLst>
              <a:ext uri="{FF2B5EF4-FFF2-40B4-BE49-F238E27FC236}">
                <a16:creationId xmlns:a16="http://schemas.microsoft.com/office/drawing/2014/main" id="{76A810AD-7BBB-AEEC-2B35-7BD7000B90D1}"/>
              </a:ext>
            </a:extLst>
          </p:cNvPr>
          <p:cNvSpPr/>
          <p:nvPr/>
        </p:nvSpPr>
        <p:spPr>
          <a:xfrm>
            <a:off x="10260420" y="1615016"/>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FIJI</a:t>
            </a:r>
          </a:p>
        </p:txBody>
      </p:sp>
      <p:pic>
        <p:nvPicPr>
          <p:cNvPr id="25" name="Picture 24">
            <a:extLst>
              <a:ext uri="{FF2B5EF4-FFF2-40B4-BE49-F238E27FC236}">
                <a16:creationId xmlns:a16="http://schemas.microsoft.com/office/drawing/2014/main" id="{C25574CB-0A6D-0BC1-34CA-8EF7405757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0327510" y="1998997"/>
            <a:ext cx="1630823" cy="1020726"/>
          </a:xfrm>
          <a:prstGeom prst="roundRect">
            <a:avLst/>
          </a:prstGeom>
        </p:spPr>
      </p:pic>
      <p:sp>
        <p:nvSpPr>
          <p:cNvPr id="26" name="Rectangle: Rounded Corners 25">
            <a:extLst>
              <a:ext uri="{FF2B5EF4-FFF2-40B4-BE49-F238E27FC236}">
                <a16:creationId xmlns:a16="http://schemas.microsoft.com/office/drawing/2014/main" id="{DB13D171-FEB9-7E02-0694-711B474BD0E9}"/>
              </a:ext>
            </a:extLst>
          </p:cNvPr>
          <p:cNvSpPr/>
          <p:nvPr/>
        </p:nvSpPr>
        <p:spPr>
          <a:xfrm>
            <a:off x="434559" y="1509751"/>
            <a:ext cx="3093695" cy="409517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400" b="1"/>
              <a:t>For over 60 years, Caritas Australia has stood alongside communities in Australia and around the world, working together to create lasting change.</a:t>
            </a:r>
          </a:p>
        </p:txBody>
      </p:sp>
      <p:cxnSp>
        <p:nvCxnSpPr>
          <p:cNvPr id="32" name="Connector: Curved 31">
            <a:extLst>
              <a:ext uri="{FF2B5EF4-FFF2-40B4-BE49-F238E27FC236}">
                <a16:creationId xmlns:a16="http://schemas.microsoft.com/office/drawing/2014/main" id="{CA63FAC5-CEF5-240C-D0E5-587478B415C9}"/>
              </a:ext>
            </a:extLst>
          </p:cNvPr>
          <p:cNvCxnSpPr/>
          <p:nvPr/>
        </p:nvCxnSpPr>
        <p:spPr>
          <a:xfrm flipV="1">
            <a:off x="5874838" y="4795284"/>
            <a:ext cx="611022" cy="383767"/>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or: Curved 40">
            <a:extLst>
              <a:ext uri="{FF2B5EF4-FFF2-40B4-BE49-F238E27FC236}">
                <a16:creationId xmlns:a16="http://schemas.microsoft.com/office/drawing/2014/main" id="{13367970-DC68-E26E-29E3-791C78A69920}"/>
              </a:ext>
            </a:extLst>
          </p:cNvPr>
          <p:cNvCxnSpPr/>
          <p:nvPr/>
        </p:nvCxnSpPr>
        <p:spPr>
          <a:xfrm rot="10800000" flipV="1">
            <a:off x="8623004" y="3464064"/>
            <a:ext cx="520996" cy="384922"/>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47187C0-6D38-86C7-EFA0-B53D55CDF582}"/>
              </a:ext>
            </a:extLst>
          </p:cNvPr>
          <p:cNvCxnSpPr>
            <a:cxnSpLocks/>
          </p:cNvCxnSpPr>
          <p:nvPr/>
        </p:nvCxnSpPr>
        <p:spPr>
          <a:xfrm flipH="1">
            <a:off x="11595889" y="3038976"/>
            <a:ext cx="224786" cy="2064652"/>
          </a:xfrm>
          <a:prstGeom prst="straightConnector1">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17A533C-C230-6891-9D5A-639CE9CACE0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07593" y="2443338"/>
            <a:ext cx="1630823" cy="1020726"/>
          </a:xfrm>
          <a:prstGeom prst="roundRect">
            <a:avLst/>
          </a:prstGeom>
        </p:spPr>
      </p:pic>
      <p:grpSp>
        <p:nvGrpSpPr>
          <p:cNvPr id="42" name="Group 41">
            <a:extLst>
              <a:ext uri="{FF2B5EF4-FFF2-40B4-BE49-F238E27FC236}">
                <a16:creationId xmlns:a16="http://schemas.microsoft.com/office/drawing/2014/main" id="{50AB3917-F104-98A4-F6A0-7CB63FE0A66E}"/>
              </a:ext>
            </a:extLst>
          </p:cNvPr>
          <p:cNvGrpSpPr/>
          <p:nvPr/>
        </p:nvGrpSpPr>
        <p:grpSpPr>
          <a:xfrm>
            <a:off x="6490720" y="6380257"/>
            <a:ext cx="234407" cy="212009"/>
            <a:chOff x="6924782" y="4685015"/>
            <a:chExt cx="237004" cy="215758"/>
          </a:xfrm>
        </p:grpSpPr>
        <p:sp>
          <p:nvSpPr>
            <p:cNvPr id="43" name="Oval 42">
              <a:extLst>
                <a:ext uri="{FF2B5EF4-FFF2-40B4-BE49-F238E27FC236}">
                  <a16:creationId xmlns:a16="http://schemas.microsoft.com/office/drawing/2014/main" id="{8DC75AB2-8E3A-8F1F-BD61-5056DB332A36}"/>
                </a:ext>
              </a:extLst>
            </p:cNvPr>
            <p:cNvSpPr/>
            <p:nvPr/>
          </p:nvSpPr>
          <p:spPr>
            <a:xfrm>
              <a:off x="6924782" y="4685015"/>
              <a:ext cx="237004" cy="215758"/>
            </a:xfrm>
            <a:prstGeom prst="ellipse">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Star: 5 Points 43">
              <a:extLst>
                <a:ext uri="{FF2B5EF4-FFF2-40B4-BE49-F238E27FC236}">
                  <a16:creationId xmlns:a16="http://schemas.microsoft.com/office/drawing/2014/main" id="{BBCBA2A4-5F67-BD87-7E17-42806E9BB23F}"/>
                </a:ext>
              </a:extLst>
            </p:cNvPr>
            <p:cNvSpPr/>
            <p:nvPr/>
          </p:nvSpPr>
          <p:spPr>
            <a:xfrm>
              <a:off x="6968085" y="4704608"/>
              <a:ext cx="147767" cy="157748"/>
            </a:xfrm>
            <a:prstGeom prst="star5">
              <a:avLst/>
            </a:prstGeom>
            <a:solidFill>
              <a:srgbClr val="FED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7" name="Oval 46">
            <a:extLst>
              <a:ext uri="{FF2B5EF4-FFF2-40B4-BE49-F238E27FC236}">
                <a16:creationId xmlns:a16="http://schemas.microsoft.com/office/drawing/2014/main" id="{C2761FD0-08A3-D885-0B1A-DBCA33462859}"/>
              </a:ext>
            </a:extLst>
          </p:cNvPr>
          <p:cNvSpPr/>
          <p:nvPr/>
        </p:nvSpPr>
        <p:spPr>
          <a:xfrm>
            <a:off x="2626073" y="6381752"/>
            <a:ext cx="234407" cy="212009"/>
          </a:xfrm>
          <a:prstGeom prst="ellipse">
            <a:avLst/>
          </a:prstGeom>
          <a:solidFill>
            <a:srgbClr val="A57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77198D48-E45B-53B4-AC7D-9A9F43227ED2}"/>
              </a:ext>
            </a:extLst>
          </p:cNvPr>
          <p:cNvSpPr txBox="1"/>
          <p:nvPr/>
        </p:nvSpPr>
        <p:spPr>
          <a:xfrm>
            <a:off x="2945215" y="6381752"/>
            <a:ext cx="3363436" cy="276999"/>
          </a:xfrm>
          <a:prstGeom prst="rect">
            <a:avLst/>
          </a:prstGeom>
          <a:noFill/>
        </p:spPr>
        <p:txBody>
          <a:bodyPr wrap="square" rtlCol="0">
            <a:spAutoFit/>
          </a:bodyPr>
          <a:lstStyle/>
          <a:p>
            <a:r>
              <a:rPr lang="en-AU" sz="1200" b="1">
                <a:solidFill>
                  <a:srgbClr val="A578B3"/>
                </a:solidFill>
              </a:rPr>
              <a:t>WHERE WE WORK (EXC EMERGENCIES)</a:t>
            </a:r>
            <a:endParaRPr lang="en-AU" b="1">
              <a:solidFill>
                <a:srgbClr val="A578B3"/>
              </a:solidFill>
            </a:endParaRPr>
          </a:p>
        </p:txBody>
      </p:sp>
      <p:sp>
        <p:nvSpPr>
          <p:cNvPr id="50" name="TextBox 49">
            <a:extLst>
              <a:ext uri="{FF2B5EF4-FFF2-40B4-BE49-F238E27FC236}">
                <a16:creationId xmlns:a16="http://schemas.microsoft.com/office/drawing/2014/main" id="{93747729-E64C-ABFE-1C31-CD21CA6353A4}"/>
              </a:ext>
            </a:extLst>
          </p:cNvPr>
          <p:cNvSpPr txBox="1"/>
          <p:nvPr/>
        </p:nvSpPr>
        <p:spPr>
          <a:xfrm>
            <a:off x="6782820" y="6355083"/>
            <a:ext cx="3363436" cy="276999"/>
          </a:xfrm>
          <a:prstGeom prst="rect">
            <a:avLst/>
          </a:prstGeom>
          <a:noFill/>
        </p:spPr>
        <p:txBody>
          <a:bodyPr wrap="square" rtlCol="0">
            <a:spAutoFit/>
          </a:bodyPr>
          <a:lstStyle/>
          <a:p>
            <a:r>
              <a:rPr lang="en-AU" sz="1200" b="1">
                <a:solidFill>
                  <a:srgbClr val="4EB7B7"/>
                </a:solidFill>
              </a:rPr>
              <a:t>FEATURED COUNTRIES</a:t>
            </a:r>
            <a:endParaRPr lang="en-AU" b="1">
              <a:solidFill>
                <a:srgbClr val="4EB7B7"/>
              </a:solidFill>
            </a:endParaRPr>
          </a:p>
        </p:txBody>
      </p:sp>
      <p:pic>
        <p:nvPicPr>
          <p:cNvPr id="6" name="Picture 5">
            <a:extLst>
              <a:ext uri="{FF2B5EF4-FFF2-40B4-BE49-F238E27FC236}">
                <a16:creationId xmlns:a16="http://schemas.microsoft.com/office/drawing/2014/main" id="{1B86F418-0050-A2D9-95C5-EA092E0894B9}"/>
              </a:ext>
            </a:extLst>
          </p:cNvPr>
          <p:cNvPicPr>
            <a:picLocks noChangeAspect="1"/>
          </p:cNvPicPr>
          <p:nvPr/>
        </p:nvPicPr>
        <p:blipFill>
          <a:blip r:embed="rId7"/>
          <a:srcRect/>
          <a:stretch/>
        </p:blipFill>
        <p:spPr>
          <a:xfrm>
            <a:off x="9024376" y="393192"/>
            <a:ext cx="2803065" cy="415269"/>
          </a:xfrm>
          <a:prstGeom prst="rect">
            <a:avLst/>
          </a:prstGeom>
        </p:spPr>
      </p:pic>
    </p:spTree>
    <p:extLst>
      <p:ext uri="{BB962C8B-B14F-4D97-AF65-F5344CB8AC3E}">
        <p14:creationId xmlns:p14="http://schemas.microsoft.com/office/powerpoint/2010/main" val="3752825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6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8000F2-5F92-7A92-21BD-A44D925437BB}"/>
              </a:ext>
            </a:extLst>
          </p:cNvPr>
          <p:cNvSpPr>
            <a:spLocks noGrp="1"/>
          </p:cNvSpPr>
          <p:nvPr>
            <p:ph type="title"/>
          </p:nvPr>
        </p:nvSpPr>
        <p:spPr>
          <a:xfrm>
            <a:off x="1412111" y="1960985"/>
            <a:ext cx="3287211" cy="1441972"/>
          </a:xfrm>
        </p:spPr>
        <p:txBody>
          <a:bodyPr/>
          <a:lstStyle/>
          <a:p>
            <a:r>
              <a:rPr lang="en-US"/>
              <a:t>Sisilia’s Story</a:t>
            </a:r>
          </a:p>
        </p:txBody>
      </p:sp>
      <p:sp>
        <p:nvSpPr>
          <p:cNvPr id="12" name="Text Placeholder 11">
            <a:extLst>
              <a:ext uri="{FF2B5EF4-FFF2-40B4-BE49-F238E27FC236}">
                <a16:creationId xmlns:a16="http://schemas.microsoft.com/office/drawing/2014/main" id="{3581F665-457E-9493-B123-9C6FC01AF6FA}"/>
              </a:ext>
            </a:extLst>
          </p:cNvPr>
          <p:cNvSpPr>
            <a:spLocks noGrp="1"/>
          </p:cNvSpPr>
          <p:nvPr>
            <p:ph type="body" sz="half" idx="2"/>
          </p:nvPr>
        </p:nvSpPr>
        <p:spPr>
          <a:xfrm>
            <a:off x="1412111" y="3455044"/>
            <a:ext cx="3287211" cy="460094"/>
          </a:xfrm>
        </p:spPr>
        <p:txBody>
          <a:bodyPr>
            <a:normAutofit/>
          </a:bodyPr>
          <a:lstStyle/>
          <a:p>
            <a:r>
              <a:rPr lang="en-US" sz="2400"/>
              <a:t>Tanzania</a:t>
            </a:r>
          </a:p>
        </p:txBody>
      </p:sp>
      <p:sp>
        <p:nvSpPr>
          <p:cNvPr id="13" name="Text Placeholder 12">
            <a:extLst>
              <a:ext uri="{FF2B5EF4-FFF2-40B4-BE49-F238E27FC236}">
                <a16:creationId xmlns:a16="http://schemas.microsoft.com/office/drawing/2014/main" id="{625D546A-2A39-31C2-39CC-8EF48A391450}"/>
              </a:ext>
            </a:extLst>
          </p:cNvPr>
          <p:cNvSpPr>
            <a:spLocks noGrp="1"/>
          </p:cNvSpPr>
          <p:nvPr>
            <p:ph type="body" sz="half" idx="11"/>
          </p:nvPr>
        </p:nvSpPr>
        <p:spPr/>
        <p:txBody>
          <a:bodyPr/>
          <a:lstStyle/>
          <a:p>
            <a:r>
              <a:rPr lang="en-AU"/>
              <a:t>Sisilia in a classroom in her school in rural Tanzania. Photo: Caritas Australia.</a:t>
            </a:r>
            <a:endParaRPr lang="en-US"/>
          </a:p>
        </p:txBody>
      </p:sp>
    </p:spTree>
    <p:extLst>
      <p:ext uri="{BB962C8B-B14F-4D97-AF65-F5344CB8AC3E}">
        <p14:creationId xmlns:p14="http://schemas.microsoft.com/office/powerpoint/2010/main" val="167899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irl crouches beside a canal, collecting dirty water with a jug and bucket.">
            <a:extLst>
              <a:ext uri="{FF2B5EF4-FFF2-40B4-BE49-F238E27FC236}">
                <a16:creationId xmlns:a16="http://schemas.microsoft.com/office/drawing/2014/main" id="{C9830B10-4E0E-41B8-B983-74642633AA0F}"/>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
        <p:nvSpPr>
          <p:cNvPr id="7" name="Title 6">
            <a:extLst>
              <a:ext uri="{FF2B5EF4-FFF2-40B4-BE49-F238E27FC236}">
                <a16:creationId xmlns:a16="http://schemas.microsoft.com/office/drawing/2014/main" id="{9712E60C-8FC0-AC9A-C783-04130F240DB4}"/>
              </a:ext>
            </a:extLst>
          </p:cNvPr>
          <p:cNvSpPr>
            <a:spLocks noGrp="1"/>
          </p:cNvSpPr>
          <p:nvPr>
            <p:ph type="title"/>
          </p:nvPr>
        </p:nvSpPr>
        <p:spPr/>
        <p:txBody>
          <a:bodyPr/>
          <a:lstStyle/>
          <a:p>
            <a:r>
              <a:rPr lang="en-AU"/>
              <a:t>Sisilia’s Story</a:t>
            </a:r>
          </a:p>
        </p:txBody>
      </p:sp>
      <p:sp>
        <p:nvSpPr>
          <p:cNvPr id="4" name="Text Placeholder 3">
            <a:extLst>
              <a:ext uri="{FF2B5EF4-FFF2-40B4-BE49-F238E27FC236}">
                <a16:creationId xmlns:a16="http://schemas.microsoft.com/office/drawing/2014/main" id="{31C8E225-652B-FE9C-668C-0BCCC891C786}"/>
              </a:ext>
            </a:extLst>
          </p:cNvPr>
          <p:cNvSpPr>
            <a:spLocks noGrp="1"/>
          </p:cNvSpPr>
          <p:nvPr>
            <p:ph type="body" sz="half" idx="10"/>
          </p:nvPr>
        </p:nvSpPr>
        <p:spPr/>
        <p:txBody>
          <a:bodyPr vert="horz" lIns="0" tIns="0" rIns="91440" bIns="45720" rtlCol="0" anchor="t">
            <a:normAutofit/>
          </a:bodyPr>
          <a:lstStyle/>
          <a:p>
            <a:pPr>
              <a:lnSpc>
                <a:spcPct val="120000"/>
              </a:lnSpc>
            </a:pPr>
            <a:r>
              <a:rPr lang="en-AU">
                <a:solidFill>
                  <a:srgbClr val="000000"/>
                </a:solidFill>
                <a:latin typeface="Arial"/>
                <a:cs typeface="Arial"/>
              </a:rPr>
              <a:t>Sisilia is 13 years old. She lives in Tanzania. </a:t>
            </a:r>
            <a:endParaRPr lang="en-US">
              <a:solidFill>
                <a:srgbClr val="000000"/>
              </a:solidFill>
              <a:latin typeface="Arial"/>
              <a:cs typeface="Arial"/>
            </a:endParaRPr>
          </a:p>
          <a:p>
            <a:pPr>
              <a:lnSpc>
                <a:spcPct val="120000"/>
              </a:lnSpc>
            </a:pPr>
            <a:r>
              <a:rPr lang="en-AU">
                <a:solidFill>
                  <a:srgbClr val="000000"/>
                </a:solidFill>
                <a:latin typeface="Arial"/>
                <a:cs typeface="Arial"/>
              </a:rPr>
              <a:t>Her home has one bed and no toilet. After her father passed away, she helped her mother by fetching water. She walked 30 minutes, three times a day to collect water from a dirty canal. The water was unsafe, often making her family sick and it was heavy to carry. </a:t>
            </a:r>
            <a:r>
              <a:rPr lang="en-US"/>
              <a:t>Fetching water sometimes made Sisilia late for school.</a:t>
            </a:r>
            <a:endParaRPr lang="en-AU">
              <a:solidFill>
                <a:srgbClr val="000000"/>
              </a:solidFill>
              <a:latin typeface="Arial"/>
              <a:cs typeface="Arial"/>
            </a:endParaRPr>
          </a:p>
        </p:txBody>
      </p:sp>
      <p:sp>
        <p:nvSpPr>
          <p:cNvPr id="9" name="Text Placeholder 8">
            <a:extLst>
              <a:ext uri="{FF2B5EF4-FFF2-40B4-BE49-F238E27FC236}">
                <a16:creationId xmlns:a16="http://schemas.microsoft.com/office/drawing/2014/main" id="{CE4FF6A9-6C7D-2A57-DBBE-746C280475BA}"/>
              </a:ext>
            </a:extLst>
          </p:cNvPr>
          <p:cNvSpPr>
            <a:spLocks noGrp="1"/>
          </p:cNvSpPr>
          <p:nvPr>
            <p:ph type="body" idx="11"/>
          </p:nvPr>
        </p:nvSpPr>
        <p:spPr/>
        <p:txBody>
          <a:bodyPr/>
          <a:lstStyle/>
          <a:p>
            <a:r>
              <a:rPr lang="en-AU"/>
              <a:t>Tanzania</a:t>
            </a:r>
          </a:p>
        </p:txBody>
      </p:sp>
      <p:pic>
        <p:nvPicPr>
          <p:cNvPr id="2" name="Picture 1" descr="A purple rectangular object with yellow text&#10;&#10;AI-generated content may be incorrect.">
            <a:extLst>
              <a:ext uri="{FF2B5EF4-FFF2-40B4-BE49-F238E27FC236}">
                <a16:creationId xmlns:a16="http://schemas.microsoft.com/office/drawing/2014/main" id="{01F5AA86-2861-AC9F-4CE8-E51915C975B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213170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3C3061-B274-DA28-1354-21F018CE90C5}"/>
              </a:ext>
            </a:extLst>
          </p:cNvPr>
          <p:cNvSpPr>
            <a:spLocks noGrp="1"/>
          </p:cNvSpPr>
          <p:nvPr>
            <p:ph type="body" sz="half" idx="10"/>
          </p:nvPr>
        </p:nvSpPr>
        <p:spPr/>
        <p:txBody>
          <a:bodyPr vert="horz" lIns="0" tIns="0" rIns="91440" bIns="45720" rtlCol="0" anchor="ctr">
            <a:normAutofit/>
          </a:bodyPr>
          <a:lstStyle/>
          <a:p>
            <a:r>
              <a:rPr lang="en-AU">
                <a:solidFill>
                  <a:srgbClr val="000000"/>
                </a:solidFill>
                <a:latin typeface="Arial"/>
                <a:cs typeface="Arial"/>
              </a:rPr>
              <a:t>Then something wonderful happened! The A+ Successor Project, supported by Caritas Australia, installed water taps in her village. Now she only has a two-minute walk to fetch clean water.</a:t>
            </a:r>
          </a:p>
          <a:p>
            <a:r>
              <a:rPr lang="en-US"/>
              <a:t>The project has helped install water taps at Sisilia’s school. Children can now wash their hands, drink clean water and water the school garden to grow food. </a:t>
            </a:r>
            <a:endParaRPr lang="en-US">
              <a:latin typeface="Arial"/>
              <a:cs typeface="Arial"/>
            </a:endParaRPr>
          </a:p>
        </p:txBody>
      </p:sp>
      <p:pic>
        <p:nvPicPr>
          <p:cNvPr id="4" name="Picture Placeholder 3" descr="A girl with a large bucket balanced on her head beside a communal water tap, where painted logos of supporting organisations are visible on the side.">
            <a:extLst>
              <a:ext uri="{FF2B5EF4-FFF2-40B4-BE49-F238E27FC236}">
                <a16:creationId xmlns:a16="http://schemas.microsoft.com/office/drawing/2014/main" id="{32D402F2-6504-CC66-A7AD-CBDFA5D28A97}"/>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318768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5B515-C148-C154-DEA1-661968E63F7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68FB285-C85F-366E-A1AC-CC14134015E6}"/>
              </a:ext>
            </a:extLst>
          </p:cNvPr>
          <p:cNvSpPr>
            <a:spLocks noGrp="1"/>
          </p:cNvSpPr>
          <p:nvPr>
            <p:ph type="body" sz="half" idx="10"/>
          </p:nvPr>
        </p:nvSpPr>
        <p:spPr/>
        <p:txBody>
          <a:bodyPr vert="horz" lIns="0" tIns="0" rIns="91440" bIns="45720" rtlCol="0" anchor="ctr">
            <a:normAutofit/>
          </a:bodyPr>
          <a:lstStyle/>
          <a:p>
            <a:r>
              <a:rPr lang="en-AU">
                <a:solidFill>
                  <a:srgbClr val="000000"/>
                </a:solidFill>
                <a:latin typeface="Arial"/>
                <a:cs typeface="Arial"/>
              </a:rPr>
              <a:t>Sisilia also joined the </a:t>
            </a:r>
            <a:r>
              <a:rPr lang="en-AU"/>
              <a:t>School Water, Sanitation and Hygiene (SWASH) Club</a:t>
            </a:r>
            <a:r>
              <a:rPr lang="en-AU">
                <a:solidFill>
                  <a:srgbClr val="000000"/>
                </a:solidFill>
                <a:latin typeface="Arial"/>
                <a:cs typeface="Arial"/>
              </a:rPr>
              <a:t>. Now, she teaches her classmates and parents all about handwashing and water safety.</a:t>
            </a:r>
            <a:endParaRPr lang="en-AU">
              <a:solidFill>
                <a:srgbClr val="DFF5F3"/>
              </a:solidFill>
              <a:latin typeface="Arial"/>
              <a:cs typeface="Arial"/>
            </a:endParaRPr>
          </a:p>
          <a:p>
            <a:r>
              <a:rPr lang="en-AU">
                <a:solidFill>
                  <a:srgbClr val="000000"/>
                </a:solidFill>
                <a:latin typeface="Arial"/>
                <a:cs typeface="Arial"/>
              </a:rPr>
              <a:t>Sisilia is no longer late for school. Time saved from fetching water can now be spent studying, which will help Sisilia reach her dream of one day becoming a pilot.  </a:t>
            </a:r>
            <a:endParaRPr lang="en-AU">
              <a:latin typeface="Arial"/>
              <a:cs typeface="Arial"/>
            </a:endParaRPr>
          </a:p>
        </p:txBody>
      </p:sp>
      <p:pic>
        <p:nvPicPr>
          <p:cNvPr id="6" name="Picture Placeholder 5" descr="School students sit at desks in their classroom.">
            <a:extLst>
              <a:ext uri="{FF2B5EF4-FFF2-40B4-BE49-F238E27FC236}">
                <a16:creationId xmlns:a16="http://schemas.microsoft.com/office/drawing/2014/main" id="{18683F36-69B6-C48A-93E5-E684CA2F07B0}"/>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9757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F16A5-EEB7-0138-ADCF-DF66192BBA20}"/>
              </a:ext>
            </a:extLst>
          </p:cNvPr>
          <p:cNvSpPr>
            <a:spLocks noGrp="1"/>
          </p:cNvSpPr>
          <p:nvPr>
            <p:ph type="body" sz="quarter" idx="20"/>
          </p:nvPr>
        </p:nvSpPr>
        <p:spPr/>
        <p:txBody>
          <a:bodyPr vert="horz" lIns="0" tIns="0" rIns="91440" bIns="45720" rtlCol="0" anchor="t">
            <a:noAutofit/>
          </a:bodyPr>
          <a:lstStyle/>
          <a:p>
            <a:r>
              <a:rPr lang="en-AU"/>
              <a:t>Sisilia's school has a garden where they grow food they can use for school lunches. </a:t>
            </a:r>
          </a:p>
        </p:txBody>
      </p:sp>
      <p:sp>
        <p:nvSpPr>
          <p:cNvPr id="3" name="Text Placeholder 2">
            <a:extLst>
              <a:ext uri="{FF2B5EF4-FFF2-40B4-BE49-F238E27FC236}">
                <a16:creationId xmlns:a16="http://schemas.microsoft.com/office/drawing/2014/main" id="{22F9E01B-476D-DA01-4B17-54EA98EB20FD}"/>
              </a:ext>
            </a:extLst>
          </p:cNvPr>
          <p:cNvSpPr>
            <a:spLocks noGrp="1"/>
          </p:cNvSpPr>
          <p:nvPr>
            <p:ph type="body" sz="quarter" idx="21"/>
          </p:nvPr>
        </p:nvSpPr>
        <p:spPr/>
        <p:txBody>
          <a:bodyPr vert="horz" lIns="0" tIns="0" rIns="91440" bIns="45720" rtlCol="0" anchor="t">
            <a:noAutofit/>
          </a:bodyPr>
          <a:lstStyle/>
          <a:p>
            <a:r>
              <a:rPr lang="en-AU"/>
              <a:t>Sisilia has grown in confidence as a leader through her SWASH Club.</a:t>
            </a:r>
          </a:p>
        </p:txBody>
      </p:sp>
      <p:sp>
        <p:nvSpPr>
          <p:cNvPr id="4" name="Text Placeholder 3">
            <a:extLst>
              <a:ext uri="{FF2B5EF4-FFF2-40B4-BE49-F238E27FC236}">
                <a16:creationId xmlns:a16="http://schemas.microsoft.com/office/drawing/2014/main" id="{6243D2BF-AB32-60DF-A07A-DA7AF8800725}"/>
              </a:ext>
            </a:extLst>
          </p:cNvPr>
          <p:cNvSpPr>
            <a:spLocks noGrp="1"/>
          </p:cNvSpPr>
          <p:nvPr>
            <p:ph type="body" sz="quarter" idx="22"/>
          </p:nvPr>
        </p:nvSpPr>
        <p:spPr/>
        <p:txBody>
          <a:bodyPr vert="horz" lIns="0" tIns="0" rIns="91440" bIns="45720" rtlCol="0" anchor="t">
            <a:noAutofit/>
          </a:bodyPr>
          <a:lstStyle/>
          <a:p>
            <a:r>
              <a:rPr lang="en-AU"/>
              <a:t>Sisilia even teaches parents about the importance of children going to school.</a:t>
            </a:r>
          </a:p>
        </p:txBody>
      </p:sp>
      <p:pic>
        <p:nvPicPr>
          <p:cNvPr id="12" name="Picture Placeholder 11" descr="A schoolgirl stands in front of a wall that has handwashing instructions painted on it, holding up a packet of menstrual pads, soap and other hygiene products.">
            <a:extLst>
              <a:ext uri="{FF2B5EF4-FFF2-40B4-BE49-F238E27FC236}">
                <a16:creationId xmlns:a16="http://schemas.microsoft.com/office/drawing/2014/main" id="{A9ABFCB4-B191-2915-B480-913CFCA5BA33}"/>
              </a:ext>
            </a:extLst>
          </p:cNvPr>
          <p:cNvPicPr>
            <a:picLocks noGrp="1" noChangeAspect="1"/>
          </p:cNvPicPr>
          <p:nvPr>
            <p:ph type="pic" sz="quarter" idx="24"/>
          </p:nvPr>
        </p:nvPicPr>
        <p:blipFill>
          <a:blip r:embed="rId2"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DAF3010-9BED-1520-62C8-302F67ED9860}"/>
              </a:ext>
            </a:extLst>
          </p:cNvPr>
          <p:cNvSpPr>
            <a:spLocks noGrp="1"/>
          </p:cNvSpPr>
          <p:nvPr>
            <p:ph type="body" sz="quarter" idx="26"/>
          </p:nvPr>
        </p:nvSpPr>
        <p:spPr/>
        <p:txBody>
          <a:bodyPr vert="horz" lIns="91440" tIns="45720" rIns="91440" bIns="45720" rtlCol="0" anchor="t">
            <a:normAutofit/>
          </a:bodyPr>
          <a:lstStyle/>
          <a:p>
            <a:r>
              <a:rPr lang="en-AU" sz="2400">
                <a:latin typeface="Arial"/>
                <a:cs typeface="Arial"/>
              </a:rPr>
              <a:t> Sisilia is happy her family and her school now have water nearby.</a:t>
            </a:r>
            <a:endParaRPr lang="en-AU"/>
          </a:p>
        </p:txBody>
      </p:sp>
      <p:pic>
        <p:nvPicPr>
          <p:cNvPr id="7" name="Picture Placeholder 6" descr="Three students use watering cans to water plants in a school garden.">
            <a:extLst>
              <a:ext uri="{FF2B5EF4-FFF2-40B4-BE49-F238E27FC236}">
                <a16:creationId xmlns:a16="http://schemas.microsoft.com/office/drawing/2014/main" id="{E670686A-A0AF-5A45-344A-52D95769BB4D}"/>
              </a:ext>
            </a:extLst>
          </p:cNvPr>
          <p:cNvPicPr>
            <a:picLocks noGrp="1" noChangeAspect="1"/>
          </p:cNvPicPr>
          <p:nvPr>
            <p:ph type="pic" sz="quarter" idx="23"/>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13" name="Picture Placeholder 12" descr="A large group of adults sit at wooden school desks outdoors under a large tree.">
            <a:extLst>
              <a:ext uri="{FF2B5EF4-FFF2-40B4-BE49-F238E27FC236}">
                <a16:creationId xmlns:a16="http://schemas.microsoft.com/office/drawing/2014/main" id="{3B969A6D-1F92-E1F8-9929-CF30DD4F7F09}"/>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p:blipFill>
        <p:spPr>
          <a:prstGeom prst="round2DiagRect">
            <a:avLst/>
          </a:prstGeom>
        </p:spPr>
      </p:pic>
    </p:spTree>
    <p:extLst>
      <p:ext uri="{BB962C8B-B14F-4D97-AF65-F5344CB8AC3E}">
        <p14:creationId xmlns:p14="http://schemas.microsoft.com/office/powerpoint/2010/main" val="416868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hool student writing with chalk on a blackboard.">
            <a:extLst>
              <a:ext uri="{FF2B5EF4-FFF2-40B4-BE49-F238E27FC236}">
                <a16:creationId xmlns:a16="http://schemas.microsoft.com/office/drawing/2014/main" id="{F7BB0D6E-A4CB-E8FE-6B9C-7384F8F3BC8C}"/>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xfrm>
            <a:off x="0" y="1"/>
            <a:ext cx="12192000" cy="6857999"/>
          </a:xfrm>
        </p:spPr>
      </p:pic>
      <p:sp>
        <p:nvSpPr>
          <p:cNvPr id="7" name="Rectangle: Diagonal Corners Rounded 6">
            <a:extLst>
              <a:ext uri="{FF2B5EF4-FFF2-40B4-BE49-F238E27FC236}">
                <a16:creationId xmlns:a16="http://schemas.microsoft.com/office/drawing/2014/main" id="{96E9FDE0-6CAB-BF49-BECD-51DDB1DE771C}"/>
              </a:ext>
            </a:extLst>
          </p:cNvPr>
          <p:cNvSpPr/>
          <p:nvPr/>
        </p:nvSpPr>
        <p:spPr>
          <a:xfrm>
            <a:off x="6963508" y="872197"/>
            <a:ext cx="4621237" cy="4747846"/>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2C8A499A-FA1D-77A7-500E-8C5939E5AA91}"/>
              </a:ext>
            </a:extLst>
          </p:cNvPr>
          <p:cNvSpPr>
            <a:spLocks noGrp="1"/>
          </p:cNvSpPr>
          <p:nvPr>
            <p:ph type="body" sz="half" idx="2"/>
          </p:nvPr>
        </p:nvSpPr>
        <p:spPr>
          <a:xfrm>
            <a:off x="7409400" y="1128843"/>
            <a:ext cx="3932237" cy="3670038"/>
          </a:xfrm>
        </p:spPr>
        <p:txBody>
          <a:bodyPr vert="horz" lIns="91440" tIns="45720" rIns="91440" bIns="45720" rtlCol="0" anchor="t">
            <a:normAutofit fontScale="92500" lnSpcReduction="10000"/>
          </a:bodyPr>
          <a:lstStyle/>
          <a:p>
            <a:r>
              <a:rPr lang="en-AU" sz="3600">
                <a:latin typeface="Arial"/>
                <a:cs typeface="Arial"/>
              </a:rPr>
              <a:t>“ I want to help my family live a better life. If I can study without spending so much time fetching water, I know I can achieve my dream</a:t>
            </a:r>
            <a:r>
              <a:rPr lang="en-AU" sz="3600">
                <a:solidFill>
                  <a:srgbClr val="FFFFFF"/>
                </a:solidFill>
                <a:latin typeface="Arial"/>
                <a:ea typeface="Calibri"/>
                <a:cs typeface="Arial"/>
              </a:rPr>
              <a:t>.</a:t>
            </a:r>
            <a:r>
              <a:rPr lang="en-AU" sz="3600">
                <a:latin typeface="Arial"/>
                <a:ea typeface="Calibri"/>
                <a:cs typeface="Arial"/>
              </a:rPr>
              <a:t>”</a:t>
            </a:r>
            <a:r>
              <a:rPr lang="en-AU" sz="3600">
                <a:latin typeface="Arial"/>
                <a:cs typeface="Arial"/>
              </a:rPr>
              <a:t> </a:t>
            </a:r>
          </a:p>
        </p:txBody>
      </p:sp>
      <p:sp>
        <p:nvSpPr>
          <p:cNvPr id="8" name="TextBox 7">
            <a:extLst>
              <a:ext uri="{FF2B5EF4-FFF2-40B4-BE49-F238E27FC236}">
                <a16:creationId xmlns:a16="http://schemas.microsoft.com/office/drawing/2014/main" id="{F1CA8744-1D67-933F-012D-030FCF7E2726}"/>
              </a:ext>
            </a:extLst>
          </p:cNvPr>
          <p:cNvSpPr txBox="1"/>
          <p:nvPr/>
        </p:nvSpPr>
        <p:spPr>
          <a:xfrm>
            <a:off x="9341893" y="4879075"/>
            <a:ext cx="1835623" cy="523220"/>
          </a:xfrm>
          <a:prstGeom prst="rect">
            <a:avLst/>
          </a:prstGeom>
          <a:noFill/>
        </p:spPr>
        <p:txBody>
          <a:bodyPr wrap="square" rtlCol="0">
            <a:spAutoFit/>
          </a:bodyPr>
          <a:lstStyle/>
          <a:p>
            <a:pPr algn="r"/>
            <a:r>
              <a:rPr lang="en-AU" sz="2800"/>
              <a:t>- Sisilia</a:t>
            </a:r>
          </a:p>
        </p:txBody>
      </p:sp>
    </p:spTree>
    <p:extLst>
      <p:ext uri="{BB962C8B-B14F-4D97-AF65-F5344CB8AC3E}">
        <p14:creationId xmlns:p14="http://schemas.microsoft.com/office/powerpoint/2010/main" val="1843779918"/>
      </p:ext>
    </p:extLst>
  </p:cSld>
  <p:clrMapOvr>
    <a:masterClrMapping/>
  </p:clrMapOvr>
</p:sld>
</file>

<file path=ppt/theme/theme1.xml><?xml version="1.0" encoding="utf-8"?>
<a:theme xmlns:a="http://schemas.openxmlformats.org/drawingml/2006/main" name="Office Theme">
  <a:themeElements>
    <a:clrScheme name="PC26">
      <a:dk1>
        <a:srgbClr val="DFF5F3"/>
      </a:dk1>
      <a:lt1>
        <a:srgbClr val="FFFFFF"/>
      </a:lt1>
      <a:dk2>
        <a:srgbClr val="FFF6E6"/>
      </a:dk2>
      <a:lt2>
        <a:srgbClr val="EDE2F1"/>
      </a:lt2>
      <a:accent1>
        <a:srgbClr val="762000"/>
      </a:accent1>
      <a:accent2>
        <a:srgbClr val="9563AA"/>
      </a:accent2>
      <a:accent3>
        <a:srgbClr val="44B5AC"/>
      </a:accent3>
      <a:accent4>
        <a:srgbClr val="FFD27D"/>
      </a:accent4>
      <a:accent5>
        <a:srgbClr val="93274D"/>
      </a:accent5>
      <a:accent6>
        <a:srgbClr val="A370BB"/>
      </a:accent6>
      <a:hlink>
        <a:srgbClr val="467886"/>
      </a:hlink>
      <a:folHlink>
        <a:srgbClr val="5DCFC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3B39215-2ACE-4643-9E42-59105F00A03C}" vid="{989AA75B-84B1-4145-8718-4A03D16DE083}"/>
    </a:ext>
  </a:extLst>
</a:theme>
</file>

<file path=ppt/theme/theme2.xml><?xml version="1.0" encoding="utf-8"?>
<a:theme xmlns:a="http://schemas.openxmlformats.org/drawingml/2006/main" name="1_Office Theme">
  <a:themeElements>
    <a:clrScheme name="PC26">
      <a:dk1>
        <a:srgbClr val="DFF5F3"/>
      </a:dk1>
      <a:lt1>
        <a:srgbClr val="FFFFFF"/>
      </a:lt1>
      <a:dk2>
        <a:srgbClr val="FFF6E6"/>
      </a:dk2>
      <a:lt2>
        <a:srgbClr val="EDE2F1"/>
      </a:lt2>
      <a:accent1>
        <a:srgbClr val="762000"/>
      </a:accent1>
      <a:accent2>
        <a:srgbClr val="9563AA"/>
      </a:accent2>
      <a:accent3>
        <a:srgbClr val="44B5AC"/>
      </a:accent3>
      <a:accent4>
        <a:srgbClr val="FFD27D"/>
      </a:accent4>
      <a:accent5>
        <a:srgbClr val="93274D"/>
      </a:accent5>
      <a:accent6>
        <a:srgbClr val="A370BB"/>
      </a:accent6>
      <a:hlink>
        <a:srgbClr val="467886"/>
      </a:hlink>
      <a:folHlink>
        <a:srgbClr val="5DCFC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3B39215-2ACE-4643-9E42-59105F00A03C}" vid="{989AA75B-84B1-4145-8718-4A03D16DE0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8" ma:contentTypeDescription="Create a new document." ma:contentTypeScope="" ma:versionID="8d4d09d3af613a0498c45f51af32cb23">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6e1c686b18e3d4c2691a58297f9a629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1240345-a333-43d4-bb17-215edb4655e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603D2A7-9120-4412-AE73-CF2D49616E0E}">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50902C-E51D-4362-8012-5253D98A9FCE}">
  <ds:schemaRefs>
    <ds:schemaRef ds:uri="http://schemas.microsoft.com/sharepoint/v3/contenttype/forms"/>
  </ds:schemaRefs>
</ds:datastoreItem>
</file>

<file path=customXml/itemProps3.xml><?xml version="1.0" encoding="utf-8"?>
<ds:datastoreItem xmlns:ds="http://schemas.openxmlformats.org/officeDocument/2006/customXml" ds:itemID="{98D9BA71-B0B1-4D88-BEFE-EB1D5B9C584C}">
  <ds:schemaRefs>
    <ds:schemaRef ds:uri="a1240345-a333-43d4-bb17-215edb4655ec"/>
    <ds:schemaRef ds:uri="a74f41e8-2c9a-4a9a-8a86-1b2eca9cb1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CA_PC26_PPT Template_R4</Template>
  <Application>Microsoft Office PowerPoint</Application>
  <PresentationFormat>Widescreen</PresentationFormat>
  <Slides>30</Slides>
  <Notes>7</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1_Office Theme</vt:lpstr>
      <vt:lpstr>PowerPoint Presentation</vt:lpstr>
      <vt:lpstr>Unite Against Poverty this Lent</vt:lpstr>
      <vt:lpstr>Where we work</vt:lpstr>
      <vt:lpstr>Sisilia’s Story</vt:lpstr>
      <vt:lpstr>Sisilia’s Story</vt:lpstr>
      <vt:lpstr>PowerPoint Presentation</vt:lpstr>
      <vt:lpstr>PowerPoint Presentation</vt:lpstr>
      <vt:lpstr>PowerPoint Presentation</vt:lpstr>
      <vt:lpstr>PowerPoint Presentation</vt:lpstr>
      <vt:lpstr>Monoranjon’s Story</vt:lpstr>
      <vt:lpstr>Monoranjon’s Story</vt:lpstr>
      <vt:lpstr>PowerPoint Presentation</vt:lpstr>
      <vt:lpstr>PowerPoint Presentation</vt:lpstr>
      <vt:lpstr>PowerPoint Presentation</vt:lpstr>
      <vt:lpstr>PowerPoint Presentation</vt:lpstr>
      <vt:lpstr>Manaini’s Story</vt:lpstr>
      <vt:lpstr>Manaini’s Story</vt:lpstr>
      <vt:lpstr>PowerPoint Presentation</vt:lpstr>
      <vt:lpstr>PowerPoint Presentation</vt:lpstr>
      <vt:lpstr>PowerPoint Presentation</vt:lpstr>
      <vt:lpstr>PowerPoint Presentation</vt:lpstr>
      <vt:lpstr>Responding to Emergencies</vt:lpstr>
      <vt:lpstr>Responding to Emergencies</vt:lpstr>
      <vt:lpstr>PowerPoint Presentation</vt:lpstr>
      <vt:lpstr>PowerPoint Presentation</vt:lpstr>
      <vt:lpstr>PowerPoint Presentation</vt:lpstr>
      <vt:lpstr>PowerPoint Presentation</vt:lpstr>
      <vt:lpstr>Students</vt:lpstr>
      <vt:lpstr>Photo Credits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PC26 Introduction to Project Compassion PRIMARY</dc:title>
  <dc:creator>Laura Stoffberg</dc:creator>
  <cp:revision>1</cp:revision>
  <dcterms:created xsi:type="dcterms:W3CDTF">2025-09-10T05:38:01Z</dcterms:created>
  <dcterms:modified xsi:type="dcterms:W3CDTF">2025-10-23T05:34:56Z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MediaServiceImageTags">
    <vt:lpwstr/>
  </property>
</Properties>
</file>