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  <p:sldMasterId id="2147483816" r:id="rId5"/>
  </p:sldMasterIdLst>
  <p:notesMasterIdLst>
    <p:notesMasterId r:id="rId16"/>
  </p:notesMasterIdLst>
  <p:handoutMasterIdLst>
    <p:handoutMasterId r:id="rId17"/>
  </p:handoutMasterIdLst>
  <p:sldIdLst>
    <p:sldId id="372" r:id="rId6"/>
    <p:sldId id="256" r:id="rId7"/>
    <p:sldId id="561" r:id="rId8"/>
    <p:sldId id="580" r:id="rId9"/>
    <p:sldId id="564" r:id="rId10"/>
    <p:sldId id="563" r:id="rId11"/>
    <p:sldId id="576" r:id="rId12"/>
    <p:sldId id="578" r:id="rId13"/>
    <p:sldId id="566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C21B81-68C7-CDC9-5D1E-2BF4DC3C010B}" name="Nicole Dobrohotoff" initials="ND" userId="S::nicoled@caritas.org.au::2dc4cf58-dc7e-422a-950b-38460c74cb76" providerId="AD"/>
  <p188:author id="{3C04C5D0-6B92-D3F0-FBBC-961B512960A2}" name="Dr Rebekah Pryor" initials="DP" userId="S::rebekah.pryor@caritas.org.au::8d859597-0c52-4ddc-b3e3-bd9b1ef69f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BE8F"/>
    <a:srgbClr val="762000"/>
    <a:srgbClr val="0C244C"/>
    <a:srgbClr val="63B1A4"/>
    <a:srgbClr val="D86075"/>
    <a:srgbClr val="DF918A"/>
    <a:srgbClr val="C3DDD7"/>
    <a:srgbClr val="CD594F"/>
    <a:srgbClr val="82B5B8"/>
    <a:srgbClr val="FBC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DA47C-30E6-4124-A4D8-BBE4D3A6CE13}" v="48" dt="2026-04-15T01:11:08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2" y="78"/>
      </p:cViewPr>
      <p:guideLst>
        <p:guide orient="horz" pos="2795"/>
        <p:guide orient="horz" pos="4020"/>
        <p:guide pos="5352"/>
        <p:guide pos="70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Niland" userId="e474577c-69ca-4c95-8c71-742afc135a60" providerId="ADAL" clId="{4E103A99-C701-45AB-AA81-6F44581EB30E}"/>
    <pc:docChg chg="undo custSel addSld modSld sldOrd modMainMaster">
      <pc:chgData name="Eleanor Niland" userId="e474577c-69ca-4c95-8c71-742afc135a60" providerId="ADAL" clId="{4E103A99-C701-45AB-AA81-6F44581EB30E}" dt="2026-04-15T01:12:52.177" v="525" actId="948"/>
      <pc:docMkLst>
        <pc:docMk/>
      </pc:docMkLst>
      <pc:sldChg chg="modSp mod">
        <pc:chgData name="Eleanor Niland" userId="e474577c-69ca-4c95-8c71-742afc135a60" providerId="ADAL" clId="{4E103A99-C701-45AB-AA81-6F44581EB30E}" dt="2026-04-07T05:14:41.703" v="24" actId="20577"/>
        <pc:sldMkLst>
          <pc:docMk/>
          <pc:sldMk cId="3107686197" sldId="256"/>
        </pc:sldMkLst>
        <pc:spChg chg="mod">
          <ac:chgData name="Eleanor Niland" userId="e474577c-69ca-4c95-8c71-742afc135a60" providerId="ADAL" clId="{4E103A99-C701-45AB-AA81-6F44581EB30E}" dt="2026-04-07T05:14:41.703" v="24" actId="20577"/>
          <ac:spMkLst>
            <pc:docMk/>
            <pc:sldMk cId="3107686197" sldId="256"/>
            <ac:spMk id="20" creationId="{D2338A84-5270-474A-BDB1-C9AFB4EE5FA9}"/>
          </ac:spMkLst>
        </pc:spChg>
        <pc:picChg chg="mod modCrop">
          <ac:chgData name="Eleanor Niland" userId="e474577c-69ca-4c95-8c71-742afc135a60" providerId="ADAL" clId="{4E103A99-C701-45AB-AA81-6F44581EB30E}" dt="2026-04-07T05:14:26.780" v="11" actId="18131"/>
          <ac:picMkLst>
            <pc:docMk/>
            <pc:sldMk cId="3107686197" sldId="256"/>
            <ac:picMk id="18" creationId="{42E35C6C-F054-4001-A024-D62F0DFFF6E3}"/>
          </ac:picMkLst>
        </pc:picChg>
      </pc:sldChg>
      <pc:sldChg chg="setBg">
        <pc:chgData name="Eleanor Niland" userId="e474577c-69ca-4c95-8c71-742afc135a60" providerId="ADAL" clId="{4E103A99-C701-45AB-AA81-6F44581EB30E}" dt="2026-04-07T05:13:31.220" v="8"/>
        <pc:sldMkLst>
          <pc:docMk/>
          <pc:sldMk cId="3485532053" sldId="271"/>
        </pc:sldMkLst>
      </pc:sldChg>
      <pc:sldChg chg="modSp add mod ord setBg">
        <pc:chgData name="Eleanor Niland" userId="e474577c-69ca-4c95-8c71-742afc135a60" providerId="ADAL" clId="{4E103A99-C701-45AB-AA81-6F44581EB30E}" dt="2026-04-15T01:12:52.177" v="525" actId="948"/>
        <pc:sldMkLst>
          <pc:docMk/>
          <pc:sldMk cId="1342504829" sldId="372"/>
        </pc:sldMkLst>
        <pc:spChg chg="mod">
          <ac:chgData name="Eleanor Niland" userId="e474577c-69ca-4c95-8c71-742afc135a60" providerId="ADAL" clId="{4E103A99-C701-45AB-AA81-6F44581EB30E}" dt="2026-04-15T01:12:52.177" v="525" actId="948"/>
          <ac:spMkLst>
            <pc:docMk/>
            <pc:sldMk cId="1342504829" sldId="372"/>
            <ac:spMk id="10" creationId="{A4072079-A2FA-B1A0-885E-78A2C08D30E7}"/>
          </ac:spMkLst>
        </pc:spChg>
      </pc:sldChg>
      <pc:sldChg chg="setBg">
        <pc:chgData name="Eleanor Niland" userId="e474577c-69ca-4c95-8c71-742afc135a60" providerId="ADAL" clId="{4E103A99-C701-45AB-AA81-6F44581EB30E}" dt="2026-04-07T04:28:28.290" v="1"/>
        <pc:sldMkLst>
          <pc:docMk/>
          <pc:sldMk cId="1335305896" sldId="561"/>
        </pc:sldMkLst>
      </pc:sldChg>
      <pc:sldChg chg="modSp mod modNotesTx">
        <pc:chgData name="Eleanor Niland" userId="e474577c-69ca-4c95-8c71-742afc135a60" providerId="ADAL" clId="{4E103A99-C701-45AB-AA81-6F44581EB30E}" dt="2026-04-15T00:03:55.588" v="492" actId="18654"/>
        <pc:sldMkLst>
          <pc:docMk/>
          <pc:sldMk cId="2571509088" sldId="563"/>
        </pc:sldMkLst>
        <pc:spChg chg="mod">
          <ac:chgData name="Eleanor Niland" userId="e474577c-69ca-4c95-8c71-742afc135a60" providerId="ADAL" clId="{4E103A99-C701-45AB-AA81-6F44581EB30E}" dt="2026-04-15T00:02:40.646" v="475" actId="1038"/>
          <ac:spMkLst>
            <pc:docMk/>
            <pc:sldMk cId="2571509088" sldId="563"/>
            <ac:spMk id="6" creationId="{9B9A1B2E-2C10-4933-97F3-66F4EFEB2251}"/>
          </ac:spMkLst>
        </pc:spChg>
        <pc:spChg chg="mod">
          <ac:chgData name="Eleanor Niland" userId="e474577c-69ca-4c95-8c71-742afc135a60" providerId="ADAL" clId="{4E103A99-C701-45AB-AA81-6F44581EB30E}" dt="2026-04-07T05:28:47.961" v="238" actId="20577"/>
          <ac:spMkLst>
            <pc:docMk/>
            <pc:sldMk cId="2571509088" sldId="563"/>
            <ac:spMk id="19" creationId="{09ECCCE8-4095-458E-8010-722161763A58}"/>
          </ac:spMkLst>
        </pc:spChg>
        <pc:picChg chg="mod">
          <ac:chgData name="Eleanor Niland" userId="e474577c-69ca-4c95-8c71-742afc135a60" providerId="ADAL" clId="{4E103A99-C701-45AB-AA81-6F44581EB30E}" dt="2026-04-15T00:03:55.588" v="492" actId="18654"/>
          <ac:picMkLst>
            <pc:docMk/>
            <pc:sldMk cId="2571509088" sldId="563"/>
            <ac:picMk id="16" creationId="{E8A2D4B5-174A-4A3C-B70C-80A67E5DC9DD}"/>
          </ac:picMkLst>
        </pc:picChg>
      </pc:sldChg>
      <pc:sldChg chg="modSp mod">
        <pc:chgData name="Eleanor Niland" userId="e474577c-69ca-4c95-8c71-742afc135a60" providerId="ADAL" clId="{4E103A99-C701-45AB-AA81-6F44581EB30E}" dt="2026-04-15T00:03:15.291" v="481" actId="14100"/>
        <pc:sldMkLst>
          <pc:docMk/>
          <pc:sldMk cId="3034308484" sldId="564"/>
        </pc:sldMkLst>
        <pc:spChg chg="mod">
          <ac:chgData name="Eleanor Niland" userId="e474577c-69ca-4c95-8c71-742afc135a60" providerId="ADAL" clId="{4E103A99-C701-45AB-AA81-6F44581EB30E}" dt="2026-04-15T00:03:15.291" v="481" actId="14100"/>
          <ac:spMkLst>
            <pc:docMk/>
            <pc:sldMk cId="3034308484" sldId="564"/>
            <ac:spMk id="5" creationId="{AE60A654-0403-47B5-9CC6-5CDB74E5E044}"/>
          </ac:spMkLst>
        </pc:spChg>
      </pc:sldChg>
      <pc:sldChg chg="modSp mod modNotesTx">
        <pc:chgData name="Eleanor Niland" userId="e474577c-69ca-4c95-8c71-742afc135a60" providerId="ADAL" clId="{4E103A99-C701-45AB-AA81-6F44581EB30E}" dt="2026-04-15T00:01:40.225" v="462" actId="14100"/>
        <pc:sldMkLst>
          <pc:docMk/>
          <pc:sldMk cId="2202538508" sldId="566"/>
        </pc:sldMkLst>
        <pc:spChg chg="mod">
          <ac:chgData name="Eleanor Niland" userId="e474577c-69ca-4c95-8c71-742afc135a60" providerId="ADAL" clId="{4E103A99-C701-45AB-AA81-6F44581EB30E}" dt="2026-04-15T00:01:40.225" v="462" actId="14100"/>
          <ac:spMkLst>
            <pc:docMk/>
            <pc:sldMk cId="2202538508" sldId="566"/>
            <ac:spMk id="6" creationId="{908E00A3-2BAF-4CC9-994B-4F840F3F08EE}"/>
          </ac:spMkLst>
        </pc:spChg>
        <pc:spChg chg="mod">
          <ac:chgData name="Eleanor Niland" userId="e474577c-69ca-4c95-8c71-742afc135a60" providerId="ADAL" clId="{4E103A99-C701-45AB-AA81-6F44581EB30E}" dt="2026-04-07T05:46:01.662" v="316" actId="20577"/>
          <ac:spMkLst>
            <pc:docMk/>
            <pc:sldMk cId="2202538508" sldId="566"/>
            <ac:spMk id="19" creationId="{09ECCCE8-4095-458E-8010-722161763A58}"/>
          </ac:spMkLst>
        </pc:spChg>
        <pc:picChg chg="mod modCrop">
          <ac:chgData name="Eleanor Niland" userId="e474577c-69ca-4c95-8c71-742afc135a60" providerId="ADAL" clId="{4E103A99-C701-45AB-AA81-6F44581EB30E}" dt="2026-04-14T23:57:12.625" v="432" actId="18131"/>
          <ac:picMkLst>
            <pc:docMk/>
            <pc:sldMk cId="2202538508" sldId="566"/>
            <ac:picMk id="11" creationId="{2FF8BC74-7C3A-4EB9-BCB1-A94E8D99B3C9}"/>
          </ac:picMkLst>
        </pc:picChg>
      </pc:sldChg>
      <pc:sldChg chg="modSp mod">
        <pc:chgData name="Eleanor Niland" userId="e474577c-69ca-4c95-8c71-742afc135a60" providerId="ADAL" clId="{4E103A99-C701-45AB-AA81-6F44581EB30E}" dt="2026-04-15T00:02:18.268" v="469" actId="1036"/>
        <pc:sldMkLst>
          <pc:docMk/>
          <pc:sldMk cId="3794429927" sldId="576"/>
        </pc:sldMkLst>
        <pc:spChg chg="mod">
          <ac:chgData name="Eleanor Niland" userId="e474577c-69ca-4c95-8c71-742afc135a60" providerId="ADAL" clId="{4E103A99-C701-45AB-AA81-6F44581EB30E}" dt="2026-04-15T00:02:18.268" v="469" actId="1036"/>
          <ac:spMkLst>
            <pc:docMk/>
            <pc:sldMk cId="3794429927" sldId="576"/>
            <ac:spMk id="7" creationId="{6C25E7A1-7964-4E12-B1D0-7F780512069D}"/>
          </ac:spMkLst>
        </pc:spChg>
        <pc:spChg chg="mod">
          <ac:chgData name="Eleanor Niland" userId="e474577c-69ca-4c95-8c71-742afc135a60" providerId="ADAL" clId="{4E103A99-C701-45AB-AA81-6F44581EB30E}" dt="2026-04-07T05:30:41.629" v="248" actId="20577"/>
          <ac:spMkLst>
            <pc:docMk/>
            <pc:sldMk cId="3794429927" sldId="576"/>
            <ac:spMk id="19" creationId="{09ECCCE8-4095-458E-8010-722161763A58}"/>
          </ac:spMkLst>
        </pc:spChg>
        <pc:picChg chg="mod">
          <ac:chgData name="Eleanor Niland" userId="e474577c-69ca-4c95-8c71-742afc135a60" providerId="ADAL" clId="{4E103A99-C701-45AB-AA81-6F44581EB30E}" dt="2026-04-07T05:30:11.021" v="241" actId="196"/>
          <ac:picMkLst>
            <pc:docMk/>
            <pc:sldMk cId="3794429927" sldId="576"/>
            <ac:picMk id="5" creationId="{DC5C8ADA-EF72-4070-B6F9-F9FD079F3DC6}"/>
          </ac:picMkLst>
        </pc:picChg>
      </pc:sldChg>
      <pc:sldChg chg="modSp mod">
        <pc:chgData name="Eleanor Niland" userId="e474577c-69ca-4c95-8c71-742afc135a60" providerId="ADAL" clId="{4E103A99-C701-45AB-AA81-6F44581EB30E}" dt="2026-04-15T00:01:32.142" v="461" actId="14100"/>
        <pc:sldMkLst>
          <pc:docMk/>
          <pc:sldMk cId="2850005400" sldId="578"/>
        </pc:sldMkLst>
        <pc:spChg chg="mod">
          <ac:chgData name="Eleanor Niland" userId="e474577c-69ca-4c95-8c71-742afc135a60" providerId="ADAL" clId="{4E103A99-C701-45AB-AA81-6F44581EB30E}" dt="2026-04-15T00:01:32.142" v="461" actId="14100"/>
          <ac:spMkLst>
            <pc:docMk/>
            <pc:sldMk cId="2850005400" sldId="578"/>
            <ac:spMk id="6" creationId="{E8E4C261-2F63-4DF5-9B39-95B8C2FD7D87}"/>
          </ac:spMkLst>
        </pc:spChg>
        <pc:spChg chg="mod">
          <ac:chgData name="Eleanor Niland" userId="e474577c-69ca-4c95-8c71-742afc135a60" providerId="ADAL" clId="{4E103A99-C701-45AB-AA81-6F44581EB30E}" dt="2026-04-07T05:37:09.173" v="259" actId="207"/>
          <ac:spMkLst>
            <pc:docMk/>
            <pc:sldMk cId="2850005400" sldId="578"/>
            <ac:spMk id="19" creationId="{09ECCCE8-4095-458E-8010-722161763A58}"/>
          </ac:spMkLst>
        </pc:spChg>
        <pc:picChg chg="mod modCrop">
          <ac:chgData name="Eleanor Niland" userId="e474577c-69ca-4c95-8c71-742afc135a60" providerId="ADAL" clId="{4E103A99-C701-45AB-AA81-6F44581EB30E}" dt="2026-04-07T05:36:45.097" v="257" actId="18131"/>
          <ac:picMkLst>
            <pc:docMk/>
            <pc:sldMk cId="2850005400" sldId="578"/>
            <ac:picMk id="5" creationId="{0B4E475A-035F-4884-8674-DD7591D48DE1}"/>
          </ac:picMkLst>
        </pc:picChg>
      </pc:sldChg>
      <pc:sldChg chg="modSp mod">
        <pc:chgData name="Eleanor Niland" userId="e474577c-69ca-4c95-8c71-742afc135a60" providerId="ADAL" clId="{4E103A99-C701-45AB-AA81-6F44581EB30E}" dt="2026-04-15T00:03:41.486" v="491" actId="1036"/>
        <pc:sldMkLst>
          <pc:docMk/>
          <pc:sldMk cId="3977604003" sldId="580"/>
        </pc:sldMkLst>
        <pc:spChg chg="mod">
          <ac:chgData name="Eleanor Niland" userId="e474577c-69ca-4c95-8c71-742afc135a60" providerId="ADAL" clId="{4E103A99-C701-45AB-AA81-6F44581EB30E}" dt="2026-04-15T00:03:41.486" v="491" actId="1036"/>
          <ac:spMkLst>
            <pc:docMk/>
            <pc:sldMk cId="3977604003" sldId="580"/>
            <ac:spMk id="6" creationId="{9217B29A-66B6-4D14-96F2-D48C79DDA9DA}"/>
          </ac:spMkLst>
        </pc:spChg>
        <pc:spChg chg="mod">
          <ac:chgData name="Eleanor Niland" userId="e474577c-69ca-4c95-8c71-742afc135a60" providerId="ADAL" clId="{4E103A99-C701-45AB-AA81-6F44581EB30E}" dt="2026-04-07T05:22:25.853" v="63" actId="20577"/>
          <ac:spMkLst>
            <pc:docMk/>
            <pc:sldMk cId="3977604003" sldId="580"/>
            <ac:spMk id="7" creationId="{C251E34E-B2F5-4265-9A8E-F61FDDCC4F93}"/>
          </ac:spMkLst>
        </pc:spChg>
        <pc:picChg chg="mod">
          <ac:chgData name="Eleanor Niland" userId="e474577c-69ca-4c95-8c71-742afc135a60" providerId="ADAL" clId="{4E103A99-C701-45AB-AA81-6F44581EB30E}" dt="2026-04-07T05:21:18.372" v="31" actId="14826"/>
          <ac:picMkLst>
            <pc:docMk/>
            <pc:sldMk cId="3977604003" sldId="580"/>
            <ac:picMk id="8" creationId="{14D41A2E-B8A2-4FE3-8C9F-50154AC605ED}"/>
          </ac:picMkLst>
        </pc:picChg>
      </pc:sldChg>
      <pc:sldMasterChg chg="modSldLayout">
        <pc:chgData name="Eleanor Niland" userId="e474577c-69ca-4c95-8c71-742afc135a60" providerId="ADAL" clId="{4E103A99-C701-45AB-AA81-6F44581EB30E}" dt="2026-04-07T04:28:13.588" v="0" actId="207"/>
        <pc:sldMasterMkLst>
          <pc:docMk/>
          <pc:sldMasterMk cId="746531459" sldId="2147483757"/>
        </pc:sldMasterMkLst>
        <pc:sldLayoutChg chg="modSp mod">
          <pc:chgData name="Eleanor Niland" userId="e474577c-69ca-4c95-8c71-742afc135a60" providerId="ADAL" clId="{4E103A99-C701-45AB-AA81-6F44581EB30E}" dt="2026-04-07T04:28:13.588" v="0" actId="207"/>
          <pc:sldLayoutMkLst>
            <pc:docMk/>
            <pc:sldMasterMk cId="746531459" sldId="2147483757"/>
            <pc:sldLayoutMk cId="2094552315" sldId="2147483769"/>
          </pc:sldLayoutMkLst>
          <pc:spChg chg="mod">
            <ac:chgData name="Eleanor Niland" userId="e474577c-69ca-4c95-8c71-742afc135a60" providerId="ADAL" clId="{4E103A99-C701-45AB-AA81-6F44581EB30E}" dt="2026-04-07T04:28:13.588" v="0" actId="207"/>
            <ac:spMkLst>
              <pc:docMk/>
              <pc:sldMasterMk cId="746531459" sldId="2147483757"/>
              <pc:sldLayoutMk cId="2094552315" sldId="2147483769"/>
              <ac:spMk id="27" creationId="{BA273ECB-A724-2546-BFA3-B0800F000E83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People queue for food distributions in Gaza. Photo: </a:t>
            </a:r>
            <a:r>
              <a:rPr lang="en-AU" dirty="0"/>
              <a:t>Catholic Relief Services</a:t>
            </a:r>
          </a:p>
          <a:p>
            <a:r>
              <a:rPr lang="en-US" sz="1200" dirty="0"/>
              <a:t>Prayer by Rebekah Pryor/Caritas Australia, June 2023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5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https://www.youtube.com/watch/-kr6QfCqvbg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1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dirty="0">
                <a:solidFill>
                  <a:schemeClr val="tx2"/>
                </a:solidFill>
              </a:rPr>
              <a:t>CRS and partners have provided tarps, shelter and WASH support across displacement sites in Gaza. Photo: CRS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Prayer by Rebekah Pryor/Caritas Australia, June 2023.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05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Women using water taps provided by Caritas Bangladesh in Cox’s Bazar Refugee Camp. Photo: Jessica Stone / Caritas Australia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02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Child eating emergency food rations in temporary shelter following the Myanmar earthquake. Photo: Benny Manser/Caritas Australia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0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A camp for displaced Sudanese people. Photo: CAFOD.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98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Women now have access to sanitation and hygiene facilities in a Cox’s Bazar refugee camp in Bangladesh. Photo: Jessica Stone/Caritas Australia 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9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mother and son smile broadly as they receive infant formula in Khan Younis Refugee Camp. </a:t>
            </a:r>
            <a:r>
              <a:rPr lang="en-AU" dirty="0"/>
              <a:t>Photo: </a:t>
            </a:r>
            <a:r>
              <a:rPr lang="en-US" dirty="0"/>
              <a:t>Caritas Jerusalem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73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67270C-4AD2-3848-B52F-626C968E72C5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07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94454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D86075"/>
                </a:solidFill>
              </a:rPr>
              <a:t>Click to edit Master title style</a:t>
            </a:r>
            <a:endParaRPr lang="en-US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156104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5040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595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614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585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52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57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tx2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5936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06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946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980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000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90872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669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052736"/>
            <a:ext cx="11127797" cy="48965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1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5930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282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080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0" y="0"/>
            <a:ext cx="11644206" cy="97155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98351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2916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674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16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524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806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557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825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2728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0407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5"/>
            <a:ext cx="4431051" cy="434786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2728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9378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0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5523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12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5090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745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439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0801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9938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6298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900011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224272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939710" y="1346621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959875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63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9464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181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9181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D4CBE5-4DCB-4A44-BE5E-2607C20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875" y="1578054"/>
            <a:ext cx="11144250" cy="4422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238096-96B3-B943-89ED-70DA7328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0" y="535781"/>
            <a:ext cx="7385832" cy="562570"/>
          </a:xfrm>
          <a:prstGeom prst="rect">
            <a:avLst/>
          </a:prstGeom>
        </p:spPr>
        <p:txBody>
          <a:bodyPr/>
          <a:lstStyle>
            <a:lvl1pPr>
              <a:defRPr sz="2672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087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8D0468F1-DB78-4D7D-A99A-324D33F3A9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55E2FF6-F22D-4C00-812A-CA9C39B37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08113"/>
            <a:ext cx="6096000" cy="5449887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73632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B19AB4-795D-4D4F-935C-45C27EC53D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9053" y="1613812"/>
            <a:ext cx="5314022" cy="394095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FD77B1-E272-47C7-B79C-01F491566C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3" y="1613812"/>
            <a:ext cx="5784802" cy="44069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200"/>
              </a:spcAft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FD3E9F-6924-4D7B-BD88-27A6352BC4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3629" y="6250616"/>
            <a:ext cx="2009446" cy="360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A3E9AC5F-106F-4D57-85D1-99E75D2346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9F682-0FFA-415A-A76D-A4D22924A6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89713" y="5640324"/>
            <a:ext cx="5313362" cy="380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90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BE3667E-0EB5-4A50-BF3B-602E07F52A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650" y="1408113"/>
            <a:ext cx="9429750" cy="52768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408E3B2-AAE1-4B45-A329-E4F592BD82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432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8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C3DDD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0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24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62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20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1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1948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145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26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57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17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85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6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24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7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6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55D99-04FC-9E43-8704-13C14E52B367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4168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08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552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731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65015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D86075"/>
                </a:solidFill>
              </a:rPr>
              <a:t>Click to edit Master title style</a:t>
            </a:r>
            <a:endParaRPr lang="en-US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80051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447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14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21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19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3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587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317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17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273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287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079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1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66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183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71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842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38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34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73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79905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218406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50629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761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405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2224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4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73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86011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C24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4276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3902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624109"/>
            <a:ext cx="6087237" cy="5333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38915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108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485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977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73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51261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8504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3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20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35724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20320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833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717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39398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47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229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35944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926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1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1424" y="1415000"/>
            <a:ext cx="10145037" cy="374219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827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1424" y="1482499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F777E19-EBE2-4E87-B507-4FB48D7D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41784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899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97575E76-F89F-4F13-BF7E-95E66D292128}"/>
              </a:ext>
            </a:extLst>
          </p:cNvPr>
          <p:cNvSpPr/>
          <p:nvPr userDrawn="1"/>
        </p:nvSpPr>
        <p:spPr>
          <a:xfrm rot="16200000">
            <a:off x="3332208" y="-2382884"/>
            <a:ext cx="5464522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297" y="711200"/>
            <a:ext cx="10145037" cy="49500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9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47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97575E76-F89F-4F13-BF7E-95E66D29212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297" y="1412777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1C47728-BB3F-4B12-8FF1-7A1EEFB7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01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913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245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348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755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024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471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5360" y="692696"/>
            <a:ext cx="5184574" cy="48890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701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93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42315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E5DBCB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248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212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920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178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520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91195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16079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8759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98508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081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2.emf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79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63" Type="http://schemas.openxmlformats.org/officeDocument/2006/relationships/slideLayout" Target="../slideLayouts/slideLayout121.xml"/><Relationship Id="rId68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66" Type="http://schemas.openxmlformats.org/officeDocument/2006/relationships/slideLayout" Target="../slideLayouts/slideLayout124.xml"/><Relationship Id="rId74" Type="http://schemas.openxmlformats.org/officeDocument/2006/relationships/slideLayout" Target="../slideLayouts/slideLayout132.xml"/><Relationship Id="rId79" Type="http://schemas.openxmlformats.org/officeDocument/2006/relationships/image" Target="../media/image1.emf"/><Relationship Id="rId5" Type="http://schemas.openxmlformats.org/officeDocument/2006/relationships/slideLayout" Target="../slideLayouts/slideLayout63.xml"/><Relationship Id="rId61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64" Type="http://schemas.openxmlformats.org/officeDocument/2006/relationships/slideLayout" Target="../slideLayouts/slideLayout122.xml"/><Relationship Id="rId69" Type="http://schemas.openxmlformats.org/officeDocument/2006/relationships/slideLayout" Target="../slideLayouts/slideLayout127.xml"/><Relationship Id="rId7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72" Type="http://schemas.openxmlformats.org/officeDocument/2006/relationships/slideLayout" Target="../slideLayouts/slideLayout130.xml"/><Relationship Id="rId80" Type="http://schemas.openxmlformats.org/officeDocument/2006/relationships/image" Target="../media/image2.emf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slideLayout" Target="../slideLayouts/slideLayout117.xml"/><Relationship Id="rId67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slideLayout" Target="../slideLayouts/slideLayout120.xml"/><Relationship Id="rId70" Type="http://schemas.openxmlformats.org/officeDocument/2006/relationships/slideLayout" Target="../slideLayouts/slideLayout128.xml"/><Relationship Id="rId75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slideLayout" Target="../slideLayouts/slideLayout118.xml"/><Relationship Id="rId65" Type="http://schemas.openxmlformats.org/officeDocument/2006/relationships/slideLayout" Target="../slideLayouts/slideLayout123.xml"/><Relationship Id="rId73" Type="http://schemas.openxmlformats.org/officeDocument/2006/relationships/slideLayout" Target="../slideLayouts/slideLayout131.xml"/><Relationship Id="rId78" Type="http://schemas.openxmlformats.org/officeDocument/2006/relationships/theme" Target="../theme/theme2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92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65.xml"/><Relationship Id="rId7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61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65" r:id="rId2"/>
    <p:sldLayoutId id="2147483759" r:id="rId3"/>
    <p:sldLayoutId id="2147483766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  <p:sldLayoutId id="2147483795" r:id="rId38"/>
    <p:sldLayoutId id="2147483796" r:id="rId39"/>
    <p:sldLayoutId id="2147483797" r:id="rId40"/>
    <p:sldLayoutId id="2147483798" r:id="rId41"/>
    <p:sldLayoutId id="2147483799" r:id="rId42"/>
    <p:sldLayoutId id="2147483800" r:id="rId43"/>
    <p:sldLayoutId id="2147483801" r:id="rId44"/>
    <p:sldLayoutId id="2147483802" r:id="rId45"/>
    <p:sldLayoutId id="2147483803" r:id="rId46"/>
    <p:sldLayoutId id="2147483804" r:id="rId47"/>
    <p:sldLayoutId id="2147483805" r:id="rId48"/>
    <p:sldLayoutId id="2147483806" r:id="rId49"/>
    <p:sldLayoutId id="2147483807" r:id="rId50"/>
    <p:sldLayoutId id="2147483808" r:id="rId51"/>
    <p:sldLayoutId id="2147483809" r:id="rId52"/>
    <p:sldLayoutId id="2147483810" r:id="rId53"/>
    <p:sldLayoutId id="2147483811" r:id="rId54"/>
    <p:sldLayoutId id="2147483812" r:id="rId55"/>
    <p:sldLayoutId id="2147483813" r:id="rId56"/>
    <p:sldLayoutId id="2147483814" r:id="rId57"/>
    <p:sldLayoutId id="2147483815" r:id="rId5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80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0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  <p:sldLayoutId id="2147483851" r:id="rId35"/>
    <p:sldLayoutId id="2147483852" r:id="rId36"/>
    <p:sldLayoutId id="2147483853" r:id="rId37"/>
    <p:sldLayoutId id="2147483854" r:id="rId38"/>
    <p:sldLayoutId id="2147483855" r:id="rId39"/>
    <p:sldLayoutId id="2147483856" r:id="rId40"/>
    <p:sldLayoutId id="2147483857" r:id="rId41"/>
    <p:sldLayoutId id="2147483858" r:id="rId42"/>
    <p:sldLayoutId id="2147483859" r:id="rId43"/>
    <p:sldLayoutId id="2147483860" r:id="rId44"/>
    <p:sldLayoutId id="2147483861" r:id="rId45"/>
    <p:sldLayoutId id="2147483862" r:id="rId46"/>
    <p:sldLayoutId id="2147483863" r:id="rId47"/>
    <p:sldLayoutId id="2147483864" r:id="rId48"/>
    <p:sldLayoutId id="2147483865" r:id="rId49"/>
    <p:sldLayoutId id="2147483866" r:id="rId50"/>
    <p:sldLayoutId id="2147483867" r:id="rId51"/>
    <p:sldLayoutId id="2147483868" r:id="rId52"/>
    <p:sldLayoutId id="2147483869" r:id="rId53"/>
    <p:sldLayoutId id="2147483870" r:id="rId54"/>
    <p:sldLayoutId id="2147483871" r:id="rId55"/>
    <p:sldLayoutId id="2147483872" r:id="rId56"/>
    <p:sldLayoutId id="2147483873" r:id="rId57"/>
    <p:sldLayoutId id="2147483874" r:id="rId58"/>
    <p:sldLayoutId id="2147483875" r:id="rId59"/>
    <p:sldLayoutId id="2147483876" r:id="rId60"/>
    <p:sldLayoutId id="2147483877" r:id="rId61"/>
    <p:sldLayoutId id="2147483878" r:id="rId62"/>
    <p:sldLayoutId id="2147483879" r:id="rId63"/>
    <p:sldLayoutId id="2147483880" r:id="rId64"/>
    <p:sldLayoutId id="2147483881" r:id="rId65"/>
    <p:sldLayoutId id="2147483882" r:id="rId66"/>
    <p:sldLayoutId id="2147483883" r:id="rId67"/>
    <p:sldLayoutId id="2147483884" r:id="rId68"/>
    <p:sldLayoutId id="2147483885" r:id="rId69"/>
    <p:sldLayoutId id="2147483886" r:id="rId70"/>
    <p:sldLayoutId id="2147483887" r:id="rId71"/>
    <p:sldLayoutId id="2147483888" r:id="rId72"/>
    <p:sldLayoutId id="2147483889" r:id="rId73"/>
    <p:sldLayoutId id="2147483890" r:id="rId74"/>
    <p:sldLayoutId id="2147483891" r:id="rId75"/>
    <p:sldLayoutId id="2147483892" r:id="rId76"/>
    <p:sldLayoutId id="2147483893" r:id="rId7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B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A4072079-A2FA-B1A0-885E-78A2C08D3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AU" sz="2400" dirty="0">
                <a:solidFill>
                  <a:schemeClr val="tx1"/>
                </a:solidFill>
              </a:rPr>
              <a:t>The following prayer includes real images and references to the experiences of refugees. Some viewers may find this content distressing. Please take care while engaging and speak to a teacher or trusted adult if you need support.</a:t>
            </a:r>
            <a:endParaRPr lang="en-AU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11D1BFA-9793-22E3-8A38-89A421F59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>
                <a:solidFill>
                  <a:srgbClr val="762000"/>
                </a:solidFill>
              </a:rPr>
              <a:t>Content Warning</a:t>
            </a:r>
            <a:br>
              <a:rPr lang="en-AU" dirty="0">
                <a:solidFill>
                  <a:srgbClr val="762000"/>
                </a:solidFill>
              </a:rPr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2504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B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A97-96FA-DB42-B88B-2247555B7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8553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02B456-E552-B044-8935-7245250B6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56100"/>
            <a:ext cx="10583673" cy="1264424"/>
          </a:xfrm>
        </p:spPr>
        <p:txBody>
          <a:bodyPr/>
          <a:lstStyle/>
          <a:p>
            <a:r>
              <a:rPr lang="en-US">
                <a:ea typeface="Roboto" pitchFamily="2" charset="0"/>
              </a:rPr>
              <a:t>Prayer for refugees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338A84-5270-474A-BDB1-C9AFB4EE5FA9}"/>
              </a:ext>
            </a:extLst>
          </p:cNvPr>
          <p:cNvSpPr txBox="1"/>
          <p:nvPr/>
        </p:nvSpPr>
        <p:spPr>
          <a:xfrm>
            <a:off x="170121" y="6400804"/>
            <a:ext cx="3094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Updated April 2026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2E35C6C-F054-4001-A024-D62F0DFFF6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32227" b="35351"/>
          <a:stretch>
            <a:fillRect/>
          </a:stretch>
        </p:blipFill>
        <p:spPr>
          <a:xfrm>
            <a:off x="0" y="10351"/>
            <a:ext cx="12192000" cy="2964648"/>
          </a:xfrm>
        </p:spPr>
      </p:pic>
    </p:spTree>
    <p:extLst>
      <p:ext uri="{BB962C8B-B14F-4D97-AF65-F5344CB8AC3E}">
        <p14:creationId xmlns:p14="http://schemas.microsoft.com/office/powerpoint/2010/main" val="310768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B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F60727-9786-40D7-AF75-8FD2C59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 message from Pope </a:t>
            </a:r>
            <a:r>
              <a:rPr lang="en-AU" dirty="0" err="1">
                <a:solidFill>
                  <a:schemeClr val="bg1"/>
                </a:solidFill>
              </a:rPr>
              <a:t>francis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B723E-96E0-B64A-AEAA-A290F4DDA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121" y="1520893"/>
            <a:ext cx="9537757" cy="3450481"/>
          </a:xfrm>
        </p:spPr>
        <p:txBody>
          <a:bodyPr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/>
              <a:t>“Whoever welcomes a migrant welcomes Christ.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/>
              <a:t>Let us pray that migrants fleeing from war or hunger, forced to undertake journeys fraught with danger and violence, may find welcome and new living opportunities".</a:t>
            </a:r>
            <a:endParaRPr lang="en-US" sz="3200">
              <a:latin typeface="+mn-lt"/>
              <a:ea typeface="Roboto" pitchFamily="2" charset="0"/>
            </a:endParaRPr>
          </a:p>
          <a:p>
            <a:pPr algn="ctr"/>
            <a:br>
              <a:rPr lang="en-US" sz="2400">
                <a:latin typeface="+mn-lt"/>
                <a:ea typeface="Roboto" pitchFamily="2" charset="0"/>
              </a:rPr>
            </a:br>
            <a:r>
              <a:rPr lang="en-US" sz="2400">
                <a:latin typeface="+mn-lt"/>
                <a:ea typeface="Roboto" pitchFamily="2" charset="0"/>
              </a:rPr>
              <a:t>Pope Francis’s prayer intention for June 2024</a:t>
            </a:r>
            <a:endParaRPr lang="en-US" sz="2400" b="1">
              <a:latin typeface="+mn-lt"/>
              <a:ea typeface="Roboto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4C947F8-A9AC-4E4D-AB53-D8F257EDE668}"/>
              </a:ext>
            </a:extLst>
          </p:cNvPr>
          <p:cNvSpPr/>
          <p:nvPr/>
        </p:nvSpPr>
        <p:spPr>
          <a:xfrm>
            <a:off x="724630" y="1418679"/>
            <a:ext cx="618842" cy="642169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rgbClr val="762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CD0AE8AF-90A8-4F31-8F6D-6CB2FC2448F3}"/>
              </a:ext>
            </a:extLst>
          </p:cNvPr>
          <p:cNvSpPr/>
          <p:nvPr/>
        </p:nvSpPr>
        <p:spPr>
          <a:xfrm>
            <a:off x="10992544" y="5229200"/>
            <a:ext cx="408497" cy="465577"/>
          </a:xfrm>
          <a:custGeom>
            <a:avLst/>
            <a:gdLst>
              <a:gd name="connsiteX0" fmla="*/ 121539 w 180975"/>
              <a:gd name="connsiteY0" fmla="*/ 20670 h 180975"/>
              <a:gd name="connsiteX1" fmla="*/ 121539 w 180975"/>
              <a:gd name="connsiteY1" fmla="*/ 107824 h 180975"/>
              <a:gd name="connsiteX2" fmla="*/ 107918 w 180975"/>
              <a:gd name="connsiteY2" fmla="*/ 121445 h 180975"/>
              <a:gd name="connsiteX3" fmla="*/ 20764 w 180975"/>
              <a:gd name="connsiteY3" fmla="*/ 121445 h 180975"/>
              <a:gd name="connsiteX4" fmla="*/ 7144 w 180975"/>
              <a:gd name="connsiteY4" fmla="*/ 135066 h 180975"/>
              <a:gd name="connsiteX5" fmla="*/ 7144 w 180975"/>
              <a:gd name="connsiteY5" fmla="*/ 165831 h 180975"/>
              <a:gd name="connsiteX6" fmla="*/ 20764 w 180975"/>
              <a:gd name="connsiteY6" fmla="*/ 179452 h 180975"/>
              <a:gd name="connsiteX7" fmla="*/ 121539 w 180975"/>
              <a:gd name="connsiteY7" fmla="*/ 179452 h 180975"/>
              <a:gd name="connsiteX8" fmla="*/ 165925 w 180975"/>
              <a:gd name="connsiteY8" fmla="*/ 179452 h 180975"/>
              <a:gd name="connsiteX9" fmla="*/ 179546 w 180975"/>
              <a:gd name="connsiteY9" fmla="*/ 165831 h 180975"/>
              <a:gd name="connsiteX10" fmla="*/ 179546 w 180975"/>
              <a:gd name="connsiteY10" fmla="*/ 121540 h 180975"/>
              <a:gd name="connsiteX11" fmla="*/ 179546 w 180975"/>
              <a:gd name="connsiteY11" fmla="*/ 20766 h 180975"/>
              <a:gd name="connsiteX12" fmla="*/ 165925 w 180975"/>
              <a:gd name="connsiteY12" fmla="*/ 7145 h 180975"/>
              <a:gd name="connsiteX13" fmla="*/ 135160 w 180975"/>
              <a:gd name="connsiteY13" fmla="*/ 7145 h 180975"/>
              <a:gd name="connsiteX14" fmla="*/ 121539 w 180975"/>
              <a:gd name="connsiteY14" fmla="*/ 2067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975" h="180975">
                <a:moveTo>
                  <a:pt x="121539" y="20670"/>
                </a:moveTo>
                <a:lnTo>
                  <a:pt x="121539" y="107824"/>
                </a:lnTo>
                <a:cubicBezTo>
                  <a:pt x="121539" y="115349"/>
                  <a:pt x="115443" y="121445"/>
                  <a:pt x="107918" y="121445"/>
                </a:cubicBezTo>
                <a:lnTo>
                  <a:pt x="20764" y="121445"/>
                </a:lnTo>
                <a:cubicBezTo>
                  <a:pt x="13240" y="121445"/>
                  <a:pt x="7144" y="127541"/>
                  <a:pt x="7144" y="135066"/>
                </a:cubicBezTo>
                <a:lnTo>
                  <a:pt x="7144" y="165831"/>
                </a:lnTo>
                <a:cubicBezTo>
                  <a:pt x="7144" y="173356"/>
                  <a:pt x="13240" y="179452"/>
                  <a:pt x="20764" y="179452"/>
                </a:cubicBezTo>
                <a:lnTo>
                  <a:pt x="121539" y="179452"/>
                </a:lnTo>
                <a:lnTo>
                  <a:pt x="165925" y="179452"/>
                </a:lnTo>
                <a:cubicBezTo>
                  <a:pt x="173450" y="179452"/>
                  <a:pt x="179546" y="173356"/>
                  <a:pt x="179546" y="165831"/>
                </a:cubicBezTo>
                <a:lnTo>
                  <a:pt x="179546" y="121540"/>
                </a:lnTo>
                <a:lnTo>
                  <a:pt x="179546" y="20766"/>
                </a:lnTo>
                <a:cubicBezTo>
                  <a:pt x="179546" y="13241"/>
                  <a:pt x="173450" y="7145"/>
                  <a:pt x="165925" y="7145"/>
                </a:cubicBezTo>
                <a:lnTo>
                  <a:pt x="135160" y="7145"/>
                </a:lnTo>
                <a:cubicBezTo>
                  <a:pt x="127635" y="7050"/>
                  <a:pt x="121539" y="13146"/>
                  <a:pt x="121539" y="20670"/>
                </a:cubicBezTo>
                <a:close/>
              </a:path>
            </a:pathLst>
          </a:custGeom>
          <a:solidFill>
            <a:srgbClr val="762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530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4D41A2E-B8A2-4FE3-8C9F-50154AC605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1066" b="11066"/>
          <a:stretch/>
        </p:blipFill>
        <p:spPr>
          <a:xfrm>
            <a:off x="0" y="1"/>
            <a:ext cx="12192000" cy="6326709"/>
          </a:xfrm>
        </p:spPr>
      </p:pic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217B29A-66B6-4D14-96F2-D48C79DDA9DA}"/>
              </a:ext>
            </a:extLst>
          </p:cNvPr>
          <p:cNvSpPr/>
          <p:nvPr/>
        </p:nvSpPr>
        <p:spPr>
          <a:xfrm>
            <a:off x="150117" y="108291"/>
            <a:ext cx="5328000" cy="5770800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God of Love,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walk with all your people.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welcome the </a:t>
            </a:r>
            <a:r>
              <a:rPr lang="en-US" sz="4000" err="1">
                <a:ea typeface="Roboto" pitchFamily="2" charset="0"/>
              </a:rPr>
              <a:t>neighbour</a:t>
            </a:r>
            <a:r>
              <a:rPr lang="en-US" sz="4000">
                <a:ea typeface="Roboto" pitchFamily="2" charset="0"/>
              </a:rPr>
              <a:t> </a:t>
            </a:r>
            <a:r>
              <a:rPr lang="en-US" sz="4000" i="1">
                <a:ea typeface="Roboto" pitchFamily="2" charset="0"/>
              </a:rPr>
              <a:t>and</a:t>
            </a:r>
            <a:r>
              <a:rPr lang="en-US" sz="4000">
                <a:ea typeface="Roboto" pitchFamily="2" charset="0"/>
              </a:rPr>
              <a:t> the stranger.</a:t>
            </a:r>
            <a:endParaRPr lang="en-US" sz="24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1E34E-B2F5-4265-9A8E-F61FDDCC4F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368" y="5949280"/>
            <a:ext cx="9577064" cy="247722"/>
          </a:xfrm>
        </p:spPr>
        <p:txBody>
          <a:bodyPr/>
          <a:lstStyle/>
          <a:p>
            <a:pPr algn="l"/>
            <a:r>
              <a:rPr lang="en-US" sz="1000" dirty="0"/>
              <a:t>Photo: Catholic Relief Services (CRS)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760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all of water taps fill large metal containers with water as women wait. ">
            <a:extLst>
              <a:ext uri="{FF2B5EF4-FFF2-40B4-BE49-F238E27FC236}">
                <a16:creationId xmlns:a16="http://schemas.microsoft.com/office/drawing/2014/main" id="{8A760F0D-592E-4A5C-A79A-E6528938A4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5408" b="15408"/>
          <a:stretch>
            <a:fillRect/>
          </a:stretch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051" y="5917582"/>
            <a:ext cx="4847861" cy="247722"/>
          </a:xfrm>
        </p:spPr>
        <p:txBody>
          <a:bodyPr/>
          <a:lstStyle/>
          <a:p>
            <a:pPr algn="l"/>
            <a:r>
              <a:rPr lang="en-AU"/>
              <a:t>Photo: Jessica Stone/Caritas Australia</a:t>
            </a: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AE60A654-0403-47B5-9CC6-5CDB74E5E044}"/>
              </a:ext>
            </a:extLst>
          </p:cNvPr>
          <p:cNvSpPr/>
          <p:nvPr/>
        </p:nvSpPr>
        <p:spPr>
          <a:xfrm>
            <a:off x="169167" y="121479"/>
            <a:ext cx="5328000" cy="5770800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May we do likewise, acting for justice so that all people know peace and freedom,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AU" sz="4000"/>
              <a:t>at home and far away.</a:t>
            </a:r>
            <a:endParaRPr lang="en-AU" sz="3600"/>
          </a:p>
        </p:txBody>
      </p:sp>
    </p:spTree>
    <p:extLst>
      <p:ext uri="{BB962C8B-B14F-4D97-AF65-F5344CB8AC3E}">
        <p14:creationId xmlns:p14="http://schemas.microsoft.com/office/powerpoint/2010/main" val="3034308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8A2D4B5-174A-4A3C-B70C-80A67E5DC9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5602" b="15602"/>
          <a:stretch>
            <a:fillRect/>
          </a:stretch>
        </p:blipFill>
        <p:spPr>
          <a:xfrm flipH="1">
            <a:off x="0" y="1"/>
            <a:ext cx="12192000" cy="6290658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5989590"/>
            <a:ext cx="4847861" cy="247722"/>
          </a:xfrm>
        </p:spPr>
        <p:txBody>
          <a:bodyPr/>
          <a:lstStyle/>
          <a:p>
            <a:r>
              <a:rPr lang="en-AU" dirty="0"/>
              <a:t>Photo: Benny Manser/ Caritas Australia</a:t>
            </a:r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B9A1B2E-2C10-4933-97F3-66F4EFEB2251}"/>
              </a:ext>
            </a:extLst>
          </p:cNvPr>
          <p:cNvSpPr/>
          <p:nvPr/>
        </p:nvSpPr>
        <p:spPr>
          <a:xfrm>
            <a:off x="159642" y="111954"/>
            <a:ext cx="5328000" cy="5770800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God of Care,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feed the hungry and make room for all who are displaced.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571509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5C8ADA-EF72-4070-B6F9-F9FD079F3D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1423" b="11423"/>
          <a:stretch>
            <a:fillRect/>
          </a:stretch>
        </p:blipFill>
        <p:spPr>
          <a:xfrm flipH="1">
            <a:off x="0" y="0"/>
            <a:ext cx="12208328" cy="6280229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368" y="5956971"/>
            <a:ext cx="4847861" cy="247722"/>
          </a:xfrm>
        </p:spPr>
        <p:txBody>
          <a:bodyPr/>
          <a:lstStyle/>
          <a:p>
            <a:pPr algn="l"/>
            <a:r>
              <a:rPr lang="en-AU" dirty="0"/>
              <a:t>Photo: CAFOD</a:t>
            </a:r>
          </a:p>
        </p:txBody>
      </p:sp>
      <p:sp>
        <p:nvSpPr>
          <p:cNvPr id="7" name="Round Diagonal Corner Rectangle 1">
            <a:extLst>
              <a:ext uri="{FF2B5EF4-FFF2-40B4-BE49-F238E27FC236}">
                <a16:creationId xmlns:a16="http://schemas.microsoft.com/office/drawing/2014/main" id="{6C25E7A1-7964-4E12-B1D0-7F780512069D}"/>
              </a:ext>
            </a:extLst>
          </p:cNvPr>
          <p:cNvSpPr/>
          <p:nvPr/>
        </p:nvSpPr>
        <p:spPr>
          <a:xfrm>
            <a:off x="167298" y="107381"/>
            <a:ext cx="5328000" cy="5770800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May we do likewise, acting with compassion so that all people fleeing poverty and fear find what they need to live well.</a:t>
            </a:r>
          </a:p>
        </p:txBody>
      </p:sp>
    </p:spTree>
    <p:extLst>
      <p:ext uri="{BB962C8B-B14F-4D97-AF65-F5344CB8AC3E}">
        <p14:creationId xmlns:p14="http://schemas.microsoft.com/office/powerpoint/2010/main" val="379442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4E475A-035F-4884-8674-DD7591D48D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2769" r="8309" b="14460"/>
          <a:stretch>
            <a:fillRect/>
          </a:stretch>
        </p:blipFill>
        <p:spPr>
          <a:xfrm>
            <a:off x="0" y="-18288"/>
            <a:ext cx="12192000" cy="6259914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051" y="5917582"/>
            <a:ext cx="4847861" cy="247722"/>
          </a:xfrm>
        </p:spPr>
        <p:txBody>
          <a:bodyPr/>
          <a:lstStyle/>
          <a:p>
            <a:pPr algn="l"/>
            <a:r>
              <a:rPr lang="en-AU" dirty="0"/>
              <a:t>Photo: </a:t>
            </a:r>
            <a:r>
              <a:rPr lang="en-US" sz="1000" kern="0" dirty="0">
                <a:latin typeface="Arial" panose="020B0604020202020204" pitchFamily="34" charset="0"/>
                <a:ea typeface="Roboto" pitchFamily="2" charset="0"/>
              </a:rPr>
              <a:t>Jessica Stone/Caritas Australia </a:t>
            </a:r>
            <a:endParaRPr lang="en-AU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E8E4C261-2F63-4DF5-9B39-95B8C2FD7D87}"/>
              </a:ext>
            </a:extLst>
          </p:cNvPr>
          <p:cNvSpPr/>
          <p:nvPr/>
        </p:nvSpPr>
        <p:spPr>
          <a:xfrm>
            <a:off x="149681" y="108560"/>
            <a:ext cx="5328000" cy="5770800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 dirty="0">
                <a:ea typeface="Roboto" pitchFamily="2" charset="0"/>
              </a:rPr>
              <a:t>God of Freedom,</a:t>
            </a:r>
          </a:p>
          <a:p>
            <a:pPr>
              <a:lnSpc>
                <a:spcPct val="110000"/>
              </a:lnSpc>
            </a:pPr>
            <a:r>
              <a:rPr lang="en-US" sz="4000" dirty="0">
                <a:ea typeface="Roboto" pitchFamily="2" charset="0"/>
              </a:rPr>
              <a:t>you meet us where we are and make the way for life.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50005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FF8BC74-7C3A-4EB9-BCB1-A94E8D99B3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8823" t="2709" b="31022"/>
          <a:stretch>
            <a:fillRect/>
          </a:stretch>
        </p:blipFill>
        <p:spPr>
          <a:xfrm flipH="1">
            <a:off x="0" y="0"/>
            <a:ext cx="12192000" cy="6326709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6343" y="5949280"/>
            <a:ext cx="4847861" cy="247722"/>
          </a:xfrm>
        </p:spPr>
        <p:txBody>
          <a:bodyPr/>
          <a:lstStyle/>
          <a:p>
            <a:pPr algn="l"/>
            <a:r>
              <a:rPr lang="en-AU" dirty="0"/>
              <a:t>Photo: </a:t>
            </a:r>
            <a:r>
              <a:rPr lang="en-US" dirty="0"/>
              <a:t>Caritas Jerusalem</a:t>
            </a:r>
            <a:endParaRPr lang="en-AU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08E00A3-2BAF-4CC9-994B-4F840F3F08EE}"/>
              </a:ext>
            </a:extLst>
          </p:cNvPr>
          <p:cNvSpPr/>
          <p:nvPr/>
        </p:nvSpPr>
        <p:spPr>
          <a:xfrm>
            <a:off x="148732" y="99601"/>
            <a:ext cx="5328000" cy="5769129"/>
          </a:xfrm>
          <a:prstGeom prst="round2DiagRect">
            <a:avLst/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 dirty="0"/>
              <a:t>May we do likewise,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 dirty="0"/>
              <a:t>acting in solidarity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 dirty="0"/>
              <a:t>with all people, especially migrants and refugees, to realise hope together. </a:t>
            </a:r>
            <a:r>
              <a:rPr lang="en-AU" sz="4000" b="1" dirty="0"/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2202538508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1_Education PPT Template">
  <a:themeElements>
    <a:clrScheme name="Custom 36">
      <a:dk1>
        <a:srgbClr val="05243F"/>
      </a:dk1>
      <a:lt1>
        <a:sysClr val="window" lastClr="FFFFFF"/>
      </a:lt1>
      <a:dk2>
        <a:srgbClr val="05243F"/>
      </a:dk2>
      <a:lt2>
        <a:srgbClr val="FFFFFF"/>
      </a:lt2>
      <a:accent1>
        <a:srgbClr val="63B1A4"/>
      </a:accent1>
      <a:accent2>
        <a:srgbClr val="C3DDD7"/>
      </a:accent2>
      <a:accent3>
        <a:srgbClr val="D86075"/>
      </a:accent3>
      <a:accent4>
        <a:srgbClr val="DF918A"/>
      </a:accent4>
      <a:accent5>
        <a:srgbClr val="762000"/>
      </a:accent5>
      <a:accent6>
        <a:srgbClr val="E5DBCB"/>
      </a:accent6>
      <a:hlink>
        <a:srgbClr val="3296EE"/>
      </a:hlink>
      <a:folHlink>
        <a:srgbClr val="3296E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4f41e8-2c9a-4a9a-8a86-1b2eca9cb15f" xsi:nil="true"/>
    <MediaLengthInSeconds xmlns="a7938f78-b017-4dc0-8c82-d5b44b2641c5" xsi:nil="true"/>
    <lcf76f155ced4ddcb4097134ff3c332f xmlns="a7938f78-b017-4dc0-8c82-d5b44b2641c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B4FC32371B3489519A984A7B27919" ma:contentTypeVersion="19" ma:contentTypeDescription="Create a new document." ma:contentTypeScope="" ma:versionID="616cba8acb9e0cdda2726f1aa8357487">
  <xsd:schema xmlns:xsd="http://www.w3.org/2001/XMLSchema" xmlns:xs="http://www.w3.org/2001/XMLSchema" xmlns:p="http://schemas.microsoft.com/office/2006/metadata/properties" xmlns:ns2="a7938f78-b017-4dc0-8c82-d5b44b2641c5" xmlns:ns3="a74f41e8-2c9a-4a9a-8a86-1b2eca9cb15f" targetNamespace="http://schemas.microsoft.com/office/2006/metadata/properties" ma:root="true" ma:fieldsID="8263444d65e89c1549783ac1a4911d42" ns2:_="" ns3:_="">
    <xsd:import namespace="a7938f78-b017-4dc0-8c82-d5b44b2641c5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38f78-b017-4dc0-8c82-d5b44b2641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CE9FC7-F488-4CBC-BC57-3C13B4B4EA8E}">
  <ds:schemaRefs>
    <ds:schemaRef ds:uri="http://schemas.microsoft.com/office/infopath/2007/PartnerControls"/>
    <ds:schemaRef ds:uri="d0426e0c-4a75-4487-8a8c-05f70a1c3a62"/>
    <ds:schemaRef ds:uri="http://purl.org/dc/dcmitype/"/>
    <ds:schemaRef ds:uri="http://schemas.microsoft.com/office/2006/documentManagement/types"/>
    <ds:schemaRef ds:uri="http://purl.org/dc/terms/"/>
    <ds:schemaRef ds:uri="http://schemas.microsoft.com/sharepoint/v3/fields"/>
    <ds:schemaRef ds:uri="http://www.w3.org/XML/1998/namespace"/>
    <ds:schemaRef ds:uri="http://purl.org/dc/elements/1.1/"/>
    <ds:schemaRef ds:uri="a74f41e8-2c9a-4a9a-8a86-1b2eca9cb15f"/>
    <ds:schemaRef ds:uri="http://schemas.openxmlformats.org/package/2006/metadata/core-properties"/>
    <ds:schemaRef ds:uri="http://schemas.microsoft.com/office/2006/metadata/properties"/>
    <ds:schemaRef ds:uri="a7938f78-b017-4dc0-8c82-d5b44b2641c5"/>
  </ds:schemaRefs>
</ds:datastoreItem>
</file>

<file path=customXml/itemProps2.xml><?xml version="1.0" encoding="utf-8"?>
<ds:datastoreItem xmlns:ds="http://schemas.openxmlformats.org/officeDocument/2006/customXml" ds:itemID="{ACD0CA2F-B019-48E8-9C92-E0D683A557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938f78-b017-4dc0-8c82-d5b44b2641c5"/>
    <ds:schemaRef ds:uri="a74f41e8-2c9a-4a9a-8a86-1b2eca9cb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434</Words>
  <Application>Microsoft Office PowerPoint</Application>
  <PresentationFormat>Widescreen</PresentationFormat>
  <Paragraphs>46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Roboto</vt:lpstr>
      <vt:lpstr>Education PPT Template</vt:lpstr>
      <vt:lpstr>1_Education PPT Template</vt:lpstr>
      <vt:lpstr>Content Warning </vt:lpstr>
      <vt:lpstr>Prayer for refugees</vt:lpstr>
      <vt:lpstr>A message from Pope francis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Refugee Prayer</dc:title>
  <dc:creator>Sarah Latif;Catherine McAleer</dc:creator>
  <cp:lastModifiedBy>Eleanor Niland</cp:lastModifiedBy>
  <cp:revision>2</cp:revision>
  <dcterms:created xsi:type="dcterms:W3CDTF">2014-11-30T23:21:17Z</dcterms:created>
  <dcterms:modified xsi:type="dcterms:W3CDTF">2026-04-15T01:13:02Z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0x01010009DB4FC32371B3489519A984A7B27919</vt:lpwstr>
  </property>
  <property fmtid="{D5CDD505-2E9C-101B-9397-08002B2CF9AE}" pid="3" name="_dlc_DocIdItemGuid">
    <vt:lpwstr>13b17c03-a2d5-4b66-9a49-d8c22fe020a1</vt:lpwstr>
  </property>
  <property fmtid="{D5CDD505-2E9C-101B-9397-08002B2CF9AE}" pid="4" name="Calendar Year">
    <vt:lpwstr>3</vt:lpwstr>
  </property>
  <property fmtid="{D5CDD505-2E9C-101B-9397-08002B2CF9AE}" pid="5" name="_ExtendedDescription">
    <vt:lpwstr>Refugee prayer last updated Dec 2020</vt:lpwstr>
  </property>
  <property fmtid="{D5CDD505-2E9C-101B-9397-08002B2CF9AE}" pid="6" name="Document Status">
    <vt:lpwstr>5</vt:lpwstr>
  </property>
  <property fmtid="{D5CDD505-2E9C-101B-9397-08002B2CF9AE}" pid="7" name="TaxKeyword">
    <vt:lpwstr/>
  </property>
  <property fmtid="{D5CDD505-2E9C-101B-9397-08002B2CF9AE}" pid="8" name="Order">
    <vt:lpwstr>1681300.00000000</vt:lpwstr>
  </property>
  <property fmtid="{D5CDD505-2E9C-101B-9397-08002B2CF9AE}" pid="9" name="xd_ProgID">
    <vt:lpwstr/>
  </property>
  <property fmtid="{D5CDD505-2E9C-101B-9397-08002B2CF9AE}" pid="10" name="MediaServiceImageTags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TriggerFlowInfo">
    <vt:lpwstr/>
  </property>
  <property fmtid="{D5CDD505-2E9C-101B-9397-08002B2CF9AE}" pid="14" name="xd_Signature">
    <vt:lpwstr/>
  </property>
  <property fmtid="{D5CDD505-2E9C-101B-9397-08002B2CF9AE}" pid="15" name="Audience">
    <vt:lpwstr>;#Lower Primary (F-2);#</vt:lpwstr>
  </property>
  <property fmtid="{D5CDD505-2E9C-101B-9397-08002B2CF9AE}" pid="16" name="Res Type">
    <vt:lpwstr>;#Assembly;#</vt:lpwstr>
  </property>
  <property fmtid="{D5CDD505-2E9C-101B-9397-08002B2CF9AE}" pid="17" name="Resource Topic">
    <vt:lpwstr>;#About Caritas;#</vt:lpwstr>
  </property>
  <property fmtid="{D5CDD505-2E9C-101B-9397-08002B2CF9AE}" pid="18" name="Topic">
    <vt:lpwstr/>
  </property>
</Properties>
</file>