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7" r:id="rId4"/>
    <p:sldMasterId id="2147483816" r:id="rId5"/>
  </p:sldMasterIdLst>
  <p:notesMasterIdLst>
    <p:notesMasterId r:id="rId16"/>
  </p:notesMasterIdLst>
  <p:handoutMasterIdLst>
    <p:handoutMasterId r:id="rId17"/>
  </p:handoutMasterIdLst>
  <p:sldIdLst>
    <p:sldId id="372" r:id="rId6"/>
    <p:sldId id="256" r:id="rId7"/>
    <p:sldId id="561" r:id="rId8"/>
    <p:sldId id="580" r:id="rId9"/>
    <p:sldId id="564" r:id="rId10"/>
    <p:sldId id="563" r:id="rId11"/>
    <p:sldId id="576" r:id="rId12"/>
    <p:sldId id="578" r:id="rId13"/>
    <p:sldId id="566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95" userDrawn="1">
          <p15:clr>
            <a:srgbClr val="A4A3A4"/>
          </p15:clr>
        </p15:guide>
        <p15:guide id="2" orient="horz" pos="4020" userDrawn="1">
          <p15:clr>
            <a:srgbClr val="A4A3A4"/>
          </p15:clr>
        </p15:guide>
        <p15:guide id="3" pos="5352" userDrawn="1">
          <p15:clr>
            <a:srgbClr val="A4A3A4"/>
          </p15:clr>
        </p15:guide>
        <p15:guide id="4" pos="70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C21B81-68C7-CDC9-5D1E-2BF4DC3C010B}" name="Nicole Dobrohotoff" initials="ND" userId="S::nicoled@caritas.org.au::2dc4cf58-dc7e-422a-950b-38460c74cb76" providerId="AD"/>
  <p188:author id="{3C04C5D0-6B92-D3F0-FBBC-961B512960A2}" name="Dr Rebekah Pryor" initials="DP" userId="S::rebekah.pryor@caritas.org.au::8d859597-0c52-4ddc-b3e3-bd9b1ef69f3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BE8F"/>
    <a:srgbClr val="762000"/>
    <a:srgbClr val="0C244C"/>
    <a:srgbClr val="63B1A4"/>
    <a:srgbClr val="D86075"/>
    <a:srgbClr val="DF918A"/>
    <a:srgbClr val="C3DDD7"/>
    <a:srgbClr val="CD594F"/>
    <a:srgbClr val="82B5B8"/>
    <a:srgbClr val="FBC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2DA47C-30E6-4124-A4D8-BBE4D3A6CE13}" v="48" dt="2026-04-15T01:11:08.2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72" y="78"/>
      </p:cViewPr>
      <p:guideLst>
        <p:guide orient="horz" pos="2795"/>
        <p:guide orient="horz" pos="4020"/>
        <p:guide pos="5352"/>
        <p:guide pos="70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anor Niland" userId="e474577c-69ca-4c95-8c71-742afc135a60" providerId="ADAL" clId="{4E103A99-C701-45AB-AA81-6F44581EB30E}"/>
    <pc:docChg chg="undo custSel addSld modSld sldOrd modMainMaster">
      <pc:chgData name="Eleanor Niland" userId="e474577c-69ca-4c95-8c71-742afc135a60" providerId="ADAL" clId="{4E103A99-C701-45AB-AA81-6F44581EB30E}" dt="2026-04-15T01:12:52.177" v="525" actId="948"/>
      <pc:docMkLst>
        <pc:docMk/>
      </pc:docMkLst>
      <pc:sldChg chg="modSp mod">
        <pc:chgData name="Eleanor Niland" userId="e474577c-69ca-4c95-8c71-742afc135a60" providerId="ADAL" clId="{4E103A99-C701-45AB-AA81-6F44581EB30E}" dt="2026-04-07T05:14:41.703" v="24" actId="20577"/>
        <pc:sldMkLst>
          <pc:docMk/>
          <pc:sldMk cId="3107686197" sldId="256"/>
        </pc:sldMkLst>
        <pc:spChg chg="mod">
          <ac:chgData name="Eleanor Niland" userId="e474577c-69ca-4c95-8c71-742afc135a60" providerId="ADAL" clId="{4E103A99-C701-45AB-AA81-6F44581EB30E}" dt="2026-04-07T05:14:41.703" v="24" actId="20577"/>
          <ac:spMkLst>
            <pc:docMk/>
            <pc:sldMk cId="3107686197" sldId="256"/>
            <ac:spMk id="20" creationId="{D2338A84-5270-474A-BDB1-C9AFB4EE5FA9}"/>
          </ac:spMkLst>
        </pc:spChg>
        <pc:picChg chg="mod modCrop">
          <ac:chgData name="Eleanor Niland" userId="e474577c-69ca-4c95-8c71-742afc135a60" providerId="ADAL" clId="{4E103A99-C701-45AB-AA81-6F44581EB30E}" dt="2026-04-07T05:14:26.780" v="11" actId="18131"/>
          <ac:picMkLst>
            <pc:docMk/>
            <pc:sldMk cId="3107686197" sldId="256"/>
            <ac:picMk id="18" creationId="{42E35C6C-F054-4001-A024-D62F0DFFF6E3}"/>
          </ac:picMkLst>
        </pc:picChg>
      </pc:sldChg>
      <pc:sldChg chg="setBg">
        <pc:chgData name="Eleanor Niland" userId="e474577c-69ca-4c95-8c71-742afc135a60" providerId="ADAL" clId="{4E103A99-C701-45AB-AA81-6F44581EB30E}" dt="2026-04-07T05:13:31.220" v="8"/>
        <pc:sldMkLst>
          <pc:docMk/>
          <pc:sldMk cId="3485532053" sldId="271"/>
        </pc:sldMkLst>
      </pc:sldChg>
      <pc:sldChg chg="modSp add mod ord setBg">
        <pc:chgData name="Eleanor Niland" userId="e474577c-69ca-4c95-8c71-742afc135a60" providerId="ADAL" clId="{4E103A99-C701-45AB-AA81-6F44581EB30E}" dt="2026-04-15T01:12:52.177" v="525" actId="948"/>
        <pc:sldMkLst>
          <pc:docMk/>
          <pc:sldMk cId="1342504829" sldId="372"/>
        </pc:sldMkLst>
        <pc:spChg chg="mod">
          <ac:chgData name="Eleanor Niland" userId="e474577c-69ca-4c95-8c71-742afc135a60" providerId="ADAL" clId="{4E103A99-C701-45AB-AA81-6F44581EB30E}" dt="2026-04-15T01:12:52.177" v="525" actId="948"/>
          <ac:spMkLst>
            <pc:docMk/>
            <pc:sldMk cId="1342504829" sldId="372"/>
            <ac:spMk id="10" creationId="{A4072079-A2FA-B1A0-885E-78A2C08D30E7}"/>
          </ac:spMkLst>
        </pc:spChg>
      </pc:sldChg>
      <pc:sldChg chg="setBg">
        <pc:chgData name="Eleanor Niland" userId="e474577c-69ca-4c95-8c71-742afc135a60" providerId="ADAL" clId="{4E103A99-C701-45AB-AA81-6F44581EB30E}" dt="2026-04-07T04:28:28.290" v="1"/>
        <pc:sldMkLst>
          <pc:docMk/>
          <pc:sldMk cId="1335305896" sldId="561"/>
        </pc:sldMkLst>
      </pc:sldChg>
      <pc:sldChg chg="modSp mod modNotesTx">
        <pc:chgData name="Eleanor Niland" userId="e474577c-69ca-4c95-8c71-742afc135a60" providerId="ADAL" clId="{4E103A99-C701-45AB-AA81-6F44581EB30E}" dt="2026-04-15T00:03:55.588" v="492" actId="18654"/>
        <pc:sldMkLst>
          <pc:docMk/>
          <pc:sldMk cId="2571509088" sldId="563"/>
        </pc:sldMkLst>
        <pc:spChg chg="mod">
          <ac:chgData name="Eleanor Niland" userId="e474577c-69ca-4c95-8c71-742afc135a60" providerId="ADAL" clId="{4E103A99-C701-45AB-AA81-6F44581EB30E}" dt="2026-04-15T00:02:40.646" v="475" actId="1038"/>
          <ac:spMkLst>
            <pc:docMk/>
            <pc:sldMk cId="2571509088" sldId="563"/>
            <ac:spMk id="6" creationId="{9B9A1B2E-2C10-4933-97F3-66F4EFEB2251}"/>
          </ac:spMkLst>
        </pc:spChg>
        <pc:spChg chg="mod">
          <ac:chgData name="Eleanor Niland" userId="e474577c-69ca-4c95-8c71-742afc135a60" providerId="ADAL" clId="{4E103A99-C701-45AB-AA81-6F44581EB30E}" dt="2026-04-07T05:28:47.961" v="238" actId="20577"/>
          <ac:spMkLst>
            <pc:docMk/>
            <pc:sldMk cId="2571509088" sldId="563"/>
            <ac:spMk id="19" creationId="{09ECCCE8-4095-458E-8010-722161763A58}"/>
          </ac:spMkLst>
        </pc:spChg>
        <pc:picChg chg="mod">
          <ac:chgData name="Eleanor Niland" userId="e474577c-69ca-4c95-8c71-742afc135a60" providerId="ADAL" clId="{4E103A99-C701-45AB-AA81-6F44581EB30E}" dt="2026-04-15T00:03:55.588" v="492" actId="18654"/>
          <ac:picMkLst>
            <pc:docMk/>
            <pc:sldMk cId="2571509088" sldId="563"/>
            <ac:picMk id="16" creationId="{E8A2D4B5-174A-4A3C-B70C-80A67E5DC9DD}"/>
          </ac:picMkLst>
        </pc:picChg>
      </pc:sldChg>
      <pc:sldChg chg="modSp mod">
        <pc:chgData name="Eleanor Niland" userId="e474577c-69ca-4c95-8c71-742afc135a60" providerId="ADAL" clId="{4E103A99-C701-45AB-AA81-6F44581EB30E}" dt="2026-04-15T00:03:15.291" v="481" actId="14100"/>
        <pc:sldMkLst>
          <pc:docMk/>
          <pc:sldMk cId="3034308484" sldId="564"/>
        </pc:sldMkLst>
        <pc:spChg chg="mod">
          <ac:chgData name="Eleanor Niland" userId="e474577c-69ca-4c95-8c71-742afc135a60" providerId="ADAL" clId="{4E103A99-C701-45AB-AA81-6F44581EB30E}" dt="2026-04-15T00:03:15.291" v="481" actId="14100"/>
          <ac:spMkLst>
            <pc:docMk/>
            <pc:sldMk cId="3034308484" sldId="564"/>
            <ac:spMk id="5" creationId="{AE60A654-0403-47B5-9CC6-5CDB74E5E044}"/>
          </ac:spMkLst>
        </pc:spChg>
      </pc:sldChg>
      <pc:sldChg chg="modSp mod modNotesTx">
        <pc:chgData name="Eleanor Niland" userId="e474577c-69ca-4c95-8c71-742afc135a60" providerId="ADAL" clId="{4E103A99-C701-45AB-AA81-6F44581EB30E}" dt="2026-04-15T00:01:40.225" v="462" actId="14100"/>
        <pc:sldMkLst>
          <pc:docMk/>
          <pc:sldMk cId="2202538508" sldId="566"/>
        </pc:sldMkLst>
        <pc:spChg chg="mod">
          <ac:chgData name="Eleanor Niland" userId="e474577c-69ca-4c95-8c71-742afc135a60" providerId="ADAL" clId="{4E103A99-C701-45AB-AA81-6F44581EB30E}" dt="2026-04-15T00:01:40.225" v="462" actId="14100"/>
          <ac:spMkLst>
            <pc:docMk/>
            <pc:sldMk cId="2202538508" sldId="566"/>
            <ac:spMk id="6" creationId="{908E00A3-2BAF-4CC9-994B-4F840F3F08EE}"/>
          </ac:spMkLst>
        </pc:spChg>
        <pc:spChg chg="mod">
          <ac:chgData name="Eleanor Niland" userId="e474577c-69ca-4c95-8c71-742afc135a60" providerId="ADAL" clId="{4E103A99-C701-45AB-AA81-6F44581EB30E}" dt="2026-04-07T05:46:01.662" v="316" actId="20577"/>
          <ac:spMkLst>
            <pc:docMk/>
            <pc:sldMk cId="2202538508" sldId="566"/>
            <ac:spMk id="19" creationId="{09ECCCE8-4095-458E-8010-722161763A58}"/>
          </ac:spMkLst>
        </pc:spChg>
        <pc:picChg chg="mod modCrop">
          <ac:chgData name="Eleanor Niland" userId="e474577c-69ca-4c95-8c71-742afc135a60" providerId="ADAL" clId="{4E103A99-C701-45AB-AA81-6F44581EB30E}" dt="2026-04-14T23:57:12.625" v="432" actId="18131"/>
          <ac:picMkLst>
            <pc:docMk/>
            <pc:sldMk cId="2202538508" sldId="566"/>
            <ac:picMk id="11" creationId="{2FF8BC74-7C3A-4EB9-BCB1-A94E8D99B3C9}"/>
          </ac:picMkLst>
        </pc:picChg>
      </pc:sldChg>
      <pc:sldChg chg="modSp mod">
        <pc:chgData name="Eleanor Niland" userId="e474577c-69ca-4c95-8c71-742afc135a60" providerId="ADAL" clId="{4E103A99-C701-45AB-AA81-6F44581EB30E}" dt="2026-04-15T00:02:18.268" v="469" actId="1036"/>
        <pc:sldMkLst>
          <pc:docMk/>
          <pc:sldMk cId="3794429927" sldId="576"/>
        </pc:sldMkLst>
        <pc:spChg chg="mod">
          <ac:chgData name="Eleanor Niland" userId="e474577c-69ca-4c95-8c71-742afc135a60" providerId="ADAL" clId="{4E103A99-C701-45AB-AA81-6F44581EB30E}" dt="2026-04-15T00:02:18.268" v="469" actId="1036"/>
          <ac:spMkLst>
            <pc:docMk/>
            <pc:sldMk cId="3794429927" sldId="576"/>
            <ac:spMk id="7" creationId="{6C25E7A1-7964-4E12-B1D0-7F780512069D}"/>
          </ac:spMkLst>
        </pc:spChg>
        <pc:spChg chg="mod">
          <ac:chgData name="Eleanor Niland" userId="e474577c-69ca-4c95-8c71-742afc135a60" providerId="ADAL" clId="{4E103A99-C701-45AB-AA81-6F44581EB30E}" dt="2026-04-07T05:30:41.629" v="248" actId="20577"/>
          <ac:spMkLst>
            <pc:docMk/>
            <pc:sldMk cId="3794429927" sldId="576"/>
            <ac:spMk id="19" creationId="{09ECCCE8-4095-458E-8010-722161763A58}"/>
          </ac:spMkLst>
        </pc:spChg>
        <pc:picChg chg="mod">
          <ac:chgData name="Eleanor Niland" userId="e474577c-69ca-4c95-8c71-742afc135a60" providerId="ADAL" clId="{4E103A99-C701-45AB-AA81-6F44581EB30E}" dt="2026-04-07T05:30:11.021" v="241" actId="196"/>
          <ac:picMkLst>
            <pc:docMk/>
            <pc:sldMk cId="3794429927" sldId="576"/>
            <ac:picMk id="5" creationId="{DC5C8ADA-EF72-4070-B6F9-F9FD079F3DC6}"/>
          </ac:picMkLst>
        </pc:picChg>
      </pc:sldChg>
      <pc:sldChg chg="modSp mod">
        <pc:chgData name="Eleanor Niland" userId="e474577c-69ca-4c95-8c71-742afc135a60" providerId="ADAL" clId="{4E103A99-C701-45AB-AA81-6F44581EB30E}" dt="2026-04-15T00:01:32.142" v="461" actId="14100"/>
        <pc:sldMkLst>
          <pc:docMk/>
          <pc:sldMk cId="2850005400" sldId="578"/>
        </pc:sldMkLst>
        <pc:spChg chg="mod">
          <ac:chgData name="Eleanor Niland" userId="e474577c-69ca-4c95-8c71-742afc135a60" providerId="ADAL" clId="{4E103A99-C701-45AB-AA81-6F44581EB30E}" dt="2026-04-15T00:01:32.142" v="461" actId="14100"/>
          <ac:spMkLst>
            <pc:docMk/>
            <pc:sldMk cId="2850005400" sldId="578"/>
            <ac:spMk id="6" creationId="{E8E4C261-2F63-4DF5-9B39-95B8C2FD7D87}"/>
          </ac:spMkLst>
        </pc:spChg>
        <pc:spChg chg="mod">
          <ac:chgData name="Eleanor Niland" userId="e474577c-69ca-4c95-8c71-742afc135a60" providerId="ADAL" clId="{4E103A99-C701-45AB-AA81-6F44581EB30E}" dt="2026-04-07T05:37:09.173" v="259" actId="207"/>
          <ac:spMkLst>
            <pc:docMk/>
            <pc:sldMk cId="2850005400" sldId="578"/>
            <ac:spMk id="19" creationId="{09ECCCE8-4095-458E-8010-722161763A58}"/>
          </ac:spMkLst>
        </pc:spChg>
        <pc:picChg chg="mod modCrop">
          <ac:chgData name="Eleanor Niland" userId="e474577c-69ca-4c95-8c71-742afc135a60" providerId="ADAL" clId="{4E103A99-C701-45AB-AA81-6F44581EB30E}" dt="2026-04-07T05:36:45.097" v="257" actId="18131"/>
          <ac:picMkLst>
            <pc:docMk/>
            <pc:sldMk cId="2850005400" sldId="578"/>
            <ac:picMk id="5" creationId="{0B4E475A-035F-4884-8674-DD7591D48DE1}"/>
          </ac:picMkLst>
        </pc:picChg>
      </pc:sldChg>
      <pc:sldChg chg="modSp mod">
        <pc:chgData name="Eleanor Niland" userId="e474577c-69ca-4c95-8c71-742afc135a60" providerId="ADAL" clId="{4E103A99-C701-45AB-AA81-6F44581EB30E}" dt="2026-04-15T00:03:41.486" v="491" actId="1036"/>
        <pc:sldMkLst>
          <pc:docMk/>
          <pc:sldMk cId="3977604003" sldId="580"/>
        </pc:sldMkLst>
        <pc:spChg chg="mod">
          <ac:chgData name="Eleanor Niland" userId="e474577c-69ca-4c95-8c71-742afc135a60" providerId="ADAL" clId="{4E103A99-C701-45AB-AA81-6F44581EB30E}" dt="2026-04-15T00:03:41.486" v="491" actId="1036"/>
          <ac:spMkLst>
            <pc:docMk/>
            <pc:sldMk cId="3977604003" sldId="580"/>
            <ac:spMk id="6" creationId="{9217B29A-66B6-4D14-96F2-D48C79DDA9DA}"/>
          </ac:spMkLst>
        </pc:spChg>
        <pc:spChg chg="mod">
          <ac:chgData name="Eleanor Niland" userId="e474577c-69ca-4c95-8c71-742afc135a60" providerId="ADAL" clId="{4E103A99-C701-45AB-AA81-6F44581EB30E}" dt="2026-04-07T05:22:25.853" v="63" actId="20577"/>
          <ac:spMkLst>
            <pc:docMk/>
            <pc:sldMk cId="3977604003" sldId="580"/>
            <ac:spMk id="7" creationId="{C251E34E-B2F5-4265-9A8E-F61FDDCC4F93}"/>
          </ac:spMkLst>
        </pc:spChg>
        <pc:picChg chg="mod">
          <ac:chgData name="Eleanor Niland" userId="e474577c-69ca-4c95-8c71-742afc135a60" providerId="ADAL" clId="{4E103A99-C701-45AB-AA81-6F44581EB30E}" dt="2026-04-07T05:21:18.372" v="31" actId="14826"/>
          <ac:picMkLst>
            <pc:docMk/>
            <pc:sldMk cId="3977604003" sldId="580"/>
            <ac:picMk id="8" creationId="{14D41A2E-B8A2-4FE3-8C9F-50154AC605ED}"/>
          </ac:picMkLst>
        </pc:picChg>
      </pc:sldChg>
      <pc:sldMasterChg chg="modSldLayout">
        <pc:chgData name="Eleanor Niland" userId="e474577c-69ca-4c95-8c71-742afc135a60" providerId="ADAL" clId="{4E103A99-C701-45AB-AA81-6F44581EB30E}" dt="2026-04-07T04:28:13.588" v="0" actId="207"/>
        <pc:sldMasterMkLst>
          <pc:docMk/>
          <pc:sldMasterMk cId="746531459" sldId="2147483757"/>
        </pc:sldMasterMkLst>
        <pc:sldLayoutChg chg="modSp mod">
          <pc:chgData name="Eleanor Niland" userId="e474577c-69ca-4c95-8c71-742afc135a60" providerId="ADAL" clId="{4E103A99-C701-45AB-AA81-6F44581EB30E}" dt="2026-04-07T04:28:13.588" v="0" actId="207"/>
          <pc:sldLayoutMkLst>
            <pc:docMk/>
            <pc:sldMasterMk cId="746531459" sldId="2147483757"/>
            <pc:sldLayoutMk cId="2094552315" sldId="2147483769"/>
          </pc:sldLayoutMkLst>
          <pc:spChg chg="mod">
            <ac:chgData name="Eleanor Niland" userId="e474577c-69ca-4c95-8c71-742afc135a60" providerId="ADAL" clId="{4E103A99-C701-45AB-AA81-6F44581EB30E}" dt="2026-04-07T04:28:13.588" v="0" actId="207"/>
            <ac:spMkLst>
              <pc:docMk/>
              <pc:sldMasterMk cId="746531459" sldId="2147483757"/>
              <pc:sldLayoutMk cId="2094552315" sldId="2147483769"/>
              <ac:spMk id="27" creationId="{BA273ECB-A724-2546-BFA3-B0800F000E83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C48E9-2B28-5D4E-82F4-795B3652695B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809C2-3DA2-7445-A632-60F53831D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49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601E1-AFEE-AA40-B9D6-E7C3110FECAB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689D6-08F4-9246-8340-6E1C330F9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2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People queue for food distributions in Gaza. Photo: </a:t>
            </a:r>
            <a:r>
              <a:rPr lang="en-AU" dirty="0"/>
              <a:t>Catholic Relief Services</a:t>
            </a:r>
          </a:p>
          <a:p>
            <a:r>
              <a:rPr lang="en-US" sz="1200" dirty="0"/>
              <a:t>Prayer by Rebekah Pryor/Caritas Australia, June 2023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59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https://www.youtube.com/watch/-kr6QfCqvbg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13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dirty="0">
                <a:solidFill>
                  <a:schemeClr val="tx2"/>
                </a:solidFill>
              </a:rPr>
              <a:t>CRS and partners have provided tarps, shelter and WASH support across displacement sites in Gaza. Photo: CRS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Prayer by Rebekah Pryor/Caritas Australia, June 2023.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05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Women using water taps provided by Caritas Bangladesh in Cox’s Bazar Refugee Camp. Photo: Jessica Stone / Caritas Australia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02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Child eating emergency food rations in temporary shelter following the Myanmar earthquake. Photo: Benny Manser/Caritas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07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Roboto" pitchFamily="2" charset="0"/>
              </a:rPr>
              <a:t>A camp for displaced Sudanese people. Photo: CAFOD.</a:t>
            </a:r>
            <a:endParaRPr lang="en-AU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98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Roboto" pitchFamily="2" charset="0"/>
              </a:rPr>
              <a:t>Women now have access to sanitation and hygiene facilities in a Cox’s Bazar refugee camp in Bangladesh. Photo: Jessica Stone/Caritas Australia </a:t>
            </a:r>
            <a:endParaRPr lang="en-AU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9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mother and son smile broadly as they receive infant formula in Khan Younis Refugee Camp. </a:t>
            </a:r>
            <a:r>
              <a:rPr lang="en-AU" dirty="0"/>
              <a:t>Photo: </a:t>
            </a:r>
            <a:r>
              <a:rPr lang="en-US" dirty="0"/>
              <a:t>Caritas Jerusalem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573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DE7A9E-388A-B944-885A-B6C14DCFF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67270C-4AD2-3848-B52F-626C968E72C5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1076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12070A-43F5-524F-8B4B-F879177CF3FC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230445-4E83-DA40-8B38-F9B8B119014C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9" name="Freeform: Shape 6">
              <a:extLst>
                <a:ext uri="{FF2B5EF4-FFF2-40B4-BE49-F238E27FC236}">
                  <a16:creationId xmlns:a16="http://schemas.microsoft.com/office/drawing/2014/main" id="{AD7F5AD0-263A-F948-94CF-36844078F80A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0C96EDF-E8E0-A647-B7B7-BCC69BA24108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11" name="Freeform: Shape 7">
                <a:extLst>
                  <a:ext uri="{FF2B5EF4-FFF2-40B4-BE49-F238E27FC236}">
                    <a16:creationId xmlns:a16="http://schemas.microsoft.com/office/drawing/2014/main" id="{BF9E1123-EAC0-0E4F-8573-3846DF9DCFC9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2" name="Freeform: Shape 8">
                <a:extLst>
                  <a:ext uri="{FF2B5EF4-FFF2-40B4-BE49-F238E27FC236}">
                    <a16:creationId xmlns:a16="http://schemas.microsoft.com/office/drawing/2014/main" id="{03565007-B6D2-384B-8497-CC1F8BB98F4B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3" name="Freeform: Shape 9">
                <a:extLst>
                  <a:ext uri="{FF2B5EF4-FFF2-40B4-BE49-F238E27FC236}">
                    <a16:creationId xmlns:a16="http://schemas.microsoft.com/office/drawing/2014/main" id="{9F0D25B2-F528-AB4B-BDF6-0F581246996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4" name="Freeform: Shape 10">
                <a:extLst>
                  <a:ext uri="{FF2B5EF4-FFF2-40B4-BE49-F238E27FC236}">
                    <a16:creationId xmlns:a16="http://schemas.microsoft.com/office/drawing/2014/main" id="{60CFEEE9-3D0B-C644-94BB-8D812E6B800C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191CCF-438D-F24C-A190-38082FD0F0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EAD4AF-BB97-A34D-BC26-D259E43EFC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1"/>
            <a:ext cx="9144000" cy="1264424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944541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CE9EF793-A985-5846-B627-BD8E79F8B33B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55D59D9D-FC3D-CB46-9DA4-5F755258DEAC}"/>
              </a:ext>
            </a:extLst>
          </p:cNvPr>
          <p:cNvSpPr txBox="1">
            <a:spLocks/>
          </p:cNvSpPr>
          <p:nvPr/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>
                <a:solidFill>
                  <a:srgbClr val="D86075"/>
                </a:solidFill>
              </a:rPr>
              <a:t>Click to edit Master title style</a:t>
            </a:r>
            <a:endParaRPr lang="en-US">
              <a:solidFill>
                <a:srgbClr val="D8607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84819-4C54-574F-8060-6984CD25582B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156104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CE9EF793-A985-5846-B627-BD8E79F8B33B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DF918A"/>
              </a:solidFill>
            </a:endParaRP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F26B9D4-44A7-DE48-9C31-0BB04BA6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50402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5956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5C294E5-F755-7B4A-A655-04312EF0AF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F0C47967-C079-E24F-8636-1682CBF5FC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AA6708DB-A7AC-0942-95D4-D85B3A32B1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60E9371-115B-6F42-8766-64226F594A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B58FE328-85D5-A74E-A340-A55D92D9F5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BD57A1AD-B25C-354A-852D-EBF26EB7CC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9D27A9D-692C-A04A-BCE7-AB2E8A757650}"/>
              </a:ext>
            </a:extLst>
          </p:cNvPr>
          <p:cNvSpPr txBox="1">
            <a:spLocks/>
          </p:cNvSpPr>
          <p:nvPr/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>
                <a:solidFill>
                  <a:srgbClr val="0C244C"/>
                </a:solidFill>
              </a:rPr>
              <a:t>Click to edit Master title style</a:t>
            </a:r>
            <a:endParaRPr lang="en-US">
              <a:solidFill>
                <a:srgbClr val="0C24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614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5C294E5-F755-7B4A-A655-04312EF0AF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F0C47967-C079-E24F-8636-1682CBF5FC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AA6708DB-A7AC-0942-95D4-D85B3A32B1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60E9371-115B-6F42-8766-64226F594A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B58FE328-85D5-A74E-A340-A55D92D9F5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BD57A1AD-B25C-354A-852D-EBF26EB7CC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9D27A9D-692C-A04A-BCE7-AB2E8A757650}"/>
              </a:ext>
            </a:extLst>
          </p:cNvPr>
          <p:cNvSpPr txBox="1">
            <a:spLocks/>
          </p:cNvSpPr>
          <p:nvPr/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>
                <a:solidFill>
                  <a:srgbClr val="0C244C"/>
                </a:solidFill>
              </a:rPr>
              <a:t>Click to edit Master title style</a:t>
            </a:r>
            <a:endParaRPr lang="en-US">
              <a:solidFill>
                <a:srgbClr val="0C24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585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63B1A4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654921C3-E5E3-B14F-856D-25AE936CF341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6CB0C7A4-192E-364E-A69A-D0733230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52" y="236710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578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chemeClr val="tx2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chemeClr val="tx2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tx2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tx2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tx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654921C3-E5E3-B14F-856D-25AE936CF341}"/>
              </a:ext>
            </a:extLst>
          </p:cNvPr>
          <p:cNvSpPr/>
          <p:nvPr/>
        </p:nvSpPr>
        <p:spPr>
          <a:xfrm flipH="1">
            <a:off x="0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6CB0C7A4-192E-364E-A69A-D0733230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6710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593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42FEA488-D4E2-0343-A83D-08BB48D2752D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4D441F-8D27-9645-844D-1967EBCD6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43062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1713762-D6C6-CB4B-8881-EB8E8FA871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946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63CED192-F6AA-F84B-A24E-F2B1462C018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126A5E3-F8BB-9847-A268-2C44D4771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B616937-BF51-4049-AF81-62EC6F0226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980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1F6343B1-1103-C843-8D41-C961B8DAE72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91065F9-7C50-854A-BCD1-F52A2880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78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75A8353-0B25-3047-B90E-7EEA7F64C7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0004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1F6343B1-1103-C843-8D41-C961B8DAE725}"/>
              </a:ext>
            </a:extLst>
          </p:cNvPr>
          <p:cNvSpPr/>
          <p:nvPr/>
        </p:nvSpPr>
        <p:spPr>
          <a:xfrm flipH="1">
            <a:off x="-3" y="0"/>
            <a:ext cx="11644206" cy="90872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91065F9-7C50-854A-BCD1-F52A2880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78" y="669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75A8353-0B25-3047-B90E-7EEA7F64C7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052736"/>
            <a:ext cx="11127797" cy="48965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16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D2D03C4-E117-484F-81D3-479BECBE7857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D1CEC8-FE6C-C547-8A44-EA0E876652E9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28" name="Freeform: Shape 6">
              <a:extLst>
                <a:ext uri="{FF2B5EF4-FFF2-40B4-BE49-F238E27FC236}">
                  <a16:creationId xmlns:a16="http://schemas.microsoft.com/office/drawing/2014/main" id="{7B32C52B-801B-C247-90DF-E05E9D49F22A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95AB615-4C18-914D-8AC1-6B779BB35333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30" name="Freeform: Shape 7">
                <a:extLst>
                  <a:ext uri="{FF2B5EF4-FFF2-40B4-BE49-F238E27FC236}">
                    <a16:creationId xmlns:a16="http://schemas.microsoft.com/office/drawing/2014/main" id="{7A8CDFC4-1C1E-4848-B87C-A6BB053FF887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1" name="Freeform: Shape 8">
                <a:extLst>
                  <a:ext uri="{FF2B5EF4-FFF2-40B4-BE49-F238E27FC236}">
                    <a16:creationId xmlns:a16="http://schemas.microsoft.com/office/drawing/2014/main" id="{43A62944-0409-8E44-9C40-AB5870860DE5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2" name="Freeform: Shape 9">
                <a:extLst>
                  <a:ext uri="{FF2B5EF4-FFF2-40B4-BE49-F238E27FC236}">
                    <a16:creationId xmlns:a16="http://schemas.microsoft.com/office/drawing/2014/main" id="{96733F5D-E834-6745-A36D-EC5FE82ECD38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3" name="Freeform: Shape 10">
                <a:extLst>
                  <a:ext uri="{FF2B5EF4-FFF2-40B4-BE49-F238E27FC236}">
                    <a16:creationId xmlns:a16="http://schemas.microsoft.com/office/drawing/2014/main" id="{C94B10BE-C81B-E24A-8B6A-1545902DFB5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264424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5930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B889128-811C-DE4A-B7A2-B59A0C053A56}"/>
              </a:ext>
            </a:extLst>
          </p:cNvPr>
          <p:cNvSpPr/>
          <p:nvPr/>
        </p:nvSpPr>
        <p:spPr>
          <a:xfrm flipH="1">
            <a:off x="0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EB1C999-967E-FC4C-BAD0-5FB4A50DC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9889083-EE2F-7A4E-A509-D046425861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D86075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2820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FA89BCE-54A3-854E-88E7-181BE4849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D86075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E5B237A-3897-4141-8CED-2DF20194B1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6FA4F00-FDDD-2B49-A08C-C59D2E7F3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080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FA89BCE-54A3-854E-88E7-181BE4849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D86075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E5B237A-3897-4141-8CED-2DF20194B1F0}"/>
              </a:ext>
            </a:extLst>
          </p:cNvPr>
          <p:cNvSpPr/>
          <p:nvPr/>
        </p:nvSpPr>
        <p:spPr>
          <a:xfrm flipH="1">
            <a:off x="0" y="0"/>
            <a:ext cx="11644206" cy="97155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6FA4F00-FDDD-2B49-A08C-C59D2E7F3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98351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2916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FA89BCE-54A3-854E-88E7-181BE4849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D86075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E5B237A-3897-4141-8CED-2DF20194B1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6FA4F00-FDDD-2B49-A08C-C59D2E7F3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6742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E437444D-0522-174F-9F39-EEF75DB0AE10}"/>
              </a:ext>
            </a:extLst>
          </p:cNvPr>
          <p:cNvSpPr/>
          <p:nvPr/>
        </p:nvSpPr>
        <p:spPr>
          <a:xfrm flipH="1">
            <a:off x="-4" y="0"/>
            <a:ext cx="11705553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6B81FE25-2EA9-9B4F-8EAB-463C409A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43160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524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E437444D-0522-174F-9F39-EEF75DB0AE10}"/>
              </a:ext>
            </a:extLst>
          </p:cNvPr>
          <p:cNvSpPr/>
          <p:nvPr/>
        </p:nvSpPr>
        <p:spPr>
          <a:xfrm flipH="1">
            <a:off x="-3" y="0"/>
            <a:ext cx="11705550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6B81FE25-2EA9-9B4F-8EAB-463C409A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806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73552B9F-8377-FB4F-8941-AB38DB9617E2}"/>
              </a:ext>
            </a:extLst>
          </p:cNvPr>
          <p:cNvSpPr/>
          <p:nvPr/>
        </p:nvSpPr>
        <p:spPr>
          <a:xfrm flipH="1">
            <a:off x="-4" y="0"/>
            <a:ext cx="11705553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26599E6-9DC6-BA42-B07B-A51823709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5572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825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4CC5ADD0-5755-9341-A794-D9405AB1CE9B}"/>
              </a:ext>
            </a:extLst>
          </p:cNvPr>
          <p:cNvSpPr/>
          <p:nvPr/>
        </p:nvSpPr>
        <p:spPr>
          <a:xfrm flipH="1">
            <a:off x="-3" y="0"/>
            <a:ext cx="11705550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B631168-B793-ED49-B934-593139FB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42728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040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5"/>
            <a:ext cx="4431051" cy="434786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4CC5ADD0-5755-9341-A794-D9405AB1CE9B}"/>
              </a:ext>
            </a:extLst>
          </p:cNvPr>
          <p:cNvSpPr/>
          <p:nvPr/>
        </p:nvSpPr>
        <p:spPr>
          <a:xfrm flipH="1">
            <a:off x="-3" y="0"/>
            <a:ext cx="11705550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B631168-B793-ED49-B934-593139FB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42728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9378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B9FD1A2C-38BE-AB4F-9B8B-6ADE3F259D13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2DE040E-4416-784E-A304-6C481AB8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78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40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273ECB-A724-2546-BFA3-B0800F000E83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AFB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EE75FC-B50D-8043-A377-0C7BE0531537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29" name="Freeform: Shape 6">
              <a:extLst>
                <a:ext uri="{FF2B5EF4-FFF2-40B4-BE49-F238E27FC236}">
                  <a16:creationId xmlns:a16="http://schemas.microsoft.com/office/drawing/2014/main" id="{5630CB9A-94BF-6340-9263-FD7499D2FB0B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D15B068-360C-514F-988C-62ED4F1AA473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31" name="Freeform: Shape 7">
                <a:extLst>
                  <a:ext uri="{FF2B5EF4-FFF2-40B4-BE49-F238E27FC236}">
                    <a16:creationId xmlns:a16="http://schemas.microsoft.com/office/drawing/2014/main" id="{CFC39AF6-2740-F545-A44A-7E0382777E4E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2" name="Freeform: Shape 8">
                <a:extLst>
                  <a:ext uri="{FF2B5EF4-FFF2-40B4-BE49-F238E27FC236}">
                    <a16:creationId xmlns:a16="http://schemas.microsoft.com/office/drawing/2014/main" id="{3E59B220-AF99-CF47-9686-9CAC221C93D0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3" name="Freeform: Shape 9">
                <a:extLst>
                  <a:ext uri="{FF2B5EF4-FFF2-40B4-BE49-F238E27FC236}">
                    <a16:creationId xmlns:a16="http://schemas.microsoft.com/office/drawing/2014/main" id="{17EAFF0A-0E32-FF48-A978-66AC18EB3A80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4" name="Freeform: Shape 10">
                <a:extLst>
                  <a:ext uri="{FF2B5EF4-FFF2-40B4-BE49-F238E27FC236}">
                    <a16:creationId xmlns:a16="http://schemas.microsoft.com/office/drawing/2014/main" id="{095F1E10-D721-344A-9E7E-326CBF6B5D16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AC18C38-9328-1A4C-9F90-4AEDA32A81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264424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455231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B9FD1A2C-38BE-AB4F-9B8B-6ADE3F259D13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2DE040E-4416-784E-A304-6C481AB8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5127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80DCE31-F5CF-BC4A-8E8F-4B05BA75E10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86E80CC-2B14-A447-AFCE-A6948979D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7" y="350908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D8A5BF1-4DF0-534F-AE1A-B79F7E73B0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1B1F219-30EE-3F4D-8878-9EA05576B0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7549DBA1-A019-4C41-A27D-A218AEB9F1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7452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80DCE31-F5CF-BC4A-8E8F-4B05BA75E10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86E80CC-2B14-A447-AFCE-A6948979D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11" y="343729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D8A5BF1-4DF0-534F-AE1A-B79F7E73B0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1B1F219-30EE-3F4D-8878-9EA05576B0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7549DBA1-A019-4C41-A27D-A218AEB9F1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4399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3B006B63-8E25-D245-AC46-2D9232FE60EF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E9AE0E48-35E1-674B-9BA8-70FDCA86D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11" y="343728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368D3C0-A3CA-1842-B423-E84646E291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290A2BC-7D5D-A24B-B48D-1F07B98264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3A597FB-2E42-6541-9B9F-09CAB4F3DC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0801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3E95613-5D02-6249-A2F5-39FC0AB374A1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3BE0186-5360-4A4D-A5FC-FA2A4223B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7" y="343729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1F0488D-6337-1346-A438-40D522A73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8DAE29A-84F6-3247-9A58-75681789A9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8254261-48E4-C44B-BA6E-AC8D104F35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938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3E95613-5D02-6249-A2F5-39FC0AB374A1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3BE0186-5360-4A4D-A5FC-FA2A4223B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8" y="343729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1F0488D-6337-1346-A438-40D522A73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8DAE29A-84F6-3247-9A58-75681789A9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8254261-48E4-C44B-BA6E-AC8D104F35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6298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906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87BCE467-8FF7-7945-878B-23B94E0DB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3" y="413792"/>
            <a:ext cx="7872875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900">
                <a:solidFill>
                  <a:schemeClr val="bg1"/>
                </a:solidFill>
                <a:latin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9E716-9E10-714C-83A4-72BF32D9A06F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1900011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27384"/>
            <a:ext cx="12192000" cy="63367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Round Diagonal Corner Rectangle 1">
            <a:extLst>
              <a:ext uri="{FF2B5EF4-FFF2-40B4-BE49-F238E27FC236}">
                <a16:creationId xmlns:a16="http://schemas.microsoft.com/office/drawing/2014/main" id="{3F88AE3B-7175-C041-AAAD-12637C94CFDB}"/>
              </a:ext>
            </a:extLst>
          </p:cNvPr>
          <p:cNvSpPr/>
          <p:nvPr userDrawn="1"/>
        </p:nvSpPr>
        <p:spPr>
          <a:xfrm rot="16200000">
            <a:off x="1251736" y="1336494"/>
            <a:ext cx="4071888" cy="4944532"/>
          </a:xfrm>
          <a:prstGeom prst="round2Diag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900">
                <a:solidFill>
                  <a:schemeClr val="bg1"/>
                </a:solidFill>
                <a:latin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776E5D1-13C8-8B4E-B13F-4E7540FB8A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27448" y="2118083"/>
            <a:ext cx="4128459" cy="2952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2000" b="0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5EB2F5-E211-E341-AB58-42AECA97C666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2242721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3267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900">
                <a:solidFill>
                  <a:schemeClr val="bg1"/>
                </a:solidFill>
                <a:latin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Round Diagonal Corner Rectangle 1">
            <a:extLst>
              <a:ext uri="{FF2B5EF4-FFF2-40B4-BE49-F238E27FC236}">
                <a16:creationId xmlns:a16="http://schemas.microsoft.com/office/drawing/2014/main" id="{84FC0CDD-8383-D347-AA8B-B45D50C06531}"/>
              </a:ext>
            </a:extLst>
          </p:cNvPr>
          <p:cNvSpPr/>
          <p:nvPr userDrawn="1"/>
        </p:nvSpPr>
        <p:spPr>
          <a:xfrm rot="16200000">
            <a:off x="939710" y="1346621"/>
            <a:ext cx="4071888" cy="4944532"/>
          </a:xfrm>
          <a:prstGeom prst="round2Diag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776E5D1-13C8-8B4E-B13F-4E7540FB8A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1425" y="2348880"/>
            <a:ext cx="4128459" cy="30243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2000" b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630329-6122-484E-ADA4-5A38BAD4F037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95987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2829C6B-48A1-6943-A27C-97B2814D54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23735" y="2004538"/>
            <a:ext cx="4944532" cy="26485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8635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273ECB-A724-2546-BFA3-B0800F000E83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EE75FC-B50D-8043-A377-0C7BE0531537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29" name="Freeform: Shape 6">
              <a:extLst>
                <a:ext uri="{FF2B5EF4-FFF2-40B4-BE49-F238E27FC236}">
                  <a16:creationId xmlns:a16="http://schemas.microsoft.com/office/drawing/2014/main" id="{5630CB9A-94BF-6340-9263-FD7499D2FB0B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D15B068-360C-514F-988C-62ED4F1AA473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31" name="Freeform: Shape 7">
                <a:extLst>
                  <a:ext uri="{FF2B5EF4-FFF2-40B4-BE49-F238E27FC236}">
                    <a16:creationId xmlns:a16="http://schemas.microsoft.com/office/drawing/2014/main" id="{CFC39AF6-2740-F545-A44A-7E0382777E4E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2" name="Freeform: Shape 8">
                <a:extLst>
                  <a:ext uri="{FF2B5EF4-FFF2-40B4-BE49-F238E27FC236}">
                    <a16:creationId xmlns:a16="http://schemas.microsoft.com/office/drawing/2014/main" id="{3E59B220-AF99-CF47-9686-9CAC221C93D0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3" name="Freeform: Shape 9">
                <a:extLst>
                  <a:ext uri="{FF2B5EF4-FFF2-40B4-BE49-F238E27FC236}">
                    <a16:creationId xmlns:a16="http://schemas.microsoft.com/office/drawing/2014/main" id="{17EAFF0A-0E32-FF48-A978-66AC18EB3A80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4" name="Freeform: Shape 10">
                <a:extLst>
                  <a:ext uri="{FF2B5EF4-FFF2-40B4-BE49-F238E27FC236}">
                    <a16:creationId xmlns:a16="http://schemas.microsoft.com/office/drawing/2014/main" id="{095F1E10-D721-344A-9E7E-326CBF6B5D16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AC18C38-9328-1A4C-9F90-4AEDA32A81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264424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49464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2829C6B-48A1-6943-A27C-97B2814D54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23734" y="2276873"/>
            <a:ext cx="4944532" cy="6987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AU"/>
              <a:t>Thank You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D5E7FF-3B06-CE47-BAE2-8A738E6E3752}"/>
              </a:ext>
            </a:extLst>
          </p:cNvPr>
          <p:cNvSpPr txBox="1"/>
          <p:nvPr/>
        </p:nvSpPr>
        <p:spPr>
          <a:xfrm>
            <a:off x="4378171" y="4218572"/>
            <a:ext cx="343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b="0" i="0" kern="1200" spc="225">
                <a:solidFill>
                  <a:schemeClr val="bg1"/>
                </a:solidFill>
                <a:latin typeface="Arial" panose="020B0604020202020204" pitchFamily="34" charset="0"/>
                <a:ea typeface="Roboto light" pitchFamily="2" charset="0"/>
                <a:cs typeface="Arial" panose="020B0604020202020204" pitchFamily="34" charset="0"/>
              </a:rPr>
              <a:t>www.caritas.org.au</a:t>
            </a:r>
          </a:p>
        </p:txBody>
      </p:sp>
      <p:sp>
        <p:nvSpPr>
          <p:cNvPr id="10" name="Freeform: Shape 3">
            <a:extLst>
              <a:ext uri="{FF2B5EF4-FFF2-40B4-BE49-F238E27FC236}">
                <a16:creationId xmlns:a16="http://schemas.microsoft.com/office/drawing/2014/main" id="{F426E386-A88B-9643-8DBF-4D88CDF2CEDC}"/>
              </a:ext>
            </a:extLst>
          </p:cNvPr>
          <p:cNvSpPr/>
          <p:nvPr/>
        </p:nvSpPr>
        <p:spPr>
          <a:xfrm>
            <a:off x="4499638" y="2076410"/>
            <a:ext cx="276225" cy="276225"/>
          </a:xfrm>
          <a:custGeom>
            <a:avLst/>
            <a:gdLst>
              <a:gd name="connsiteX0" fmla="*/ 114872 w 276225"/>
              <a:gd name="connsiteY0" fmla="*/ 21336 h 276225"/>
              <a:gd name="connsiteX1" fmla="*/ 114872 w 276225"/>
              <a:gd name="connsiteY1" fmla="*/ 100679 h 276225"/>
              <a:gd name="connsiteX2" fmla="*/ 100679 w 276225"/>
              <a:gd name="connsiteY2" fmla="*/ 114872 h 276225"/>
              <a:gd name="connsiteX3" fmla="*/ 21336 w 276225"/>
              <a:gd name="connsiteY3" fmla="*/ 114872 h 276225"/>
              <a:gd name="connsiteX4" fmla="*/ 7144 w 276225"/>
              <a:gd name="connsiteY4" fmla="*/ 129064 h 276225"/>
              <a:gd name="connsiteX5" fmla="*/ 7144 w 276225"/>
              <a:gd name="connsiteY5" fmla="*/ 155258 h 276225"/>
              <a:gd name="connsiteX6" fmla="*/ 21336 w 276225"/>
              <a:gd name="connsiteY6" fmla="*/ 169450 h 276225"/>
              <a:gd name="connsiteX7" fmla="*/ 100679 w 276225"/>
              <a:gd name="connsiteY7" fmla="*/ 169450 h 276225"/>
              <a:gd name="connsiteX8" fmla="*/ 114872 w 276225"/>
              <a:gd name="connsiteY8" fmla="*/ 183642 h 276225"/>
              <a:gd name="connsiteX9" fmla="*/ 114872 w 276225"/>
              <a:gd name="connsiteY9" fmla="*/ 262985 h 276225"/>
              <a:gd name="connsiteX10" fmla="*/ 129064 w 276225"/>
              <a:gd name="connsiteY10" fmla="*/ 277178 h 276225"/>
              <a:gd name="connsiteX11" fmla="*/ 155258 w 276225"/>
              <a:gd name="connsiteY11" fmla="*/ 277178 h 276225"/>
              <a:gd name="connsiteX12" fmla="*/ 169450 w 276225"/>
              <a:gd name="connsiteY12" fmla="*/ 262985 h 276225"/>
              <a:gd name="connsiteX13" fmla="*/ 169450 w 276225"/>
              <a:gd name="connsiteY13" fmla="*/ 183642 h 276225"/>
              <a:gd name="connsiteX14" fmla="*/ 183642 w 276225"/>
              <a:gd name="connsiteY14" fmla="*/ 169450 h 276225"/>
              <a:gd name="connsiteX15" fmla="*/ 262985 w 276225"/>
              <a:gd name="connsiteY15" fmla="*/ 169450 h 276225"/>
              <a:gd name="connsiteX16" fmla="*/ 277178 w 276225"/>
              <a:gd name="connsiteY16" fmla="*/ 155258 h 276225"/>
              <a:gd name="connsiteX17" fmla="*/ 277178 w 276225"/>
              <a:gd name="connsiteY17" fmla="*/ 129064 h 276225"/>
              <a:gd name="connsiteX18" fmla="*/ 262985 w 276225"/>
              <a:gd name="connsiteY18" fmla="*/ 114872 h 276225"/>
              <a:gd name="connsiteX19" fmla="*/ 183642 w 276225"/>
              <a:gd name="connsiteY19" fmla="*/ 114872 h 276225"/>
              <a:gd name="connsiteX20" fmla="*/ 169450 w 276225"/>
              <a:gd name="connsiteY20" fmla="*/ 100679 h 276225"/>
              <a:gd name="connsiteX21" fmla="*/ 169450 w 276225"/>
              <a:gd name="connsiteY21" fmla="*/ 21336 h 276225"/>
              <a:gd name="connsiteX22" fmla="*/ 155258 w 276225"/>
              <a:gd name="connsiteY22" fmla="*/ 7144 h 276225"/>
              <a:gd name="connsiteX23" fmla="*/ 129064 w 276225"/>
              <a:gd name="connsiteY23" fmla="*/ 7144 h 276225"/>
              <a:gd name="connsiteX24" fmla="*/ 114872 w 276225"/>
              <a:gd name="connsiteY24" fmla="*/ 21336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6225" h="276225">
                <a:moveTo>
                  <a:pt x="114872" y="21336"/>
                </a:moveTo>
                <a:lnTo>
                  <a:pt x="114872" y="100679"/>
                </a:lnTo>
                <a:cubicBezTo>
                  <a:pt x="114872" y="108490"/>
                  <a:pt x="108490" y="114872"/>
                  <a:pt x="100679" y="114872"/>
                </a:cubicBezTo>
                <a:lnTo>
                  <a:pt x="21336" y="114872"/>
                </a:lnTo>
                <a:cubicBezTo>
                  <a:pt x="13526" y="114872"/>
                  <a:pt x="7144" y="121253"/>
                  <a:pt x="7144" y="129064"/>
                </a:cubicBezTo>
                <a:lnTo>
                  <a:pt x="7144" y="155258"/>
                </a:lnTo>
                <a:cubicBezTo>
                  <a:pt x="7144" y="163068"/>
                  <a:pt x="13526" y="169450"/>
                  <a:pt x="21336" y="169450"/>
                </a:cubicBezTo>
                <a:lnTo>
                  <a:pt x="100679" y="169450"/>
                </a:lnTo>
                <a:cubicBezTo>
                  <a:pt x="108490" y="169450"/>
                  <a:pt x="114872" y="175831"/>
                  <a:pt x="114872" y="183642"/>
                </a:cubicBezTo>
                <a:lnTo>
                  <a:pt x="114872" y="262985"/>
                </a:lnTo>
                <a:cubicBezTo>
                  <a:pt x="114872" y="270796"/>
                  <a:pt x="121253" y="277178"/>
                  <a:pt x="129064" y="277178"/>
                </a:cubicBezTo>
                <a:lnTo>
                  <a:pt x="155258" y="277178"/>
                </a:lnTo>
                <a:cubicBezTo>
                  <a:pt x="163068" y="277178"/>
                  <a:pt x="169450" y="270796"/>
                  <a:pt x="169450" y="262985"/>
                </a:cubicBezTo>
                <a:lnTo>
                  <a:pt x="169450" y="183642"/>
                </a:lnTo>
                <a:cubicBezTo>
                  <a:pt x="169450" y="175831"/>
                  <a:pt x="175831" y="169450"/>
                  <a:pt x="183642" y="169450"/>
                </a:cubicBezTo>
                <a:lnTo>
                  <a:pt x="262985" y="169450"/>
                </a:lnTo>
                <a:cubicBezTo>
                  <a:pt x="270796" y="169450"/>
                  <a:pt x="277178" y="163068"/>
                  <a:pt x="277178" y="155258"/>
                </a:cubicBezTo>
                <a:lnTo>
                  <a:pt x="277178" y="129064"/>
                </a:lnTo>
                <a:cubicBezTo>
                  <a:pt x="277178" y="121253"/>
                  <a:pt x="270796" y="114872"/>
                  <a:pt x="262985" y="114872"/>
                </a:cubicBezTo>
                <a:lnTo>
                  <a:pt x="183642" y="114872"/>
                </a:lnTo>
                <a:cubicBezTo>
                  <a:pt x="175831" y="114872"/>
                  <a:pt x="169450" y="108490"/>
                  <a:pt x="169450" y="100679"/>
                </a:cubicBezTo>
                <a:lnTo>
                  <a:pt x="169450" y="21336"/>
                </a:lnTo>
                <a:cubicBezTo>
                  <a:pt x="169450" y="13526"/>
                  <a:pt x="163068" y="7144"/>
                  <a:pt x="155258" y="7144"/>
                </a:cubicBezTo>
                <a:lnTo>
                  <a:pt x="129064" y="7144"/>
                </a:lnTo>
                <a:cubicBezTo>
                  <a:pt x="121253" y="7144"/>
                  <a:pt x="114872" y="13526"/>
                  <a:pt x="114872" y="2133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391A73-72E7-9D48-BB43-16F1429F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096" y="3153669"/>
            <a:ext cx="3053808" cy="83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1812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91810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FD4CBE5-4DCB-4A44-BE5E-2607C2075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3875" y="1578054"/>
            <a:ext cx="11144250" cy="4422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9238096-96B3-B943-89ED-70DA73287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30" y="535781"/>
            <a:ext cx="7385832" cy="562570"/>
          </a:xfrm>
          <a:prstGeom prst="rect">
            <a:avLst/>
          </a:prstGeom>
        </p:spPr>
        <p:txBody>
          <a:bodyPr/>
          <a:lstStyle>
            <a:lvl1pPr>
              <a:defRPr sz="2672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0879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1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D0468F1-DB78-4D7D-A99A-324D33F3A9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9435" y="277813"/>
            <a:ext cx="1004887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55E2FF6-F22D-4C00-812A-CA9C39B37A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08113"/>
            <a:ext cx="6096000" cy="54498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736326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4B19AB4-795D-4D4F-935C-45C27EC53D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89053" y="1613812"/>
            <a:ext cx="5314022" cy="3940954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FD77B1-E272-47C7-B79C-01F491566C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5463" y="1613812"/>
            <a:ext cx="5784802" cy="44069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200"/>
              </a:spcAft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FD3E9F-6924-4D7B-BD88-27A6352BC4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3629" y="6250616"/>
            <a:ext cx="2009446" cy="3600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3E9AC5F-106F-4D57-85D1-99E75D2346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9435" y="277813"/>
            <a:ext cx="1004887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9F682-0FFA-415A-A76D-A4D22924A6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9713" y="5640324"/>
            <a:ext cx="5313362" cy="380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99099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1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BE3667E-0EB5-4A50-BF3B-602E07F52A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4650" y="1408113"/>
            <a:ext cx="9429750" cy="52768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408E3B2-AAE1-4B45-A329-E4F592BD82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9435" y="277813"/>
            <a:ext cx="1004887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432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D86075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149080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2F8B7EAD-DB83-9B43-8F7F-43B8771C67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80CED61C-E1D2-5C45-8F19-613A4CE40F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D0A22248-2DDF-B94D-9D1F-1C4B9A2112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08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C3DDD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7556866-A1FA-E04F-B260-D036EB10CB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149080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B205E636-EAA8-BB49-9C48-94C2D4DD9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40C1672-FA0C-DF42-A509-0133D1F0C1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0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149080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2F8B7EAD-DB83-9B43-8F7F-43B8771C67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80CED61C-E1D2-5C45-8F19-613A4CE40F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D0A22248-2DDF-B94D-9D1F-1C4B9A2112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24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7556866-A1FA-E04F-B260-D036EB10CB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149080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B205E636-EAA8-BB49-9C48-94C2D4DD9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40C1672-FA0C-DF42-A509-0133D1F0C1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62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8">
            <a:extLst>
              <a:ext uri="{FF2B5EF4-FFF2-40B4-BE49-F238E27FC236}">
                <a16:creationId xmlns:a16="http://schemas.microsoft.com/office/drawing/2014/main" id="{12EFCC48-8CC8-4B59-B2A1-D9D5939A217A}"/>
              </a:ext>
            </a:extLst>
          </p:cNvPr>
          <p:cNvSpPr/>
          <p:nvPr userDrawn="1"/>
        </p:nvSpPr>
        <p:spPr>
          <a:xfrm rot="16200000">
            <a:off x="3739020" y="-1990883"/>
            <a:ext cx="4680520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2703C5F-517F-A044-80AC-349CC26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C8CC55-2CE4-BA42-B7E3-B85B1556D911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1DA04A6-A94E-4982-9D86-43F28DC6EE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59" y="1628800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1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2703C5F-517F-A044-80AC-349CC26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Round Diagonal Corner Rectangle 17">
            <a:extLst>
              <a:ext uri="{FF2B5EF4-FFF2-40B4-BE49-F238E27FC236}">
                <a16:creationId xmlns:a16="http://schemas.microsoft.com/office/drawing/2014/main" id="{4E7F82F3-B891-184C-80DC-B7E4400DB9F6}"/>
              </a:ext>
            </a:extLst>
          </p:cNvPr>
          <p:cNvSpPr/>
          <p:nvPr/>
        </p:nvSpPr>
        <p:spPr>
          <a:xfrm rot="16200000">
            <a:off x="3739019" y="-1990884"/>
            <a:ext cx="4680521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65BA8AC-4514-BB41-98A5-9BAB38A2A3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59" y="1628800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75A1F4-7805-2342-8F12-CB347FD74952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0" name="Round Diagonal Corner Rectangle 8">
            <a:extLst>
              <a:ext uri="{FF2B5EF4-FFF2-40B4-BE49-F238E27FC236}">
                <a16:creationId xmlns:a16="http://schemas.microsoft.com/office/drawing/2014/main" id="{0DF7B0C4-B96C-924C-9342-7F328E798948}"/>
              </a:ext>
            </a:extLst>
          </p:cNvPr>
          <p:cNvSpPr/>
          <p:nvPr userDrawn="1"/>
        </p:nvSpPr>
        <p:spPr>
          <a:xfrm rot="16200000">
            <a:off x="3724209" y="-1990883"/>
            <a:ext cx="4680520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1ECAD9F-FB32-4C4E-87A3-45D3E31621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1948" y="1628800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67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DE7A9E-388A-B944-885A-B6C14DCFF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111EA5-29C5-E949-967E-D5A0CBE152AF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2145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rgbClr val="63B1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2703C5F-517F-A044-80AC-349CC26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B95DA3EC-004A-4445-AD27-45ABC57A49A9}"/>
              </a:ext>
            </a:extLst>
          </p:cNvPr>
          <p:cNvSpPr/>
          <p:nvPr/>
        </p:nvSpPr>
        <p:spPr>
          <a:xfrm rot="16200000">
            <a:off x="3739019" y="-1990884"/>
            <a:ext cx="4680521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2BC0069-C49C-4E18-A1FE-778E150FFE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59" y="1628800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26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Slide">
    <p:bg>
      <p:bgPr>
        <a:solidFill>
          <a:srgbClr val="D86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2703C5F-517F-A044-80AC-349CC26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E94B0F26-9B7E-504C-8292-D79BA3B092BB}"/>
              </a:ext>
            </a:extLst>
          </p:cNvPr>
          <p:cNvSpPr/>
          <p:nvPr/>
        </p:nvSpPr>
        <p:spPr>
          <a:xfrm rot="16200000">
            <a:off x="3739019" y="-1990884"/>
            <a:ext cx="4680521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587743-3AD6-7E45-A11C-FE5AA9797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59" y="1628800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90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75FA2BE-CB3B-CA47-B4D3-B1DEB10CC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F587D0-1A8E-7348-81F7-FB0B396C31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580E45E-C138-F34A-B50D-2A527F9F5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D3F451-B7BF-1947-8ABE-F07FC6772EF3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63B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7FD9524-6EA9-5240-A6C2-5DBC06F63B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C819CE2-73D4-2940-BAA8-05CB0AB6A9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5A1F8534-9648-394B-80DA-D4B07A9CDF5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5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E9CC21D-9458-F64F-91C0-D00DF1FB2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DB4820-AC21-D145-9DFA-CC64BCC80C8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D860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2D3ED194-6F2C-4445-AECD-B6F9893128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0A3EA6F-48F9-F34A-BD42-0BF07B8832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F6BA20C9-A7E8-DE4D-AFF9-A3E46DF6D01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D1FBB4C9-5310-124D-BF32-CE5F9DA0BA0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2342B15A-0AE0-E646-BE62-B7541DC6B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57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7A281CC-2BC0-AF44-B282-6895AAFF4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AE1625-AC35-5444-9D91-EDAF49446C5D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C3DD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C9727188-CADF-AB4C-9249-B8FF11DB17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9ED5AAC2-A68E-DF4F-BA18-AC7D2948678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0938F181-0B81-2347-8BCE-C5AB8CE3A3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E3202EFA-E4D7-604A-9FDD-137B74F3D52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08E09726-2E48-E342-8EC9-CD24A9058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17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1" y="0"/>
            <a:ext cx="6168008" cy="6237312"/>
          </a:xfrm>
          <a:prstGeom prst="round1Rect">
            <a:avLst>
              <a:gd name="adj" fmla="val 23287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EACEA1C-E92F-6E43-9A30-A6A1ADBE0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999959-C804-0541-9D17-160A08F280B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DF91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04739F08-D58A-B343-A247-B26E09648F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B1E8647-9616-6E4A-B6D7-C12A72792A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A735A87-4EDD-3840-994F-98EA81E273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B3858B14-CD67-B946-B0F0-B2889D7C3C4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85D9E6F-D907-6D42-ABFF-18D955373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858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F587D0-1A8E-7348-81F7-FB0B396C31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580E45E-C138-F34A-B50D-2A527F9F5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81BC7A7A-1FB2-9745-8A86-AF39BA138C6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D3F451-B7BF-1947-8ABE-F07FC6772EF3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63B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C78746F-8078-0245-9577-F17612239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6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6B88284-AAD5-AE46-B5F7-D1554CD898A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6D0D5AB6-41CD-CD43-BE0E-710510C462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E9CC21D-9458-F64F-91C0-D00DF1FB2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DB4820-AC21-D145-9DFA-CC64BCC80C8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D860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964E8A9-F70A-4146-974B-8F61BF964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24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5403EF0-98D8-6B4B-B1CE-3A22FD24B3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F2D6F13C-AB98-FA45-9ED4-003FACDBBA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7A281CC-2BC0-AF44-B282-6895AAFF4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AE1625-AC35-5444-9D91-EDAF49446C5D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C3DD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782F49C-297E-5140-9598-28E9540B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75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1" y="0"/>
            <a:ext cx="6168008" cy="6237312"/>
          </a:xfrm>
          <a:prstGeom prst="round1Rect">
            <a:avLst>
              <a:gd name="adj" fmla="val 23287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8717F52-5218-A04E-85FE-4019BA2AFC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0839EF53-B0FD-AF42-8479-0D8D25CADA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EACEA1C-E92F-6E43-9A30-A6A1ADBE0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999959-C804-0541-9D17-160A08F280B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C3DD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37687FA-8903-8C4E-9FAE-8BA825B5F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6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A23D3B5-17DF-E94A-8FB3-6084B9757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109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A4B785D-CEDA-A042-93FF-FDDC90576B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1233891"/>
            <a:ext cx="11055789" cy="410445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2309A17F-886E-9245-A52B-75E9730B01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1384" y="5338347"/>
            <a:ext cx="6087237" cy="8191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950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355D99-04FC-9E43-8704-13C14E52B367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4168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33B05BF-2416-1E42-A4F6-EFE4B6A4B89D}"/>
              </a:ext>
            </a:extLst>
          </p:cNvPr>
          <p:cNvSpPr/>
          <p:nvPr/>
        </p:nvSpPr>
        <p:spPr>
          <a:xfrm flipH="1">
            <a:off x="-5" y="0"/>
            <a:ext cx="11555822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93B890FB-C822-6244-AE9A-D27B6D3B1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A16FE2FA-60A7-824D-989C-1DE14DD4AC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E25E6694-41CC-5246-8950-1FCBC5A42D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66F85165-9A8B-4B48-92D5-DD4A6F5AFF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F0ABBF8E-2FA1-4143-A3D1-85D857940B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90FE50E2-7287-AF48-8B7F-254A7F65FA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E059A0B8-5DBB-0547-9898-6107ECB32B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34087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79C8EF2F-0282-5D4F-BA19-6BB7F61FA937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E432D93-A7A2-E74B-93B8-7A5C8AE5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8D8473A-26AF-C249-A308-51D1233C19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8C347D0D-9ADF-F04D-A7A9-763015C2F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338317EF-8420-7944-BC72-E01F1749B18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75B2FE88-A057-1C45-BF75-BA661C6AE8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3A588400-871F-F44A-B832-D2DAB6AF61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F1C8C285-4546-2C4E-8423-946982299F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55526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33B05BF-2416-1E42-A4F6-EFE4B6A4B89D}"/>
              </a:ext>
            </a:extLst>
          </p:cNvPr>
          <p:cNvSpPr/>
          <p:nvPr/>
        </p:nvSpPr>
        <p:spPr>
          <a:xfrm flipH="1">
            <a:off x="-5" y="0"/>
            <a:ext cx="11568612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93B890FB-C822-6244-AE9A-D27B6D3B1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EA1537EA-C36C-4C48-9C17-DE22BD9EC2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A687291-0CBA-8646-91E4-32C02AB4A5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5167438-FB8A-1D4B-BB24-9F2B40AFF3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564D09F-C382-5F46-A844-6305CD1B9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E4B44F8-F3D8-7E40-8BC0-84AEE1138F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8E350C7-D56C-BB4A-923E-E08A439FDF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17313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79C8EF2F-0282-5D4F-BA19-6BB7F61FA937}"/>
              </a:ext>
            </a:extLst>
          </p:cNvPr>
          <p:cNvSpPr/>
          <p:nvPr/>
        </p:nvSpPr>
        <p:spPr>
          <a:xfrm flipH="1">
            <a:off x="-3" y="0"/>
            <a:ext cx="11568611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E432D93-A7A2-E74B-93B8-7A5C8AE5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DC2E9A5-4FC2-DB40-89CB-67A9A1EC11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71FB35-CDC5-B64B-9E71-A1098C488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EFC1B93-E9EB-F044-9954-5927089FF3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06754A93-30EC-D149-8F70-4D6C61C510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29D6DF-68BB-6C4D-AAA4-B639652E83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5A68DEF-DF3E-0F48-A2EE-0609932A4F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5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65015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CE9EF793-A985-5846-B627-BD8E79F8B33B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55D59D9D-FC3D-CB46-9DA4-5F755258DEAC}"/>
              </a:ext>
            </a:extLst>
          </p:cNvPr>
          <p:cNvSpPr txBox="1">
            <a:spLocks/>
          </p:cNvSpPr>
          <p:nvPr/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>
                <a:solidFill>
                  <a:srgbClr val="D86075"/>
                </a:solidFill>
              </a:rPr>
              <a:t>Click to edit Master title style</a:t>
            </a:r>
            <a:endParaRPr lang="en-US">
              <a:solidFill>
                <a:srgbClr val="D8607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84819-4C54-574F-8060-6984CD25582B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580051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CE9EF793-A985-5846-B627-BD8E79F8B33B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DF918A"/>
              </a:solidFill>
            </a:endParaRP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F26B9D4-44A7-DE48-9C31-0BB04BA6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447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5C294E5-F755-7B4A-A655-04312EF0AF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F0C47967-C079-E24F-8636-1682CBF5FC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AA6708DB-A7AC-0942-95D4-D85B3A32B1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60E9371-115B-6F42-8766-64226F594A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B58FE328-85D5-A74E-A340-A55D92D9F5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BD57A1AD-B25C-354A-852D-EBF26EB7CC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9D27A9D-692C-A04A-BCE7-AB2E8A757650}"/>
              </a:ext>
            </a:extLst>
          </p:cNvPr>
          <p:cNvSpPr txBox="1">
            <a:spLocks/>
          </p:cNvSpPr>
          <p:nvPr/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>
                <a:solidFill>
                  <a:srgbClr val="0C244C"/>
                </a:solidFill>
              </a:rPr>
              <a:t>Click to edit Master title style</a:t>
            </a:r>
            <a:endParaRPr lang="en-US">
              <a:solidFill>
                <a:srgbClr val="0C24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4141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5C294E5-F755-7B4A-A655-04312EF0AF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F0C47967-C079-E24F-8636-1682CBF5FC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AA6708DB-A7AC-0942-95D4-D85B3A32B1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60E9371-115B-6F42-8766-64226F594A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B58FE328-85D5-A74E-A340-A55D92D9F5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BD57A1AD-B25C-354A-852D-EBF26EB7CC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9D27A9D-692C-A04A-BCE7-AB2E8A757650}"/>
              </a:ext>
            </a:extLst>
          </p:cNvPr>
          <p:cNvSpPr txBox="1">
            <a:spLocks/>
          </p:cNvSpPr>
          <p:nvPr/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>
                <a:solidFill>
                  <a:srgbClr val="0C244C"/>
                </a:solidFill>
              </a:rPr>
              <a:t>Click to edit Master title style</a:t>
            </a:r>
            <a:endParaRPr lang="en-US">
              <a:solidFill>
                <a:srgbClr val="0C24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121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63B1A4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654921C3-E5E3-B14F-856D-25AE936CF341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6CB0C7A4-192E-364E-A69A-D0733230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193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42FEA488-D4E2-0343-A83D-08BB48D2752D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4D441F-8D27-9645-844D-1967EBCD6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1713762-D6C6-CB4B-8881-EB8E8FA871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30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A23D3B5-17DF-E94A-8FB3-6084B9757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109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A4B785D-CEDA-A042-93FF-FDDC90576B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1233891"/>
            <a:ext cx="11055789" cy="410445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2309A17F-886E-9245-A52B-75E9730B01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1384" y="5338347"/>
            <a:ext cx="6087237" cy="8191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95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5E4D10-669F-B44A-829C-549EADDE5760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55870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63CED192-F6AA-F84B-A24E-F2B1462C018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126A5E3-F8BB-9847-A268-2C44D4771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B616937-BF51-4049-AF81-62EC6F0226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317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1F6343B1-1103-C843-8D41-C961B8DAE72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91065F9-7C50-854A-BCD1-F52A2880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75A8353-0B25-3047-B90E-7EEA7F64C7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176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B889128-811C-DE4A-B7A2-B59A0C053A56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EB1C999-967E-FC4C-BAD0-5FB4A50DC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9889083-EE2F-7A4E-A509-D046425861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D86075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273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FA89BCE-54A3-854E-88E7-181BE4849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D86075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E5B237A-3897-4141-8CED-2DF20194B1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6FA4F00-FDDD-2B49-A08C-C59D2E7F3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287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E437444D-0522-174F-9F39-EEF75DB0AE10}"/>
              </a:ext>
            </a:extLst>
          </p:cNvPr>
          <p:cNvSpPr/>
          <p:nvPr/>
        </p:nvSpPr>
        <p:spPr>
          <a:xfrm flipH="1">
            <a:off x="-4" y="0"/>
            <a:ext cx="11705553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6B81FE25-2EA9-9B4F-8EAB-463C409A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079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E437444D-0522-174F-9F39-EEF75DB0AE10}"/>
              </a:ext>
            </a:extLst>
          </p:cNvPr>
          <p:cNvSpPr/>
          <p:nvPr/>
        </p:nvSpPr>
        <p:spPr>
          <a:xfrm flipH="1">
            <a:off x="-3" y="0"/>
            <a:ext cx="11705550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6B81FE25-2EA9-9B4F-8EAB-463C409A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615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73552B9F-8377-FB4F-8941-AB38DB9617E2}"/>
              </a:ext>
            </a:extLst>
          </p:cNvPr>
          <p:cNvSpPr/>
          <p:nvPr/>
        </p:nvSpPr>
        <p:spPr>
          <a:xfrm flipH="1">
            <a:off x="-4" y="0"/>
            <a:ext cx="11705553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26599E6-9DC6-BA42-B07B-A51823709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866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4CC5ADD0-5755-9341-A794-D9405AB1CE9B}"/>
              </a:ext>
            </a:extLst>
          </p:cNvPr>
          <p:cNvSpPr/>
          <p:nvPr/>
        </p:nvSpPr>
        <p:spPr>
          <a:xfrm flipH="1">
            <a:off x="-3" y="0"/>
            <a:ext cx="11705550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B631168-B793-ED49-B934-593139FB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183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B9FD1A2C-38BE-AB4F-9B8B-6ADE3F259D13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2DE040E-4416-784E-A304-6C481AB8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871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80DCE31-F5CF-BC4A-8E8F-4B05BA75E10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86E80CC-2B14-A447-AFCE-A6948979D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8" y="343729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D8A5BF1-4DF0-534F-AE1A-B79F7E73B0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1B1F219-30EE-3F4D-8878-9EA05576B0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7549DBA1-A019-4C41-A27D-A218AEB9F1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20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0842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80DCE31-F5CF-BC4A-8E8F-4B05BA75E10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86E80CC-2B14-A447-AFCE-A6948979D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8" y="343729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D8A5BF1-4DF0-534F-AE1A-B79F7E73B0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1B1F219-30EE-3F4D-8878-9EA05576B0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7549DBA1-A019-4C41-A27D-A218AEB9F1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380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3B006B63-8E25-D245-AC46-2D9232FE60EF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E9AE0E48-35E1-674B-9BA8-70FDCA86D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8" y="343729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368D3C0-A3CA-1842-B423-E84646E291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290A2BC-7D5D-A24B-B48D-1F07B98264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3A597FB-2E42-6541-9B9F-09CAB4F3DC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349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3E95613-5D02-6249-A2F5-39FC0AB374A1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3BE0186-5360-4A4D-A5FC-FA2A4223B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8" y="343729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1F0488D-6337-1346-A438-40D522A73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8DAE29A-84F6-3247-9A58-75681789A9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8254261-48E4-C44B-BA6E-AC8D104F35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736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906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87BCE467-8FF7-7945-878B-23B94E0DB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3" y="413792"/>
            <a:ext cx="7872875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950">
                <a:solidFill>
                  <a:schemeClr val="bg1"/>
                </a:solidFill>
                <a:latin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9E716-9E10-714C-83A4-72BF32D9A06F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79905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27384"/>
            <a:ext cx="12192000" cy="63367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Round Diagonal Corner Rectangle 1">
            <a:extLst>
              <a:ext uri="{FF2B5EF4-FFF2-40B4-BE49-F238E27FC236}">
                <a16:creationId xmlns:a16="http://schemas.microsoft.com/office/drawing/2014/main" id="{3F88AE3B-7175-C041-AAAD-12637C94CFDB}"/>
              </a:ext>
            </a:extLst>
          </p:cNvPr>
          <p:cNvSpPr/>
          <p:nvPr userDrawn="1"/>
        </p:nvSpPr>
        <p:spPr>
          <a:xfrm rot="16200000">
            <a:off x="1251736" y="1336494"/>
            <a:ext cx="4071888" cy="4944532"/>
          </a:xfrm>
          <a:prstGeom prst="round2Diag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950">
                <a:solidFill>
                  <a:schemeClr val="bg1"/>
                </a:solidFill>
                <a:latin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776E5D1-13C8-8B4E-B13F-4E7540FB8A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27448" y="2118083"/>
            <a:ext cx="4128459" cy="2952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800" b="0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5EB2F5-E211-E341-AB58-42AECA97C666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218406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3267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950">
                <a:solidFill>
                  <a:schemeClr val="bg1"/>
                </a:solidFill>
                <a:latin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Round Diagonal Corner Rectangle 1">
            <a:extLst>
              <a:ext uri="{FF2B5EF4-FFF2-40B4-BE49-F238E27FC236}">
                <a16:creationId xmlns:a16="http://schemas.microsoft.com/office/drawing/2014/main" id="{84FC0CDD-8383-D347-AA8B-B45D50C06531}"/>
              </a:ext>
            </a:extLst>
          </p:cNvPr>
          <p:cNvSpPr/>
          <p:nvPr userDrawn="1"/>
        </p:nvSpPr>
        <p:spPr>
          <a:xfrm rot="16200000">
            <a:off x="1251736" y="1336494"/>
            <a:ext cx="4071888" cy="4944532"/>
          </a:xfrm>
          <a:prstGeom prst="round2Diag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776E5D1-13C8-8B4E-B13F-4E7540FB8A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1425" y="2348880"/>
            <a:ext cx="4128459" cy="30243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800" b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630329-6122-484E-ADA4-5A38BAD4F037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506293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2829C6B-48A1-6943-A27C-97B2814D54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23735" y="2004538"/>
            <a:ext cx="4944532" cy="26485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8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37618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2829C6B-48A1-6943-A27C-97B2814D54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23734" y="2276873"/>
            <a:ext cx="4944532" cy="6987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AU"/>
              <a:t>Thank You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D5E7FF-3B06-CE47-BAE2-8A738E6E3752}"/>
              </a:ext>
            </a:extLst>
          </p:cNvPr>
          <p:cNvSpPr txBox="1"/>
          <p:nvPr/>
        </p:nvSpPr>
        <p:spPr>
          <a:xfrm>
            <a:off x="4378171" y="4218572"/>
            <a:ext cx="343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b="0" i="0" kern="1200" spc="225">
                <a:solidFill>
                  <a:schemeClr val="bg1"/>
                </a:solidFill>
                <a:latin typeface="Arial" panose="020B0604020202020204" pitchFamily="34" charset="0"/>
                <a:ea typeface="Roboto light" pitchFamily="2" charset="0"/>
                <a:cs typeface="Arial" panose="020B0604020202020204" pitchFamily="34" charset="0"/>
              </a:rPr>
              <a:t>www.caritas.org.au</a:t>
            </a:r>
          </a:p>
        </p:txBody>
      </p:sp>
      <p:sp>
        <p:nvSpPr>
          <p:cNvPr id="10" name="Freeform: Shape 3">
            <a:extLst>
              <a:ext uri="{FF2B5EF4-FFF2-40B4-BE49-F238E27FC236}">
                <a16:creationId xmlns:a16="http://schemas.microsoft.com/office/drawing/2014/main" id="{F426E386-A88B-9643-8DBF-4D88CDF2CEDC}"/>
              </a:ext>
            </a:extLst>
          </p:cNvPr>
          <p:cNvSpPr/>
          <p:nvPr/>
        </p:nvSpPr>
        <p:spPr>
          <a:xfrm>
            <a:off x="4499638" y="2076410"/>
            <a:ext cx="276225" cy="276225"/>
          </a:xfrm>
          <a:custGeom>
            <a:avLst/>
            <a:gdLst>
              <a:gd name="connsiteX0" fmla="*/ 114872 w 276225"/>
              <a:gd name="connsiteY0" fmla="*/ 21336 h 276225"/>
              <a:gd name="connsiteX1" fmla="*/ 114872 w 276225"/>
              <a:gd name="connsiteY1" fmla="*/ 100679 h 276225"/>
              <a:gd name="connsiteX2" fmla="*/ 100679 w 276225"/>
              <a:gd name="connsiteY2" fmla="*/ 114872 h 276225"/>
              <a:gd name="connsiteX3" fmla="*/ 21336 w 276225"/>
              <a:gd name="connsiteY3" fmla="*/ 114872 h 276225"/>
              <a:gd name="connsiteX4" fmla="*/ 7144 w 276225"/>
              <a:gd name="connsiteY4" fmla="*/ 129064 h 276225"/>
              <a:gd name="connsiteX5" fmla="*/ 7144 w 276225"/>
              <a:gd name="connsiteY5" fmla="*/ 155258 h 276225"/>
              <a:gd name="connsiteX6" fmla="*/ 21336 w 276225"/>
              <a:gd name="connsiteY6" fmla="*/ 169450 h 276225"/>
              <a:gd name="connsiteX7" fmla="*/ 100679 w 276225"/>
              <a:gd name="connsiteY7" fmla="*/ 169450 h 276225"/>
              <a:gd name="connsiteX8" fmla="*/ 114872 w 276225"/>
              <a:gd name="connsiteY8" fmla="*/ 183642 h 276225"/>
              <a:gd name="connsiteX9" fmla="*/ 114872 w 276225"/>
              <a:gd name="connsiteY9" fmla="*/ 262985 h 276225"/>
              <a:gd name="connsiteX10" fmla="*/ 129064 w 276225"/>
              <a:gd name="connsiteY10" fmla="*/ 277178 h 276225"/>
              <a:gd name="connsiteX11" fmla="*/ 155258 w 276225"/>
              <a:gd name="connsiteY11" fmla="*/ 277178 h 276225"/>
              <a:gd name="connsiteX12" fmla="*/ 169450 w 276225"/>
              <a:gd name="connsiteY12" fmla="*/ 262985 h 276225"/>
              <a:gd name="connsiteX13" fmla="*/ 169450 w 276225"/>
              <a:gd name="connsiteY13" fmla="*/ 183642 h 276225"/>
              <a:gd name="connsiteX14" fmla="*/ 183642 w 276225"/>
              <a:gd name="connsiteY14" fmla="*/ 169450 h 276225"/>
              <a:gd name="connsiteX15" fmla="*/ 262985 w 276225"/>
              <a:gd name="connsiteY15" fmla="*/ 169450 h 276225"/>
              <a:gd name="connsiteX16" fmla="*/ 277178 w 276225"/>
              <a:gd name="connsiteY16" fmla="*/ 155258 h 276225"/>
              <a:gd name="connsiteX17" fmla="*/ 277178 w 276225"/>
              <a:gd name="connsiteY17" fmla="*/ 129064 h 276225"/>
              <a:gd name="connsiteX18" fmla="*/ 262985 w 276225"/>
              <a:gd name="connsiteY18" fmla="*/ 114872 h 276225"/>
              <a:gd name="connsiteX19" fmla="*/ 183642 w 276225"/>
              <a:gd name="connsiteY19" fmla="*/ 114872 h 276225"/>
              <a:gd name="connsiteX20" fmla="*/ 169450 w 276225"/>
              <a:gd name="connsiteY20" fmla="*/ 100679 h 276225"/>
              <a:gd name="connsiteX21" fmla="*/ 169450 w 276225"/>
              <a:gd name="connsiteY21" fmla="*/ 21336 h 276225"/>
              <a:gd name="connsiteX22" fmla="*/ 155258 w 276225"/>
              <a:gd name="connsiteY22" fmla="*/ 7144 h 276225"/>
              <a:gd name="connsiteX23" fmla="*/ 129064 w 276225"/>
              <a:gd name="connsiteY23" fmla="*/ 7144 h 276225"/>
              <a:gd name="connsiteX24" fmla="*/ 114872 w 276225"/>
              <a:gd name="connsiteY24" fmla="*/ 21336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6225" h="276225">
                <a:moveTo>
                  <a:pt x="114872" y="21336"/>
                </a:moveTo>
                <a:lnTo>
                  <a:pt x="114872" y="100679"/>
                </a:lnTo>
                <a:cubicBezTo>
                  <a:pt x="114872" y="108490"/>
                  <a:pt x="108490" y="114872"/>
                  <a:pt x="100679" y="114872"/>
                </a:cubicBezTo>
                <a:lnTo>
                  <a:pt x="21336" y="114872"/>
                </a:lnTo>
                <a:cubicBezTo>
                  <a:pt x="13526" y="114872"/>
                  <a:pt x="7144" y="121253"/>
                  <a:pt x="7144" y="129064"/>
                </a:cubicBezTo>
                <a:lnTo>
                  <a:pt x="7144" y="155258"/>
                </a:lnTo>
                <a:cubicBezTo>
                  <a:pt x="7144" y="163068"/>
                  <a:pt x="13526" y="169450"/>
                  <a:pt x="21336" y="169450"/>
                </a:cubicBezTo>
                <a:lnTo>
                  <a:pt x="100679" y="169450"/>
                </a:lnTo>
                <a:cubicBezTo>
                  <a:pt x="108490" y="169450"/>
                  <a:pt x="114872" y="175831"/>
                  <a:pt x="114872" y="183642"/>
                </a:cubicBezTo>
                <a:lnTo>
                  <a:pt x="114872" y="262985"/>
                </a:lnTo>
                <a:cubicBezTo>
                  <a:pt x="114872" y="270796"/>
                  <a:pt x="121253" y="277178"/>
                  <a:pt x="129064" y="277178"/>
                </a:cubicBezTo>
                <a:lnTo>
                  <a:pt x="155258" y="277178"/>
                </a:lnTo>
                <a:cubicBezTo>
                  <a:pt x="163068" y="277178"/>
                  <a:pt x="169450" y="270796"/>
                  <a:pt x="169450" y="262985"/>
                </a:cubicBezTo>
                <a:lnTo>
                  <a:pt x="169450" y="183642"/>
                </a:lnTo>
                <a:cubicBezTo>
                  <a:pt x="169450" y="175831"/>
                  <a:pt x="175831" y="169450"/>
                  <a:pt x="183642" y="169450"/>
                </a:cubicBezTo>
                <a:lnTo>
                  <a:pt x="262985" y="169450"/>
                </a:lnTo>
                <a:cubicBezTo>
                  <a:pt x="270796" y="169450"/>
                  <a:pt x="277178" y="163068"/>
                  <a:pt x="277178" y="155258"/>
                </a:cubicBezTo>
                <a:lnTo>
                  <a:pt x="277178" y="129064"/>
                </a:lnTo>
                <a:cubicBezTo>
                  <a:pt x="277178" y="121253"/>
                  <a:pt x="270796" y="114872"/>
                  <a:pt x="262985" y="114872"/>
                </a:cubicBezTo>
                <a:lnTo>
                  <a:pt x="183642" y="114872"/>
                </a:lnTo>
                <a:cubicBezTo>
                  <a:pt x="175831" y="114872"/>
                  <a:pt x="169450" y="108490"/>
                  <a:pt x="169450" y="100679"/>
                </a:cubicBezTo>
                <a:lnTo>
                  <a:pt x="169450" y="21336"/>
                </a:lnTo>
                <a:cubicBezTo>
                  <a:pt x="169450" y="13526"/>
                  <a:pt x="163068" y="7144"/>
                  <a:pt x="155258" y="7144"/>
                </a:cubicBezTo>
                <a:lnTo>
                  <a:pt x="129064" y="7144"/>
                </a:lnTo>
                <a:cubicBezTo>
                  <a:pt x="121253" y="7144"/>
                  <a:pt x="114872" y="13526"/>
                  <a:pt x="114872" y="2133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391A73-72E7-9D48-BB43-16F1429F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096" y="3153669"/>
            <a:ext cx="3053808" cy="83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405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2224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2EEBFC7-1BF6-4349-B248-522AAC0AE8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40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734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DE7A9E-388A-B944-885A-B6C14DCFF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/>
          <a:lstStyle>
            <a:lvl1pPr algn="ctr">
              <a:defRPr sz="45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111EA5-29C5-E949-967E-D5A0CBE152AF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86011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DE7A9E-388A-B944-885A-B6C14DCFF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C244C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/>
          <a:lstStyle>
            <a:lvl1pPr algn="ctr">
              <a:defRPr sz="4500" b="1" cap="all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111EA5-29C5-E949-967E-D5A0CBE152AF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94276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A23D3B5-17DF-E94A-8FB3-6084B9757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1095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A4B785D-CEDA-A042-93FF-FDDC90576B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1233891"/>
            <a:ext cx="11055789" cy="439021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2309A17F-886E-9245-A52B-75E9730B01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1384" y="5624109"/>
            <a:ext cx="6087237" cy="53338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95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5E4D10-669F-B44A-829C-549EADDE5760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38915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108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485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AD61DED6-6F59-4313-9750-39CDEA464B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977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2EEBFC7-1BF6-4349-B248-522AAC0AE8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473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12070A-43F5-524F-8B4B-F879177CF3FC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230445-4E83-DA40-8B38-F9B8B119014C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9" name="Freeform: Shape 6">
              <a:extLst>
                <a:ext uri="{FF2B5EF4-FFF2-40B4-BE49-F238E27FC236}">
                  <a16:creationId xmlns:a16="http://schemas.microsoft.com/office/drawing/2014/main" id="{AD7F5AD0-263A-F948-94CF-36844078F80A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0C96EDF-E8E0-A647-B7B7-BCC69BA24108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11" name="Freeform: Shape 7">
                <a:extLst>
                  <a:ext uri="{FF2B5EF4-FFF2-40B4-BE49-F238E27FC236}">
                    <a16:creationId xmlns:a16="http://schemas.microsoft.com/office/drawing/2014/main" id="{BF9E1123-EAC0-0E4F-8573-3846DF9DCFC9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2" name="Freeform: Shape 8">
                <a:extLst>
                  <a:ext uri="{FF2B5EF4-FFF2-40B4-BE49-F238E27FC236}">
                    <a16:creationId xmlns:a16="http://schemas.microsoft.com/office/drawing/2014/main" id="{03565007-B6D2-384B-8497-CC1F8BB98F4B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3" name="Freeform: Shape 9">
                <a:extLst>
                  <a:ext uri="{FF2B5EF4-FFF2-40B4-BE49-F238E27FC236}">
                    <a16:creationId xmlns:a16="http://schemas.microsoft.com/office/drawing/2014/main" id="{9F0D25B2-F528-AB4B-BDF6-0F581246996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4" name="Freeform: Shape 10">
                <a:extLst>
                  <a:ext uri="{FF2B5EF4-FFF2-40B4-BE49-F238E27FC236}">
                    <a16:creationId xmlns:a16="http://schemas.microsoft.com/office/drawing/2014/main" id="{60CFEEE9-3D0B-C644-94BB-8D812E6B800C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191CCF-438D-F24C-A190-38082FD0F0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B7B3968-B42F-264E-9858-F96AD02566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440160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51261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12070A-43F5-524F-8B4B-F879177CF3FC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230445-4E83-DA40-8B38-F9B8B119014C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9" name="Freeform: Shape 6">
              <a:extLst>
                <a:ext uri="{FF2B5EF4-FFF2-40B4-BE49-F238E27FC236}">
                  <a16:creationId xmlns:a16="http://schemas.microsoft.com/office/drawing/2014/main" id="{AD7F5AD0-263A-F948-94CF-36844078F80A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0C96EDF-E8E0-A647-B7B7-BCC69BA24108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11" name="Freeform: Shape 7">
                <a:extLst>
                  <a:ext uri="{FF2B5EF4-FFF2-40B4-BE49-F238E27FC236}">
                    <a16:creationId xmlns:a16="http://schemas.microsoft.com/office/drawing/2014/main" id="{BF9E1123-EAC0-0E4F-8573-3846DF9DCFC9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2" name="Freeform: Shape 8">
                <a:extLst>
                  <a:ext uri="{FF2B5EF4-FFF2-40B4-BE49-F238E27FC236}">
                    <a16:creationId xmlns:a16="http://schemas.microsoft.com/office/drawing/2014/main" id="{03565007-B6D2-384B-8497-CC1F8BB98F4B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3" name="Freeform: Shape 9">
                <a:extLst>
                  <a:ext uri="{FF2B5EF4-FFF2-40B4-BE49-F238E27FC236}">
                    <a16:creationId xmlns:a16="http://schemas.microsoft.com/office/drawing/2014/main" id="{9F0D25B2-F528-AB4B-BDF6-0F581246996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4" name="Freeform: Shape 10">
                <a:extLst>
                  <a:ext uri="{FF2B5EF4-FFF2-40B4-BE49-F238E27FC236}">
                    <a16:creationId xmlns:a16="http://schemas.microsoft.com/office/drawing/2014/main" id="{60CFEEE9-3D0B-C644-94BB-8D812E6B800C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191CCF-438D-F24C-A190-38082FD0F0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EAD4AF-BB97-A34D-BC26-D259E43EFC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1"/>
            <a:ext cx="9144000" cy="126442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8504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D2D03C4-E117-484F-81D3-479BECBE7857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D1CEC8-FE6C-C547-8A44-EA0E876652E9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28" name="Freeform: Shape 6">
              <a:extLst>
                <a:ext uri="{FF2B5EF4-FFF2-40B4-BE49-F238E27FC236}">
                  <a16:creationId xmlns:a16="http://schemas.microsoft.com/office/drawing/2014/main" id="{7B32C52B-801B-C247-90DF-E05E9D49F22A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95AB615-4C18-914D-8AC1-6B779BB35333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30" name="Freeform: Shape 7">
                <a:extLst>
                  <a:ext uri="{FF2B5EF4-FFF2-40B4-BE49-F238E27FC236}">
                    <a16:creationId xmlns:a16="http://schemas.microsoft.com/office/drawing/2014/main" id="{7A8CDFC4-1C1E-4848-B87C-A6BB053FF887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1" name="Freeform: Shape 8">
                <a:extLst>
                  <a:ext uri="{FF2B5EF4-FFF2-40B4-BE49-F238E27FC236}">
                    <a16:creationId xmlns:a16="http://schemas.microsoft.com/office/drawing/2014/main" id="{43A62944-0409-8E44-9C40-AB5870860DE5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2" name="Freeform: Shape 9">
                <a:extLst>
                  <a:ext uri="{FF2B5EF4-FFF2-40B4-BE49-F238E27FC236}">
                    <a16:creationId xmlns:a16="http://schemas.microsoft.com/office/drawing/2014/main" id="{96733F5D-E834-6745-A36D-EC5FE82ECD38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3" name="Freeform: Shape 10">
                <a:extLst>
                  <a:ext uri="{FF2B5EF4-FFF2-40B4-BE49-F238E27FC236}">
                    <a16:creationId xmlns:a16="http://schemas.microsoft.com/office/drawing/2014/main" id="{C94B10BE-C81B-E24A-8B6A-1545902DFB5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26442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3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AD61DED6-6F59-4313-9750-39CDEA464B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206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273ECB-A724-2546-BFA3-B0800F000E83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EE75FC-B50D-8043-A377-0C7BE0531537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29" name="Freeform: Shape 6">
              <a:extLst>
                <a:ext uri="{FF2B5EF4-FFF2-40B4-BE49-F238E27FC236}">
                  <a16:creationId xmlns:a16="http://schemas.microsoft.com/office/drawing/2014/main" id="{5630CB9A-94BF-6340-9263-FD7499D2FB0B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D15B068-360C-514F-988C-62ED4F1AA473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31" name="Freeform: Shape 7">
                <a:extLst>
                  <a:ext uri="{FF2B5EF4-FFF2-40B4-BE49-F238E27FC236}">
                    <a16:creationId xmlns:a16="http://schemas.microsoft.com/office/drawing/2014/main" id="{CFC39AF6-2740-F545-A44A-7E0382777E4E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2" name="Freeform: Shape 8">
                <a:extLst>
                  <a:ext uri="{FF2B5EF4-FFF2-40B4-BE49-F238E27FC236}">
                    <a16:creationId xmlns:a16="http://schemas.microsoft.com/office/drawing/2014/main" id="{3E59B220-AF99-CF47-9686-9CAC221C93D0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3" name="Freeform: Shape 9">
                <a:extLst>
                  <a:ext uri="{FF2B5EF4-FFF2-40B4-BE49-F238E27FC236}">
                    <a16:creationId xmlns:a16="http://schemas.microsoft.com/office/drawing/2014/main" id="{17EAFF0A-0E32-FF48-A978-66AC18EB3A80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4" name="Freeform: Shape 10">
                <a:extLst>
                  <a:ext uri="{FF2B5EF4-FFF2-40B4-BE49-F238E27FC236}">
                    <a16:creationId xmlns:a16="http://schemas.microsoft.com/office/drawing/2014/main" id="{095F1E10-D721-344A-9E7E-326CBF6B5D16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AC18C38-9328-1A4C-9F90-4AEDA32A81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26442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35724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273ECB-A724-2546-BFA3-B0800F000E83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EE75FC-B50D-8043-A377-0C7BE0531537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29" name="Freeform: Shape 6">
              <a:extLst>
                <a:ext uri="{FF2B5EF4-FFF2-40B4-BE49-F238E27FC236}">
                  <a16:creationId xmlns:a16="http://schemas.microsoft.com/office/drawing/2014/main" id="{5630CB9A-94BF-6340-9263-FD7499D2FB0B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D15B068-360C-514F-988C-62ED4F1AA473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31" name="Freeform: Shape 7">
                <a:extLst>
                  <a:ext uri="{FF2B5EF4-FFF2-40B4-BE49-F238E27FC236}">
                    <a16:creationId xmlns:a16="http://schemas.microsoft.com/office/drawing/2014/main" id="{CFC39AF6-2740-F545-A44A-7E0382777E4E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2" name="Freeform: Shape 8">
                <a:extLst>
                  <a:ext uri="{FF2B5EF4-FFF2-40B4-BE49-F238E27FC236}">
                    <a16:creationId xmlns:a16="http://schemas.microsoft.com/office/drawing/2014/main" id="{3E59B220-AF99-CF47-9686-9CAC221C93D0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3" name="Freeform: Shape 9">
                <a:extLst>
                  <a:ext uri="{FF2B5EF4-FFF2-40B4-BE49-F238E27FC236}">
                    <a16:creationId xmlns:a16="http://schemas.microsoft.com/office/drawing/2014/main" id="{17EAFF0A-0E32-FF48-A978-66AC18EB3A80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4" name="Freeform: Shape 10">
                <a:extLst>
                  <a:ext uri="{FF2B5EF4-FFF2-40B4-BE49-F238E27FC236}">
                    <a16:creationId xmlns:a16="http://schemas.microsoft.com/office/drawing/2014/main" id="{095F1E10-D721-344A-9E7E-326CBF6B5D16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AC18C38-9328-1A4C-9F90-4AEDA32A81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26442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20320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D86075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8870" y="4149080"/>
            <a:ext cx="11164827" cy="1872208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2F8B7EAD-DB83-9B43-8F7F-43B8771C67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80CED61C-E1D2-5C45-8F19-613A4CE40F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D0A22248-2DDF-B94D-9D1F-1C4B9A2112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833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7556866-A1FA-E04F-B260-D036EB10CB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870" y="4149080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B205E636-EAA8-BB49-9C48-94C2D4DD9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40C1672-FA0C-DF42-A509-0133D1F0C1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717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870" y="4139398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2F8B7EAD-DB83-9B43-8F7F-43B8771C67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80CED61C-E1D2-5C45-8F19-613A4CE40F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D0A22248-2DDF-B94D-9D1F-1C4B9A2112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472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7556866-A1FA-E04F-B260-D036EB10CB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870" y="4148191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B205E636-EAA8-BB49-9C48-94C2D4DD9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40C1672-FA0C-DF42-A509-0133D1F0C1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229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7556866-A1FA-E04F-B260-D036EB10CB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35944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870" y="4148191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B205E636-EAA8-BB49-9C48-94C2D4DD9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40C1672-FA0C-DF42-A509-0133D1F0C1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926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8">
            <a:extLst>
              <a:ext uri="{FF2B5EF4-FFF2-40B4-BE49-F238E27FC236}">
                <a16:creationId xmlns:a16="http://schemas.microsoft.com/office/drawing/2014/main" id="{12EFCC48-8CC8-4B59-B2A1-D9D5939A217A}"/>
              </a:ext>
            </a:extLst>
          </p:cNvPr>
          <p:cNvSpPr/>
          <p:nvPr userDrawn="1"/>
        </p:nvSpPr>
        <p:spPr>
          <a:xfrm rot="16200000">
            <a:off x="3739019" y="-1990883"/>
            <a:ext cx="4680520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2703C5F-517F-A044-80AC-349CC26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74059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C8CC55-2CE4-BA42-B7E3-B85B1556D911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1DA04A6-A94E-4982-9D86-43F28DC6EE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424" y="1415000"/>
            <a:ext cx="10145037" cy="37421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2827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8" name="Round Diagonal Corner Rectangle 17">
            <a:extLst>
              <a:ext uri="{FF2B5EF4-FFF2-40B4-BE49-F238E27FC236}">
                <a16:creationId xmlns:a16="http://schemas.microsoft.com/office/drawing/2014/main" id="{4E7F82F3-B891-184C-80DC-B7E4400DB9F6}"/>
              </a:ext>
            </a:extLst>
          </p:cNvPr>
          <p:cNvSpPr/>
          <p:nvPr/>
        </p:nvSpPr>
        <p:spPr>
          <a:xfrm rot="16200000">
            <a:off x="3739019" y="-1990884"/>
            <a:ext cx="4680521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65BA8AC-4514-BB41-98A5-9BAB38A2A3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59" y="1628800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75A1F4-7805-2342-8F12-CB347FD74952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0" name="Round Diagonal Corner Rectangle 8">
            <a:extLst>
              <a:ext uri="{FF2B5EF4-FFF2-40B4-BE49-F238E27FC236}">
                <a16:creationId xmlns:a16="http://schemas.microsoft.com/office/drawing/2014/main" id="{0DF7B0C4-B96C-924C-9342-7F328E798948}"/>
              </a:ext>
            </a:extLst>
          </p:cNvPr>
          <p:cNvSpPr/>
          <p:nvPr userDrawn="1"/>
        </p:nvSpPr>
        <p:spPr>
          <a:xfrm rot="16200000">
            <a:off x="3724209" y="-1990883"/>
            <a:ext cx="4680520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1ECAD9F-FB32-4C4E-87A3-45D3E31621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1424" y="1482499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F777E19-EBE2-4E87-B507-4FB48D7D8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41784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899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rgbClr val="63B1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8">
            <a:extLst>
              <a:ext uri="{FF2B5EF4-FFF2-40B4-BE49-F238E27FC236}">
                <a16:creationId xmlns:a16="http://schemas.microsoft.com/office/drawing/2014/main" id="{97575E76-F89F-4F13-BF7E-95E66D292128}"/>
              </a:ext>
            </a:extLst>
          </p:cNvPr>
          <p:cNvSpPr/>
          <p:nvPr userDrawn="1"/>
        </p:nvSpPr>
        <p:spPr>
          <a:xfrm rot="16200000">
            <a:off x="3332208" y="-2382884"/>
            <a:ext cx="5464522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2BC0069-C49C-4E18-A1FE-778E150FFE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7297" y="711200"/>
            <a:ext cx="10145037" cy="4950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99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2EEBFC7-1BF6-4349-B248-522AAC0AE8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47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bg>
      <p:bgPr>
        <a:solidFill>
          <a:srgbClr val="63B1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8">
            <a:extLst>
              <a:ext uri="{FF2B5EF4-FFF2-40B4-BE49-F238E27FC236}">
                <a16:creationId xmlns:a16="http://schemas.microsoft.com/office/drawing/2014/main" id="{97575E76-F89F-4F13-BF7E-95E66D292128}"/>
              </a:ext>
            </a:extLst>
          </p:cNvPr>
          <p:cNvSpPr/>
          <p:nvPr userDrawn="1"/>
        </p:nvSpPr>
        <p:spPr>
          <a:xfrm rot="16200000">
            <a:off x="3724209" y="-1990883"/>
            <a:ext cx="4680520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2BC0069-C49C-4E18-A1FE-778E150FFE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7297" y="1412777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1C47728-BB3F-4B12-8FF1-7A1EEFB7F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74059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201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rgbClr val="D86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E94B0F26-9B7E-504C-8292-D79BA3B092BB}"/>
              </a:ext>
            </a:extLst>
          </p:cNvPr>
          <p:cNvSpPr/>
          <p:nvPr/>
        </p:nvSpPr>
        <p:spPr>
          <a:xfrm rot="16200000">
            <a:off x="3739016" y="-1918874"/>
            <a:ext cx="4680521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587743-3AD6-7E45-A11C-FE5AA9797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57" y="1484785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2CD4B24-B6F0-49C8-8CD2-EE67E8B61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74059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913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E94B0F26-9B7E-504C-8292-D79BA3B092BB}"/>
              </a:ext>
            </a:extLst>
          </p:cNvPr>
          <p:cNvSpPr/>
          <p:nvPr/>
        </p:nvSpPr>
        <p:spPr>
          <a:xfrm rot="16200000">
            <a:off x="3739016" y="-1918874"/>
            <a:ext cx="4680521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587743-3AD6-7E45-A11C-FE5AA9797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57" y="1484785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2CD4B24-B6F0-49C8-8CD2-EE67E8B61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74059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245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75FA2BE-CB3B-CA47-B4D3-B1DEB10CC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F587D0-1A8E-7348-81F7-FB0B396C31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580E45E-C138-F34A-B50D-2A527F9F5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D3F451-B7BF-1947-8ABE-F07FC6772EF3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63B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7FD9524-6EA9-5240-A6C2-5DBC06F63B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C819CE2-73D4-2940-BAA8-05CB0AB6A9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5A1F8534-9648-394B-80DA-D4B07A9CDF5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99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E9CC21D-9458-F64F-91C0-D00DF1FB2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DB4820-AC21-D145-9DFA-CC64BCC80C8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D860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2D3ED194-6F2C-4445-AECD-B6F9893128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0A3EA6F-48F9-F34A-BD42-0BF07B8832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F6BA20C9-A7E8-DE4D-AFF9-A3E46DF6D01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D1FBB4C9-5310-124D-BF32-CE5F9DA0BA0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2342B15A-0AE0-E646-BE62-B7541DC6B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348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7A281CC-2BC0-AF44-B282-6895AAFF4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AE1625-AC35-5444-9D91-EDAF49446C5D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C9727188-CADF-AB4C-9249-B8FF11DB17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9ED5AAC2-A68E-DF4F-BA18-AC7D2948678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0938F181-0B81-2347-8BCE-C5AB8CE3A3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E3202EFA-E4D7-604A-9FDD-137B74F3D52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08E09726-2E48-E342-8EC9-CD24A9058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755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1" y="0"/>
            <a:ext cx="6168008" cy="6237312"/>
          </a:xfrm>
          <a:prstGeom prst="round1Rect">
            <a:avLst>
              <a:gd name="adj" fmla="val 23287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EACEA1C-E92F-6E43-9A30-A6A1ADBE0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999959-C804-0541-9D17-160A08F280B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C3DD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04739F08-D58A-B343-A247-B26E09648F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B1E8647-9616-6E4A-B6D7-C12A72792A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A735A87-4EDD-3840-994F-98EA81E273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B3858B14-CD67-B946-B0F0-B2889D7C3C4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85D9E6F-D907-6D42-ABFF-18D955373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024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1" y="0"/>
            <a:ext cx="6168008" cy="6237312"/>
          </a:xfrm>
          <a:prstGeom prst="round1Rect">
            <a:avLst>
              <a:gd name="adj" fmla="val 2328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EACEA1C-E92F-6E43-9A30-A6A1ADBE0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999959-C804-0541-9D17-160A08F280B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04739F08-D58A-B343-A247-B26E09648F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B1E8647-9616-6E4A-B6D7-C12A72792A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A735A87-4EDD-3840-994F-98EA81E273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B3858B14-CD67-B946-B0F0-B2889D7C3C4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85D9E6F-D907-6D42-ABFF-18D955373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471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F587D0-1A8E-7348-81F7-FB0B396C31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360" y="692696"/>
            <a:ext cx="5184574" cy="488908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580E45E-C138-F34A-B50D-2A527F9F5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81BC7A7A-1FB2-9745-8A86-AF39BA138C6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701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6B88284-AAD5-AE46-B5F7-D1554CD898A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6D0D5AB6-41CD-CD43-BE0E-710510C462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E9CC21D-9458-F64F-91C0-D00DF1FB2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DB4820-AC21-D145-9DFA-CC64BCC80C8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D860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964E8A9-F70A-4146-974B-8F61BF964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93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12070A-43F5-524F-8B4B-F879177CF3FC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230445-4E83-DA40-8B38-F9B8B119014C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9" name="Freeform: Shape 6">
              <a:extLst>
                <a:ext uri="{FF2B5EF4-FFF2-40B4-BE49-F238E27FC236}">
                  <a16:creationId xmlns:a16="http://schemas.microsoft.com/office/drawing/2014/main" id="{AD7F5AD0-263A-F948-94CF-36844078F80A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0C96EDF-E8E0-A647-B7B7-BCC69BA24108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11" name="Freeform: Shape 7">
                <a:extLst>
                  <a:ext uri="{FF2B5EF4-FFF2-40B4-BE49-F238E27FC236}">
                    <a16:creationId xmlns:a16="http://schemas.microsoft.com/office/drawing/2014/main" id="{BF9E1123-EAC0-0E4F-8573-3846DF9DCFC9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2" name="Freeform: Shape 8">
                <a:extLst>
                  <a:ext uri="{FF2B5EF4-FFF2-40B4-BE49-F238E27FC236}">
                    <a16:creationId xmlns:a16="http://schemas.microsoft.com/office/drawing/2014/main" id="{03565007-B6D2-384B-8497-CC1F8BB98F4B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3" name="Freeform: Shape 9">
                <a:extLst>
                  <a:ext uri="{FF2B5EF4-FFF2-40B4-BE49-F238E27FC236}">
                    <a16:creationId xmlns:a16="http://schemas.microsoft.com/office/drawing/2014/main" id="{9F0D25B2-F528-AB4B-BDF6-0F581246996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4" name="Freeform: Shape 10">
                <a:extLst>
                  <a:ext uri="{FF2B5EF4-FFF2-40B4-BE49-F238E27FC236}">
                    <a16:creationId xmlns:a16="http://schemas.microsoft.com/office/drawing/2014/main" id="{60CFEEE9-3D0B-C644-94BB-8D812E6B800C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191CCF-438D-F24C-A190-38082FD0F0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B7B3968-B42F-264E-9858-F96AD02566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440160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42315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E5DBCB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6B88284-AAD5-AE46-B5F7-D1554CD898A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6D0D5AB6-41CD-CD43-BE0E-710510C462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E9CC21D-9458-F64F-91C0-D00DF1FB2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DB4820-AC21-D145-9DFA-CC64BCC80C8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D860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964E8A9-F70A-4146-974B-8F61BF964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248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5403EF0-98D8-6B4B-B1CE-3A22FD24B3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F2D6F13C-AB98-FA45-9ED4-003FACDBBA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7A281CC-2BC0-AF44-B282-6895AAFF4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AE1625-AC35-5444-9D91-EDAF49446C5D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782F49C-297E-5140-9598-28E9540B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212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1" y="0"/>
            <a:ext cx="6168008" cy="6237312"/>
          </a:xfrm>
          <a:prstGeom prst="round1Rect">
            <a:avLst>
              <a:gd name="adj" fmla="val 23287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8717F52-5218-A04E-85FE-4019BA2AFC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0839EF53-B0FD-AF42-8479-0D8D25CADA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EACEA1C-E92F-6E43-9A30-A6A1ADBE0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999959-C804-0541-9D17-160A08F280B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C3DD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37687FA-8903-8C4E-9FAE-8BA825B5F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920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1" y="0"/>
            <a:ext cx="6168008" cy="6237312"/>
          </a:xfrm>
          <a:prstGeom prst="round1Rect">
            <a:avLst>
              <a:gd name="adj" fmla="val 2328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8717F52-5218-A04E-85FE-4019BA2AFC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0839EF53-B0FD-AF42-8479-0D8D25CADA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EACEA1C-E92F-6E43-9A30-A6A1ADBE0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999959-C804-0541-9D17-160A08F280B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37687FA-8903-8C4E-9FAE-8BA825B5F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178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1" y="0"/>
            <a:ext cx="6168008" cy="6237312"/>
          </a:xfrm>
          <a:prstGeom prst="round1Rect">
            <a:avLst>
              <a:gd name="adj" fmla="val 2328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8717F52-5218-A04E-85FE-4019BA2AFC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0839EF53-B0FD-AF42-8479-0D8D25CADA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EACEA1C-E92F-6E43-9A30-A6A1ADBE0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999959-C804-0541-9D17-160A08F280B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37687FA-8903-8C4E-9FAE-8BA825B5F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520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33B05BF-2416-1E42-A4F6-EFE4B6A4B89D}"/>
              </a:ext>
            </a:extLst>
          </p:cNvPr>
          <p:cNvSpPr/>
          <p:nvPr/>
        </p:nvSpPr>
        <p:spPr>
          <a:xfrm flipH="1">
            <a:off x="-5" y="0"/>
            <a:ext cx="11555822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93B890FB-C822-6244-AE9A-D27B6D3B1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A16FE2FA-60A7-824D-989C-1DE14DD4AC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E25E6694-41CC-5246-8950-1FCBC5A42D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66F85165-9A8B-4B48-92D5-DD4A6F5AFF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F0ABBF8E-2FA1-4143-A3D1-85D857940B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90FE50E2-7287-AF48-8B7F-254A7F65FA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E059A0B8-5DBB-0547-9898-6107ECB32B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69119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79C8EF2F-0282-5D4F-BA19-6BB7F61FA937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E432D93-A7A2-E74B-93B8-7A5C8AE5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8D8473A-26AF-C249-A308-51D1233C19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8C347D0D-9ADF-F04D-A7A9-763015C2F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338317EF-8420-7944-BC72-E01F1749B18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75B2FE88-A057-1C45-BF75-BA661C6AE8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3A588400-871F-F44A-B832-D2DAB6AF61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F1C8C285-4546-2C4E-8423-946982299F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16079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33B05BF-2416-1E42-A4F6-EFE4B6A4B89D}"/>
              </a:ext>
            </a:extLst>
          </p:cNvPr>
          <p:cNvSpPr/>
          <p:nvPr/>
        </p:nvSpPr>
        <p:spPr>
          <a:xfrm flipH="1">
            <a:off x="-5" y="0"/>
            <a:ext cx="11568612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93B890FB-C822-6244-AE9A-D27B6D3B1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EA1537EA-C36C-4C48-9C17-DE22BD9EC2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A687291-0CBA-8646-91E4-32C02AB4A5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5167438-FB8A-1D4B-BB24-9F2B40AFF3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564D09F-C382-5F46-A844-6305CD1B9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E4B44F8-F3D8-7E40-8BC0-84AEE1138F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8E350C7-D56C-BB4A-923E-E08A439FDF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68759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79C8EF2F-0282-5D4F-BA19-6BB7F61FA937}"/>
              </a:ext>
            </a:extLst>
          </p:cNvPr>
          <p:cNvSpPr/>
          <p:nvPr/>
        </p:nvSpPr>
        <p:spPr>
          <a:xfrm flipH="1">
            <a:off x="-3" y="0"/>
            <a:ext cx="11568611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E432D93-A7A2-E74B-93B8-7A5C8AE5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DC2E9A5-4FC2-DB40-89CB-67A9A1EC11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71FB35-CDC5-B64B-9E71-A1098C488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EFC1B93-E9EB-F044-9954-5927089FF3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06754A93-30EC-D149-8F70-4D6C61C510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29D6DF-68BB-6C4D-AAA4-B639652E83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5A68DEF-DF3E-0F48-A2EE-0609932A4F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98508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79C8EF2F-0282-5D4F-BA19-6BB7F61FA937}"/>
              </a:ext>
            </a:extLst>
          </p:cNvPr>
          <p:cNvSpPr/>
          <p:nvPr/>
        </p:nvSpPr>
        <p:spPr>
          <a:xfrm flipH="1">
            <a:off x="-3" y="0"/>
            <a:ext cx="11568611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E432D93-A7A2-E74B-93B8-7A5C8AE5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DC2E9A5-4FC2-DB40-89CB-67A9A1EC11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71FB35-CDC5-B64B-9E71-A1098C488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EFC1B93-E9EB-F044-9954-5927089FF3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06754A93-30EC-D149-8F70-4D6C61C510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29D6DF-68BB-6C4D-AAA4-B639652E83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5A68DEF-DF3E-0F48-A2EE-0609932A4F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081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image" Target="../media/image2.emf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79.xml"/><Relationship Id="rId42" Type="http://schemas.openxmlformats.org/officeDocument/2006/relationships/slideLayout" Target="../slideLayouts/slideLayout100.xml"/><Relationship Id="rId47" Type="http://schemas.openxmlformats.org/officeDocument/2006/relationships/slideLayout" Target="../slideLayouts/slideLayout105.xml"/><Relationship Id="rId63" Type="http://schemas.openxmlformats.org/officeDocument/2006/relationships/slideLayout" Target="../slideLayouts/slideLayout121.xml"/><Relationship Id="rId68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40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103.xml"/><Relationship Id="rId53" Type="http://schemas.openxmlformats.org/officeDocument/2006/relationships/slideLayout" Target="../slideLayouts/slideLayout111.xml"/><Relationship Id="rId58" Type="http://schemas.openxmlformats.org/officeDocument/2006/relationships/slideLayout" Target="../slideLayouts/slideLayout116.xml"/><Relationship Id="rId66" Type="http://schemas.openxmlformats.org/officeDocument/2006/relationships/slideLayout" Target="../slideLayouts/slideLayout124.xml"/><Relationship Id="rId74" Type="http://schemas.openxmlformats.org/officeDocument/2006/relationships/slideLayout" Target="../slideLayouts/slideLayout132.xml"/><Relationship Id="rId79" Type="http://schemas.openxmlformats.org/officeDocument/2006/relationships/image" Target="../media/image1.emf"/><Relationship Id="rId5" Type="http://schemas.openxmlformats.org/officeDocument/2006/relationships/slideLayout" Target="../slideLayouts/slideLayout63.xml"/><Relationship Id="rId61" Type="http://schemas.openxmlformats.org/officeDocument/2006/relationships/slideLayout" Target="../slideLayouts/slideLayout119.xml"/><Relationship Id="rId1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43" Type="http://schemas.openxmlformats.org/officeDocument/2006/relationships/slideLayout" Target="../slideLayouts/slideLayout101.xml"/><Relationship Id="rId48" Type="http://schemas.openxmlformats.org/officeDocument/2006/relationships/slideLayout" Target="../slideLayouts/slideLayout106.xml"/><Relationship Id="rId56" Type="http://schemas.openxmlformats.org/officeDocument/2006/relationships/slideLayout" Target="../slideLayouts/slideLayout114.xml"/><Relationship Id="rId64" Type="http://schemas.openxmlformats.org/officeDocument/2006/relationships/slideLayout" Target="../slideLayouts/slideLayout122.xml"/><Relationship Id="rId69" Type="http://schemas.openxmlformats.org/officeDocument/2006/relationships/slideLayout" Target="../slideLayouts/slideLayout127.xml"/><Relationship Id="rId77" Type="http://schemas.openxmlformats.org/officeDocument/2006/relationships/slideLayout" Target="../slideLayouts/slideLayout135.xml"/><Relationship Id="rId8" Type="http://schemas.openxmlformats.org/officeDocument/2006/relationships/slideLayout" Target="../slideLayouts/slideLayout66.xml"/><Relationship Id="rId51" Type="http://schemas.openxmlformats.org/officeDocument/2006/relationships/slideLayout" Target="../slideLayouts/slideLayout109.xml"/><Relationship Id="rId72" Type="http://schemas.openxmlformats.org/officeDocument/2006/relationships/slideLayout" Target="../slideLayouts/slideLayout130.xml"/><Relationship Id="rId80" Type="http://schemas.openxmlformats.org/officeDocument/2006/relationships/image" Target="../media/image2.emf"/><Relationship Id="rId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46" Type="http://schemas.openxmlformats.org/officeDocument/2006/relationships/slideLayout" Target="../slideLayouts/slideLayout104.xml"/><Relationship Id="rId59" Type="http://schemas.openxmlformats.org/officeDocument/2006/relationships/slideLayout" Target="../slideLayouts/slideLayout117.xml"/><Relationship Id="rId67" Type="http://schemas.openxmlformats.org/officeDocument/2006/relationships/slideLayout" Target="../slideLayouts/slideLayout125.xml"/><Relationship Id="rId20" Type="http://schemas.openxmlformats.org/officeDocument/2006/relationships/slideLayout" Target="../slideLayouts/slideLayout78.xml"/><Relationship Id="rId41" Type="http://schemas.openxmlformats.org/officeDocument/2006/relationships/slideLayout" Target="../slideLayouts/slideLayout99.xml"/><Relationship Id="rId54" Type="http://schemas.openxmlformats.org/officeDocument/2006/relationships/slideLayout" Target="../slideLayouts/slideLayout112.xml"/><Relationship Id="rId62" Type="http://schemas.openxmlformats.org/officeDocument/2006/relationships/slideLayout" Target="../slideLayouts/slideLayout120.xml"/><Relationship Id="rId70" Type="http://schemas.openxmlformats.org/officeDocument/2006/relationships/slideLayout" Target="../slideLayouts/slideLayout128.xml"/><Relationship Id="rId75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49" Type="http://schemas.openxmlformats.org/officeDocument/2006/relationships/slideLayout" Target="../slideLayouts/slideLayout107.xml"/><Relationship Id="rId57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9.xml"/><Relationship Id="rId44" Type="http://schemas.openxmlformats.org/officeDocument/2006/relationships/slideLayout" Target="../slideLayouts/slideLayout102.xml"/><Relationship Id="rId52" Type="http://schemas.openxmlformats.org/officeDocument/2006/relationships/slideLayout" Target="../slideLayouts/slideLayout110.xml"/><Relationship Id="rId60" Type="http://schemas.openxmlformats.org/officeDocument/2006/relationships/slideLayout" Target="../slideLayouts/slideLayout118.xml"/><Relationship Id="rId65" Type="http://schemas.openxmlformats.org/officeDocument/2006/relationships/slideLayout" Target="../slideLayouts/slideLayout123.xml"/><Relationship Id="rId73" Type="http://schemas.openxmlformats.org/officeDocument/2006/relationships/slideLayout" Target="../slideLayouts/slideLayout131.xml"/><Relationship Id="rId78" Type="http://schemas.openxmlformats.org/officeDocument/2006/relationships/theme" Target="../theme/theme2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9" Type="http://schemas.openxmlformats.org/officeDocument/2006/relationships/slideLayout" Target="../slideLayouts/slideLayout97.xml"/><Relationship Id="rId34" Type="http://schemas.openxmlformats.org/officeDocument/2006/relationships/slideLayout" Target="../slideLayouts/slideLayout92.xml"/><Relationship Id="rId50" Type="http://schemas.openxmlformats.org/officeDocument/2006/relationships/slideLayout" Target="../slideLayouts/slideLayout108.xml"/><Relationship Id="rId55" Type="http://schemas.openxmlformats.org/officeDocument/2006/relationships/slideLayout" Target="../slideLayouts/slideLayout113.xml"/><Relationship Id="rId76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65.xml"/><Relationship Id="rId71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g object 17">
            <a:extLst>
              <a:ext uri="{FF2B5EF4-FFF2-40B4-BE49-F238E27FC236}">
                <a16:creationId xmlns:a16="http://schemas.microsoft.com/office/drawing/2014/main" id="{6242D198-E2DD-0341-A688-39C5FF3F8A86}"/>
              </a:ext>
            </a:extLst>
          </p:cNvPr>
          <p:cNvSpPr/>
          <p:nvPr/>
        </p:nvSpPr>
        <p:spPr>
          <a:xfrm>
            <a:off x="0" y="6309322"/>
            <a:ext cx="12192000" cy="548679"/>
          </a:xfrm>
          <a:custGeom>
            <a:avLst/>
            <a:gdLst/>
            <a:ahLst/>
            <a:cxnLst/>
            <a:rect l="l" t="t" r="r" b="b"/>
            <a:pathLst>
              <a:path w="13004800" h="762000">
                <a:moveTo>
                  <a:pt x="13004800" y="0"/>
                </a:moveTo>
                <a:lnTo>
                  <a:pt x="0" y="0"/>
                </a:lnTo>
                <a:lnTo>
                  <a:pt x="0" y="762000"/>
                </a:lnTo>
                <a:lnTo>
                  <a:pt x="13004800" y="7620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7620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246BC-366E-CA46-8DD2-A93F93232E15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10848528" y="6414549"/>
            <a:ext cx="1138684" cy="338223"/>
          </a:xfrm>
          <a:prstGeom prst="rect">
            <a:avLst/>
          </a:prstGeom>
        </p:spPr>
      </p:pic>
      <p:sp>
        <p:nvSpPr>
          <p:cNvPr id="4" name="bg object 17">
            <a:extLst>
              <a:ext uri="{FF2B5EF4-FFF2-40B4-BE49-F238E27FC236}">
                <a16:creationId xmlns:a16="http://schemas.microsoft.com/office/drawing/2014/main" id="{5CEE8032-5385-D94F-965F-00187829DB18}"/>
              </a:ext>
            </a:extLst>
          </p:cNvPr>
          <p:cNvSpPr/>
          <p:nvPr userDrawn="1"/>
        </p:nvSpPr>
        <p:spPr>
          <a:xfrm>
            <a:off x="0" y="6237312"/>
            <a:ext cx="12192000" cy="620693"/>
          </a:xfrm>
          <a:custGeom>
            <a:avLst/>
            <a:gdLst/>
            <a:ahLst/>
            <a:cxnLst/>
            <a:rect l="l" t="t" r="r" b="b"/>
            <a:pathLst>
              <a:path w="13004800" h="762000">
                <a:moveTo>
                  <a:pt x="13004800" y="0"/>
                </a:moveTo>
                <a:lnTo>
                  <a:pt x="0" y="0"/>
                </a:lnTo>
                <a:lnTo>
                  <a:pt x="0" y="762000"/>
                </a:lnTo>
                <a:lnTo>
                  <a:pt x="13004800" y="7620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7620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4C7B6A-48AC-2145-8341-AE54C36320F8}"/>
              </a:ext>
            </a:extLst>
          </p:cNvPr>
          <p:cNvPicPr>
            <a:picLocks noChangeAspect="1"/>
          </p:cNvPicPr>
          <p:nvPr userDrawn="1"/>
        </p:nvPicPr>
        <p:blipFill>
          <a:blip r:embed="rId61"/>
          <a:stretch>
            <a:fillRect/>
          </a:stretch>
        </p:blipFill>
        <p:spPr>
          <a:xfrm>
            <a:off x="10776520" y="6378546"/>
            <a:ext cx="1210692" cy="3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3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65" r:id="rId2"/>
    <p:sldLayoutId id="2147483759" r:id="rId3"/>
    <p:sldLayoutId id="2147483766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  <p:sldLayoutId id="2147483781" r:id="rId24"/>
    <p:sldLayoutId id="2147483782" r:id="rId25"/>
    <p:sldLayoutId id="2147483783" r:id="rId26"/>
    <p:sldLayoutId id="2147483784" r:id="rId27"/>
    <p:sldLayoutId id="2147483785" r:id="rId28"/>
    <p:sldLayoutId id="2147483786" r:id="rId29"/>
    <p:sldLayoutId id="2147483787" r:id="rId30"/>
    <p:sldLayoutId id="2147483788" r:id="rId31"/>
    <p:sldLayoutId id="2147483789" r:id="rId32"/>
    <p:sldLayoutId id="2147483790" r:id="rId33"/>
    <p:sldLayoutId id="2147483791" r:id="rId34"/>
    <p:sldLayoutId id="2147483792" r:id="rId35"/>
    <p:sldLayoutId id="2147483793" r:id="rId36"/>
    <p:sldLayoutId id="2147483794" r:id="rId37"/>
    <p:sldLayoutId id="2147483795" r:id="rId38"/>
    <p:sldLayoutId id="2147483796" r:id="rId39"/>
    <p:sldLayoutId id="2147483797" r:id="rId40"/>
    <p:sldLayoutId id="2147483798" r:id="rId41"/>
    <p:sldLayoutId id="2147483799" r:id="rId42"/>
    <p:sldLayoutId id="2147483800" r:id="rId43"/>
    <p:sldLayoutId id="2147483801" r:id="rId44"/>
    <p:sldLayoutId id="2147483802" r:id="rId45"/>
    <p:sldLayoutId id="2147483803" r:id="rId46"/>
    <p:sldLayoutId id="2147483804" r:id="rId47"/>
    <p:sldLayoutId id="2147483805" r:id="rId48"/>
    <p:sldLayoutId id="2147483806" r:id="rId49"/>
    <p:sldLayoutId id="2147483807" r:id="rId50"/>
    <p:sldLayoutId id="2147483808" r:id="rId51"/>
    <p:sldLayoutId id="2147483809" r:id="rId52"/>
    <p:sldLayoutId id="2147483810" r:id="rId53"/>
    <p:sldLayoutId id="2147483811" r:id="rId54"/>
    <p:sldLayoutId id="2147483812" r:id="rId55"/>
    <p:sldLayoutId id="2147483813" r:id="rId56"/>
    <p:sldLayoutId id="2147483814" r:id="rId57"/>
    <p:sldLayoutId id="2147483815" r:id="rId5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g object 17">
            <a:extLst>
              <a:ext uri="{FF2B5EF4-FFF2-40B4-BE49-F238E27FC236}">
                <a16:creationId xmlns:a16="http://schemas.microsoft.com/office/drawing/2014/main" id="{6242D198-E2DD-0341-A688-39C5FF3F8A86}"/>
              </a:ext>
            </a:extLst>
          </p:cNvPr>
          <p:cNvSpPr/>
          <p:nvPr/>
        </p:nvSpPr>
        <p:spPr>
          <a:xfrm>
            <a:off x="0" y="6309322"/>
            <a:ext cx="12192000" cy="548679"/>
          </a:xfrm>
          <a:custGeom>
            <a:avLst/>
            <a:gdLst/>
            <a:ahLst/>
            <a:cxnLst/>
            <a:rect l="l" t="t" r="r" b="b"/>
            <a:pathLst>
              <a:path w="13004800" h="762000">
                <a:moveTo>
                  <a:pt x="13004800" y="0"/>
                </a:moveTo>
                <a:lnTo>
                  <a:pt x="0" y="0"/>
                </a:lnTo>
                <a:lnTo>
                  <a:pt x="0" y="762000"/>
                </a:lnTo>
                <a:lnTo>
                  <a:pt x="13004800" y="7620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7620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246BC-366E-CA46-8DD2-A93F93232E15}"/>
              </a:ext>
            </a:extLst>
          </p:cNvPr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10848528" y="6414549"/>
            <a:ext cx="1138684" cy="338223"/>
          </a:xfrm>
          <a:prstGeom prst="rect">
            <a:avLst/>
          </a:prstGeom>
        </p:spPr>
      </p:pic>
      <p:sp>
        <p:nvSpPr>
          <p:cNvPr id="4" name="bg object 17">
            <a:extLst>
              <a:ext uri="{FF2B5EF4-FFF2-40B4-BE49-F238E27FC236}">
                <a16:creationId xmlns:a16="http://schemas.microsoft.com/office/drawing/2014/main" id="{5CEE8032-5385-D94F-965F-00187829DB18}"/>
              </a:ext>
            </a:extLst>
          </p:cNvPr>
          <p:cNvSpPr/>
          <p:nvPr userDrawn="1"/>
        </p:nvSpPr>
        <p:spPr>
          <a:xfrm>
            <a:off x="0" y="6237312"/>
            <a:ext cx="12192000" cy="620693"/>
          </a:xfrm>
          <a:custGeom>
            <a:avLst/>
            <a:gdLst/>
            <a:ahLst/>
            <a:cxnLst/>
            <a:rect l="l" t="t" r="r" b="b"/>
            <a:pathLst>
              <a:path w="13004800" h="762000">
                <a:moveTo>
                  <a:pt x="13004800" y="0"/>
                </a:moveTo>
                <a:lnTo>
                  <a:pt x="0" y="0"/>
                </a:lnTo>
                <a:lnTo>
                  <a:pt x="0" y="762000"/>
                </a:lnTo>
                <a:lnTo>
                  <a:pt x="13004800" y="7620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7620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4C7B6A-48AC-2145-8341-AE54C36320F8}"/>
              </a:ext>
            </a:extLst>
          </p:cNvPr>
          <p:cNvPicPr>
            <a:picLocks noChangeAspect="1"/>
          </p:cNvPicPr>
          <p:nvPr userDrawn="1"/>
        </p:nvPicPr>
        <p:blipFill>
          <a:blip r:embed="rId80"/>
          <a:stretch>
            <a:fillRect/>
          </a:stretch>
        </p:blipFill>
        <p:spPr>
          <a:xfrm>
            <a:off x="10776520" y="6378546"/>
            <a:ext cx="1210692" cy="3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0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  <p:sldLayoutId id="2147483834" r:id="rId18"/>
    <p:sldLayoutId id="2147483835" r:id="rId19"/>
    <p:sldLayoutId id="2147483836" r:id="rId20"/>
    <p:sldLayoutId id="2147483837" r:id="rId21"/>
    <p:sldLayoutId id="2147483838" r:id="rId22"/>
    <p:sldLayoutId id="2147483839" r:id="rId23"/>
    <p:sldLayoutId id="2147483840" r:id="rId24"/>
    <p:sldLayoutId id="2147483841" r:id="rId25"/>
    <p:sldLayoutId id="2147483842" r:id="rId26"/>
    <p:sldLayoutId id="2147483843" r:id="rId27"/>
    <p:sldLayoutId id="2147483844" r:id="rId28"/>
    <p:sldLayoutId id="2147483845" r:id="rId29"/>
    <p:sldLayoutId id="2147483846" r:id="rId30"/>
    <p:sldLayoutId id="2147483847" r:id="rId31"/>
    <p:sldLayoutId id="2147483848" r:id="rId32"/>
    <p:sldLayoutId id="2147483849" r:id="rId33"/>
    <p:sldLayoutId id="2147483850" r:id="rId34"/>
    <p:sldLayoutId id="2147483851" r:id="rId35"/>
    <p:sldLayoutId id="2147483852" r:id="rId36"/>
    <p:sldLayoutId id="2147483853" r:id="rId37"/>
    <p:sldLayoutId id="2147483854" r:id="rId38"/>
    <p:sldLayoutId id="2147483855" r:id="rId39"/>
    <p:sldLayoutId id="2147483856" r:id="rId40"/>
    <p:sldLayoutId id="2147483857" r:id="rId41"/>
    <p:sldLayoutId id="2147483858" r:id="rId42"/>
    <p:sldLayoutId id="2147483859" r:id="rId43"/>
    <p:sldLayoutId id="2147483860" r:id="rId44"/>
    <p:sldLayoutId id="2147483861" r:id="rId45"/>
    <p:sldLayoutId id="2147483862" r:id="rId46"/>
    <p:sldLayoutId id="2147483863" r:id="rId47"/>
    <p:sldLayoutId id="2147483864" r:id="rId48"/>
    <p:sldLayoutId id="2147483865" r:id="rId49"/>
    <p:sldLayoutId id="2147483866" r:id="rId50"/>
    <p:sldLayoutId id="2147483867" r:id="rId51"/>
    <p:sldLayoutId id="2147483868" r:id="rId52"/>
    <p:sldLayoutId id="2147483869" r:id="rId53"/>
    <p:sldLayoutId id="2147483870" r:id="rId54"/>
    <p:sldLayoutId id="2147483871" r:id="rId55"/>
    <p:sldLayoutId id="2147483872" r:id="rId56"/>
    <p:sldLayoutId id="2147483873" r:id="rId57"/>
    <p:sldLayoutId id="2147483874" r:id="rId58"/>
    <p:sldLayoutId id="2147483875" r:id="rId59"/>
    <p:sldLayoutId id="2147483876" r:id="rId60"/>
    <p:sldLayoutId id="2147483877" r:id="rId61"/>
    <p:sldLayoutId id="2147483878" r:id="rId62"/>
    <p:sldLayoutId id="2147483879" r:id="rId63"/>
    <p:sldLayoutId id="2147483880" r:id="rId64"/>
    <p:sldLayoutId id="2147483881" r:id="rId65"/>
    <p:sldLayoutId id="2147483882" r:id="rId66"/>
    <p:sldLayoutId id="2147483883" r:id="rId67"/>
    <p:sldLayoutId id="2147483884" r:id="rId68"/>
    <p:sldLayoutId id="2147483885" r:id="rId69"/>
    <p:sldLayoutId id="2147483886" r:id="rId70"/>
    <p:sldLayoutId id="2147483887" r:id="rId71"/>
    <p:sldLayoutId id="2147483888" r:id="rId72"/>
    <p:sldLayoutId id="2147483889" r:id="rId73"/>
    <p:sldLayoutId id="2147483890" r:id="rId74"/>
    <p:sldLayoutId id="2147483891" r:id="rId75"/>
    <p:sldLayoutId id="2147483892" r:id="rId76"/>
    <p:sldLayoutId id="2147483893" r:id="rId7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B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A4072079-A2FA-B1A0-885E-78A2C08D30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2400" dirty="0">
                <a:solidFill>
                  <a:schemeClr val="tx1"/>
                </a:solidFill>
              </a:rPr>
              <a:t>The following prayer includes real images and references to the experiences of refugees. Some viewers may find this content distressing. Please take care while engaging and speak to a teacher or trusted adult if you need support.</a:t>
            </a:r>
            <a:endParaRPr lang="en-AU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11D1BFA-9793-22E3-8A38-89A421F59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>
                <a:solidFill>
                  <a:srgbClr val="762000"/>
                </a:solidFill>
              </a:rPr>
              <a:t>Content Warning</a:t>
            </a:r>
            <a:br>
              <a:rPr lang="en-AU" dirty="0">
                <a:solidFill>
                  <a:srgbClr val="762000"/>
                </a:solidFill>
              </a:rPr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42504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B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33A97-96FA-DB42-B88B-2247555B7E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485532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02B456-E552-B044-8935-7245250B6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56100"/>
            <a:ext cx="10583673" cy="1264424"/>
          </a:xfrm>
        </p:spPr>
        <p:txBody>
          <a:bodyPr/>
          <a:lstStyle/>
          <a:p>
            <a:r>
              <a:rPr lang="en-US">
                <a:ea typeface="Roboto" pitchFamily="2" charset="0"/>
              </a:rPr>
              <a:t>Prayer for refugees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338A84-5270-474A-BDB1-C9AFB4EE5FA9}"/>
              </a:ext>
            </a:extLst>
          </p:cNvPr>
          <p:cNvSpPr txBox="1"/>
          <p:nvPr/>
        </p:nvSpPr>
        <p:spPr>
          <a:xfrm>
            <a:off x="170121" y="6400804"/>
            <a:ext cx="3094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Updated April 2026</a:t>
            </a: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42E35C6C-F054-4001-A024-D62F0DFFF6E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32227" b="35351"/>
          <a:stretch>
            <a:fillRect/>
          </a:stretch>
        </p:blipFill>
        <p:spPr>
          <a:xfrm>
            <a:off x="0" y="10351"/>
            <a:ext cx="12192000" cy="2964648"/>
          </a:xfrm>
        </p:spPr>
      </p:pic>
    </p:spTree>
    <p:extLst>
      <p:ext uri="{BB962C8B-B14F-4D97-AF65-F5344CB8AC3E}">
        <p14:creationId xmlns:p14="http://schemas.microsoft.com/office/powerpoint/2010/main" val="3107686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BE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F60727-9786-40D7-AF75-8FD2C59C5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A message from Pope </a:t>
            </a:r>
            <a:r>
              <a:rPr lang="en-AU" dirty="0" err="1">
                <a:solidFill>
                  <a:schemeClr val="bg1"/>
                </a:solidFill>
              </a:rPr>
              <a:t>francis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5B723E-96E0-B64A-AEAA-A290F4DDAB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7121" y="1520893"/>
            <a:ext cx="9537757" cy="3450481"/>
          </a:xfrm>
        </p:spPr>
        <p:txBody>
          <a:bodyPr/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/>
              <a:t>“Whoever welcomes a migrant welcomes Christ.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/>
              <a:t>Let us pray that migrants fleeing from war or hunger, forced to undertake journeys fraught with danger and violence, may find welcome and new living opportunities".</a:t>
            </a:r>
            <a:endParaRPr lang="en-US" sz="3200">
              <a:latin typeface="+mn-lt"/>
              <a:ea typeface="Roboto" pitchFamily="2" charset="0"/>
            </a:endParaRPr>
          </a:p>
          <a:p>
            <a:pPr algn="ctr"/>
            <a:br>
              <a:rPr lang="en-US" sz="2400">
                <a:latin typeface="+mn-lt"/>
                <a:ea typeface="Roboto" pitchFamily="2" charset="0"/>
              </a:rPr>
            </a:br>
            <a:r>
              <a:rPr lang="en-US" sz="2400">
                <a:latin typeface="+mn-lt"/>
                <a:ea typeface="Roboto" pitchFamily="2" charset="0"/>
              </a:rPr>
              <a:t>Pope Francis’s prayer intention for June 2024</a:t>
            </a:r>
            <a:endParaRPr lang="en-US" sz="2400" b="1">
              <a:latin typeface="+mn-lt"/>
              <a:ea typeface="Roboto" pitchFamily="2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4C947F8-A9AC-4E4D-AB53-D8F257EDE668}"/>
              </a:ext>
            </a:extLst>
          </p:cNvPr>
          <p:cNvSpPr/>
          <p:nvPr/>
        </p:nvSpPr>
        <p:spPr>
          <a:xfrm>
            <a:off x="724630" y="1418679"/>
            <a:ext cx="618842" cy="642169"/>
          </a:xfrm>
          <a:custGeom>
            <a:avLst/>
            <a:gdLst>
              <a:gd name="connsiteX0" fmla="*/ 114872 w 276225"/>
              <a:gd name="connsiteY0" fmla="*/ 21336 h 276225"/>
              <a:gd name="connsiteX1" fmla="*/ 114872 w 276225"/>
              <a:gd name="connsiteY1" fmla="*/ 100679 h 276225"/>
              <a:gd name="connsiteX2" fmla="*/ 100679 w 276225"/>
              <a:gd name="connsiteY2" fmla="*/ 114872 h 276225"/>
              <a:gd name="connsiteX3" fmla="*/ 21336 w 276225"/>
              <a:gd name="connsiteY3" fmla="*/ 114872 h 276225"/>
              <a:gd name="connsiteX4" fmla="*/ 7144 w 276225"/>
              <a:gd name="connsiteY4" fmla="*/ 129064 h 276225"/>
              <a:gd name="connsiteX5" fmla="*/ 7144 w 276225"/>
              <a:gd name="connsiteY5" fmla="*/ 155258 h 276225"/>
              <a:gd name="connsiteX6" fmla="*/ 21336 w 276225"/>
              <a:gd name="connsiteY6" fmla="*/ 169450 h 276225"/>
              <a:gd name="connsiteX7" fmla="*/ 100679 w 276225"/>
              <a:gd name="connsiteY7" fmla="*/ 169450 h 276225"/>
              <a:gd name="connsiteX8" fmla="*/ 114872 w 276225"/>
              <a:gd name="connsiteY8" fmla="*/ 183642 h 276225"/>
              <a:gd name="connsiteX9" fmla="*/ 114872 w 276225"/>
              <a:gd name="connsiteY9" fmla="*/ 262985 h 276225"/>
              <a:gd name="connsiteX10" fmla="*/ 129064 w 276225"/>
              <a:gd name="connsiteY10" fmla="*/ 277178 h 276225"/>
              <a:gd name="connsiteX11" fmla="*/ 155258 w 276225"/>
              <a:gd name="connsiteY11" fmla="*/ 277178 h 276225"/>
              <a:gd name="connsiteX12" fmla="*/ 169450 w 276225"/>
              <a:gd name="connsiteY12" fmla="*/ 262985 h 276225"/>
              <a:gd name="connsiteX13" fmla="*/ 169450 w 276225"/>
              <a:gd name="connsiteY13" fmla="*/ 183642 h 276225"/>
              <a:gd name="connsiteX14" fmla="*/ 183642 w 276225"/>
              <a:gd name="connsiteY14" fmla="*/ 169450 h 276225"/>
              <a:gd name="connsiteX15" fmla="*/ 262985 w 276225"/>
              <a:gd name="connsiteY15" fmla="*/ 169450 h 276225"/>
              <a:gd name="connsiteX16" fmla="*/ 277178 w 276225"/>
              <a:gd name="connsiteY16" fmla="*/ 155258 h 276225"/>
              <a:gd name="connsiteX17" fmla="*/ 277178 w 276225"/>
              <a:gd name="connsiteY17" fmla="*/ 129064 h 276225"/>
              <a:gd name="connsiteX18" fmla="*/ 262985 w 276225"/>
              <a:gd name="connsiteY18" fmla="*/ 114872 h 276225"/>
              <a:gd name="connsiteX19" fmla="*/ 183642 w 276225"/>
              <a:gd name="connsiteY19" fmla="*/ 114872 h 276225"/>
              <a:gd name="connsiteX20" fmla="*/ 169450 w 276225"/>
              <a:gd name="connsiteY20" fmla="*/ 100679 h 276225"/>
              <a:gd name="connsiteX21" fmla="*/ 169450 w 276225"/>
              <a:gd name="connsiteY21" fmla="*/ 21336 h 276225"/>
              <a:gd name="connsiteX22" fmla="*/ 155258 w 276225"/>
              <a:gd name="connsiteY22" fmla="*/ 7144 h 276225"/>
              <a:gd name="connsiteX23" fmla="*/ 129064 w 276225"/>
              <a:gd name="connsiteY23" fmla="*/ 7144 h 276225"/>
              <a:gd name="connsiteX24" fmla="*/ 114872 w 276225"/>
              <a:gd name="connsiteY24" fmla="*/ 21336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6225" h="276225">
                <a:moveTo>
                  <a:pt x="114872" y="21336"/>
                </a:moveTo>
                <a:lnTo>
                  <a:pt x="114872" y="100679"/>
                </a:lnTo>
                <a:cubicBezTo>
                  <a:pt x="114872" y="108490"/>
                  <a:pt x="108490" y="114872"/>
                  <a:pt x="100679" y="114872"/>
                </a:cubicBezTo>
                <a:lnTo>
                  <a:pt x="21336" y="114872"/>
                </a:lnTo>
                <a:cubicBezTo>
                  <a:pt x="13526" y="114872"/>
                  <a:pt x="7144" y="121253"/>
                  <a:pt x="7144" y="129064"/>
                </a:cubicBezTo>
                <a:lnTo>
                  <a:pt x="7144" y="155258"/>
                </a:lnTo>
                <a:cubicBezTo>
                  <a:pt x="7144" y="163068"/>
                  <a:pt x="13526" y="169450"/>
                  <a:pt x="21336" y="169450"/>
                </a:cubicBezTo>
                <a:lnTo>
                  <a:pt x="100679" y="169450"/>
                </a:lnTo>
                <a:cubicBezTo>
                  <a:pt x="108490" y="169450"/>
                  <a:pt x="114872" y="175831"/>
                  <a:pt x="114872" y="183642"/>
                </a:cubicBezTo>
                <a:lnTo>
                  <a:pt x="114872" y="262985"/>
                </a:lnTo>
                <a:cubicBezTo>
                  <a:pt x="114872" y="270796"/>
                  <a:pt x="121253" y="277178"/>
                  <a:pt x="129064" y="277178"/>
                </a:cubicBezTo>
                <a:lnTo>
                  <a:pt x="155258" y="277178"/>
                </a:lnTo>
                <a:cubicBezTo>
                  <a:pt x="163068" y="277178"/>
                  <a:pt x="169450" y="270796"/>
                  <a:pt x="169450" y="262985"/>
                </a:cubicBezTo>
                <a:lnTo>
                  <a:pt x="169450" y="183642"/>
                </a:lnTo>
                <a:cubicBezTo>
                  <a:pt x="169450" y="175831"/>
                  <a:pt x="175831" y="169450"/>
                  <a:pt x="183642" y="169450"/>
                </a:cubicBezTo>
                <a:lnTo>
                  <a:pt x="262985" y="169450"/>
                </a:lnTo>
                <a:cubicBezTo>
                  <a:pt x="270796" y="169450"/>
                  <a:pt x="277178" y="163068"/>
                  <a:pt x="277178" y="155258"/>
                </a:cubicBezTo>
                <a:lnTo>
                  <a:pt x="277178" y="129064"/>
                </a:lnTo>
                <a:cubicBezTo>
                  <a:pt x="277178" y="121253"/>
                  <a:pt x="270796" y="114872"/>
                  <a:pt x="262985" y="114872"/>
                </a:cubicBezTo>
                <a:lnTo>
                  <a:pt x="183642" y="114872"/>
                </a:lnTo>
                <a:cubicBezTo>
                  <a:pt x="175831" y="114872"/>
                  <a:pt x="169450" y="108490"/>
                  <a:pt x="169450" y="100679"/>
                </a:cubicBezTo>
                <a:lnTo>
                  <a:pt x="169450" y="21336"/>
                </a:lnTo>
                <a:cubicBezTo>
                  <a:pt x="169450" y="13526"/>
                  <a:pt x="163068" y="7144"/>
                  <a:pt x="155258" y="7144"/>
                </a:cubicBezTo>
                <a:lnTo>
                  <a:pt x="129064" y="7144"/>
                </a:lnTo>
                <a:cubicBezTo>
                  <a:pt x="121253" y="7144"/>
                  <a:pt x="114872" y="13526"/>
                  <a:pt x="114872" y="21336"/>
                </a:cubicBezTo>
                <a:close/>
              </a:path>
            </a:pathLst>
          </a:custGeom>
          <a:solidFill>
            <a:srgbClr val="762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5" name="Freeform: Shape 5">
            <a:extLst>
              <a:ext uri="{FF2B5EF4-FFF2-40B4-BE49-F238E27FC236}">
                <a16:creationId xmlns:a16="http://schemas.microsoft.com/office/drawing/2014/main" id="{CD0AE8AF-90A8-4F31-8F6D-6CB2FC2448F3}"/>
              </a:ext>
            </a:extLst>
          </p:cNvPr>
          <p:cNvSpPr/>
          <p:nvPr/>
        </p:nvSpPr>
        <p:spPr>
          <a:xfrm>
            <a:off x="10992544" y="5229200"/>
            <a:ext cx="408497" cy="465577"/>
          </a:xfrm>
          <a:custGeom>
            <a:avLst/>
            <a:gdLst>
              <a:gd name="connsiteX0" fmla="*/ 121539 w 180975"/>
              <a:gd name="connsiteY0" fmla="*/ 20670 h 180975"/>
              <a:gd name="connsiteX1" fmla="*/ 121539 w 180975"/>
              <a:gd name="connsiteY1" fmla="*/ 107824 h 180975"/>
              <a:gd name="connsiteX2" fmla="*/ 107918 w 180975"/>
              <a:gd name="connsiteY2" fmla="*/ 121445 h 180975"/>
              <a:gd name="connsiteX3" fmla="*/ 20764 w 180975"/>
              <a:gd name="connsiteY3" fmla="*/ 121445 h 180975"/>
              <a:gd name="connsiteX4" fmla="*/ 7144 w 180975"/>
              <a:gd name="connsiteY4" fmla="*/ 135066 h 180975"/>
              <a:gd name="connsiteX5" fmla="*/ 7144 w 180975"/>
              <a:gd name="connsiteY5" fmla="*/ 165831 h 180975"/>
              <a:gd name="connsiteX6" fmla="*/ 20764 w 180975"/>
              <a:gd name="connsiteY6" fmla="*/ 179452 h 180975"/>
              <a:gd name="connsiteX7" fmla="*/ 121539 w 180975"/>
              <a:gd name="connsiteY7" fmla="*/ 179452 h 180975"/>
              <a:gd name="connsiteX8" fmla="*/ 165925 w 180975"/>
              <a:gd name="connsiteY8" fmla="*/ 179452 h 180975"/>
              <a:gd name="connsiteX9" fmla="*/ 179546 w 180975"/>
              <a:gd name="connsiteY9" fmla="*/ 165831 h 180975"/>
              <a:gd name="connsiteX10" fmla="*/ 179546 w 180975"/>
              <a:gd name="connsiteY10" fmla="*/ 121540 h 180975"/>
              <a:gd name="connsiteX11" fmla="*/ 179546 w 180975"/>
              <a:gd name="connsiteY11" fmla="*/ 20766 h 180975"/>
              <a:gd name="connsiteX12" fmla="*/ 165925 w 180975"/>
              <a:gd name="connsiteY12" fmla="*/ 7145 h 180975"/>
              <a:gd name="connsiteX13" fmla="*/ 135160 w 180975"/>
              <a:gd name="connsiteY13" fmla="*/ 7145 h 180975"/>
              <a:gd name="connsiteX14" fmla="*/ 121539 w 180975"/>
              <a:gd name="connsiteY14" fmla="*/ 2067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0975" h="180975">
                <a:moveTo>
                  <a:pt x="121539" y="20670"/>
                </a:moveTo>
                <a:lnTo>
                  <a:pt x="121539" y="107824"/>
                </a:lnTo>
                <a:cubicBezTo>
                  <a:pt x="121539" y="115349"/>
                  <a:pt x="115443" y="121445"/>
                  <a:pt x="107918" y="121445"/>
                </a:cubicBezTo>
                <a:lnTo>
                  <a:pt x="20764" y="121445"/>
                </a:lnTo>
                <a:cubicBezTo>
                  <a:pt x="13240" y="121445"/>
                  <a:pt x="7144" y="127541"/>
                  <a:pt x="7144" y="135066"/>
                </a:cubicBezTo>
                <a:lnTo>
                  <a:pt x="7144" y="165831"/>
                </a:lnTo>
                <a:cubicBezTo>
                  <a:pt x="7144" y="173356"/>
                  <a:pt x="13240" y="179452"/>
                  <a:pt x="20764" y="179452"/>
                </a:cubicBezTo>
                <a:lnTo>
                  <a:pt x="121539" y="179452"/>
                </a:lnTo>
                <a:lnTo>
                  <a:pt x="165925" y="179452"/>
                </a:lnTo>
                <a:cubicBezTo>
                  <a:pt x="173450" y="179452"/>
                  <a:pt x="179546" y="173356"/>
                  <a:pt x="179546" y="165831"/>
                </a:cubicBezTo>
                <a:lnTo>
                  <a:pt x="179546" y="121540"/>
                </a:lnTo>
                <a:lnTo>
                  <a:pt x="179546" y="20766"/>
                </a:lnTo>
                <a:cubicBezTo>
                  <a:pt x="179546" y="13241"/>
                  <a:pt x="173450" y="7145"/>
                  <a:pt x="165925" y="7145"/>
                </a:cubicBezTo>
                <a:lnTo>
                  <a:pt x="135160" y="7145"/>
                </a:lnTo>
                <a:cubicBezTo>
                  <a:pt x="127635" y="7050"/>
                  <a:pt x="121539" y="13146"/>
                  <a:pt x="121539" y="20670"/>
                </a:cubicBezTo>
                <a:close/>
              </a:path>
            </a:pathLst>
          </a:custGeom>
          <a:solidFill>
            <a:srgbClr val="762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5305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4D41A2E-B8A2-4FE3-8C9F-50154AC605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1066" b="11066"/>
          <a:stretch/>
        </p:blipFill>
        <p:spPr>
          <a:xfrm>
            <a:off x="0" y="1"/>
            <a:ext cx="12192000" cy="6326709"/>
          </a:xfrm>
        </p:spPr>
      </p:pic>
      <p:sp>
        <p:nvSpPr>
          <p:cNvPr id="6" name="Round Diagonal Corner Rectangle 1">
            <a:extLst>
              <a:ext uri="{FF2B5EF4-FFF2-40B4-BE49-F238E27FC236}">
                <a16:creationId xmlns:a16="http://schemas.microsoft.com/office/drawing/2014/main" id="{9217B29A-66B6-4D14-96F2-D48C79DDA9DA}"/>
              </a:ext>
            </a:extLst>
          </p:cNvPr>
          <p:cNvSpPr/>
          <p:nvPr/>
        </p:nvSpPr>
        <p:spPr>
          <a:xfrm>
            <a:off x="150117" y="108291"/>
            <a:ext cx="5328000" cy="5770800"/>
          </a:xfrm>
          <a:prstGeom prst="round2DiagRect">
            <a:avLst/>
          </a:prstGeom>
          <a:solidFill>
            <a:srgbClr val="AFB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>
              <a:lnSpc>
                <a:spcPct val="110000"/>
              </a:lnSpc>
            </a:pPr>
            <a:r>
              <a:rPr lang="en-US" sz="4000">
                <a:ea typeface="Roboto" pitchFamily="2" charset="0"/>
              </a:rPr>
              <a:t>God of Love,</a:t>
            </a:r>
          </a:p>
          <a:p>
            <a:pPr>
              <a:lnSpc>
                <a:spcPct val="110000"/>
              </a:lnSpc>
            </a:pPr>
            <a:r>
              <a:rPr lang="en-US" sz="4000">
                <a:ea typeface="Roboto" pitchFamily="2" charset="0"/>
              </a:rPr>
              <a:t>You walk with all your people.</a:t>
            </a:r>
          </a:p>
          <a:p>
            <a:pPr>
              <a:lnSpc>
                <a:spcPct val="110000"/>
              </a:lnSpc>
            </a:pPr>
            <a:r>
              <a:rPr lang="en-US" sz="4000">
                <a:ea typeface="Roboto" pitchFamily="2" charset="0"/>
              </a:rPr>
              <a:t>You welcome the </a:t>
            </a:r>
            <a:r>
              <a:rPr lang="en-US" sz="4000" err="1">
                <a:ea typeface="Roboto" pitchFamily="2" charset="0"/>
              </a:rPr>
              <a:t>neighbour</a:t>
            </a:r>
            <a:r>
              <a:rPr lang="en-US" sz="4000">
                <a:ea typeface="Roboto" pitchFamily="2" charset="0"/>
              </a:rPr>
              <a:t> </a:t>
            </a:r>
            <a:r>
              <a:rPr lang="en-US" sz="4000" i="1">
                <a:ea typeface="Roboto" pitchFamily="2" charset="0"/>
              </a:rPr>
              <a:t>and</a:t>
            </a:r>
            <a:r>
              <a:rPr lang="en-US" sz="4000">
                <a:ea typeface="Roboto" pitchFamily="2" charset="0"/>
              </a:rPr>
              <a:t> the stranger.</a:t>
            </a:r>
            <a:endParaRPr lang="en-US" sz="24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251E34E-B2F5-4265-9A8E-F61FDDCC4F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368" y="5949280"/>
            <a:ext cx="9577064" cy="247722"/>
          </a:xfrm>
        </p:spPr>
        <p:txBody>
          <a:bodyPr/>
          <a:lstStyle/>
          <a:p>
            <a:pPr algn="l"/>
            <a:r>
              <a:rPr lang="en-US" sz="1000" dirty="0"/>
              <a:t>Photo: Catholic Relief Services (CRS)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77604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all of water taps fill large metal containers with water as women wait. ">
            <a:extLst>
              <a:ext uri="{FF2B5EF4-FFF2-40B4-BE49-F238E27FC236}">
                <a16:creationId xmlns:a16="http://schemas.microsoft.com/office/drawing/2014/main" id="{8A760F0D-592E-4A5C-A79A-E6528938A4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5408" b="15408"/>
          <a:stretch>
            <a:fillRect/>
          </a:stretch>
        </p:blipFill>
        <p:spPr/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9ECCCE8-4095-458E-8010-722161763A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051" y="5917582"/>
            <a:ext cx="4847861" cy="247722"/>
          </a:xfrm>
        </p:spPr>
        <p:txBody>
          <a:bodyPr/>
          <a:lstStyle/>
          <a:p>
            <a:pPr algn="l"/>
            <a:r>
              <a:rPr lang="en-AU"/>
              <a:t>Photo: Jessica Stone/Caritas Australia</a:t>
            </a:r>
          </a:p>
        </p:txBody>
      </p:sp>
      <p:sp>
        <p:nvSpPr>
          <p:cNvPr id="5" name="Round Diagonal Corner Rectangle 1">
            <a:extLst>
              <a:ext uri="{FF2B5EF4-FFF2-40B4-BE49-F238E27FC236}">
                <a16:creationId xmlns:a16="http://schemas.microsoft.com/office/drawing/2014/main" id="{AE60A654-0403-47B5-9CC6-5CDB74E5E044}"/>
              </a:ext>
            </a:extLst>
          </p:cNvPr>
          <p:cNvSpPr/>
          <p:nvPr/>
        </p:nvSpPr>
        <p:spPr>
          <a:xfrm>
            <a:off x="169167" y="121479"/>
            <a:ext cx="5328000" cy="5770800"/>
          </a:xfrm>
          <a:prstGeom prst="round2DiagRect">
            <a:avLst/>
          </a:prstGeom>
          <a:solidFill>
            <a:srgbClr val="AFB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AU" sz="4000"/>
              <a:t>May we do likewise, acting for justice so that all people know peace and freedom,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4000"/>
              <a:t>at home and far away.</a:t>
            </a:r>
            <a:endParaRPr lang="en-AU" sz="3600"/>
          </a:p>
        </p:txBody>
      </p:sp>
    </p:spTree>
    <p:extLst>
      <p:ext uri="{BB962C8B-B14F-4D97-AF65-F5344CB8AC3E}">
        <p14:creationId xmlns:p14="http://schemas.microsoft.com/office/powerpoint/2010/main" val="3034308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E8A2D4B5-174A-4A3C-B70C-80A67E5DC9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15602" b="15602"/>
          <a:stretch>
            <a:fillRect/>
          </a:stretch>
        </p:blipFill>
        <p:spPr>
          <a:xfrm flipH="1">
            <a:off x="0" y="1"/>
            <a:ext cx="12192000" cy="6290658"/>
          </a:xfr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9ECCCE8-4095-458E-8010-722161763A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5989590"/>
            <a:ext cx="4847861" cy="247722"/>
          </a:xfrm>
        </p:spPr>
        <p:txBody>
          <a:bodyPr/>
          <a:lstStyle/>
          <a:p>
            <a:r>
              <a:rPr lang="en-AU" dirty="0"/>
              <a:t>Photo: Benny Manser/ Caritas Australia</a:t>
            </a:r>
          </a:p>
        </p:txBody>
      </p:sp>
      <p:sp>
        <p:nvSpPr>
          <p:cNvPr id="6" name="Round Diagonal Corner Rectangle 1">
            <a:extLst>
              <a:ext uri="{FF2B5EF4-FFF2-40B4-BE49-F238E27FC236}">
                <a16:creationId xmlns:a16="http://schemas.microsoft.com/office/drawing/2014/main" id="{9B9A1B2E-2C10-4933-97F3-66F4EFEB2251}"/>
              </a:ext>
            </a:extLst>
          </p:cNvPr>
          <p:cNvSpPr/>
          <p:nvPr/>
        </p:nvSpPr>
        <p:spPr>
          <a:xfrm>
            <a:off x="159642" y="111954"/>
            <a:ext cx="5328000" cy="5770800"/>
          </a:xfrm>
          <a:prstGeom prst="round2DiagRect">
            <a:avLst/>
          </a:prstGeom>
          <a:solidFill>
            <a:srgbClr val="AFB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>
              <a:lnSpc>
                <a:spcPct val="110000"/>
              </a:lnSpc>
            </a:pPr>
            <a:r>
              <a:rPr lang="en-US" sz="4000">
                <a:ea typeface="Roboto" pitchFamily="2" charset="0"/>
              </a:rPr>
              <a:t>God of Care,</a:t>
            </a:r>
          </a:p>
          <a:p>
            <a:pPr>
              <a:lnSpc>
                <a:spcPct val="110000"/>
              </a:lnSpc>
            </a:pPr>
            <a:r>
              <a:rPr lang="en-US" sz="4000">
                <a:ea typeface="Roboto" pitchFamily="2" charset="0"/>
              </a:rPr>
              <a:t>you feed the hungry and make room for all who are displaced.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571509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C5C8ADA-EF72-4070-B6F9-F9FD079F3D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11423" b="11423"/>
          <a:stretch>
            <a:fillRect/>
          </a:stretch>
        </p:blipFill>
        <p:spPr>
          <a:xfrm flipH="1">
            <a:off x="0" y="0"/>
            <a:ext cx="12208328" cy="6280229"/>
          </a:xfr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9ECCCE8-4095-458E-8010-722161763A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368" y="5956971"/>
            <a:ext cx="4847861" cy="247722"/>
          </a:xfrm>
        </p:spPr>
        <p:txBody>
          <a:bodyPr/>
          <a:lstStyle/>
          <a:p>
            <a:pPr algn="l"/>
            <a:r>
              <a:rPr lang="en-AU" dirty="0"/>
              <a:t>Photo: CAFOD</a:t>
            </a:r>
          </a:p>
        </p:txBody>
      </p:sp>
      <p:sp>
        <p:nvSpPr>
          <p:cNvPr id="7" name="Round Diagonal Corner Rectangle 1">
            <a:extLst>
              <a:ext uri="{FF2B5EF4-FFF2-40B4-BE49-F238E27FC236}">
                <a16:creationId xmlns:a16="http://schemas.microsoft.com/office/drawing/2014/main" id="{6C25E7A1-7964-4E12-B1D0-7F780512069D}"/>
              </a:ext>
            </a:extLst>
          </p:cNvPr>
          <p:cNvSpPr/>
          <p:nvPr/>
        </p:nvSpPr>
        <p:spPr>
          <a:xfrm>
            <a:off x="167298" y="107381"/>
            <a:ext cx="5328000" cy="5770800"/>
          </a:xfrm>
          <a:prstGeom prst="round2DiagRect">
            <a:avLst/>
          </a:prstGeom>
          <a:solidFill>
            <a:srgbClr val="AFB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AU" sz="4000"/>
              <a:t>May we do likewise, acting with compassion so that all people fleeing poverty and fear find what they need to live well.</a:t>
            </a:r>
          </a:p>
        </p:txBody>
      </p:sp>
    </p:spTree>
    <p:extLst>
      <p:ext uri="{BB962C8B-B14F-4D97-AF65-F5344CB8AC3E}">
        <p14:creationId xmlns:p14="http://schemas.microsoft.com/office/powerpoint/2010/main" val="3794429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B4E475A-035F-4884-8674-DD7591D48D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22769" r="8309" b="14460"/>
          <a:stretch>
            <a:fillRect/>
          </a:stretch>
        </p:blipFill>
        <p:spPr>
          <a:xfrm>
            <a:off x="0" y="-18288"/>
            <a:ext cx="12192000" cy="6259914"/>
          </a:xfr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9ECCCE8-4095-458E-8010-722161763A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051" y="5917582"/>
            <a:ext cx="4847861" cy="247722"/>
          </a:xfrm>
        </p:spPr>
        <p:txBody>
          <a:bodyPr/>
          <a:lstStyle/>
          <a:p>
            <a:pPr algn="l"/>
            <a:r>
              <a:rPr lang="en-AU" dirty="0"/>
              <a:t>Photo: </a:t>
            </a:r>
            <a:r>
              <a:rPr lang="en-US" sz="1000" kern="0" dirty="0">
                <a:latin typeface="Arial" panose="020B0604020202020204" pitchFamily="34" charset="0"/>
                <a:ea typeface="Roboto" pitchFamily="2" charset="0"/>
              </a:rPr>
              <a:t>Jessica Stone/Caritas Australia </a:t>
            </a:r>
            <a:endParaRPr lang="en-AU" dirty="0"/>
          </a:p>
        </p:txBody>
      </p:sp>
      <p:sp>
        <p:nvSpPr>
          <p:cNvPr id="6" name="Round Diagonal Corner Rectangle 1">
            <a:extLst>
              <a:ext uri="{FF2B5EF4-FFF2-40B4-BE49-F238E27FC236}">
                <a16:creationId xmlns:a16="http://schemas.microsoft.com/office/drawing/2014/main" id="{E8E4C261-2F63-4DF5-9B39-95B8C2FD7D87}"/>
              </a:ext>
            </a:extLst>
          </p:cNvPr>
          <p:cNvSpPr/>
          <p:nvPr/>
        </p:nvSpPr>
        <p:spPr>
          <a:xfrm>
            <a:off x="149681" y="108560"/>
            <a:ext cx="5328000" cy="5770800"/>
          </a:xfrm>
          <a:prstGeom prst="round2DiagRect">
            <a:avLst/>
          </a:prstGeom>
          <a:solidFill>
            <a:srgbClr val="AFB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>
              <a:lnSpc>
                <a:spcPct val="110000"/>
              </a:lnSpc>
            </a:pPr>
            <a:r>
              <a:rPr lang="en-US" sz="4000" dirty="0">
                <a:ea typeface="Roboto" pitchFamily="2" charset="0"/>
              </a:rPr>
              <a:t>God of Freedom,</a:t>
            </a:r>
          </a:p>
          <a:p>
            <a:pPr>
              <a:lnSpc>
                <a:spcPct val="110000"/>
              </a:lnSpc>
            </a:pPr>
            <a:r>
              <a:rPr lang="en-US" sz="4000" dirty="0">
                <a:ea typeface="Roboto" pitchFamily="2" charset="0"/>
              </a:rPr>
              <a:t>you meet us where we are and make the way for life.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50005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FF8BC74-7C3A-4EB9-BCB1-A94E8D99B3C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8823" t="2709" b="31022"/>
          <a:stretch>
            <a:fillRect/>
          </a:stretch>
        </p:blipFill>
        <p:spPr>
          <a:xfrm flipH="1">
            <a:off x="0" y="0"/>
            <a:ext cx="12192000" cy="6326709"/>
          </a:xfr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9ECCCE8-4095-458E-8010-722161763A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6343" y="5949280"/>
            <a:ext cx="4847861" cy="247722"/>
          </a:xfrm>
        </p:spPr>
        <p:txBody>
          <a:bodyPr/>
          <a:lstStyle/>
          <a:p>
            <a:pPr algn="l"/>
            <a:r>
              <a:rPr lang="en-AU" dirty="0"/>
              <a:t>Photo: </a:t>
            </a:r>
            <a:r>
              <a:rPr lang="en-US" dirty="0"/>
              <a:t>Caritas Jerusalem</a:t>
            </a:r>
            <a:endParaRPr lang="en-AU" dirty="0"/>
          </a:p>
        </p:txBody>
      </p:sp>
      <p:sp>
        <p:nvSpPr>
          <p:cNvPr id="6" name="Round Diagonal Corner Rectangle 1">
            <a:extLst>
              <a:ext uri="{FF2B5EF4-FFF2-40B4-BE49-F238E27FC236}">
                <a16:creationId xmlns:a16="http://schemas.microsoft.com/office/drawing/2014/main" id="{908E00A3-2BAF-4CC9-994B-4F840F3F08EE}"/>
              </a:ext>
            </a:extLst>
          </p:cNvPr>
          <p:cNvSpPr/>
          <p:nvPr/>
        </p:nvSpPr>
        <p:spPr>
          <a:xfrm>
            <a:off x="148732" y="99601"/>
            <a:ext cx="5328000" cy="5769129"/>
          </a:xfrm>
          <a:prstGeom prst="round2DiagRect">
            <a:avLst/>
          </a:prstGeom>
          <a:solidFill>
            <a:srgbClr val="AFB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AU" sz="4000" dirty="0"/>
              <a:t>May we do likewise,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AU" sz="4000" dirty="0"/>
              <a:t>acting in solidarity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AU" sz="4000" dirty="0"/>
              <a:t>with all people, especially migrants and refugees, to realise hope together. </a:t>
            </a:r>
            <a:r>
              <a:rPr lang="en-AU" sz="4000" b="1" dirty="0"/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2202538508"/>
      </p:ext>
    </p:extLst>
  </p:cSld>
  <p:clrMapOvr>
    <a:masterClrMapping/>
  </p:clrMapOvr>
</p:sld>
</file>

<file path=ppt/theme/theme1.xml><?xml version="1.0" encoding="utf-8"?>
<a:theme xmlns:a="http://schemas.openxmlformats.org/drawingml/2006/main" name="Education PPT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ucation PPT Template" id="{2F90A112-E7F6-BC42-8CD5-5C3B570A3003}" vid="{3B365C36-3C37-6946-9ED8-AF5DEA2842EB}"/>
    </a:ext>
  </a:extLst>
</a:theme>
</file>

<file path=ppt/theme/theme2.xml><?xml version="1.0" encoding="utf-8"?>
<a:theme xmlns:a="http://schemas.openxmlformats.org/drawingml/2006/main" name="1_Education PPT Template">
  <a:themeElements>
    <a:clrScheme name="Custom 36">
      <a:dk1>
        <a:srgbClr val="05243F"/>
      </a:dk1>
      <a:lt1>
        <a:sysClr val="window" lastClr="FFFFFF"/>
      </a:lt1>
      <a:dk2>
        <a:srgbClr val="05243F"/>
      </a:dk2>
      <a:lt2>
        <a:srgbClr val="FFFFFF"/>
      </a:lt2>
      <a:accent1>
        <a:srgbClr val="63B1A4"/>
      </a:accent1>
      <a:accent2>
        <a:srgbClr val="C3DDD7"/>
      </a:accent2>
      <a:accent3>
        <a:srgbClr val="D86075"/>
      </a:accent3>
      <a:accent4>
        <a:srgbClr val="DF918A"/>
      </a:accent4>
      <a:accent5>
        <a:srgbClr val="762000"/>
      </a:accent5>
      <a:accent6>
        <a:srgbClr val="E5DBCB"/>
      </a:accent6>
      <a:hlink>
        <a:srgbClr val="3296EE"/>
      </a:hlink>
      <a:folHlink>
        <a:srgbClr val="3296E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ucation PPT Template" id="{2F90A112-E7F6-BC42-8CD5-5C3B570A3003}" vid="{3B365C36-3C37-6946-9ED8-AF5DEA2842E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4f41e8-2c9a-4a9a-8a86-1b2eca9cb15f" xsi:nil="true"/>
    <MediaLengthInSeconds xmlns="a7938f78-b017-4dc0-8c82-d5b44b2641c5" xsi:nil="true"/>
    <lcf76f155ced4ddcb4097134ff3c332f xmlns="a7938f78-b017-4dc0-8c82-d5b44b2641c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DB4FC32371B3489519A984A7B27919" ma:contentTypeVersion="19" ma:contentTypeDescription="Create a new document." ma:contentTypeScope="" ma:versionID="616cba8acb9e0cdda2726f1aa8357487">
  <xsd:schema xmlns:xsd="http://www.w3.org/2001/XMLSchema" xmlns:xs="http://www.w3.org/2001/XMLSchema" xmlns:p="http://schemas.microsoft.com/office/2006/metadata/properties" xmlns:ns2="a7938f78-b017-4dc0-8c82-d5b44b2641c5" xmlns:ns3="a74f41e8-2c9a-4a9a-8a86-1b2eca9cb15f" targetNamespace="http://schemas.microsoft.com/office/2006/metadata/properties" ma:root="true" ma:fieldsID="8263444d65e89c1549783ac1a4911d42" ns2:_="" ns3:_="">
    <xsd:import namespace="a7938f78-b017-4dc0-8c82-d5b44b2641c5"/>
    <xsd:import namespace="a74f41e8-2c9a-4a9a-8a86-1b2eca9cb1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938f78-b017-4dc0-8c82-d5b44b2641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fba56b17-20de-4e09-aefb-c97c0efd6d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f41e8-2c9a-4a9a-8a86-1b2eca9cb15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f3ffeea-cf0c-4ca3-804a-6fa494fe2746}" ma:internalName="TaxCatchAll" ma:showField="CatchAllData" ma:web="a74f41e8-2c9a-4a9a-8a86-1b2eca9cb1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CE9FC7-F488-4CBC-BC57-3C13B4B4EA8E}">
  <ds:schemaRefs>
    <ds:schemaRef ds:uri="http://schemas.microsoft.com/office/infopath/2007/PartnerControls"/>
    <ds:schemaRef ds:uri="d0426e0c-4a75-4487-8a8c-05f70a1c3a62"/>
    <ds:schemaRef ds:uri="http://purl.org/dc/dcmitype/"/>
    <ds:schemaRef ds:uri="http://schemas.microsoft.com/office/2006/documentManagement/types"/>
    <ds:schemaRef ds:uri="http://purl.org/dc/terms/"/>
    <ds:schemaRef ds:uri="http://schemas.microsoft.com/sharepoint/v3/fields"/>
    <ds:schemaRef ds:uri="http://www.w3.org/XML/1998/namespace"/>
    <ds:schemaRef ds:uri="http://purl.org/dc/elements/1.1/"/>
    <ds:schemaRef ds:uri="a74f41e8-2c9a-4a9a-8a86-1b2eca9cb15f"/>
    <ds:schemaRef ds:uri="http://schemas.openxmlformats.org/package/2006/metadata/core-properties"/>
    <ds:schemaRef ds:uri="http://schemas.microsoft.com/office/2006/metadata/properties"/>
    <ds:schemaRef ds:uri="a7938f78-b017-4dc0-8c82-d5b44b2641c5"/>
  </ds:schemaRefs>
</ds:datastoreItem>
</file>

<file path=customXml/itemProps2.xml><?xml version="1.0" encoding="utf-8"?>
<ds:datastoreItem xmlns:ds="http://schemas.openxmlformats.org/officeDocument/2006/customXml" ds:itemID="{ACD0CA2F-B019-48E8-9C92-E0D683A557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938f78-b017-4dc0-8c82-d5b44b2641c5"/>
    <ds:schemaRef ds:uri="a74f41e8-2c9a-4a9a-8a86-1b2eca9cb1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10F89C-9F27-40E2-B07B-DA746ED61B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</TotalTime>
  <Words>434</Words>
  <Application>Microsoft Office PowerPoint</Application>
  <PresentationFormat>Widescreen</PresentationFormat>
  <Paragraphs>46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Roboto</vt:lpstr>
      <vt:lpstr>Education PPT Template</vt:lpstr>
      <vt:lpstr>1_Education PPT Template</vt:lpstr>
      <vt:lpstr>Content Warning </vt:lpstr>
      <vt:lpstr>Prayer for refugees</vt:lpstr>
      <vt:lpstr>A message from Pope francis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Refugee Prayer</dc:title>
  <dc:creator>Sarah Latif;Catherine McAleer</dc:creator>
  <cp:lastModifiedBy>Eleanor Niland</cp:lastModifiedBy>
  <cp:revision>2</cp:revision>
  <dcterms:created xsi:type="dcterms:W3CDTF">2014-11-30T23:21:17Z</dcterms:created>
  <dcterms:modified xsi:type="dcterms:W3CDTF">2026-04-15T01:13:02Z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0x01010009DB4FC32371B3489519A984A7B27919</vt:lpwstr>
  </property>
  <property fmtid="{D5CDD505-2E9C-101B-9397-08002B2CF9AE}" pid="3" name="_dlc_DocIdItemGuid">
    <vt:lpwstr>13b17c03-a2d5-4b66-9a49-d8c22fe020a1</vt:lpwstr>
  </property>
  <property fmtid="{D5CDD505-2E9C-101B-9397-08002B2CF9AE}" pid="4" name="Calendar Year">
    <vt:lpwstr>3</vt:lpwstr>
  </property>
  <property fmtid="{D5CDD505-2E9C-101B-9397-08002B2CF9AE}" pid="5" name="_ExtendedDescription">
    <vt:lpwstr>Refugee prayer last updated Dec 2020</vt:lpwstr>
  </property>
  <property fmtid="{D5CDD505-2E9C-101B-9397-08002B2CF9AE}" pid="6" name="Document Status">
    <vt:lpwstr>5</vt:lpwstr>
  </property>
  <property fmtid="{D5CDD505-2E9C-101B-9397-08002B2CF9AE}" pid="7" name="TaxKeyword">
    <vt:lpwstr/>
  </property>
  <property fmtid="{D5CDD505-2E9C-101B-9397-08002B2CF9AE}" pid="8" name="Order">
    <vt:lpwstr>1681300.00000000</vt:lpwstr>
  </property>
  <property fmtid="{D5CDD505-2E9C-101B-9397-08002B2CF9AE}" pid="9" name="xd_ProgID">
    <vt:lpwstr/>
  </property>
  <property fmtid="{D5CDD505-2E9C-101B-9397-08002B2CF9AE}" pid="10" name="MediaServiceImageTags">
    <vt:lpwstr/>
  </property>
  <property fmtid="{D5CDD505-2E9C-101B-9397-08002B2CF9AE}" pid="11" name="ComplianceAssetId">
    <vt:lpwstr/>
  </property>
  <property fmtid="{D5CDD505-2E9C-101B-9397-08002B2CF9AE}" pid="12" name="TemplateUrl">
    <vt:lpwstr/>
  </property>
  <property fmtid="{D5CDD505-2E9C-101B-9397-08002B2CF9AE}" pid="13" name="TriggerFlowInfo">
    <vt:lpwstr/>
  </property>
  <property fmtid="{D5CDD505-2E9C-101B-9397-08002B2CF9AE}" pid="14" name="xd_Signature">
    <vt:lpwstr/>
  </property>
  <property fmtid="{D5CDD505-2E9C-101B-9397-08002B2CF9AE}" pid="15" name="Audience">
    <vt:lpwstr>;#Lower Primary (F-2);#</vt:lpwstr>
  </property>
  <property fmtid="{D5CDD505-2E9C-101B-9397-08002B2CF9AE}" pid="16" name="Res Type">
    <vt:lpwstr>;#Assembly;#</vt:lpwstr>
  </property>
  <property fmtid="{D5CDD505-2E9C-101B-9397-08002B2CF9AE}" pid="17" name="Resource Topic">
    <vt:lpwstr>;#About Caritas;#</vt:lpwstr>
  </property>
  <property fmtid="{D5CDD505-2E9C-101B-9397-08002B2CF9AE}" pid="18" name="Topic">
    <vt:lpwstr/>
  </property>
</Properties>
</file>