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4"/>
  </p:notesMasterIdLst>
  <p:sldIdLst>
    <p:sldId id="256" r:id="rId2"/>
    <p:sldId id="257"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EFF0"/>
    <a:srgbClr val="A370B0"/>
    <a:srgbClr val="A2DA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785"/>
    <p:restoredTop sz="94652"/>
  </p:normalViewPr>
  <p:slideViewPr>
    <p:cSldViewPr snapToGrid="0">
      <p:cViewPr>
        <p:scale>
          <a:sx n="42" d="100"/>
          <a:sy n="42" d="100"/>
        </p:scale>
        <p:origin x="4416" y="8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11" Type="http://schemas.openxmlformats.org/officeDocument/2006/relationships/customXml" Target="../customXml/item3.xml"/><Relationship Id="rId5" Type="http://schemas.openxmlformats.org/officeDocument/2006/relationships/presProps" Target="presProps.xml"/><Relationship Id="rId10" Type="http://schemas.openxmlformats.org/officeDocument/2006/relationships/customXml" Target="../customXml/item2.xml"/><Relationship Id="rId4" Type="http://schemas.openxmlformats.org/officeDocument/2006/relationships/notesMaster" Target="notesMasters/notesMaster1.xml"/><Relationship Id="rId9"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B8D3DA-CA1F-804F-9E4D-A5D6B3ECFAFC}" type="datetimeFigureOut">
              <a:rPr lang="en-US" smtClean="0"/>
              <a:t>1/14/2026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59AFE6-E3E9-A646-899A-5E9BF466E06A}" type="slidenum">
              <a:rPr lang="en-US" smtClean="0"/>
              <a:t>‹#›</a:t>
            </a:fld>
            <a:endParaRPr lang="en-US"/>
          </a:p>
        </p:txBody>
      </p:sp>
    </p:spTree>
    <p:extLst>
      <p:ext uri="{BB962C8B-B14F-4D97-AF65-F5344CB8AC3E}">
        <p14:creationId xmlns:p14="http://schemas.microsoft.com/office/powerpoint/2010/main" val="4294746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59AFE6-E3E9-A646-899A-5E9BF466E06A}" type="slidenum">
              <a:rPr lang="en-US" smtClean="0"/>
              <a:t>2</a:t>
            </a:fld>
            <a:endParaRPr lang="en-US"/>
          </a:p>
        </p:txBody>
      </p:sp>
    </p:spTree>
    <p:extLst>
      <p:ext uri="{BB962C8B-B14F-4D97-AF65-F5344CB8AC3E}">
        <p14:creationId xmlns:p14="http://schemas.microsoft.com/office/powerpoint/2010/main" val="238015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0479BF-FC43-6606-5E87-E630E45BD2D6}"/>
              </a:ext>
            </a:extLst>
          </p:cNvPr>
          <p:cNvSpPr/>
          <p:nvPr userDrawn="1"/>
        </p:nvSpPr>
        <p:spPr>
          <a:xfrm>
            <a:off x="-1" y="9637714"/>
            <a:ext cx="7559675" cy="1054100"/>
          </a:xfrm>
          <a:prstGeom prst="rect">
            <a:avLst/>
          </a:prstGeom>
          <a:solidFill>
            <a:srgbClr val="A370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7C9495C7-A386-1FAB-A516-8ECC84CAB858}"/>
              </a:ext>
            </a:extLst>
          </p:cNvPr>
          <p:cNvPicPr>
            <a:picLocks noChangeAspect="1"/>
          </p:cNvPicPr>
          <p:nvPr userDrawn="1"/>
        </p:nvPicPr>
        <p:blipFill>
          <a:blip r:embed="rId2"/>
          <a:stretch>
            <a:fillRect/>
          </a:stretch>
        </p:blipFill>
        <p:spPr>
          <a:xfrm>
            <a:off x="5021262" y="10109994"/>
            <a:ext cx="2146300" cy="292100"/>
          </a:xfrm>
          <a:prstGeom prst="rect">
            <a:avLst/>
          </a:prstGeom>
        </p:spPr>
      </p:pic>
      <p:pic>
        <p:nvPicPr>
          <p:cNvPr id="4" name="Picture 3">
            <a:extLst>
              <a:ext uri="{FF2B5EF4-FFF2-40B4-BE49-F238E27FC236}">
                <a16:creationId xmlns:a16="http://schemas.microsoft.com/office/drawing/2014/main" id="{084F7E0F-4F98-213D-A773-1A2B80C9B927}"/>
              </a:ext>
            </a:extLst>
          </p:cNvPr>
          <p:cNvPicPr>
            <a:picLocks noChangeAspect="1"/>
          </p:cNvPicPr>
          <p:nvPr userDrawn="1"/>
        </p:nvPicPr>
        <p:blipFill>
          <a:blip r:embed="rId3"/>
          <a:stretch>
            <a:fillRect/>
          </a:stretch>
        </p:blipFill>
        <p:spPr>
          <a:xfrm>
            <a:off x="392113" y="9871869"/>
            <a:ext cx="1485900" cy="533400"/>
          </a:xfrm>
          <a:prstGeom prst="rect">
            <a:avLst/>
          </a:prstGeom>
        </p:spPr>
      </p:pic>
    </p:spTree>
    <p:extLst>
      <p:ext uri="{BB962C8B-B14F-4D97-AF65-F5344CB8AC3E}">
        <p14:creationId xmlns:p14="http://schemas.microsoft.com/office/powerpoint/2010/main" val="840759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AF030D-F927-7E00-F063-3EEAD5947BEC}"/>
              </a:ext>
            </a:extLst>
          </p:cNvPr>
          <p:cNvPicPr>
            <a:picLocks noChangeAspect="1"/>
          </p:cNvPicPr>
          <p:nvPr userDrawn="1"/>
        </p:nvPicPr>
        <p:blipFill>
          <a:blip r:embed="rId2"/>
          <a:srcRect r="54554" b="51927"/>
          <a:stretch>
            <a:fillRect/>
          </a:stretch>
        </p:blipFill>
        <p:spPr>
          <a:xfrm>
            <a:off x="5474825" y="8194003"/>
            <a:ext cx="2084849" cy="1443712"/>
          </a:xfrm>
          <a:prstGeom prst="rect">
            <a:avLst/>
          </a:prstGeom>
        </p:spPr>
      </p:pic>
      <p:sp>
        <p:nvSpPr>
          <p:cNvPr id="2" name="Rectangle 1">
            <a:extLst>
              <a:ext uri="{FF2B5EF4-FFF2-40B4-BE49-F238E27FC236}">
                <a16:creationId xmlns:a16="http://schemas.microsoft.com/office/drawing/2014/main" id="{2A07933F-64CC-8704-05DA-D53AE1C85F2C}"/>
              </a:ext>
            </a:extLst>
          </p:cNvPr>
          <p:cNvSpPr/>
          <p:nvPr userDrawn="1"/>
        </p:nvSpPr>
        <p:spPr>
          <a:xfrm>
            <a:off x="-1" y="9637714"/>
            <a:ext cx="7559675" cy="1054100"/>
          </a:xfrm>
          <a:prstGeom prst="rect">
            <a:avLst/>
          </a:prstGeom>
          <a:solidFill>
            <a:srgbClr val="A370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EF288394-25E6-AA69-A91E-EC34A676AA96}"/>
              </a:ext>
            </a:extLst>
          </p:cNvPr>
          <p:cNvPicPr>
            <a:picLocks noChangeAspect="1"/>
          </p:cNvPicPr>
          <p:nvPr userDrawn="1"/>
        </p:nvPicPr>
        <p:blipFill>
          <a:blip r:embed="rId3"/>
          <a:stretch>
            <a:fillRect/>
          </a:stretch>
        </p:blipFill>
        <p:spPr>
          <a:xfrm>
            <a:off x="5021262" y="10109994"/>
            <a:ext cx="2146300" cy="292100"/>
          </a:xfrm>
          <a:prstGeom prst="rect">
            <a:avLst/>
          </a:prstGeom>
        </p:spPr>
      </p:pic>
      <p:pic>
        <p:nvPicPr>
          <p:cNvPr id="4" name="Picture 3">
            <a:extLst>
              <a:ext uri="{FF2B5EF4-FFF2-40B4-BE49-F238E27FC236}">
                <a16:creationId xmlns:a16="http://schemas.microsoft.com/office/drawing/2014/main" id="{A4D1184C-BFE8-A9CB-DD0D-492F29AF09B6}"/>
              </a:ext>
            </a:extLst>
          </p:cNvPr>
          <p:cNvPicPr>
            <a:picLocks noChangeAspect="1"/>
          </p:cNvPicPr>
          <p:nvPr userDrawn="1"/>
        </p:nvPicPr>
        <p:blipFill>
          <a:blip r:embed="rId4"/>
          <a:stretch>
            <a:fillRect/>
          </a:stretch>
        </p:blipFill>
        <p:spPr>
          <a:xfrm>
            <a:off x="392113" y="9871869"/>
            <a:ext cx="1485900" cy="533400"/>
          </a:xfrm>
          <a:prstGeom prst="rect">
            <a:avLst/>
          </a:prstGeom>
        </p:spPr>
      </p:pic>
    </p:spTree>
    <p:extLst>
      <p:ext uri="{BB962C8B-B14F-4D97-AF65-F5344CB8AC3E}">
        <p14:creationId xmlns:p14="http://schemas.microsoft.com/office/powerpoint/2010/main" val="1907440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218AC7-1042-728B-DCEF-4EC3490752B7}"/>
              </a:ext>
            </a:extLst>
          </p:cNvPr>
          <p:cNvSpPr/>
          <p:nvPr userDrawn="1"/>
        </p:nvSpPr>
        <p:spPr>
          <a:xfrm>
            <a:off x="0" y="-152170"/>
            <a:ext cx="7559675" cy="1714500"/>
          </a:xfrm>
          <a:prstGeom prst="rect">
            <a:avLst/>
          </a:prstGeom>
          <a:solidFill>
            <a:srgbClr val="A2DA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2E77E9F2-3D36-2F61-7BD3-E77A079AA7FA}"/>
              </a:ext>
            </a:extLst>
          </p:cNvPr>
          <p:cNvPicPr>
            <a:picLocks noChangeAspect="1"/>
          </p:cNvPicPr>
          <p:nvPr userDrawn="1"/>
        </p:nvPicPr>
        <p:blipFill>
          <a:blip r:embed="rId4"/>
          <a:stretch>
            <a:fillRect/>
          </a:stretch>
        </p:blipFill>
        <p:spPr>
          <a:xfrm>
            <a:off x="1639887" y="361156"/>
            <a:ext cx="4279900" cy="901700"/>
          </a:xfrm>
          <a:prstGeom prst="rect">
            <a:avLst/>
          </a:prstGeom>
        </p:spPr>
      </p:pic>
    </p:spTree>
    <p:extLst>
      <p:ext uri="{BB962C8B-B14F-4D97-AF65-F5344CB8AC3E}">
        <p14:creationId xmlns:p14="http://schemas.microsoft.com/office/powerpoint/2010/main" val="983269899"/>
      </p:ext>
    </p:extLst>
  </p:cSld>
  <p:clrMap bg1="lt1" tx1="dk1" bg2="lt2" tx2="dk2" accent1="accent1" accent2="accent2" accent3="accent3" accent4="accent4" accent5="accent5" accent6="accent6" hlink="hlink" folHlink="folHlink"/>
  <p:sldLayoutIdLst>
    <p:sldLayoutId id="2147483703" r:id="rId1"/>
    <p:sldLayoutId id="2147483704" r:id="rId2"/>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9A9843A-ACE9-D0BD-87DF-FEFEF6A3D94F}"/>
              </a:ext>
            </a:extLst>
          </p:cNvPr>
          <p:cNvSpPr txBox="1"/>
          <p:nvPr/>
        </p:nvSpPr>
        <p:spPr>
          <a:xfrm>
            <a:off x="393192" y="1965960"/>
            <a:ext cx="3386645" cy="1138773"/>
          </a:xfrm>
          <a:prstGeom prst="rect">
            <a:avLst/>
          </a:prstGeom>
          <a:noFill/>
        </p:spPr>
        <p:txBody>
          <a:bodyPr wrap="square" rtlCol="0">
            <a:spAutoFit/>
          </a:bodyPr>
          <a:lstStyle/>
          <a:p>
            <a:r>
              <a:rPr lang="en-AU" sz="3400" b="1" dirty="0">
                <a:solidFill>
                  <a:schemeClr val="accent3"/>
                </a:solidFill>
                <a:latin typeface="Filson Soft Black" pitchFamily="2" charset="77"/>
              </a:rPr>
              <a:t>PLEASE</a:t>
            </a:r>
            <a:br>
              <a:rPr lang="en-AU" sz="3400" b="1" dirty="0">
                <a:solidFill>
                  <a:schemeClr val="accent3"/>
                </a:solidFill>
                <a:latin typeface="Filson Soft Black" pitchFamily="2" charset="77"/>
              </a:rPr>
            </a:br>
            <a:r>
              <a:rPr lang="en-AU" sz="3400" b="1" dirty="0">
                <a:solidFill>
                  <a:schemeClr val="accent3"/>
                </a:solidFill>
                <a:latin typeface="Filson Soft Black" pitchFamily="2" charset="77"/>
              </a:rPr>
              <a:t>SPONSOR ME</a:t>
            </a:r>
            <a:endParaRPr lang="en-US" sz="3400" b="1" dirty="0">
              <a:solidFill>
                <a:schemeClr val="accent3"/>
              </a:solidFill>
              <a:latin typeface="Filson Soft Black" pitchFamily="2" charset="77"/>
            </a:endParaRPr>
          </a:p>
        </p:txBody>
      </p:sp>
      <p:sp>
        <p:nvSpPr>
          <p:cNvPr id="7" name="TextBox 6">
            <a:extLst>
              <a:ext uri="{FF2B5EF4-FFF2-40B4-BE49-F238E27FC236}">
                <a16:creationId xmlns:a16="http://schemas.microsoft.com/office/drawing/2014/main" id="{8EE40D10-2F95-57D0-4CD2-A4C897CB00DF}"/>
              </a:ext>
            </a:extLst>
          </p:cNvPr>
          <p:cNvSpPr txBox="1"/>
          <p:nvPr/>
        </p:nvSpPr>
        <p:spPr>
          <a:xfrm>
            <a:off x="4442745" y="1965960"/>
            <a:ext cx="2569464" cy="1015663"/>
          </a:xfrm>
          <a:prstGeom prst="rect">
            <a:avLst/>
          </a:prstGeom>
          <a:noFill/>
        </p:spPr>
        <p:txBody>
          <a:bodyPr wrap="square" rtlCol="0">
            <a:spAutoFit/>
          </a:bodyPr>
          <a:lstStyle/>
          <a:p>
            <a:pPr algn="r"/>
            <a:r>
              <a:rPr lang="en-US" sz="1200" b="1" dirty="0">
                <a:solidFill>
                  <a:schemeClr val="accent6"/>
                </a:solidFill>
                <a:latin typeface="Filson Soft Black" pitchFamily="2" charset="77"/>
              </a:rPr>
              <a:t>This Lent, I’m taking part in The BIG Water Walk with my school to help bring clean, </a:t>
            </a:r>
            <a:br>
              <a:rPr lang="en-US" sz="1200" b="1" dirty="0">
                <a:solidFill>
                  <a:schemeClr val="accent6"/>
                </a:solidFill>
                <a:latin typeface="Filson Soft Black" pitchFamily="2" charset="77"/>
              </a:rPr>
            </a:br>
            <a:r>
              <a:rPr lang="en-US" sz="1200" b="1" dirty="0">
                <a:solidFill>
                  <a:schemeClr val="accent6"/>
                </a:solidFill>
                <a:latin typeface="Filson Soft Black" pitchFamily="2" charset="77"/>
              </a:rPr>
              <a:t>safe water to vulnerable communities in need.</a:t>
            </a:r>
          </a:p>
        </p:txBody>
      </p:sp>
      <p:sp>
        <p:nvSpPr>
          <p:cNvPr id="8" name="TextBox 7">
            <a:extLst>
              <a:ext uri="{FF2B5EF4-FFF2-40B4-BE49-F238E27FC236}">
                <a16:creationId xmlns:a16="http://schemas.microsoft.com/office/drawing/2014/main" id="{048E252D-70F6-48A6-04BC-7FDFBD120F6A}"/>
              </a:ext>
            </a:extLst>
          </p:cNvPr>
          <p:cNvSpPr txBox="1"/>
          <p:nvPr/>
        </p:nvSpPr>
        <p:spPr>
          <a:xfrm>
            <a:off x="465137" y="3265676"/>
            <a:ext cx="6455664" cy="954107"/>
          </a:xfrm>
          <a:prstGeom prst="rect">
            <a:avLst/>
          </a:prstGeom>
          <a:noFill/>
        </p:spPr>
        <p:txBody>
          <a:bodyPr wrap="square" rtlCol="0">
            <a:spAutoFit/>
          </a:bodyPr>
          <a:lstStyle/>
          <a:p>
            <a:r>
              <a:rPr lang="en-AU" sz="1400" b="1" dirty="0">
                <a:solidFill>
                  <a:schemeClr val="tx1">
                    <a:lumMod val="10000"/>
                  </a:schemeClr>
                </a:solidFill>
                <a:latin typeface="Arial" panose="020B0604020202020204" pitchFamily="34" charset="0"/>
                <a:cs typeface="Arial" panose="020B0604020202020204" pitchFamily="34" charset="0"/>
              </a:rPr>
              <a:t>Every day, 292 million people around the world walk more than 30 minutes just to collect water. I’ll be walking in solidarity with them - raising awareness and funds to help provide clean, safe water for those who need it most.</a:t>
            </a:r>
          </a:p>
        </p:txBody>
      </p:sp>
      <p:sp>
        <p:nvSpPr>
          <p:cNvPr id="2" name="Round Diagonal Corner of Rectangle 1">
            <a:extLst>
              <a:ext uri="{FF2B5EF4-FFF2-40B4-BE49-F238E27FC236}">
                <a16:creationId xmlns:a16="http://schemas.microsoft.com/office/drawing/2014/main" id="{BE06E9D8-E725-A9E2-1A40-4B6D95CFF951}"/>
              </a:ext>
            </a:extLst>
          </p:cNvPr>
          <p:cNvSpPr/>
          <p:nvPr/>
        </p:nvSpPr>
        <p:spPr>
          <a:xfrm flipV="1">
            <a:off x="465137" y="4336026"/>
            <a:ext cx="6623921" cy="3706761"/>
          </a:xfrm>
          <a:prstGeom prst="round2DiagRect">
            <a:avLst>
              <a:gd name="adj1" fmla="val 7118"/>
              <a:gd name="adj2" fmla="val 0"/>
            </a:avLst>
          </a:prstGeom>
          <a:solidFill>
            <a:srgbClr val="D8EF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E5FF0D0-A0D1-3851-3ACF-6F526779B746}"/>
              </a:ext>
            </a:extLst>
          </p:cNvPr>
          <p:cNvSpPr txBox="1"/>
          <p:nvPr/>
        </p:nvSpPr>
        <p:spPr>
          <a:xfrm>
            <a:off x="1655064" y="8373191"/>
            <a:ext cx="2999232" cy="307777"/>
          </a:xfrm>
          <a:prstGeom prst="rect">
            <a:avLst/>
          </a:prstGeom>
          <a:noFill/>
        </p:spPr>
        <p:txBody>
          <a:bodyPr wrap="square" rtlCol="0">
            <a:spAutoFit/>
          </a:bodyPr>
          <a:lstStyle/>
          <a:p>
            <a:r>
              <a:rPr lang="en-AU" sz="1400" b="1" dirty="0">
                <a:solidFill>
                  <a:schemeClr val="accent6"/>
                </a:solidFill>
                <a:latin typeface="Filson Soft" pitchFamily="2" charset="77"/>
              </a:rPr>
              <a:t>Will you please sponsor me?</a:t>
            </a:r>
          </a:p>
        </p:txBody>
      </p:sp>
      <p:sp>
        <p:nvSpPr>
          <p:cNvPr id="11" name="TextBox 10">
            <a:extLst>
              <a:ext uri="{FF2B5EF4-FFF2-40B4-BE49-F238E27FC236}">
                <a16:creationId xmlns:a16="http://schemas.microsoft.com/office/drawing/2014/main" id="{6E210DB9-9210-5BF0-E419-39285D1CB046}"/>
              </a:ext>
            </a:extLst>
          </p:cNvPr>
          <p:cNvSpPr txBox="1"/>
          <p:nvPr/>
        </p:nvSpPr>
        <p:spPr>
          <a:xfrm>
            <a:off x="1627632" y="8787384"/>
            <a:ext cx="3346704" cy="830997"/>
          </a:xfrm>
          <a:prstGeom prst="rect">
            <a:avLst/>
          </a:prstGeom>
          <a:noFill/>
        </p:spPr>
        <p:txBody>
          <a:bodyPr wrap="square" rtlCol="0">
            <a:spAutoFit/>
          </a:bodyPr>
          <a:lstStyle/>
          <a:p>
            <a:r>
              <a:rPr lang="en-AU" sz="1200" dirty="0">
                <a:solidFill>
                  <a:schemeClr val="tx1">
                    <a:lumMod val="10000"/>
                  </a:schemeClr>
                </a:solidFill>
                <a:latin typeface="Arial" panose="020B0604020202020204" pitchFamily="34" charset="0"/>
                <a:cs typeface="Arial" panose="020B0604020202020204" pitchFamily="34" charset="0"/>
              </a:rPr>
              <a:t>Every step I take and every dollar I raise will help change lives in Africa, Asia, and the Pacific.</a:t>
            </a:r>
          </a:p>
          <a:p>
            <a:endParaRPr lang="en-US" sz="1200" dirty="0">
              <a:solidFill>
                <a:schemeClr val="tx1">
                  <a:lumMod val="10000"/>
                </a:schemeClr>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12F0C903-4276-4149-40F0-0299448DD2FB}"/>
              </a:ext>
            </a:extLst>
          </p:cNvPr>
          <p:cNvPicPr>
            <a:picLocks noChangeAspect="1"/>
          </p:cNvPicPr>
          <p:nvPr/>
        </p:nvPicPr>
        <p:blipFill>
          <a:blip r:embed="rId2"/>
          <a:stretch>
            <a:fillRect/>
          </a:stretch>
        </p:blipFill>
        <p:spPr>
          <a:xfrm>
            <a:off x="3655345" y="1902291"/>
            <a:ext cx="787400" cy="1143000"/>
          </a:xfrm>
          <a:prstGeom prst="rect">
            <a:avLst/>
          </a:prstGeom>
        </p:spPr>
      </p:pic>
      <p:sp>
        <p:nvSpPr>
          <p:cNvPr id="14" name="TextBox 13">
            <a:extLst>
              <a:ext uri="{FF2B5EF4-FFF2-40B4-BE49-F238E27FC236}">
                <a16:creationId xmlns:a16="http://schemas.microsoft.com/office/drawing/2014/main" id="{ED4B40F0-4EE4-37A2-182F-56FA45C8138E}"/>
              </a:ext>
            </a:extLst>
          </p:cNvPr>
          <p:cNvSpPr txBox="1"/>
          <p:nvPr/>
        </p:nvSpPr>
        <p:spPr>
          <a:xfrm>
            <a:off x="3566160" y="4521401"/>
            <a:ext cx="3273552" cy="3408625"/>
          </a:xfrm>
          <a:prstGeom prst="rect">
            <a:avLst/>
          </a:prstGeom>
          <a:noFill/>
        </p:spPr>
        <p:txBody>
          <a:bodyPr wrap="square" rtlCol="0">
            <a:spAutoFit/>
          </a:bodyPr>
          <a:lstStyle/>
          <a:p>
            <a:pPr>
              <a:spcBef>
                <a:spcPts val="800"/>
              </a:spcBef>
              <a:spcAft>
                <a:spcPts val="200"/>
              </a:spcAft>
            </a:pPr>
            <a:r>
              <a:rPr lang="en-AU" sz="1150" dirty="0">
                <a:solidFill>
                  <a:schemeClr val="tx1">
                    <a:lumMod val="10000"/>
                  </a:schemeClr>
                </a:solidFill>
                <a:latin typeface="Arial" panose="020B0604020202020204" pitchFamily="34" charset="0"/>
                <a:cs typeface="Arial" panose="020B0604020202020204" pitchFamily="34" charset="0"/>
              </a:rPr>
              <a:t>Project Compassion 2026 shares the story of 13-year-old Sisilia from northern Tanzania. She used to walk long, dangerous distances to collect dirty water, often making her sick and causing her to miss out on school.</a:t>
            </a:r>
          </a:p>
          <a:p>
            <a:pPr>
              <a:spcBef>
                <a:spcPts val="800"/>
              </a:spcBef>
              <a:spcAft>
                <a:spcPts val="200"/>
              </a:spcAft>
            </a:pPr>
            <a:r>
              <a:rPr lang="en-AU" sz="1150" dirty="0">
                <a:solidFill>
                  <a:schemeClr val="tx1">
                    <a:lumMod val="10000"/>
                  </a:schemeClr>
                </a:solidFill>
                <a:latin typeface="Arial" panose="020B0604020202020204" pitchFamily="34" charset="0"/>
                <a:cs typeface="Arial" panose="020B0604020202020204" pitchFamily="34" charset="0"/>
              </a:rPr>
              <a:t>Thanks to the support of Caritas Australia’s partners, Sisilia’s village and school now have clean water taps, making it quick and safe for her and her family and peers to access water. She can focus on her studies, stay healthy, and help her community maintain good hygiene.</a:t>
            </a:r>
          </a:p>
          <a:p>
            <a:pPr>
              <a:spcBef>
                <a:spcPts val="800"/>
              </a:spcBef>
              <a:spcAft>
                <a:spcPts val="200"/>
              </a:spcAft>
            </a:pPr>
            <a:r>
              <a:rPr lang="en-AU" sz="1150" dirty="0">
                <a:solidFill>
                  <a:schemeClr val="tx1">
                    <a:lumMod val="10000"/>
                  </a:schemeClr>
                </a:solidFill>
                <a:latin typeface="Arial" panose="020B0604020202020204" pitchFamily="34" charset="0"/>
                <a:cs typeface="Arial" panose="020B0604020202020204" pitchFamily="34" charset="0"/>
              </a:rPr>
              <a:t>Your support by sponsoring me through The BIG Water Walk helps children like Sisilia access clean water, stay healthy, and continue their education — giving them the chance to build a brighter future.</a:t>
            </a:r>
          </a:p>
          <a:p>
            <a:pPr>
              <a:spcBef>
                <a:spcPts val="200"/>
              </a:spcBef>
              <a:spcAft>
                <a:spcPts val="200"/>
              </a:spcAft>
            </a:pPr>
            <a:endParaRPr lang="en-US" sz="1150" dirty="0">
              <a:solidFill>
                <a:schemeClr val="tx1">
                  <a:lumMod val="10000"/>
                </a:schemeClr>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738176EA-2835-0958-6C39-03D60AC97096}"/>
              </a:ext>
            </a:extLst>
          </p:cNvPr>
          <p:cNvPicPr>
            <a:picLocks noChangeAspect="1"/>
          </p:cNvPicPr>
          <p:nvPr/>
        </p:nvPicPr>
        <p:blipFill>
          <a:blip r:embed="rId3"/>
          <a:stretch>
            <a:fillRect/>
          </a:stretch>
        </p:blipFill>
        <p:spPr>
          <a:xfrm>
            <a:off x="465137" y="8330093"/>
            <a:ext cx="3708400" cy="1079500"/>
          </a:xfrm>
          <a:prstGeom prst="rect">
            <a:avLst/>
          </a:prstGeom>
        </p:spPr>
      </p:pic>
      <p:sp>
        <p:nvSpPr>
          <p:cNvPr id="17" name="Rectangle 16">
            <a:extLst>
              <a:ext uri="{FF2B5EF4-FFF2-40B4-BE49-F238E27FC236}">
                <a16:creationId xmlns:a16="http://schemas.microsoft.com/office/drawing/2014/main" id="{95D53BC7-D418-9FE5-078C-8E08CBC1123B}"/>
              </a:ext>
            </a:extLst>
          </p:cNvPr>
          <p:cNvSpPr/>
          <p:nvPr/>
        </p:nvSpPr>
        <p:spPr>
          <a:xfrm>
            <a:off x="576072" y="8458200"/>
            <a:ext cx="859536" cy="8412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carrying a bucket on her head&#10;&#10;AI-generated content may be incorrect.">
            <a:extLst>
              <a:ext uri="{FF2B5EF4-FFF2-40B4-BE49-F238E27FC236}">
                <a16:creationId xmlns:a16="http://schemas.microsoft.com/office/drawing/2014/main" id="{6726A72A-32AD-CBD6-D636-AA48D66A2BD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19963" y="4550187"/>
            <a:ext cx="2721327" cy="3236961"/>
          </a:xfrm>
          <a:prstGeom prst="rect">
            <a:avLst/>
          </a:prstGeom>
        </p:spPr>
      </p:pic>
      <p:sp>
        <p:nvSpPr>
          <p:cNvPr id="3" name="TextBox 2">
            <a:extLst>
              <a:ext uri="{FF2B5EF4-FFF2-40B4-BE49-F238E27FC236}">
                <a16:creationId xmlns:a16="http://schemas.microsoft.com/office/drawing/2014/main" id="{F36F3197-EA4D-8C0F-5903-910A39864BE1}"/>
              </a:ext>
            </a:extLst>
          </p:cNvPr>
          <p:cNvSpPr txBox="1"/>
          <p:nvPr/>
        </p:nvSpPr>
        <p:spPr>
          <a:xfrm>
            <a:off x="520605" y="8602718"/>
            <a:ext cx="970470" cy="600164"/>
          </a:xfrm>
          <a:prstGeom prst="rect">
            <a:avLst/>
          </a:prstGeom>
          <a:noFill/>
        </p:spPr>
        <p:txBody>
          <a:bodyPr wrap="square" rtlCol="0">
            <a:spAutoFit/>
          </a:bodyPr>
          <a:lstStyle/>
          <a:p>
            <a:pPr algn="ctr">
              <a:spcBef>
                <a:spcPts val="800"/>
              </a:spcBef>
              <a:spcAft>
                <a:spcPts val="200"/>
              </a:spcAft>
            </a:pPr>
            <a:r>
              <a:rPr lang="en-AU" sz="1100" i="1" dirty="0">
                <a:solidFill>
                  <a:schemeClr val="tx1">
                    <a:lumMod val="10000"/>
                  </a:schemeClr>
                </a:solidFill>
                <a:latin typeface="Arial" panose="020B0604020202020204" pitchFamily="34" charset="0"/>
                <a:cs typeface="Arial" panose="020B0604020202020204" pitchFamily="34" charset="0"/>
              </a:rPr>
              <a:t>PUT YOUR QR CODE HERE</a:t>
            </a:r>
            <a:endParaRPr lang="en-US" sz="1100" i="1" dirty="0">
              <a:solidFill>
                <a:schemeClr val="tx1">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3570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F90642-C995-95F6-8008-F5B3CB8AD49F}"/>
              </a:ext>
            </a:extLst>
          </p:cNvPr>
          <p:cNvSpPr txBox="1"/>
          <p:nvPr/>
        </p:nvSpPr>
        <p:spPr>
          <a:xfrm>
            <a:off x="300592" y="1919660"/>
            <a:ext cx="6123355" cy="615553"/>
          </a:xfrm>
          <a:prstGeom prst="rect">
            <a:avLst/>
          </a:prstGeom>
          <a:noFill/>
        </p:spPr>
        <p:txBody>
          <a:bodyPr wrap="square" rtlCol="0">
            <a:spAutoFit/>
          </a:bodyPr>
          <a:lstStyle/>
          <a:p>
            <a:r>
              <a:rPr lang="en-US" sz="3400" b="1" dirty="0">
                <a:solidFill>
                  <a:schemeClr val="accent3"/>
                </a:solidFill>
                <a:latin typeface="Filson Soft Black" pitchFamily="2" charset="77"/>
              </a:rPr>
              <a:t>CASH SPONSORSHIP FORM</a:t>
            </a:r>
          </a:p>
        </p:txBody>
      </p:sp>
      <p:sp>
        <p:nvSpPr>
          <p:cNvPr id="6" name="TextBox 5">
            <a:extLst>
              <a:ext uri="{FF2B5EF4-FFF2-40B4-BE49-F238E27FC236}">
                <a16:creationId xmlns:a16="http://schemas.microsoft.com/office/drawing/2014/main" id="{B28D51CE-0AC9-DBF6-BB3C-214DFEEA0663}"/>
              </a:ext>
            </a:extLst>
          </p:cNvPr>
          <p:cNvSpPr txBox="1"/>
          <p:nvPr/>
        </p:nvSpPr>
        <p:spPr>
          <a:xfrm>
            <a:off x="277442" y="2546788"/>
            <a:ext cx="6929897" cy="646331"/>
          </a:xfrm>
          <a:prstGeom prst="rect">
            <a:avLst/>
          </a:prstGeom>
          <a:noFill/>
        </p:spPr>
        <p:txBody>
          <a:bodyPr wrap="square" rtlCol="0">
            <a:spAutoFit/>
          </a:bodyPr>
          <a:lstStyle/>
          <a:p>
            <a:r>
              <a:rPr lang="en-AU" sz="1200" b="1" dirty="0">
                <a:solidFill>
                  <a:schemeClr val="tx1">
                    <a:lumMod val="10000"/>
                  </a:schemeClr>
                </a:solidFill>
                <a:latin typeface="Arial" panose="020B0604020202020204" pitchFamily="34" charset="0"/>
                <a:cs typeface="Arial" panose="020B0604020202020204" pitchFamily="34" charset="0"/>
              </a:rPr>
              <a:t>This form is for cash sponsors only. To sponsor via credit card, please use the QR code on the reverse side or visit </a:t>
            </a:r>
            <a:r>
              <a:rPr lang="en-AU" sz="1200" b="1" u="sng" dirty="0" err="1">
                <a:solidFill>
                  <a:schemeClr val="tx1">
                    <a:lumMod val="10000"/>
                  </a:schemeClr>
                </a:solidFill>
                <a:latin typeface="Arial" panose="020B0604020202020204" pitchFamily="34" charset="0"/>
                <a:cs typeface="Arial" panose="020B0604020202020204" pitchFamily="34" charset="0"/>
              </a:rPr>
              <a:t>projectcompassion.org.au</a:t>
            </a:r>
            <a:r>
              <a:rPr lang="en-AU" sz="1200" b="1" dirty="0">
                <a:solidFill>
                  <a:schemeClr val="tx1">
                    <a:lumMod val="10000"/>
                  </a:schemeClr>
                </a:solidFill>
                <a:latin typeface="Arial" panose="020B0604020202020204" pitchFamily="34" charset="0"/>
                <a:cs typeface="Arial" panose="020B0604020202020204" pitchFamily="34" charset="0"/>
              </a:rPr>
              <a:t> to donate online.</a:t>
            </a:r>
          </a:p>
          <a:p>
            <a:endParaRPr lang="en-US" sz="1200" b="1" dirty="0">
              <a:solidFill>
                <a:schemeClr val="tx1">
                  <a:lumMod val="10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270810D-6660-7DFA-D5E1-B11D1E431CA1}"/>
              </a:ext>
            </a:extLst>
          </p:cNvPr>
          <p:cNvSpPr txBox="1"/>
          <p:nvPr/>
        </p:nvSpPr>
        <p:spPr>
          <a:xfrm>
            <a:off x="277442" y="9078053"/>
            <a:ext cx="6783114" cy="482120"/>
          </a:xfrm>
          <a:prstGeom prst="rect">
            <a:avLst/>
          </a:prstGeom>
          <a:noFill/>
        </p:spPr>
        <p:txBody>
          <a:bodyPr wrap="square" rtlCol="0">
            <a:spAutoFit/>
          </a:bodyPr>
          <a:lstStyle/>
          <a:p>
            <a:pPr>
              <a:lnSpc>
                <a:spcPct val="150000"/>
              </a:lnSpc>
            </a:pPr>
            <a:r>
              <a:rPr lang="en-AU" sz="900" dirty="0">
                <a:solidFill>
                  <a:schemeClr val="tx1">
                    <a:lumMod val="10000"/>
                  </a:schemeClr>
                </a:solidFill>
                <a:latin typeface="Arial" panose="020B0604020202020204" pitchFamily="34" charset="0"/>
                <a:cs typeface="Arial" panose="020B0604020202020204" pitchFamily="34" charset="0"/>
              </a:rPr>
              <a:t>Please return this form and all collected funds to your teacher on or before the day of your BIG Water Walk.</a:t>
            </a:r>
          </a:p>
          <a:p>
            <a:pPr>
              <a:lnSpc>
                <a:spcPct val="150000"/>
              </a:lnSpc>
            </a:pPr>
            <a:r>
              <a:rPr lang="en-AU" sz="900" dirty="0">
                <a:solidFill>
                  <a:schemeClr val="tx1">
                    <a:lumMod val="10000"/>
                  </a:schemeClr>
                </a:solidFill>
                <a:latin typeface="Arial" panose="020B0604020202020204" pitchFamily="34" charset="0"/>
                <a:cs typeface="Arial" panose="020B0604020202020204" pitchFamily="34" charset="0"/>
              </a:rPr>
              <a:t>If a receipt is needed, please make your donation online at </a:t>
            </a:r>
            <a:r>
              <a:rPr lang="en-AU" sz="900" dirty="0" err="1">
                <a:solidFill>
                  <a:schemeClr val="tx1">
                    <a:lumMod val="10000"/>
                  </a:schemeClr>
                </a:solidFill>
                <a:latin typeface="Arial" panose="020B0604020202020204" pitchFamily="34" charset="0"/>
                <a:cs typeface="Arial" panose="020B0604020202020204" pitchFamily="34" charset="0"/>
              </a:rPr>
              <a:t>projectcompassion.org.au</a:t>
            </a:r>
            <a:r>
              <a:rPr lang="en-AU" sz="900" dirty="0">
                <a:solidFill>
                  <a:schemeClr val="tx1">
                    <a:lumMod val="10000"/>
                  </a:schemeClr>
                </a:solidFill>
                <a:latin typeface="Arial" panose="020B0604020202020204" pitchFamily="34" charset="0"/>
                <a:cs typeface="Arial" panose="020B0604020202020204" pitchFamily="34" charset="0"/>
              </a:rPr>
              <a:t> or scan the QR code on the reverse side.</a:t>
            </a:r>
          </a:p>
        </p:txBody>
      </p:sp>
      <p:graphicFrame>
        <p:nvGraphicFramePr>
          <p:cNvPr id="8" name="Table 7">
            <a:extLst>
              <a:ext uri="{FF2B5EF4-FFF2-40B4-BE49-F238E27FC236}">
                <a16:creationId xmlns:a16="http://schemas.microsoft.com/office/drawing/2014/main" id="{7C73861E-721D-1AEC-9697-C918C50029C1}"/>
              </a:ext>
            </a:extLst>
          </p:cNvPr>
          <p:cNvGraphicFramePr>
            <a:graphicFrameLocks noGrp="1"/>
          </p:cNvGraphicFramePr>
          <p:nvPr>
            <p:extLst>
              <p:ext uri="{D42A27DB-BD31-4B8C-83A1-F6EECF244321}">
                <p14:modId xmlns:p14="http://schemas.microsoft.com/office/powerpoint/2010/main" val="4187706943"/>
              </p:ext>
            </p:extLst>
          </p:nvPr>
        </p:nvGraphicFramePr>
        <p:xfrm>
          <a:off x="352335" y="3483981"/>
          <a:ext cx="6855004" cy="5535462"/>
        </p:xfrm>
        <a:graphic>
          <a:graphicData uri="http://schemas.openxmlformats.org/drawingml/2006/table">
            <a:tbl>
              <a:tblPr firstRow="1" bandRow="1">
                <a:tableStyleId>{68D230F3-CF80-4859-8CE7-A43EE81993B5}</a:tableStyleId>
              </a:tblPr>
              <a:tblGrid>
                <a:gridCol w="3637764">
                  <a:extLst>
                    <a:ext uri="{9D8B030D-6E8A-4147-A177-3AD203B41FA5}">
                      <a16:colId xmlns:a16="http://schemas.microsoft.com/office/drawing/2014/main" val="2201345173"/>
                    </a:ext>
                  </a:extLst>
                </a:gridCol>
                <a:gridCol w="1644634">
                  <a:extLst>
                    <a:ext uri="{9D8B030D-6E8A-4147-A177-3AD203B41FA5}">
                      <a16:colId xmlns:a16="http://schemas.microsoft.com/office/drawing/2014/main" val="4210522785"/>
                    </a:ext>
                  </a:extLst>
                </a:gridCol>
                <a:gridCol w="1572606">
                  <a:extLst>
                    <a:ext uri="{9D8B030D-6E8A-4147-A177-3AD203B41FA5}">
                      <a16:colId xmlns:a16="http://schemas.microsoft.com/office/drawing/2014/main" val="1800573311"/>
                    </a:ext>
                  </a:extLst>
                </a:gridCol>
              </a:tblGrid>
              <a:tr h="314813">
                <a:tc>
                  <a:txBody>
                    <a:bodyPr/>
                    <a:lstStyle/>
                    <a:p>
                      <a:pPr marL="0" marR="0" lvl="0" indent="0" algn="ctr" defTabSz="755934" rtl="0" eaLnBrk="1" fontAlgn="auto" latinLnBrk="0" hangingPunct="1">
                        <a:lnSpc>
                          <a:spcPct val="100000"/>
                        </a:lnSpc>
                        <a:spcBef>
                          <a:spcPts val="0"/>
                        </a:spcBef>
                        <a:spcAft>
                          <a:spcPts val="0"/>
                        </a:spcAft>
                        <a:buClrTx/>
                        <a:buSzTx/>
                        <a:buFontTx/>
                        <a:buNone/>
                        <a:tabLst/>
                        <a:defRPr/>
                      </a:pPr>
                      <a:r>
                        <a:rPr lang="en-AU" sz="1000" b="1" i="0" kern="1200" dirty="0">
                          <a:solidFill>
                            <a:schemeClr val="bg1"/>
                          </a:solidFill>
                          <a:effectLst/>
                          <a:latin typeface="Arial" panose="020B0604020202020204" pitchFamily="34" charset="0"/>
                          <a:ea typeface="+mn-ea"/>
                          <a:cs typeface="Arial" panose="020B0604020202020204" pitchFamily="34" charset="0"/>
                        </a:rPr>
                        <a:t>Sponsor name</a:t>
                      </a: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AU" sz="1000" b="1" i="0" kern="1200" dirty="0">
                          <a:solidFill>
                            <a:schemeClr val="bg1"/>
                          </a:solidFill>
                          <a:effectLst/>
                          <a:latin typeface="Arial" panose="020B0604020202020204" pitchFamily="34" charset="0"/>
                          <a:ea typeface="+mn-ea"/>
                          <a:cs typeface="Arial" panose="020B0604020202020204" pitchFamily="34" charset="0"/>
                        </a:rPr>
                        <a:t>Pledge amount</a:t>
                      </a: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AU" sz="1000" b="1" i="0" kern="1200" dirty="0">
                          <a:solidFill>
                            <a:schemeClr val="bg1"/>
                          </a:solidFill>
                          <a:effectLst/>
                          <a:latin typeface="Arial" panose="020B0604020202020204" pitchFamily="34" charset="0"/>
                          <a:ea typeface="+mn-ea"/>
                          <a:cs typeface="Arial" panose="020B0604020202020204" pitchFamily="34" charset="0"/>
                        </a:rPr>
                        <a:t>Cash amount paid</a:t>
                      </a:r>
                      <a:endParaRPr lang="en-US" sz="1000" b="1" i="0"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666585124"/>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2523889"/>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0004207"/>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99358921"/>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1464484"/>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4505"/>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79763957"/>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91487838"/>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04023982"/>
                  </a:ext>
                </a:extLst>
              </a:tr>
              <a:tr h="307097">
                <a:tc>
                  <a:txBody>
                    <a:bodyPr/>
                    <a:lstStyle/>
                    <a:p>
                      <a:endParaRPr lang="en-US" sz="100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8491"/>
                  </a:ext>
                </a:extLst>
              </a:tr>
              <a:tr h="307097">
                <a:tc>
                  <a:txBody>
                    <a:bodyPr/>
                    <a:lstStyle/>
                    <a:p>
                      <a:endParaRPr lang="en-US" sz="100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6224590"/>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3291657"/>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8587654"/>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2456183"/>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0306370"/>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4177654"/>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1574562"/>
                  </a:ext>
                </a:extLst>
              </a:tr>
              <a:tr h="307097">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000" dirty="0">
                        <a:solidFill>
                          <a:schemeClr val="tx1">
                            <a:lumMod val="10000"/>
                          </a:schemeClr>
                        </a:solidFill>
                        <a:latin typeface="Arial" panose="020B0604020202020204" pitchFamily="34" charset="0"/>
                        <a:cs typeface="Arial" panose="020B0604020202020204" pitchFamily="34" charset="0"/>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82116632"/>
                  </a:ext>
                </a:extLst>
              </a:tr>
            </a:tbl>
          </a:graphicData>
        </a:graphic>
      </p:graphicFrame>
      <p:sp>
        <p:nvSpPr>
          <p:cNvPr id="9" name="TextBox 8">
            <a:extLst>
              <a:ext uri="{FF2B5EF4-FFF2-40B4-BE49-F238E27FC236}">
                <a16:creationId xmlns:a16="http://schemas.microsoft.com/office/drawing/2014/main" id="{ED43F689-5927-1259-5A9F-C34F049E755F}"/>
              </a:ext>
            </a:extLst>
          </p:cNvPr>
          <p:cNvSpPr txBox="1"/>
          <p:nvPr/>
        </p:nvSpPr>
        <p:spPr>
          <a:xfrm>
            <a:off x="277442" y="3192601"/>
            <a:ext cx="1319864" cy="246221"/>
          </a:xfrm>
          <a:prstGeom prst="rect">
            <a:avLst/>
          </a:prstGeom>
          <a:noFill/>
        </p:spPr>
        <p:txBody>
          <a:bodyPr wrap="square" rtlCol="0">
            <a:spAutoFit/>
          </a:bodyPr>
          <a:lstStyle/>
          <a:p>
            <a:r>
              <a:rPr lang="en-AU" sz="1000" b="1" dirty="0">
                <a:solidFill>
                  <a:schemeClr val="accent6"/>
                </a:solidFill>
                <a:latin typeface="Arial" panose="020B0604020202020204" pitchFamily="34" charset="0"/>
                <a:cs typeface="Arial" panose="020B0604020202020204" pitchFamily="34" charset="0"/>
              </a:rPr>
              <a:t>Student name:</a:t>
            </a:r>
          </a:p>
        </p:txBody>
      </p:sp>
      <p:sp>
        <p:nvSpPr>
          <p:cNvPr id="10" name="TextBox 9">
            <a:extLst>
              <a:ext uri="{FF2B5EF4-FFF2-40B4-BE49-F238E27FC236}">
                <a16:creationId xmlns:a16="http://schemas.microsoft.com/office/drawing/2014/main" id="{0970010B-0982-B573-ACC7-00631E82A366}"/>
              </a:ext>
            </a:extLst>
          </p:cNvPr>
          <p:cNvSpPr txBox="1"/>
          <p:nvPr/>
        </p:nvSpPr>
        <p:spPr>
          <a:xfrm>
            <a:off x="3585418" y="3192601"/>
            <a:ext cx="1927876" cy="246221"/>
          </a:xfrm>
          <a:prstGeom prst="rect">
            <a:avLst/>
          </a:prstGeom>
          <a:noFill/>
        </p:spPr>
        <p:txBody>
          <a:bodyPr wrap="square" rtlCol="0">
            <a:spAutoFit/>
          </a:bodyPr>
          <a:lstStyle/>
          <a:p>
            <a:r>
              <a:rPr lang="en-AU" sz="1000" b="1" dirty="0">
                <a:solidFill>
                  <a:schemeClr val="accent6"/>
                </a:solidFill>
                <a:latin typeface="Arial" panose="020B0604020202020204" pitchFamily="34" charset="0"/>
                <a:cs typeface="Arial" panose="020B0604020202020204" pitchFamily="34" charset="0"/>
              </a:rPr>
              <a:t>Date of my BIG Water Walk:</a:t>
            </a:r>
          </a:p>
        </p:txBody>
      </p:sp>
      <p:cxnSp>
        <p:nvCxnSpPr>
          <p:cNvPr id="12" name="Straight Connector 11">
            <a:extLst>
              <a:ext uri="{FF2B5EF4-FFF2-40B4-BE49-F238E27FC236}">
                <a16:creationId xmlns:a16="http://schemas.microsoft.com/office/drawing/2014/main" id="{9974B702-AB26-BD02-E50C-7BD1B6211429}"/>
              </a:ext>
            </a:extLst>
          </p:cNvPr>
          <p:cNvCxnSpPr/>
          <p:nvPr/>
        </p:nvCxnSpPr>
        <p:spPr>
          <a:xfrm>
            <a:off x="1284194" y="3375212"/>
            <a:ext cx="223221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A8B8C3B6-BABA-CA25-C62A-0851D3A40C3C}"/>
              </a:ext>
            </a:extLst>
          </p:cNvPr>
          <p:cNvCxnSpPr>
            <a:cxnSpLocks/>
          </p:cNvCxnSpPr>
          <p:nvPr/>
        </p:nvCxnSpPr>
        <p:spPr>
          <a:xfrm>
            <a:off x="5385547" y="3375212"/>
            <a:ext cx="1821792" cy="0"/>
          </a:xfrm>
          <a:prstGeom prst="line">
            <a:avLst/>
          </a:prstGeom>
          <a:ln w="6350">
            <a:solidFill>
              <a:schemeClr val="accent6"/>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5119841"/>
      </p:ext>
    </p:extLst>
  </p:cSld>
  <p:clrMapOvr>
    <a:masterClrMapping/>
  </p:clrMapOvr>
</p:sld>
</file>

<file path=ppt/theme/theme1.xml><?xml version="1.0" encoding="utf-8"?>
<a:theme xmlns:a="http://schemas.openxmlformats.org/drawingml/2006/main" name="Office Theme">
  <a:themeElements>
    <a:clrScheme name="PC26">
      <a:dk1>
        <a:srgbClr val="DFF5F3"/>
      </a:dk1>
      <a:lt1>
        <a:srgbClr val="FFFFFF"/>
      </a:lt1>
      <a:dk2>
        <a:srgbClr val="FFF6E6"/>
      </a:dk2>
      <a:lt2>
        <a:srgbClr val="EDE2F1"/>
      </a:lt2>
      <a:accent1>
        <a:srgbClr val="762000"/>
      </a:accent1>
      <a:accent2>
        <a:srgbClr val="9563AA"/>
      </a:accent2>
      <a:accent3>
        <a:srgbClr val="44B5AC"/>
      </a:accent3>
      <a:accent4>
        <a:srgbClr val="FFD27D"/>
      </a:accent4>
      <a:accent5>
        <a:srgbClr val="93274D"/>
      </a:accent5>
      <a:accent6>
        <a:srgbClr val="A370BB"/>
      </a:accent6>
      <a:hlink>
        <a:srgbClr val="467886"/>
      </a:hlink>
      <a:folHlink>
        <a:srgbClr val="5DCFC6"/>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BWW - Sponsorship form Template  -  Read-Only" id="{BFAC40DA-5E59-4093-8BDA-D53A98961CCD}" vid="{A6E7835C-DA0E-435D-B261-59B762D5D3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8" ma:contentTypeDescription="Create a new document." ma:contentTypeScope="" ma:versionID="bb2ce6b920607b6ec56e1f13c2c8c1aa">
  <xsd:schema xmlns:xsd="http://www.w3.org/2001/XMLSchema" xmlns:xs="http://www.w3.org/2001/XMLSchema" xmlns:p="http://schemas.microsoft.com/office/2006/metadata/properties" xmlns:ns1="http://schemas.microsoft.com/sharepoint/v3" xmlns:ns2="a1240345-a333-43d4-bb17-215edb4655ec" xmlns:ns3="a74f41e8-2c9a-4a9a-8a86-1b2eca9cb15f" targetNamespace="http://schemas.microsoft.com/office/2006/metadata/properties" ma:root="true" ma:fieldsID="2a32341ebca663d8861b9589c25f7d13" ns1:_="" ns2:_="" ns3:_="">
    <xsd:import namespace="http://schemas.microsoft.com/sharepoint/v3"/>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_ip_UnifiedCompliancePolicyUIAction xmlns="http://schemas.microsoft.com/sharepoint/v3" xsi:nil="true"/>
    <TaxCatchAll xmlns="a74f41e8-2c9a-4a9a-8a86-1b2eca9cb15f"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66B7DD7-4FAA-4BDE-AAA9-9ED44359760B}"/>
</file>

<file path=customXml/itemProps2.xml><?xml version="1.0" encoding="utf-8"?>
<ds:datastoreItem xmlns:ds="http://schemas.openxmlformats.org/officeDocument/2006/customXml" ds:itemID="{8859EAE4-CF92-4FDE-B44A-6ADB7CFD8DCC}"/>
</file>

<file path=customXml/itemProps3.xml><?xml version="1.0" encoding="utf-8"?>
<ds:datastoreItem xmlns:ds="http://schemas.openxmlformats.org/officeDocument/2006/customXml" ds:itemID="{45AC3134-2069-435E-95EA-B8D8582AE6D8}"/>
</file>

<file path=docProps/app.xml><?xml version="1.0" encoding="utf-8"?>
<Properties xmlns="http://schemas.openxmlformats.org/officeDocument/2006/extended-properties" xmlns:vt="http://schemas.openxmlformats.org/officeDocument/2006/docPropsVTypes">
  <Template>TBWW - Sponsorship form</Template>
  <TotalTime>1</TotalTime>
  <Words>342</Words>
  <Application>Microsoft Office PowerPoint</Application>
  <PresentationFormat>Custom</PresentationFormat>
  <Paragraphs>19</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Arial</vt:lpstr>
      <vt:lpstr>Filson Soft</vt:lpstr>
      <vt:lpstr>Filson Soft Black</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Eleanor Niland</dc:creator>
  <cp:lastModifiedBy>Eleanor Niland</cp:lastModifiedBy>
  <cp:revision>1</cp:revision>
  <dcterms:created xsi:type="dcterms:W3CDTF">2026-01-14T05:56:09Z</dcterms:created>
  <dcterms:modified xsi:type="dcterms:W3CDTF">2026-01-14T05:57:36Z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0x010100DFB2EFBF7EC79C4FB7EE1E2A7754B606</vt:lpwstr>
  </property>
</Properties>
</file>