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Arial Bold Italics" panose="020B0604020202020204" charset="0"/>
      <p:regular r:id="rId6"/>
    </p:embeddedFont>
    <p:embeddedFont>
      <p:font typeface="Arial Italics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70574-C80C-4FDD-B031-B2547F501461}" v="3" dt="2026-07-21T00:34:34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Niland" userId="e474577c-69ca-4c95-8c71-742afc135a60" providerId="ADAL" clId="{4E103A99-C701-45AB-AA81-6F44581EB30E}"/>
    <pc:docChg chg="undo custSel addSld delSld modSld">
      <pc:chgData name="Eleanor Niland" userId="e474577c-69ca-4c95-8c71-742afc135a60" providerId="ADAL" clId="{4E103A99-C701-45AB-AA81-6F44581EB30E}" dt="2026-07-16T05:54:15.595" v="84" actId="404"/>
      <pc:docMkLst>
        <pc:docMk/>
      </pc:docMkLst>
      <pc:sldChg chg="modSp mod">
        <pc:chgData name="Eleanor Niland" userId="e474577c-69ca-4c95-8c71-742afc135a60" providerId="ADAL" clId="{4E103A99-C701-45AB-AA81-6F44581EB30E}" dt="2026-07-16T05:54:15.595" v="84" actId="404"/>
        <pc:sldMkLst>
          <pc:docMk/>
          <pc:sldMk cId="0" sldId="256"/>
        </pc:sldMkLst>
        <pc:spChg chg="mod">
          <ac:chgData name="Eleanor Niland" userId="e474577c-69ca-4c95-8c71-742afc135a60" providerId="ADAL" clId="{4E103A99-C701-45AB-AA81-6F44581EB30E}" dt="2026-06-30T01:12:57.653" v="3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Eleanor Niland" userId="e474577c-69ca-4c95-8c71-742afc135a60" providerId="ADAL" clId="{4E103A99-C701-45AB-AA81-6F44581EB30E}" dt="2026-06-30T01:12:57.653" v="3" actId="207"/>
          <ac:spMkLst>
            <pc:docMk/>
            <pc:sldMk cId="0" sldId="256"/>
            <ac:spMk id="5" creationId="{00000000-0000-0000-0000-000000000000}"/>
          </ac:spMkLst>
        </pc:spChg>
        <pc:spChg chg="mod">
          <ac:chgData name="Eleanor Niland" userId="e474577c-69ca-4c95-8c71-742afc135a60" providerId="ADAL" clId="{4E103A99-C701-45AB-AA81-6F44581EB30E}" dt="2026-07-16T05:52:35.019" v="66" actId="1038"/>
          <ac:spMkLst>
            <pc:docMk/>
            <pc:sldMk cId="0" sldId="256"/>
            <ac:spMk id="7" creationId="{00000000-0000-0000-0000-000000000000}"/>
          </ac:spMkLst>
        </pc:spChg>
        <pc:spChg chg="mod">
          <ac:chgData name="Eleanor Niland" userId="e474577c-69ca-4c95-8c71-742afc135a60" providerId="ADAL" clId="{4E103A99-C701-45AB-AA81-6F44581EB30E}" dt="2026-07-16T05:54:15.595" v="84" actId="404"/>
          <ac:spMkLst>
            <pc:docMk/>
            <pc:sldMk cId="0" sldId="256"/>
            <ac:spMk id="8" creationId="{00000000-0000-0000-0000-000000000000}"/>
          </ac:spMkLst>
        </pc:spChg>
        <pc:grpChg chg="mod">
          <ac:chgData name="Eleanor Niland" userId="e474577c-69ca-4c95-8c71-742afc135a60" providerId="ADAL" clId="{4E103A99-C701-45AB-AA81-6F44581EB30E}" dt="2026-06-30T01:12:57.653" v="3" actId="207"/>
          <ac:grpSpMkLst>
            <pc:docMk/>
            <pc:sldMk cId="0" sldId="256"/>
            <ac:grpSpMk id="3" creationId="{00000000-0000-0000-0000-000000000000}"/>
          </ac:grpSpMkLst>
        </pc:grpChg>
        <pc:picChg chg="mod modCrop">
          <ac:chgData name="Eleanor Niland" userId="e474577c-69ca-4c95-8c71-742afc135a60" providerId="ADAL" clId="{4E103A99-C701-45AB-AA81-6F44581EB30E}" dt="2026-06-30T01:14:40.835" v="38" actId="18131"/>
          <ac:picMkLst>
            <pc:docMk/>
            <pc:sldMk cId="0" sldId="256"/>
            <ac:picMk id="9" creationId="{79D0FBD7-1928-500A-9529-07A0C464FE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D0FBD7-1928-500A-9529-07A0C464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82"/>
            <a:ext cx="18288000" cy="102847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99430" y="0"/>
            <a:ext cx="9191928" cy="10287000"/>
            <a:chOff x="0" y="0"/>
            <a:chExt cx="2049033" cy="2554379"/>
          </a:xfrm>
          <a:solidFill>
            <a:srgbClr val="2E294E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049033" cy="2554379"/>
            </a:xfrm>
            <a:custGeom>
              <a:avLst/>
              <a:gdLst/>
              <a:ahLst/>
              <a:cxnLst/>
              <a:rect l="l" t="t" r="r" b="b"/>
              <a:pathLst>
                <a:path w="2049033" h="2554379">
                  <a:moveTo>
                    <a:pt x="0" y="0"/>
                  </a:moveTo>
                  <a:lnTo>
                    <a:pt x="2049033" y="0"/>
                  </a:lnTo>
                  <a:lnTo>
                    <a:pt x="2049033" y="2554379"/>
                  </a:lnTo>
                  <a:lnTo>
                    <a:pt x="0" y="2554379"/>
                  </a:lnTo>
                  <a:close/>
                </a:path>
              </a:pathLst>
            </a:custGeom>
            <a:grpFill/>
            <a:ln w="66675" cap="sq">
              <a:solidFill>
                <a:srgbClr val="FFFFFF">
                  <a:alpha val="9098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106"/>
              <a:ext cx="2049033" cy="2522273"/>
            </a:xfrm>
            <a:prstGeom prst="rect">
              <a:avLst/>
            </a:prstGeom>
            <a:grpFill/>
          </p:spPr>
          <p:txBody>
            <a:bodyPr lIns="74940" tIns="74940" rIns="74940" bIns="74940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62751" y="9937759"/>
            <a:ext cx="1867049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Photo: Caritas Australia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406059"/>
            <a:ext cx="8229600" cy="896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Prayer for the </a:t>
            </a:r>
            <a:br>
              <a:rPr lang="en-US" sz="3099" dirty="0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</a:br>
            <a:r>
              <a:rPr lang="en-US" sz="3099" dirty="0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Season of Creation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Written by Michael McGirr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of all seasons,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you for the diversity of life.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you for Spring,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new life rising in our world.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all people who nurture the soil for planting.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you for Summer,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long days of quiet thought.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all who contend with fire, storms and drought.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you for Autumn,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harvesting of the fruit of another year.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those who seek a just return for their work.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you for Winter,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time of inwardness and hope.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all who lack warmth and shelter.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all creation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us towards our creator.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God, forever and ever.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Amen.</a:t>
            </a:r>
          </a:p>
        </p:txBody>
      </p:sp>
      <p:pic>
        <p:nvPicPr>
          <p:cNvPr id="12" name="Picture 1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E3B2A97-78B2-D964-71CC-638DFF22F1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69" y="532163"/>
            <a:ext cx="3067753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 new brand 2025">
      <a:dk1>
        <a:sysClr val="windowText" lastClr="000000"/>
      </a:dk1>
      <a:lt1>
        <a:sysClr val="window" lastClr="FFFFFF"/>
      </a:lt1>
      <a:dk2>
        <a:srgbClr val="762000"/>
      </a:dk2>
      <a:lt2>
        <a:srgbClr val="FFCF99"/>
      </a:lt2>
      <a:accent1>
        <a:srgbClr val="FFF0EB"/>
      </a:accent1>
      <a:accent2>
        <a:srgbClr val="E9E3E6"/>
      </a:accent2>
      <a:accent3>
        <a:srgbClr val="AFBE8F"/>
      </a:accent3>
      <a:accent4>
        <a:srgbClr val="F46036"/>
      </a:accent4>
      <a:accent5>
        <a:srgbClr val="2E294E"/>
      </a:accent5>
      <a:accent6>
        <a:srgbClr val="000000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21" ma:contentTypeDescription="Create a new document." ma:contentTypeScope="" ma:versionID="f57e870543cc5936bdea5526c0adff50">
  <xsd:schema xmlns:xsd="http://www.w3.org/2001/XMLSchema" xmlns:xs="http://www.w3.org/2001/XMLSchema" xmlns:p="http://schemas.microsoft.com/office/2006/metadata/properties" xmlns:ns1="http://schemas.microsoft.com/sharepoint/v3" xmlns:ns2="a7938f78-b017-4dc0-8c82-d5b44b2641c5" xmlns:ns3="a74f41e8-2c9a-4a9a-8a86-1b2eca9cb15f" targetNamespace="http://schemas.microsoft.com/office/2006/metadata/properties" ma:root="true" ma:fieldsID="03c2932cd50803785b797dcdaf9fb643" ns1:_="" ns2:_="" ns3:_="">
    <xsd:import namespace="http://schemas.microsoft.com/sharepoint/v3"/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938f78-b017-4dc0-8c82-d5b44b2641c5">
      <Terms xmlns="http://schemas.microsoft.com/office/infopath/2007/PartnerControls"/>
    </lcf76f155ced4ddcb4097134ff3c332f>
    <TaxCatchAll xmlns="a74f41e8-2c9a-4a9a-8a86-1b2eca9cb15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ABF51C-9806-4453-860F-A9BE7437C3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FACD8B-4480-4143-8412-0321FA23D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938f78-b017-4dc0-8c82-d5b44b2641c5"/>
    <ds:schemaRef ds:uri="a74f41e8-2c9a-4a9a-8a86-1b2eca9cb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006264-8F8D-4C2F-A9E3-D88499039B7A}">
  <ds:schemaRefs>
    <ds:schemaRef ds:uri="http://schemas.microsoft.com/office/2006/metadata/properties"/>
    <ds:schemaRef ds:uri="http://schemas.microsoft.com/office/infopath/2007/PartnerControls"/>
    <ds:schemaRef ds:uri="a7938f78-b017-4dc0-8c82-d5b44b2641c5"/>
    <ds:schemaRef ds:uri="a74f41e8-2c9a-4a9a-8a86-1b2eca9cb15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153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Bold Italics</vt:lpstr>
      <vt:lpstr>Arial</vt:lpstr>
      <vt:lpstr>Arial Italics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Caritas SEASON OF CREATION PRAYER  (widescreen)</dc:title>
  <dc:creator>Eleanor Niland</dc:creator>
  <cp:lastModifiedBy>Eleanor Niland</cp:lastModifiedBy>
  <cp:revision>3</cp:revision>
  <dcterms:created xsi:type="dcterms:W3CDTF">2006-08-16T00:00:00Z</dcterms:created>
  <dcterms:modified xsi:type="dcterms:W3CDTF">2026-07-21T00:34:56Z</dcterms:modified>
  <dc:identifier>DAGObyTHLr0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0x01010009DB4FC32371B3489519A984A7B27919</vt:lpwstr>
  </property>
  <property fmtid="{D5CDD505-2E9C-101B-9397-08002B2CF9AE}" pid="3" name="MediaServiceImageTags">
    <vt:lpwstr/>
  </property>
</Properties>
</file>