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2"/>
  </p:notesMasterIdLst>
  <p:sldIdLst>
    <p:sldId id="454" r:id="rId5"/>
    <p:sldId id="455" r:id="rId6"/>
    <p:sldId id="456" r:id="rId7"/>
    <p:sldId id="457" r:id="rId8"/>
    <p:sldId id="498" r:id="rId9"/>
    <p:sldId id="459" r:id="rId10"/>
    <p:sldId id="460" r:id="rId11"/>
    <p:sldId id="492" r:id="rId12"/>
    <p:sldId id="473" r:id="rId13"/>
    <p:sldId id="461" r:id="rId14"/>
    <p:sldId id="494" r:id="rId15"/>
    <p:sldId id="474" r:id="rId16"/>
    <p:sldId id="462" r:id="rId17"/>
    <p:sldId id="490" r:id="rId18"/>
    <p:sldId id="475" r:id="rId19"/>
    <p:sldId id="463" r:id="rId20"/>
    <p:sldId id="458" r:id="rId21"/>
    <p:sldId id="476" r:id="rId22"/>
    <p:sldId id="464" r:id="rId23"/>
    <p:sldId id="493" r:id="rId24"/>
    <p:sldId id="477" r:id="rId25"/>
    <p:sldId id="465" r:id="rId26"/>
    <p:sldId id="488" r:id="rId27"/>
    <p:sldId id="478" r:id="rId28"/>
    <p:sldId id="466" r:id="rId29"/>
    <p:sldId id="491" r:id="rId30"/>
    <p:sldId id="479" r:id="rId31"/>
    <p:sldId id="467" r:id="rId32"/>
    <p:sldId id="489" r:id="rId33"/>
    <p:sldId id="480" r:id="rId34"/>
    <p:sldId id="468" r:id="rId35"/>
    <p:sldId id="495" r:id="rId36"/>
    <p:sldId id="481" r:id="rId37"/>
    <p:sldId id="469" r:id="rId38"/>
    <p:sldId id="496" r:id="rId39"/>
    <p:sldId id="482" r:id="rId40"/>
    <p:sldId id="470" r:id="rId41"/>
    <p:sldId id="487" r:id="rId42"/>
    <p:sldId id="483" r:id="rId43"/>
    <p:sldId id="471" r:id="rId44"/>
    <p:sldId id="497" r:id="rId45"/>
    <p:sldId id="484" r:id="rId46"/>
    <p:sldId id="472" r:id="rId47"/>
    <p:sldId id="499" r:id="rId48"/>
    <p:sldId id="485" r:id="rId49"/>
    <p:sldId id="500" r:id="rId50"/>
    <p:sldId id="267" r:id="rId51"/>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C248A8-C7DF-2238-5860-147EDD04E4AC}" name="Nicole Dobrohotoff" initials="ND" userId="S::NicoleD@caritas.org.au::2dc4cf58-dc7e-422a-950b-38460c74cb76" providerId="AD"/>
  <p188:author id="{513A33AF-F035-F8C5-6A22-39F5F1DB9E7C}" name="Eleanor Niland" initials="EN" userId="S::Eleanor.Niland@caritas.org.au::e474577c-69ca-4c95-8c71-742afc135a6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6E6"/>
    <a:srgbClr val="000000"/>
    <a:srgbClr val="DFF5F4"/>
    <a:srgbClr val="FFF0EB"/>
    <a:srgbClr val="212121"/>
    <a:srgbClr val="5ECFC6"/>
    <a:srgbClr val="4242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E41D12-26FF-4232-9094-21663AC78BDA}" v="33" dt="2025-12-19T04:09:07.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228" autoAdjust="0"/>
  </p:normalViewPr>
  <p:slideViewPr>
    <p:cSldViewPr snapToGrid="0">
      <p:cViewPr varScale="1">
        <p:scale>
          <a:sx n="65" d="100"/>
          <a:sy n="65" d="100"/>
        </p:scale>
        <p:origin x="270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8E8949F-7BDD-E248-A384-31A32F28586C}" type="datetimeFigureOut">
              <a:rPr lang="en-US" smtClean="0"/>
              <a:pPr/>
              <a:t>12/19/2025</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841EDC87-76E4-CF45-8F03-17CC9E2751AC}" type="slidenum">
              <a:rPr lang="en-US" smtClean="0"/>
              <a:pPr/>
              <a:t>‹#›</a:t>
            </a:fld>
            <a:endParaRPr lang="en-US"/>
          </a:p>
        </p:txBody>
      </p:sp>
    </p:spTree>
    <p:extLst>
      <p:ext uri="{BB962C8B-B14F-4D97-AF65-F5344CB8AC3E}">
        <p14:creationId xmlns:p14="http://schemas.microsoft.com/office/powerpoint/2010/main" val="350126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ata.worldbank.org/country/tanzania"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hdr.undp.org/system/files/documents/global-report-document/hdr2023-24reporte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un.org/ldc5/sites/www.un.org.ldc5/files/revised_climate_change_in_bangladesh_a_sustainable_development_perspective-22_september_2021.pdf"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openknowledge.worldbank.org/server/api/core/bitstreams/2ffb28f9-7dde-5959-a0ea-1ef6b3e2bf90/content"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sz="1200" b="1">
                <a:latin typeface="Arial" panose="020B0604020202020204" pitchFamily="34" charset="0"/>
                <a:cs typeface="Arial" panose="020B0604020202020204" pitchFamily="34" charset="0"/>
              </a:rPr>
              <a:t>THE WAY OF THE CROSS </a:t>
            </a:r>
          </a:p>
          <a:p>
            <a:pPr>
              <a:spcAft>
                <a:spcPts val="844"/>
              </a:spcAft>
            </a:pPr>
            <a:r>
              <a:rPr lang="en-AU" sz="1200" b="1">
                <a:latin typeface="Arial" panose="020B0604020202020204" pitchFamily="34" charset="0"/>
                <a:cs typeface="Arial" panose="020B0604020202020204" pitchFamily="34" charset="0"/>
              </a:rPr>
              <a:t>Introduction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The Way of the Cross tells the story of Jesus of Nazareth’s journey to the cross.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It is a story that challenges us to think about injustice and its impacts on human life and dignity, the health of the planet and the future flourishing of creation as a whole. Yet, even in its darkest moments, it is also a story that reminds us of compassion, the power of love and the persistent possibility that the world can change for the better.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The story of Jesus’s death is a sad story but, we know, it is not the end of the story. As the Christian scriptures say, three days after Jesus died, he rose again! And life began anew, for him, for us and all of creation.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As you follow the Way of the Cross, may you encounter solidarity, compassion and, above all, hope.</a:t>
            </a:r>
          </a:p>
          <a:p>
            <a:endParaRPr lang="en-AU" sz="120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a:latin typeface="Arial" panose="020B0604020202020204" pitchFamily="34" charset="0"/>
                <a:cs typeface="Arial" panose="020B0604020202020204" pitchFamily="34" charset="0"/>
              </a:rPr>
              <a:t>____________</a:t>
            </a:r>
          </a:p>
          <a:p>
            <a:endParaRPr lang="en-AU" sz="120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a:latin typeface="Arial" panose="020B0604020202020204" pitchFamily="34" charset="0"/>
                <a:cs typeface="Arial" panose="020B0604020202020204" pitchFamily="34" charset="0"/>
              </a:rPr>
              <a:t>Image caption: </a:t>
            </a:r>
            <a:r>
              <a:rPr lang="en-AU" sz="1200" b="0" i="0" kern="1200">
                <a:solidFill>
                  <a:schemeClr val="tx1"/>
                </a:solidFill>
                <a:effectLst/>
                <a:latin typeface="Arial" panose="020B0604020202020204" pitchFamily="34" charset="0"/>
                <a:ea typeface="+mn-ea"/>
                <a:cs typeface="Arial" panose="020B0604020202020204" pitchFamily="34" charset="0"/>
              </a:rPr>
              <a:t>Sisilia watering her school garden. Photo: Caritas Australia</a:t>
            </a:r>
            <a:endParaRPr lang="en-AU"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3</a:t>
            </a:fld>
            <a:endParaRPr lang="en-US"/>
          </a:p>
        </p:txBody>
      </p:sp>
    </p:spTree>
    <p:extLst>
      <p:ext uri="{BB962C8B-B14F-4D97-AF65-F5344CB8AC3E}">
        <p14:creationId xmlns:p14="http://schemas.microsoft.com/office/powerpoint/2010/main" val="1649623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171450" indent="-171450">
              <a:buFont typeface="Arial" panose="020B0604020202020204" pitchFamily="34" charset="0"/>
              <a:buChar char="•"/>
            </a:pPr>
            <a:r>
              <a:rPr lang="en-AU" b="0"/>
              <a:t>Who has lifted you up when life was difficult?</a:t>
            </a:r>
          </a:p>
          <a:p>
            <a:pPr marL="171450" indent="-171450">
              <a:buFont typeface="Arial" panose="020B0604020202020204" pitchFamily="34" charset="0"/>
              <a:buChar char="•"/>
            </a:pPr>
            <a:r>
              <a:rPr lang="en-AU" sz="1200"/>
              <a:t>How can you respect the dignity of others in your community?</a:t>
            </a:r>
          </a:p>
          <a:p>
            <a:endParaRPr lang="en-AU"/>
          </a:p>
          <a:p>
            <a:r>
              <a:rPr lang="en-AU" i="1"/>
              <a:t>(pause)</a:t>
            </a:r>
          </a:p>
          <a:p>
            <a:endParaRPr lang="en-AU"/>
          </a:p>
          <a:p>
            <a:r>
              <a:rPr lang="en-AU" b="1"/>
              <a:t>RESPOND</a:t>
            </a:r>
          </a:p>
          <a:p>
            <a:endParaRPr lang="en-AU"/>
          </a:p>
          <a:p>
            <a:r>
              <a:rPr lang="en-AU"/>
              <a:t>Jesus, you lift up all who stumble or feel left out. </a:t>
            </a:r>
          </a:p>
          <a:p>
            <a:r>
              <a:rPr lang="en-AU" b="1"/>
              <a:t>May we follow the way of dignity.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12</a:t>
            </a:fld>
            <a:endParaRPr lang="en-US"/>
          </a:p>
        </p:txBody>
      </p:sp>
    </p:spTree>
    <p:extLst>
      <p:ext uri="{BB962C8B-B14F-4D97-AF65-F5344CB8AC3E}">
        <p14:creationId xmlns:p14="http://schemas.microsoft.com/office/powerpoint/2010/main" val="1808511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4 </a:t>
            </a:r>
          </a:p>
          <a:p>
            <a:r>
              <a:rPr lang="en-AU" sz="1200" b="1"/>
              <a:t>Jesus meets his mother</a:t>
            </a:r>
          </a:p>
          <a:p>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bg1"/>
                </a:solidFill>
              </a:rPr>
              <a:t>On the way, Jesus meets his mother. Out of depths of love and utter sadness at watching her son suffer, Mary comforts him. </a:t>
            </a:r>
            <a:endParaRPr lang="en-US" sz="1200">
              <a:solidFill>
                <a:schemeClr val="bg1"/>
              </a:solidFill>
            </a:endParaRPr>
          </a:p>
          <a:p>
            <a:endParaRPr lang="en-AU" sz="1200"/>
          </a:p>
          <a:p>
            <a:r>
              <a:rPr lang="en-AU" sz="1200" i="1"/>
              <a:t>(pause)</a:t>
            </a:r>
          </a:p>
          <a:p>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Jesus knew the relief that love brings in times of suffering or struggle. Mary knew it too. Even while Jesus was on the cross, he continued to show love for his mother by connecting her with his dear friend John, who made a place for her in his home. </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Luke 23:27–31, John 19:25–27</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13</a:t>
            </a:fld>
            <a:endParaRPr lang="en-US"/>
          </a:p>
        </p:txBody>
      </p:sp>
    </p:spTree>
    <p:extLst>
      <p:ext uri="{BB962C8B-B14F-4D97-AF65-F5344CB8AC3E}">
        <p14:creationId xmlns:p14="http://schemas.microsoft.com/office/powerpoint/2010/main" val="542426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latin typeface="Arial" panose="020B0604020202020204" pitchFamily="34" charset="0"/>
                <a:cs typeface="Arial" panose="020B0604020202020204" pitchFamily="34" charset="0"/>
              </a:rPr>
              <a:t>LEMAKOT HEALTH CENTRE</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i="1">
                <a:latin typeface="Arial" panose="020B0604020202020204" pitchFamily="34" charset="0"/>
                <a:cs typeface="Arial" panose="020B0604020202020204" pitchFamily="34" charset="0"/>
              </a:rPr>
              <a:t>This story shows us how important it is to act with compassion when we see others in our human family facing challenges.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The Lemakot Health Center in rural Papua New Guinea was first established in 1912 with the last major maintenance work in 1987. Last year funding from Caritas Australia and Catholic Church Health Services helped replace the facility’s roof.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Rural health centres, like the one is Lemakot face enormous challenges in addressing work of this magnitude. The cost of supplies in Papua New Guinea is high, with record inflation reducing purchasing power for everybody, especially for those on low incomes in rural areas.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“Papua New Guinea has a very high mortality rate because of the many challenges that affect the healthcare services in a health centre like Lemakot. We would like to provide quality and very safe delivery or childbirth for our people,” said Dr Kari from Catholic Church Health Services.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“Women deliver in very challenging circumstances, even though they are in a health centre. Old and malfunctioning equipment can affect the way we deliver our health services. These can improve through the support of donor partners and through the support of the Government and the Church to be able to deliver quality and efficient care to our people,” he added.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The work done to the Lemakot Health Centre was incredibly overdue. The rusty roof was full of holes, rain leaked into treatment rooms, there was no running water or electricity. This created serious impediments to the delivery of adequate healthcare to patients.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“We are happy to say that through the work of Caritas Australia and the funding that has come through, and the support of the Catholic Health Services and the Kavieng Diocese, we have been able to fix the roofs of the health centre,” said Dr Kari.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Thanks to your support and the work of our partners, the new roof has been firmly installed, sealing the building – which has also been newly repainted. Several water tanks are now in operation and there are no electrical hazards.</a:t>
            </a:r>
          </a:p>
          <a:p>
            <a:endParaRPr lang="en-AU" b="0">
              <a:latin typeface="Arial" panose="020B0604020202020204" pitchFamily="34" charset="0"/>
              <a:cs typeface="Arial" panose="020B0604020202020204" pitchFamily="34" charset="0"/>
            </a:endParaRPr>
          </a:p>
          <a:p>
            <a:pPr>
              <a:lnSpc>
                <a:spcPct val="110000"/>
              </a:lnSpc>
            </a:pPr>
            <a:r>
              <a:rPr lang="en-US" sz="1200" i="1"/>
              <a:t>This project is supported by the Australian Government through the Australian NGO Cooperation Program (ANCP).</a:t>
            </a:r>
            <a:r>
              <a:rPr lang="en-AU" sz="1200" i="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Image caption: Sign at entrance of the Lemakot Health Centre. </a:t>
            </a:r>
            <a:r>
              <a:rPr lang="en-AU" sz="1200" kern="1200">
                <a:solidFill>
                  <a:schemeClr val="tx1"/>
                </a:solidFill>
                <a:effectLst/>
                <a:latin typeface="Arial" panose="020B0604020202020204" pitchFamily="34" charset="0"/>
                <a:ea typeface="+mn-ea"/>
                <a:cs typeface="Arial" panose="020B0604020202020204" pitchFamily="34" charset="0"/>
              </a:rPr>
              <a:t>Photo: Caritas Australia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14</a:t>
            </a:fld>
            <a:endParaRPr lang="en-US"/>
          </a:p>
        </p:txBody>
      </p:sp>
    </p:spTree>
    <p:extLst>
      <p:ext uri="{BB962C8B-B14F-4D97-AF65-F5344CB8AC3E}">
        <p14:creationId xmlns:p14="http://schemas.microsoft.com/office/powerpoint/2010/main" val="404814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pPr>
              <a:lnSpc>
                <a:spcPct val="110000"/>
              </a:lnSpc>
              <a:spcBef>
                <a:spcPts val="0"/>
              </a:spcBef>
            </a:pPr>
            <a:endParaRPr lang="en-AU" sz="1200"/>
          </a:p>
          <a:p>
            <a:pPr>
              <a:lnSpc>
                <a:spcPct val="110000"/>
              </a:lnSpc>
              <a:spcBef>
                <a:spcPts val="0"/>
              </a:spcBef>
            </a:pPr>
            <a:r>
              <a:rPr lang="en-AU" sz="1200"/>
              <a:t>This story shows the power of compassion in action.</a:t>
            </a:r>
          </a:p>
          <a:p>
            <a:pPr marL="342900" indent="-342900">
              <a:lnSpc>
                <a:spcPct val="110000"/>
              </a:lnSpc>
              <a:spcBef>
                <a:spcPts val="0"/>
              </a:spcBef>
              <a:buFont typeface="Arial" panose="020B0604020202020204" pitchFamily="34" charset="0"/>
              <a:buChar char="•"/>
            </a:pPr>
            <a:r>
              <a:rPr lang="en-AU" sz="1200"/>
              <a:t>When has someone shown you love without condition or limits? </a:t>
            </a:r>
          </a:p>
          <a:p>
            <a:pPr marL="342900" indent="-342900">
              <a:lnSpc>
                <a:spcPct val="110000"/>
              </a:lnSpc>
              <a:spcBef>
                <a:spcPts val="0"/>
              </a:spcBef>
              <a:buFont typeface="Arial" panose="020B0604020202020204" pitchFamily="34" charset="0"/>
              <a:buChar char="•"/>
            </a:pPr>
            <a:r>
              <a:rPr lang="en-AU" sz="1200"/>
              <a:t>How can you offer loving support to those facing hardship?</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show love without limits and make a place of belonging for all.</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love.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15</a:t>
            </a:fld>
            <a:endParaRPr lang="en-US"/>
          </a:p>
        </p:txBody>
      </p:sp>
    </p:spTree>
    <p:extLst>
      <p:ext uri="{BB962C8B-B14F-4D97-AF65-F5344CB8AC3E}">
        <p14:creationId xmlns:p14="http://schemas.microsoft.com/office/powerpoint/2010/main" val="1007121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5</a:t>
            </a:r>
          </a:p>
          <a:p>
            <a:r>
              <a:rPr lang="en-AU" sz="1200" b="1"/>
              <a:t>Simon of Cyrene helps Jesus carry the cross</a:t>
            </a:r>
          </a:p>
          <a:p>
            <a:endParaRPr lang="en-AU" sz="1200"/>
          </a:p>
          <a:p>
            <a:r>
              <a:rPr lang="en-AU" sz="1200">
                <a:solidFill>
                  <a:schemeClr val="bg1"/>
                </a:solidFill>
              </a:rPr>
              <a:t>On their way out to Golgotha, the soldiers come across Simon, a man who had travelled from a place called Cyrene. They make him help Jesus carry the cross.</a:t>
            </a:r>
          </a:p>
          <a:p>
            <a:endParaRPr lang="en-AU" sz="1200"/>
          </a:p>
          <a:p>
            <a:r>
              <a:rPr lang="en-AU" sz="1200" i="1"/>
              <a:t>(pause)</a:t>
            </a:r>
          </a:p>
          <a:p>
            <a:endParaRPr lang="en-AU" sz="1200"/>
          </a:p>
          <a:p>
            <a:r>
              <a:rPr lang="en-AU" sz="1200">
                <a:latin typeface="Arial"/>
                <a:cs typeface="Aria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endParaRPr lang="en-AU" sz="1200"/>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Mark 15:21, Luke 23:26</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16</a:t>
            </a:fld>
            <a:endParaRPr lang="en-US"/>
          </a:p>
        </p:txBody>
      </p:sp>
    </p:spTree>
    <p:extLst>
      <p:ext uri="{BB962C8B-B14F-4D97-AF65-F5344CB8AC3E}">
        <p14:creationId xmlns:p14="http://schemas.microsoft.com/office/powerpoint/2010/main" val="2999317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SISILIA’S STORY</a:t>
            </a:r>
          </a:p>
          <a:p>
            <a:endParaRPr lang="en-AU" b="1"/>
          </a:p>
          <a:p>
            <a:r>
              <a:rPr lang="en-AU" sz="1200" i="1" kern="1200">
                <a:solidFill>
                  <a:schemeClr val="tx1"/>
                </a:solidFill>
                <a:effectLst/>
                <a:latin typeface="Arial" panose="020B0604020202020204" pitchFamily="34" charset="0"/>
                <a:ea typeface="+mn-ea"/>
                <a:cs typeface="+mn-cs"/>
              </a:rPr>
              <a:t>Sisilia’s courage in pursuing education, safety and knowledge shows how young people can lead change. </a:t>
            </a:r>
          </a:p>
          <a:p>
            <a:endParaRPr lang="en-AU" sz="1200" b="0" i="1"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13-year-old Sisilia lives in a village in remote northern Tanzania. Life was not easy for Sisilia growing up. Her father passed away when she was one, leaving her mother to care for her and her four siblings all on her own.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 currently lives in a small, overcrowded house with only one bed, poor ventilation and no toilet. One of the main challenges she faces is access to clean and safe water. Every day, Sisilia fetches water three times, including before and after school. Prior to the installation of a water distribution point in her village, Sisilia had to walk nearly 30 mins each round trip to collect water from a dirty canal. The water was unsafe, causing frequent illness, and the long walks left Sisilia exhausted, fearful of wild animals and struggling to focus on her studies.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Lack of clean water is a major issue in Tanzania, where nearly 40% of people don’t have access to basic drinking water services and 75% don’t have access to basic sanitation services. (</a:t>
            </a:r>
            <a:r>
              <a:rPr lang="en-AU" sz="1200" u="sng" kern="1200">
                <a:solidFill>
                  <a:schemeClr val="tx1"/>
                </a:solidFill>
                <a:effectLst/>
                <a:latin typeface="Arial" panose="020B0604020202020204" pitchFamily="34" charset="0"/>
                <a:ea typeface="+mn-ea"/>
                <a:cs typeface="+mn-cs"/>
                <a:hlinkClick r:id="rId3"/>
              </a:rPr>
              <a:t>World Bank 2022</a:t>
            </a:r>
            <a:r>
              <a:rPr lang="en-AU" sz="1200" kern="1200">
                <a:solidFill>
                  <a:schemeClr val="tx1"/>
                </a:solidFill>
                <a:effectLst/>
                <a:latin typeface="Arial" panose="020B0604020202020204" pitchFamily="34" charset="0"/>
                <a:ea typeface="+mn-ea"/>
                <a:cs typeface="+mn-cs"/>
              </a:rPr>
              <a:t>).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With the support of our partner in Tanzania, the Diocese of Mbulu Development Department (DMDD), Sisilia and her school joined the A+ Successor Project. </a:t>
            </a:r>
          </a:p>
          <a:p>
            <a:r>
              <a:rPr lang="en-AU" sz="1200" kern="1200">
                <a:solidFill>
                  <a:schemeClr val="tx1"/>
                </a:solidFill>
                <a:effectLst/>
                <a:latin typeface="Arial" panose="020B0604020202020204" pitchFamily="34" charset="0"/>
                <a:ea typeface="+mn-ea"/>
                <a:cs typeface="+mn-cs"/>
              </a:rPr>
              <a:t>The project has helped improve access to clean water at Sisilia’s school by installing clean water taps at the school, a gamechanger for the school community. Children can wash their hands, drink clean water and water the school garden to grow food that they can eat for lunch. It’s also easier for the schools to retain talented teachers as they know they have access to clean water on campus.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 said: 'It has helped us keep our classrooms, surrounds and toilets clean… I can also wash my hands after using the toilet or before eating, and this helps prevent sickness.’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Through the project, Sisilia participated in a SWASH (School Water, Sanitation and Hygiene) Club where she learnt about the importance of handwashing at critical times, boiling unclean water before drinking and keeping the toilets clean.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 is one of 30 students selected to join her school’s SWASH Club, which uses a child-to-child approach to empower students to become advocates for change. Sisilia’s active involvement has turned her into a confident leader in her community, using her knowledge to promote hygiene, sanitation and rights awareness in her community. As part of the club, children take part in public demonstrations where they teach their parents and other adults how to maintain good hygiene through the use of songs, dance, games and interactive handwashing demonstrations.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She explained: 'I now talk to parents in my neighbourhood about the importance of sending their children to school, regardless of their financial situation. I explain that education is a basic human right.’</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In addition to providing water sources at her school, the A+ Successor project has helped establish a domestic water point in Sisilia’s village. Sisilia now needs to only walk two minutes to collect water, which has drastically cut down time needed on water collection.</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Sisilia’s story demonstrates how lack of clean water, long walking distances and poor living conditions directly affect children’s ability to focus on education. Addressing these needs can lead to improved attendance, performance and aspirations – and young leaders like Sisilia are the catalyst for that change.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With greater access to clean water at school and at home, Sisilia is determined to continue pursuing her education. Her favourite subjects are Science, English and Maths. Sisilia’s dream is to one day become a pilot and she hopes the time she saves collecting water can be used to focus on her studies. She also hopes to one day build a sturdy and comfortable house for her mum and siblings to live in together. </a:t>
            </a:r>
          </a:p>
          <a:p>
            <a:endParaRPr lang="en-AU" sz="1200" kern="120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b="0" i="0" kern="1200">
                <a:solidFill>
                  <a:schemeClr val="tx1"/>
                </a:solidFill>
                <a:effectLst/>
                <a:latin typeface="Arial" panose="020B0604020202020204" pitchFamily="34" charset="0"/>
                <a:ea typeface="+mn-ea"/>
                <a:cs typeface="+mn-cs"/>
              </a:rPr>
              <a:t>Sisilia in a classroom in her school in rural Tanzania. Photo: Caritas Australia  </a:t>
            </a:r>
            <a:endParaRPr lang="en-AU" sz="1200" kern="1200">
              <a:solidFill>
                <a:schemeClr val="tx1"/>
              </a:solidFill>
              <a:effectLst/>
              <a:latin typeface="Arial" panose="020B0604020202020204" pitchFamily="34" charset="0"/>
              <a:ea typeface="+mn-ea"/>
              <a:cs typeface="+mn-cs"/>
            </a:endParaRPr>
          </a:p>
          <a:p>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17</a:t>
            </a:fld>
            <a:endParaRPr lang="en-US"/>
          </a:p>
        </p:txBody>
      </p:sp>
    </p:spTree>
    <p:extLst>
      <p:ext uri="{BB962C8B-B14F-4D97-AF65-F5344CB8AC3E}">
        <p14:creationId xmlns:p14="http://schemas.microsoft.com/office/powerpoint/2010/main" val="2087792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Sisilia’s courage shows how young people can lead change. </a:t>
            </a:r>
          </a:p>
          <a:p>
            <a:pPr marL="342900" indent="-342900">
              <a:lnSpc>
                <a:spcPct val="110000"/>
              </a:lnSpc>
              <a:spcBef>
                <a:spcPts val="0"/>
              </a:spcBef>
              <a:buFont typeface="Arial" panose="020B0604020202020204" pitchFamily="34" charset="0"/>
              <a:buChar char="•"/>
            </a:pPr>
            <a:r>
              <a:rPr lang="en-AU" sz="1200"/>
              <a:t>How can you stand in solidarity with young people whose rights are at risk?</a:t>
            </a:r>
          </a:p>
          <a:p>
            <a:pPr marL="342900" indent="-342900">
              <a:lnSpc>
                <a:spcPct val="110000"/>
              </a:lnSpc>
              <a:spcBef>
                <a:spcPts val="0"/>
              </a:spcBef>
              <a:buFont typeface="Arial" panose="020B0604020202020204" pitchFamily="34" charset="0"/>
              <a:buChar char="•"/>
            </a:pPr>
            <a:r>
              <a:rPr lang="en-AU" sz="1200"/>
              <a:t>What issue would you like to speak up about?</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are in solidarity with all in need.</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solidarity.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18</a:t>
            </a:fld>
            <a:endParaRPr lang="en-US"/>
          </a:p>
        </p:txBody>
      </p:sp>
    </p:spTree>
    <p:extLst>
      <p:ext uri="{BB962C8B-B14F-4D97-AF65-F5344CB8AC3E}">
        <p14:creationId xmlns:p14="http://schemas.microsoft.com/office/powerpoint/2010/main" val="2760875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STATION 6 </a:t>
            </a:r>
          </a:p>
          <a:p>
            <a:r>
              <a:rPr lang="en-AU" b="1"/>
              <a:t>Veronica wipes the face of Jesus</a:t>
            </a:r>
          </a:p>
          <a:p>
            <a:endParaRPr lang="en-AU"/>
          </a:p>
          <a:p>
            <a:r>
              <a:rPr lang="en-AU" sz="1200">
                <a:solidFill>
                  <a:schemeClr val="bg1"/>
                </a:solidFill>
              </a:rPr>
              <a:t>As Jesus walks along the road, slowed and sweating under the weight of the heavy cross, he is met by a woman named Veronica. Seeing his suffering and with her heart full of compassion, Veronica holds out her cloth and uses it to wipe his face. </a:t>
            </a:r>
            <a:endParaRPr lang="en-US" sz="1200">
              <a:solidFill>
                <a:schemeClr val="bg1"/>
              </a:solidFill>
            </a:endParaRPr>
          </a:p>
          <a:p>
            <a:endParaRPr lang="en-AU"/>
          </a:p>
          <a:p>
            <a:r>
              <a:rPr lang="en-AU" i="1"/>
              <a:t>(pause)</a:t>
            </a:r>
          </a:p>
          <a:p>
            <a:endParaRPr lang="en-AU"/>
          </a:p>
          <a:p>
            <a:r>
              <a:rPr lang="en-AU" sz="1200"/>
              <a:t>Veronica was moved to compassion and used what she had to help Jesus. Her gesture was a sign of care and human dignity.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19</a:t>
            </a:fld>
            <a:endParaRPr lang="en-US"/>
          </a:p>
        </p:txBody>
      </p:sp>
    </p:spTree>
    <p:extLst>
      <p:ext uri="{BB962C8B-B14F-4D97-AF65-F5344CB8AC3E}">
        <p14:creationId xmlns:p14="http://schemas.microsoft.com/office/powerpoint/2010/main" val="1265247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UKRAINE</a:t>
            </a:r>
          </a:p>
          <a:p>
            <a:endParaRPr lang="en-AU" b="1"/>
          </a:p>
          <a:p>
            <a:r>
              <a:rPr lang="en-AU" b="0" i="1"/>
              <a:t>This story shows the courage and dignity people hold onto even in the midst of conflict and uncertainty.</a:t>
            </a:r>
          </a:p>
          <a:p>
            <a:endParaRPr lang="en-AU" b="0"/>
          </a:p>
          <a:p>
            <a:r>
              <a:rPr lang="en-AU" b="0"/>
              <a:t>The war in Ukraine has displaced millions of people, leaving families facing loss, upheaval and an uncertain future. The conflict, the largest in Europe since World War II, has created a humanitarian need affecting nearly a third of the country’s population. Throughout this time, Caritas Ukraine and Caritas-Spes Ukraine have remained alongside affected communities, providing shelter, food, water and medical care, while also supporting people as they rebuild their lives and work towards self-sufficiency.</a:t>
            </a:r>
          </a:p>
          <a:p>
            <a:endParaRPr lang="en-AU" b="0"/>
          </a:p>
          <a:p>
            <a:r>
              <a:rPr lang="en-AU" b="0"/>
              <a:t>Since the full-scale invasion began, Caritas has reached more than four million people with vital support. Their work includes not only emergency relief but also long-term recovery, helping people secure housing, find employment and access education and healthcare. “Our goal is to help war-affected people emerge from crisis and become independent from humanitarian aid as much as possible,” explains Tetiana Stawnychy, President of Caritas Ukraine. At the same time, she reminds us that recovery cannot happen without adequate support for local efforts.</a:t>
            </a:r>
          </a:p>
          <a:p>
            <a:endParaRPr lang="en-AU" b="0"/>
          </a:p>
          <a:p>
            <a:r>
              <a:rPr lang="en-AU" b="0"/>
              <a:t>As the conflict continues, humanitarian needs are increasing even as funding declines. This makes life especially difficult for vulnerable groups such as older people, low-income families and individuals with disabilities. “Ukrainians are determined to rebuild, heal and thrive,” says Father Vyacheslav Grynevych, Executive Director of Caritas-Spes Ukraine. “But it is difficult for us to face this alone. We fear being left in the shadow of war.”</a:t>
            </a:r>
          </a:p>
          <a:p>
            <a:endParaRPr lang="en-AU" b="0"/>
          </a:p>
          <a:p>
            <a:r>
              <a:rPr lang="en-AU" b="0"/>
              <a:t>Caritas continues to call for sustained and flexible support so that local humanitarian organisations can lead the recovery work they are best placed to deliver. Over the years of this devastating conflict, Caritas has built the expertise and capacity needed to help families rebuild and communities recover. With continued international support, people in Ukraine can move toward a future where safety, stability and peace are restored.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b="0" i="0" kern="1200">
                <a:solidFill>
                  <a:schemeClr val="tx1"/>
                </a:solidFill>
                <a:effectLst/>
                <a:latin typeface="Arial" panose="020B0604020202020204" pitchFamily="34" charset="0"/>
                <a:ea typeface="+mn-ea"/>
                <a:cs typeface="+mn-cs"/>
              </a:rPr>
              <a:t>Food distribution in Odessa. Photo Caritas Ukraine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20</a:t>
            </a:fld>
            <a:endParaRPr lang="en-US"/>
          </a:p>
        </p:txBody>
      </p:sp>
    </p:spTree>
    <p:extLst>
      <p:ext uri="{BB962C8B-B14F-4D97-AF65-F5344CB8AC3E}">
        <p14:creationId xmlns:p14="http://schemas.microsoft.com/office/powerpoint/2010/main" val="1149361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342900" indent="-342900">
              <a:lnSpc>
                <a:spcPct val="110000"/>
              </a:lnSpc>
              <a:spcBef>
                <a:spcPts val="0"/>
              </a:spcBef>
              <a:buFont typeface="Arial" panose="020B0604020202020204" pitchFamily="34" charset="0"/>
              <a:buChar char="•"/>
            </a:pPr>
            <a:r>
              <a:rPr lang="en-AU" sz="1200"/>
              <a:t>How can we offer hope to those living through war or displacement?</a:t>
            </a:r>
          </a:p>
          <a:p>
            <a:pPr marL="342900" indent="-342900">
              <a:lnSpc>
                <a:spcPct val="110000"/>
              </a:lnSpc>
              <a:spcBef>
                <a:spcPts val="0"/>
              </a:spcBef>
              <a:buFont typeface="Arial" panose="020B0604020202020204" pitchFamily="34" charset="0"/>
              <a:buChar char="•"/>
            </a:pPr>
            <a:r>
              <a:rPr lang="en-AU" sz="1200"/>
              <a:t>What helps you stay courageous during uncertain times?</a:t>
            </a:r>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Veronica’s courageous act met your need and upheld human dignity.  </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courage.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21</a:t>
            </a:fld>
            <a:endParaRPr lang="en-US"/>
          </a:p>
        </p:txBody>
      </p:sp>
    </p:spTree>
    <p:extLst>
      <p:ext uri="{BB962C8B-B14F-4D97-AF65-F5344CB8AC3E}">
        <p14:creationId xmlns:p14="http://schemas.microsoft.com/office/powerpoint/2010/main" val="391072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 </a:t>
            </a:r>
          </a:p>
          <a:p>
            <a:r>
              <a:rPr lang="en-AU" sz="1200" b="1"/>
              <a:t>Jesus is condemned to death</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 </a:t>
            </a:r>
          </a:p>
          <a:p>
            <a:endParaRPr lang="en-AU" sz="1200"/>
          </a:p>
          <a:p>
            <a:r>
              <a:rPr lang="en-AU" sz="1200" i="1"/>
              <a:t>(pause)</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27:1–2, 11–26, Mark 15:1–15, Luke 23:1–25, John 19:1–16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a:t>
            </a:fld>
            <a:endParaRPr lang="en-US"/>
          </a:p>
        </p:txBody>
      </p:sp>
    </p:spTree>
    <p:extLst>
      <p:ext uri="{BB962C8B-B14F-4D97-AF65-F5344CB8AC3E}">
        <p14:creationId xmlns:p14="http://schemas.microsoft.com/office/powerpoint/2010/main" val="941145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latin typeface="Arial" panose="020B0604020202020204" pitchFamily="34" charset="0"/>
                <a:cs typeface="Arial" panose="020B0604020202020204" pitchFamily="34" charset="0"/>
              </a:rPr>
              <a:t>STATION 7</a:t>
            </a:r>
          </a:p>
          <a:p>
            <a:r>
              <a:rPr lang="en-AU" sz="1200" b="1">
                <a:latin typeface="Arial" panose="020B0604020202020204" pitchFamily="34" charset="0"/>
                <a:cs typeface="Arial" panose="020B0604020202020204" pitchFamily="34" charset="0"/>
              </a:rPr>
              <a:t>Jesus falls for a second time</a:t>
            </a:r>
          </a:p>
          <a:p>
            <a:endParaRPr lang="en-AU" sz="1200">
              <a:latin typeface="Arial" panose="020B0604020202020204" pitchFamily="34" charset="0"/>
              <a:cs typeface="Arial" panose="020B0604020202020204" pitchFamily="34" charset="0"/>
            </a:endParaRPr>
          </a:p>
          <a:p>
            <a:r>
              <a:rPr lang="en-AU" sz="1200">
                <a:solidFill>
                  <a:schemeClr val="bg1"/>
                </a:solidFill>
                <a:latin typeface="Arial" panose="020B0604020202020204" pitchFamily="34" charset="0"/>
                <a:cs typeface="Arial" panose="020B0604020202020204" pitchFamily="34" charset="0"/>
              </a:rPr>
              <a:t>Worn out from his slow and terrible journey to Golgotha, Jesus stumbles and falls again.</a:t>
            </a:r>
            <a:endParaRPr lang="en-US" sz="1200">
              <a:solidFill>
                <a:schemeClr val="bg1"/>
              </a:solidFill>
              <a:latin typeface="Arial" panose="020B0604020202020204" pitchFamily="34" charset="0"/>
              <a:cs typeface="Arial" panose="020B0604020202020204" pitchFamily="34" charset="0"/>
            </a:endParaRPr>
          </a:p>
          <a:p>
            <a:endParaRPr lang="en-AU" sz="1200">
              <a:latin typeface="Arial" panose="020B0604020202020204" pitchFamily="34" charset="0"/>
              <a:cs typeface="Arial" panose="020B0604020202020204" pitchFamily="34" charset="0"/>
            </a:endParaRPr>
          </a:p>
          <a:p>
            <a:r>
              <a:rPr lang="en-AU" sz="1200" i="1">
                <a:latin typeface="Arial" panose="020B0604020202020204" pitchFamily="34" charset="0"/>
                <a:cs typeface="Arial" panose="020B0604020202020204" pitchFamily="34" charset="0"/>
              </a:rPr>
              <a:t>(pause)</a:t>
            </a:r>
          </a:p>
          <a:p>
            <a:endParaRPr lang="en-AU" sz="1200">
              <a:latin typeface="Arial" panose="020B0604020202020204" pitchFamily="34" charset="0"/>
              <a:cs typeface="Arial" panose="020B0604020202020204" pitchFamily="34" charset="0"/>
            </a:endParaRPr>
          </a:p>
          <a:p>
            <a:r>
              <a:rPr lang="en-AU" sz="1200"/>
              <a:t>Poverty and injustice keep people from accessing what they need to live safe and healthy lives. Global events such as war and natural disasters deepen these struggles, especially for the most vulnerable. An estimated 831 million people live in extreme poverty.*</a:t>
            </a:r>
            <a:endParaRPr lang="en-AU" sz="1200" baseline="30000">
              <a:latin typeface="Arial" panose="020B0604020202020204" pitchFamily="34" charset="0"/>
              <a:cs typeface="Arial" panose="020B0604020202020204" pitchFamily="34" charset="0"/>
            </a:endParaRPr>
          </a:p>
          <a:p>
            <a:pPr>
              <a:lnSpc>
                <a:spcPts val="2400"/>
              </a:lnSpc>
              <a:spcAft>
                <a:spcPts val="1200"/>
              </a:spcAft>
            </a:pPr>
            <a:endParaRPr lang="en-AU" sz="1200" baseline="30000">
              <a:latin typeface="Arial" panose="020B0604020202020204" pitchFamily="34" charset="0"/>
              <a:cs typeface="Arial" panose="020B0604020202020204" pitchFamily="34" charset="0"/>
            </a:endParaRPr>
          </a:p>
          <a:p>
            <a:pPr marL="0" marR="0" lvl="0" indent="0" algn="l" defTabSz="673503" rtl="0" eaLnBrk="1" fontAlgn="auto" latinLnBrk="0" hangingPunct="1">
              <a:lnSpc>
                <a:spcPts val="2400"/>
              </a:lnSpc>
              <a:spcBef>
                <a:spcPts val="0"/>
              </a:spcBef>
              <a:spcAft>
                <a:spcPts val="1200"/>
              </a:spcAft>
              <a:buClrTx/>
              <a:buSzTx/>
              <a:buFontTx/>
              <a:buNone/>
              <a:tabLst/>
              <a:defRPr/>
            </a:pPr>
            <a:r>
              <a:rPr lang="en-US" sz="1200">
                <a:latin typeface="Arial" panose="020B0604020202020204" pitchFamily="34" charset="0"/>
                <a:cs typeface="Arial" panose="020B0604020202020204" pitchFamily="34" charset="0"/>
              </a:rPr>
              <a:t>_____________</a:t>
            </a:r>
          </a:p>
          <a:p>
            <a:pPr>
              <a:lnSpc>
                <a:spcPts val="2400"/>
              </a:lnSpc>
              <a:spcAft>
                <a:spcPts val="1200"/>
              </a:spcAft>
            </a:pPr>
            <a:endParaRPr lang="en-AU" sz="1200" baseline="30000">
              <a:latin typeface="Arial" panose="020B0604020202020204" pitchFamily="34" charset="0"/>
              <a:cs typeface="Arial" panose="020B0604020202020204" pitchFamily="34" charset="0"/>
            </a:endParaRPr>
          </a:p>
          <a:p>
            <a:pPr>
              <a:lnSpc>
                <a:spcPts val="2400"/>
              </a:lnSpc>
              <a:spcAft>
                <a:spcPts val="1200"/>
              </a:spcAft>
            </a:pPr>
            <a:r>
              <a:rPr lang="en-AU" sz="1200">
                <a:latin typeface="Arial" panose="020B0604020202020204" pitchFamily="34" charset="0"/>
                <a:cs typeface="Arial" panose="020B0604020202020204" pitchFamily="34" charset="0"/>
              </a:rPr>
              <a:t>* World Bank https://www.worldbank.org/en/topic/poverty/overview</a:t>
            </a:r>
            <a:endParaRPr lang="en-AU" sz="1200" baseline="300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22</a:t>
            </a:fld>
            <a:endParaRPr lang="en-US"/>
          </a:p>
        </p:txBody>
      </p:sp>
    </p:spTree>
    <p:extLst>
      <p:ext uri="{BB962C8B-B14F-4D97-AF65-F5344CB8AC3E}">
        <p14:creationId xmlns:p14="http://schemas.microsoft.com/office/powerpoint/2010/main" val="3783116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MANAINI’S STORY</a:t>
            </a:r>
          </a:p>
          <a:p>
            <a:endParaRPr lang="en-AU" dirty="0"/>
          </a:p>
          <a:p>
            <a:r>
              <a:rPr lang="en-AU" i="1" dirty="0" err="1"/>
              <a:t>Manaini’s</a:t>
            </a:r>
            <a:r>
              <a:rPr lang="en-AU" i="1" dirty="0"/>
              <a:t> is finding new ways to use what she has wisely, showing how shared resources can support a healthier future.</a:t>
            </a:r>
          </a:p>
          <a:p>
            <a:endParaRPr lang="en-AU" dirty="0"/>
          </a:p>
          <a:p>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lives in a small village in northern Fiji. Life was always a struggle. Almost one quarter of Fiji’s people live in poverty, and in rural areas the rate is even higher. Jobs are scarce, and most families survive on what they grow.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Meals in </a:t>
            </a:r>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home were simple and not always healthy. Sometimes it was just cassava or sweet potato with tea. If she could not afford something, her family went without and the family often lacked variety in their diet. Leftover crops were wasted when fed to pigs and chickens.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greatest fear was for her children’s future. With tears in her eyes, she said, “The things I worry about the most is my kids’ education. The requirements that need to be met are hard for me to try to achieve to suit their needs and wants in their education with my daily income.”</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Compounding this, communities across Fiji are facing a health crisis. Many families like </a:t>
            </a:r>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have to resort to buying high calorie food for survival, at the cost of their long-term health. This shift away from traditional diets, once rich in fresh fish, root vegetables, and fruit, has contributed to a drastic rise in preventable health issues, particularly among low-income communities.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Diabetes, high blood pressure, cancer, and heart disease are now common. Four out of five deaths in Fiji are caused by these life-threatening diseases.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Viloki</a:t>
            </a:r>
            <a:r>
              <a:rPr lang="en-AU" sz="1200" kern="1200" dirty="0">
                <a:solidFill>
                  <a:schemeClr val="tx1"/>
                </a:solidFill>
                <a:effectLst/>
                <a:latin typeface="Arial" panose="020B0604020202020204" pitchFamily="34" charset="0"/>
                <a:ea typeface="+mn-ea"/>
                <a:cs typeface="+mn-cs"/>
              </a:rPr>
              <a:t>, who works with Caritas Australia's partner, FRIEND (Foundation for Rural Integrated Enterprises and Development), explained, “Fiji has one of the highest rates in the Pacific in terms of non-communicable diseases. That's like 80% of the people here have one or the other form of non-communicable diseases, including diabetes, high blood pressure, heart related diseases, and these are mostly attributed to the lifestyle they have, the eating habits they have. Every eight hours, there are three amputations.”</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With the help of local partner, FRIEND, </a:t>
            </a:r>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joined training in food processing. She learnt how to use leftovers from crops like cassava, taro and breadfruit to make flour. She now makes roti and pancakes at home instead of buying expensive flour from the supermarket. This means healthier meals and big savings.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She explained, “After the food processing training, we learnt how to make use of the food that was available. We learnt a new skill which allows us to make use of the food.”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received seeds from the project, enabling her to grow a greater variety of food in her garden. She also learnt to make organic fertiliser and pesticides from plants. With the women’s group she bakes cakes and pies from root crop flour to sell at a roadside stall.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Her daughter joined financial literacy training and shared the lessons at home. The family now manages their income more wisely and no longer wastes what they earn. </a:t>
            </a:r>
          </a:p>
          <a:p>
            <a:r>
              <a:rPr lang="en-AU" sz="1200" kern="1200" dirty="0">
                <a:solidFill>
                  <a:schemeClr val="tx1"/>
                </a:solidFill>
                <a:effectLst/>
                <a:latin typeface="Arial" panose="020B0604020202020204" pitchFamily="34" charset="0"/>
                <a:ea typeface="+mn-ea"/>
                <a:cs typeface="+mn-cs"/>
              </a:rPr>
              <a:t>The project also brought solar lights to the village. Before, nights were dark and unsafe. Families used kerosene lamps if they could afford the fuel. Now, </a:t>
            </a:r>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children can play safely, and elderly people can walk safely at night.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is proud of her progress and still dreams of more. She hopes to expand the women’s business and one day bring solar power to the village. She said, “The project as a whole has a lot of value in my life as it totally changed the life of my family and even the community.”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Finally, she shared her gratitude. “I’d like to thank those financially supporting this training which has helped us women and our community in general.”</a:t>
            </a:r>
          </a:p>
          <a:p>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This project is supported by the Australian Government through the Australian NGO Cooperation Program (ANCP).</a:t>
            </a:r>
            <a:r>
              <a:rPr lang="en-AU" sz="1200" i="1" kern="1200" dirty="0">
                <a:solidFill>
                  <a:schemeClr val="tx1"/>
                </a:solidFill>
                <a:effectLst/>
                <a:latin typeface="Arial" panose="020B0604020202020204" pitchFamily="34" charset="0"/>
                <a:ea typeface="+mn-ea"/>
                <a:cs typeface="+mn-cs"/>
              </a:rPr>
              <a:t> </a:t>
            </a:r>
          </a:p>
          <a:p>
            <a:endParaRPr lang="en-AU" sz="1200" kern="1200" dirty="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Image caption: </a:t>
            </a:r>
            <a:r>
              <a:rPr lang="en-AU" sz="1200" b="0" i="0" kern="1200" dirty="0" err="1">
                <a:solidFill>
                  <a:schemeClr val="tx1"/>
                </a:solidFill>
                <a:effectLst/>
                <a:latin typeface="Arial" panose="020B0604020202020204" pitchFamily="34" charset="0"/>
                <a:ea typeface="+mn-ea"/>
                <a:cs typeface="+mn-cs"/>
              </a:rPr>
              <a:t>Manaini</a:t>
            </a:r>
            <a:r>
              <a:rPr lang="en-AU" sz="1200" b="0" i="0" kern="1200" dirty="0">
                <a:solidFill>
                  <a:schemeClr val="tx1"/>
                </a:solidFill>
                <a:effectLst/>
                <a:latin typeface="Arial" panose="020B0604020202020204" pitchFamily="34" charset="0"/>
                <a:ea typeface="+mn-ea"/>
                <a:cs typeface="+mn-cs"/>
              </a:rPr>
              <a:t> sells fresh fruits and vegetables that she and her community have grown and packaged on their farms, by the roadside in a small village in Fiji. Photo: Caritas Australia</a:t>
            </a:r>
            <a:endParaRPr lang="en-AU" sz="1200" kern="1200" dirty="0">
              <a:solidFill>
                <a:schemeClr val="tx1"/>
              </a:solidFill>
              <a:effectLst/>
              <a:latin typeface="Arial" panose="020B0604020202020204" pitchFamily="34" charset="0"/>
              <a:ea typeface="+mn-ea"/>
              <a:cs typeface="+mn-cs"/>
            </a:endParaRP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23</a:t>
            </a:fld>
            <a:endParaRPr lang="en-US"/>
          </a:p>
        </p:txBody>
      </p:sp>
    </p:spTree>
    <p:extLst>
      <p:ext uri="{BB962C8B-B14F-4D97-AF65-F5344CB8AC3E}">
        <p14:creationId xmlns:p14="http://schemas.microsoft.com/office/powerpoint/2010/main" val="6350961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Manaini’s story shows how caring for shared resources helps communities thrive.</a:t>
            </a:r>
          </a:p>
          <a:p>
            <a:pPr marL="342900" indent="-342900">
              <a:lnSpc>
                <a:spcPct val="110000"/>
              </a:lnSpc>
              <a:spcBef>
                <a:spcPts val="0"/>
              </a:spcBef>
              <a:buFont typeface="Arial" panose="020B0604020202020204" pitchFamily="34" charset="0"/>
              <a:buChar char="•"/>
            </a:pPr>
            <a:r>
              <a:rPr lang="en-AU" sz="1200"/>
              <a:t>How do your actions affect the shared world around you?</a:t>
            </a:r>
          </a:p>
          <a:p>
            <a:pPr marL="342900" indent="-342900">
              <a:lnSpc>
                <a:spcPct val="110000"/>
              </a:lnSpc>
              <a:spcBef>
                <a:spcPts val="0"/>
              </a:spcBef>
              <a:buFont typeface="Arial" panose="020B0604020202020204" pitchFamily="34" charset="0"/>
              <a:buChar char="•"/>
            </a:pPr>
            <a:r>
              <a:rPr lang="en-AU" sz="1200"/>
              <a:t>What is one thing you could use more wisely for the good of others?</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before the cross, you urged your friends to remember the meal of bread and wine you shared.  </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sharing.</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24</a:t>
            </a:fld>
            <a:endParaRPr lang="en-US"/>
          </a:p>
        </p:txBody>
      </p:sp>
    </p:spTree>
    <p:extLst>
      <p:ext uri="{BB962C8B-B14F-4D97-AF65-F5344CB8AC3E}">
        <p14:creationId xmlns:p14="http://schemas.microsoft.com/office/powerpoint/2010/main" val="13352818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8</a:t>
            </a:r>
          </a:p>
          <a:p>
            <a:r>
              <a:rPr lang="en-AU" sz="1200" b="1"/>
              <a:t>Jesus meets the women of Jerusalem</a:t>
            </a:r>
          </a:p>
          <a:p>
            <a:endParaRPr lang="en-AU" sz="1200"/>
          </a:p>
          <a:p>
            <a:r>
              <a:rPr lang="en-AU" sz="1200">
                <a:solidFill>
                  <a:schemeClr val="bg1"/>
                </a:solidFill>
              </a:rPr>
              <a:t>The women in the crowd following Jesus weep and mourn for him. Jesus sees their grief and understands what it means for them and the whole of the human family. </a:t>
            </a:r>
            <a:endParaRPr lang="en-US" sz="1200">
              <a:solidFill>
                <a:schemeClr val="bg1"/>
              </a:solidFill>
            </a:endParaRPr>
          </a:p>
          <a:p>
            <a:endParaRPr lang="en-AU" sz="1200"/>
          </a:p>
          <a:p>
            <a:r>
              <a:rPr lang="en-AU" sz="1200" i="1"/>
              <a:t>(pause)</a:t>
            </a:r>
          </a:p>
          <a:p>
            <a:endParaRPr lang="en-AU" sz="1200"/>
          </a:p>
          <a:p>
            <a:pPr>
              <a:lnSpc>
                <a:spcPct val="114000"/>
              </a:lnSpc>
              <a:spcAft>
                <a:spcPts val="1200"/>
              </a:spcAft>
            </a:pPr>
            <a:r>
              <a:rPr lang="en-AU" sz="1200"/>
              <a:t>The word ‘compassion’ comes from a Latin word </a:t>
            </a:r>
            <a:r>
              <a:rPr lang="en-AU" sz="1200" i="1"/>
              <a:t>compati, </a:t>
            </a:r>
            <a:r>
              <a:rPr lang="en-AU" sz="1200"/>
              <a:t>which literally means to suffer with. </a:t>
            </a:r>
          </a:p>
          <a:p>
            <a:pPr>
              <a:lnSpc>
                <a:spcPct val="114000"/>
              </a:lnSpc>
              <a:spcAft>
                <a:spcPts val="1200"/>
              </a:spcAft>
            </a:pPr>
            <a:endParaRPr lang="en-AU" sz="1200"/>
          </a:p>
          <a:p>
            <a:pPr>
              <a:lnSpc>
                <a:spcPct val="114000"/>
              </a:lnSpc>
              <a:spcAft>
                <a:spcPts val="1200"/>
              </a:spcAft>
            </a:pPr>
            <a:r>
              <a:rPr lang="en-AU" sz="1200"/>
              <a:t>Compassion is motivated by love and moves us to act in solidarity and care for others.</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Luke 23:27–31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25</a:t>
            </a:fld>
            <a:endParaRPr lang="en-US"/>
          </a:p>
        </p:txBody>
      </p:sp>
    </p:spTree>
    <p:extLst>
      <p:ext uri="{BB962C8B-B14F-4D97-AF65-F5344CB8AC3E}">
        <p14:creationId xmlns:p14="http://schemas.microsoft.com/office/powerpoint/2010/main" val="2217101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GAZA</a:t>
            </a:r>
          </a:p>
          <a:p>
            <a:endParaRPr lang="en-AU"/>
          </a:p>
          <a:p>
            <a:r>
              <a:rPr lang="en-AU" i="1"/>
              <a:t>The situation in Gaza reveals the strength and courage people show as they face unimaginable hardship.</a:t>
            </a:r>
          </a:p>
          <a:p>
            <a:endParaRPr lang="en-AU" i="1"/>
          </a:p>
          <a:p>
            <a:r>
              <a:rPr lang="en-AU" sz="1200" kern="1200">
                <a:solidFill>
                  <a:schemeClr val="tx1"/>
                </a:solidFill>
                <a:effectLst/>
                <a:latin typeface="Arial" panose="020B0604020202020204" pitchFamily="34" charset="0"/>
                <a:ea typeface="+mn-ea"/>
                <a:cs typeface="+mn-cs"/>
              </a:rPr>
              <a:t>When war broke out in Gaza in October 2023, Caritas Jerusalem staff member Ahmad found his life and work transformed overnight. Residents living in the northern Gaza Strip – like Ahmad and his family – were ordered to evacuate.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He recalls, “We felt like this was unlike any other previous wars…we experienced what it was like to leave our homes, our neighbourhoods, our streets, our friends, our family, and the place where we were born and lived our whole lives. We did not want to leave, but the bombing was so cruel that we had to abandon our house in Gaza and head south.”</a:t>
            </a:r>
          </a:p>
          <a:p>
            <a:r>
              <a:rPr lang="en-AU" sz="1200" kern="1200">
                <a:solidFill>
                  <a:schemeClr val="tx1"/>
                </a:solidFill>
                <a:effectLst/>
                <a:latin typeface="Arial" panose="020B0604020202020204" pitchFamily="34" charset="0"/>
                <a:ea typeface="+mn-ea"/>
                <a:cs typeface="+mn-cs"/>
              </a:rPr>
              <a:t> </a:t>
            </a:r>
          </a:p>
          <a:p>
            <a:r>
              <a:rPr lang="en-AU" sz="1200" kern="1200">
                <a:solidFill>
                  <a:schemeClr val="tx1"/>
                </a:solidFill>
                <a:effectLst/>
                <a:latin typeface="Arial" panose="020B0604020202020204" pitchFamily="34" charset="0"/>
                <a:ea typeface="+mn-ea"/>
                <a:cs typeface="+mn-cs"/>
              </a:rPr>
              <a:t>Forced to evacuate under heavy bombardment, Ahmad and his family sought shelter in the city of Khan Younis. Carrying almost nothing – no food, mattresses, or blankets –they sought refuge with friends’ relatives. At first, the area was quieter, and they hoped the fighting would soon end. But weeks stretched into months, food prices soared and access to essentials grew scarce.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Their ordeal worsened on December 12, 2023, when the house they were staying in was bombed at 4:00 am. Ahmad was buried under rubble, his eardrum ruptured by the blast. Emerging in darkness and chaos, he discovered that his brother had survived with devastating injuries, losing one leg and suffering severe damage to the other.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Ahmad said, “From that moment on, the war changed for me, and my family and I became a significant part of this profound suffering.”</a:t>
            </a:r>
          </a:p>
          <a:p>
            <a:r>
              <a:rPr lang="en-AU" sz="1200" kern="1200">
                <a:solidFill>
                  <a:schemeClr val="tx1"/>
                </a:solidFill>
                <a:effectLst/>
                <a:latin typeface="Arial" panose="020B0604020202020204" pitchFamily="34" charset="0"/>
                <a:ea typeface="+mn-ea"/>
                <a:cs typeface="+mn-cs"/>
              </a:rPr>
              <a:t> </a:t>
            </a:r>
          </a:p>
          <a:p>
            <a:r>
              <a:rPr lang="en-AU" sz="1200" kern="1200">
                <a:solidFill>
                  <a:schemeClr val="tx1"/>
                </a:solidFill>
                <a:effectLst/>
                <a:latin typeface="Arial" panose="020B0604020202020204" pitchFamily="34" charset="0"/>
                <a:ea typeface="+mn-ea"/>
                <a:cs typeface="+mn-cs"/>
              </a:rPr>
              <a:t>At the hospital, Ahmad stayed by his brother’s side for two months as he underwent daily surgeries. Conditions were dire: too few doctors, limited equipment, and operations that took longer than three hours would often be postponed or cancelled entirely. Meanwhile, Ahmad’s parents, displaced again from Khan Younis, rented a single-room shelter in Rafah, only for that, too, to be bombed, injuring his uncle and aunt. With no safe options, his family eventually joined Ahmad at the hospital, living in a tent for months.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Even the hospital, once a place of refuge, became unsafe when fighting reached Rafah. The family was displaced again, moving between a camp in Khan Younis, an empty home in Hamad City, and finally Deir al-Balah. At each stage, they lost everything they had managed to gather.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Through these repeated displacements, Ahmad found strength and solace in his work as part of Caritas Jerusalem’s Media and Communications team.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He explains, “Thank God we work at Caritas, allowing us to serve people in the most challenging conditions despite the lack of medicine, How beautiful it is to see a mother or child come to you for help and to be able to provide them with support in the most difficult circumstances. This organisation helps us make our voices heard, which has brightened our days.”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Families in Gaza are enduring catastrophic conditions as hostilities escalate and basic necessities for survival vanish. Deaths from starvation and severe malnutrition are rising daily. Amid relentless violence, people are grappling with death, injury, forced displacement and deep psychological trauma. There is no safe place left in Gaza.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Yet amid devastation, Ahmad’s determination to serve his community endures. His faith and his work with Caritas have given him purpose. Even in the face of personal injury, repeated displacement, and loss, he continues to stand with his community, walking side by side with those who suffer, with hope for a better future.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Ahmad stated, “I hope this ordeal ends so we can go back to rebuild Gaza, our children’s future, our country, and our organisation.”</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Ahmad’s story is a reminder that Caritas’ mission of accompaniment is lived not only through its programs, but through the courage and resilience of its frontline staff.  </a:t>
            </a:r>
          </a:p>
          <a:p>
            <a:endParaRPr lang="en-AU" sz="1200" kern="120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b="0" i="0" kern="1200">
                <a:solidFill>
                  <a:schemeClr val="tx1"/>
                </a:solidFill>
                <a:effectLst/>
                <a:latin typeface="Arial" panose="020B0604020202020204" pitchFamily="34" charset="0"/>
                <a:ea typeface="+mn-ea"/>
                <a:cs typeface="+mn-cs"/>
              </a:rPr>
              <a:t>Ahmad sits in the rubble of a destroyed building.  Photo: Caritas Jerusalem</a:t>
            </a:r>
            <a:endParaRPr lang="en-AU" sz="1200" kern="1200">
              <a:solidFill>
                <a:schemeClr val="tx1"/>
              </a:solidFill>
              <a:effectLst/>
              <a:latin typeface="Arial" panose="020B0604020202020204" pitchFamily="34" charset="0"/>
              <a:ea typeface="+mn-ea"/>
              <a:cs typeface="+mn-cs"/>
            </a:endParaRPr>
          </a:p>
          <a:p>
            <a:endParaRPr lang="en-AU" i="1"/>
          </a:p>
        </p:txBody>
      </p:sp>
      <p:sp>
        <p:nvSpPr>
          <p:cNvPr id="4" name="Slide Number Placeholder 3"/>
          <p:cNvSpPr>
            <a:spLocks noGrp="1"/>
          </p:cNvSpPr>
          <p:nvPr>
            <p:ph type="sldNum" sz="quarter" idx="5"/>
          </p:nvPr>
        </p:nvSpPr>
        <p:spPr/>
        <p:txBody>
          <a:bodyPr/>
          <a:lstStyle/>
          <a:p>
            <a:fld id="{841EDC87-76E4-CF45-8F03-17CC9E2751AC}" type="slidenum">
              <a:rPr lang="en-US" smtClean="0"/>
              <a:pPr/>
              <a:t>26</a:t>
            </a:fld>
            <a:endParaRPr lang="en-US"/>
          </a:p>
        </p:txBody>
      </p:sp>
    </p:spTree>
    <p:extLst>
      <p:ext uri="{BB962C8B-B14F-4D97-AF65-F5344CB8AC3E}">
        <p14:creationId xmlns:p14="http://schemas.microsoft.com/office/powerpoint/2010/main" val="35036178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Everyone deserves to live in peace and without fear.</a:t>
            </a:r>
          </a:p>
          <a:p>
            <a:pPr marL="342900" indent="-342900">
              <a:lnSpc>
                <a:spcPct val="110000"/>
              </a:lnSpc>
              <a:spcBef>
                <a:spcPts val="0"/>
              </a:spcBef>
              <a:buFont typeface="Arial" panose="020B0604020202020204" pitchFamily="34" charset="0"/>
              <a:buChar char="•"/>
            </a:pPr>
            <a:r>
              <a:rPr lang="en-AU" sz="1200"/>
              <a:t>When have you needed courage to face something painful or overwhelming?</a:t>
            </a:r>
          </a:p>
          <a:p>
            <a:pPr marL="342900" indent="-342900">
              <a:lnSpc>
                <a:spcPct val="110000"/>
              </a:lnSpc>
              <a:spcBef>
                <a:spcPts val="0"/>
              </a:spcBef>
              <a:buFont typeface="Arial" panose="020B0604020202020204" pitchFamily="34" charset="0"/>
              <a:buChar char="•"/>
            </a:pPr>
            <a:r>
              <a:rPr lang="en-AU" sz="1200"/>
              <a:t>How can you show compassion to people living through crisis?</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were courageous as you experienced pain and suffering.</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courage.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27</a:t>
            </a:fld>
            <a:endParaRPr lang="en-US"/>
          </a:p>
        </p:txBody>
      </p:sp>
    </p:spTree>
    <p:extLst>
      <p:ext uri="{BB962C8B-B14F-4D97-AF65-F5344CB8AC3E}">
        <p14:creationId xmlns:p14="http://schemas.microsoft.com/office/powerpoint/2010/main" val="275461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STATION 9 </a:t>
            </a:r>
          </a:p>
          <a:p>
            <a:r>
              <a:rPr lang="en-AU" b="1"/>
              <a:t>Jesus falls for the third time</a:t>
            </a:r>
          </a:p>
          <a:p>
            <a:endParaRPr lang="en-AU"/>
          </a:p>
          <a:p>
            <a:r>
              <a:rPr lang="en-AU" sz="1200">
                <a:solidFill>
                  <a:schemeClr val="bg1"/>
                </a:solidFill>
              </a:rPr>
              <a:t>Exhausted and feeling the limits of his human body, Jesus falls again.</a:t>
            </a:r>
          </a:p>
          <a:p>
            <a:endParaRPr lang="en-AU"/>
          </a:p>
          <a:p>
            <a:r>
              <a:rPr lang="en-AU" i="1"/>
              <a:t>(pause)</a:t>
            </a:r>
          </a:p>
          <a:p>
            <a:endParaRPr lang="en-AU"/>
          </a:p>
          <a:p>
            <a:r>
              <a:rPr lang="en-AU" sz="1200"/>
              <a:t>At times when we feel exhausted or downtrodden, we can rely on trusted others to help lift us up.</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28</a:t>
            </a:fld>
            <a:endParaRPr lang="en-US"/>
          </a:p>
        </p:txBody>
      </p:sp>
    </p:spTree>
    <p:extLst>
      <p:ext uri="{BB962C8B-B14F-4D97-AF65-F5344CB8AC3E}">
        <p14:creationId xmlns:p14="http://schemas.microsoft.com/office/powerpoint/2010/main" val="1724019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PRONALI’S STORY</a:t>
            </a:r>
          </a:p>
          <a:p>
            <a:endParaRPr lang="en-AU" b="1"/>
          </a:p>
          <a:p>
            <a:r>
              <a:rPr lang="en-AU" b="0" i="1"/>
              <a:t>This story shows how one person’s generosity and support can strengthen an entire community.</a:t>
            </a:r>
          </a:p>
          <a:p>
            <a:endParaRPr lang="en-AU" b="0" i="1"/>
          </a:p>
          <a:p>
            <a:r>
              <a:rPr lang="en-AU" sz="1200" kern="1200">
                <a:solidFill>
                  <a:schemeClr val="tx1"/>
                </a:solidFill>
                <a:effectLst/>
                <a:latin typeface="Arial" panose="020B0604020202020204" pitchFamily="34" charset="0"/>
                <a:ea typeface="+mn-ea"/>
                <a:cs typeface="+mn-cs"/>
              </a:rPr>
              <a:t>In remote villages of Bangladesh, where more than half the population lives below the poverty line and indigenous communities often lack access to education and healthcare, maternal health remains a critical concern. Women here are over 40 times more likely to die during childbirth compared to Australia, and for many, giving birth without trained support is an everyday reality – one that puts both mother and child at risk.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Pronali, an indigenous woman from a small village in Bangladesh, knows this struggle firsthand. Since joining the Community Managed Sustainable Livelihoods and Resilience Program in July 2021, she has become not only an essential member of her community but also a role model for expectant mothers. As a mother of two herself, she now provides antenatal check-ups, safe deliveries, and health education – saving lives and shaping a healthier future.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Like many women in her village, Pronali’s early life was marked by poverty. After completing secondary school, financial hardship forced her to abandon further studies, and she married young. For years, she was a full-time housewife, caring for her husband and children, with little community involvement.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“During delivery I had a lot of complications,” Pronali recalls. “I thought if I can help others in my own way, so that no one else has to suffer, it would be a blessing.”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Thanks to your generosity and support, and the work of our partners Caritas Bangladesh, Pronali completed an intensive three-week training on safe motherhood practices. She learned to recognise early warning signs, perform basic health checks such as blood pressure and weight monitoring, and refer high-risk cases to government clinics.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Before her training, there wasn’t a single qualified midwife in her village. That is why her impact has been so significant. In her first three months, she successfully delivered six healthy babies – and since the program began, not a single maternal death has been reported under her care.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“Now every day pregnant women come to me for check-ups and call me for home deliveries,” Pronali says. “The villagers and family members honour me as an important person – their family health provider.”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Thanks to your generosity, and Pronali’s undying dedication, she is proving that when women are empowered, entire communities thrive. </a:t>
            </a:r>
          </a:p>
          <a:p>
            <a:endParaRPr lang="en-AU" sz="1200" i="1" kern="1200">
              <a:solidFill>
                <a:schemeClr val="tx1"/>
              </a:solidFill>
              <a:effectLst/>
              <a:latin typeface="Arial" panose="020B0604020202020204" pitchFamily="34" charset="0"/>
              <a:ea typeface="+mn-ea"/>
              <a:cs typeface="+mn-cs"/>
            </a:endParaRPr>
          </a:p>
          <a:p>
            <a:pPr>
              <a:lnSpc>
                <a:spcPct val="110000"/>
              </a:lnSpc>
            </a:pPr>
            <a:r>
              <a:rPr lang="en-US" sz="1200" i="1"/>
              <a:t>This project is supported by the Australian Government through the Australian NGO Cooperation Program (ANCP).</a:t>
            </a:r>
            <a:r>
              <a:rPr lang="en-AU" sz="1200" i="1"/>
              <a:t> </a:t>
            </a:r>
          </a:p>
          <a:p>
            <a:endParaRPr lang="en-AU" sz="1200" kern="120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Pronali performing a checkup on a community member. </a:t>
            </a:r>
            <a:r>
              <a:rPr lang="es-ES" sz="1200" b="0" i="0" kern="1200">
                <a:solidFill>
                  <a:schemeClr val="tx1"/>
                </a:solidFill>
                <a:effectLst/>
                <a:latin typeface="Arial" panose="020B0604020202020204" pitchFamily="34" charset="0"/>
                <a:ea typeface="+mn-ea"/>
                <a:cs typeface="+mn-cs"/>
              </a:rPr>
              <a:t>Photo: Sumon Corraya/Caritas Bangladesh</a:t>
            </a:r>
            <a:endParaRPr lang="en-AU" b="0" i="1"/>
          </a:p>
        </p:txBody>
      </p:sp>
      <p:sp>
        <p:nvSpPr>
          <p:cNvPr id="4" name="Slide Number Placeholder 3"/>
          <p:cNvSpPr>
            <a:spLocks noGrp="1"/>
          </p:cNvSpPr>
          <p:nvPr>
            <p:ph type="sldNum" sz="quarter" idx="5"/>
          </p:nvPr>
        </p:nvSpPr>
        <p:spPr/>
        <p:txBody>
          <a:bodyPr/>
          <a:lstStyle/>
          <a:p>
            <a:fld id="{841EDC87-76E4-CF45-8F03-17CC9E2751AC}" type="slidenum">
              <a:rPr lang="en-US" smtClean="0"/>
              <a:pPr/>
              <a:t>29</a:t>
            </a:fld>
            <a:endParaRPr lang="en-US"/>
          </a:p>
        </p:txBody>
      </p:sp>
    </p:spTree>
    <p:extLst>
      <p:ext uri="{BB962C8B-B14F-4D97-AF65-F5344CB8AC3E}">
        <p14:creationId xmlns:p14="http://schemas.microsoft.com/office/powerpoint/2010/main" val="1926822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Pronali’s generosity helps create safer and healthier futures for her community. </a:t>
            </a:r>
          </a:p>
          <a:p>
            <a:pPr marL="342900" indent="-342900">
              <a:lnSpc>
                <a:spcPct val="110000"/>
              </a:lnSpc>
              <a:spcBef>
                <a:spcPts val="0"/>
              </a:spcBef>
              <a:buFont typeface="Arial" panose="020B0604020202020204" pitchFamily="34" charset="0"/>
              <a:buChar char="•"/>
            </a:pPr>
            <a:r>
              <a:rPr lang="en-AU" sz="1200"/>
              <a:t>Who has shown you generosity and how did it impact you?</a:t>
            </a:r>
          </a:p>
          <a:p>
            <a:pPr marL="342900" indent="-342900">
              <a:lnSpc>
                <a:spcPct val="110000"/>
              </a:lnSpc>
              <a:spcBef>
                <a:spcPts val="0"/>
              </a:spcBef>
              <a:buFont typeface="Arial" panose="020B0604020202020204" pitchFamily="34" charset="0"/>
              <a:buChar char="•"/>
            </a:pPr>
            <a:r>
              <a:rPr lang="en-AU" sz="1200"/>
              <a:t>What is one generous action you can take this week?</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gave all that you had out of love and generosity of spirit.</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generosity.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30</a:t>
            </a:fld>
            <a:endParaRPr lang="en-US"/>
          </a:p>
        </p:txBody>
      </p:sp>
    </p:spTree>
    <p:extLst>
      <p:ext uri="{BB962C8B-B14F-4D97-AF65-F5344CB8AC3E}">
        <p14:creationId xmlns:p14="http://schemas.microsoft.com/office/powerpoint/2010/main" val="4197339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10 </a:t>
            </a:r>
          </a:p>
          <a:p>
            <a:r>
              <a:rPr lang="en-AU" sz="1200" b="1"/>
              <a:t>Jesus is stripped of this garments</a:t>
            </a:r>
          </a:p>
          <a:p>
            <a:endParaRPr lang="en-AU" sz="1200"/>
          </a:p>
          <a:p>
            <a:r>
              <a:rPr lang="en-AU" sz="1200">
                <a:solidFill>
                  <a:schemeClr val="bg1"/>
                </a:solidFill>
              </a:rPr>
              <a:t>The soldiers strip Jesus of his clothes. They mock him by saying, “Hail, King of the Jews!” They make him wear a crown of thorns and a scarlet robe. </a:t>
            </a:r>
          </a:p>
          <a:p>
            <a:endParaRPr lang="en-AU" sz="1200">
              <a:solidFill>
                <a:schemeClr val="bg1"/>
              </a:solidFill>
            </a:endParaRPr>
          </a:p>
          <a:p>
            <a:r>
              <a:rPr lang="en-AU" sz="1200">
                <a:solidFill>
                  <a:schemeClr val="bg1"/>
                </a:solidFill>
              </a:rPr>
              <a:t>They dress Jesus in his own clothes only to strip him of them again and crucify him. And then they divide his garments among themselves.  </a:t>
            </a:r>
            <a:endParaRPr lang="en-US" sz="1200">
              <a:solidFill>
                <a:schemeClr val="bg1"/>
              </a:solidFill>
            </a:endParaRPr>
          </a:p>
          <a:p>
            <a:endParaRPr lang="en-AU" sz="1200"/>
          </a:p>
          <a:p>
            <a:r>
              <a:rPr lang="en-AU" sz="1200" i="1"/>
              <a:t>(pause)</a:t>
            </a:r>
          </a:p>
          <a:p>
            <a:endParaRPr lang="en-AU" sz="1200"/>
          </a:p>
          <a:p>
            <a:pPr>
              <a:lnSpc>
                <a:spcPts val="2400"/>
              </a:lnSpc>
              <a:spcAft>
                <a:spcPts val="1200"/>
              </a:spcAft>
            </a:pPr>
            <a:r>
              <a:rPr lang="en-AU" sz="1200"/>
              <a:t>When all that a person needs to live a safe and healthy life is taken away, their human rights are denied and they are unable to live a life worthy of their dignity.</a:t>
            </a:r>
          </a:p>
          <a:p>
            <a:pPr>
              <a:lnSpc>
                <a:spcPts val="2400"/>
              </a:lnSpc>
              <a:spcAft>
                <a:spcPts val="1200"/>
              </a:spcAft>
            </a:pPr>
            <a:endParaRPr lang="en-AU" sz="1200"/>
          </a:p>
          <a:p>
            <a:pPr>
              <a:lnSpc>
                <a:spcPts val="2400"/>
              </a:lnSpc>
              <a:spcAft>
                <a:spcPts val="1200"/>
              </a:spcAft>
            </a:pPr>
            <a:r>
              <a:rPr lang="en-AU" sz="1200"/>
              <a:t>Caritas Australia works alongside some of the world’s most vulnerable people. Informed by principles of Catholic Social Teaching, it works to end poverty, promote justice and uphold dignity. </a:t>
            </a:r>
          </a:p>
          <a:p>
            <a:pPr>
              <a:lnSpc>
                <a:spcPts val="2400"/>
              </a:lnSpc>
              <a:spcAft>
                <a:spcPts val="1200"/>
              </a:spcAft>
            </a:pPr>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27:27–37, Mark 15:16–24, John 19:23–25</a:t>
            </a:r>
          </a:p>
          <a:p>
            <a:pPr>
              <a:lnSpc>
                <a:spcPts val="2400"/>
              </a:lnSpc>
              <a:spcAft>
                <a:spcPts val="1200"/>
              </a:spcAft>
            </a:pPr>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31</a:t>
            </a:fld>
            <a:endParaRPr lang="en-US"/>
          </a:p>
        </p:txBody>
      </p:sp>
    </p:spTree>
    <p:extLst>
      <p:ext uri="{BB962C8B-B14F-4D97-AF65-F5344CB8AC3E}">
        <p14:creationId xmlns:p14="http://schemas.microsoft.com/office/powerpoint/2010/main" val="1441586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mn-ea"/>
                <a:cs typeface="Arial" panose="020B0604020202020204" pitchFamily="34" charset="0"/>
              </a:rPr>
              <a:t>IRENE’S STORY</a:t>
            </a:r>
          </a:p>
          <a:p>
            <a:pPr>
              <a:lnSpc>
                <a:spcPct val="100000"/>
              </a:lnSpc>
            </a:pPr>
            <a:endParaRPr lang="en-US" sz="1200" i="1">
              <a:solidFill>
                <a:schemeClr val="tx2">
                  <a:lumMod val="75000"/>
                </a:schemeClr>
              </a:solidFill>
              <a:latin typeface="Arial" panose="020B0604020202020204" pitchFamily="34" charset="0"/>
              <a:cs typeface="Arial" panose="020B0604020202020204" pitchFamily="34" charset="0"/>
            </a:endParaRPr>
          </a:p>
          <a:p>
            <a:pPr>
              <a:lnSpc>
                <a:spcPct val="100000"/>
              </a:lnSpc>
            </a:pPr>
            <a:r>
              <a:rPr lang="en-US" sz="1200" i="1">
                <a:solidFill>
                  <a:schemeClr val="tx2">
                    <a:lumMod val="75000"/>
                  </a:schemeClr>
                </a:solidFill>
                <a:latin typeface="Arial" panose="020B0604020202020204" pitchFamily="34" charset="0"/>
                <a:cs typeface="Arial" panose="020B0604020202020204" pitchFamily="34" charset="0"/>
              </a:rPr>
              <a:t>Irene’s determination to build a better life for her family shows how dignity is upheld when people have the chance to use their talents.</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 is a young single mother living in Kongolo, a rural area in the Democratic Republic of the Congo (DRC). She takes care of her two children, aged 3 and 7, while also supporting her mother and extended family. Her life has been full of challenges, especially since she became a mother at a young age.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The DRC is one of the poorest countries in the world, with millions of people affected by conflict and political instability. About 70% of the population live in poverty, on less than $3.30 AUD</a:t>
            </a:r>
            <a:r>
              <a:rPr lang="en-US" sz="1200" baseline="30000">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a day, making it incredibly hard for families to make ends meet.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Irene’s childhood was marked by hardships – after her father died in a war, Irene along with her mother and siblings were displaced. Her mother worked very hard to provide for her family.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“We lived a very difficult life. Every morning, [my mother] would go to the fields to grow yams. That's all we ate, and sometimes she worked for others in exchange for cassava, which she used to make foufou with sombé, sometimes without oil, and borrowed salt from neighbours. That’s how we got by.”</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Irene’s life took another difficult turn, when as a teenager, she became pregnant for the first time. Her husband fled soon after she had her first child. Overwhelmed by trying to support herself and child with limited education and therefore job opportunities, Irene returned to her mother’s household.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A while later, her husband returned, and she began living with him briefly before he later fled again after learning she was pregnant a second time.</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Despite these challenges, Irene’s life improved when she joined the Youth Capacity Strengthening Program (YCSP), run by Caritas Australia’s partner, Caritas Kongolo. This program aims to empower young individuals, especially young mothers, to become self-sufficient and contribute to their communities.</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 took a sewing class through the program, where she learnt how to make clothes to sell. She also participated in agricultural training and received emotional support to help her heal from her past trauma.</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After completing the six-month sewing course, Irene was given a sewing machine to continue her work. With her newfound skills, she was able to start earning money to provide for her family, including sending her son, nieces and nephews to school. Irene proudly said, “I make sure to provide for all their needs. There are 15 of us at home, and I take care of everyone.”</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On top of this, Irene’s new farming skills has helped her grow food for her family to eat. She explains, “Before, I didn't know how to farm, but with this training, I learnt. We grew peanuts and corn and harvested them. After the harvest, they gave us chickens to start poultry farming, then returned with more work tools. We have a group field, but I also have my own field that produces the food we eat today at home.”</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The YCSP has made a huge difference in Irene’s life and Irene is generously sharing her new skills with others. She loves teaching other women how to sew. “Our lives are so different now. Before, women depended on men's income, but now, with our sewing skills, we can take care of ourselves… When I teach others to sew, I feel comfortable and useful to my community,” Irene shared.</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Life has been tough for Irene, but she worked hard, learnt new skills, and became really good at sewing. Irene has been able to break out of a cycle of poverty. She can now send her son to school and support her extended family too.</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 want to say a big thank you to Caritas Australia and Caritas Kongolo. Thank you so much for uplifting me. I never thought I, Irene, could become someone. I never knew this life was possible,” Irene said.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rPr>
              <a:t>* </a:t>
            </a:r>
            <a:r>
              <a:rPr lang="en-AU" sz="1200">
                <a:hlinkClick r:id="rId3"/>
              </a:rPr>
              <a:t>https://hdr.undp.org/system/files/documents/global-report-document/hdr2023-24reporten.pdf</a:t>
            </a:r>
            <a:r>
              <a:rPr lang="en-AU" sz="1200"/>
              <a:t> </a:t>
            </a:r>
            <a:endParaRPr lang="en-US" sz="1200" kern="1200">
              <a:solidFill>
                <a:schemeClr val="tx1"/>
              </a:solidFill>
              <a:latin typeface="Arial" panose="020B0604020202020204" pitchFamily="34"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____________</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Image caption: </a:t>
            </a:r>
            <a:r>
              <a:rPr lang="en-AU" sz="1200">
                <a:latin typeface="Arial" panose="020B0604020202020204" pitchFamily="34" charset="0"/>
                <a:cs typeface="Arial" panose="020B0604020202020204" pitchFamily="34" charset="0"/>
              </a:rPr>
              <a:t>Irene teaches other women how to sew after participating in the Caritas-supported youth empowerment program in Kongolo, Democratic Republic of the Congo. Photo: Arlette Bashizi/Caritas Australia</a:t>
            </a:r>
            <a:endParaRPr lang="en-US" sz="1200">
              <a:latin typeface="Arial" panose="020B0604020202020204" pitchFamily="34" charset="0"/>
              <a:cs typeface="Arial" panose="020B0604020202020204" pitchFamily="34" charset="0"/>
            </a:endParaRP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5</a:t>
            </a:fld>
            <a:endParaRPr lang="en-US"/>
          </a:p>
        </p:txBody>
      </p:sp>
    </p:spTree>
    <p:extLst>
      <p:ext uri="{BB962C8B-B14F-4D97-AF65-F5344CB8AC3E}">
        <p14:creationId xmlns:p14="http://schemas.microsoft.com/office/powerpoint/2010/main" val="9474643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b="1">
                <a:latin typeface="Arial" panose="020B0604020202020204" pitchFamily="34" charset="0"/>
                <a:cs typeface="Arial" panose="020B0604020202020204" pitchFamily="34" charset="0"/>
              </a:rPr>
              <a:t>EMMANUEL’S STORY</a:t>
            </a:r>
          </a:p>
          <a:p>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i="1">
                <a:latin typeface="Arial" panose="020B0604020202020204" pitchFamily="34" charset="0"/>
                <a:cs typeface="Arial" panose="020B0604020202020204" pitchFamily="34" charset="0"/>
              </a:rPr>
              <a:t>Emmanuel’s story illustrates how, with the support of others, including organisations like Caritas Australia and its partners, people living with a disability can fully participate in and contribute to community life.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Emmanuel grew up in the Malaita province of the Solomon Islands, with his father, mother and two siblings. His siblings study in the city of Honiara but Emmanuel attended San Isidro Care Center – a rural training centre that caters for hearing-impaired students in the Solomon Islands.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 your generous support and the help of Caritas Australia’s partner San Isidro Care Center, Emmanuel has been able to overcome the barriers of living with a hearing impairment and has learned the necessary skills, including sign language, to gain greater employment opportunities.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As the head boy of the centre, Emmanuel was selected by his classmates to attend World Youth Day (WYD) 2023 in Lisbon, Portugal, along with three other San Isidro students. (WYD is a worldwide encounter with the Pope, celebrated every three years. It is a great opportunity for young people to celebrate their faith and personally experience the universality of the Catholic Church.)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Emmanuel has now finished his four-year </a:t>
            </a:r>
            <a:r>
              <a:rPr lang="en-AU" sz="1200">
                <a:cs typeface="Arial" panose="020B0604020202020204" pitchFamily="34" charset="0"/>
              </a:rPr>
              <a:t>course</a:t>
            </a:r>
            <a:r>
              <a:rPr lang="en-AU" sz="1200" kern="1200">
                <a:solidFill>
                  <a:schemeClr val="tx1"/>
                </a:solidFill>
                <a:effectLst/>
                <a:latin typeface="Arial" panose="020B0604020202020204" pitchFamily="34" charset="0"/>
                <a:ea typeface="+mn-ea"/>
                <a:cs typeface="Arial" panose="020B0604020202020204" pitchFamily="34" charset="0"/>
              </a:rPr>
              <a:t> at the rural training centre and is looking forward to pursuing construction-related work using the skills he has learnt.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a:latin typeface="Arial" panose="020B0604020202020204" pitchFamily="34" charset="0"/>
                <a:cs typeface="Arial" panose="020B0604020202020204" pitchFamily="34" charset="0"/>
              </a:rPr>
              <a:t>____________</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kern="1200">
                <a:solidFill>
                  <a:schemeClr val="tx1"/>
                </a:solidFill>
                <a:effectLst/>
                <a:latin typeface="Arial" panose="020B0604020202020204" pitchFamily="34" charset="0"/>
                <a:ea typeface="+mn-ea"/>
                <a:cs typeface="Arial" panose="020B0604020202020204" pitchFamily="34" charset="0"/>
              </a:rPr>
              <a:t>Image caption: </a:t>
            </a:r>
            <a:r>
              <a:rPr lang="en-AU" sz="1200">
                <a:solidFill>
                  <a:srgbClr val="762000"/>
                </a:solidFill>
                <a:latin typeface="Arial" panose="020B0604020202020204" pitchFamily="34" charset="0"/>
                <a:ea typeface="Roboto Light" panose="02000000000000000000" pitchFamily="2" charset="0"/>
                <a:cs typeface="Arial" panose="020B0604020202020204" pitchFamily="34" charset="0"/>
              </a:rPr>
              <a:t>Emmanuel tending chickens at the San Isidro Care Center in the Solomon Islands. Photo: Caritas Australia Solomon Islands</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32</a:t>
            </a:fld>
            <a:endParaRPr lang="en-US"/>
          </a:p>
        </p:txBody>
      </p:sp>
    </p:spTree>
    <p:extLst>
      <p:ext uri="{BB962C8B-B14F-4D97-AF65-F5344CB8AC3E}">
        <p14:creationId xmlns:p14="http://schemas.microsoft.com/office/powerpoint/2010/main" val="19357043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342900" indent="-342900">
              <a:lnSpc>
                <a:spcPct val="110000"/>
              </a:lnSpc>
              <a:spcBef>
                <a:spcPts val="0"/>
              </a:spcBef>
              <a:buFont typeface="Arial" panose="020B0604020202020204" pitchFamily="34" charset="0"/>
              <a:buChar char="•"/>
            </a:pPr>
            <a:r>
              <a:rPr lang="en-AU" sz="1200"/>
              <a:t>What helps you remember that your value is not based on what you have?</a:t>
            </a:r>
          </a:p>
          <a:p>
            <a:pPr marL="342900" indent="-342900">
              <a:lnSpc>
                <a:spcPct val="110000"/>
              </a:lnSpc>
              <a:spcBef>
                <a:spcPts val="0"/>
              </a:spcBef>
              <a:buFont typeface="Arial" panose="020B0604020202020204" pitchFamily="34" charset="0"/>
              <a:buChar char="•"/>
            </a:pPr>
            <a:r>
              <a:rPr lang="en-AU" sz="1200"/>
              <a:t>How can you help create spaces where everyone can participate and belong?</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long for all to experience life in its fullness.</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life.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33</a:t>
            </a:fld>
            <a:endParaRPr lang="en-US"/>
          </a:p>
        </p:txBody>
      </p:sp>
    </p:spTree>
    <p:extLst>
      <p:ext uri="{BB962C8B-B14F-4D97-AF65-F5344CB8AC3E}">
        <p14:creationId xmlns:p14="http://schemas.microsoft.com/office/powerpoint/2010/main" val="21602927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11</a:t>
            </a:r>
          </a:p>
          <a:p>
            <a:r>
              <a:rPr lang="en-AU" sz="1200" b="1"/>
              <a:t>Jesus is nailed to the cross</a:t>
            </a:r>
          </a:p>
          <a:p>
            <a:endParaRPr lang="en-AU" sz="1200"/>
          </a:p>
          <a:p>
            <a:r>
              <a:rPr lang="en-AU" sz="1200">
                <a:solidFill>
                  <a:schemeClr val="bg1"/>
                </a:solidFill>
              </a:rPr>
              <a:t>Jesus is crucified between two criminals. It is a dark scene. </a:t>
            </a:r>
          </a:p>
          <a:p>
            <a:endParaRPr lang="en-AU" sz="1200">
              <a:solidFill>
                <a:schemeClr val="bg1"/>
              </a:solidFill>
            </a:endParaRPr>
          </a:p>
          <a:p>
            <a:r>
              <a:rPr lang="en-AU" sz="1200">
                <a:solidFill>
                  <a:schemeClr val="bg1"/>
                </a:solidFill>
              </a:rPr>
              <a:t>Nevertheless, Jesus’s love and compassion for humanity is so deep that even while he is being crucified, he prays for God to forgive those who mock and hurt him.  </a:t>
            </a:r>
            <a:endParaRPr lang="en-US" sz="1200">
              <a:solidFill>
                <a:schemeClr val="bg1"/>
              </a:solidFill>
            </a:endParaRPr>
          </a:p>
          <a:p>
            <a:endParaRPr lang="en-AU" sz="1200"/>
          </a:p>
          <a:p>
            <a:r>
              <a:rPr lang="en-AU" sz="1200" i="1"/>
              <a:t>(pause)</a:t>
            </a:r>
          </a:p>
          <a:p>
            <a:endParaRPr lang="en-AU" sz="1200"/>
          </a:p>
          <a:p>
            <a:r>
              <a:rPr lang="en-AU" sz="120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27:35, Mark 15:24, Luke 23:32-42, John 19:18</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34</a:t>
            </a:fld>
            <a:endParaRPr lang="en-US"/>
          </a:p>
        </p:txBody>
      </p:sp>
    </p:spTree>
    <p:extLst>
      <p:ext uri="{BB962C8B-B14F-4D97-AF65-F5344CB8AC3E}">
        <p14:creationId xmlns:p14="http://schemas.microsoft.com/office/powerpoint/2010/main" val="1095618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BAABAYN ABORIGINAL CORPORATION</a:t>
            </a:r>
          </a:p>
          <a:p>
            <a:endParaRPr lang="en-AU" i="1"/>
          </a:p>
          <a:p>
            <a:r>
              <a:rPr lang="en-AU" i="1"/>
              <a:t>This community shows how connection to culture, Country and each other strengthens identity and brings healing.</a:t>
            </a:r>
          </a:p>
          <a:p>
            <a:endParaRPr lang="en-AU" i="1"/>
          </a:p>
          <a:p>
            <a:r>
              <a:rPr lang="en-AU" sz="1200" kern="1200">
                <a:solidFill>
                  <a:schemeClr val="tx1"/>
                </a:solidFill>
                <a:effectLst/>
                <a:latin typeface="Arial" panose="020B0604020202020204" pitchFamily="34" charset="0"/>
                <a:ea typeface="+mn-ea"/>
                <a:cs typeface="+mn-cs"/>
              </a:rPr>
              <a:t>Baabayn Aboriginal Corporation in Western Sydney is a space where culture, connection and support intertwine.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Founded by five Aboriginal Elders, Baabayn offers a place of cultural resilience and healing grounded in identity. It is a place for Aboriginal and Torres Strait Islander peoples to strengthen or rekindle their ties to culture, Country and each other.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Baabayn shows how healing happens through relationships and culture, whether through sharing stories between visitors and Elders, chatting over a cuppa, children learning in the homework club or Elders offering guidance.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Baabayn also connects people with government services, other centres, and education providers like TAFE, offering culturally appropriate support in navigating these systems. It fills a crucial gap in connecting with services that often have not been designed with needs and perspectives of First Nations peoples at their centre.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 Mums and Bubs group at Baabayn created </a:t>
            </a:r>
            <a:r>
              <a:rPr lang="en-AU" sz="1200" i="1" kern="1200">
                <a:solidFill>
                  <a:schemeClr val="tx1"/>
                </a:solidFill>
                <a:effectLst/>
                <a:latin typeface="Arial" panose="020B0604020202020204" pitchFamily="34" charset="0"/>
                <a:ea typeface="+mn-ea"/>
                <a:cs typeface="+mn-cs"/>
              </a:rPr>
              <a:t>Why Our Children Are Proud to be Aboriginal</a:t>
            </a:r>
            <a:r>
              <a:rPr lang="en-AU" sz="1200" kern="1200">
                <a:solidFill>
                  <a:schemeClr val="tx1"/>
                </a:solidFill>
                <a:effectLst/>
                <a:latin typeface="Arial" panose="020B0604020202020204" pitchFamily="34" charset="0"/>
                <a:ea typeface="+mn-ea"/>
                <a:cs typeface="+mn-cs"/>
              </a:rPr>
              <a:t>, a book illustrated by young mothers from the group that celebrates cultural pride and strengthens identity for future generations.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“Through artistic expression, I’m able to own my culture and honour my grandparents… Coming to Baabayn lets me speak with Elders, share experiences, and grow my sense of self,” said Sheridan, one of the participants.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 Fences and Walls project allows Elders and women to plant native seeds, symbols of healing and growth, which the next generation will nurture as they carry forward Elders’ stories and strength. This integral project reflects ongoing healing, truth-telling and the challenge of systemic barriers faced by First Nations peoples.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 work of Baabayn provides vital lessons for all Australians alike, such as the value of slowing down, listening deeply, respecting lived experience and nurturing connection to Country. Baabayn is a great example of First Nations-led grassroots programs building resilience locally and in a way that simply wouldn’t exist otherwise.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Caritas Australia is proud to continue to support and amplify the voice of Baabayn.</a:t>
            </a:r>
          </a:p>
          <a:p>
            <a:endParaRPr lang="en-AU" sz="1200" kern="1200">
              <a:solidFill>
                <a:schemeClr val="tx1"/>
              </a:solidFill>
              <a:effectLst/>
              <a:latin typeface="Arial" panose="020B0604020202020204" pitchFamily="34" charset="0"/>
              <a:ea typeface="+mn-ea"/>
              <a:cs typeface="+mn-cs"/>
            </a:endParaRPr>
          </a:p>
          <a:p>
            <a:r>
              <a:rPr lang="en-AU"/>
              <a:t>________</a:t>
            </a:r>
          </a:p>
          <a:p>
            <a:endParaRPr lang="en-AU"/>
          </a:p>
          <a:p>
            <a:r>
              <a:rPr lang="en-AU"/>
              <a:t>Image caption: Sheridan painting at the Baabayn Aboriginal Corporation headquarters. Photo: Caritas Australia</a:t>
            </a:r>
            <a:endParaRPr lang="en-AU" sz="1200" kern="1200">
              <a:solidFill>
                <a:schemeClr val="tx1"/>
              </a:solidFill>
              <a:effectLst/>
              <a:latin typeface="Arial" panose="020B0604020202020204" pitchFamily="34" charset="0"/>
              <a:ea typeface="+mn-ea"/>
              <a:cs typeface="+mn-cs"/>
            </a:endParaRPr>
          </a:p>
          <a:p>
            <a:endParaRPr lang="en-AU" sz="1200" kern="1200">
              <a:solidFill>
                <a:schemeClr val="tx1"/>
              </a:solidFill>
              <a:effectLst/>
              <a:latin typeface="Arial" panose="020B0604020202020204" pitchFamily="34" charset="0"/>
              <a:ea typeface="+mn-ea"/>
              <a:cs typeface="+mn-cs"/>
            </a:endParaRPr>
          </a:p>
          <a:p>
            <a:endParaRPr lang="en-AU" i="1"/>
          </a:p>
        </p:txBody>
      </p:sp>
      <p:sp>
        <p:nvSpPr>
          <p:cNvPr id="4" name="Slide Number Placeholder 3"/>
          <p:cNvSpPr>
            <a:spLocks noGrp="1"/>
          </p:cNvSpPr>
          <p:nvPr>
            <p:ph type="sldNum" sz="quarter" idx="5"/>
          </p:nvPr>
        </p:nvSpPr>
        <p:spPr/>
        <p:txBody>
          <a:bodyPr/>
          <a:lstStyle/>
          <a:p>
            <a:fld id="{841EDC87-76E4-CF45-8F03-17CC9E2751AC}" type="slidenum">
              <a:rPr lang="en-US" smtClean="0"/>
              <a:pPr/>
              <a:t>35</a:t>
            </a:fld>
            <a:endParaRPr lang="en-US"/>
          </a:p>
        </p:txBody>
      </p:sp>
    </p:spTree>
    <p:extLst>
      <p:ext uri="{BB962C8B-B14F-4D97-AF65-F5344CB8AC3E}">
        <p14:creationId xmlns:p14="http://schemas.microsoft.com/office/powerpoint/2010/main" val="3028058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Baabayn teaches the importance of connection to culture, Country and community. </a:t>
            </a:r>
          </a:p>
          <a:p>
            <a:pPr marL="342900" indent="-342900">
              <a:lnSpc>
                <a:spcPct val="110000"/>
              </a:lnSpc>
              <a:spcBef>
                <a:spcPts val="0"/>
              </a:spcBef>
              <a:buFont typeface="Arial" panose="020B0604020202020204" pitchFamily="34" charset="0"/>
              <a:buChar char="•"/>
            </a:pPr>
            <a:r>
              <a:rPr lang="en-AU" sz="1200"/>
              <a:t>Who helps you feel connected and grounded?</a:t>
            </a:r>
          </a:p>
          <a:p>
            <a:pPr marL="342900" indent="-342900">
              <a:lnSpc>
                <a:spcPct val="110000"/>
              </a:lnSpc>
              <a:spcBef>
                <a:spcPts val="0"/>
              </a:spcBef>
              <a:buFont typeface="Arial" panose="020B0604020202020204" pitchFamily="34" charset="0"/>
              <a:buChar char="•"/>
            </a:pPr>
            <a:r>
              <a:rPr lang="en-AU" sz="1200"/>
              <a:t>How might you strengthen your connection to people and planet?</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lead us to connect with each other and our common home.</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care.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36</a:t>
            </a:fld>
            <a:endParaRPr lang="en-US"/>
          </a:p>
        </p:txBody>
      </p:sp>
    </p:spTree>
    <p:extLst>
      <p:ext uri="{BB962C8B-B14F-4D97-AF65-F5344CB8AC3E}">
        <p14:creationId xmlns:p14="http://schemas.microsoft.com/office/powerpoint/2010/main" val="34768678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12 </a:t>
            </a:r>
          </a:p>
          <a:p>
            <a:r>
              <a:rPr lang="en-AU" sz="1200" b="1"/>
              <a:t>Jesus dies on the cross</a:t>
            </a:r>
          </a:p>
          <a:p>
            <a:endParaRPr lang="en-AU" sz="1200"/>
          </a:p>
          <a:p>
            <a:r>
              <a:rPr lang="en-AU" sz="1200">
                <a:solidFill>
                  <a:schemeClr val="bg1"/>
                </a:solidFill>
              </a:rPr>
              <a:t>The sky is dark and, from the cross, Jesus cries out in despair: “My God, my God, why have you forsaken me?” Soon after, he dies. </a:t>
            </a:r>
          </a:p>
          <a:p>
            <a:endParaRPr lang="en-AU" sz="1200">
              <a:solidFill>
                <a:schemeClr val="bg1"/>
              </a:solidFill>
            </a:endParaRPr>
          </a:p>
          <a:p>
            <a:r>
              <a:rPr lang="en-AU" sz="1200">
                <a:solidFill>
                  <a:schemeClr val="bg1"/>
                </a:solidFill>
              </a:rPr>
              <a:t>At that moment, not only does the curtain of the temple tear in two, from top to bottom, but the whole earth shakes.</a:t>
            </a:r>
            <a:endParaRPr lang="en-US" sz="1200">
              <a:solidFill>
                <a:schemeClr val="bg1"/>
              </a:solidFill>
            </a:endParaRPr>
          </a:p>
          <a:p>
            <a:endParaRPr lang="en-AU" sz="1200"/>
          </a:p>
          <a:p>
            <a:r>
              <a:rPr lang="en-AU" sz="1200" i="1"/>
              <a:t>(pause)</a:t>
            </a:r>
          </a:p>
          <a:p>
            <a:endParaRPr lang="en-AU" sz="1200"/>
          </a:p>
          <a:p>
            <a:pPr>
              <a:lnSpc>
                <a:spcPts val="2400"/>
              </a:lnSpc>
              <a:spcAft>
                <a:spcPts val="1200"/>
              </a:spcAft>
            </a:pPr>
            <a:r>
              <a:rPr lang="en-AU" sz="1200">
                <a:latin typeface="Arial"/>
                <a:cs typeface="Arial"/>
              </a:rPr>
              <a:t>Injustice can impact Earth and its people for generations. </a:t>
            </a:r>
          </a:p>
          <a:p>
            <a:pPr>
              <a:lnSpc>
                <a:spcPts val="2400"/>
              </a:lnSpc>
              <a:spcAft>
                <a:spcPts val="1200"/>
              </a:spcAft>
            </a:pPr>
            <a:endParaRPr lang="en-AU" sz="1200"/>
          </a:p>
          <a:p>
            <a:pPr>
              <a:lnSpc>
                <a:spcPts val="2400"/>
              </a:lnSpc>
              <a:spcAft>
                <a:spcPts val="1200"/>
              </a:spcAft>
            </a:pPr>
            <a:r>
              <a:rPr lang="en-AU" sz="1200">
                <a:latin typeface="Arial"/>
                <a:cs typeface="Arial"/>
              </a:rPr>
              <a:t>But actions that help restore social and ecological justice reverberate to disrupt that pattern so that all may flourish. Such approaches to justice hear “both the cry of the earth and the cry of the poor,” as Pope Francis says in his letter, </a:t>
            </a:r>
            <a:r>
              <a:rPr lang="en-AU" sz="1200" i="1">
                <a:latin typeface="Arial"/>
                <a:cs typeface="Arial"/>
              </a:rPr>
              <a:t>Laudato Si’</a:t>
            </a:r>
            <a:r>
              <a:rPr lang="en-AU" sz="1200">
                <a:latin typeface="Arial"/>
                <a:cs typeface="Arial"/>
              </a:rPr>
              <a:t>.  </a:t>
            </a:r>
          </a:p>
          <a:p>
            <a:pPr>
              <a:lnSpc>
                <a:spcPts val="2400"/>
              </a:lnSpc>
              <a:spcAft>
                <a:spcPts val="1200"/>
              </a:spcAft>
            </a:pPr>
            <a:endParaRPr lang="en-AU" sz="1200">
              <a:latin typeface="Arial"/>
              <a:cs typeface="Arial"/>
            </a:endParaRPr>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27:45–51, Mark 15:33–39, Luke 23:44–49, John 19:30</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1200" i="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i="0"/>
              <a:t>*Pope Francis, </a:t>
            </a:r>
            <a:r>
              <a:rPr lang="en-AU" sz="1200" i="1"/>
              <a:t>Laudato Si’ </a:t>
            </a:r>
            <a:r>
              <a:rPr lang="en-AU" sz="1200"/>
              <a:t>n 49 </a:t>
            </a:r>
          </a:p>
          <a:p>
            <a:pPr>
              <a:lnSpc>
                <a:spcPts val="2400"/>
              </a:lnSpc>
              <a:spcAft>
                <a:spcPts val="1200"/>
              </a:spcAft>
            </a:pPr>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37</a:t>
            </a:fld>
            <a:endParaRPr lang="en-US"/>
          </a:p>
        </p:txBody>
      </p:sp>
    </p:spTree>
    <p:extLst>
      <p:ext uri="{BB962C8B-B14F-4D97-AF65-F5344CB8AC3E}">
        <p14:creationId xmlns:p14="http://schemas.microsoft.com/office/powerpoint/2010/main" val="42862117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solidFill>
                  <a:schemeClr val="tx1"/>
                </a:solidFill>
                <a:effectLst/>
                <a:latin typeface="Arial" panose="020B0604020202020204" pitchFamily="34" charset="0"/>
                <a:ea typeface="+mn-ea"/>
                <a:cs typeface="Arial" panose="020B0604020202020204" pitchFamily="34" charset="0"/>
              </a:rPr>
              <a:t>MONORANJON’S STORY</a:t>
            </a:r>
          </a:p>
          <a:p>
            <a:endParaRPr lang="en-AU" sz="1200" kern="1200">
              <a:solidFill>
                <a:schemeClr val="tx1"/>
              </a:solidFill>
              <a:effectLst/>
              <a:latin typeface="Arial" panose="020B0604020202020204" pitchFamily="34" charset="0"/>
              <a:ea typeface="+mn-ea"/>
              <a:cs typeface="Arial" panose="020B0604020202020204" pitchFamily="34" charset="0"/>
            </a:endParaRPr>
          </a:p>
          <a:p>
            <a:pPr lvl="0" defTabSz="912813" eaLnBrk="0" hangingPunct="0">
              <a:lnSpc>
                <a:spcPct val="100000"/>
              </a:lnSpc>
              <a:spcBef>
                <a:spcPts val="0"/>
              </a:spcBef>
              <a:spcAft>
                <a:spcPts val="600"/>
              </a:spcAft>
              <a:buSzTx/>
              <a:defRPr/>
            </a:pPr>
            <a:r>
              <a:rPr lang="en-AU" sz="1200" i="1">
                <a:solidFill>
                  <a:schemeClr val="tx2">
                    <a:lumMod val="75000"/>
                  </a:schemeClr>
                </a:solidFill>
                <a:latin typeface="Arial" panose="020B0604020202020204" pitchFamily="34" charset="0"/>
                <a:cs typeface="Arial" panose="020B0604020202020204" pitchFamily="34" charset="0"/>
              </a:rPr>
              <a:t>Monoranjon’s work </a:t>
            </a:r>
            <a:r>
              <a:rPr lang="en-AU" i="1">
                <a:latin typeface="Arial" panose="020B0604020202020204" pitchFamily="34" charset="0"/>
                <a:cs typeface="Arial" panose="020B0604020202020204" pitchFamily="34" charset="0"/>
              </a:rPr>
              <a:t>in climate-resilient farming shows how caring for people and caring for our common home go hand in hand.</a:t>
            </a:r>
            <a:endParaRPr lang="en-AU" sz="1200" i="1">
              <a:solidFill>
                <a:schemeClr val="tx2">
                  <a:lumMod val="75000"/>
                </a:schemeClr>
              </a:solidFill>
              <a:latin typeface="Arial" panose="020B0604020202020204" pitchFamily="34" charset="0"/>
              <a:cs typeface="Arial" panose="020B0604020202020204" pitchFamily="34" charset="0"/>
            </a:endParaRPr>
          </a:p>
          <a:p>
            <a:pPr lvl="0" defTabSz="912813" eaLnBrk="0" hangingPunct="0">
              <a:lnSpc>
                <a:spcPct val="100000"/>
              </a:lnSpc>
              <a:spcBef>
                <a:spcPts val="0"/>
              </a:spcBef>
              <a:spcAft>
                <a:spcPts val="600"/>
              </a:spcAft>
              <a:buSzTx/>
              <a:defRPr/>
            </a:pPr>
            <a:endParaRPr lang="en-AU" sz="1200" i="1">
              <a:solidFill>
                <a:schemeClr val="tx2">
                  <a:lumMod val="75000"/>
                </a:schemeClr>
              </a:solidFill>
              <a:latin typeface="Arial" panose="020B0604020202020204" pitchFamily="34" charset="0"/>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Monoranjon lived a life fraught with challenges before joining Caritas Bangladesh's Community Managed Sustainable Livelihoods and Resilience Program (CMLRP-II). As a day labourer, he struggled to make ends meet, facing the constant threats of natural disasters like cyclones, storms, and heat waves. Poverty, food insecurity, and the threat posed by forest animals compounded his difficulties. </a:t>
            </a:r>
            <a:r>
              <a:rPr lang="en-US" sz="1200" kern="1200">
                <a:solidFill>
                  <a:schemeClr val="tx1"/>
                </a:solidFill>
                <a:effectLst/>
                <a:latin typeface="Arial" panose="020B0604020202020204" pitchFamily="34" charset="0"/>
                <a:ea typeface="+mn-ea"/>
                <a:cs typeface="Arial" panose="020B0604020202020204" pitchFamily="34" charset="0"/>
              </a:rPr>
              <a:t>With limited education and the responsibility of caring for his family, Monoranjon's life was a constant battle to make basic ends meet.</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Without enough income from his crops and fishing, Monoranjon was at risk of being unable to afford school fees and supplies for his children. Without completing school, his children face a high risk of remaining in the cycle of poverty.</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Facing severe issues with salinity and sea level rise, it is crucial that more people receive support in the area. Bangladesh’s most impoverished populations are disproportionately affected by and vulnerable to the current and predicted effects of climate change.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Monoranjon explained, </a:t>
            </a:r>
            <a:r>
              <a:rPr lang="en-US" sz="1200" kern="1200">
                <a:solidFill>
                  <a:schemeClr val="tx1"/>
                </a:solidFill>
                <a:effectLst/>
                <a:latin typeface="Arial" panose="020B0604020202020204" pitchFamily="34" charset="0"/>
                <a:ea typeface="+mn-ea"/>
                <a:cs typeface="Arial" panose="020B0604020202020204" pitchFamily="34" charset="0"/>
              </a:rPr>
              <a:t>“</a:t>
            </a:r>
            <a:r>
              <a:rPr lang="en-AU" sz="1200" kern="1200">
                <a:solidFill>
                  <a:schemeClr val="tx1"/>
                </a:solidFill>
                <a:effectLst/>
                <a:latin typeface="Arial" panose="020B0604020202020204" pitchFamily="34" charset="0"/>
                <a:ea typeface="+mn-ea"/>
                <a:cs typeface="Arial" panose="020B0604020202020204" pitchFamily="34" charset="0"/>
              </a:rPr>
              <a:t>In this dry season no seedlings come out from seeds. Due to heat of the sun and lack of water, plants are dying.”</a:t>
            </a:r>
          </a:p>
          <a:p>
            <a:r>
              <a:rPr lang="en-AU" sz="1200" kern="1200">
                <a:solidFill>
                  <a:schemeClr val="tx1"/>
                </a:solidFill>
                <a:effectLst/>
                <a:latin typeface="Arial" panose="020B0604020202020204" pitchFamily="34" charset="0"/>
                <a:ea typeface="+mn-ea"/>
                <a:cs typeface="Arial" panose="020B0604020202020204" pitchFamily="34" charset="0"/>
              </a:rPr>
              <a:t> </a:t>
            </a:r>
          </a:p>
          <a:p>
            <a:r>
              <a:rPr lang="en-AU" sz="1200" kern="1200">
                <a:solidFill>
                  <a:schemeClr val="tx1"/>
                </a:solidFill>
                <a:effectLst/>
                <a:latin typeface="Arial" panose="020B0604020202020204" pitchFamily="34" charset="0"/>
                <a:ea typeface="+mn-ea"/>
                <a:cs typeface="Arial" panose="020B0604020202020204" pitchFamily="34" charset="0"/>
              </a:rPr>
              <a:t>In the next decade, 17% of Bangladesh will need to relocate as a result of climate change (</a:t>
            </a:r>
            <a:r>
              <a:rPr lang="en-AU" sz="1200" u="sng" kern="1200">
                <a:solidFill>
                  <a:schemeClr val="tx1"/>
                </a:solidFill>
                <a:effectLst/>
                <a:latin typeface="Arial" panose="020B0604020202020204" pitchFamily="34" charset="0"/>
                <a:ea typeface="+mn-ea"/>
                <a:cs typeface="Arial" panose="020B0604020202020204" pitchFamily="34" charset="0"/>
                <a:hlinkClick r:id="rId3"/>
              </a:rPr>
              <a:t>UN, 2021</a:t>
            </a:r>
            <a:r>
              <a:rPr lang="en-AU" sz="1200" kern="1200">
                <a:solidFill>
                  <a:schemeClr val="tx1"/>
                </a:solidFill>
                <a:effectLst/>
                <a:latin typeface="Arial" panose="020B0604020202020204" pitchFamily="34" charset="0"/>
                <a:ea typeface="+mn-ea"/>
                <a:cs typeface="Arial" panose="020B0604020202020204" pitchFamily="34" charset="0"/>
              </a:rPr>
              <a:t>). According to the World Risk Index, Bangladesh is ranked ninth in the world of countries most at risk of being affected by disasters (</a:t>
            </a:r>
            <a:r>
              <a:rPr lang="en-AU" sz="1200" u="sng" kern="1200">
                <a:solidFill>
                  <a:schemeClr val="tx1"/>
                </a:solidFill>
                <a:effectLst/>
                <a:latin typeface="Arial" panose="020B0604020202020204" pitchFamily="34" charset="0"/>
                <a:ea typeface="+mn-ea"/>
                <a:cs typeface="Arial" panose="020B0604020202020204" pitchFamily="34" charset="0"/>
                <a:hlinkClick r:id="rId3"/>
              </a:rPr>
              <a:t>World Risk Report, 2024</a:t>
            </a:r>
            <a:r>
              <a:rPr lang="en-AU" sz="1200" kern="1200">
                <a:solidFill>
                  <a:schemeClr val="tx1"/>
                </a:solidFill>
                <a:effectLst/>
                <a:latin typeface="Arial" panose="020B0604020202020204" pitchFamily="34" charset="0"/>
                <a:ea typeface="+mn-ea"/>
                <a:cs typeface="Arial" panose="020B0604020202020204" pitchFamily="34" charset="0"/>
              </a:rPr>
              <a:t>). Home to the world’s eighth highest population, this could trigger a crisis of significant magnitude. There is a strong chance that much of the region Monoranjon lives in will be under water within the next thirty years.</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Monoranjon also explained, “Disasters come at any time the area gets flooded. Storms devastate us. Our houses are destroyed... Suddenly tide comes from the sea and the area could be flooded, completely – I mean homes. Fish farms are all washed away, with millions of takas lost.”</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Areas neighbouring to the south have already flooded, and with nowhere to go, Caritas Bangladesh reported families living in flooded homes, on makeshift beds tied to their ceilings to stay dry. In the southwest coastal region alone, the Bangladesh Bureau of Statistics, World Food Programme, and the World Bank have counted almost 10 million people facing poverty, and of those, almost 6 million cannot meet their daily minimum nutrition Needs (</a:t>
            </a:r>
            <a:r>
              <a:rPr lang="en-AU" sz="1200" u="sng" kern="1200">
                <a:solidFill>
                  <a:schemeClr val="tx1"/>
                </a:solidFill>
                <a:effectLst/>
                <a:latin typeface="Arial" panose="020B0604020202020204" pitchFamily="34" charset="0"/>
                <a:ea typeface="+mn-ea"/>
                <a:cs typeface="Arial" panose="020B0604020202020204" pitchFamily="34" charset="0"/>
                <a:hlinkClick r:id="rId4"/>
              </a:rPr>
              <a:t>World Bank Group, 2020</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Joining the livelihoods program brought hope back into Monoranjon's life. Through peer learning sessions, he gained invaluable knowledge and skills in climate-resilient farming techniques.</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 the support of Caritas Bangladesh, Monoranjon also received co-investment assistance and learned about vaccination techniques, significantly reducing the mortality rate among his livestock. He has been able to share this knowledge with his family, neighbours and local community, which has elevated his standing within the community.</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Monoranjon also takes part in local groups that grow mangroves and raise awareness about their role in the climate crisis. Monoranjon works with his community to plant mangrove seedlings on the mudflat coastlines across the delta they live on, to prevent further erosion, flooding and sea level rise of their lands.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Without support, the most vulnerable populations will not only be displaced and landless, but with land loss and reduced livelihoods, at great risk of exploitation. The future doesn’t look bright for many who live in the southern region of Bangladesh, but the support of Caritas Australia’s donors and others provide a hope that more people will be able to survive this impending emergency.</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i="1" kern="1200">
                <a:solidFill>
                  <a:schemeClr val="tx1"/>
                </a:solidFill>
                <a:effectLst/>
                <a:latin typeface="Arial" panose="020B0604020202020204" pitchFamily="34" charset="0"/>
                <a:ea typeface="+mn-ea"/>
                <a:cs typeface="Arial" panose="020B0604020202020204" pitchFamily="34" charset="0"/>
              </a:rPr>
              <a:t>This project is supported by the Australian Government through the Australian NGO Cooperation Program (ANCP). </a:t>
            </a:r>
          </a:p>
          <a:p>
            <a:endParaRPr lang="en-AU">
              <a:latin typeface="Arial" panose="020B0604020202020204" pitchFamily="34" charset="0"/>
              <a:cs typeface="Arial" panose="020B0604020202020204" pitchFamily="34" charset="0"/>
            </a:endParaRPr>
          </a:p>
          <a:p>
            <a:r>
              <a:rPr lang="en-AU">
                <a:latin typeface="Arial" panose="020B0604020202020204" pitchFamily="34" charset="0"/>
                <a:cs typeface="Arial" panose="020B0604020202020204" pitchFamily="34" charset="0"/>
              </a:rPr>
              <a:t>________</a:t>
            </a:r>
          </a:p>
          <a:p>
            <a:endParaRPr lang="en-AU">
              <a:latin typeface="Arial" panose="020B0604020202020204" pitchFamily="34" charset="0"/>
              <a:cs typeface="Arial" panose="020B0604020202020204" pitchFamily="34" charset="0"/>
            </a:endParaRPr>
          </a:p>
          <a:p>
            <a:r>
              <a:rPr lang="en-AU">
                <a:latin typeface="Arial" panose="020B0604020202020204" pitchFamily="34" charset="0"/>
                <a:cs typeface="Arial" panose="020B0604020202020204" pitchFamily="34" charset="0"/>
              </a:rPr>
              <a:t>Image caption: </a:t>
            </a:r>
            <a:r>
              <a:rPr lang="en-AU" sz="1200" b="0" i="0" kern="1200">
                <a:solidFill>
                  <a:schemeClr val="tx1"/>
                </a:solidFill>
                <a:effectLst/>
                <a:latin typeface="Arial" panose="020B0604020202020204" pitchFamily="34" charset="0"/>
                <a:ea typeface="+mn-ea"/>
                <a:cs typeface="Arial" panose="020B0604020202020204" pitchFamily="34" charset="0"/>
              </a:rPr>
              <a:t>Monoranjon lives in a region in southwest Bangladesh that is highly vulnerable to the effects of climate change. Photo: Caritas Australia  </a:t>
            </a:r>
            <a:endParaRPr lang="en-AU">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38</a:t>
            </a:fld>
            <a:endParaRPr lang="en-US"/>
          </a:p>
        </p:txBody>
      </p:sp>
    </p:spTree>
    <p:extLst>
      <p:ext uri="{BB962C8B-B14F-4D97-AF65-F5344CB8AC3E}">
        <p14:creationId xmlns:p14="http://schemas.microsoft.com/office/powerpoint/2010/main" val="1405943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171450" indent="-171450">
              <a:buFont typeface="Arial" panose="020B0604020202020204" pitchFamily="34" charset="0"/>
              <a:buChar char="•"/>
            </a:pPr>
            <a:r>
              <a:rPr lang="en-AU"/>
              <a:t>How does caring for our common home help protect the most vulnerable?</a:t>
            </a:r>
          </a:p>
          <a:p>
            <a:pPr marL="171450" indent="-171450">
              <a:buFont typeface="Arial" panose="020B0604020202020204" pitchFamily="34" charset="0"/>
              <a:buChar char="•"/>
            </a:pPr>
            <a:r>
              <a:rPr lang="en-AU"/>
              <a:t>What is one thing you can do to care for our common home? </a:t>
            </a:r>
          </a:p>
          <a:p>
            <a:endParaRPr lang="en-AU"/>
          </a:p>
          <a:p>
            <a:r>
              <a:rPr lang="en-AU" i="1"/>
              <a:t>(pause)</a:t>
            </a:r>
          </a:p>
          <a:p>
            <a:endParaRPr lang="en-AU"/>
          </a:p>
          <a:p>
            <a:r>
              <a:rPr lang="en-AU" b="1"/>
              <a:t>RESPOND</a:t>
            </a:r>
          </a:p>
          <a:p>
            <a:endParaRPr lang="en-AU" b="1"/>
          </a:p>
          <a:p>
            <a:pPr marL="14400">
              <a:lnSpc>
                <a:spcPct val="110000"/>
              </a:lnSpc>
              <a:spcBef>
                <a:spcPts val="0"/>
              </a:spcBef>
            </a:pPr>
            <a:r>
              <a:rPr lang="en-US" sz="1200">
                <a:ea typeface="Roboto" panose="02000000000000000000" pitchFamily="2" charset="0"/>
                <a:cs typeface="Roboto" panose="02000000000000000000" pitchFamily="2" charset="0"/>
              </a:rPr>
              <a:t>Jesus, you hear “both the cry of the earth and the cry of the poor.”</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care.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39</a:t>
            </a:fld>
            <a:endParaRPr lang="en-US"/>
          </a:p>
        </p:txBody>
      </p:sp>
    </p:spTree>
    <p:extLst>
      <p:ext uri="{BB962C8B-B14F-4D97-AF65-F5344CB8AC3E}">
        <p14:creationId xmlns:p14="http://schemas.microsoft.com/office/powerpoint/2010/main" val="25308313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13</a:t>
            </a:r>
          </a:p>
          <a:p>
            <a:r>
              <a:rPr lang="en-AU" sz="1200" b="1"/>
              <a:t>Jesus is taken down from the cross</a:t>
            </a:r>
          </a:p>
          <a:p>
            <a:endParaRPr lang="en-AU" sz="1200"/>
          </a:p>
          <a:p>
            <a:r>
              <a:rPr lang="en-AU" sz="1200">
                <a:solidFill>
                  <a:schemeClr val="bg1"/>
                </a:solidFill>
                <a:latin typeface="Arial"/>
                <a:cs typeface="Arial"/>
              </a:rPr>
              <a:t>A secret follower of Jesus named Joseph of Arimathaea asks Pilate if he can remove the body of Jesus from the cross. Pilate allows it, so Joseph and another follower named Nicodemus take it away and prepare it for burial.  </a:t>
            </a:r>
            <a:endParaRPr lang="en-US" sz="1200">
              <a:solidFill>
                <a:schemeClr val="bg1"/>
              </a:solidFill>
            </a:endParaRPr>
          </a:p>
          <a:p>
            <a:endParaRPr lang="en-AU" sz="1200"/>
          </a:p>
          <a:p>
            <a:r>
              <a:rPr lang="en-AU" sz="1200" i="1"/>
              <a:t>(pause)</a:t>
            </a:r>
          </a:p>
          <a:p>
            <a:endParaRPr lang="en-AU" sz="1200"/>
          </a:p>
          <a:p>
            <a:r>
              <a:rPr lang="en-AU" sz="1200"/>
              <a:t>Joseph of Arimathaea kept his care for Jesus secret because he was afraid of what might happen if it became public. But his fear did not keep him from acting with care and human dignity. </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27:57–58, Mark 15:42–45, Luke 23:50–52, John 19:38</a:t>
            </a:r>
          </a:p>
          <a:p>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40</a:t>
            </a:fld>
            <a:endParaRPr lang="en-US"/>
          </a:p>
        </p:txBody>
      </p:sp>
    </p:spTree>
    <p:extLst>
      <p:ext uri="{BB962C8B-B14F-4D97-AF65-F5344CB8AC3E}">
        <p14:creationId xmlns:p14="http://schemas.microsoft.com/office/powerpoint/2010/main" val="25447470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AU" b="1" i="0">
                <a:solidFill>
                  <a:schemeClr val="tx2">
                    <a:lumMod val="75000"/>
                  </a:schemeClr>
                </a:solidFill>
              </a:rPr>
              <a:t>ROLAND’S STORY</a:t>
            </a:r>
          </a:p>
          <a:p>
            <a:pPr>
              <a:lnSpc>
                <a:spcPct val="100000"/>
              </a:lnSpc>
            </a:pPr>
            <a:endParaRPr lang="en-AU" b="1" i="0">
              <a:solidFill>
                <a:schemeClr val="tx2">
                  <a:lumMod val="75000"/>
                </a:schemeClr>
              </a:solidFill>
            </a:endParaRPr>
          </a:p>
          <a:p>
            <a:pPr>
              <a:lnSpc>
                <a:spcPct val="100000"/>
              </a:lnSpc>
            </a:pPr>
            <a:r>
              <a:rPr lang="en-AU" i="1">
                <a:solidFill>
                  <a:schemeClr val="tx2">
                    <a:lumMod val="75000"/>
                  </a:schemeClr>
                </a:solidFill>
              </a:rPr>
              <a:t>Roland’s </a:t>
            </a:r>
            <a:r>
              <a:rPr lang="en-AU" i="1"/>
              <a:t>determination to rebuild his life and support others shows how love can inspire hope and opportunity.</a:t>
            </a:r>
            <a:endParaRPr lang="en-AU" i="1">
              <a:solidFill>
                <a:schemeClr val="tx2">
                  <a:lumMod val="75000"/>
                </a:schemeClr>
              </a:solidFill>
            </a:endParaRPr>
          </a:p>
          <a:p>
            <a:pPr>
              <a:lnSpc>
                <a:spcPct val="100000"/>
              </a:lnSpc>
            </a:pPr>
            <a:endParaRPr lang="en-AU" i="1">
              <a:solidFill>
                <a:schemeClr val="tx2">
                  <a:lumMod val="75000"/>
                </a:schemeClr>
              </a:solidFill>
            </a:endParaRPr>
          </a:p>
          <a:p>
            <a:pPr>
              <a:lnSpc>
                <a:spcPct val="100000"/>
              </a:lnSpc>
            </a:pPr>
            <a:r>
              <a:rPr lang="en-US">
                <a:solidFill>
                  <a:srgbClr val="000000"/>
                </a:solidFill>
              </a:rPr>
              <a:t>A father of four, Roland and his family were forced to flee their hometown in the Democratic Republic of Congo due to violent ethnic conflict. When his family arrived in their new village, they had nothing. Struggling to provide a single meal for his family each day, Roland had to take on menial tasks like digging latrines to survive. </a:t>
            </a:r>
          </a:p>
          <a:p>
            <a:pPr>
              <a:lnSpc>
                <a:spcPct val="100000"/>
              </a:lnSpc>
            </a:pPr>
            <a:r>
              <a:rPr lang="en-US">
                <a:solidFill>
                  <a:srgbClr val="000000"/>
                </a:solidFill>
              </a:rPr>
              <a:t>Roland was selected to participate in the Youth Capacity Strengthening program, funded by Caritas Australia in partnership with Caritas Développement Kongolo. Roland chose carpentry as his trade, which empowered him to develop a stable income so he could support his family and build self-reliance. </a:t>
            </a:r>
          </a:p>
          <a:p>
            <a:pPr>
              <a:lnSpc>
                <a:spcPct val="100000"/>
              </a:lnSpc>
            </a:pPr>
            <a:endParaRPr lang="en-US">
              <a:solidFill>
                <a:srgbClr val="000000"/>
              </a:solidFill>
            </a:endParaRPr>
          </a:p>
          <a:p>
            <a:pPr>
              <a:lnSpc>
                <a:spcPct val="100000"/>
              </a:lnSpc>
            </a:pPr>
            <a:r>
              <a:rPr lang="en-US">
                <a:solidFill>
                  <a:srgbClr val="000000"/>
                </a:solidFill>
              </a:rPr>
              <a:t>Before joining the program, Roland’s family lived in extreme poverty. He had no steady income or secure access to land. However, the vocational training he received in carpentry transformed his situation dramatically. </a:t>
            </a:r>
          </a:p>
          <a:p>
            <a:pPr>
              <a:lnSpc>
                <a:spcPct val="100000"/>
              </a:lnSpc>
            </a:pPr>
            <a:endParaRPr lang="en-US">
              <a:solidFill>
                <a:srgbClr val="000000"/>
              </a:solidFill>
            </a:endParaRPr>
          </a:p>
          <a:p>
            <a:pPr>
              <a:lnSpc>
                <a:spcPct val="100000"/>
              </a:lnSpc>
            </a:pPr>
            <a:r>
              <a:rPr lang="en-US">
                <a:solidFill>
                  <a:srgbClr val="000000"/>
                </a:solidFill>
              </a:rPr>
              <a:t>“This training is crucial for us because it reduces unemployment, helps us escape poverty, and gives us freedom,” Roland explained. </a:t>
            </a:r>
          </a:p>
          <a:p>
            <a:pPr>
              <a:lnSpc>
                <a:spcPct val="100000"/>
              </a:lnSpc>
            </a:pPr>
            <a:endParaRPr lang="en-US">
              <a:solidFill>
                <a:srgbClr val="000000"/>
              </a:solidFill>
            </a:endParaRPr>
          </a:p>
          <a:p>
            <a:pPr>
              <a:lnSpc>
                <a:spcPct val="100000"/>
              </a:lnSpc>
            </a:pPr>
            <a:r>
              <a:rPr lang="en-US">
                <a:solidFill>
                  <a:srgbClr val="000000"/>
                </a:solidFill>
              </a:rPr>
              <a:t>Within months, Roland mastered carpentry, which allowed him to earn a stable income by making and selling furniture such as chairs and school benches. This income enabled him to provide for his family’s basic needs, including food, healthcare, and education for his children. His wife also began selling produce at the local market, adding to the household income. </a:t>
            </a:r>
          </a:p>
          <a:p>
            <a:pPr>
              <a:lnSpc>
                <a:spcPct val="100000"/>
              </a:lnSpc>
            </a:pPr>
            <a:endParaRPr lang="en-US">
              <a:solidFill>
                <a:srgbClr val="000000"/>
              </a:solidFill>
            </a:endParaRPr>
          </a:p>
          <a:p>
            <a:pPr>
              <a:lnSpc>
                <a:spcPct val="100000"/>
              </a:lnSpc>
            </a:pPr>
            <a:r>
              <a:rPr lang="en-US">
                <a:solidFill>
                  <a:srgbClr val="000000"/>
                </a:solidFill>
              </a:rPr>
              <a:t>“Since I started working after my training with Caritas, my life has changed. At home, we live in peace; we have enough food when we need it; my children go to school,” Roland explained.</a:t>
            </a:r>
          </a:p>
          <a:p>
            <a:pPr>
              <a:lnSpc>
                <a:spcPct val="100000"/>
              </a:lnSpc>
            </a:pPr>
            <a:endParaRPr lang="en-US">
              <a:solidFill>
                <a:srgbClr val="000000"/>
              </a:solidFill>
            </a:endParaRPr>
          </a:p>
          <a:p>
            <a:pPr>
              <a:lnSpc>
                <a:spcPct val="100000"/>
              </a:lnSpc>
            </a:pPr>
            <a:r>
              <a:rPr lang="en-US">
                <a:solidFill>
                  <a:srgbClr val="000000"/>
                </a:solidFill>
              </a:rPr>
              <a:t>Beyond this, Roland has become a role model in his community. He mentors 15 young people in carpentry, helping them acquire skills that can keep them out of dangerous work in the local mining sector. While mentoring other community members, he is working to expand his workshop, increase his land for farming, and purchase extra equipment. </a:t>
            </a:r>
          </a:p>
          <a:p>
            <a:pPr>
              <a:lnSpc>
                <a:spcPct val="100000"/>
              </a:lnSpc>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a:lnSpc>
                <a:spcPct val="100000"/>
              </a:lnSpc>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Arial" panose="020B0604020202020204" pitchFamily="34" charset="0"/>
                <a:ea typeface="Roboto" panose="02000000000000000000" pitchFamily="2" charset="0"/>
                <a:cs typeface="Roboto" panose="02000000000000000000" pitchFamily="2" charset="0"/>
              </a:rPr>
              <a:t>Image caption: Roland learnt carpentry skills through the Youth Strengthening Capacity program in the Democratic Republic of the Congo. This empowered Roland to develop  stable income to support his family and build self-reliance. He is now a mentor to other community members enabling them to  be self-reliant. Photo: Arlette Bashizi/Caritas Australia</a:t>
            </a:r>
          </a:p>
          <a:p>
            <a:pPr>
              <a:lnSpc>
                <a:spcPct val="100000"/>
              </a:lnSpc>
            </a:pPr>
            <a:endParaRPr lang="en-US">
              <a:solidFill>
                <a:srgbClr val="000000"/>
              </a:solidFill>
            </a:endParaRPr>
          </a:p>
          <a:p>
            <a:pPr>
              <a:lnSpc>
                <a:spcPct val="100000"/>
              </a:lnSpc>
            </a:pPr>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41</a:t>
            </a:fld>
            <a:endParaRPr lang="en-US"/>
          </a:p>
        </p:txBody>
      </p:sp>
    </p:spTree>
    <p:extLst>
      <p:ext uri="{BB962C8B-B14F-4D97-AF65-F5344CB8AC3E}">
        <p14:creationId xmlns:p14="http://schemas.microsoft.com/office/powerpoint/2010/main" val="3945047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r>
              <a:rPr lang="en-AU" sz="1200"/>
              <a:t>Irene used her talents to build a stronger future for her family</a:t>
            </a:r>
          </a:p>
          <a:p>
            <a:endParaRPr lang="en-AU" sz="1200"/>
          </a:p>
          <a:p>
            <a:pPr marL="342900" indent="-342900">
              <a:lnSpc>
                <a:spcPct val="110000"/>
              </a:lnSpc>
              <a:spcBef>
                <a:spcPts val="0"/>
              </a:spcBef>
              <a:buFont typeface="Arial" panose="020B0604020202020204" pitchFamily="34" charset="0"/>
              <a:buChar char="•"/>
            </a:pPr>
            <a:r>
              <a:rPr lang="en-AU" sz="1200"/>
              <a:t>What gifts or abilities could you use to support justice for others?</a:t>
            </a:r>
          </a:p>
          <a:p>
            <a:pPr marL="342900" indent="-342900">
              <a:lnSpc>
                <a:spcPct val="110000"/>
              </a:lnSpc>
              <a:spcBef>
                <a:spcPts val="0"/>
              </a:spcBef>
              <a:buFont typeface="Arial" panose="020B0604020202020204" pitchFamily="34" charset="0"/>
              <a:buChar char="•"/>
            </a:pPr>
            <a:r>
              <a:rPr lang="en-AU" sz="1200"/>
              <a:t>Where do you see dignity being denied in our world and how might you respond?</a:t>
            </a:r>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stand for justice and respect the dignity of all people.</a:t>
            </a:r>
          </a:p>
          <a:p>
            <a:pPr marL="14400">
              <a:lnSpc>
                <a:spcPct val="110000"/>
              </a:lnSpc>
              <a:spcBef>
                <a:spcPts val="0"/>
              </a:spcBef>
            </a:pPr>
            <a:r>
              <a:rPr lang="en-US" sz="1200" b="1">
                <a:ea typeface="Roboto" panose="02000000000000000000" pitchFamily="2" charset="0"/>
                <a:cs typeface="Roboto" panose="02000000000000000000" pitchFamily="2" charset="0"/>
              </a:rPr>
              <a:t>May we follow the way of justice.</a:t>
            </a:r>
            <a:endParaRPr lang="en-AU" sz="1200" b="1">
              <a:ea typeface="Roboto" panose="02000000000000000000" pitchFamily="2" charset="0"/>
              <a:cs typeface="Roboto" panose="02000000000000000000" pitchFamily="2" charset="0"/>
            </a:endParaRP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6</a:t>
            </a:fld>
            <a:endParaRPr lang="en-US"/>
          </a:p>
        </p:txBody>
      </p:sp>
    </p:spTree>
    <p:extLst>
      <p:ext uri="{BB962C8B-B14F-4D97-AF65-F5344CB8AC3E}">
        <p14:creationId xmlns:p14="http://schemas.microsoft.com/office/powerpoint/2010/main" val="40143060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p>
          <a:p>
            <a:endParaRPr lang="en-AU" b="1" dirty="0"/>
          </a:p>
          <a:p>
            <a:pPr marL="342900" indent="-342900">
              <a:lnSpc>
                <a:spcPct val="110000"/>
              </a:lnSpc>
              <a:spcBef>
                <a:spcPts val="0"/>
              </a:spcBef>
              <a:buFont typeface="Arial" panose="020B0604020202020204" pitchFamily="34" charset="0"/>
              <a:buChar char="•"/>
            </a:pPr>
            <a:r>
              <a:rPr lang="en-AU" sz="1200" dirty="0"/>
              <a:t>Who inspired you to act with love?</a:t>
            </a:r>
          </a:p>
          <a:p>
            <a:pPr marL="342900" indent="-342900">
              <a:lnSpc>
                <a:spcPct val="110000"/>
              </a:lnSpc>
              <a:spcBef>
                <a:spcPts val="0"/>
              </a:spcBef>
              <a:buFont typeface="Arial" panose="020B0604020202020204" pitchFamily="34" charset="0"/>
              <a:buChar char="•"/>
            </a:pPr>
            <a:r>
              <a:rPr lang="en-AU" sz="1200" dirty="0"/>
              <a:t>How can you let love guide the way you encourage someone in your life?</a:t>
            </a:r>
            <a:endParaRPr lang="en-AU" dirty="0"/>
          </a:p>
          <a:p>
            <a:endParaRPr lang="en-AU" dirty="0"/>
          </a:p>
          <a:p>
            <a:r>
              <a:rPr lang="en-AU" i="1" dirty="0"/>
              <a:t>(pause)</a:t>
            </a:r>
          </a:p>
          <a:p>
            <a:endParaRPr lang="en-AU" dirty="0"/>
          </a:p>
          <a:p>
            <a:r>
              <a:rPr lang="en-AU" b="1" dirty="0"/>
              <a:t>RESPOND</a:t>
            </a:r>
          </a:p>
          <a:p>
            <a:endParaRPr lang="en-AU" dirty="0"/>
          </a:p>
          <a:p>
            <a:pPr marL="14400">
              <a:lnSpc>
                <a:spcPct val="110000"/>
              </a:lnSpc>
              <a:spcBef>
                <a:spcPts val="0"/>
              </a:spcBef>
            </a:pPr>
            <a:r>
              <a:rPr lang="en-US" sz="1200" dirty="0">
                <a:ea typeface="Roboto" panose="02000000000000000000" pitchFamily="2" charset="0"/>
                <a:cs typeface="Roboto" panose="02000000000000000000" pitchFamily="2" charset="0"/>
              </a:rPr>
              <a:t>Jesus, </a:t>
            </a:r>
            <a:r>
              <a:rPr lang="en-US" sz="1200" dirty="0"/>
              <a:t>your love beyond measure inspires love in return. </a:t>
            </a:r>
          </a:p>
          <a:p>
            <a:pPr marL="14400">
              <a:lnSpc>
                <a:spcPct val="110000"/>
              </a:lnSpc>
              <a:spcBef>
                <a:spcPts val="0"/>
              </a:spcBef>
            </a:pPr>
            <a:r>
              <a:rPr lang="en-US" sz="1200" b="1" dirty="0">
                <a:ea typeface="Roboto Medium" panose="02000000000000000000" pitchFamily="2" charset="0"/>
                <a:cs typeface="Roboto Medium" panose="02000000000000000000" pitchFamily="2" charset="0"/>
              </a:rPr>
              <a:t>May we follow the way of love.</a:t>
            </a: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42</a:t>
            </a:fld>
            <a:endParaRPr lang="en-US"/>
          </a:p>
        </p:txBody>
      </p:sp>
    </p:spTree>
    <p:extLst>
      <p:ext uri="{BB962C8B-B14F-4D97-AF65-F5344CB8AC3E}">
        <p14:creationId xmlns:p14="http://schemas.microsoft.com/office/powerpoint/2010/main" val="3619096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14 </a:t>
            </a:r>
          </a:p>
          <a:p>
            <a:r>
              <a:rPr lang="en-AU" sz="1200" b="1"/>
              <a:t>Jesus is laid in the tomb</a:t>
            </a:r>
          </a:p>
          <a:p>
            <a:endParaRPr lang="en-AU" sz="1200"/>
          </a:p>
          <a:p>
            <a:r>
              <a:rPr lang="en-AU" sz="1200">
                <a:solidFill>
                  <a:schemeClr val="bg1"/>
                </a:solidFill>
                <a:latin typeface="Arial"/>
                <a:cs typeface="Arial"/>
              </a:rPr>
              <a:t>Joseph of Arimathaea and Nicodemus wrap Jesus's body in linen cloths, with myrrh and aloes, then they lay it in a new tomb in the garden, near to where Jesus was crucified.</a:t>
            </a:r>
            <a:endParaRPr lang="en-US" sz="1200">
              <a:solidFill>
                <a:schemeClr val="bg1"/>
              </a:solidFill>
            </a:endParaRPr>
          </a:p>
          <a:p>
            <a:endParaRPr lang="en-AU" sz="1200"/>
          </a:p>
          <a:p>
            <a:r>
              <a:rPr lang="en-AU" sz="1200" i="1"/>
              <a:t>(pause)</a:t>
            </a:r>
          </a:p>
          <a:p>
            <a:endParaRPr lang="en-AU" sz="1200"/>
          </a:p>
          <a:p>
            <a:r>
              <a:rPr lang="en-AU" sz="1200">
                <a:latin typeface="Arial"/>
                <a:cs typeface="Arial"/>
              </a:rPr>
              <a:t>Having endured a terrible loss, Jesus's friends were afraid and hid themselves away. But soon, compelled by love and courage, Mary Magdalene, Simon Peter and John, would return to the tomb, only to find it empty.</a:t>
            </a:r>
            <a:endParaRPr lang="en-AU" sz="1200"/>
          </a:p>
          <a:p>
            <a:pPr>
              <a:lnSpc>
                <a:spcPts val="2400"/>
              </a:lnSpc>
              <a:spcAft>
                <a:spcPts val="1200"/>
              </a:spcAft>
            </a:pPr>
            <a:endParaRPr lang="en-AU" sz="1200">
              <a:latin typeface="Arial"/>
              <a:cs typeface="Arial"/>
            </a:endParaRPr>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27:59–61, Mark 15:46–47, Luke 23:53–56, John 19:39–42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43</a:t>
            </a:fld>
            <a:endParaRPr lang="en-US"/>
          </a:p>
        </p:txBody>
      </p:sp>
    </p:spTree>
    <p:extLst>
      <p:ext uri="{BB962C8B-B14F-4D97-AF65-F5344CB8AC3E}">
        <p14:creationId xmlns:p14="http://schemas.microsoft.com/office/powerpoint/2010/main" val="28185525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FIR KUMARI’S STORY</a:t>
            </a:r>
          </a:p>
          <a:p>
            <a:endParaRPr lang="en-AU" dirty="0"/>
          </a:p>
          <a:p>
            <a:r>
              <a:rPr lang="en-AU" b="0" i="1" dirty="0"/>
              <a:t>By working with courage and determination, Fir Kumari is creating new opportunities in her own life and for those around her.</a:t>
            </a:r>
          </a:p>
          <a:p>
            <a:endParaRPr lang="en-AU" b="0" i="1" dirty="0"/>
          </a:p>
          <a:p>
            <a:r>
              <a:rPr lang="en-AU" sz="1200" dirty="0"/>
              <a:t>Fir </a:t>
            </a:r>
            <a:r>
              <a:rPr lang="en-AU" sz="1200" kern="1200" dirty="0">
                <a:solidFill>
                  <a:schemeClr val="tx1"/>
                </a:solidFill>
                <a:effectLst/>
                <a:latin typeface="Arial" panose="020B0604020202020204" pitchFamily="34" charset="0"/>
                <a:ea typeface="+mn-ea"/>
                <a:cs typeface="+mn-cs"/>
              </a:rPr>
              <a:t>Kumari (42), lives with her family, which includes her husband, daughter, and mother-in-law. Her mother-in-law manages the household chores, while her husband works in farming and her daughter is studying at boarding school. Fir Kumari was born with a physical impairment affecting only her left elbow. She has a yellow disability card, indicating a medium level of disability without an allowance. She finished her class 10. "I did not feel like studying further," expresses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She got married at the age of 20 and soon gave birth to her daughter. Due to her disability, farming work was challenging for her. However, rather than sitting idle, she learned to sew by observing a neighbour's tailor shop. “I took classes from her for one and half years,” Fir Kumari says. In 2022, she purchased a sewing machine and began making clothes herself.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“When I took the initiative, I felt scared about people’s opinions on what a person with a physical disability could accomplish and who would trust me with their garments,” says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Gradually, as she gained experience, people began to seek her sewing services. This motivated her to pursue sewing as a small business. However, her physical condition and basic sewing machine still made the work challenging.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In 2024, she joined a Caritas Nepal program. “I attended a Person with Disabilities (PWD) network meeting organized by Caritas Nepal in coordination with the </a:t>
            </a:r>
            <a:r>
              <a:rPr lang="en-AU" sz="1200" kern="1200" dirty="0" err="1">
                <a:solidFill>
                  <a:schemeClr val="tx1"/>
                </a:solidFill>
                <a:effectLst/>
                <a:latin typeface="Arial" panose="020B0604020202020204" pitchFamily="34" charset="0"/>
                <a:ea typeface="+mn-ea"/>
                <a:cs typeface="+mn-cs"/>
              </a:rPr>
              <a:t>Devchuli</a:t>
            </a:r>
            <a:r>
              <a:rPr lang="en-AU" sz="1200" kern="1200" dirty="0">
                <a:solidFill>
                  <a:schemeClr val="tx1"/>
                </a:solidFill>
                <a:effectLst/>
                <a:latin typeface="Arial" panose="020B0604020202020204" pitchFamily="34" charset="0"/>
                <a:ea typeface="+mn-ea"/>
                <a:cs typeface="+mn-cs"/>
              </a:rPr>
              <a:t> Municipality. During the second meeting, I was elected as the vice-chairperson of the network. I discovered that people with disabilities can work just like anyone else and earn a living. This realization made me even prouder of my efforts,” says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In March 2025, she received a grant to purchase an electric sewing machine.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"I feel at ease while I work," Fir Kumari said with a smile. " It took me about 2.5 to 3 hours to sew one set of cord-set, but now I complete in 1.5 hours. Operating this machine requires much less physical effort since it's electric, saving me 50% of the time compared to before and increasing my efficiency," added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This support has helped increase her income as well. “My income has more than doubled, and I have started saving monthly in a cooperative and women's group. The income is used not only for household expenses but also to invest in my daughter's education,” says Fir Kumari. She now stitches school uniforms, and the demand is high.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She plans to expand her tailoring business by hiring more people and adding another machine. She also wants to train other women to become financially strong. “I hope that this program continues, and if people like me, who have disabilities and want to do something, could also be supported like I have been, it would be wonderful.”</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1" dirty="0">
                <a:cs typeface="Arial" panose="020B0604020202020204" pitchFamily="34" charset="0"/>
              </a:rPr>
              <a:t>This project is supported by the Australian Government through the Australian NGO Cooperation Program (ANCP).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pPr>
              <a:lnSpc>
                <a:spcPct val="100000"/>
              </a:lnSpc>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Arial" panose="020B0604020202020204" pitchFamily="34" charset="0"/>
                <a:ea typeface="Roboto" panose="02000000000000000000" pitchFamily="2" charset="0"/>
                <a:cs typeface="Roboto" panose="02000000000000000000" pitchFamily="2" charset="0"/>
              </a:rPr>
              <a:t>Image caption: Fir Kumari sews using her new electric sewing machine. Photo:</a:t>
            </a:r>
            <a:r>
              <a:rPr lang="en-AU" sz="1200" kern="1200" dirty="0">
                <a:solidFill>
                  <a:schemeClr val="tx1"/>
                </a:solidFill>
                <a:latin typeface="Arial" panose="020B0604020202020204" pitchFamily="34" charset="0"/>
                <a:ea typeface="Roboto" panose="02000000000000000000" pitchFamily="2" charset="0"/>
                <a:cs typeface="Roboto" panose="02000000000000000000" pitchFamily="2" charset="0"/>
              </a:rPr>
              <a:t> Caritas Nepal</a:t>
            </a:r>
            <a:endParaRPr lang="en-US" sz="1200" kern="1200" dirty="0">
              <a:solidFill>
                <a:schemeClr val="tx1"/>
              </a:solidFill>
              <a:latin typeface="Arial" panose="020B0604020202020204" pitchFamily="34" charset="0"/>
              <a:ea typeface="Roboto" panose="02000000000000000000" pitchFamily="2" charset="0"/>
              <a:cs typeface="Roboto" panose="02000000000000000000" pitchFamily="2"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44</a:t>
            </a:fld>
            <a:endParaRPr lang="en-US"/>
          </a:p>
        </p:txBody>
      </p:sp>
    </p:spTree>
    <p:extLst>
      <p:ext uri="{BB962C8B-B14F-4D97-AF65-F5344CB8AC3E}">
        <p14:creationId xmlns:p14="http://schemas.microsoft.com/office/powerpoint/2010/main" val="12692170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p>
          <a:p>
            <a:endParaRPr lang="en-AU" b="1" dirty="0"/>
          </a:p>
          <a:p>
            <a:pPr>
              <a:lnSpc>
                <a:spcPct val="110000"/>
              </a:lnSpc>
              <a:spcBef>
                <a:spcPts val="0"/>
              </a:spcBef>
            </a:pPr>
            <a:r>
              <a:rPr lang="en-AU" sz="1200" dirty="0"/>
              <a:t>Fir Kumari’s determination has opened new possibilities for her and others.</a:t>
            </a:r>
          </a:p>
          <a:p>
            <a:pPr marL="171450" indent="-171450">
              <a:lnSpc>
                <a:spcPct val="110000"/>
              </a:lnSpc>
              <a:spcBef>
                <a:spcPts val="0"/>
              </a:spcBef>
              <a:buFont typeface="Arial" panose="020B0604020202020204" pitchFamily="34" charset="0"/>
              <a:buChar char="•"/>
            </a:pPr>
            <a:r>
              <a:rPr lang="en-AU" sz="1200" dirty="0"/>
              <a:t>What small acts of courage can you take in your daily life?</a:t>
            </a:r>
          </a:p>
          <a:p>
            <a:pPr marL="171450" indent="-171450">
              <a:lnSpc>
                <a:spcPct val="110000"/>
              </a:lnSpc>
              <a:spcBef>
                <a:spcPts val="0"/>
              </a:spcBef>
              <a:buFont typeface="Arial" panose="020B0604020202020204" pitchFamily="34" charset="0"/>
              <a:buChar char="•"/>
            </a:pPr>
            <a:r>
              <a:rPr lang="en-AU" sz="1200" dirty="0"/>
              <a:t>How can you support someone as they take a courageous first step?</a:t>
            </a:r>
            <a:endParaRPr lang="en-AU" dirty="0"/>
          </a:p>
          <a:p>
            <a:endParaRPr lang="en-AU" dirty="0"/>
          </a:p>
          <a:p>
            <a:r>
              <a:rPr lang="en-AU" i="1" dirty="0"/>
              <a:t>(pause)</a:t>
            </a:r>
          </a:p>
          <a:p>
            <a:endParaRPr lang="en-AU" dirty="0"/>
          </a:p>
          <a:p>
            <a:r>
              <a:rPr lang="en-AU" b="1" dirty="0"/>
              <a:t>RESPOND</a:t>
            </a:r>
          </a:p>
          <a:p>
            <a:endParaRPr lang="en-AU" dirty="0"/>
          </a:p>
          <a:p>
            <a:pPr marL="14400">
              <a:lnSpc>
                <a:spcPct val="110000"/>
              </a:lnSpc>
              <a:spcBef>
                <a:spcPts val="0"/>
              </a:spcBef>
            </a:pPr>
            <a:r>
              <a:rPr lang="en-US" sz="1200" dirty="0">
                <a:ea typeface="Roboto" panose="02000000000000000000" pitchFamily="2" charset="0"/>
                <a:cs typeface="Roboto" panose="02000000000000000000" pitchFamily="2" charset="0"/>
              </a:rPr>
              <a:t>Jesus, </a:t>
            </a:r>
            <a:r>
              <a:rPr lang="en-US" sz="1200" dirty="0"/>
              <a:t>inspire us to be courageous.</a:t>
            </a:r>
          </a:p>
          <a:p>
            <a:pPr marL="14400">
              <a:lnSpc>
                <a:spcPct val="110000"/>
              </a:lnSpc>
              <a:spcBef>
                <a:spcPts val="0"/>
              </a:spcBef>
            </a:pPr>
            <a:r>
              <a:rPr lang="en-US" sz="1200" b="1" dirty="0">
                <a:ea typeface="Roboto Medium" panose="02000000000000000000" pitchFamily="2" charset="0"/>
                <a:cs typeface="Roboto Medium" panose="02000000000000000000" pitchFamily="2" charset="0"/>
              </a:rPr>
              <a:t>May we follow the way of courage.</a:t>
            </a: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45</a:t>
            </a:fld>
            <a:endParaRPr lang="en-US"/>
          </a:p>
        </p:txBody>
      </p:sp>
    </p:spTree>
    <p:extLst>
      <p:ext uri="{BB962C8B-B14F-4D97-AF65-F5344CB8AC3E}">
        <p14:creationId xmlns:p14="http://schemas.microsoft.com/office/powerpoint/2010/main" val="6922774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a:solidFill>
                  <a:schemeClr val="accent1"/>
                </a:solidFill>
              </a:rPr>
              <a:t>CLOSE</a:t>
            </a:r>
          </a:p>
          <a:p>
            <a:pPr algn="l"/>
            <a:endParaRPr lang="en-AU" sz="1200" b="1">
              <a:solidFill>
                <a:schemeClr val="accent6"/>
              </a:solidFill>
            </a:endParaRPr>
          </a:p>
          <a:p>
            <a:pPr algn="l">
              <a:spcAft>
                <a:spcPts val="600"/>
              </a:spcAft>
            </a:pPr>
            <a:r>
              <a:rPr lang="en-US" sz="1200" spc="-10">
                <a:ea typeface="Roboto" panose="02000000000000000000" pitchFamily="2" charset="0"/>
                <a:cs typeface="Roboto" panose="02000000000000000000" pitchFamily="2" charset="0"/>
              </a:rPr>
              <a:t>We have walked the way of the cross. Now we continue in the way of hope, remembering that Christ is risen!</a:t>
            </a:r>
          </a:p>
          <a:p>
            <a:pPr algn="l">
              <a:spcAft>
                <a:spcPts val="600"/>
              </a:spcAft>
            </a:pPr>
            <a:endParaRPr lang="en-US" sz="1200" spc="-10">
              <a:ea typeface="Roboto" panose="02000000000000000000" pitchFamily="2" charset="0"/>
              <a:cs typeface="Roboto" panose="02000000000000000000" pitchFamily="2" charset="0"/>
            </a:endParaRPr>
          </a:p>
          <a:p>
            <a:pPr algn="l">
              <a:spcAft>
                <a:spcPts val="600"/>
              </a:spcAft>
            </a:pPr>
            <a:r>
              <a:rPr lang="en-US" sz="1200" spc="-10">
                <a:ea typeface="Roboto" panose="02000000000000000000" pitchFamily="2" charset="0"/>
                <a:cs typeface="Roboto" panose="02000000000000000000" pitchFamily="2" charset="0"/>
              </a:rPr>
              <a:t>May we follow the way of hope, working together to end poverty, promote justice and uphold dignity.</a:t>
            </a:r>
          </a:p>
          <a:p>
            <a:pPr algn="l">
              <a:spcAft>
                <a:spcPts val="600"/>
              </a:spcAft>
            </a:pPr>
            <a:r>
              <a:rPr lang="en-US" sz="1200" spc="-10">
                <a:ea typeface="Roboto" panose="02000000000000000000" pitchFamily="2" charset="0"/>
                <a:cs typeface="Roboto" panose="02000000000000000000" pitchFamily="2" charset="0"/>
              </a:rPr>
              <a:t>Amen</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46</a:t>
            </a:fld>
            <a:endParaRPr lang="en-US"/>
          </a:p>
        </p:txBody>
      </p:sp>
    </p:spTree>
    <p:extLst>
      <p:ext uri="{BB962C8B-B14F-4D97-AF65-F5344CB8AC3E}">
        <p14:creationId xmlns:p14="http://schemas.microsoft.com/office/powerpoint/2010/main" val="2230410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STATION 2 </a:t>
            </a:r>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Jesus takes up the cross</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Jesus is made to carry his own cross all the way out of the city to a place called Golgotha or ‘the place of the skull’.</a:t>
            </a:r>
            <a:endParaRPr lang="en-US" sz="1200"/>
          </a:p>
          <a:p>
            <a:endParaRPr lang="en-AU" sz="1200"/>
          </a:p>
          <a:p>
            <a:r>
              <a:rPr lang="en-AU" sz="1200" i="1"/>
              <a:t>(pause)</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Jesus carried the weight of that heavy burden and understood the path ahead would be a difficult one. While he was in the garden, just before his arrest, he had even prayed that God would keep him from it: “</a:t>
            </a:r>
            <a:r>
              <a:rPr lang="en-AU" sz="1200" i="1"/>
              <a:t>Abba</a:t>
            </a:r>
            <a:r>
              <a:rPr lang="en-AU" sz="1200"/>
              <a:t>, Father, for you all things are possible. Take this cup from me. Yet not my will but yours be done.”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John 19:17, Mark 14:36</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7</a:t>
            </a:fld>
            <a:endParaRPr lang="en-US"/>
          </a:p>
        </p:txBody>
      </p:sp>
    </p:spTree>
    <p:extLst>
      <p:ext uri="{BB962C8B-B14F-4D97-AF65-F5344CB8AC3E}">
        <p14:creationId xmlns:p14="http://schemas.microsoft.com/office/powerpoint/2010/main" val="4153281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latin typeface="Arial" panose="020B0604020202020204" pitchFamily="34" charset="0"/>
                <a:cs typeface="Arial" panose="020B0604020202020204" pitchFamily="34" charset="0"/>
              </a:rPr>
              <a:t>WORKNESH’S STORY</a:t>
            </a:r>
          </a:p>
          <a:p>
            <a:endParaRPr lang="en-AU" b="1">
              <a:latin typeface="Arial" panose="020B0604020202020204" pitchFamily="34" charset="0"/>
              <a:cs typeface="Arial" panose="020B0604020202020204" pitchFamily="34" charset="0"/>
            </a:endParaRPr>
          </a:p>
          <a:p>
            <a:r>
              <a:rPr lang="en-AU" b="0" i="1">
                <a:latin typeface="Arial" panose="020B0604020202020204" pitchFamily="34" charset="0"/>
                <a:cs typeface="Arial" panose="020B0604020202020204" pitchFamily="34" charset="0"/>
              </a:rPr>
              <a:t>Worknesh’s </a:t>
            </a:r>
            <a:r>
              <a:rPr lang="en-AU" i="1">
                <a:latin typeface="Arial" panose="020B0604020202020204" pitchFamily="34" charset="0"/>
                <a:cs typeface="Arial" panose="020B0604020202020204" pitchFamily="34" charset="0"/>
              </a:rPr>
              <a:t>strength in adapting to climate challenges reflects the resilience of families who face hardship with courage.</a:t>
            </a:r>
            <a:endParaRPr lang="en-AU" b="0" i="1">
              <a:latin typeface="Arial" panose="020B0604020202020204" pitchFamily="34" charset="0"/>
              <a:cs typeface="Arial" panose="020B0604020202020204" pitchFamily="34" charset="0"/>
            </a:endParaRPr>
          </a:p>
          <a:p>
            <a:endParaRPr lang="en-AU" b="0">
              <a:latin typeface="Arial" panose="020B0604020202020204" pitchFamily="34" charset="0"/>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Ethiopia is one of the most populous countries in Africa, with an estimated population of over 120 million people. The country’s economy is heavily dependent on agriculture, with almost 70% of the population working in agriculture. Despite its agricultural potential, Ethiopia has experienced recurrent food crises as a result of drought, conflict and climate change.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Worknesh is a coffee and vegetable farmer who lives with her husband and children in a village in southern Ethiopia.</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During lean seasons, families like Worknesh’s are often at risk of hunger. The income from the coffee beans that Worknesh grows only lasts three months. During other times of the year, she grows staple food like millet and vegetables, but it is often a struggle to have enough food to feed her family. </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b="0" kern="1200">
                <a:solidFill>
                  <a:schemeClr val="tx1"/>
                </a:solidFill>
                <a:effectLst/>
                <a:latin typeface="Arial" panose="020B0604020202020204" pitchFamily="34" charset="0"/>
                <a:ea typeface="+mn-ea"/>
                <a:cs typeface="Arial" panose="020B0604020202020204" pitchFamily="34" charset="0"/>
              </a:rPr>
              <a:t>“We were suffering during the lean season and it destroys the yield,” </a:t>
            </a:r>
            <a:r>
              <a:rPr lang="en-US" sz="1200" kern="1200">
                <a:solidFill>
                  <a:schemeClr val="tx1"/>
                </a:solidFill>
                <a:effectLst/>
                <a:latin typeface="Arial" panose="020B0604020202020204" pitchFamily="34" charset="0"/>
                <a:ea typeface="+mn-ea"/>
                <a:cs typeface="Arial" panose="020B0604020202020204" pitchFamily="34" charset="0"/>
              </a:rPr>
              <a:t>Worknesh said.</a:t>
            </a:r>
            <a:r>
              <a:rPr lang="en-AU" sz="1200" kern="1200">
                <a:solidFill>
                  <a:schemeClr val="tx1"/>
                </a:solidFill>
                <a:effectLst/>
                <a:latin typeface="Arial" panose="020B0604020202020204" pitchFamily="34" charset="0"/>
                <a:ea typeface="+mn-ea"/>
                <a:cs typeface="Arial" panose="020B0604020202020204" pitchFamily="34" charset="0"/>
              </a:rPr>
              <a:t> </a:t>
            </a:r>
            <a:r>
              <a:rPr lang="en-US" sz="1200" b="0" kern="1200">
                <a:solidFill>
                  <a:schemeClr val="tx1"/>
                </a:solidFill>
                <a:effectLst/>
                <a:latin typeface="Arial" panose="020B0604020202020204" pitchFamily="34" charset="0"/>
                <a:ea typeface="+mn-ea"/>
                <a:cs typeface="Arial" panose="020B0604020202020204" pitchFamily="34" charset="0"/>
              </a:rPr>
              <a:t>“We suffer when there is not enough food for our family. Since there is no option, our family tries to sustain and pass the time with root crops.”</a:t>
            </a:r>
            <a:r>
              <a:rPr lang="en-AU" sz="1200" b="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Malnutrition, particularly among children, remains a pressing issue in Ethiopia. High rates of stunting and wasting reflect underlying problems in food security and nutrition in the country, especially in rural areas.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Worknesh fears for her children’s health, as poor nutrition takes a toll on their growth and education. </a:t>
            </a:r>
            <a:r>
              <a:rPr lang="en-US" sz="1200" kern="1200">
                <a:solidFill>
                  <a:schemeClr val="tx1"/>
                </a:solidFill>
                <a:effectLst/>
                <a:latin typeface="Arial" panose="020B0604020202020204" pitchFamily="34" charset="0"/>
                <a:ea typeface="+mn-ea"/>
                <a:cs typeface="Arial" panose="020B0604020202020204" pitchFamily="34" charset="0"/>
              </a:rPr>
              <a:t>To make matters worse, her family is often forced to drink contaminated water from a spring, leading to frequent illness from waterborne diseases. The long trek - nearly 90 minutes - to collect clean water adds yet another burden to her already overwhelming responsibilities. </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Malaria is another persistent risk and the lack of health centres in her village means there is little support or treatment for malaria, waterborne diseases or other health risks that are present in her community.</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Although Ethiopia has made progress in reducing poverty, it remains widespread. The unpredictable nature of rainfall and crop yields means that the family’s food security is never guaranteed, and the situation is worsened by a series of droughts in the region. The 2022-2023 drought, one of the most severe in recent history, significantly impacted crop yields and water availability.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Despite these ongoing challenges, Worknesh’s life has begun to change for the better, thanks to the support of a program that has helped her improve her family’s food security and economic stability.</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With the support of Caritas Ethiopia, Worknesh was able to join the CLEAR (Innovative Climate-Smart Livelihood Enhancement for Resilience Building Project) program, which aims to support </a:t>
            </a:r>
            <a:r>
              <a:rPr lang="en-AU" sz="1200" kern="1200">
                <a:solidFill>
                  <a:schemeClr val="tx1"/>
                </a:solidFill>
                <a:effectLst/>
                <a:latin typeface="Arial" panose="020B0604020202020204" pitchFamily="34" charset="0"/>
                <a:ea typeface="+mn-ea"/>
                <a:cs typeface="Arial" panose="020B0604020202020204" pitchFamily="34" charset="0"/>
              </a:rPr>
              <a:t>communities who experience repeated drought and conflict driven crisis in the southern part of the country. The project aims to support communities by improving agricultural productivity, helping families diversify their income sources through on-farm and off-farm activities, promoting drinking water and irrigation technologies and improving sustainable water utilisation and land and forest conservation practices.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 the training and vegetable seeds provided by the program, Worknesh has been able to grow a variety of crops, ensuring a more reliable and nutritious food source for her family.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t>
            </a:r>
            <a:r>
              <a:rPr lang="en-US" sz="1200" kern="1200">
                <a:solidFill>
                  <a:schemeClr val="tx1"/>
                </a:solidFill>
                <a:effectLst/>
                <a:latin typeface="Arial" panose="020B0604020202020204" pitchFamily="34" charset="0"/>
                <a:ea typeface="+mn-ea"/>
                <a:cs typeface="Arial" panose="020B0604020202020204" pitchFamily="34" charset="0"/>
              </a:rPr>
              <a:t>After engaging in the project I am able to produce vegetable to secure my family food security problem and to increase my family income with the surplus product,” Worknesh said. </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Through the program, </a:t>
            </a:r>
            <a:r>
              <a:rPr lang="en-US" sz="1200" kern="1200">
                <a:solidFill>
                  <a:schemeClr val="tx1"/>
                </a:solidFill>
                <a:effectLst/>
                <a:latin typeface="Arial" panose="020B0604020202020204" pitchFamily="34" charset="0"/>
                <a:ea typeface="+mn-ea"/>
                <a:cs typeface="Arial" panose="020B0604020202020204" pitchFamily="34" charset="0"/>
              </a:rPr>
              <a:t>Worknesh </a:t>
            </a:r>
            <a:r>
              <a:rPr lang="en-AU" sz="1200" kern="1200">
                <a:solidFill>
                  <a:schemeClr val="tx1"/>
                </a:solidFill>
                <a:effectLst/>
                <a:latin typeface="Arial" panose="020B0604020202020204" pitchFamily="34" charset="0"/>
                <a:ea typeface="+mn-ea"/>
                <a:cs typeface="Arial" panose="020B0604020202020204" pitchFamily="34" charset="0"/>
              </a:rPr>
              <a:t>also gained valuable business management skills and joined a women’s savings group, allowing her to access new income streams and further strengthen her family's food security.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While the road ahead is still challenging and climate change continues to pose a threat to food security in Ethiopia, Worknesh’s journey is a testament to the power of hope and resilience in the face of adversity. Thanks to the CLEAR program, she now has the knowledge, resources, and confidence to forge a future for her children that is free from hunger.</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a:lnSpc>
                <a:spcPct val="110000"/>
              </a:lnSpc>
            </a:pPr>
            <a:r>
              <a:rPr lang="en-US" sz="1200" i="1"/>
              <a:t>This project is supported by the Australian Government through the Australian NGO Cooperation Program (ANCP).</a:t>
            </a:r>
            <a:r>
              <a:rPr lang="en-AU" sz="1200" i="1"/>
              <a:t>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____________</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Image caption: </a:t>
            </a:r>
            <a:r>
              <a:rPr lang="en-AU" sz="1200" b="0" i="0" kern="1200">
                <a:solidFill>
                  <a:schemeClr val="tx1"/>
                </a:solidFill>
                <a:effectLst/>
                <a:latin typeface="Arial" panose="020B0604020202020204" pitchFamily="34" charset="0"/>
                <a:ea typeface="+mn-ea"/>
                <a:cs typeface="Arial" panose="020B0604020202020204" pitchFamily="34" charset="0"/>
              </a:rPr>
              <a:t>Worknesh, a mother and member of Degebon Women's saving group is seen drying coffee beans at her house in Decha District, South West Region in Ethiopia. Photo: Maheder Tadese/Caritas Australia</a:t>
            </a:r>
            <a:endParaRPr lang="en-AU" sz="1200" kern="1200">
              <a:solidFill>
                <a:schemeClr val="tx1"/>
              </a:solidFill>
              <a:effectLst/>
              <a:latin typeface="Arial" panose="020B0604020202020204" pitchFamily="34" charset="0"/>
              <a:ea typeface="+mn-ea"/>
              <a:cs typeface="Arial" panose="020B0604020202020204" pitchFamily="34" charset="0"/>
            </a:endParaRPr>
          </a:p>
          <a:p>
            <a:endParaRPr lang="en-AU" sz="1200" kern="1200">
              <a:solidFill>
                <a:schemeClr val="tx1"/>
              </a:solidFill>
              <a:effectLst/>
              <a:latin typeface="Arial" panose="020B0604020202020204" pitchFamily="34" charset="0"/>
              <a:ea typeface="+mn-ea"/>
              <a:cs typeface="Arial" panose="020B0604020202020204" pitchFamily="34" charset="0"/>
            </a:endParaRPr>
          </a:p>
          <a:p>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8</a:t>
            </a:fld>
            <a:endParaRPr lang="en-US"/>
          </a:p>
        </p:txBody>
      </p:sp>
    </p:spTree>
    <p:extLst>
      <p:ext uri="{BB962C8B-B14F-4D97-AF65-F5344CB8AC3E}">
        <p14:creationId xmlns:p14="http://schemas.microsoft.com/office/powerpoint/2010/main" val="493935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Worknesh showed strength while navigating uncertainty. </a:t>
            </a:r>
          </a:p>
          <a:p>
            <a:pPr marL="342900" indent="-342900">
              <a:lnSpc>
                <a:spcPct val="110000"/>
              </a:lnSpc>
              <a:spcBef>
                <a:spcPts val="0"/>
              </a:spcBef>
              <a:buFont typeface="Arial" panose="020B0604020202020204" pitchFamily="34" charset="0"/>
              <a:buChar char="•"/>
            </a:pPr>
            <a:r>
              <a:rPr lang="en-AU" sz="1200"/>
              <a:t>Who do you know who carries heavy burdens and how could you walk with them?</a:t>
            </a:r>
          </a:p>
          <a:p>
            <a:pPr marL="342900" indent="-342900">
              <a:lnSpc>
                <a:spcPct val="110000"/>
              </a:lnSpc>
              <a:spcBef>
                <a:spcPts val="0"/>
              </a:spcBef>
              <a:buFont typeface="Arial" panose="020B0604020202020204" pitchFamily="34" charset="0"/>
              <a:buChar char="•"/>
            </a:pPr>
            <a:r>
              <a:rPr lang="en-AU" sz="1200"/>
              <a:t>How can you show solidarity with people facing climate-related hardship?</a:t>
            </a:r>
          </a:p>
          <a:p>
            <a:endParaRPr lang="en-AU"/>
          </a:p>
          <a:p>
            <a:r>
              <a:rPr lang="en-AU" i="1"/>
              <a:t>(pause)</a:t>
            </a:r>
          </a:p>
          <a:p>
            <a:endParaRPr lang="en-AU"/>
          </a:p>
          <a:p>
            <a:r>
              <a:rPr lang="en-AU" b="1"/>
              <a:t>RESPOND</a:t>
            </a:r>
          </a:p>
          <a:p>
            <a:endParaRPr lang="en-AU" b="1"/>
          </a:p>
          <a:p>
            <a:pPr marL="14400">
              <a:lnSpc>
                <a:spcPct val="110000"/>
              </a:lnSpc>
              <a:spcBef>
                <a:spcPts val="0"/>
              </a:spcBef>
            </a:pPr>
            <a:r>
              <a:rPr lang="en-US" sz="1200">
                <a:ea typeface="Roboto" panose="02000000000000000000" pitchFamily="2" charset="0"/>
                <a:cs typeface="Roboto" panose="02000000000000000000" pitchFamily="2" charset="0"/>
              </a:rPr>
              <a:t>Jesus, you feel the weight of heavy burdens and walk with all who suffer.</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solidarity.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9</a:t>
            </a:fld>
            <a:endParaRPr lang="en-US"/>
          </a:p>
        </p:txBody>
      </p:sp>
    </p:spTree>
    <p:extLst>
      <p:ext uri="{BB962C8B-B14F-4D97-AF65-F5344CB8AC3E}">
        <p14:creationId xmlns:p14="http://schemas.microsoft.com/office/powerpoint/2010/main" val="4294504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STATION 3 </a:t>
            </a:r>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Jesus falls for the first time</a:t>
            </a:r>
          </a:p>
          <a:p>
            <a:endParaRPr lang="en-AU" sz="1200"/>
          </a:p>
          <a:p>
            <a:pPr>
              <a:lnSpc>
                <a:spcPts val="2400"/>
              </a:lnSpc>
              <a:spcAft>
                <a:spcPts val="1200"/>
              </a:spcAft>
            </a:pPr>
            <a:r>
              <a:rPr lang="en-AU" sz="1200"/>
              <a:t>Under the weight of a heavy cross, Jesus stumbles and falls.</a:t>
            </a:r>
            <a:endParaRPr lang="en-US" sz="1200"/>
          </a:p>
          <a:p>
            <a:endParaRPr lang="en-AU" sz="1200"/>
          </a:p>
          <a:p>
            <a:r>
              <a:rPr lang="en-AU" sz="1200" i="1"/>
              <a:t>(pause)</a:t>
            </a:r>
          </a:p>
          <a:p>
            <a:endParaRPr lang="en-AU" sz="1200"/>
          </a:p>
          <a:p>
            <a:pPr>
              <a:lnSpc>
                <a:spcPts val="2400"/>
              </a:lnSpc>
              <a:spcAft>
                <a:spcPts val="1200"/>
              </a:spcAft>
            </a:pPr>
            <a:r>
              <a:rPr lang="en-AU" sz="1200"/>
              <a:t>Jesus understands how vulnerable we can be when life becomes challenging. Sometimes, the effects of such things as disability, poverty and geographic isolation combine and cause people to become especially vulnerable. </a:t>
            </a:r>
          </a:p>
          <a:p>
            <a:pPr>
              <a:lnSpc>
                <a:spcPts val="2400"/>
              </a:lnSpc>
              <a:spcAft>
                <a:spcPts val="1200"/>
              </a:spcAft>
            </a:pPr>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10</a:t>
            </a:fld>
            <a:endParaRPr lang="en-US"/>
          </a:p>
        </p:txBody>
      </p:sp>
    </p:spTree>
    <p:extLst>
      <p:ext uri="{BB962C8B-B14F-4D97-AF65-F5344CB8AC3E}">
        <p14:creationId xmlns:p14="http://schemas.microsoft.com/office/powerpoint/2010/main" val="401116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Arial" panose="020B0604020202020204" pitchFamily="34" charset="0"/>
                <a:ea typeface="+mn-ea"/>
                <a:cs typeface="Arial" panose="020B0604020202020204" pitchFamily="34" charset="0"/>
              </a:rPr>
              <a:t>SALIN’S STORY</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i="1" dirty="0">
                <a:latin typeface="Arial" panose="020B0604020202020204" pitchFamily="34" charset="0"/>
                <a:cs typeface="Arial" panose="020B0604020202020204" pitchFamily="34" charset="0"/>
              </a:rPr>
              <a:t>Care and human dignity are at the heart of Salin’s story. </a:t>
            </a: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Salin lives in rural Cambodia with her husband and six-year-old daughter. She works as a school principal in a remote village in the Siem Reap province. Many teachers in Cambodia earn a low wage, so Salin also has to work as a farmer to earn additional income to support her family. ​</a:t>
            </a:r>
          </a:p>
          <a:p>
            <a:pPr fontAlgn="base"/>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“My life is like the people in my village. I work as a school principal, earning only one salary, and doing a little farming so we can eat,” Salin said.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Cambodia is highly vulnerable to the effects of climate change, particularly droughts and floods. With less predictable rainfall and the nearest water well over 1.5 </a:t>
            </a:r>
            <a:r>
              <a:rPr lang="en-US" sz="1200" kern="1200" dirty="0" err="1">
                <a:solidFill>
                  <a:schemeClr val="tx1"/>
                </a:solidFill>
                <a:effectLst/>
                <a:latin typeface="Arial" panose="020B0604020202020204" pitchFamily="34" charset="0"/>
                <a:ea typeface="+mn-ea"/>
                <a:cs typeface="Arial" panose="020B0604020202020204" pitchFamily="34" charset="0"/>
              </a:rPr>
              <a:t>kilometres</a:t>
            </a:r>
            <a:r>
              <a:rPr lang="en-US" sz="1200" kern="1200" dirty="0">
                <a:solidFill>
                  <a:schemeClr val="tx1"/>
                </a:solidFill>
                <a:effectLst/>
                <a:latin typeface="Arial" panose="020B0604020202020204" pitchFamily="34" charset="0"/>
                <a:ea typeface="+mn-ea"/>
                <a:cs typeface="Arial" panose="020B0604020202020204" pitchFamily="34" charset="0"/>
              </a:rPr>
              <a:t> away, Salin’s household faced constant water shortages. The lack of clean water, handwashing and toilet facilities in the village had a significant impact on children at Salin’s school too.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lnSpc>
                <a:spcPct val="110000"/>
              </a:lnSpc>
            </a:pPr>
            <a:r>
              <a:rPr lang="en-US" sz="1200" dirty="0">
                <a:cs typeface="Arial" panose="020B0604020202020204" pitchFamily="34" charset="0"/>
              </a:rPr>
              <a:t>With the encouragement of the teachers at her school and other villagers, Salin joined a program that supports communities to create lasting change in their lives through sustainable access to food, income, WASH (Water, Sanitation and Hygiene), and disaster risk reduction training. Through the program, a 10,000 </a:t>
            </a:r>
            <a:r>
              <a:rPr lang="en-US" sz="1200" dirty="0" err="1">
                <a:cs typeface="Arial" panose="020B0604020202020204" pitchFamily="34" charset="0"/>
              </a:rPr>
              <a:t>litre</a:t>
            </a:r>
            <a:r>
              <a:rPr lang="en-US" sz="1200" dirty="0">
                <a:cs typeface="Arial" panose="020B0604020202020204" pitchFamily="34" charset="0"/>
              </a:rPr>
              <a:t> water distribution station was constructed in the village and Salin was elected as the chairperson of the water station committee. ​</a:t>
            </a: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“I am proud that I can help the community have access to water,” Salin said.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Although Salin leads a busy life as a school principal, she remains committed to devoting her time and skills to helping others and making sure her village has what it needs so that everyone can thrive. Her dream is for all children in her village to be healthy and to attend school regularly.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i="1" kern="1200" dirty="0">
              <a:solidFill>
                <a:schemeClr val="tx1"/>
              </a:solidFill>
              <a:effectLst/>
              <a:latin typeface="Arial" panose="020B0604020202020204" pitchFamily="34" charset="0"/>
              <a:ea typeface="+mn-ea"/>
              <a:cs typeface="Arial" panose="020B0604020202020204" pitchFamily="34" charset="0"/>
            </a:endParaRPr>
          </a:p>
          <a:p>
            <a:pPr>
              <a:lnSpc>
                <a:spcPct val="110000"/>
              </a:lnSpc>
            </a:pPr>
            <a:r>
              <a:rPr lang="en-US" sz="1200" i="1" dirty="0"/>
              <a:t>This project is supported by the Australian Government through the Australian NGO Cooperation Program (ANCP).</a:t>
            </a:r>
            <a:r>
              <a:rPr lang="en-AU" sz="1200" i="1" dirty="0"/>
              <a:t> </a:t>
            </a:r>
          </a:p>
          <a:p>
            <a:endParaRPr lang="en-AU" dirty="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dirty="0">
                <a:latin typeface="Arial" panose="020B0604020202020204" pitchFamily="34" charset="0"/>
                <a:cs typeface="Arial" panose="020B0604020202020204" pitchFamily="34" charset="0"/>
              </a:rPr>
              <a:t>____________</a:t>
            </a:r>
          </a:p>
          <a:p>
            <a:endParaRPr lang="en-AU" dirty="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kern="1200" dirty="0">
                <a:solidFill>
                  <a:schemeClr val="tx1"/>
                </a:solidFill>
                <a:effectLst/>
                <a:latin typeface="Arial" panose="020B0604020202020204" pitchFamily="34" charset="0"/>
                <a:ea typeface="+mn-ea"/>
                <a:cs typeface="Arial" panose="020B0604020202020204" pitchFamily="34" charset="0"/>
              </a:rPr>
              <a:t>Image caption: Salin is a school principal in rural Cambodia. She joined the Upholding Community Dignity Together program, supported by Caritas Australia and is helping her community access clean water. Photo: Caritas Australia</a:t>
            </a: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11</a:t>
            </a:fld>
            <a:endParaRPr lang="en-US"/>
          </a:p>
        </p:txBody>
      </p:sp>
    </p:spTree>
    <p:extLst>
      <p:ext uri="{BB962C8B-B14F-4D97-AF65-F5344CB8AC3E}">
        <p14:creationId xmlns:p14="http://schemas.microsoft.com/office/powerpoint/2010/main" val="9488482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3 images">
    <p:bg>
      <p:bgRef idx="1001">
        <a:schemeClr val="bg2"/>
      </p:bgRef>
    </p:bg>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3F9B4242-7D46-D026-8AB2-344C8DC3BF33}"/>
              </a:ext>
            </a:extLst>
          </p:cNvPr>
          <p:cNvSpPr txBox="1"/>
          <p:nvPr userDrawn="1"/>
        </p:nvSpPr>
        <p:spPr>
          <a:xfrm>
            <a:off x="829563" y="5991821"/>
            <a:ext cx="3214913" cy="285213"/>
          </a:xfrm>
          <a:prstGeom prst="rect">
            <a:avLst/>
          </a:prstGeom>
        </p:spPr>
        <p:txBody>
          <a:bodyPr vert="horz" wrap="square" lIns="0" tIns="8135" rIns="0" bIns="0" rtlCol="0">
            <a:spAutoFit/>
          </a:bodyPr>
          <a:lstStyle/>
          <a:p>
            <a:pPr marL="6257">
              <a:lnSpc>
                <a:spcPct val="100000"/>
              </a:lnSpc>
              <a:spcBef>
                <a:spcPts val="64"/>
              </a:spcBef>
            </a:pPr>
            <a:r>
              <a:rPr sz="1800" b="1" spc="-37">
                <a:solidFill>
                  <a:srgbClr val="762000"/>
                </a:solidFill>
                <a:latin typeface="Arial" panose="020B0604020202020204" pitchFamily="34" charset="0"/>
                <a:cs typeface="Arial"/>
              </a:rPr>
              <a:t>projectcompassion.org.au</a:t>
            </a:r>
            <a:endParaRPr sz="1800">
              <a:latin typeface="Arial" panose="020B0604020202020204" pitchFamily="34" charset="0"/>
              <a:cs typeface="Arial"/>
            </a:endParaRPr>
          </a:p>
        </p:txBody>
      </p:sp>
      <p:pic>
        <p:nvPicPr>
          <p:cNvPr id="7" name="object 3">
            <a:extLst>
              <a:ext uri="{FF2B5EF4-FFF2-40B4-BE49-F238E27FC236}">
                <a16:creationId xmlns:a16="http://schemas.microsoft.com/office/drawing/2014/main" id="{AFEF8814-632C-2E20-E5E3-05C054815ADB}"/>
              </a:ext>
            </a:extLst>
          </p:cNvPr>
          <p:cNvPicPr/>
          <p:nvPr userDrawn="1"/>
        </p:nvPicPr>
        <p:blipFill rotWithShape="1">
          <a:blip r:embed="rId2" cstate="print">
            <a:extLst>
              <a:ext uri="{28A0092B-C50C-407E-A947-70E740481C1C}">
                <a14:useLocalDpi xmlns:a14="http://schemas.microsoft.com/office/drawing/2010/main"/>
              </a:ext>
            </a:extLst>
          </a:blip>
          <a:srcRect t="-11121" b="-11121"/>
          <a:stretch/>
        </p:blipFill>
        <p:spPr>
          <a:xfrm>
            <a:off x="515939" y="742096"/>
            <a:ext cx="5046661" cy="832831"/>
          </a:xfrm>
          <a:prstGeom prst="rect">
            <a:avLst/>
          </a:prstGeom>
        </p:spPr>
      </p:pic>
      <p:sp>
        <p:nvSpPr>
          <p:cNvPr id="18" name="Picture Placeholder 17">
            <a:extLst>
              <a:ext uri="{FF2B5EF4-FFF2-40B4-BE49-F238E27FC236}">
                <a16:creationId xmlns:a16="http://schemas.microsoft.com/office/drawing/2014/main" id="{3CBD1A5D-8189-9AAB-36EA-5B37B134B8AC}"/>
              </a:ext>
            </a:extLst>
          </p:cNvPr>
          <p:cNvSpPr>
            <a:spLocks noGrp="1"/>
          </p:cNvSpPr>
          <p:nvPr userDrawn="1">
            <p:ph type="pic" sz="quarter" idx="19"/>
          </p:nvPr>
        </p:nvSpPr>
        <p:spPr>
          <a:xfrm>
            <a:off x="6748814" y="2304889"/>
            <a:ext cx="2672054" cy="2419511"/>
          </a:xfrm>
          <a:prstGeom prst="round2DiagRect">
            <a:avLst/>
          </a:prstGeom>
        </p:spPr>
        <p:txBody>
          <a:bodyPr/>
          <a:lstStyle/>
          <a:p>
            <a:endParaRPr lang="en-AU"/>
          </a:p>
        </p:txBody>
      </p:sp>
      <p:sp>
        <p:nvSpPr>
          <p:cNvPr id="2" name="Picture Placeholder 17">
            <a:extLst>
              <a:ext uri="{FF2B5EF4-FFF2-40B4-BE49-F238E27FC236}">
                <a16:creationId xmlns:a16="http://schemas.microsoft.com/office/drawing/2014/main" id="{1CC657DE-C719-E1C4-2B11-01B3A8E2337E}"/>
              </a:ext>
            </a:extLst>
          </p:cNvPr>
          <p:cNvSpPr>
            <a:spLocks noGrp="1"/>
          </p:cNvSpPr>
          <p:nvPr>
            <p:ph type="pic" sz="quarter" idx="22"/>
          </p:nvPr>
        </p:nvSpPr>
        <p:spPr>
          <a:xfrm>
            <a:off x="3631667" y="2304889"/>
            <a:ext cx="2672054" cy="2419511"/>
          </a:xfrm>
          <a:prstGeom prst="round2DiagRect">
            <a:avLst/>
          </a:prstGeom>
        </p:spPr>
        <p:txBody>
          <a:bodyPr/>
          <a:lstStyle/>
          <a:p>
            <a:endParaRPr lang="en-AU"/>
          </a:p>
        </p:txBody>
      </p:sp>
      <p:sp>
        <p:nvSpPr>
          <p:cNvPr id="3" name="Picture Placeholder 17">
            <a:extLst>
              <a:ext uri="{FF2B5EF4-FFF2-40B4-BE49-F238E27FC236}">
                <a16:creationId xmlns:a16="http://schemas.microsoft.com/office/drawing/2014/main" id="{2D60CEEC-6EA7-0E3C-823F-57C4748BBD70}"/>
              </a:ext>
            </a:extLst>
          </p:cNvPr>
          <p:cNvSpPr>
            <a:spLocks noGrp="1"/>
          </p:cNvSpPr>
          <p:nvPr>
            <p:ph type="pic" sz="quarter" idx="23"/>
          </p:nvPr>
        </p:nvSpPr>
        <p:spPr>
          <a:xfrm>
            <a:off x="514519" y="2304889"/>
            <a:ext cx="2672054" cy="2419511"/>
          </a:xfrm>
          <a:prstGeom prst="round2DiagRect">
            <a:avLst/>
          </a:prstGeom>
        </p:spPr>
        <p:txBody>
          <a:bodyPr/>
          <a:lstStyle/>
          <a:p>
            <a:endParaRPr lang="en-AU"/>
          </a:p>
        </p:txBody>
      </p:sp>
      <p:sp>
        <p:nvSpPr>
          <p:cNvPr id="8" name="Text Placeholder 7">
            <a:extLst>
              <a:ext uri="{FF2B5EF4-FFF2-40B4-BE49-F238E27FC236}">
                <a16:creationId xmlns:a16="http://schemas.microsoft.com/office/drawing/2014/main" id="{5ABBDA92-C446-C808-BBC7-80013AF510D4}"/>
              </a:ext>
            </a:extLst>
          </p:cNvPr>
          <p:cNvSpPr>
            <a:spLocks noGrp="1"/>
          </p:cNvSpPr>
          <p:nvPr>
            <p:ph type="body" sz="quarter" idx="24" hasCustomPrompt="1"/>
          </p:nvPr>
        </p:nvSpPr>
        <p:spPr>
          <a:xfrm>
            <a:off x="4513025" y="5596594"/>
            <a:ext cx="4924425" cy="680439"/>
          </a:xfrm>
          <a:prstGeom prst="rect">
            <a:avLst/>
          </a:prstGeom>
        </p:spPr>
        <p:txBody>
          <a:bodyPr anchor="b"/>
          <a:lstStyle>
            <a:lvl1pPr marL="0" indent="0" algn="r">
              <a:buNone/>
              <a:defRPr sz="2200" b="1">
                <a:solidFill>
                  <a:srgbClr val="000000"/>
                </a:solidFill>
              </a:defRPr>
            </a:lvl1pPr>
          </a:lstStyle>
          <a:p>
            <a:pPr lvl="0"/>
            <a:r>
              <a:rPr lang="en-US"/>
              <a:t>Click to edit Master text styles used for A4 landscape resources</a:t>
            </a:r>
          </a:p>
        </p:txBody>
      </p:sp>
      <p:pic>
        <p:nvPicPr>
          <p:cNvPr id="4" name="Picture 3" descr="A black arrow in a red circle&#10;&#10;Description automatically generated">
            <a:extLst>
              <a:ext uri="{FF2B5EF4-FFF2-40B4-BE49-F238E27FC236}">
                <a16:creationId xmlns:a16="http://schemas.microsoft.com/office/drawing/2014/main" id="{A03CD2B1-A1FA-D199-2003-80E1640E08D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4" b="-11534"/>
          <a:stretch/>
        </p:blipFill>
        <p:spPr>
          <a:xfrm>
            <a:off x="511644" y="5972427"/>
            <a:ext cx="263268" cy="324000"/>
          </a:xfrm>
          <a:prstGeom prst="rect">
            <a:avLst/>
          </a:prstGeom>
        </p:spPr>
      </p:pic>
      <p:pic>
        <p:nvPicPr>
          <p:cNvPr id="10" name="Picture 9" descr="A purple rectangular object with yellow text&#10;&#10;AI-generated content may be incorrect.">
            <a:extLst>
              <a:ext uri="{FF2B5EF4-FFF2-40B4-BE49-F238E27FC236}">
                <a16:creationId xmlns:a16="http://schemas.microsoft.com/office/drawing/2014/main" id="{C40408E2-F623-D304-5F1E-0BB2C55B6382}"/>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7673181" y="547621"/>
            <a:ext cx="2266686" cy="2687209"/>
          </a:xfrm>
          <a:prstGeom prst="rect">
            <a:avLst/>
          </a:prstGeom>
        </p:spPr>
      </p:pic>
    </p:spTree>
    <p:extLst>
      <p:ext uri="{BB962C8B-B14F-4D97-AF65-F5344CB8AC3E}">
        <p14:creationId xmlns:p14="http://schemas.microsoft.com/office/powerpoint/2010/main" val="98942629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1"/>
            <a:ext cx="9906000" cy="142042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5" name="Text Placeholder 7">
            <a:extLst>
              <a:ext uri="{FF2B5EF4-FFF2-40B4-BE49-F238E27FC236}">
                <a16:creationId xmlns:a16="http://schemas.microsoft.com/office/drawing/2014/main" id="{2F66C2B7-ABC0-C663-0DF8-038FE40659AC}"/>
              </a:ext>
            </a:extLst>
          </p:cNvPr>
          <p:cNvSpPr>
            <a:spLocks noGrp="1"/>
          </p:cNvSpPr>
          <p:nvPr>
            <p:ph type="body" sz="quarter" idx="12" hasCustomPrompt="1"/>
          </p:nvPr>
        </p:nvSpPr>
        <p:spPr>
          <a:xfrm>
            <a:off x="5052448" y="1651247"/>
            <a:ext cx="4546170" cy="4470584"/>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endParaRPr lang="en-AU"/>
          </a:p>
        </p:txBody>
      </p:sp>
      <p:sp>
        <p:nvSpPr>
          <p:cNvPr id="9" name="Text Placeholder 8">
            <a:extLst>
              <a:ext uri="{FF2B5EF4-FFF2-40B4-BE49-F238E27FC236}">
                <a16:creationId xmlns:a16="http://schemas.microsoft.com/office/drawing/2014/main" id="{20B16E7C-CC37-5010-29A0-12DAD7739B4C}"/>
              </a:ext>
            </a:extLst>
          </p:cNvPr>
          <p:cNvSpPr>
            <a:spLocks noGrp="1"/>
          </p:cNvSpPr>
          <p:nvPr>
            <p:ph type="body" sz="quarter" idx="13"/>
          </p:nvPr>
        </p:nvSpPr>
        <p:spPr>
          <a:xfrm>
            <a:off x="381000" y="763588"/>
            <a:ext cx="9144000" cy="474662"/>
          </a:xfrm>
          <a:prstGeom prst="rect">
            <a:avLst/>
          </a:prstGeom>
        </p:spPr>
        <p:txBody>
          <a:bodyPr/>
          <a:lstStyle>
            <a:lvl1pPr>
              <a:defRPr sz="2400" b="1"/>
            </a:lvl1pPr>
          </a:lstStyle>
          <a:p>
            <a:pPr lvl="0"/>
            <a:r>
              <a:rPr lang="en-US"/>
              <a:t>Click to edit Master text styles</a:t>
            </a:r>
          </a:p>
        </p:txBody>
      </p:sp>
      <p:sp>
        <p:nvSpPr>
          <p:cNvPr id="6" name="Rectangle: Single Corner Rounded 5">
            <a:extLst>
              <a:ext uri="{FF2B5EF4-FFF2-40B4-BE49-F238E27FC236}">
                <a16:creationId xmlns:a16="http://schemas.microsoft.com/office/drawing/2014/main" id="{6EF5C07E-E99E-75D8-16A1-A2818E28DAC6}"/>
              </a:ext>
            </a:extLst>
          </p:cNvPr>
          <p:cNvSpPr/>
          <p:nvPr userDrawn="1"/>
        </p:nvSpPr>
        <p:spPr>
          <a:xfrm>
            <a:off x="0" y="1420426"/>
            <a:ext cx="4953000" cy="5437574"/>
          </a:xfrm>
          <a:prstGeom prst="round1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7">
            <a:extLst>
              <a:ext uri="{FF2B5EF4-FFF2-40B4-BE49-F238E27FC236}">
                <a16:creationId xmlns:a16="http://schemas.microsoft.com/office/drawing/2014/main" id="{1C350A10-A220-0BCE-D22A-9881E9316EE1}"/>
              </a:ext>
            </a:extLst>
          </p:cNvPr>
          <p:cNvSpPr>
            <a:spLocks noGrp="1"/>
          </p:cNvSpPr>
          <p:nvPr>
            <p:ph type="body" sz="quarter" idx="14" hasCustomPrompt="1"/>
          </p:nvPr>
        </p:nvSpPr>
        <p:spPr>
          <a:xfrm>
            <a:off x="307382" y="1651247"/>
            <a:ext cx="4546170" cy="4470584"/>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chemeClr val="bg1"/>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endParaRPr lang="en-AU"/>
          </a:p>
        </p:txBody>
      </p:sp>
    </p:spTree>
    <p:extLst>
      <p:ext uri="{BB962C8B-B14F-4D97-AF65-F5344CB8AC3E}">
        <p14:creationId xmlns:p14="http://schemas.microsoft.com/office/powerpoint/2010/main" val="1463915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pitchFamily="2" charset="0"/>
              </a:rPr>
              <a:t>A CATHOLIC WORLDVIEW (JUDGE)</a:t>
            </a:r>
            <a:endParaRPr lang="en-AU" b="1">
              <a:solidFill>
                <a:schemeClr val="accent5"/>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1396605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Medium" pitchFamily="2" charset="0"/>
              </a:rPr>
              <a:t>FAITH IN ACTION (ACT)</a:t>
            </a:r>
            <a:endParaRPr lang="en-AU" b="1">
              <a:solidFill>
                <a:schemeClr val="accent5"/>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1988046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DFF5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685167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DFF5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FFB765BF-E6BB-9B58-AC28-97DED4C0AA50}"/>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017B26F0-46C5-0167-FCD5-71B16E34EF3E}"/>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794393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pitchFamily="2" charset="0"/>
              </a:rPr>
              <a:t>A CATHOLIC WORLDVIEW (JUDGE)</a:t>
            </a:r>
            <a:endParaRPr lang="en-AU" b="1">
              <a:solidFill>
                <a:schemeClr val="accent5"/>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rgbClr val="DF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2918323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Medium" pitchFamily="2" charset="0"/>
              </a:rPr>
              <a:t>FAITH IN ACTION (ACT)</a:t>
            </a:r>
            <a:endParaRPr lang="en-AU" b="1">
              <a:solidFill>
                <a:schemeClr val="accent5"/>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7580117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254622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FFB4D7DE-03D1-B2C4-5615-B5B49742D0B5}"/>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89A03608-F7C4-78DE-748E-F23A8F58CF89}"/>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557918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pitchFamily="2" charset="0"/>
              </a:rPr>
              <a:t>A CATHOLIC WORLDVIEW (JUDGE)</a:t>
            </a:r>
            <a:endParaRPr lang="en-AU" b="1">
              <a:solidFill>
                <a:schemeClr val="accent5"/>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3356085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3 images">
    <p:bg>
      <p:bgRef idx="1001">
        <a:schemeClr val="bg2"/>
      </p:bgRef>
    </p:bg>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3F9B4242-7D46-D026-8AB2-344C8DC3BF33}"/>
              </a:ext>
            </a:extLst>
          </p:cNvPr>
          <p:cNvSpPr txBox="1"/>
          <p:nvPr userDrawn="1"/>
        </p:nvSpPr>
        <p:spPr>
          <a:xfrm>
            <a:off x="829563" y="5991821"/>
            <a:ext cx="3214913" cy="285213"/>
          </a:xfrm>
          <a:prstGeom prst="rect">
            <a:avLst/>
          </a:prstGeom>
        </p:spPr>
        <p:txBody>
          <a:bodyPr vert="horz" wrap="square" lIns="0" tIns="8135" rIns="0" bIns="0" rtlCol="0">
            <a:spAutoFit/>
          </a:bodyPr>
          <a:lstStyle/>
          <a:p>
            <a:pPr marL="6257">
              <a:lnSpc>
                <a:spcPct val="100000"/>
              </a:lnSpc>
              <a:spcBef>
                <a:spcPts val="64"/>
              </a:spcBef>
            </a:pPr>
            <a:r>
              <a:rPr sz="1800" b="1" spc="-37">
                <a:solidFill>
                  <a:srgbClr val="762000"/>
                </a:solidFill>
                <a:latin typeface="Arial" panose="020B0604020202020204" pitchFamily="34" charset="0"/>
                <a:cs typeface="Arial"/>
              </a:rPr>
              <a:t>projectcompassion.org.au</a:t>
            </a:r>
            <a:endParaRPr sz="1800">
              <a:latin typeface="Arial" panose="020B0604020202020204" pitchFamily="34" charset="0"/>
              <a:cs typeface="Arial"/>
            </a:endParaRPr>
          </a:p>
        </p:txBody>
      </p:sp>
      <p:pic>
        <p:nvPicPr>
          <p:cNvPr id="7" name="object 3">
            <a:extLst>
              <a:ext uri="{FF2B5EF4-FFF2-40B4-BE49-F238E27FC236}">
                <a16:creationId xmlns:a16="http://schemas.microsoft.com/office/drawing/2014/main" id="{AFEF8814-632C-2E20-E5E3-05C054815ADB}"/>
              </a:ext>
            </a:extLst>
          </p:cNvPr>
          <p:cNvPicPr/>
          <p:nvPr userDrawn="1"/>
        </p:nvPicPr>
        <p:blipFill rotWithShape="1">
          <a:blip r:embed="rId2" cstate="print">
            <a:extLst>
              <a:ext uri="{28A0092B-C50C-407E-A947-70E740481C1C}">
                <a14:useLocalDpi xmlns:a14="http://schemas.microsoft.com/office/drawing/2010/main"/>
              </a:ext>
            </a:extLst>
          </a:blip>
          <a:srcRect t="-11121" b="-11121"/>
          <a:stretch/>
        </p:blipFill>
        <p:spPr>
          <a:xfrm>
            <a:off x="515939" y="742096"/>
            <a:ext cx="5046661" cy="832831"/>
          </a:xfrm>
          <a:prstGeom prst="rect">
            <a:avLst/>
          </a:prstGeom>
        </p:spPr>
      </p:pic>
      <p:sp>
        <p:nvSpPr>
          <p:cNvPr id="3" name="Picture Placeholder 17">
            <a:extLst>
              <a:ext uri="{FF2B5EF4-FFF2-40B4-BE49-F238E27FC236}">
                <a16:creationId xmlns:a16="http://schemas.microsoft.com/office/drawing/2014/main" id="{2D60CEEC-6EA7-0E3C-823F-57C4748BBD70}"/>
              </a:ext>
            </a:extLst>
          </p:cNvPr>
          <p:cNvSpPr>
            <a:spLocks noGrp="1"/>
          </p:cNvSpPr>
          <p:nvPr>
            <p:ph type="pic" sz="quarter" idx="23"/>
          </p:nvPr>
        </p:nvSpPr>
        <p:spPr>
          <a:xfrm>
            <a:off x="829563" y="1957366"/>
            <a:ext cx="1926840" cy="1769961"/>
          </a:xfrm>
          <a:prstGeom prst="round2DiagRect">
            <a:avLst/>
          </a:prstGeom>
        </p:spPr>
        <p:txBody>
          <a:bodyPr/>
          <a:lstStyle/>
          <a:p>
            <a:endParaRPr lang="en-AU"/>
          </a:p>
        </p:txBody>
      </p:sp>
      <p:sp>
        <p:nvSpPr>
          <p:cNvPr id="8" name="Text Placeholder 7">
            <a:extLst>
              <a:ext uri="{FF2B5EF4-FFF2-40B4-BE49-F238E27FC236}">
                <a16:creationId xmlns:a16="http://schemas.microsoft.com/office/drawing/2014/main" id="{5ABBDA92-C446-C808-BBC7-80013AF510D4}"/>
              </a:ext>
            </a:extLst>
          </p:cNvPr>
          <p:cNvSpPr>
            <a:spLocks noGrp="1"/>
          </p:cNvSpPr>
          <p:nvPr>
            <p:ph type="body" sz="quarter" idx="24" hasCustomPrompt="1"/>
          </p:nvPr>
        </p:nvSpPr>
        <p:spPr>
          <a:xfrm>
            <a:off x="5214792" y="5596594"/>
            <a:ext cx="4222658" cy="680439"/>
          </a:xfrm>
          <a:prstGeom prst="rect">
            <a:avLst/>
          </a:prstGeom>
        </p:spPr>
        <p:txBody>
          <a:bodyPr anchor="b"/>
          <a:lstStyle>
            <a:lvl1pPr marL="0" indent="0" algn="r">
              <a:buNone/>
              <a:defRPr sz="2200" b="1">
                <a:solidFill>
                  <a:srgbClr val="000000"/>
                </a:solidFill>
              </a:defRPr>
            </a:lvl1pPr>
          </a:lstStyle>
          <a:p>
            <a:pPr lvl="0"/>
            <a:r>
              <a:rPr lang="en-US"/>
              <a:t>Click to edit Master text styles used for A4 landscape resources</a:t>
            </a:r>
          </a:p>
        </p:txBody>
      </p:sp>
      <p:pic>
        <p:nvPicPr>
          <p:cNvPr id="4" name="Picture 3" descr="A black arrow in a red circle&#10;&#10;Description automatically generated">
            <a:extLst>
              <a:ext uri="{FF2B5EF4-FFF2-40B4-BE49-F238E27FC236}">
                <a16:creationId xmlns:a16="http://schemas.microsoft.com/office/drawing/2014/main" id="{A03CD2B1-A1FA-D199-2003-80E1640E08D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4" b="-11534"/>
          <a:stretch/>
        </p:blipFill>
        <p:spPr>
          <a:xfrm>
            <a:off x="511644" y="5972427"/>
            <a:ext cx="263268" cy="324000"/>
          </a:xfrm>
          <a:prstGeom prst="rect">
            <a:avLst/>
          </a:prstGeom>
        </p:spPr>
      </p:pic>
      <p:pic>
        <p:nvPicPr>
          <p:cNvPr id="10" name="Picture 9" descr="A purple rectangular object with yellow text&#10;&#10;AI-generated content may be incorrect.">
            <a:extLst>
              <a:ext uri="{FF2B5EF4-FFF2-40B4-BE49-F238E27FC236}">
                <a16:creationId xmlns:a16="http://schemas.microsoft.com/office/drawing/2014/main" id="{C40408E2-F623-D304-5F1E-0BB2C55B6382}"/>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7673181" y="547621"/>
            <a:ext cx="2266686" cy="2687209"/>
          </a:xfrm>
          <a:prstGeom prst="rect">
            <a:avLst/>
          </a:prstGeom>
        </p:spPr>
      </p:pic>
      <p:sp>
        <p:nvSpPr>
          <p:cNvPr id="6" name="Picture Placeholder 17">
            <a:extLst>
              <a:ext uri="{FF2B5EF4-FFF2-40B4-BE49-F238E27FC236}">
                <a16:creationId xmlns:a16="http://schemas.microsoft.com/office/drawing/2014/main" id="{AF9AC197-040D-688E-688F-B9E2A2C915BB}"/>
              </a:ext>
            </a:extLst>
          </p:cNvPr>
          <p:cNvSpPr>
            <a:spLocks noGrp="1"/>
          </p:cNvSpPr>
          <p:nvPr>
            <p:ph type="pic" sz="quarter" idx="25"/>
          </p:nvPr>
        </p:nvSpPr>
        <p:spPr>
          <a:xfrm>
            <a:off x="829563" y="3974593"/>
            <a:ext cx="1926840" cy="1769961"/>
          </a:xfrm>
          <a:prstGeom prst="round2DiagRect">
            <a:avLst/>
          </a:prstGeom>
        </p:spPr>
        <p:txBody>
          <a:bodyPr/>
          <a:lstStyle/>
          <a:p>
            <a:endParaRPr lang="en-AU"/>
          </a:p>
        </p:txBody>
      </p:sp>
      <p:sp>
        <p:nvSpPr>
          <p:cNvPr id="9" name="Picture Placeholder 17">
            <a:extLst>
              <a:ext uri="{FF2B5EF4-FFF2-40B4-BE49-F238E27FC236}">
                <a16:creationId xmlns:a16="http://schemas.microsoft.com/office/drawing/2014/main" id="{1C99AFCD-53D9-B44C-325A-28ABA52D7442}"/>
              </a:ext>
            </a:extLst>
          </p:cNvPr>
          <p:cNvSpPr>
            <a:spLocks noGrp="1"/>
          </p:cNvSpPr>
          <p:nvPr>
            <p:ph type="pic" sz="quarter" idx="26"/>
          </p:nvPr>
        </p:nvSpPr>
        <p:spPr>
          <a:xfrm>
            <a:off x="3287952" y="1957366"/>
            <a:ext cx="1926840" cy="1769961"/>
          </a:xfrm>
          <a:prstGeom prst="round2DiagRect">
            <a:avLst/>
          </a:prstGeom>
        </p:spPr>
        <p:txBody>
          <a:bodyPr/>
          <a:lstStyle/>
          <a:p>
            <a:endParaRPr lang="en-AU"/>
          </a:p>
        </p:txBody>
      </p:sp>
      <p:sp>
        <p:nvSpPr>
          <p:cNvPr id="11" name="Picture Placeholder 17">
            <a:extLst>
              <a:ext uri="{FF2B5EF4-FFF2-40B4-BE49-F238E27FC236}">
                <a16:creationId xmlns:a16="http://schemas.microsoft.com/office/drawing/2014/main" id="{D6236BAF-A22A-B29A-4509-8B2512025E29}"/>
              </a:ext>
            </a:extLst>
          </p:cNvPr>
          <p:cNvSpPr>
            <a:spLocks noGrp="1"/>
          </p:cNvSpPr>
          <p:nvPr>
            <p:ph type="pic" sz="quarter" idx="27"/>
          </p:nvPr>
        </p:nvSpPr>
        <p:spPr>
          <a:xfrm>
            <a:off x="3287952" y="3974593"/>
            <a:ext cx="1926840" cy="1769961"/>
          </a:xfrm>
          <a:prstGeom prst="round2DiagRect">
            <a:avLst/>
          </a:prstGeom>
        </p:spPr>
        <p:txBody>
          <a:bodyPr/>
          <a:lstStyle/>
          <a:p>
            <a:endParaRPr lang="en-AU"/>
          </a:p>
        </p:txBody>
      </p:sp>
      <p:pic>
        <p:nvPicPr>
          <p:cNvPr id="17" name="Picture 16" descr="A heart shaped symbol on a black background&#10;&#10;AI-generated content may be incorrect.">
            <a:extLst>
              <a:ext uri="{FF2B5EF4-FFF2-40B4-BE49-F238E27FC236}">
                <a16:creationId xmlns:a16="http://schemas.microsoft.com/office/drawing/2014/main" id="{9B8568CB-CFA3-FD9C-170C-B3BC8EE43ADA}"/>
              </a:ext>
            </a:extLst>
          </p:cNvPr>
          <p:cNvPicPr>
            <a:picLocks noChangeAspect="1"/>
          </p:cNvPicPr>
          <p:nvPr userDrawn="1"/>
        </p:nvPicPr>
        <p:blipFill>
          <a:blip r:embed="rId5"/>
          <a:stretch>
            <a:fillRect/>
          </a:stretch>
        </p:blipFill>
        <p:spPr>
          <a:xfrm>
            <a:off x="6423082" y="2650384"/>
            <a:ext cx="2153886" cy="2153886"/>
          </a:xfrm>
          <a:prstGeom prst="rect">
            <a:avLst/>
          </a:prstGeom>
        </p:spPr>
      </p:pic>
    </p:spTree>
    <p:extLst>
      <p:ext uri="{BB962C8B-B14F-4D97-AF65-F5344CB8AC3E}">
        <p14:creationId xmlns:p14="http://schemas.microsoft.com/office/powerpoint/2010/main" val="3172258543"/>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Medium" pitchFamily="2" charset="0"/>
              </a:rPr>
              <a:t>FAITH IN ACTION (ACT)</a:t>
            </a:r>
            <a:endParaRPr lang="en-AU" b="1">
              <a:solidFill>
                <a:schemeClr val="accent5"/>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940581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2329552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B555AEF3-90E7-1C3E-5BAB-ED353C703AAC}"/>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3D4D9265-9E1D-63EE-F787-66C3B0391B57}"/>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1236707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1"/>
                </a:solidFill>
                <a:latin typeface="Arial" panose="020B0604020202020204" pitchFamily="34" charset="0"/>
                <a:ea typeface="Roboto" pitchFamily="2" charset="0"/>
              </a:rPr>
              <a:t>A CATHOLIC WORLDVIEW (JUDGE)</a:t>
            </a:r>
            <a:endParaRPr lang="en-AU" b="1">
              <a:solidFill>
                <a:schemeClr val="accent1"/>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1"/>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24999181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solidFill>
            <a:schemeClr val="accent1"/>
          </a:solid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solidFill>
            <a:schemeClr val="accent1"/>
          </a:solid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1"/>
                </a:solidFill>
                <a:latin typeface="Arial" panose="020B0604020202020204" pitchFamily="34" charset="0"/>
                <a:ea typeface="Roboto Medium" pitchFamily="2" charset="0"/>
              </a:rPr>
              <a:t>FAITH IN ACTION (ACT)</a:t>
            </a:r>
            <a:endParaRPr lang="en-AU" b="1">
              <a:solidFill>
                <a:schemeClr val="accent1"/>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1"/>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a:ln>
            <a:solidFill>
              <a:schemeClr val="accent1"/>
            </a:solidFill>
          </a:ln>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27518411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Quote Slide">
    <p:bg>
      <p:bgPr>
        <a:solidFill>
          <a:srgbClr val="EDE2F1"/>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4A0511C-750F-6995-60B6-AAD499855949}"/>
              </a:ext>
            </a:extLst>
          </p:cNvPr>
          <p:cNvSpPr>
            <a:spLocks noGrp="1"/>
          </p:cNvSpPr>
          <p:nvPr>
            <p:ph type="body" sz="quarter" idx="10" hasCustomPrompt="1"/>
          </p:nvPr>
        </p:nvSpPr>
        <p:spPr>
          <a:xfrm>
            <a:off x="2459604" y="1904143"/>
            <a:ext cx="4986792" cy="2051844"/>
          </a:xfrm>
          <a:prstGeom prst="rect">
            <a:avLst/>
          </a:prstGeom>
        </p:spPr>
        <p:txBody>
          <a:bodyPr/>
          <a:lstStyle>
            <a:lvl1pPr algn="ctr">
              <a:lnSpc>
                <a:spcPts val="3207"/>
              </a:lnSpc>
              <a:defRPr sz="2907" b="1">
                <a:solidFill>
                  <a:srgbClr val="762000"/>
                </a:solidFill>
                <a:latin typeface="Arial" panose="020B0604020202020204" pitchFamily="34" charset="0"/>
                <a:cs typeface="Arial" panose="020B0604020202020204" pitchFamily="34" charset="0"/>
              </a:defRPr>
            </a:lvl1pPr>
          </a:lstStyle>
          <a:p>
            <a:pPr lvl="0"/>
            <a:r>
              <a:rPr lang="en-AU"/>
              <a:t>“</a:t>
            </a:r>
            <a:r>
              <a:rPr lang="en-AU" err="1"/>
              <a:t>Ihicia</a:t>
            </a:r>
            <a:r>
              <a:rPr lang="en-AU"/>
              <a:t> de </a:t>
            </a:r>
            <a:r>
              <a:rPr lang="en-AU" err="1"/>
              <a:t>eum</a:t>
            </a:r>
            <a:r>
              <a:rPr lang="en-AU"/>
              <a:t> </a:t>
            </a:r>
            <a:r>
              <a:rPr lang="en-AU" err="1"/>
              <a:t>quam</a:t>
            </a:r>
            <a:r>
              <a:rPr lang="en-AU"/>
              <a:t>, con num </a:t>
            </a:r>
            <a:r>
              <a:rPr lang="en-AU" err="1"/>
              <a:t>remque</a:t>
            </a:r>
            <a:r>
              <a:rPr lang="en-AU"/>
              <a:t> vit, </a:t>
            </a:r>
            <a:r>
              <a:rPr lang="en-AU" err="1"/>
              <a:t>ut</a:t>
            </a:r>
            <a:r>
              <a:rPr lang="en-AU"/>
              <a:t> fugit </a:t>
            </a:r>
            <a:r>
              <a:rPr lang="en-AU" err="1"/>
              <a:t>eum</a:t>
            </a:r>
            <a:r>
              <a:rPr lang="en-AU"/>
              <a:t> </a:t>
            </a:r>
            <a:r>
              <a:rPr lang="en-AU" err="1"/>
              <a:t>ipsam</a:t>
            </a:r>
            <a:r>
              <a:rPr lang="en-AU"/>
              <a:t> con </a:t>
            </a:r>
            <a:r>
              <a:rPr lang="en-AU" err="1"/>
              <a:t>possume</a:t>
            </a:r>
            <a:r>
              <a:rPr lang="en-AU"/>
              <a:t> pos </a:t>
            </a:r>
            <a:r>
              <a:rPr lang="en-AU" err="1"/>
              <a:t>ilit</a:t>
            </a:r>
            <a:r>
              <a:rPr lang="en-AU"/>
              <a:t> </a:t>
            </a:r>
            <a:r>
              <a:rPr lang="en-AU" err="1"/>
              <a:t>reperem</a:t>
            </a:r>
            <a:r>
              <a:rPr lang="en-AU"/>
              <a:t> qui </a:t>
            </a:r>
            <a:r>
              <a:rPr lang="en-AU" err="1"/>
              <a:t>voluptat</a:t>
            </a:r>
            <a:r>
              <a:rPr lang="en-AU"/>
              <a:t> </a:t>
            </a:r>
            <a:r>
              <a:rPr lang="en-AU" err="1"/>
              <a:t>accuscil</a:t>
            </a:r>
            <a:r>
              <a:rPr lang="en-AU"/>
              <a:t> </a:t>
            </a:r>
            <a:r>
              <a:rPr lang="en-AU" err="1"/>
              <a:t>inum</a:t>
            </a:r>
            <a:r>
              <a:rPr lang="en-AU"/>
              <a:t> </a:t>
            </a:r>
            <a:r>
              <a:rPr lang="en-AU" err="1"/>
              <a:t>namet</a:t>
            </a:r>
            <a:r>
              <a:rPr lang="en-AU"/>
              <a:t>.”</a:t>
            </a:r>
          </a:p>
        </p:txBody>
      </p:sp>
      <p:sp>
        <p:nvSpPr>
          <p:cNvPr id="12" name="Text Placeholder 10">
            <a:extLst>
              <a:ext uri="{FF2B5EF4-FFF2-40B4-BE49-F238E27FC236}">
                <a16:creationId xmlns:a16="http://schemas.microsoft.com/office/drawing/2014/main" id="{91BDA3CE-6F47-912F-242E-2692227DB157}"/>
              </a:ext>
            </a:extLst>
          </p:cNvPr>
          <p:cNvSpPr>
            <a:spLocks noGrp="1"/>
          </p:cNvSpPr>
          <p:nvPr>
            <p:ph type="body" sz="quarter" idx="11" hasCustomPrompt="1"/>
          </p:nvPr>
        </p:nvSpPr>
        <p:spPr>
          <a:xfrm>
            <a:off x="2459604" y="4748667"/>
            <a:ext cx="4986792" cy="223587"/>
          </a:xfrm>
          <a:prstGeom prst="rect">
            <a:avLst/>
          </a:prstGeom>
        </p:spPr>
        <p:txBody>
          <a:bodyPr anchor="ctr"/>
          <a:lstStyle>
            <a:lvl1pPr algn="ctr">
              <a:lnSpc>
                <a:spcPct val="100000"/>
              </a:lnSpc>
              <a:defRPr sz="1453" b="1">
                <a:solidFill>
                  <a:srgbClr val="762000"/>
                </a:solidFill>
                <a:latin typeface="Arial" panose="020B0604020202020204" pitchFamily="34" charset="0"/>
                <a:cs typeface="Arial" panose="020B0604020202020204" pitchFamily="34" charset="0"/>
              </a:defRPr>
            </a:lvl1pPr>
          </a:lstStyle>
          <a:p>
            <a:pPr marL="0" marR="0" lvl="0" indent="0" algn="ctr" defTabSz="450495" eaLnBrk="1" fontAlgn="auto" latinLnBrk="0" hangingPunct="1">
              <a:lnSpc>
                <a:spcPct val="100000"/>
              </a:lnSpc>
              <a:spcBef>
                <a:spcPts val="0"/>
              </a:spcBef>
              <a:spcAft>
                <a:spcPts val="0"/>
              </a:spcAft>
              <a:buClrTx/>
              <a:buSzTx/>
              <a:buFontTx/>
              <a:buNone/>
              <a:tabLst/>
              <a:defRPr/>
            </a:pPr>
            <a:r>
              <a:rPr lang="en-AU" sz="1453" b="1">
                <a:solidFill>
                  <a:srgbClr val="762000"/>
                </a:solidFill>
                <a:latin typeface="Arial"/>
                <a:cs typeface="Arial"/>
              </a:rPr>
              <a:t>– </a:t>
            </a:r>
            <a:r>
              <a:rPr lang="en-AU"/>
              <a:t>Name</a:t>
            </a:r>
          </a:p>
        </p:txBody>
      </p:sp>
      <p:pic>
        <p:nvPicPr>
          <p:cNvPr id="3" name="object 7">
            <a:extLst>
              <a:ext uri="{FF2B5EF4-FFF2-40B4-BE49-F238E27FC236}">
                <a16:creationId xmlns:a16="http://schemas.microsoft.com/office/drawing/2014/main" id="{5C17CC82-0C78-83C6-0941-D98C8B1310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539032" y="6366454"/>
            <a:ext cx="2147763" cy="288000"/>
          </a:xfrm>
          <a:prstGeom prst="rect">
            <a:avLst/>
          </a:prstGeom>
        </p:spPr>
      </p:pic>
    </p:spTree>
    <p:extLst>
      <p:ext uri="{BB962C8B-B14F-4D97-AF65-F5344CB8AC3E}">
        <p14:creationId xmlns:p14="http://schemas.microsoft.com/office/powerpoint/2010/main" val="4151576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1">
    <p:bg>
      <p:bgPr>
        <a:solidFill>
          <a:srgbClr val="F0E9E5"/>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C92AA18-FDE2-8BDF-F339-56E7555C4EDF}"/>
              </a:ext>
            </a:extLst>
          </p:cNvPr>
          <p:cNvSpPr>
            <a:spLocks noGrp="1"/>
          </p:cNvSpPr>
          <p:nvPr>
            <p:ph type="body" sz="quarter" idx="13" hasCustomPrompt="1"/>
          </p:nvPr>
        </p:nvSpPr>
        <p:spPr>
          <a:xfrm>
            <a:off x="381000" y="2084221"/>
            <a:ext cx="4997071" cy="792396"/>
          </a:xfrm>
          <a:prstGeom prst="rect">
            <a:avLst/>
          </a:prstGeom>
        </p:spPr>
        <p:txBody>
          <a:bodyPr/>
          <a:lstStyle>
            <a:lvl1pPr>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2" name="Text Placeholder 10">
            <a:extLst>
              <a:ext uri="{FF2B5EF4-FFF2-40B4-BE49-F238E27FC236}">
                <a16:creationId xmlns:a16="http://schemas.microsoft.com/office/drawing/2014/main" id="{7012B77D-CB24-36FC-3BDC-6FE8652ECB64}"/>
              </a:ext>
            </a:extLst>
          </p:cNvPr>
          <p:cNvSpPr>
            <a:spLocks noGrp="1"/>
          </p:cNvSpPr>
          <p:nvPr>
            <p:ph type="body" sz="quarter" idx="14" hasCustomPrompt="1"/>
          </p:nvPr>
        </p:nvSpPr>
        <p:spPr>
          <a:xfrm>
            <a:off x="381000" y="3429002"/>
            <a:ext cx="4997071" cy="447367"/>
          </a:xfrm>
          <a:prstGeom prst="rect">
            <a:avLst/>
          </a:prstGeom>
        </p:spPr>
        <p:txBody>
          <a:bodyPr/>
          <a:lstStyle>
            <a:lvl1pPr>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sp>
        <p:nvSpPr>
          <p:cNvPr id="2" name="object 6">
            <a:extLst>
              <a:ext uri="{FF2B5EF4-FFF2-40B4-BE49-F238E27FC236}">
                <a16:creationId xmlns:a16="http://schemas.microsoft.com/office/drawing/2014/main" id="{A0CE5D19-975E-015A-34D7-5924B7B4BE14}"/>
              </a:ext>
            </a:extLst>
          </p:cNvPr>
          <p:cNvSpPr/>
          <p:nvPr userDrawn="1"/>
        </p:nvSpPr>
        <p:spPr>
          <a:xfrm>
            <a:off x="4800601" y="685800"/>
            <a:ext cx="5105400" cy="6172200"/>
          </a:xfrm>
          <a:custGeom>
            <a:avLst/>
            <a:gdLst/>
            <a:ahLst/>
            <a:cxnLst/>
            <a:rect l="l" t="t" r="r" b="b"/>
            <a:pathLst>
              <a:path w="9353550" h="10505440">
                <a:moveTo>
                  <a:pt x="594956" y="6570510"/>
                </a:moveTo>
                <a:lnTo>
                  <a:pt x="592645" y="6526797"/>
                </a:lnTo>
                <a:lnTo>
                  <a:pt x="574116" y="6487134"/>
                </a:lnTo>
                <a:lnTo>
                  <a:pt x="540626" y="6456578"/>
                </a:lnTo>
                <a:lnTo>
                  <a:pt x="171869" y="6235319"/>
                </a:lnTo>
                <a:lnTo>
                  <a:pt x="129133" y="6220142"/>
                </a:lnTo>
                <a:lnTo>
                  <a:pt x="85420" y="6222454"/>
                </a:lnTo>
                <a:lnTo>
                  <a:pt x="45758" y="6240983"/>
                </a:lnTo>
                <a:lnTo>
                  <a:pt x="15189" y="6274473"/>
                </a:lnTo>
                <a:lnTo>
                  <a:pt x="0" y="6317221"/>
                </a:lnTo>
                <a:lnTo>
                  <a:pt x="2311" y="6360935"/>
                </a:lnTo>
                <a:lnTo>
                  <a:pt x="20840" y="6400597"/>
                </a:lnTo>
                <a:lnTo>
                  <a:pt x="54343" y="6431166"/>
                </a:lnTo>
                <a:lnTo>
                  <a:pt x="423087" y="6652412"/>
                </a:lnTo>
                <a:lnTo>
                  <a:pt x="466725" y="6667716"/>
                </a:lnTo>
                <a:lnTo>
                  <a:pt x="481749" y="6668719"/>
                </a:lnTo>
                <a:lnTo>
                  <a:pt x="510425" y="6665061"/>
                </a:lnTo>
                <a:lnTo>
                  <a:pt x="537273" y="6654368"/>
                </a:lnTo>
                <a:lnTo>
                  <a:pt x="560882" y="6636982"/>
                </a:lnTo>
                <a:lnTo>
                  <a:pt x="579767" y="6613258"/>
                </a:lnTo>
                <a:lnTo>
                  <a:pt x="594956" y="6570510"/>
                </a:lnTo>
                <a:close/>
              </a:path>
              <a:path w="9353550" h="10505440">
                <a:moveTo>
                  <a:pt x="1151813" y="5998692"/>
                </a:moveTo>
                <a:lnTo>
                  <a:pt x="1137729" y="5955589"/>
                </a:lnTo>
                <a:lnTo>
                  <a:pt x="925842" y="5581396"/>
                </a:lnTo>
                <a:lnTo>
                  <a:pt x="896137" y="5547131"/>
                </a:lnTo>
                <a:lnTo>
                  <a:pt x="856945" y="5527611"/>
                </a:lnTo>
                <a:lnTo>
                  <a:pt x="813295" y="5524208"/>
                </a:lnTo>
                <a:lnTo>
                  <a:pt x="770204" y="5538279"/>
                </a:lnTo>
                <a:lnTo>
                  <a:pt x="735939" y="5567997"/>
                </a:lnTo>
                <a:lnTo>
                  <a:pt x="716419" y="5607177"/>
                </a:lnTo>
                <a:lnTo>
                  <a:pt x="713003" y="5650827"/>
                </a:lnTo>
                <a:lnTo>
                  <a:pt x="727100" y="5693930"/>
                </a:lnTo>
                <a:lnTo>
                  <a:pt x="938961" y="6068136"/>
                </a:lnTo>
                <a:lnTo>
                  <a:pt x="981659" y="6111024"/>
                </a:lnTo>
                <a:lnTo>
                  <a:pt x="1038453" y="6126086"/>
                </a:lnTo>
                <a:lnTo>
                  <a:pt x="1052766" y="6125184"/>
                </a:lnTo>
                <a:lnTo>
                  <a:pt x="1094613" y="6111240"/>
                </a:lnTo>
                <a:lnTo>
                  <a:pt x="1128877" y="6081522"/>
                </a:lnTo>
                <a:lnTo>
                  <a:pt x="1148410" y="6042342"/>
                </a:lnTo>
                <a:lnTo>
                  <a:pt x="1151813" y="5998692"/>
                </a:lnTo>
                <a:close/>
              </a:path>
              <a:path w="9353550" h="10505440">
                <a:moveTo>
                  <a:pt x="1713230" y="9982657"/>
                </a:moveTo>
                <a:lnTo>
                  <a:pt x="1702625" y="9782531"/>
                </a:lnTo>
                <a:lnTo>
                  <a:pt x="1678139" y="9656064"/>
                </a:lnTo>
                <a:lnTo>
                  <a:pt x="1620926" y="9549524"/>
                </a:lnTo>
                <a:lnTo>
                  <a:pt x="1512138" y="9409125"/>
                </a:lnTo>
                <a:lnTo>
                  <a:pt x="1465973" y="8574926"/>
                </a:lnTo>
                <a:lnTo>
                  <a:pt x="1458899" y="8527237"/>
                </a:lnTo>
                <a:lnTo>
                  <a:pt x="1443659" y="8482381"/>
                </a:lnTo>
                <a:lnTo>
                  <a:pt x="1421015" y="8441017"/>
                </a:lnTo>
                <a:lnTo>
                  <a:pt x="1391704" y="8403806"/>
                </a:lnTo>
                <a:lnTo>
                  <a:pt x="1356474" y="8371433"/>
                </a:lnTo>
                <a:lnTo>
                  <a:pt x="1316088" y="8344548"/>
                </a:lnTo>
                <a:lnTo>
                  <a:pt x="1271282" y="8323821"/>
                </a:lnTo>
                <a:lnTo>
                  <a:pt x="1222806" y="8309927"/>
                </a:lnTo>
                <a:lnTo>
                  <a:pt x="1171409" y="8303539"/>
                </a:lnTo>
                <a:lnTo>
                  <a:pt x="1164780" y="8303387"/>
                </a:lnTo>
                <a:lnTo>
                  <a:pt x="1157897" y="8303946"/>
                </a:lnTo>
                <a:lnTo>
                  <a:pt x="1114031" y="8353374"/>
                </a:lnTo>
                <a:lnTo>
                  <a:pt x="1095032" y="8426285"/>
                </a:lnTo>
                <a:lnTo>
                  <a:pt x="1088097" y="8492769"/>
                </a:lnTo>
                <a:lnTo>
                  <a:pt x="1084008" y="8537689"/>
                </a:lnTo>
                <a:lnTo>
                  <a:pt x="1079588" y="8589048"/>
                </a:lnTo>
                <a:lnTo>
                  <a:pt x="1070000" y="8707069"/>
                </a:lnTo>
                <a:lnTo>
                  <a:pt x="1059840" y="8838781"/>
                </a:lnTo>
                <a:lnTo>
                  <a:pt x="1039787" y="9111069"/>
                </a:lnTo>
                <a:lnTo>
                  <a:pt x="1014361" y="9472701"/>
                </a:lnTo>
                <a:lnTo>
                  <a:pt x="1007198" y="9499740"/>
                </a:lnTo>
                <a:lnTo>
                  <a:pt x="991133" y="9521444"/>
                </a:lnTo>
                <a:lnTo>
                  <a:pt x="968400" y="9535884"/>
                </a:lnTo>
                <a:lnTo>
                  <a:pt x="941184" y="9541129"/>
                </a:lnTo>
                <a:lnTo>
                  <a:pt x="936104" y="9540964"/>
                </a:lnTo>
                <a:lnTo>
                  <a:pt x="907986" y="9533255"/>
                </a:lnTo>
                <a:lnTo>
                  <a:pt x="885761" y="9515970"/>
                </a:lnTo>
                <a:lnTo>
                  <a:pt x="871651" y="9491612"/>
                </a:lnTo>
                <a:lnTo>
                  <a:pt x="867841" y="9462694"/>
                </a:lnTo>
                <a:lnTo>
                  <a:pt x="903935" y="8953817"/>
                </a:lnTo>
                <a:lnTo>
                  <a:pt x="919175" y="8751621"/>
                </a:lnTo>
                <a:lnTo>
                  <a:pt x="929043" y="8627237"/>
                </a:lnTo>
                <a:lnTo>
                  <a:pt x="938136" y="8520087"/>
                </a:lnTo>
                <a:lnTo>
                  <a:pt x="942225" y="8475383"/>
                </a:lnTo>
                <a:lnTo>
                  <a:pt x="949248" y="8408441"/>
                </a:lnTo>
                <a:lnTo>
                  <a:pt x="956995" y="8362734"/>
                </a:lnTo>
                <a:lnTo>
                  <a:pt x="970686" y="8314410"/>
                </a:lnTo>
                <a:lnTo>
                  <a:pt x="991908" y="8266836"/>
                </a:lnTo>
                <a:lnTo>
                  <a:pt x="1022261" y="8223351"/>
                </a:lnTo>
                <a:lnTo>
                  <a:pt x="1063332" y="8187296"/>
                </a:lnTo>
                <a:lnTo>
                  <a:pt x="1119936" y="8161756"/>
                </a:lnTo>
                <a:lnTo>
                  <a:pt x="1158049" y="8155165"/>
                </a:lnTo>
                <a:lnTo>
                  <a:pt x="1202867" y="8155813"/>
                </a:lnTo>
                <a:lnTo>
                  <a:pt x="1212888" y="8155279"/>
                </a:lnTo>
                <a:lnTo>
                  <a:pt x="1453591" y="7654493"/>
                </a:lnTo>
                <a:lnTo>
                  <a:pt x="1564906" y="7405675"/>
                </a:lnTo>
                <a:lnTo>
                  <a:pt x="1619973" y="7280897"/>
                </a:lnTo>
                <a:lnTo>
                  <a:pt x="1648929" y="7214146"/>
                </a:lnTo>
                <a:lnTo>
                  <a:pt x="1671751" y="7156158"/>
                </a:lnTo>
                <a:lnTo>
                  <a:pt x="1689252" y="7101687"/>
                </a:lnTo>
                <a:lnTo>
                  <a:pt x="1701761" y="7050697"/>
                </a:lnTo>
                <a:lnTo>
                  <a:pt x="1709623" y="7003212"/>
                </a:lnTo>
                <a:lnTo>
                  <a:pt x="1713166" y="6959206"/>
                </a:lnTo>
                <a:lnTo>
                  <a:pt x="1712874" y="6942988"/>
                </a:lnTo>
                <a:lnTo>
                  <a:pt x="1713166" y="6927355"/>
                </a:lnTo>
                <a:lnTo>
                  <a:pt x="1705965" y="6866864"/>
                </a:lnTo>
                <a:lnTo>
                  <a:pt x="1690230" y="6815760"/>
                </a:lnTo>
                <a:lnTo>
                  <a:pt x="1667471" y="6774015"/>
                </a:lnTo>
                <a:lnTo>
                  <a:pt x="1639201" y="6741592"/>
                </a:lnTo>
                <a:lnTo>
                  <a:pt x="1606956" y="6718478"/>
                </a:lnTo>
                <a:lnTo>
                  <a:pt x="1536547" y="6700012"/>
                </a:lnTo>
                <a:lnTo>
                  <a:pt x="1501228" y="6704660"/>
                </a:lnTo>
                <a:lnTo>
                  <a:pt x="1468018" y="6718617"/>
                </a:lnTo>
                <a:lnTo>
                  <a:pt x="1438490" y="6741820"/>
                </a:lnTo>
                <a:lnTo>
                  <a:pt x="1414183" y="6774269"/>
                </a:lnTo>
                <a:lnTo>
                  <a:pt x="1372806" y="6846151"/>
                </a:lnTo>
                <a:lnTo>
                  <a:pt x="1305255" y="6962051"/>
                </a:lnTo>
                <a:lnTo>
                  <a:pt x="1232014" y="7086320"/>
                </a:lnTo>
                <a:lnTo>
                  <a:pt x="1100061" y="7307897"/>
                </a:lnTo>
                <a:lnTo>
                  <a:pt x="434479" y="8414740"/>
                </a:lnTo>
                <a:lnTo>
                  <a:pt x="341553" y="8571586"/>
                </a:lnTo>
                <a:lnTo>
                  <a:pt x="279323" y="8677935"/>
                </a:lnTo>
                <a:lnTo>
                  <a:pt x="257517" y="8717978"/>
                </a:lnTo>
                <a:lnTo>
                  <a:pt x="237502" y="8759838"/>
                </a:lnTo>
                <a:lnTo>
                  <a:pt x="219290" y="8803335"/>
                </a:lnTo>
                <a:lnTo>
                  <a:pt x="202895" y="8848268"/>
                </a:lnTo>
                <a:lnTo>
                  <a:pt x="188302" y="8894470"/>
                </a:lnTo>
                <a:lnTo>
                  <a:pt x="175526" y="8941727"/>
                </a:lnTo>
                <a:lnTo>
                  <a:pt x="164566" y="8989873"/>
                </a:lnTo>
                <a:lnTo>
                  <a:pt x="155422" y="9038704"/>
                </a:lnTo>
                <a:lnTo>
                  <a:pt x="148107" y="9088056"/>
                </a:lnTo>
                <a:lnTo>
                  <a:pt x="142621" y="9137713"/>
                </a:lnTo>
                <a:lnTo>
                  <a:pt x="138963" y="9187510"/>
                </a:lnTo>
                <a:lnTo>
                  <a:pt x="137147" y="9237256"/>
                </a:lnTo>
                <a:lnTo>
                  <a:pt x="137160" y="9286748"/>
                </a:lnTo>
                <a:lnTo>
                  <a:pt x="139026" y="9335821"/>
                </a:lnTo>
                <a:lnTo>
                  <a:pt x="142735" y="9384271"/>
                </a:lnTo>
                <a:lnTo>
                  <a:pt x="148297" y="9431909"/>
                </a:lnTo>
                <a:lnTo>
                  <a:pt x="155714" y="9478569"/>
                </a:lnTo>
                <a:lnTo>
                  <a:pt x="164985" y="9524035"/>
                </a:lnTo>
                <a:lnTo>
                  <a:pt x="176123" y="9568142"/>
                </a:lnTo>
                <a:lnTo>
                  <a:pt x="237756" y="9789287"/>
                </a:lnTo>
                <a:lnTo>
                  <a:pt x="248323" y="9832911"/>
                </a:lnTo>
                <a:lnTo>
                  <a:pt x="257136" y="9881210"/>
                </a:lnTo>
                <a:lnTo>
                  <a:pt x="263944" y="9932784"/>
                </a:lnTo>
                <a:lnTo>
                  <a:pt x="268528" y="9986251"/>
                </a:lnTo>
                <a:lnTo>
                  <a:pt x="270624" y="10040226"/>
                </a:lnTo>
                <a:lnTo>
                  <a:pt x="270002" y="10093325"/>
                </a:lnTo>
                <a:lnTo>
                  <a:pt x="266407" y="10144125"/>
                </a:lnTo>
                <a:lnTo>
                  <a:pt x="259613" y="10191280"/>
                </a:lnTo>
                <a:lnTo>
                  <a:pt x="249377" y="10233368"/>
                </a:lnTo>
                <a:lnTo>
                  <a:pt x="235559" y="10272560"/>
                </a:lnTo>
                <a:lnTo>
                  <a:pt x="219557" y="10308653"/>
                </a:lnTo>
                <a:lnTo>
                  <a:pt x="182714" y="10371823"/>
                </a:lnTo>
                <a:lnTo>
                  <a:pt x="173647" y="10393731"/>
                </a:lnTo>
                <a:lnTo>
                  <a:pt x="174002" y="10416616"/>
                </a:lnTo>
                <a:lnTo>
                  <a:pt x="183108" y="10437685"/>
                </a:lnTo>
                <a:lnTo>
                  <a:pt x="200304" y="10454132"/>
                </a:lnTo>
                <a:lnTo>
                  <a:pt x="281343" y="10505059"/>
                </a:lnTo>
                <a:lnTo>
                  <a:pt x="1586484" y="10505059"/>
                </a:lnTo>
                <a:lnTo>
                  <a:pt x="1610741" y="10457891"/>
                </a:lnTo>
                <a:lnTo>
                  <a:pt x="1632102" y="10411155"/>
                </a:lnTo>
                <a:lnTo>
                  <a:pt x="1650669" y="10364927"/>
                </a:lnTo>
                <a:lnTo>
                  <a:pt x="1666595" y="10319258"/>
                </a:lnTo>
                <a:lnTo>
                  <a:pt x="1679981" y="10274186"/>
                </a:lnTo>
                <a:lnTo>
                  <a:pt x="1690954" y="10229761"/>
                </a:lnTo>
                <a:lnTo>
                  <a:pt x="1699641" y="10186022"/>
                </a:lnTo>
                <a:lnTo>
                  <a:pt x="1706168" y="10143007"/>
                </a:lnTo>
                <a:lnTo>
                  <a:pt x="1710664" y="10100767"/>
                </a:lnTo>
                <a:lnTo>
                  <a:pt x="1713230" y="10059352"/>
                </a:lnTo>
                <a:lnTo>
                  <a:pt x="1712671" y="10039858"/>
                </a:lnTo>
                <a:lnTo>
                  <a:pt x="1712480" y="10020567"/>
                </a:lnTo>
                <a:lnTo>
                  <a:pt x="1712671" y="10001504"/>
                </a:lnTo>
                <a:lnTo>
                  <a:pt x="1713230" y="9982657"/>
                </a:lnTo>
                <a:close/>
              </a:path>
              <a:path w="9353550" h="10505440">
                <a:moveTo>
                  <a:pt x="1904161" y="5383822"/>
                </a:moveTo>
                <a:lnTo>
                  <a:pt x="1895182" y="5339372"/>
                </a:lnTo>
                <a:lnTo>
                  <a:pt x="1870710" y="5303075"/>
                </a:lnTo>
                <a:lnTo>
                  <a:pt x="1834400" y="5278602"/>
                </a:lnTo>
                <a:lnTo>
                  <a:pt x="1789963" y="5269623"/>
                </a:lnTo>
                <a:lnTo>
                  <a:pt x="1745513" y="5278602"/>
                </a:lnTo>
                <a:lnTo>
                  <a:pt x="1709204" y="5303075"/>
                </a:lnTo>
                <a:lnTo>
                  <a:pt x="1684731" y="5339372"/>
                </a:lnTo>
                <a:lnTo>
                  <a:pt x="1675752" y="5383822"/>
                </a:lnTo>
                <a:lnTo>
                  <a:pt x="1675752" y="5813844"/>
                </a:lnTo>
                <a:lnTo>
                  <a:pt x="1684731" y="5858307"/>
                </a:lnTo>
                <a:lnTo>
                  <a:pt x="1709204" y="5894603"/>
                </a:lnTo>
                <a:lnTo>
                  <a:pt x="1745513" y="5919076"/>
                </a:lnTo>
                <a:lnTo>
                  <a:pt x="1789963" y="5928055"/>
                </a:lnTo>
                <a:lnTo>
                  <a:pt x="1834400" y="5919076"/>
                </a:lnTo>
                <a:lnTo>
                  <a:pt x="1870710" y="5894603"/>
                </a:lnTo>
                <a:lnTo>
                  <a:pt x="1895182" y="5858307"/>
                </a:lnTo>
                <a:lnTo>
                  <a:pt x="1904161" y="5813844"/>
                </a:lnTo>
                <a:lnTo>
                  <a:pt x="1904161" y="5383822"/>
                </a:lnTo>
                <a:close/>
              </a:path>
              <a:path w="9353550" h="10505440">
                <a:moveTo>
                  <a:pt x="2866898" y="5650827"/>
                </a:moveTo>
                <a:lnTo>
                  <a:pt x="2863481" y="5607177"/>
                </a:lnTo>
                <a:lnTo>
                  <a:pt x="2843961" y="5567985"/>
                </a:lnTo>
                <a:lnTo>
                  <a:pt x="2809697" y="5538279"/>
                </a:lnTo>
                <a:lnTo>
                  <a:pt x="2766568" y="5524195"/>
                </a:lnTo>
                <a:lnTo>
                  <a:pt x="2722918" y="5527599"/>
                </a:lnTo>
                <a:lnTo>
                  <a:pt x="2683751" y="5547131"/>
                </a:lnTo>
                <a:lnTo>
                  <a:pt x="2654046" y="5581396"/>
                </a:lnTo>
                <a:lnTo>
                  <a:pt x="2442184" y="5955589"/>
                </a:lnTo>
                <a:lnTo>
                  <a:pt x="2428100" y="5998692"/>
                </a:lnTo>
                <a:lnTo>
                  <a:pt x="2431504" y="6042342"/>
                </a:lnTo>
                <a:lnTo>
                  <a:pt x="2451036" y="6081534"/>
                </a:lnTo>
                <a:lnTo>
                  <a:pt x="2485301" y="6111240"/>
                </a:lnTo>
                <a:lnTo>
                  <a:pt x="2527147" y="6125184"/>
                </a:lnTo>
                <a:lnTo>
                  <a:pt x="2541460" y="6126086"/>
                </a:lnTo>
                <a:lnTo>
                  <a:pt x="2570848" y="6122251"/>
                </a:lnTo>
                <a:lnTo>
                  <a:pt x="2622131" y="6092837"/>
                </a:lnTo>
                <a:lnTo>
                  <a:pt x="2852801" y="5693930"/>
                </a:lnTo>
                <a:lnTo>
                  <a:pt x="2866898" y="5650827"/>
                </a:lnTo>
                <a:close/>
              </a:path>
              <a:path w="9353550" h="10505440">
                <a:moveTo>
                  <a:pt x="3442639" y="9237256"/>
                </a:moveTo>
                <a:lnTo>
                  <a:pt x="3440823" y="9187510"/>
                </a:lnTo>
                <a:lnTo>
                  <a:pt x="3437166" y="9137713"/>
                </a:lnTo>
                <a:lnTo>
                  <a:pt x="3431679" y="9088056"/>
                </a:lnTo>
                <a:lnTo>
                  <a:pt x="3424364" y="9038704"/>
                </a:lnTo>
                <a:lnTo>
                  <a:pt x="3415220" y="8989873"/>
                </a:lnTo>
                <a:lnTo>
                  <a:pt x="3404260" y="8941727"/>
                </a:lnTo>
                <a:lnTo>
                  <a:pt x="3391484" y="8894470"/>
                </a:lnTo>
                <a:lnTo>
                  <a:pt x="3376892" y="8848268"/>
                </a:lnTo>
                <a:lnTo>
                  <a:pt x="3360483" y="8803335"/>
                </a:lnTo>
                <a:lnTo>
                  <a:pt x="3342271" y="8759838"/>
                </a:lnTo>
                <a:lnTo>
                  <a:pt x="3322269" y="8717978"/>
                </a:lnTo>
                <a:lnTo>
                  <a:pt x="3300450" y="8677935"/>
                </a:lnTo>
                <a:lnTo>
                  <a:pt x="3238233" y="8571586"/>
                </a:lnTo>
                <a:lnTo>
                  <a:pt x="3145307" y="8414740"/>
                </a:lnTo>
                <a:lnTo>
                  <a:pt x="2479713" y="7307897"/>
                </a:lnTo>
                <a:lnTo>
                  <a:pt x="2347760" y="7086320"/>
                </a:lnTo>
                <a:lnTo>
                  <a:pt x="2274519" y="6962051"/>
                </a:lnTo>
                <a:lnTo>
                  <a:pt x="2206968" y="6846151"/>
                </a:lnTo>
                <a:lnTo>
                  <a:pt x="2165604" y="6774269"/>
                </a:lnTo>
                <a:lnTo>
                  <a:pt x="2141296" y="6741820"/>
                </a:lnTo>
                <a:lnTo>
                  <a:pt x="2111768" y="6718617"/>
                </a:lnTo>
                <a:lnTo>
                  <a:pt x="2078570" y="6704660"/>
                </a:lnTo>
                <a:lnTo>
                  <a:pt x="2043252" y="6700012"/>
                </a:lnTo>
                <a:lnTo>
                  <a:pt x="2007565" y="6704635"/>
                </a:lnTo>
                <a:lnTo>
                  <a:pt x="1940585" y="6741592"/>
                </a:lnTo>
                <a:lnTo>
                  <a:pt x="1912315" y="6774015"/>
                </a:lnTo>
                <a:lnTo>
                  <a:pt x="1889556" y="6815760"/>
                </a:lnTo>
                <a:lnTo>
                  <a:pt x="1873821" y="6866864"/>
                </a:lnTo>
                <a:lnTo>
                  <a:pt x="1866620" y="6927355"/>
                </a:lnTo>
                <a:lnTo>
                  <a:pt x="1866912" y="6942988"/>
                </a:lnTo>
                <a:lnTo>
                  <a:pt x="1866620" y="6959206"/>
                </a:lnTo>
                <a:lnTo>
                  <a:pt x="1870163" y="7003212"/>
                </a:lnTo>
                <a:lnTo>
                  <a:pt x="1878025" y="7050697"/>
                </a:lnTo>
                <a:lnTo>
                  <a:pt x="1890534" y="7101687"/>
                </a:lnTo>
                <a:lnTo>
                  <a:pt x="1908035" y="7156158"/>
                </a:lnTo>
                <a:lnTo>
                  <a:pt x="1930869" y="7214146"/>
                </a:lnTo>
                <a:lnTo>
                  <a:pt x="1959813" y="7280897"/>
                </a:lnTo>
                <a:lnTo>
                  <a:pt x="2014880" y="7405675"/>
                </a:lnTo>
                <a:lnTo>
                  <a:pt x="2126196" y="7654493"/>
                </a:lnTo>
                <a:lnTo>
                  <a:pt x="2344547" y="8137309"/>
                </a:lnTo>
                <a:lnTo>
                  <a:pt x="2376919" y="8155813"/>
                </a:lnTo>
                <a:lnTo>
                  <a:pt x="2421737" y="8155165"/>
                </a:lnTo>
                <a:lnTo>
                  <a:pt x="2459850" y="8161756"/>
                </a:lnTo>
                <a:lnTo>
                  <a:pt x="2516454" y="8187296"/>
                </a:lnTo>
                <a:lnTo>
                  <a:pt x="2557526" y="8223351"/>
                </a:lnTo>
                <a:lnTo>
                  <a:pt x="2587879" y="8266836"/>
                </a:lnTo>
                <a:lnTo>
                  <a:pt x="2609113" y="8314410"/>
                </a:lnTo>
                <a:lnTo>
                  <a:pt x="2622804" y="8362734"/>
                </a:lnTo>
                <a:lnTo>
                  <a:pt x="2630551" y="8408441"/>
                </a:lnTo>
                <a:lnTo>
                  <a:pt x="2637561" y="8475383"/>
                </a:lnTo>
                <a:lnTo>
                  <a:pt x="2641663" y="8520087"/>
                </a:lnTo>
                <a:lnTo>
                  <a:pt x="2650744" y="8627237"/>
                </a:lnTo>
                <a:lnTo>
                  <a:pt x="2660612" y="8751621"/>
                </a:lnTo>
                <a:lnTo>
                  <a:pt x="2675864" y="8953817"/>
                </a:lnTo>
                <a:lnTo>
                  <a:pt x="2711958" y="9462694"/>
                </a:lnTo>
                <a:lnTo>
                  <a:pt x="2708148" y="9491612"/>
                </a:lnTo>
                <a:lnTo>
                  <a:pt x="2694025" y="9515970"/>
                </a:lnTo>
                <a:lnTo>
                  <a:pt x="2671800" y="9533255"/>
                </a:lnTo>
                <a:lnTo>
                  <a:pt x="2643682" y="9540964"/>
                </a:lnTo>
                <a:lnTo>
                  <a:pt x="2638615" y="9541129"/>
                </a:lnTo>
                <a:lnTo>
                  <a:pt x="2611399" y="9535884"/>
                </a:lnTo>
                <a:lnTo>
                  <a:pt x="2588653" y="9521444"/>
                </a:lnTo>
                <a:lnTo>
                  <a:pt x="2572588" y="9499740"/>
                </a:lnTo>
                <a:lnTo>
                  <a:pt x="2565412" y="9472701"/>
                </a:lnTo>
                <a:lnTo>
                  <a:pt x="2540000" y="9111069"/>
                </a:lnTo>
                <a:lnTo>
                  <a:pt x="2519959" y="8838781"/>
                </a:lnTo>
                <a:lnTo>
                  <a:pt x="2509786" y="8707069"/>
                </a:lnTo>
                <a:lnTo>
                  <a:pt x="2500198" y="8589048"/>
                </a:lnTo>
                <a:lnTo>
                  <a:pt x="2495778" y="8537689"/>
                </a:lnTo>
                <a:lnTo>
                  <a:pt x="2491689" y="8492769"/>
                </a:lnTo>
                <a:lnTo>
                  <a:pt x="2484767" y="8426285"/>
                </a:lnTo>
                <a:lnTo>
                  <a:pt x="2477211" y="8386546"/>
                </a:lnTo>
                <a:lnTo>
                  <a:pt x="2451379" y="8327491"/>
                </a:lnTo>
                <a:lnTo>
                  <a:pt x="2415006" y="8303387"/>
                </a:lnTo>
                <a:lnTo>
                  <a:pt x="2408377" y="8303539"/>
                </a:lnTo>
                <a:lnTo>
                  <a:pt x="2356980" y="8309927"/>
                </a:lnTo>
                <a:lnTo>
                  <a:pt x="2308504" y="8323821"/>
                </a:lnTo>
                <a:lnTo>
                  <a:pt x="2263698" y="8344548"/>
                </a:lnTo>
                <a:lnTo>
                  <a:pt x="2223312" y="8371433"/>
                </a:lnTo>
                <a:lnTo>
                  <a:pt x="2188083" y="8403806"/>
                </a:lnTo>
                <a:lnTo>
                  <a:pt x="2158771" y="8441017"/>
                </a:lnTo>
                <a:lnTo>
                  <a:pt x="2136127" y="8482381"/>
                </a:lnTo>
                <a:lnTo>
                  <a:pt x="2120900" y="8527237"/>
                </a:lnTo>
                <a:lnTo>
                  <a:pt x="2113826" y="8574926"/>
                </a:lnTo>
                <a:lnTo>
                  <a:pt x="2067648" y="9409125"/>
                </a:lnTo>
                <a:lnTo>
                  <a:pt x="1958860" y="9549524"/>
                </a:lnTo>
                <a:lnTo>
                  <a:pt x="1901647" y="9656064"/>
                </a:lnTo>
                <a:lnTo>
                  <a:pt x="1877161" y="9782531"/>
                </a:lnTo>
                <a:lnTo>
                  <a:pt x="1866557" y="9982657"/>
                </a:lnTo>
                <a:lnTo>
                  <a:pt x="1867128" y="10001504"/>
                </a:lnTo>
                <a:lnTo>
                  <a:pt x="1867319" y="10020567"/>
                </a:lnTo>
                <a:lnTo>
                  <a:pt x="1867128" y="10039858"/>
                </a:lnTo>
                <a:lnTo>
                  <a:pt x="1866557" y="10059352"/>
                </a:lnTo>
                <a:lnTo>
                  <a:pt x="1869135" y="10100767"/>
                </a:lnTo>
                <a:lnTo>
                  <a:pt x="1873631" y="10143007"/>
                </a:lnTo>
                <a:lnTo>
                  <a:pt x="1880158" y="10186022"/>
                </a:lnTo>
                <a:lnTo>
                  <a:pt x="1888845" y="10229761"/>
                </a:lnTo>
                <a:lnTo>
                  <a:pt x="1899818" y="10274186"/>
                </a:lnTo>
                <a:lnTo>
                  <a:pt x="1913204" y="10319258"/>
                </a:lnTo>
                <a:lnTo>
                  <a:pt x="1929117" y="10364927"/>
                </a:lnTo>
                <a:lnTo>
                  <a:pt x="1947697" y="10411155"/>
                </a:lnTo>
                <a:lnTo>
                  <a:pt x="1969046" y="10457891"/>
                </a:lnTo>
                <a:lnTo>
                  <a:pt x="1993315" y="10505059"/>
                </a:lnTo>
                <a:lnTo>
                  <a:pt x="3298444" y="10505059"/>
                </a:lnTo>
                <a:lnTo>
                  <a:pt x="3379482" y="10454132"/>
                </a:lnTo>
                <a:lnTo>
                  <a:pt x="3396678" y="10437685"/>
                </a:lnTo>
                <a:lnTo>
                  <a:pt x="3405784" y="10416616"/>
                </a:lnTo>
                <a:lnTo>
                  <a:pt x="3406140" y="10393731"/>
                </a:lnTo>
                <a:lnTo>
                  <a:pt x="3397072" y="10371823"/>
                </a:lnTo>
                <a:lnTo>
                  <a:pt x="3377984" y="10341712"/>
                </a:lnTo>
                <a:lnTo>
                  <a:pt x="3360216" y="10308653"/>
                </a:lnTo>
                <a:lnTo>
                  <a:pt x="3344214" y="10272560"/>
                </a:lnTo>
                <a:lnTo>
                  <a:pt x="3330397" y="10233368"/>
                </a:lnTo>
                <a:lnTo>
                  <a:pt x="3320161" y="10191280"/>
                </a:lnTo>
                <a:lnTo>
                  <a:pt x="3313366" y="10144125"/>
                </a:lnTo>
                <a:lnTo>
                  <a:pt x="3309772" y="10093325"/>
                </a:lnTo>
                <a:lnTo>
                  <a:pt x="3309150" y="10040226"/>
                </a:lnTo>
                <a:lnTo>
                  <a:pt x="3311245" y="9986251"/>
                </a:lnTo>
                <a:lnTo>
                  <a:pt x="3315830" y="9932784"/>
                </a:lnTo>
                <a:lnTo>
                  <a:pt x="3322650" y="9881210"/>
                </a:lnTo>
                <a:lnTo>
                  <a:pt x="3331464" y="9832911"/>
                </a:lnTo>
                <a:lnTo>
                  <a:pt x="3342030" y="9789287"/>
                </a:lnTo>
                <a:lnTo>
                  <a:pt x="3403663" y="9568142"/>
                </a:lnTo>
                <a:lnTo>
                  <a:pt x="3414801" y="9524035"/>
                </a:lnTo>
                <a:lnTo>
                  <a:pt x="3424072" y="9478569"/>
                </a:lnTo>
                <a:lnTo>
                  <a:pt x="3431489" y="9431909"/>
                </a:lnTo>
                <a:lnTo>
                  <a:pt x="3437051" y="9384271"/>
                </a:lnTo>
                <a:lnTo>
                  <a:pt x="3440760" y="9335821"/>
                </a:lnTo>
                <a:lnTo>
                  <a:pt x="3442627" y="9286748"/>
                </a:lnTo>
                <a:lnTo>
                  <a:pt x="3442639" y="9237256"/>
                </a:lnTo>
                <a:close/>
              </a:path>
              <a:path w="9353550" h="10505440">
                <a:moveTo>
                  <a:pt x="3527069" y="671588"/>
                </a:moveTo>
                <a:lnTo>
                  <a:pt x="3526155" y="631977"/>
                </a:lnTo>
                <a:lnTo>
                  <a:pt x="3522738" y="593267"/>
                </a:lnTo>
                <a:lnTo>
                  <a:pt x="3516934" y="555510"/>
                </a:lnTo>
                <a:lnTo>
                  <a:pt x="3498443" y="482968"/>
                </a:lnTo>
                <a:lnTo>
                  <a:pt x="3471418" y="414553"/>
                </a:lnTo>
                <a:lnTo>
                  <a:pt x="3436556" y="350520"/>
                </a:lnTo>
                <a:lnTo>
                  <a:pt x="3394583" y="291084"/>
                </a:lnTo>
                <a:lnTo>
                  <a:pt x="3346196" y="236474"/>
                </a:lnTo>
                <a:lnTo>
                  <a:pt x="3292119" y="186931"/>
                </a:lnTo>
                <a:lnTo>
                  <a:pt x="3233051" y="142671"/>
                </a:lnTo>
                <a:lnTo>
                  <a:pt x="3169729" y="103949"/>
                </a:lnTo>
                <a:lnTo>
                  <a:pt x="3102838" y="70967"/>
                </a:lnTo>
                <a:lnTo>
                  <a:pt x="3033115" y="43980"/>
                </a:lnTo>
                <a:lnTo>
                  <a:pt x="2961259" y="23215"/>
                </a:lnTo>
                <a:lnTo>
                  <a:pt x="2887980" y="8890"/>
                </a:lnTo>
                <a:lnTo>
                  <a:pt x="2814002" y="1244"/>
                </a:lnTo>
                <a:lnTo>
                  <a:pt x="2776982" y="0"/>
                </a:lnTo>
                <a:lnTo>
                  <a:pt x="2740037" y="508"/>
                </a:lnTo>
                <a:lnTo>
                  <a:pt x="2666796" y="6921"/>
                </a:lnTo>
                <a:lnTo>
                  <a:pt x="2594978" y="20688"/>
                </a:lnTo>
                <a:lnTo>
                  <a:pt x="2525318" y="42075"/>
                </a:lnTo>
                <a:lnTo>
                  <a:pt x="2458516" y="71285"/>
                </a:lnTo>
                <a:lnTo>
                  <a:pt x="2395283" y="108559"/>
                </a:lnTo>
                <a:lnTo>
                  <a:pt x="2336342" y="154127"/>
                </a:lnTo>
                <a:lnTo>
                  <a:pt x="2282393" y="208216"/>
                </a:lnTo>
                <a:lnTo>
                  <a:pt x="2257526" y="238531"/>
                </a:lnTo>
                <a:lnTo>
                  <a:pt x="2256053" y="240017"/>
                </a:lnTo>
                <a:lnTo>
                  <a:pt x="2231174" y="209702"/>
                </a:lnTo>
                <a:lnTo>
                  <a:pt x="2204872" y="181571"/>
                </a:lnTo>
                <a:lnTo>
                  <a:pt x="2148357" y="131775"/>
                </a:lnTo>
                <a:lnTo>
                  <a:pt x="2087194" y="90373"/>
                </a:lnTo>
                <a:lnTo>
                  <a:pt x="2022106" y="57162"/>
                </a:lnTo>
                <a:lnTo>
                  <a:pt x="1953806" y="31889"/>
                </a:lnTo>
                <a:lnTo>
                  <a:pt x="1883003" y="14338"/>
                </a:lnTo>
                <a:lnTo>
                  <a:pt x="1810423" y="4267"/>
                </a:lnTo>
                <a:lnTo>
                  <a:pt x="1736750" y="1460"/>
                </a:lnTo>
                <a:lnTo>
                  <a:pt x="1699729" y="2705"/>
                </a:lnTo>
                <a:lnTo>
                  <a:pt x="1625790" y="10337"/>
                </a:lnTo>
                <a:lnTo>
                  <a:pt x="1552536" y="24638"/>
                </a:lnTo>
                <a:lnTo>
                  <a:pt x="1480718" y="45389"/>
                </a:lnTo>
                <a:lnTo>
                  <a:pt x="1411008" y="72364"/>
                </a:lnTo>
                <a:lnTo>
                  <a:pt x="1344142" y="105308"/>
                </a:lnTo>
                <a:lnTo>
                  <a:pt x="1280833" y="144018"/>
                </a:lnTo>
                <a:lnTo>
                  <a:pt x="1221790" y="188239"/>
                </a:lnTo>
                <a:lnTo>
                  <a:pt x="1167714" y="237744"/>
                </a:lnTo>
                <a:lnTo>
                  <a:pt x="1119327" y="292315"/>
                </a:lnTo>
                <a:lnTo>
                  <a:pt x="1077341" y="351713"/>
                </a:lnTo>
                <a:lnTo>
                  <a:pt x="1042466" y="415696"/>
                </a:lnTo>
                <a:lnTo>
                  <a:pt x="1015415" y="484060"/>
                </a:lnTo>
                <a:lnTo>
                  <a:pt x="996899" y="556552"/>
                </a:lnTo>
                <a:lnTo>
                  <a:pt x="991057" y="594271"/>
                </a:lnTo>
                <a:lnTo>
                  <a:pt x="987628" y="632942"/>
                </a:lnTo>
                <a:lnTo>
                  <a:pt x="986688" y="672528"/>
                </a:lnTo>
                <a:lnTo>
                  <a:pt x="988314" y="713003"/>
                </a:lnTo>
                <a:lnTo>
                  <a:pt x="992619" y="754341"/>
                </a:lnTo>
                <a:lnTo>
                  <a:pt x="999680" y="796505"/>
                </a:lnTo>
                <a:lnTo>
                  <a:pt x="1009586" y="839470"/>
                </a:lnTo>
                <a:lnTo>
                  <a:pt x="1022426" y="883208"/>
                </a:lnTo>
                <a:lnTo>
                  <a:pt x="1038504" y="925957"/>
                </a:lnTo>
                <a:lnTo>
                  <a:pt x="1058824" y="970711"/>
                </a:lnTo>
                <a:lnTo>
                  <a:pt x="1082471" y="1016647"/>
                </a:lnTo>
                <a:lnTo>
                  <a:pt x="1108532" y="1062939"/>
                </a:lnTo>
                <a:lnTo>
                  <a:pt x="1136091" y="1108735"/>
                </a:lnTo>
                <a:lnTo>
                  <a:pt x="1164234" y="1153210"/>
                </a:lnTo>
                <a:lnTo>
                  <a:pt x="1192047" y="1195539"/>
                </a:lnTo>
                <a:lnTo>
                  <a:pt x="1218615" y="1234871"/>
                </a:lnTo>
                <a:lnTo>
                  <a:pt x="1243838" y="1271384"/>
                </a:lnTo>
                <a:lnTo>
                  <a:pt x="1270850" y="1309979"/>
                </a:lnTo>
                <a:lnTo>
                  <a:pt x="1299565" y="1350302"/>
                </a:lnTo>
                <a:lnTo>
                  <a:pt x="1329829" y="1392008"/>
                </a:lnTo>
                <a:lnTo>
                  <a:pt x="1361528" y="1434782"/>
                </a:lnTo>
                <a:lnTo>
                  <a:pt x="1394548" y="1478254"/>
                </a:lnTo>
                <a:lnTo>
                  <a:pt x="1428762" y="1522095"/>
                </a:lnTo>
                <a:lnTo>
                  <a:pt x="1464043" y="1565960"/>
                </a:lnTo>
                <a:lnTo>
                  <a:pt x="1500263" y="1609509"/>
                </a:lnTo>
                <a:lnTo>
                  <a:pt x="1537131" y="1652574"/>
                </a:lnTo>
                <a:lnTo>
                  <a:pt x="1574203" y="1695043"/>
                </a:lnTo>
                <a:lnTo>
                  <a:pt x="1611185" y="1736636"/>
                </a:lnTo>
                <a:lnTo>
                  <a:pt x="1647812" y="1777111"/>
                </a:lnTo>
                <a:lnTo>
                  <a:pt x="1683778" y="1816163"/>
                </a:lnTo>
                <a:lnTo>
                  <a:pt x="1718805" y="1853552"/>
                </a:lnTo>
                <a:lnTo>
                  <a:pt x="1752600" y="1888998"/>
                </a:lnTo>
                <a:lnTo>
                  <a:pt x="1784883" y="1922233"/>
                </a:lnTo>
                <a:lnTo>
                  <a:pt x="1815363" y="1952993"/>
                </a:lnTo>
                <a:lnTo>
                  <a:pt x="1863458" y="2001024"/>
                </a:lnTo>
                <a:lnTo>
                  <a:pt x="1906028" y="2042223"/>
                </a:lnTo>
                <a:lnTo>
                  <a:pt x="1979561" y="2111654"/>
                </a:lnTo>
                <a:lnTo>
                  <a:pt x="2013038" y="2143658"/>
                </a:lnTo>
                <a:lnTo>
                  <a:pt x="2069020" y="2198992"/>
                </a:lnTo>
                <a:lnTo>
                  <a:pt x="2146528" y="2270798"/>
                </a:lnTo>
                <a:lnTo>
                  <a:pt x="2215261" y="2333015"/>
                </a:lnTo>
                <a:lnTo>
                  <a:pt x="2244902" y="2359545"/>
                </a:lnTo>
                <a:lnTo>
                  <a:pt x="2256790" y="2369185"/>
                </a:lnTo>
                <a:lnTo>
                  <a:pt x="2267928" y="2359545"/>
                </a:lnTo>
                <a:lnTo>
                  <a:pt x="2375636" y="2263533"/>
                </a:lnTo>
                <a:lnTo>
                  <a:pt x="2435695" y="2209038"/>
                </a:lnTo>
                <a:lnTo>
                  <a:pt x="2469832" y="2175827"/>
                </a:lnTo>
                <a:lnTo>
                  <a:pt x="2499804" y="2143658"/>
                </a:lnTo>
                <a:lnTo>
                  <a:pt x="2607030" y="2042223"/>
                </a:lnTo>
                <a:lnTo>
                  <a:pt x="2649448" y="2001024"/>
                </a:lnTo>
                <a:lnTo>
                  <a:pt x="2697467" y="1952993"/>
                </a:lnTo>
                <a:lnTo>
                  <a:pt x="2727947" y="1922043"/>
                </a:lnTo>
                <a:lnTo>
                  <a:pt x="2760230" y="1888693"/>
                </a:lnTo>
                <a:lnTo>
                  <a:pt x="2794025" y="1853196"/>
                </a:lnTo>
                <a:lnTo>
                  <a:pt x="2829052" y="1815795"/>
                </a:lnTo>
                <a:lnTo>
                  <a:pt x="2865018" y="1776730"/>
                </a:lnTo>
                <a:lnTo>
                  <a:pt x="2901645" y="1736255"/>
                </a:lnTo>
                <a:lnTo>
                  <a:pt x="2938627" y="1694599"/>
                </a:lnTo>
                <a:lnTo>
                  <a:pt x="2975699" y="1652028"/>
                </a:lnTo>
                <a:lnTo>
                  <a:pt x="3012567" y="1608759"/>
                </a:lnTo>
                <a:lnTo>
                  <a:pt x="3048825" y="1565211"/>
                </a:lnTo>
                <a:lnTo>
                  <a:pt x="3084169" y="1521358"/>
                </a:lnTo>
                <a:lnTo>
                  <a:pt x="3118472" y="1477518"/>
                </a:lnTo>
                <a:lnTo>
                  <a:pt x="3151606" y="1434033"/>
                </a:lnTo>
                <a:lnTo>
                  <a:pt x="3183432" y="1391272"/>
                </a:lnTo>
                <a:lnTo>
                  <a:pt x="3213824" y="1349552"/>
                </a:lnTo>
                <a:lnTo>
                  <a:pt x="3242627" y="1309230"/>
                </a:lnTo>
                <a:lnTo>
                  <a:pt x="3269716" y="1270635"/>
                </a:lnTo>
                <a:lnTo>
                  <a:pt x="3294964" y="1234122"/>
                </a:lnTo>
                <a:lnTo>
                  <a:pt x="3321304" y="1194790"/>
                </a:lnTo>
                <a:lnTo>
                  <a:pt x="3349015" y="1152474"/>
                </a:lnTo>
                <a:lnTo>
                  <a:pt x="3377146" y="1107998"/>
                </a:lnTo>
                <a:lnTo>
                  <a:pt x="3404755" y="1062189"/>
                </a:lnTo>
                <a:lnTo>
                  <a:pt x="3430905" y="1015911"/>
                </a:lnTo>
                <a:lnTo>
                  <a:pt x="3454641" y="969975"/>
                </a:lnTo>
                <a:lnTo>
                  <a:pt x="3475037" y="925220"/>
                </a:lnTo>
                <a:lnTo>
                  <a:pt x="3491153" y="882484"/>
                </a:lnTo>
                <a:lnTo>
                  <a:pt x="3504031" y="838695"/>
                </a:lnTo>
                <a:lnTo>
                  <a:pt x="3513975" y="795680"/>
                </a:lnTo>
                <a:lnTo>
                  <a:pt x="3521075" y="753478"/>
                </a:lnTo>
                <a:lnTo>
                  <a:pt x="3525405" y="712101"/>
                </a:lnTo>
                <a:lnTo>
                  <a:pt x="3527069" y="671588"/>
                </a:lnTo>
                <a:close/>
              </a:path>
              <a:path w="9353550" h="10505440">
                <a:moveTo>
                  <a:pt x="3579888" y="6317208"/>
                </a:moveTo>
                <a:lnTo>
                  <a:pt x="3564712" y="6274473"/>
                </a:lnTo>
                <a:lnTo>
                  <a:pt x="3534130" y="6240983"/>
                </a:lnTo>
                <a:lnTo>
                  <a:pt x="3494455" y="6222454"/>
                </a:lnTo>
                <a:lnTo>
                  <a:pt x="3450742" y="6220142"/>
                </a:lnTo>
                <a:lnTo>
                  <a:pt x="3408019" y="6235319"/>
                </a:lnTo>
                <a:lnTo>
                  <a:pt x="3039300" y="6456578"/>
                </a:lnTo>
                <a:lnTo>
                  <a:pt x="3005798" y="6487134"/>
                </a:lnTo>
                <a:lnTo>
                  <a:pt x="2987268" y="6526797"/>
                </a:lnTo>
                <a:lnTo>
                  <a:pt x="2984957" y="6570523"/>
                </a:lnTo>
                <a:lnTo>
                  <a:pt x="3000133" y="6613258"/>
                </a:lnTo>
                <a:lnTo>
                  <a:pt x="3019044" y="6636982"/>
                </a:lnTo>
                <a:lnTo>
                  <a:pt x="3042640" y="6654368"/>
                </a:lnTo>
                <a:lnTo>
                  <a:pt x="3069488" y="6665061"/>
                </a:lnTo>
                <a:lnTo>
                  <a:pt x="3098152" y="6668719"/>
                </a:lnTo>
                <a:lnTo>
                  <a:pt x="3113189" y="6667716"/>
                </a:lnTo>
                <a:lnTo>
                  <a:pt x="3156826" y="6652412"/>
                </a:lnTo>
                <a:lnTo>
                  <a:pt x="3525545" y="6431166"/>
                </a:lnTo>
                <a:lnTo>
                  <a:pt x="3559048" y="6400597"/>
                </a:lnTo>
                <a:lnTo>
                  <a:pt x="3577577" y="6360935"/>
                </a:lnTo>
                <a:lnTo>
                  <a:pt x="3579888" y="6317208"/>
                </a:lnTo>
                <a:close/>
              </a:path>
              <a:path w="9353550" h="10505440">
                <a:moveTo>
                  <a:pt x="9353359" y="2220125"/>
                </a:moveTo>
                <a:lnTo>
                  <a:pt x="9321775" y="2195766"/>
                </a:lnTo>
                <a:lnTo>
                  <a:pt x="9262478" y="2152726"/>
                </a:lnTo>
                <a:lnTo>
                  <a:pt x="9201518" y="2111743"/>
                </a:lnTo>
                <a:lnTo>
                  <a:pt x="9139009" y="2072881"/>
                </a:lnTo>
                <a:lnTo>
                  <a:pt x="9075052" y="2036140"/>
                </a:lnTo>
                <a:lnTo>
                  <a:pt x="9009761" y="2001583"/>
                </a:lnTo>
                <a:lnTo>
                  <a:pt x="8943213" y="1969223"/>
                </a:lnTo>
                <a:lnTo>
                  <a:pt x="8875535" y="1939099"/>
                </a:lnTo>
                <a:lnTo>
                  <a:pt x="8806815" y="1911248"/>
                </a:lnTo>
                <a:lnTo>
                  <a:pt x="8737155" y="1885696"/>
                </a:lnTo>
                <a:lnTo>
                  <a:pt x="8666670" y="1862493"/>
                </a:lnTo>
                <a:lnTo>
                  <a:pt x="8595449" y="1841652"/>
                </a:lnTo>
                <a:lnTo>
                  <a:pt x="8523605" y="1823212"/>
                </a:lnTo>
                <a:lnTo>
                  <a:pt x="8451228" y="1807210"/>
                </a:lnTo>
                <a:lnTo>
                  <a:pt x="8378444" y="1793684"/>
                </a:lnTo>
                <a:lnTo>
                  <a:pt x="8305317" y="1782660"/>
                </a:lnTo>
                <a:lnTo>
                  <a:pt x="8231987" y="1774164"/>
                </a:lnTo>
                <a:lnTo>
                  <a:pt x="8158543" y="1768246"/>
                </a:lnTo>
                <a:lnTo>
                  <a:pt x="8085074" y="1764919"/>
                </a:lnTo>
                <a:lnTo>
                  <a:pt x="8011693" y="1764233"/>
                </a:lnTo>
                <a:lnTo>
                  <a:pt x="7975079" y="1764893"/>
                </a:lnTo>
                <a:lnTo>
                  <a:pt x="7902029" y="1768221"/>
                </a:lnTo>
                <a:lnTo>
                  <a:pt x="7829321" y="1774266"/>
                </a:lnTo>
                <a:lnTo>
                  <a:pt x="7757058" y="1783067"/>
                </a:lnTo>
                <a:lnTo>
                  <a:pt x="7685354" y="1794649"/>
                </a:lnTo>
                <a:lnTo>
                  <a:pt x="7614298" y="1809064"/>
                </a:lnTo>
                <a:lnTo>
                  <a:pt x="7543990" y="1826310"/>
                </a:lnTo>
                <a:lnTo>
                  <a:pt x="7474547" y="1846453"/>
                </a:lnTo>
                <a:lnTo>
                  <a:pt x="7406056" y="1869503"/>
                </a:lnTo>
                <a:lnTo>
                  <a:pt x="7338631" y="1895513"/>
                </a:lnTo>
                <a:lnTo>
                  <a:pt x="7272375" y="1924494"/>
                </a:lnTo>
                <a:lnTo>
                  <a:pt x="7207377" y="1956511"/>
                </a:lnTo>
                <a:lnTo>
                  <a:pt x="7143750" y="1991563"/>
                </a:lnTo>
                <a:lnTo>
                  <a:pt x="7081596" y="2029701"/>
                </a:lnTo>
                <a:lnTo>
                  <a:pt x="7021017" y="2070950"/>
                </a:lnTo>
                <a:lnTo>
                  <a:pt x="6962114" y="2115362"/>
                </a:lnTo>
                <a:lnTo>
                  <a:pt x="6904990" y="2162949"/>
                </a:lnTo>
                <a:lnTo>
                  <a:pt x="6849745" y="2213749"/>
                </a:lnTo>
                <a:lnTo>
                  <a:pt x="6796481" y="2267801"/>
                </a:lnTo>
                <a:lnTo>
                  <a:pt x="6770624" y="2296058"/>
                </a:lnTo>
                <a:lnTo>
                  <a:pt x="6745300" y="2325141"/>
                </a:lnTo>
                <a:lnTo>
                  <a:pt x="6720535" y="2355050"/>
                </a:lnTo>
                <a:lnTo>
                  <a:pt x="6696316" y="2385784"/>
                </a:lnTo>
                <a:lnTo>
                  <a:pt x="6692468" y="2389644"/>
                </a:lnTo>
                <a:lnTo>
                  <a:pt x="6668262" y="2358910"/>
                </a:lnTo>
                <a:lnTo>
                  <a:pt x="6643484" y="2329002"/>
                </a:lnTo>
                <a:lnTo>
                  <a:pt x="6618160" y="2299919"/>
                </a:lnTo>
                <a:lnTo>
                  <a:pt x="6592316" y="2271661"/>
                </a:lnTo>
                <a:lnTo>
                  <a:pt x="6539052" y="2217610"/>
                </a:lnTo>
                <a:lnTo>
                  <a:pt x="6483820" y="2166810"/>
                </a:lnTo>
                <a:lnTo>
                  <a:pt x="6426708" y="2119223"/>
                </a:lnTo>
                <a:lnTo>
                  <a:pt x="6367818" y="2074811"/>
                </a:lnTo>
                <a:lnTo>
                  <a:pt x="6307252" y="2033562"/>
                </a:lnTo>
                <a:lnTo>
                  <a:pt x="6245110" y="1995424"/>
                </a:lnTo>
                <a:lnTo>
                  <a:pt x="6181509" y="1960359"/>
                </a:lnTo>
                <a:lnTo>
                  <a:pt x="6116536" y="1928355"/>
                </a:lnTo>
                <a:lnTo>
                  <a:pt x="6050292" y="1899361"/>
                </a:lnTo>
                <a:lnTo>
                  <a:pt x="5982894" y="1873351"/>
                </a:lnTo>
                <a:lnTo>
                  <a:pt x="5914428" y="1850301"/>
                </a:lnTo>
                <a:lnTo>
                  <a:pt x="5845010" y="1830158"/>
                </a:lnTo>
                <a:lnTo>
                  <a:pt x="5774728" y="1812899"/>
                </a:lnTo>
                <a:lnTo>
                  <a:pt x="5703697" y="1798497"/>
                </a:lnTo>
                <a:lnTo>
                  <a:pt x="5632018" y="1786902"/>
                </a:lnTo>
                <a:lnTo>
                  <a:pt x="5559780" y="1778101"/>
                </a:lnTo>
                <a:lnTo>
                  <a:pt x="5487111" y="1772043"/>
                </a:lnTo>
                <a:lnTo>
                  <a:pt x="5414086" y="1768703"/>
                </a:lnTo>
                <a:lnTo>
                  <a:pt x="5377485" y="1768043"/>
                </a:lnTo>
                <a:lnTo>
                  <a:pt x="5340820" y="1768055"/>
                </a:lnTo>
                <a:lnTo>
                  <a:pt x="5267426" y="1770049"/>
                </a:lnTo>
                <a:lnTo>
                  <a:pt x="5193982" y="1774659"/>
                </a:lnTo>
                <a:lnTo>
                  <a:pt x="5120602" y="1781860"/>
                </a:lnTo>
                <a:lnTo>
                  <a:pt x="5047399" y="1791614"/>
                </a:lnTo>
                <a:lnTo>
                  <a:pt x="4974450" y="1803895"/>
                </a:lnTo>
                <a:lnTo>
                  <a:pt x="4901882" y="1818640"/>
                </a:lnTo>
                <a:lnTo>
                  <a:pt x="4829797" y="1835848"/>
                </a:lnTo>
                <a:lnTo>
                  <a:pt x="4758271" y="1855482"/>
                </a:lnTo>
                <a:lnTo>
                  <a:pt x="4687430" y="1877491"/>
                </a:lnTo>
                <a:lnTo>
                  <a:pt x="4617377" y="1901863"/>
                </a:lnTo>
                <a:lnTo>
                  <a:pt x="4548200" y="1928545"/>
                </a:lnTo>
                <a:lnTo>
                  <a:pt x="4480014" y="1957514"/>
                </a:lnTo>
                <a:lnTo>
                  <a:pt x="4412907" y="1988731"/>
                </a:lnTo>
                <a:lnTo>
                  <a:pt x="4346994" y="2022182"/>
                </a:lnTo>
                <a:lnTo>
                  <a:pt x="4282376" y="2057806"/>
                </a:lnTo>
                <a:lnTo>
                  <a:pt x="4219143" y="2095588"/>
                </a:lnTo>
                <a:lnTo>
                  <a:pt x="4157421" y="2135492"/>
                </a:lnTo>
                <a:lnTo>
                  <a:pt x="4097286" y="2177478"/>
                </a:lnTo>
                <a:lnTo>
                  <a:pt x="4038854" y="2221522"/>
                </a:lnTo>
                <a:lnTo>
                  <a:pt x="3982237" y="2267585"/>
                </a:lnTo>
                <a:lnTo>
                  <a:pt x="3927513" y="2315629"/>
                </a:lnTo>
                <a:lnTo>
                  <a:pt x="3874808" y="2365641"/>
                </a:lnTo>
                <a:lnTo>
                  <a:pt x="3824198" y="2417559"/>
                </a:lnTo>
                <a:lnTo>
                  <a:pt x="3775811" y="2471369"/>
                </a:lnTo>
                <a:lnTo>
                  <a:pt x="3729736" y="2527033"/>
                </a:lnTo>
                <a:lnTo>
                  <a:pt x="3686086" y="2584526"/>
                </a:lnTo>
                <a:lnTo>
                  <a:pt x="3644950" y="2643797"/>
                </a:lnTo>
                <a:lnTo>
                  <a:pt x="3606431" y="2704833"/>
                </a:lnTo>
                <a:lnTo>
                  <a:pt x="3570643" y="2767584"/>
                </a:lnTo>
                <a:lnTo>
                  <a:pt x="3537686" y="2832023"/>
                </a:lnTo>
                <a:lnTo>
                  <a:pt x="3507651" y="2898114"/>
                </a:lnTo>
                <a:lnTo>
                  <a:pt x="3480651" y="2965831"/>
                </a:lnTo>
                <a:lnTo>
                  <a:pt x="3456775" y="3035135"/>
                </a:lnTo>
                <a:lnTo>
                  <a:pt x="3436137" y="3106001"/>
                </a:lnTo>
                <a:lnTo>
                  <a:pt x="3418852" y="3178391"/>
                </a:lnTo>
                <a:lnTo>
                  <a:pt x="3404997" y="3252254"/>
                </a:lnTo>
                <a:lnTo>
                  <a:pt x="3394684" y="3327590"/>
                </a:lnTo>
                <a:lnTo>
                  <a:pt x="3390887" y="3365792"/>
                </a:lnTo>
                <a:lnTo>
                  <a:pt x="3388004" y="3404336"/>
                </a:lnTo>
                <a:lnTo>
                  <a:pt x="3386074" y="3443236"/>
                </a:lnTo>
                <a:lnTo>
                  <a:pt x="3385083" y="3482479"/>
                </a:lnTo>
                <a:lnTo>
                  <a:pt x="3385070" y="3522065"/>
                </a:lnTo>
                <a:lnTo>
                  <a:pt x="3386023" y="3561981"/>
                </a:lnTo>
                <a:lnTo>
                  <a:pt x="3387953" y="3602228"/>
                </a:lnTo>
                <a:lnTo>
                  <a:pt x="3390900" y="3642804"/>
                </a:lnTo>
                <a:lnTo>
                  <a:pt x="3394849" y="3683698"/>
                </a:lnTo>
                <a:lnTo>
                  <a:pt x="3399828" y="3724910"/>
                </a:lnTo>
                <a:lnTo>
                  <a:pt x="3405848" y="3766439"/>
                </a:lnTo>
                <a:lnTo>
                  <a:pt x="3412921" y="3808272"/>
                </a:lnTo>
                <a:lnTo>
                  <a:pt x="3421062" y="3850424"/>
                </a:lnTo>
                <a:lnTo>
                  <a:pt x="3430270" y="3892867"/>
                </a:lnTo>
                <a:lnTo>
                  <a:pt x="3440569" y="3935615"/>
                </a:lnTo>
                <a:lnTo>
                  <a:pt x="3451974" y="3978643"/>
                </a:lnTo>
                <a:lnTo>
                  <a:pt x="3464496" y="4021975"/>
                </a:lnTo>
                <a:lnTo>
                  <a:pt x="3478149" y="4065587"/>
                </a:lnTo>
                <a:lnTo>
                  <a:pt x="3492652" y="4107256"/>
                </a:lnTo>
                <a:lnTo>
                  <a:pt x="3508984" y="4149864"/>
                </a:lnTo>
                <a:lnTo>
                  <a:pt x="3526993" y="4193324"/>
                </a:lnTo>
                <a:lnTo>
                  <a:pt x="3546564" y="4237507"/>
                </a:lnTo>
                <a:lnTo>
                  <a:pt x="3567544" y="4282287"/>
                </a:lnTo>
                <a:lnTo>
                  <a:pt x="3589820" y="4327537"/>
                </a:lnTo>
                <a:lnTo>
                  <a:pt x="3613264" y="4373143"/>
                </a:lnTo>
                <a:lnTo>
                  <a:pt x="3637724" y="4418990"/>
                </a:lnTo>
                <a:lnTo>
                  <a:pt x="3663086" y="4464951"/>
                </a:lnTo>
                <a:lnTo>
                  <a:pt x="3689210" y="4510913"/>
                </a:lnTo>
                <a:lnTo>
                  <a:pt x="3715969" y="4556747"/>
                </a:lnTo>
                <a:lnTo>
                  <a:pt x="3743236" y="4602340"/>
                </a:lnTo>
                <a:lnTo>
                  <a:pt x="3770858" y="4647565"/>
                </a:lnTo>
                <a:lnTo>
                  <a:pt x="3798722" y="4692307"/>
                </a:lnTo>
                <a:lnTo>
                  <a:pt x="3826687" y="4736439"/>
                </a:lnTo>
                <a:lnTo>
                  <a:pt x="3854640" y="4779861"/>
                </a:lnTo>
                <a:lnTo>
                  <a:pt x="3882428" y="4822418"/>
                </a:lnTo>
                <a:lnTo>
                  <a:pt x="3909923" y="4864024"/>
                </a:lnTo>
                <a:lnTo>
                  <a:pt x="3936987" y="4904537"/>
                </a:lnTo>
                <a:lnTo>
                  <a:pt x="3989349" y="4981829"/>
                </a:lnTo>
                <a:lnTo>
                  <a:pt x="4063606" y="5089271"/>
                </a:lnTo>
                <a:lnTo>
                  <a:pt x="4116413" y="5164683"/>
                </a:lnTo>
                <a:lnTo>
                  <a:pt x="4171721" y="5242725"/>
                </a:lnTo>
                <a:lnTo>
                  <a:pt x="4229366" y="5322976"/>
                </a:lnTo>
                <a:lnTo>
                  <a:pt x="4289247" y="5405082"/>
                </a:lnTo>
                <a:lnTo>
                  <a:pt x="4319968" y="5446712"/>
                </a:lnTo>
                <a:lnTo>
                  <a:pt x="4351198" y="5488673"/>
                </a:lnTo>
                <a:lnTo>
                  <a:pt x="4382922" y="5530901"/>
                </a:lnTo>
                <a:lnTo>
                  <a:pt x="4415104" y="5573357"/>
                </a:lnTo>
                <a:lnTo>
                  <a:pt x="4447756" y="5616003"/>
                </a:lnTo>
                <a:lnTo>
                  <a:pt x="4480826" y="5658777"/>
                </a:lnTo>
                <a:lnTo>
                  <a:pt x="4514329" y="5701639"/>
                </a:lnTo>
                <a:lnTo>
                  <a:pt x="4548238" y="5744540"/>
                </a:lnTo>
                <a:lnTo>
                  <a:pt x="4582528" y="5787428"/>
                </a:lnTo>
                <a:lnTo>
                  <a:pt x="4617186" y="5830265"/>
                </a:lnTo>
                <a:lnTo>
                  <a:pt x="4652200" y="5873013"/>
                </a:lnTo>
                <a:lnTo>
                  <a:pt x="4687544" y="5915609"/>
                </a:lnTo>
                <a:lnTo>
                  <a:pt x="4723219" y="5958002"/>
                </a:lnTo>
                <a:lnTo>
                  <a:pt x="4759122" y="6000216"/>
                </a:lnTo>
                <a:lnTo>
                  <a:pt x="4831321" y="6084151"/>
                </a:lnTo>
                <a:lnTo>
                  <a:pt x="4903775" y="6167158"/>
                </a:lnTo>
                <a:lnTo>
                  <a:pt x="4976152" y="6248933"/>
                </a:lnTo>
                <a:lnTo>
                  <a:pt x="5048161" y="6329197"/>
                </a:lnTo>
                <a:lnTo>
                  <a:pt x="5119471" y="6407645"/>
                </a:lnTo>
                <a:lnTo>
                  <a:pt x="5189779" y="6483985"/>
                </a:lnTo>
                <a:lnTo>
                  <a:pt x="5258752" y="6557924"/>
                </a:lnTo>
                <a:lnTo>
                  <a:pt x="5326075" y="6629171"/>
                </a:lnTo>
                <a:lnTo>
                  <a:pt x="5391442" y="6697408"/>
                </a:lnTo>
                <a:lnTo>
                  <a:pt x="5454535" y="6762369"/>
                </a:lnTo>
                <a:lnTo>
                  <a:pt x="5515038" y="6823748"/>
                </a:lnTo>
                <a:lnTo>
                  <a:pt x="5590832" y="6900050"/>
                </a:lnTo>
                <a:lnTo>
                  <a:pt x="5635345" y="6944423"/>
                </a:lnTo>
                <a:lnTo>
                  <a:pt x="5677903" y="6986346"/>
                </a:lnTo>
                <a:lnTo>
                  <a:pt x="5718645" y="7026046"/>
                </a:lnTo>
                <a:lnTo>
                  <a:pt x="5757735" y="7063740"/>
                </a:lnTo>
                <a:lnTo>
                  <a:pt x="5831535" y="7134009"/>
                </a:lnTo>
                <a:lnTo>
                  <a:pt x="5997333" y="7290308"/>
                </a:lnTo>
                <a:lnTo>
                  <a:pt x="6028474" y="7320026"/>
                </a:lnTo>
                <a:lnTo>
                  <a:pt x="6059284" y="7349769"/>
                </a:lnTo>
                <a:lnTo>
                  <a:pt x="6205156" y="7493940"/>
                </a:lnTo>
                <a:lnTo>
                  <a:pt x="6407112" y="7681049"/>
                </a:lnTo>
                <a:lnTo>
                  <a:pt x="6586194" y="7843152"/>
                </a:lnTo>
                <a:lnTo>
                  <a:pt x="6663436" y="7912290"/>
                </a:lnTo>
                <a:lnTo>
                  <a:pt x="6694424" y="7937411"/>
                </a:lnTo>
                <a:lnTo>
                  <a:pt x="6723456" y="7912290"/>
                </a:lnTo>
                <a:lnTo>
                  <a:pt x="7004101" y="7662113"/>
                </a:lnTo>
                <a:lnTo>
                  <a:pt x="7160565" y="7520127"/>
                </a:lnTo>
                <a:lnTo>
                  <a:pt x="7249515" y="7433589"/>
                </a:lnTo>
                <a:lnTo>
                  <a:pt x="7327570" y="7349769"/>
                </a:lnTo>
                <a:lnTo>
                  <a:pt x="7390155" y="7290308"/>
                </a:lnTo>
                <a:lnTo>
                  <a:pt x="7556081" y="7134009"/>
                </a:lnTo>
                <a:lnTo>
                  <a:pt x="7629614" y="7063740"/>
                </a:lnTo>
                <a:lnTo>
                  <a:pt x="7668565" y="7026046"/>
                </a:lnTo>
                <a:lnTo>
                  <a:pt x="7709179" y="6986346"/>
                </a:lnTo>
                <a:lnTo>
                  <a:pt x="7751623" y="6944423"/>
                </a:lnTo>
                <a:lnTo>
                  <a:pt x="7796060" y="6900050"/>
                </a:lnTo>
                <a:lnTo>
                  <a:pt x="7901724" y="6793116"/>
                </a:lnTo>
                <a:lnTo>
                  <a:pt x="7963573" y="6729641"/>
                </a:lnTo>
                <a:lnTo>
                  <a:pt x="8027835" y="6662839"/>
                </a:lnTo>
                <a:lnTo>
                  <a:pt x="8094231" y="6592964"/>
                </a:lnTo>
                <a:lnTo>
                  <a:pt x="8162417" y="6520307"/>
                </a:lnTo>
                <a:lnTo>
                  <a:pt x="8232102" y="6445123"/>
                </a:lnTo>
                <a:lnTo>
                  <a:pt x="8302942" y="6367691"/>
                </a:lnTo>
                <a:lnTo>
                  <a:pt x="8374647" y="6288265"/>
                </a:lnTo>
                <a:lnTo>
                  <a:pt x="8446884" y="6207125"/>
                </a:lnTo>
                <a:lnTo>
                  <a:pt x="8519338" y="6124524"/>
                </a:lnTo>
                <a:lnTo>
                  <a:pt x="8555558" y="6082779"/>
                </a:lnTo>
                <a:lnTo>
                  <a:pt x="8591702" y="6040755"/>
                </a:lnTo>
                <a:lnTo>
                  <a:pt x="8627758" y="5998502"/>
                </a:lnTo>
                <a:lnTo>
                  <a:pt x="8699335" y="5913666"/>
                </a:lnTo>
                <a:lnTo>
                  <a:pt x="8734717" y="5871070"/>
                </a:lnTo>
                <a:lnTo>
                  <a:pt x="8769769" y="5828335"/>
                </a:lnTo>
                <a:lnTo>
                  <a:pt x="8804491" y="5785497"/>
                </a:lnTo>
                <a:lnTo>
                  <a:pt x="8838857" y="5742597"/>
                </a:lnTo>
                <a:lnTo>
                  <a:pt x="8872842" y="5699696"/>
                </a:lnTo>
                <a:lnTo>
                  <a:pt x="8906434" y="5656834"/>
                </a:lnTo>
                <a:lnTo>
                  <a:pt x="8939619" y="5614060"/>
                </a:lnTo>
                <a:lnTo>
                  <a:pt x="8972372" y="5571426"/>
                </a:lnTo>
                <a:lnTo>
                  <a:pt x="9004681" y="5528970"/>
                </a:lnTo>
                <a:lnTo>
                  <a:pt x="9036507" y="5486743"/>
                </a:lnTo>
                <a:lnTo>
                  <a:pt x="9067863" y="5444782"/>
                </a:lnTo>
                <a:lnTo>
                  <a:pt x="9129039" y="5361889"/>
                </a:lnTo>
                <a:lnTo>
                  <a:pt x="9188044" y="5280660"/>
                </a:lnTo>
                <a:lnTo>
                  <a:pt x="9244736" y="5201463"/>
                </a:lnTo>
                <a:lnTo>
                  <a:pt x="9298965" y="5124691"/>
                </a:lnTo>
                <a:lnTo>
                  <a:pt x="9353359" y="5046700"/>
                </a:lnTo>
                <a:lnTo>
                  <a:pt x="9353359" y="2220125"/>
                </a:lnTo>
                <a:close/>
              </a:path>
            </a:pathLst>
          </a:custGeom>
          <a:solidFill>
            <a:srgbClr val="EADED9"/>
          </a:solidFill>
        </p:spPr>
        <p:txBody>
          <a:bodyPr wrap="square" lIns="0" tIns="0" rIns="0" bIns="0" rtlCol="0"/>
          <a:lstStyle/>
          <a:p>
            <a:endParaRPr>
              <a:latin typeface="Arial" panose="020B0604020202020204" pitchFamily="34" charset="0"/>
            </a:endParaRPr>
          </a:p>
        </p:txBody>
      </p:sp>
      <p:pic>
        <p:nvPicPr>
          <p:cNvPr id="4" name="object 7">
            <a:extLst>
              <a:ext uri="{FF2B5EF4-FFF2-40B4-BE49-F238E27FC236}">
                <a16:creationId xmlns:a16="http://schemas.microsoft.com/office/drawing/2014/main" id="{ABD90B16-2D1C-D7B0-10C7-B1961806AA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539032" y="6366454"/>
            <a:ext cx="2147763" cy="288000"/>
          </a:xfrm>
          <a:prstGeom prst="rect">
            <a:avLst/>
          </a:prstGeom>
        </p:spPr>
      </p:pic>
    </p:spTree>
    <p:extLst>
      <p:ext uri="{BB962C8B-B14F-4D97-AF65-F5344CB8AC3E}">
        <p14:creationId xmlns:p14="http://schemas.microsoft.com/office/powerpoint/2010/main" val="22921570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2">
    <p:bg>
      <p:bgPr>
        <a:solidFill>
          <a:srgbClr val="EFFBFA"/>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53D20826-55AD-AD96-9B4A-200B0C7F6809}"/>
              </a:ext>
            </a:extLst>
          </p:cNvPr>
          <p:cNvSpPr>
            <a:spLocks noGrp="1"/>
          </p:cNvSpPr>
          <p:nvPr>
            <p:ph type="body" sz="quarter" idx="13" hasCustomPrompt="1"/>
          </p:nvPr>
        </p:nvSpPr>
        <p:spPr>
          <a:xfrm>
            <a:off x="381000" y="2084221"/>
            <a:ext cx="4997071" cy="792396"/>
          </a:xfrm>
          <a:prstGeom prst="rect">
            <a:avLst/>
          </a:prstGeom>
        </p:spPr>
        <p:txBody>
          <a:bodyPr/>
          <a:lstStyle>
            <a:lvl1pPr>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0" name="Text Placeholder 10">
            <a:extLst>
              <a:ext uri="{FF2B5EF4-FFF2-40B4-BE49-F238E27FC236}">
                <a16:creationId xmlns:a16="http://schemas.microsoft.com/office/drawing/2014/main" id="{3726AE29-54C4-FFE1-2F7E-7459176D9807}"/>
              </a:ext>
            </a:extLst>
          </p:cNvPr>
          <p:cNvSpPr>
            <a:spLocks noGrp="1"/>
          </p:cNvSpPr>
          <p:nvPr>
            <p:ph type="body" sz="quarter" idx="14" hasCustomPrompt="1"/>
          </p:nvPr>
        </p:nvSpPr>
        <p:spPr>
          <a:xfrm>
            <a:off x="381000" y="3429002"/>
            <a:ext cx="4997071" cy="447367"/>
          </a:xfrm>
          <a:prstGeom prst="rect">
            <a:avLst/>
          </a:prstGeom>
        </p:spPr>
        <p:txBody>
          <a:bodyPr/>
          <a:lstStyle>
            <a:lvl1pPr>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sp>
        <p:nvSpPr>
          <p:cNvPr id="4" name="object 5">
            <a:extLst>
              <a:ext uri="{FF2B5EF4-FFF2-40B4-BE49-F238E27FC236}">
                <a16:creationId xmlns:a16="http://schemas.microsoft.com/office/drawing/2014/main" id="{C861A4CB-1FA7-175B-AEDF-3D1C56DD7F93}"/>
              </a:ext>
            </a:extLst>
          </p:cNvPr>
          <p:cNvSpPr/>
          <p:nvPr userDrawn="1"/>
        </p:nvSpPr>
        <p:spPr>
          <a:xfrm>
            <a:off x="4267200" y="1"/>
            <a:ext cx="5638800" cy="5811968"/>
          </a:xfrm>
          <a:custGeom>
            <a:avLst/>
            <a:gdLst/>
            <a:ahLst/>
            <a:cxnLst/>
            <a:rect l="l" t="t" r="r" b="b"/>
            <a:pathLst>
              <a:path w="9408160" h="9697085">
                <a:moveTo>
                  <a:pt x="4015435" y="473773"/>
                </a:moveTo>
                <a:lnTo>
                  <a:pt x="4014470" y="421411"/>
                </a:lnTo>
                <a:lnTo>
                  <a:pt x="4011892" y="379526"/>
                </a:lnTo>
                <a:lnTo>
                  <a:pt x="4007586" y="327177"/>
                </a:lnTo>
                <a:lnTo>
                  <a:pt x="4001655" y="274828"/>
                </a:lnTo>
                <a:lnTo>
                  <a:pt x="3994073" y="222465"/>
                </a:lnTo>
                <a:lnTo>
                  <a:pt x="3984879" y="170116"/>
                </a:lnTo>
                <a:lnTo>
                  <a:pt x="3974071" y="117754"/>
                </a:lnTo>
                <a:lnTo>
                  <a:pt x="3961676" y="65405"/>
                </a:lnTo>
                <a:lnTo>
                  <a:pt x="3947680" y="23520"/>
                </a:lnTo>
                <a:lnTo>
                  <a:pt x="3940695" y="0"/>
                </a:lnTo>
                <a:lnTo>
                  <a:pt x="3750894" y="0"/>
                </a:lnTo>
                <a:lnTo>
                  <a:pt x="3756215" y="13055"/>
                </a:lnTo>
                <a:lnTo>
                  <a:pt x="3771646" y="65405"/>
                </a:lnTo>
                <a:lnTo>
                  <a:pt x="3785438" y="107289"/>
                </a:lnTo>
                <a:lnTo>
                  <a:pt x="3797579" y="149174"/>
                </a:lnTo>
                <a:lnTo>
                  <a:pt x="3808082" y="201523"/>
                </a:lnTo>
                <a:lnTo>
                  <a:pt x="3816934" y="243408"/>
                </a:lnTo>
                <a:lnTo>
                  <a:pt x="3824147" y="295770"/>
                </a:lnTo>
                <a:lnTo>
                  <a:pt x="3829697" y="337642"/>
                </a:lnTo>
                <a:lnTo>
                  <a:pt x="3833596" y="390004"/>
                </a:lnTo>
                <a:lnTo>
                  <a:pt x="3835831" y="442353"/>
                </a:lnTo>
                <a:lnTo>
                  <a:pt x="3836416" y="484238"/>
                </a:lnTo>
                <a:lnTo>
                  <a:pt x="3835336" y="536600"/>
                </a:lnTo>
                <a:lnTo>
                  <a:pt x="3832593" y="578472"/>
                </a:lnTo>
                <a:lnTo>
                  <a:pt x="3828186" y="630834"/>
                </a:lnTo>
                <a:lnTo>
                  <a:pt x="3822103" y="672719"/>
                </a:lnTo>
                <a:lnTo>
                  <a:pt x="3814356" y="725068"/>
                </a:lnTo>
                <a:lnTo>
                  <a:pt x="3804932" y="777430"/>
                </a:lnTo>
                <a:lnTo>
                  <a:pt x="3793833" y="819315"/>
                </a:lnTo>
                <a:lnTo>
                  <a:pt x="3781056" y="871664"/>
                </a:lnTo>
                <a:lnTo>
                  <a:pt x="3766591" y="913549"/>
                </a:lnTo>
                <a:lnTo>
                  <a:pt x="3750449" y="955433"/>
                </a:lnTo>
                <a:lnTo>
                  <a:pt x="3726345" y="924013"/>
                </a:lnTo>
                <a:lnTo>
                  <a:pt x="3698811" y="882129"/>
                </a:lnTo>
                <a:lnTo>
                  <a:pt x="3667849" y="840244"/>
                </a:lnTo>
                <a:lnTo>
                  <a:pt x="3633520" y="798372"/>
                </a:lnTo>
                <a:lnTo>
                  <a:pt x="3595827" y="756488"/>
                </a:lnTo>
                <a:lnTo>
                  <a:pt x="3554806" y="714603"/>
                </a:lnTo>
                <a:lnTo>
                  <a:pt x="3524758" y="683183"/>
                </a:lnTo>
                <a:lnTo>
                  <a:pt x="3493439" y="651776"/>
                </a:lnTo>
                <a:lnTo>
                  <a:pt x="3460851" y="620356"/>
                </a:lnTo>
                <a:lnTo>
                  <a:pt x="3427057" y="588949"/>
                </a:lnTo>
                <a:lnTo>
                  <a:pt x="3392081" y="557542"/>
                </a:lnTo>
                <a:lnTo>
                  <a:pt x="3355949" y="526122"/>
                </a:lnTo>
                <a:lnTo>
                  <a:pt x="3318726" y="494715"/>
                </a:lnTo>
                <a:lnTo>
                  <a:pt x="3280410" y="463296"/>
                </a:lnTo>
                <a:lnTo>
                  <a:pt x="3241065" y="431888"/>
                </a:lnTo>
                <a:lnTo>
                  <a:pt x="3200730" y="400469"/>
                </a:lnTo>
                <a:lnTo>
                  <a:pt x="3159417" y="369062"/>
                </a:lnTo>
                <a:lnTo>
                  <a:pt x="3117189" y="337642"/>
                </a:lnTo>
                <a:lnTo>
                  <a:pt x="3074060" y="306235"/>
                </a:lnTo>
                <a:lnTo>
                  <a:pt x="3030067" y="274828"/>
                </a:lnTo>
                <a:lnTo>
                  <a:pt x="2985262" y="243408"/>
                </a:lnTo>
                <a:lnTo>
                  <a:pt x="2939681" y="212001"/>
                </a:lnTo>
                <a:lnTo>
                  <a:pt x="2893339" y="191058"/>
                </a:lnTo>
                <a:lnTo>
                  <a:pt x="2798572" y="128231"/>
                </a:lnTo>
                <a:lnTo>
                  <a:pt x="2651976" y="33997"/>
                </a:lnTo>
                <a:lnTo>
                  <a:pt x="2602712" y="13055"/>
                </a:lnTo>
                <a:lnTo>
                  <a:pt x="2582278" y="0"/>
                </a:lnTo>
                <a:lnTo>
                  <a:pt x="2185847" y="0"/>
                </a:lnTo>
                <a:lnTo>
                  <a:pt x="2311819" y="54940"/>
                </a:lnTo>
                <a:lnTo>
                  <a:pt x="2360853" y="86347"/>
                </a:lnTo>
                <a:lnTo>
                  <a:pt x="2410104" y="107289"/>
                </a:lnTo>
                <a:lnTo>
                  <a:pt x="2509126" y="170116"/>
                </a:lnTo>
                <a:lnTo>
                  <a:pt x="2558796" y="191058"/>
                </a:lnTo>
                <a:lnTo>
                  <a:pt x="2657906" y="253885"/>
                </a:lnTo>
                <a:lnTo>
                  <a:pt x="2754693" y="316712"/>
                </a:lnTo>
                <a:lnTo>
                  <a:pt x="2801988" y="348119"/>
                </a:lnTo>
                <a:lnTo>
                  <a:pt x="2848495" y="379526"/>
                </a:lnTo>
                <a:lnTo>
                  <a:pt x="2894177" y="400469"/>
                </a:lnTo>
                <a:lnTo>
                  <a:pt x="2938996" y="431888"/>
                </a:lnTo>
                <a:lnTo>
                  <a:pt x="2982912" y="463296"/>
                </a:lnTo>
                <a:lnTo>
                  <a:pt x="3025876" y="494715"/>
                </a:lnTo>
                <a:lnTo>
                  <a:pt x="3067875" y="526122"/>
                </a:lnTo>
                <a:lnTo>
                  <a:pt x="3108833" y="557542"/>
                </a:lnTo>
                <a:lnTo>
                  <a:pt x="3148723" y="588949"/>
                </a:lnTo>
                <a:lnTo>
                  <a:pt x="3187522" y="620356"/>
                </a:lnTo>
                <a:lnTo>
                  <a:pt x="3225177" y="651776"/>
                </a:lnTo>
                <a:lnTo>
                  <a:pt x="3261639" y="683183"/>
                </a:lnTo>
                <a:lnTo>
                  <a:pt x="3296882" y="714603"/>
                </a:lnTo>
                <a:lnTo>
                  <a:pt x="3330854" y="746010"/>
                </a:lnTo>
                <a:lnTo>
                  <a:pt x="3363531" y="777430"/>
                </a:lnTo>
                <a:lnTo>
                  <a:pt x="3394849" y="808837"/>
                </a:lnTo>
                <a:lnTo>
                  <a:pt x="3424796" y="840244"/>
                </a:lnTo>
                <a:lnTo>
                  <a:pt x="3488906" y="913549"/>
                </a:lnTo>
                <a:lnTo>
                  <a:pt x="3539502" y="976376"/>
                </a:lnTo>
                <a:lnTo>
                  <a:pt x="3578034" y="1028725"/>
                </a:lnTo>
                <a:lnTo>
                  <a:pt x="3605974" y="1070610"/>
                </a:lnTo>
                <a:lnTo>
                  <a:pt x="3624783" y="1112494"/>
                </a:lnTo>
                <a:lnTo>
                  <a:pt x="3640848" y="1164844"/>
                </a:lnTo>
                <a:lnTo>
                  <a:pt x="3640937" y="1175321"/>
                </a:lnTo>
                <a:lnTo>
                  <a:pt x="3641026" y="1185786"/>
                </a:lnTo>
                <a:lnTo>
                  <a:pt x="3637838" y="1196263"/>
                </a:lnTo>
                <a:lnTo>
                  <a:pt x="3629990" y="1206728"/>
                </a:lnTo>
                <a:lnTo>
                  <a:pt x="3614585" y="1217206"/>
                </a:lnTo>
                <a:lnTo>
                  <a:pt x="3590760" y="1217206"/>
                </a:lnTo>
                <a:lnTo>
                  <a:pt x="3557676" y="1227670"/>
                </a:lnTo>
                <a:lnTo>
                  <a:pt x="3460331" y="1227670"/>
                </a:lnTo>
                <a:lnTo>
                  <a:pt x="3394379" y="1217206"/>
                </a:lnTo>
                <a:lnTo>
                  <a:pt x="3315792" y="1206728"/>
                </a:lnTo>
                <a:lnTo>
                  <a:pt x="3223704" y="1175321"/>
                </a:lnTo>
                <a:lnTo>
                  <a:pt x="3098101" y="1143901"/>
                </a:lnTo>
                <a:lnTo>
                  <a:pt x="3054616" y="1122959"/>
                </a:lnTo>
                <a:lnTo>
                  <a:pt x="3010395" y="1112494"/>
                </a:lnTo>
                <a:lnTo>
                  <a:pt x="2919946" y="1070610"/>
                </a:lnTo>
                <a:lnTo>
                  <a:pt x="2873806" y="1060145"/>
                </a:lnTo>
                <a:lnTo>
                  <a:pt x="2732265" y="997318"/>
                </a:lnTo>
                <a:lnTo>
                  <a:pt x="2684195" y="965898"/>
                </a:lnTo>
                <a:lnTo>
                  <a:pt x="2587002" y="924013"/>
                </a:lnTo>
                <a:lnTo>
                  <a:pt x="2537980" y="892606"/>
                </a:lnTo>
                <a:lnTo>
                  <a:pt x="2488717" y="871664"/>
                </a:lnTo>
                <a:lnTo>
                  <a:pt x="2439276" y="840244"/>
                </a:lnTo>
                <a:lnTo>
                  <a:pt x="2389708" y="819315"/>
                </a:lnTo>
                <a:lnTo>
                  <a:pt x="2240915" y="725068"/>
                </a:lnTo>
                <a:lnTo>
                  <a:pt x="2192172" y="704126"/>
                </a:lnTo>
                <a:lnTo>
                  <a:pt x="2144141" y="672719"/>
                </a:lnTo>
                <a:lnTo>
                  <a:pt x="2096846" y="641299"/>
                </a:lnTo>
                <a:lnTo>
                  <a:pt x="2050338" y="609892"/>
                </a:lnTo>
                <a:lnTo>
                  <a:pt x="2004644" y="578472"/>
                </a:lnTo>
                <a:lnTo>
                  <a:pt x="1959825" y="547065"/>
                </a:lnTo>
                <a:lnTo>
                  <a:pt x="1915909" y="515658"/>
                </a:lnTo>
                <a:lnTo>
                  <a:pt x="1872932" y="484238"/>
                </a:lnTo>
                <a:lnTo>
                  <a:pt x="1830946" y="452831"/>
                </a:lnTo>
                <a:lnTo>
                  <a:pt x="1789988" y="421411"/>
                </a:lnTo>
                <a:lnTo>
                  <a:pt x="1750085" y="390004"/>
                </a:lnTo>
                <a:lnTo>
                  <a:pt x="1711299" y="358584"/>
                </a:lnTo>
                <a:lnTo>
                  <a:pt x="1673644" y="327177"/>
                </a:lnTo>
                <a:lnTo>
                  <a:pt x="1637182" y="295770"/>
                </a:lnTo>
                <a:lnTo>
                  <a:pt x="1601939" y="264350"/>
                </a:lnTo>
                <a:lnTo>
                  <a:pt x="1567967" y="232943"/>
                </a:lnTo>
                <a:lnTo>
                  <a:pt x="1535290" y="201523"/>
                </a:lnTo>
                <a:lnTo>
                  <a:pt x="1503972" y="170116"/>
                </a:lnTo>
                <a:lnTo>
                  <a:pt x="1474025" y="138696"/>
                </a:lnTo>
                <a:lnTo>
                  <a:pt x="1409890" y="75869"/>
                </a:lnTo>
                <a:lnTo>
                  <a:pt x="1359293" y="13055"/>
                </a:lnTo>
                <a:lnTo>
                  <a:pt x="1349679" y="0"/>
                </a:lnTo>
                <a:lnTo>
                  <a:pt x="1060640" y="0"/>
                </a:lnTo>
                <a:lnTo>
                  <a:pt x="13741" y="2232876"/>
                </a:lnTo>
                <a:lnTo>
                  <a:pt x="10883" y="2232876"/>
                </a:lnTo>
                <a:lnTo>
                  <a:pt x="8496" y="2243353"/>
                </a:lnTo>
                <a:lnTo>
                  <a:pt x="6477" y="2243353"/>
                </a:lnTo>
                <a:lnTo>
                  <a:pt x="1422" y="2264295"/>
                </a:lnTo>
                <a:lnTo>
                  <a:pt x="0" y="2285238"/>
                </a:lnTo>
                <a:lnTo>
                  <a:pt x="2070" y="2316645"/>
                </a:lnTo>
                <a:lnTo>
                  <a:pt x="7531" y="2337587"/>
                </a:lnTo>
                <a:lnTo>
                  <a:pt x="16319" y="2358529"/>
                </a:lnTo>
                <a:lnTo>
                  <a:pt x="28346" y="2389936"/>
                </a:lnTo>
                <a:lnTo>
                  <a:pt x="43522" y="2421356"/>
                </a:lnTo>
                <a:lnTo>
                  <a:pt x="61772" y="2452763"/>
                </a:lnTo>
                <a:lnTo>
                  <a:pt x="83007" y="2473706"/>
                </a:lnTo>
                <a:lnTo>
                  <a:pt x="107149" y="2515590"/>
                </a:lnTo>
                <a:lnTo>
                  <a:pt x="134124" y="2547010"/>
                </a:lnTo>
                <a:lnTo>
                  <a:pt x="163830" y="2578417"/>
                </a:lnTo>
                <a:lnTo>
                  <a:pt x="196202" y="2609824"/>
                </a:lnTo>
                <a:lnTo>
                  <a:pt x="231140" y="2651709"/>
                </a:lnTo>
                <a:lnTo>
                  <a:pt x="268579" y="2683129"/>
                </a:lnTo>
                <a:lnTo>
                  <a:pt x="308419" y="2714536"/>
                </a:lnTo>
                <a:lnTo>
                  <a:pt x="350596" y="2756420"/>
                </a:lnTo>
                <a:lnTo>
                  <a:pt x="395008" y="2798305"/>
                </a:lnTo>
                <a:lnTo>
                  <a:pt x="441591" y="2829725"/>
                </a:lnTo>
                <a:lnTo>
                  <a:pt x="490258" y="2871597"/>
                </a:lnTo>
                <a:lnTo>
                  <a:pt x="540905" y="2903016"/>
                </a:lnTo>
                <a:lnTo>
                  <a:pt x="593483" y="2944901"/>
                </a:lnTo>
                <a:lnTo>
                  <a:pt x="647890" y="2986786"/>
                </a:lnTo>
                <a:lnTo>
                  <a:pt x="704037" y="3018193"/>
                </a:lnTo>
                <a:lnTo>
                  <a:pt x="761860" y="3060077"/>
                </a:lnTo>
                <a:lnTo>
                  <a:pt x="821270" y="3091484"/>
                </a:lnTo>
                <a:lnTo>
                  <a:pt x="882167" y="3133369"/>
                </a:lnTo>
                <a:lnTo>
                  <a:pt x="943648" y="3164789"/>
                </a:lnTo>
                <a:lnTo>
                  <a:pt x="1004773" y="3206673"/>
                </a:lnTo>
                <a:lnTo>
                  <a:pt x="1184744" y="3300907"/>
                </a:lnTo>
                <a:lnTo>
                  <a:pt x="1243228" y="3321850"/>
                </a:lnTo>
                <a:lnTo>
                  <a:pt x="1300772" y="3353257"/>
                </a:lnTo>
                <a:lnTo>
                  <a:pt x="1357261" y="3374199"/>
                </a:lnTo>
                <a:lnTo>
                  <a:pt x="1466608" y="3416084"/>
                </a:lnTo>
                <a:lnTo>
                  <a:pt x="1519237" y="3437026"/>
                </a:lnTo>
                <a:lnTo>
                  <a:pt x="1570355" y="3457968"/>
                </a:lnTo>
                <a:lnTo>
                  <a:pt x="1619834" y="3468446"/>
                </a:lnTo>
                <a:lnTo>
                  <a:pt x="1667573" y="3489388"/>
                </a:lnTo>
                <a:lnTo>
                  <a:pt x="1713458" y="3499853"/>
                </a:lnTo>
                <a:lnTo>
                  <a:pt x="1757362" y="3510330"/>
                </a:lnTo>
                <a:lnTo>
                  <a:pt x="1799170" y="3510330"/>
                </a:lnTo>
                <a:lnTo>
                  <a:pt x="1838782" y="3520795"/>
                </a:lnTo>
                <a:lnTo>
                  <a:pt x="1999767" y="3520795"/>
                </a:lnTo>
                <a:lnTo>
                  <a:pt x="2044725" y="3499853"/>
                </a:lnTo>
                <a:lnTo>
                  <a:pt x="2077300" y="3478911"/>
                </a:lnTo>
                <a:lnTo>
                  <a:pt x="2081034" y="3468446"/>
                </a:lnTo>
                <a:lnTo>
                  <a:pt x="2087156" y="3468446"/>
                </a:lnTo>
                <a:lnTo>
                  <a:pt x="3597567" y="1405674"/>
                </a:lnTo>
                <a:lnTo>
                  <a:pt x="3649776" y="1395209"/>
                </a:lnTo>
                <a:lnTo>
                  <a:pt x="3695458" y="1374267"/>
                </a:lnTo>
                <a:lnTo>
                  <a:pt x="3734549" y="1353324"/>
                </a:lnTo>
                <a:lnTo>
                  <a:pt x="3766947" y="1321917"/>
                </a:lnTo>
                <a:lnTo>
                  <a:pt x="3792601" y="1290497"/>
                </a:lnTo>
                <a:lnTo>
                  <a:pt x="3792956" y="1290497"/>
                </a:lnTo>
                <a:lnTo>
                  <a:pt x="3818204" y="1248613"/>
                </a:lnTo>
                <a:lnTo>
                  <a:pt x="3827716" y="1227670"/>
                </a:lnTo>
                <a:lnTo>
                  <a:pt x="3841978" y="1196263"/>
                </a:lnTo>
                <a:lnTo>
                  <a:pt x="3864254" y="1154379"/>
                </a:lnTo>
                <a:lnTo>
                  <a:pt x="3885031" y="1112494"/>
                </a:lnTo>
                <a:lnTo>
                  <a:pt x="3904310" y="1060145"/>
                </a:lnTo>
                <a:lnTo>
                  <a:pt x="3922064" y="1018260"/>
                </a:lnTo>
                <a:lnTo>
                  <a:pt x="3938308" y="965898"/>
                </a:lnTo>
                <a:lnTo>
                  <a:pt x="3941978" y="955433"/>
                </a:lnTo>
                <a:lnTo>
                  <a:pt x="3953014" y="924013"/>
                </a:lnTo>
                <a:lnTo>
                  <a:pt x="3966184" y="871664"/>
                </a:lnTo>
                <a:lnTo>
                  <a:pt x="3977817" y="819315"/>
                </a:lnTo>
                <a:lnTo>
                  <a:pt x="3987901" y="777430"/>
                </a:lnTo>
                <a:lnTo>
                  <a:pt x="3996423" y="725068"/>
                </a:lnTo>
                <a:lnTo>
                  <a:pt x="4003383" y="672719"/>
                </a:lnTo>
                <a:lnTo>
                  <a:pt x="4008780" y="630834"/>
                </a:lnTo>
                <a:lnTo>
                  <a:pt x="4012590" y="578472"/>
                </a:lnTo>
                <a:lnTo>
                  <a:pt x="4014813" y="526122"/>
                </a:lnTo>
                <a:lnTo>
                  <a:pt x="4015181" y="494715"/>
                </a:lnTo>
                <a:lnTo>
                  <a:pt x="4015308" y="484238"/>
                </a:lnTo>
                <a:lnTo>
                  <a:pt x="4015435" y="473773"/>
                </a:lnTo>
                <a:close/>
              </a:path>
              <a:path w="9408160" h="9697085">
                <a:moveTo>
                  <a:pt x="9407944" y="5885535"/>
                </a:moveTo>
                <a:lnTo>
                  <a:pt x="9399562" y="5873775"/>
                </a:lnTo>
                <a:lnTo>
                  <a:pt x="9366148" y="5853874"/>
                </a:lnTo>
                <a:lnTo>
                  <a:pt x="9331935" y="5863488"/>
                </a:lnTo>
                <a:lnTo>
                  <a:pt x="9294901" y="5890298"/>
                </a:lnTo>
                <a:lnTo>
                  <a:pt x="9258871" y="5924689"/>
                </a:lnTo>
                <a:lnTo>
                  <a:pt x="9227718" y="5957049"/>
                </a:lnTo>
                <a:lnTo>
                  <a:pt x="9191866" y="5996305"/>
                </a:lnTo>
                <a:lnTo>
                  <a:pt x="9156840" y="6035687"/>
                </a:lnTo>
                <a:lnTo>
                  <a:pt x="9122537" y="6075210"/>
                </a:lnTo>
                <a:lnTo>
                  <a:pt x="9088882" y="6114872"/>
                </a:lnTo>
                <a:lnTo>
                  <a:pt x="9055786" y="6154699"/>
                </a:lnTo>
                <a:lnTo>
                  <a:pt x="9023172" y="6194691"/>
                </a:lnTo>
                <a:lnTo>
                  <a:pt x="8990965" y="6234862"/>
                </a:lnTo>
                <a:lnTo>
                  <a:pt x="8959050" y="6275222"/>
                </a:lnTo>
                <a:lnTo>
                  <a:pt x="8927376" y="6315773"/>
                </a:lnTo>
                <a:lnTo>
                  <a:pt x="8864371" y="6397498"/>
                </a:lnTo>
                <a:lnTo>
                  <a:pt x="8737422" y="6563703"/>
                </a:lnTo>
                <a:lnTo>
                  <a:pt x="8714537" y="6595275"/>
                </a:lnTo>
                <a:lnTo>
                  <a:pt x="8690508" y="6627889"/>
                </a:lnTo>
                <a:lnTo>
                  <a:pt x="8639391" y="6696024"/>
                </a:lnTo>
                <a:lnTo>
                  <a:pt x="8467903" y="6920916"/>
                </a:lnTo>
                <a:lnTo>
                  <a:pt x="8407108" y="7001611"/>
                </a:lnTo>
                <a:lnTo>
                  <a:pt x="8376425" y="7042861"/>
                </a:lnTo>
                <a:lnTo>
                  <a:pt x="8345678" y="7084644"/>
                </a:lnTo>
                <a:lnTo>
                  <a:pt x="8314957" y="7126922"/>
                </a:lnTo>
                <a:lnTo>
                  <a:pt x="8284337" y="7169671"/>
                </a:lnTo>
                <a:lnTo>
                  <a:pt x="8253933" y="7212825"/>
                </a:lnTo>
                <a:lnTo>
                  <a:pt x="8223821" y="7256361"/>
                </a:lnTo>
                <a:lnTo>
                  <a:pt x="8194078" y="7300239"/>
                </a:lnTo>
                <a:lnTo>
                  <a:pt x="8164817" y="7344397"/>
                </a:lnTo>
                <a:lnTo>
                  <a:pt x="8136115" y="7388822"/>
                </a:lnTo>
                <a:lnTo>
                  <a:pt x="8108074" y="7433462"/>
                </a:lnTo>
                <a:lnTo>
                  <a:pt x="8080756" y="7478268"/>
                </a:lnTo>
                <a:lnTo>
                  <a:pt x="8054276" y="7523213"/>
                </a:lnTo>
                <a:lnTo>
                  <a:pt x="8028724" y="7568247"/>
                </a:lnTo>
                <a:lnTo>
                  <a:pt x="8004175" y="7613332"/>
                </a:lnTo>
                <a:lnTo>
                  <a:pt x="7980731" y="7658430"/>
                </a:lnTo>
                <a:lnTo>
                  <a:pt x="7958468" y="7703502"/>
                </a:lnTo>
                <a:lnTo>
                  <a:pt x="7937487" y="7748486"/>
                </a:lnTo>
                <a:lnTo>
                  <a:pt x="7917878" y="7793368"/>
                </a:lnTo>
                <a:lnTo>
                  <a:pt x="7899730" y="7838097"/>
                </a:lnTo>
                <a:lnTo>
                  <a:pt x="7883131" y="7882636"/>
                </a:lnTo>
                <a:lnTo>
                  <a:pt x="7868171" y="7926933"/>
                </a:lnTo>
                <a:lnTo>
                  <a:pt x="7854924" y="7970952"/>
                </a:lnTo>
                <a:lnTo>
                  <a:pt x="7843507" y="8014665"/>
                </a:lnTo>
                <a:lnTo>
                  <a:pt x="7833995" y="8058010"/>
                </a:lnTo>
                <a:lnTo>
                  <a:pt x="7826489" y="8100962"/>
                </a:lnTo>
                <a:lnTo>
                  <a:pt x="7821054" y="8143481"/>
                </a:lnTo>
                <a:lnTo>
                  <a:pt x="7817802" y="8185505"/>
                </a:lnTo>
                <a:lnTo>
                  <a:pt x="7816824" y="8227022"/>
                </a:lnTo>
                <a:lnTo>
                  <a:pt x="7818196" y="8267979"/>
                </a:lnTo>
                <a:lnTo>
                  <a:pt x="7822006" y="8308327"/>
                </a:lnTo>
                <a:lnTo>
                  <a:pt x="7828064" y="8347850"/>
                </a:lnTo>
                <a:lnTo>
                  <a:pt x="7835849" y="8386483"/>
                </a:lnTo>
                <a:lnTo>
                  <a:pt x="7845285" y="8424253"/>
                </a:lnTo>
                <a:lnTo>
                  <a:pt x="7856347" y="8461134"/>
                </a:lnTo>
                <a:lnTo>
                  <a:pt x="7868996" y="8497113"/>
                </a:lnTo>
                <a:lnTo>
                  <a:pt x="7898803" y="8566379"/>
                </a:lnTo>
                <a:lnTo>
                  <a:pt x="7934376" y="8631999"/>
                </a:lnTo>
                <a:lnTo>
                  <a:pt x="7975308" y="8693912"/>
                </a:lnTo>
                <a:lnTo>
                  <a:pt x="8021244" y="8752078"/>
                </a:lnTo>
                <a:lnTo>
                  <a:pt x="8071815" y="8806459"/>
                </a:lnTo>
                <a:lnTo>
                  <a:pt x="8126654" y="8856980"/>
                </a:lnTo>
                <a:lnTo>
                  <a:pt x="8185378" y="8903614"/>
                </a:lnTo>
                <a:lnTo>
                  <a:pt x="8247621" y="8946299"/>
                </a:lnTo>
                <a:lnTo>
                  <a:pt x="8313013" y="8984971"/>
                </a:lnTo>
                <a:lnTo>
                  <a:pt x="8346783" y="9002801"/>
                </a:lnTo>
                <a:lnTo>
                  <a:pt x="8381200" y="9019616"/>
                </a:lnTo>
                <a:lnTo>
                  <a:pt x="8416214" y="9035390"/>
                </a:lnTo>
                <a:lnTo>
                  <a:pt x="8451774" y="9050147"/>
                </a:lnTo>
                <a:lnTo>
                  <a:pt x="8487854" y="9063863"/>
                </a:lnTo>
                <a:lnTo>
                  <a:pt x="8524405" y="9076538"/>
                </a:lnTo>
                <a:lnTo>
                  <a:pt x="8561362" y="9088158"/>
                </a:lnTo>
                <a:lnTo>
                  <a:pt x="8598700" y="9098724"/>
                </a:lnTo>
                <a:lnTo>
                  <a:pt x="8636356" y="9108224"/>
                </a:lnTo>
                <a:lnTo>
                  <a:pt x="8674278" y="9116670"/>
                </a:lnTo>
                <a:lnTo>
                  <a:pt x="8712454" y="9124023"/>
                </a:lnTo>
                <a:lnTo>
                  <a:pt x="8750795" y="9130309"/>
                </a:lnTo>
                <a:lnTo>
                  <a:pt x="8789289" y="9135504"/>
                </a:lnTo>
                <a:lnTo>
                  <a:pt x="8827872" y="9139593"/>
                </a:lnTo>
                <a:lnTo>
                  <a:pt x="8866492" y="9142603"/>
                </a:lnTo>
                <a:lnTo>
                  <a:pt x="8905126" y="9144495"/>
                </a:lnTo>
                <a:lnTo>
                  <a:pt x="8943708" y="9145270"/>
                </a:lnTo>
                <a:lnTo>
                  <a:pt x="8982202" y="9144940"/>
                </a:lnTo>
                <a:lnTo>
                  <a:pt x="9020556" y="9143479"/>
                </a:lnTo>
                <a:lnTo>
                  <a:pt x="9058719" y="9140888"/>
                </a:lnTo>
                <a:lnTo>
                  <a:pt x="9096654" y="9137155"/>
                </a:lnTo>
                <a:lnTo>
                  <a:pt x="9171635" y="9126258"/>
                </a:lnTo>
                <a:lnTo>
                  <a:pt x="9245143" y="9110739"/>
                </a:lnTo>
                <a:lnTo>
                  <a:pt x="9316796" y="9090546"/>
                </a:lnTo>
                <a:lnTo>
                  <a:pt x="9386227" y="9065628"/>
                </a:lnTo>
                <a:lnTo>
                  <a:pt x="9407944" y="9056459"/>
                </a:lnTo>
                <a:lnTo>
                  <a:pt x="9407944" y="5885535"/>
                </a:lnTo>
                <a:close/>
              </a:path>
              <a:path w="9408160" h="9697085">
                <a:moveTo>
                  <a:pt x="9407944" y="3106547"/>
                </a:moveTo>
                <a:lnTo>
                  <a:pt x="9346882" y="3081172"/>
                </a:lnTo>
                <a:lnTo>
                  <a:pt x="9302610" y="3065424"/>
                </a:lnTo>
                <a:lnTo>
                  <a:pt x="9257411" y="3051365"/>
                </a:lnTo>
                <a:lnTo>
                  <a:pt x="9211310" y="3039046"/>
                </a:lnTo>
                <a:lnTo>
                  <a:pt x="9210434" y="3036265"/>
                </a:lnTo>
                <a:lnTo>
                  <a:pt x="8056346" y="2752915"/>
                </a:lnTo>
                <a:lnTo>
                  <a:pt x="8089430" y="2618219"/>
                </a:lnTo>
                <a:lnTo>
                  <a:pt x="7862684" y="2562555"/>
                </a:lnTo>
                <a:lnTo>
                  <a:pt x="8014487" y="1944331"/>
                </a:lnTo>
                <a:lnTo>
                  <a:pt x="7929689" y="1923516"/>
                </a:lnTo>
                <a:lnTo>
                  <a:pt x="7976324" y="1733575"/>
                </a:lnTo>
                <a:lnTo>
                  <a:pt x="8061109" y="1754403"/>
                </a:lnTo>
                <a:lnTo>
                  <a:pt x="7864259" y="1359306"/>
                </a:lnTo>
                <a:lnTo>
                  <a:pt x="7819568" y="1267358"/>
                </a:lnTo>
                <a:lnTo>
                  <a:pt x="7793647" y="1214805"/>
                </a:lnTo>
                <a:lnTo>
                  <a:pt x="7766621" y="1162164"/>
                </a:lnTo>
                <a:lnTo>
                  <a:pt x="7739494" y="1112710"/>
                </a:lnTo>
                <a:lnTo>
                  <a:pt x="7713218" y="1069657"/>
                </a:lnTo>
                <a:lnTo>
                  <a:pt x="7688770" y="1036256"/>
                </a:lnTo>
                <a:lnTo>
                  <a:pt x="7660386" y="1006690"/>
                </a:lnTo>
                <a:lnTo>
                  <a:pt x="7602042" y="966419"/>
                </a:lnTo>
                <a:lnTo>
                  <a:pt x="7534288" y="939609"/>
                </a:lnTo>
                <a:lnTo>
                  <a:pt x="7492212" y="928027"/>
                </a:lnTo>
                <a:lnTo>
                  <a:pt x="7449299" y="918743"/>
                </a:lnTo>
                <a:lnTo>
                  <a:pt x="7408392" y="912456"/>
                </a:lnTo>
                <a:lnTo>
                  <a:pt x="7376211" y="910971"/>
                </a:lnTo>
                <a:lnTo>
                  <a:pt x="7342086" y="912863"/>
                </a:lnTo>
                <a:lnTo>
                  <a:pt x="7266775" y="932637"/>
                </a:lnTo>
                <a:lnTo>
                  <a:pt x="7229500" y="950887"/>
                </a:lnTo>
                <a:lnTo>
                  <a:pt x="7186231" y="976858"/>
                </a:lnTo>
                <a:lnTo>
                  <a:pt x="7139292" y="1008138"/>
                </a:lnTo>
                <a:lnTo>
                  <a:pt x="7091019" y="1042289"/>
                </a:lnTo>
                <a:lnTo>
                  <a:pt x="7043763" y="1076883"/>
                </a:lnTo>
                <a:lnTo>
                  <a:pt x="6961645" y="1137704"/>
                </a:lnTo>
                <a:lnTo>
                  <a:pt x="6842442" y="1224597"/>
                </a:lnTo>
                <a:lnTo>
                  <a:pt x="6604190" y="1396695"/>
                </a:lnTo>
                <a:lnTo>
                  <a:pt x="6689953" y="1417751"/>
                </a:lnTo>
                <a:lnTo>
                  <a:pt x="6643332" y="1607680"/>
                </a:lnTo>
                <a:lnTo>
                  <a:pt x="6557581" y="1586623"/>
                </a:lnTo>
                <a:lnTo>
                  <a:pt x="6440271" y="2064334"/>
                </a:lnTo>
                <a:lnTo>
                  <a:pt x="6385954" y="2054085"/>
                </a:lnTo>
                <a:lnTo>
                  <a:pt x="6331966" y="2049894"/>
                </a:lnTo>
                <a:lnTo>
                  <a:pt x="6278727" y="2051532"/>
                </a:lnTo>
                <a:lnTo>
                  <a:pt x="6226619" y="2058771"/>
                </a:lnTo>
                <a:lnTo>
                  <a:pt x="6176048" y="2071382"/>
                </a:lnTo>
                <a:lnTo>
                  <a:pt x="6170600" y="2048522"/>
                </a:lnTo>
                <a:lnTo>
                  <a:pt x="6156769" y="2003018"/>
                </a:lnTo>
                <a:lnTo>
                  <a:pt x="6133516" y="1951037"/>
                </a:lnTo>
                <a:lnTo>
                  <a:pt x="6096216" y="1897253"/>
                </a:lnTo>
                <a:lnTo>
                  <a:pt x="6048603" y="1853247"/>
                </a:lnTo>
                <a:lnTo>
                  <a:pt x="5993574" y="1821319"/>
                </a:lnTo>
                <a:lnTo>
                  <a:pt x="5933656" y="1801609"/>
                </a:lnTo>
                <a:lnTo>
                  <a:pt x="5903468" y="1797050"/>
                </a:lnTo>
                <a:lnTo>
                  <a:pt x="5874601" y="1797240"/>
                </a:lnTo>
                <a:lnTo>
                  <a:pt x="5822683" y="1815058"/>
                </a:lnTo>
                <a:lnTo>
                  <a:pt x="5777268" y="1857781"/>
                </a:lnTo>
                <a:lnTo>
                  <a:pt x="5732005" y="1925408"/>
                </a:lnTo>
                <a:lnTo>
                  <a:pt x="5706669" y="1969312"/>
                </a:lnTo>
                <a:lnTo>
                  <a:pt x="5678627" y="2021116"/>
                </a:lnTo>
                <a:lnTo>
                  <a:pt x="5646979" y="2081720"/>
                </a:lnTo>
                <a:lnTo>
                  <a:pt x="5582247" y="2206421"/>
                </a:lnTo>
                <a:lnTo>
                  <a:pt x="5557444" y="2253602"/>
                </a:lnTo>
                <a:lnTo>
                  <a:pt x="5530913" y="2303576"/>
                </a:lnTo>
                <a:lnTo>
                  <a:pt x="5502605" y="2356320"/>
                </a:lnTo>
                <a:lnTo>
                  <a:pt x="5472430" y="2411806"/>
                </a:lnTo>
                <a:lnTo>
                  <a:pt x="5449748" y="2452090"/>
                </a:lnTo>
                <a:lnTo>
                  <a:pt x="5426189" y="2493403"/>
                </a:lnTo>
                <a:lnTo>
                  <a:pt x="5401780" y="2535644"/>
                </a:lnTo>
                <a:lnTo>
                  <a:pt x="5376557" y="2578633"/>
                </a:lnTo>
                <a:lnTo>
                  <a:pt x="5350561" y="2622245"/>
                </a:lnTo>
                <a:lnTo>
                  <a:pt x="5323814" y="2666352"/>
                </a:lnTo>
                <a:lnTo>
                  <a:pt x="5296357" y="2710777"/>
                </a:lnTo>
                <a:lnTo>
                  <a:pt x="5268201" y="2755404"/>
                </a:lnTo>
                <a:lnTo>
                  <a:pt x="5239410" y="2800070"/>
                </a:lnTo>
                <a:lnTo>
                  <a:pt x="5209984" y="2844660"/>
                </a:lnTo>
                <a:lnTo>
                  <a:pt x="5182806" y="2884741"/>
                </a:lnTo>
                <a:lnTo>
                  <a:pt x="5155196" y="2924683"/>
                </a:lnTo>
                <a:lnTo>
                  <a:pt x="5127155" y="2964497"/>
                </a:lnTo>
                <a:lnTo>
                  <a:pt x="5098681" y="3004210"/>
                </a:lnTo>
                <a:lnTo>
                  <a:pt x="5069789" y="3043885"/>
                </a:lnTo>
                <a:lnTo>
                  <a:pt x="5040477" y="3083509"/>
                </a:lnTo>
                <a:lnTo>
                  <a:pt x="5010759" y="3123146"/>
                </a:lnTo>
                <a:lnTo>
                  <a:pt x="4980610" y="3162820"/>
                </a:lnTo>
                <a:lnTo>
                  <a:pt x="4950066" y="3202559"/>
                </a:lnTo>
                <a:lnTo>
                  <a:pt x="4919116" y="3242386"/>
                </a:lnTo>
                <a:lnTo>
                  <a:pt x="4887773" y="3282340"/>
                </a:lnTo>
                <a:lnTo>
                  <a:pt x="4856200" y="3322231"/>
                </a:lnTo>
                <a:lnTo>
                  <a:pt x="4824120" y="3362261"/>
                </a:lnTo>
                <a:lnTo>
                  <a:pt x="4791507" y="3402419"/>
                </a:lnTo>
                <a:lnTo>
                  <a:pt x="4758321" y="3442627"/>
                </a:lnTo>
                <a:lnTo>
                  <a:pt x="4724514" y="3482873"/>
                </a:lnTo>
                <a:lnTo>
                  <a:pt x="4690046" y="3523094"/>
                </a:lnTo>
                <a:lnTo>
                  <a:pt x="4654893" y="3563251"/>
                </a:lnTo>
                <a:lnTo>
                  <a:pt x="4618990" y="3603307"/>
                </a:lnTo>
                <a:lnTo>
                  <a:pt x="4582299" y="3643223"/>
                </a:lnTo>
                <a:lnTo>
                  <a:pt x="4544796" y="3682949"/>
                </a:lnTo>
                <a:lnTo>
                  <a:pt x="4506430" y="3722459"/>
                </a:lnTo>
                <a:lnTo>
                  <a:pt x="4473041" y="3755644"/>
                </a:lnTo>
                <a:lnTo>
                  <a:pt x="4438929" y="3788753"/>
                </a:lnTo>
                <a:lnTo>
                  <a:pt x="4404068" y="3821874"/>
                </a:lnTo>
                <a:lnTo>
                  <a:pt x="4368393" y="3855072"/>
                </a:lnTo>
                <a:lnTo>
                  <a:pt x="4331868" y="3888448"/>
                </a:lnTo>
                <a:lnTo>
                  <a:pt x="4294416" y="3922077"/>
                </a:lnTo>
                <a:lnTo>
                  <a:pt x="4255986" y="3956037"/>
                </a:lnTo>
                <a:lnTo>
                  <a:pt x="4216552" y="3990416"/>
                </a:lnTo>
                <a:lnTo>
                  <a:pt x="4176039" y="4025303"/>
                </a:lnTo>
                <a:lnTo>
                  <a:pt x="4134396" y="4060761"/>
                </a:lnTo>
                <a:lnTo>
                  <a:pt x="4091571" y="4096880"/>
                </a:lnTo>
                <a:lnTo>
                  <a:pt x="4002189" y="4171454"/>
                </a:lnTo>
                <a:lnTo>
                  <a:pt x="3925278" y="4234980"/>
                </a:lnTo>
                <a:lnTo>
                  <a:pt x="3845483" y="4300169"/>
                </a:lnTo>
                <a:lnTo>
                  <a:pt x="3763454" y="4366234"/>
                </a:lnTo>
                <a:lnTo>
                  <a:pt x="3721811" y="4399343"/>
                </a:lnTo>
                <a:lnTo>
                  <a:pt x="3679850" y="4432376"/>
                </a:lnTo>
                <a:lnTo>
                  <a:pt x="3637648" y="4465231"/>
                </a:lnTo>
                <a:lnTo>
                  <a:pt x="3595293" y="4497806"/>
                </a:lnTo>
                <a:lnTo>
                  <a:pt x="3552875" y="4530014"/>
                </a:lnTo>
                <a:lnTo>
                  <a:pt x="3510470" y="4561738"/>
                </a:lnTo>
                <a:lnTo>
                  <a:pt x="3468154" y="4592891"/>
                </a:lnTo>
                <a:lnTo>
                  <a:pt x="3426015" y="4623384"/>
                </a:lnTo>
                <a:lnTo>
                  <a:pt x="3384118" y="4653089"/>
                </a:lnTo>
                <a:lnTo>
                  <a:pt x="3342576" y="4681931"/>
                </a:lnTo>
                <a:lnTo>
                  <a:pt x="3295535" y="4713935"/>
                </a:lnTo>
                <a:lnTo>
                  <a:pt x="3249028" y="4744694"/>
                </a:lnTo>
                <a:lnTo>
                  <a:pt x="3203029" y="4774273"/>
                </a:lnTo>
                <a:lnTo>
                  <a:pt x="3157512" y="4802721"/>
                </a:lnTo>
                <a:lnTo>
                  <a:pt x="3112452" y="4830089"/>
                </a:lnTo>
                <a:lnTo>
                  <a:pt x="3067824" y="4856454"/>
                </a:lnTo>
                <a:lnTo>
                  <a:pt x="3023603" y="4881854"/>
                </a:lnTo>
                <a:lnTo>
                  <a:pt x="2979775" y="4906353"/>
                </a:lnTo>
                <a:lnTo>
                  <a:pt x="2936303" y="4930000"/>
                </a:lnTo>
                <a:lnTo>
                  <a:pt x="2893174" y="4952860"/>
                </a:lnTo>
                <a:lnTo>
                  <a:pt x="2850362" y="4974983"/>
                </a:lnTo>
                <a:lnTo>
                  <a:pt x="2807843" y="4996421"/>
                </a:lnTo>
                <a:lnTo>
                  <a:pt x="2765590" y="5017236"/>
                </a:lnTo>
                <a:lnTo>
                  <a:pt x="2723578" y="5037493"/>
                </a:lnTo>
                <a:lnTo>
                  <a:pt x="2674556" y="5060010"/>
                </a:lnTo>
                <a:lnTo>
                  <a:pt x="2625826" y="5081816"/>
                </a:lnTo>
                <a:lnTo>
                  <a:pt x="2577503" y="5102885"/>
                </a:lnTo>
                <a:lnTo>
                  <a:pt x="2529662" y="5123218"/>
                </a:lnTo>
                <a:lnTo>
                  <a:pt x="2482405" y="5142801"/>
                </a:lnTo>
                <a:lnTo>
                  <a:pt x="2435809" y="5161610"/>
                </a:lnTo>
                <a:lnTo>
                  <a:pt x="2389975" y="5179619"/>
                </a:lnTo>
                <a:lnTo>
                  <a:pt x="2345004" y="5196827"/>
                </a:lnTo>
                <a:lnTo>
                  <a:pt x="2300960" y="5213223"/>
                </a:lnTo>
                <a:lnTo>
                  <a:pt x="2257958" y="5228793"/>
                </a:lnTo>
                <a:lnTo>
                  <a:pt x="2216086" y="5243512"/>
                </a:lnTo>
                <a:lnTo>
                  <a:pt x="2175421" y="5257355"/>
                </a:lnTo>
                <a:lnTo>
                  <a:pt x="2117217" y="5276634"/>
                </a:lnTo>
                <a:lnTo>
                  <a:pt x="2062099" y="5294223"/>
                </a:lnTo>
                <a:lnTo>
                  <a:pt x="1962150" y="5325656"/>
                </a:lnTo>
                <a:lnTo>
                  <a:pt x="1917814" y="5340134"/>
                </a:lnTo>
                <a:lnTo>
                  <a:pt x="1877555" y="5354205"/>
                </a:lnTo>
                <a:lnTo>
                  <a:pt x="1841627" y="5368201"/>
                </a:lnTo>
                <a:lnTo>
                  <a:pt x="1762620" y="5411660"/>
                </a:lnTo>
                <a:lnTo>
                  <a:pt x="1730933" y="5442267"/>
                </a:lnTo>
                <a:lnTo>
                  <a:pt x="1703235" y="5506669"/>
                </a:lnTo>
                <a:lnTo>
                  <a:pt x="1701647" y="5539676"/>
                </a:lnTo>
                <a:lnTo>
                  <a:pt x="1707400" y="5571845"/>
                </a:lnTo>
                <a:lnTo>
                  <a:pt x="1743557" y="5629072"/>
                </a:lnTo>
                <a:lnTo>
                  <a:pt x="1774494" y="5651893"/>
                </a:lnTo>
                <a:lnTo>
                  <a:pt x="1814410" y="5669534"/>
                </a:lnTo>
                <a:lnTo>
                  <a:pt x="1862670" y="5680659"/>
                </a:lnTo>
                <a:lnTo>
                  <a:pt x="1918627" y="5683897"/>
                </a:lnTo>
                <a:lnTo>
                  <a:pt x="1954314" y="5681878"/>
                </a:lnTo>
                <a:lnTo>
                  <a:pt x="1993442" y="5676836"/>
                </a:lnTo>
                <a:lnTo>
                  <a:pt x="2036991" y="5668480"/>
                </a:lnTo>
                <a:lnTo>
                  <a:pt x="2085924" y="5656529"/>
                </a:lnTo>
                <a:lnTo>
                  <a:pt x="2141194" y="5640679"/>
                </a:lnTo>
                <a:lnTo>
                  <a:pt x="2203767" y="5620651"/>
                </a:lnTo>
                <a:lnTo>
                  <a:pt x="2274608" y="5596128"/>
                </a:lnTo>
                <a:lnTo>
                  <a:pt x="2313038" y="5582221"/>
                </a:lnTo>
                <a:lnTo>
                  <a:pt x="2353614" y="5567172"/>
                </a:lnTo>
                <a:lnTo>
                  <a:pt x="2396147" y="5551043"/>
                </a:lnTo>
                <a:lnTo>
                  <a:pt x="2440419" y="5533898"/>
                </a:lnTo>
                <a:lnTo>
                  <a:pt x="2486228" y="5515813"/>
                </a:lnTo>
                <a:lnTo>
                  <a:pt x="2533370" y="5496839"/>
                </a:lnTo>
                <a:lnTo>
                  <a:pt x="2581643" y="5477053"/>
                </a:lnTo>
                <a:lnTo>
                  <a:pt x="2630830" y="5456517"/>
                </a:lnTo>
                <a:lnTo>
                  <a:pt x="2680741" y="5435308"/>
                </a:lnTo>
                <a:lnTo>
                  <a:pt x="2731160" y="5413476"/>
                </a:lnTo>
                <a:lnTo>
                  <a:pt x="2781884" y="5391086"/>
                </a:lnTo>
                <a:lnTo>
                  <a:pt x="2832709" y="5368226"/>
                </a:lnTo>
                <a:lnTo>
                  <a:pt x="2883446" y="5344947"/>
                </a:lnTo>
                <a:lnTo>
                  <a:pt x="2933865" y="5321325"/>
                </a:lnTo>
                <a:lnTo>
                  <a:pt x="2980232" y="5298897"/>
                </a:lnTo>
                <a:lnTo>
                  <a:pt x="3026232" y="5276126"/>
                </a:lnTo>
                <a:lnTo>
                  <a:pt x="3071926" y="5252986"/>
                </a:lnTo>
                <a:lnTo>
                  <a:pt x="3117354" y="5229466"/>
                </a:lnTo>
                <a:lnTo>
                  <a:pt x="3162566" y="5205539"/>
                </a:lnTo>
                <a:lnTo>
                  <a:pt x="3207626" y="5181181"/>
                </a:lnTo>
                <a:lnTo>
                  <a:pt x="3252571" y="5156378"/>
                </a:lnTo>
                <a:lnTo>
                  <a:pt x="3297466" y="5131105"/>
                </a:lnTo>
                <a:lnTo>
                  <a:pt x="3342348" y="5105336"/>
                </a:lnTo>
                <a:lnTo>
                  <a:pt x="3387280" y="5079060"/>
                </a:lnTo>
                <a:lnTo>
                  <a:pt x="3432302" y="5052250"/>
                </a:lnTo>
                <a:lnTo>
                  <a:pt x="3477476" y="5024882"/>
                </a:lnTo>
                <a:lnTo>
                  <a:pt x="3522840" y="4996942"/>
                </a:lnTo>
                <a:lnTo>
                  <a:pt x="3568446" y="4968392"/>
                </a:lnTo>
                <a:lnTo>
                  <a:pt x="3614356" y="4939233"/>
                </a:lnTo>
                <a:lnTo>
                  <a:pt x="3657866" y="4911356"/>
                </a:lnTo>
                <a:lnTo>
                  <a:pt x="3701554" y="4882947"/>
                </a:lnTo>
                <a:lnTo>
                  <a:pt x="3745319" y="4854118"/>
                </a:lnTo>
                <a:lnTo>
                  <a:pt x="3789057" y="4824946"/>
                </a:lnTo>
                <a:lnTo>
                  <a:pt x="3832656" y="4795532"/>
                </a:lnTo>
                <a:lnTo>
                  <a:pt x="3875989" y="4765967"/>
                </a:lnTo>
                <a:lnTo>
                  <a:pt x="3918978" y="4736338"/>
                </a:lnTo>
                <a:lnTo>
                  <a:pt x="3961498" y="4706734"/>
                </a:lnTo>
                <a:lnTo>
                  <a:pt x="4003433" y="4677257"/>
                </a:lnTo>
                <a:lnTo>
                  <a:pt x="4044670" y="4647997"/>
                </a:lnTo>
                <a:lnTo>
                  <a:pt x="4124680" y="4590491"/>
                </a:lnTo>
                <a:lnTo>
                  <a:pt x="4200614" y="4534941"/>
                </a:lnTo>
                <a:lnTo>
                  <a:pt x="4271619" y="4482096"/>
                </a:lnTo>
                <a:lnTo>
                  <a:pt x="4319714" y="4445889"/>
                </a:lnTo>
                <a:lnTo>
                  <a:pt x="4365117" y="4411078"/>
                </a:lnTo>
                <a:lnTo>
                  <a:pt x="4408221" y="4377372"/>
                </a:lnTo>
                <a:lnTo>
                  <a:pt x="4449407" y="4344479"/>
                </a:lnTo>
                <a:lnTo>
                  <a:pt x="4489081" y="4312120"/>
                </a:lnTo>
                <a:lnTo>
                  <a:pt x="4527626" y="4280001"/>
                </a:lnTo>
                <a:lnTo>
                  <a:pt x="4565447" y="4247820"/>
                </a:lnTo>
                <a:lnTo>
                  <a:pt x="4602937" y="4215295"/>
                </a:lnTo>
                <a:lnTo>
                  <a:pt x="4640465" y="4182135"/>
                </a:lnTo>
                <a:lnTo>
                  <a:pt x="4678464" y="4148048"/>
                </a:lnTo>
                <a:lnTo>
                  <a:pt x="4717288" y="4112755"/>
                </a:lnTo>
                <a:lnTo>
                  <a:pt x="4753915" y="4079125"/>
                </a:lnTo>
                <a:lnTo>
                  <a:pt x="4791430" y="4044365"/>
                </a:lnTo>
                <a:lnTo>
                  <a:pt x="4829645" y="4008653"/>
                </a:lnTo>
                <a:lnTo>
                  <a:pt x="4868342" y="3972166"/>
                </a:lnTo>
                <a:lnTo>
                  <a:pt x="4907305" y="3935095"/>
                </a:lnTo>
                <a:lnTo>
                  <a:pt x="4946307" y="3897617"/>
                </a:lnTo>
                <a:lnTo>
                  <a:pt x="4985169" y="3859898"/>
                </a:lnTo>
                <a:lnTo>
                  <a:pt x="5023650" y="3822128"/>
                </a:lnTo>
                <a:lnTo>
                  <a:pt x="5061559" y="3784498"/>
                </a:lnTo>
                <a:lnTo>
                  <a:pt x="5098669" y="3747160"/>
                </a:lnTo>
                <a:lnTo>
                  <a:pt x="5134775" y="3710317"/>
                </a:lnTo>
                <a:lnTo>
                  <a:pt x="5169674" y="3674148"/>
                </a:lnTo>
                <a:lnTo>
                  <a:pt x="5206047" y="3635565"/>
                </a:lnTo>
                <a:lnTo>
                  <a:pt x="5240947" y="3597783"/>
                </a:lnTo>
                <a:lnTo>
                  <a:pt x="5274602" y="3560584"/>
                </a:lnTo>
                <a:lnTo>
                  <a:pt x="5307254" y="3523716"/>
                </a:lnTo>
                <a:lnTo>
                  <a:pt x="5339131" y="3486962"/>
                </a:lnTo>
                <a:lnTo>
                  <a:pt x="5370474" y="3450094"/>
                </a:lnTo>
                <a:lnTo>
                  <a:pt x="5401500" y="3412883"/>
                </a:lnTo>
                <a:lnTo>
                  <a:pt x="5432450" y="3375088"/>
                </a:lnTo>
                <a:lnTo>
                  <a:pt x="5463552" y="3336480"/>
                </a:lnTo>
                <a:lnTo>
                  <a:pt x="5495048" y="3296843"/>
                </a:lnTo>
                <a:lnTo>
                  <a:pt x="5556872" y="3218002"/>
                </a:lnTo>
                <a:lnTo>
                  <a:pt x="5618264" y="3138982"/>
                </a:lnTo>
                <a:lnTo>
                  <a:pt x="5714327" y="3014129"/>
                </a:lnTo>
                <a:lnTo>
                  <a:pt x="5880468" y="2796095"/>
                </a:lnTo>
                <a:lnTo>
                  <a:pt x="5907265" y="2839580"/>
                </a:lnTo>
                <a:lnTo>
                  <a:pt x="5938228" y="2880233"/>
                </a:lnTo>
                <a:lnTo>
                  <a:pt x="5973165" y="2917698"/>
                </a:lnTo>
                <a:lnTo>
                  <a:pt x="6011888" y="2951581"/>
                </a:lnTo>
                <a:lnTo>
                  <a:pt x="6054204" y="2981502"/>
                </a:lnTo>
                <a:lnTo>
                  <a:pt x="6099937" y="3007093"/>
                </a:lnTo>
                <a:lnTo>
                  <a:pt x="6148870" y="3027972"/>
                </a:lnTo>
                <a:lnTo>
                  <a:pt x="6200838" y="3043758"/>
                </a:lnTo>
                <a:lnTo>
                  <a:pt x="5965787" y="4001160"/>
                </a:lnTo>
                <a:lnTo>
                  <a:pt x="6047410" y="4340187"/>
                </a:lnTo>
                <a:lnTo>
                  <a:pt x="5159057" y="7958468"/>
                </a:lnTo>
                <a:lnTo>
                  <a:pt x="4886757" y="7891615"/>
                </a:lnTo>
                <a:lnTo>
                  <a:pt x="4688713" y="8698319"/>
                </a:lnTo>
                <a:lnTo>
                  <a:pt x="4160113" y="8568525"/>
                </a:lnTo>
                <a:lnTo>
                  <a:pt x="4048620" y="9022499"/>
                </a:lnTo>
                <a:lnTo>
                  <a:pt x="6795757" y="9696996"/>
                </a:lnTo>
                <a:lnTo>
                  <a:pt x="6907238" y="9243009"/>
                </a:lnTo>
                <a:lnTo>
                  <a:pt x="6378651" y="9113215"/>
                </a:lnTo>
                <a:lnTo>
                  <a:pt x="6576708" y="8306549"/>
                </a:lnTo>
                <a:lnTo>
                  <a:pt x="6304432" y="8239671"/>
                </a:lnTo>
                <a:lnTo>
                  <a:pt x="7192797" y="4621403"/>
                </a:lnTo>
                <a:lnTo>
                  <a:pt x="7422667" y="4358843"/>
                </a:lnTo>
                <a:lnTo>
                  <a:pt x="7588021" y="3685400"/>
                </a:lnTo>
                <a:lnTo>
                  <a:pt x="7814780" y="3741051"/>
                </a:lnTo>
                <a:lnTo>
                  <a:pt x="7847838" y="3606368"/>
                </a:lnTo>
                <a:lnTo>
                  <a:pt x="8889047" y="3861993"/>
                </a:lnTo>
                <a:lnTo>
                  <a:pt x="8933205" y="3875430"/>
                </a:lnTo>
                <a:lnTo>
                  <a:pt x="8974849" y="3893248"/>
                </a:lnTo>
                <a:lnTo>
                  <a:pt x="9013787" y="3915130"/>
                </a:lnTo>
                <a:lnTo>
                  <a:pt x="9049817" y="3940759"/>
                </a:lnTo>
                <a:lnTo>
                  <a:pt x="9082773" y="3969804"/>
                </a:lnTo>
                <a:lnTo>
                  <a:pt x="9112428" y="4001947"/>
                </a:lnTo>
                <a:lnTo>
                  <a:pt x="9138602" y="4036872"/>
                </a:lnTo>
                <a:lnTo>
                  <a:pt x="9161107" y="4074261"/>
                </a:lnTo>
                <a:lnTo>
                  <a:pt x="9179750" y="4113796"/>
                </a:lnTo>
                <a:lnTo>
                  <a:pt x="9194317" y="4155148"/>
                </a:lnTo>
                <a:lnTo>
                  <a:pt x="9204642" y="4197997"/>
                </a:lnTo>
                <a:lnTo>
                  <a:pt x="9210523" y="4242028"/>
                </a:lnTo>
                <a:lnTo>
                  <a:pt x="9211754" y="4286910"/>
                </a:lnTo>
                <a:lnTo>
                  <a:pt x="9208160" y="4332325"/>
                </a:lnTo>
                <a:lnTo>
                  <a:pt x="9199524" y="4377969"/>
                </a:lnTo>
                <a:lnTo>
                  <a:pt x="9129827" y="4661903"/>
                </a:lnTo>
                <a:lnTo>
                  <a:pt x="9124988" y="4660684"/>
                </a:lnTo>
                <a:lnTo>
                  <a:pt x="9075382" y="4656848"/>
                </a:lnTo>
                <a:lnTo>
                  <a:pt x="9028659" y="4668494"/>
                </a:lnTo>
                <a:lnTo>
                  <a:pt x="8987955" y="4693513"/>
                </a:lnTo>
                <a:lnTo>
                  <a:pt x="8956383" y="4729835"/>
                </a:lnTo>
                <a:lnTo>
                  <a:pt x="8937079" y="4775339"/>
                </a:lnTo>
                <a:lnTo>
                  <a:pt x="8933091" y="4824628"/>
                </a:lnTo>
                <a:lnTo>
                  <a:pt x="8944254" y="4871440"/>
                </a:lnTo>
                <a:lnTo>
                  <a:pt x="8968740" y="4912474"/>
                </a:lnTo>
                <a:lnTo>
                  <a:pt x="9004757" y="4944427"/>
                </a:lnTo>
                <a:lnTo>
                  <a:pt x="9050490" y="4963985"/>
                </a:lnTo>
                <a:lnTo>
                  <a:pt x="9407944" y="5051755"/>
                </a:lnTo>
                <a:lnTo>
                  <a:pt x="9407944" y="3106547"/>
                </a:lnTo>
                <a:close/>
              </a:path>
            </a:pathLst>
          </a:custGeom>
          <a:solidFill>
            <a:srgbClr val="CEF1EE"/>
          </a:solidFill>
        </p:spPr>
        <p:txBody>
          <a:bodyPr wrap="square" lIns="0" tIns="0" rIns="0" bIns="0" rtlCol="0"/>
          <a:lstStyle/>
          <a:p>
            <a:endParaRPr>
              <a:latin typeface="Arial" panose="020B0604020202020204" pitchFamily="34" charset="0"/>
            </a:endParaRPr>
          </a:p>
        </p:txBody>
      </p:sp>
      <p:pic>
        <p:nvPicPr>
          <p:cNvPr id="2" name="object 7">
            <a:extLst>
              <a:ext uri="{FF2B5EF4-FFF2-40B4-BE49-F238E27FC236}">
                <a16:creationId xmlns:a16="http://schemas.microsoft.com/office/drawing/2014/main" id="{95DAFFD2-36E4-20AB-567C-C2BED0C8B1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539032" y="6366454"/>
            <a:ext cx="2147763" cy="288000"/>
          </a:xfrm>
          <a:prstGeom prst="rect">
            <a:avLst/>
          </a:prstGeom>
        </p:spPr>
      </p:pic>
    </p:spTree>
    <p:extLst>
      <p:ext uri="{BB962C8B-B14F-4D97-AF65-F5344CB8AC3E}">
        <p14:creationId xmlns:p14="http://schemas.microsoft.com/office/powerpoint/2010/main" val="3197496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tx2">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B5AD8-F820-E6A3-1CFE-4424BE981920}"/>
              </a:ext>
            </a:extLst>
          </p:cNvPr>
          <p:cNvSpPr>
            <a:spLocks noGrp="1"/>
          </p:cNvSpPr>
          <p:nvPr>
            <p:ph type="title" hasCustomPrompt="1"/>
          </p:nvPr>
        </p:nvSpPr>
        <p:spPr>
          <a:xfrm>
            <a:off x="398395" y="274511"/>
            <a:ext cx="8983509" cy="834410"/>
          </a:xfrm>
          <a:prstGeom prst="rect">
            <a:avLst/>
          </a:prstGeom>
        </p:spPr>
        <p:txBody>
          <a:bodyPr lIns="0" bIns="0" anchor="ctr" anchorCtr="0">
            <a:normAutofit/>
          </a:bodyPr>
          <a:lstStyle>
            <a:lvl1pPr>
              <a:defRPr sz="3250" b="1" i="0">
                <a:solidFill>
                  <a:schemeClr val="accent5"/>
                </a:solidFill>
                <a:latin typeface="Arial" panose="020B0604020202020204" pitchFamily="34" charset="0"/>
              </a:defRPr>
            </a:lvl1pPr>
          </a:lstStyle>
          <a:p>
            <a:r>
              <a:rPr lang="en-GB"/>
              <a:t>Slide title here</a:t>
            </a:r>
            <a:endParaRPr lang="en-US"/>
          </a:p>
        </p:txBody>
      </p:sp>
      <p:sp>
        <p:nvSpPr>
          <p:cNvPr id="3" name="Content Placeholder 2">
            <a:extLst>
              <a:ext uri="{FF2B5EF4-FFF2-40B4-BE49-F238E27FC236}">
                <a16:creationId xmlns:a16="http://schemas.microsoft.com/office/drawing/2014/main" id="{2F00DC57-80C9-A4D6-C569-67E130EE2758}"/>
              </a:ext>
            </a:extLst>
          </p:cNvPr>
          <p:cNvSpPr>
            <a:spLocks noGrp="1"/>
          </p:cNvSpPr>
          <p:nvPr>
            <p:ph sz="half" idx="1"/>
          </p:nvPr>
        </p:nvSpPr>
        <p:spPr>
          <a:xfrm>
            <a:off x="398394" y="1284790"/>
            <a:ext cx="8983509" cy="4641448"/>
          </a:xfrm>
          <a:prstGeom prst="rect">
            <a:avLst/>
          </a:prstGeom>
        </p:spPr>
        <p:txBody>
          <a:bodyPr lIns="0" tIns="0" rIns="36000" bIns="36000">
            <a:normAutofit/>
          </a:bodyPr>
          <a:lstStyle>
            <a:lvl1pPr marL="0" indent="0">
              <a:lnSpc>
                <a:spcPct val="110000"/>
              </a:lnSpc>
              <a:spcBef>
                <a:spcPts val="0"/>
              </a:spcBef>
              <a:spcAft>
                <a:spcPts val="1463"/>
              </a:spcAft>
              <a:buClr>
                <a:schemeClr val="accent4">
                  <a:lumMod val="75000"/>
                </a:schemeClr>
              </a:buClr>
              <a:buNone/>
              <a:defRPr sz="1950" b="0" i="0">
                <a:solidFill>
                  <a:srgbClr val="212121"/>
                </a:solidFill>
                <a:latin typeface="Arial" panose="020B0604020202020204" pitchFamily="34" charset="0"/>
                <a:cs typeface="Arial" panose="020B0604020202020204" pitchFamily="34" charset="0"/>
              </a:defRPr>
            </a:lvl1pPr>
            <a:lvl2pPr>
              <a:defRPr sz="1625" b="0" i="0">
                <a:solidFill>
                  <a:srgbClr val="212121"/>
                </a:solidFill>
                <a:latin typeface="Arial" panose="020B0604020202020204" pitchFamily="34" charset="0"/>
                <a:cs typeface="Arial" panose="020B0604020202020204" pitchFamily="34" charset="0"/>
              </a:defRPr>
            </a:lvl2pPr>
            <a:lvl3pPr>
              <a:defRPr sz="1625" b="0" i="0">
                <a:solidFill>
                  <a:srgbClr val="212121"/>
                </a:solidFill>
                <a:latin typeface="Arial" panose="020B0604020202020204" pitchFamily="34" charset="0"/>
                <a:cs typeface="Arial" panose="020B0604020202020204" pitchFamily="34" charset="0"/>
              </a:defRPr>
            </a:lvl3pPr>
            <a:lvl4pPr>
              <a:defRPr sz="1625" b="0" i="0">
                <a:solidFill>
                  <a:srgbClr val="212121"/>
                </a:solidFill>
                <a:latin typeface="Arial" panose="020B0604020202020204" pitchFamily="34" charset="0"/>
                <a:cs typeface="Arial" panose="020B0604020202020204" pitchFamily="34" charset="0"/>
              </a:defRPr>
            </a:lvl4pPr>
            <a:lvl5pPr>
              <a:defRPr sz="1625" b="0" i="0">
                <a:solidFill>
                  <a:srgbClr val="212121"/>
                </a:solidFill>
                <a:latin typeface="Arial" panose="020B0604020202020204" pitchFamily="34" charset="0"/>
                <a:cs typeface="Arial" panose="020B0604020202020204" pitchFamily="34" charset="0"/>
              </a:defRPr>
            </a:lvl5pPr>
          </a:lstStyle>
          <a:p>
            <a:pPr lvl="0"/>
            <a:r>
              <a:rPr lang="en-US"/>
              <a:t>Click to edit Master text styles</a:t>
            </a:r>
          </a:p>
        </p:txBody>
      </p:sp>
      <p:pic>
        <p:nvPicPr>
          <p:cNvPr id="4" name="Picture 3">
            <a:extLst>
              <a:ext uri="{FF2B5EF4-FFF2-40B4-BE49-F238E27FC236}">
                <a16:creationId xmlns:a16="http://schemas.microsoft.com/office/drawing/2014/main" id="{E780CFE9-12B5-0E3C-4922-8ECC442289AE}"/>
              </a:ext>
            </a:extLst>
          </p:cNvPr>
          <p:cNvPicPr>
            <a:picLocks noChangeAspect="1"/>
          </p:cNvPicPr>
          <p:nvPr userDrawn="1"/>
        </p:nvPicPr>
        <p:blipFill rotWithShape="1">
          <a:blip r:embed="rId2"/>
          <a:srcRect t="-12147" b="-12147"/>
          <a:stretch/>
        </p:blipFill>
        <p:spPr>
          <a:xfrm>
            <a:off x="366192" y="6276749"/>
            <a:ext cx="1968089" cy="358854"/>
          </a:xfrm>
          <a:prstGeom prst="rect">
            <a:avLst/>
          </a:prstGeom>
        </p:spPr>
      </p:pic>
      <p:grpSp>
        <p:nvGrpSpPr>
          <p:cNvPr id="5" name="Group 4">
            <a:extLst>
              <a:ext uri="{FF2B5EF4-FFF2-40B4-BE49-F238E27FC236}">
                <a16:creationId xmlns:a16="http://schemas.microsoft.com/office/drawing/2014/main" id="{269DF0A8-0132-5C22-FD34-B15621B1D424}"/>
              </a:ext>
            </a:extLst>
          </p:cNvPr>
          <p:cNvGrpSpPr/>
          <p:nvPr userDrawn="1"/>
        </p:nvGrpSpPr>
        <p:grpSpPr>
          <a:xfrm>
            <a:off x="7599034" y="6437937"/>
            <a:ext cx="1892245" cy="288063"/>
            <a:chOff x="9352659" y="6389076"/>
            <a:chExt cx="2328917" cy="288063"/>
          </a:xfrm>
        </p:grpSpPr>
        <p:pic>
          <p:nvPicPr>
            <p:cNvPr id="8" name="Picture 7">
              <a:extLst>
                <a:ext uri="{FF2B5EF4-FFF2-40B4-BE49-F238E27FC236}">
                  <a16:creationId xmlns:a16="http://schemas.microsoft.com/office/drawing/2014/main" id="{CADDE122-1569-2E35-A89F-FAF910686B2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9" b="-11539"/>
            <a:stretch/>
          </p:blipFill>
          <p:spPr>
            <a:xfrm>
              <a:off x="9352659" y="6400800"/>
              <a:ext cx="276338" cy="276339"/>
            </a:xfrm>
            <a:prstGeom prst="rect">
              <a:avLst/>
            </a:prstGeom>
          </p:spPr>
        </p:pic>
        <p:sp>
          <p:nvSpPr>
            <p:cNvPr id="10" name="TextBox 9">
              <a:extLst>
                <a:ext uri="{FF2B5EF4-FFF2-40B4-BE49-F238E27FC236}">
                  <a16:creationId xmlns:a16="http://schemas.microsoft.com/office/drawing/2014/main" id="{EB4CBFEE-ECC5-71D1-1D6B-FDDD7DF25566}"/>
                </a:ext>
              </a:extLst>
            </p:cNvPr>
            <p:cNvSpPr txBox="1"/>
            <p:nvPr userDrawn="1"/>
          </p:nvSpPr>
          <p:spPr>
            <a:xfrm>
              <a:off x="9511137" y="6389076"/>
              <a:ext cx="2170439" cy="267446"/>
            </a:xfrm>
            <a:prstGeom prst="rect">
              <a:avLst/>
            </a:prstGeom>
            <a:noFill/>
          </p:spPr>
          <p:txBody>
            <a:bodyPr wrap="square" rIns="0" rtlCol="0">
              <a:spAutoFit/>
            </a:bodyPr>
            <a:lstStyle/>
            <a:p>
              <a:pPr marL="0" marR="0" lvl="0" indent="0" algn="r" defTabSz="742950" rtl="0" eaLnBrk="1" fontAlgn="auto" latinLnBrk="0" hangingPunct="1">
                <a:lnSpc>
                  <a:spcPct val="100000"/>
                </a:lnSpc>
                <a:spcBef>
                  <a:spcPts val="0"/>
                </a:spcBef>
                <a:spcAft>
                  <a:spcPts val="0"/>
                </a:spcAft>
                <a:buClrTx/>
                <a:buSzTx/>
                <a:buFontTx/>
                <a:buNone/>
                <a:tabLst/>
                <a:defRPr/>
              </a:pPr>
              <a:r>
                <a:rPr lang="en-AU" sz="1138" b="1" spc="-61">
                  <a:solidFill>
                    <a:srgbClr val="762000"/>
                  </a:solidFill>
                  <a:latin typeface="Arial"/>
                  <a:cs typeface="Arial"/>
                </a:rPr>
                <a:t>projectcompassion.org.au</a:t>
              </a:r>
              <a:endParaRPr lang="en-AU" sz="1138">
                <a:latin typeface="Arial"/>
                <a:cs typeface="Arial"/>
              </a:endParaRPr>
            </a:p>
          </p:txBody>
        </p:sp>
      </p:grpSp>
    </p:spTree>
    <p:extLst>
      <p:ext uri="{BB962C8B-B14F-4D97-AF65-F5344CB8AC3E}">
        <p14:creationId xmlns:p14="http://schemas.microsoft.com/office/powerpoint/2010/main" val="4176331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solidFill>
          <a:schemeClr val="bg1"/>
        </a:solidFill>
        <a:effectLst/>
      </p:bgPr>
    </p:bg>
    <p:spTree>
      <p:nvGrpSpPr>
        <p:cNvPr id="1" name=""/>
        <p:cNvGrpSpPr/>
        <p:nvPr/>
      </p:nvGrpSpPr>
      <p:grpSpPr>
        <a:xfrm>
          <a:off x="0" y="0"/>
          <a:ext cx="0" cy="0"/>
          <a:chOff x="0" y="0"/>
          <a:chExt cx="0" cy="0"/>
        </a:xfrm>
      </p:grpSpPr>
      <p:pic>
        <p:nvPicPr>
          <p:cNvPr id="6" name="Picture 5" descr="A child smiling in a room&#10;&#10;AI-generated content may be incorrect.">
            <a:extLst>
              <a:ext uri="{FF2B5EF4-FFF2-40B4-BE49-F238E27FC236}">
                <a16:creationId xmlns:a16="http://schemas.microsoft.com/office/drawing/2014/main" id="{7D1AFCCC-9310-857B-BC43-F142D6BDD66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905999" cy="6858000"/>
          </a:xfrm>
          <a:prstGeom prst="rect">
            <a:avLst/>
          </a:prstGeom>
        </p:spPr>
      </p:pic>
      <p:sp>
        <p:nvSpPr>
          <p:cNvPr id="26" name="object 4">
            <a:extLst>
              <a:ext uri="{FF2B5EF4-FFF2-40B4-BE49-F238E27FC236}">
                <a16:creationId xmlns:a16="http://schemas.microsoft.com/office/drawing/2014/main" id="{899EDA78-43DA-168D-210A-D68893618A43}"/>
              </a:ext>
            </a:extLst>
          </p:cNvPr>
          <p:cNvSpPr/>
          <p:nvPr userDrawn="1"/>
        </p:nvSpPr>
        <p:spPr>
          <a:xfrm>
            <a:off x="-1" y="1842422"/>
            <a:ext cx="4109593" cy="5048802"/>
          </a:xfrm>
          <a:custGeom>
            <a:avLst/>
            <a:gdLst>
              <a:gd name="connsiteX0" fmla="*/ 1922559 w 8942137"/>
              <a:gd name="connsiteY0" fmla="*/ 0 h 9675097"/>
              <a:gd name="connsiteX1" fmla="*/ 0 w 8942137"/>
              <a:gd name="connsiteY1" fmla="*/ 1590234 h 9675097"/>
              <a:gd name="connsiteX2" fmla="*/ 0 w 8942137"/>
              <a:gd name="connsiteY2" fmla="*/ 9675098 h 9675097"/>
              <a:gd name="connsiteX3" fmla="*/ 4580834 w 8942137"/>
              <a:gd name="connsiteY3" fmla="*/ 8906230 h 9675097"/>
              <a:gd name="connsiteX4" fmla="*/ 8942136 w 8942137"/>
              <a:gd name="connsiteY4" fmla="*/ 5385291 h 9675097"/>
              <a:gd name="connsiteX5" fmla="*/ 1922559 w 8942137"/>
              <a:gd name="connsiteY5" fmla="*/ 0 h 9675097"/>
              <a:gd name="connsiteX0" fmla="*/ 1922559 w 8942137"/>
              <a:gd name="connsiteY0" fmla="*/ 0 h 8925944"/>
              <a:gd name="connsiteX1" fmla="*/ 0 w 8942137"/>
              <a:gd name="connsiteY1" fmla="*/ 1590234 h 8925944"/>
              <a:gd name="connsiteX2" fmla="*/ 0 w 8942137"/>
              <a:gd name="connsiteY2" fmla="*/ 8925944 h 8925944"/>
              <a:gd name="connsiteX3" fmla="*/ 4580834 w 8942137"/>
              <a:gd name="connsiteY3" fmla="*/ 8906230 h 8925944"/>
              <a:gd name="connsiteX4" fmla="*/ 8942136 w 8942137"/>
              <a:gd name="connsiteY4" fmla="*/ 5385291 h 8925944"/>
              <a:gd name="connsiteX5" fmla="*/ 1922559 w 8942137"/>
              <a:gd name="connsiteY5" fmla="*/ 0 h 892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2137" h="8925944">
                <a:moveTo>
                  <a:pt x="1922559" y="0"/>
                </a:moveTo>
                <a:lnTo>
                  <a:pt x="0" y="1590234"/>
                </a:lnTo>
                <a:lnTo>
                  <a:pt x="0" y="8925944"/>
                </a:lnTo>
                <a:lnTo>
                  <a:pt x="4580834" y="8906230"/>
                </a:lnTo>
                <a:lnTo>
                  <a:pt x="8942136" y="5385291"/>
                </a:lnTo>
                <a:lnTo>
                  <a:pt x="1922559" y="0"/>
                </a:lnTo>
                <a:close/>
              </a:path>
            </a:pathLst>
          </a:custGeom>
          <a:solidFill>
            <a:srgbClr val="A470BB">
              <a:alpha val="90000"/>
            </a:srgbClr>
          </a:solidFill>
        </p:spPr>
        <p:txBody>
          <a:bodyPr wrap="square" lIns="0" tIns="0" rIns="0" bIns="0" rtlCol="0"/>
          <a:lstStyle/>
          <a:p>
            <a:endParaRPr sz="1463">
              <a:latin typeface="Arial" panose="020B0604020202020204" pitchFamily="34" charset="0"/>
            </a:endParaRPr>
          </a:p>
        </p:txBody>
      </p:sp>
      <p:sp>
        <p:nvSpPr>
          <p:cNvPr id="27" name="object 5">
            <a:extLst>
              <a:ext uri="{FF2B5EF4-FFF2-40B4-BE49-F238E27FC236}">
                <a16:creationId xmlns:a16="http://schemas.microsoft.com/office/drawing/2014/main" id="{7D44D33E-4120-335B-6A6D-D6E5C6352B98}"/>
              </a:ext>
            </a:extLst>
          </p:cNvPr>
          <p:cNvSpPr/>
          <p:nvPr userDrawn="1"/>
        </p:nvSpPr>
        <p:spPr>
          <a:xfrm>
            <a:off x="884346" y="1851193"/>
            <a:ext cx="3224102"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1"/>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1147341" y="2193398"/>
            <a:ext cx="2670859" cy="1441972"/>
          </a:xfrm>
          <a:prstGeom prst="rect">
            <a:avLst/>
          </a:prstGeom>
        </p:spPr>
        <p:txBody>
          <a:bodyPr anchor="ctr" anchorCtr="0">
            <a:normAutofit/>
          </a:bodyPr>
          <a:lstStyle>
            <a:lvl1pPr>
              <a:defRPr sz="3900"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1147341" y="3912238"/>
            <a:ext cx="2670859"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sp>
        <p:nvSpPr>
          <p:cNvPr id="28" name="Text Placeholder 3">
            <a:extLst>
              <a:ext uri="{FF2B5EF4-FFF2-40B4-BE49-F238E27FC236}">
                <a16:creationId xmlns:a16="http://schemas.microsoft.com/office/drawing/2014/main" id="{5267EFD7-8A51-5404-156E-93E6D72BB536}"/>
              </a:ext>
            </a:extLst>
          </p:cNvPr>
          <p:cNvSpPr>
            <a:spLocks noGrp="1"/>
          </p:cNvSpPr>
          <p:nvPr>
            <p:ph type="body" sz="half" idx="11" hasCustomPrompt="1"/>
          </p:nvPr>
        </p:nvSpPr>
        <p:spPr>
          <a:xfrm>
            <a:off x="5584962" y="6303502"/>
            <a:ext cx="4024834" cy="355600"/>
          </a:xfrm>
          <a:prstGeom prst="rect">
            <a:avLst/>
          </a:prstGeom>
        </p:spPr>
        <p:txBody>
          <a:bodyPr lIns="0" tIns="0" bIns="0" anchor="b" anchorCtr="0">
            <a:normAutofit/>
          </a:bodyPr>
          <a:lstStyle>
            <a:lvl1pPr marL="0" indent="0" algn="r">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pic>
        <p:nvPicPr>
          <p:cNvPr id="3" name="Picture 2">
            <a:extLst>
              <a:ext uri="{FF2B5EF4-FFF2-40B4-BE49-F238E27FC236}">
                <a16:creationId xmlns:a16="http://schemas.microsoft.com/office/drawing/2014/main" id="{6AB54B4A-19DD-BAE1-B7E0-38B28796D01D}"/>
              </a:ext>
            </a:extLst>
          </p:cNvPr>
          <p:cNvPicPr>
            <a:picLocks noChangeAspect="1"/>
          </p:cNvPicPr>
          <p:nvPr userDrawn="1"/>
        </p:nvPicPr>
        <p:blipFill rotWithShape="1">
          <a:blip r:embed="rId3"/>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604267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 maroon">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EDB21E0E-6214-DEB3-B0F5-7DE18C6F3904}"/>
              </a:ext>
            </a:extLst>
          </p:cNvPr>
          <p:cNvSpPr/>
          <p:nvPr userDrawn="1"/>
        </p:nvSpPr>
        <p:spPr>
          <a:xfrm>
            <a:off x="7441304" y="74269"/>
            <a:ext cx="2464696" cy="2489156"/>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2E5EA">
              <a:alpha val="50196"/>
            </a:srgbClr>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199"/>
            <a:ext cx="441959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normAutofit/>
          </a:bodyPr>
          <a:lstStyle>
            <a:lvl1pPr>
              <a:defRPr sz="2400" b="1">
                <a:solidFill>
                  <a:schemeClr val="accent1"/>
                </a:solidFill>
              </a:defRPr>
            </a:lvl1pPr>
          </a:lstStyle>
          <a:p>
            <a:r>
              <a:rPr lang="en-AU" sz="2661"/>
              <a:t>Heading</a:t>
            </a:r>
            <a:endParaRPr lang="en-AU"/>
          </a:p>
        </p:txBody>
      </p:sp>
      <p:sp>
        <p:nvSpPr>
          <p:cNvPr id="9" name="Text Placeholder 7">
            <a:extLst>
              <a:ext uri="{FF2B5EF4-FFF2-40B4-BE49-F238E27FC236}">
                <a16:creationId xmlns:a16="http://schemas.microsoft.com/office/drawing/2014/main" id="{BD89B3CC-510A-1AD5-F638-B358CC54F6B2}"/>
              </a:ext>
            </a:extLst>
          </p:cNvPr>
          <p:cNvSpPr>
            <a:spLocks noGrp="1"/>
          </p:cNvSpPr>
          <p:nvPr>
            <p:ph type="body" sz="quarter" idx="12" hasCustomPrompt="1"/>
          </p:nvPr>
        </p:nvSpPr>
        <p:spPr>
          <a:xfrm>
            <a:off x="5105401" y="838200"/>
            <a:ext cx="441960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3902129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4591A1-E34B-3C42-074D-D166BB142AB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905999" cy="6858000"/>
          </a:xfrm>
          <a:prstGeom prst="rect">
            <a:avLst/>
          </a:prstGeom>
        </p:spPr>
      </p:pic>
      <p:sp>
        <p:nvSpPr>
          <p:cNvPr id="12" name="object 4">
            <a:extLst>
              <a:ext uri="{FF2B5EF4-FFF2-40B4-BE49-F238E27FC236}">
                <a16:creationId xmlns:a16="http://schemas.microsoft.com/office/drawing/2014/main" id="{B2DAE12D-3FC0-8819-8258-E6CFB75B97AF}"/>
              </a:ext>
            </a:extLst>
          </p:cNvPr>
          <p:cNvSpPr/>
          <p:nvPr userDrawn="1"/>
        </p:nvSpPr>
        <p:spPr>
          <a:xfrm>
            <a:off x="-17922" y="1933540"/>
            <a:ext cx="4440637" cy="4936018"/>
          </a:xfrm>
          <a:custGeom>
            <a:avLst/>
            <a:gdLst>
              <a:gd name="connsiteX0" fmla="*/ 1191020 w 8942136"/>
              <a:gd name="connsiteY0" fmla="*/ 0 h 9613708"/>
              <a:gd name="connsiteX1" fmla="*/ 0 w 8942136"/>
              <a:gd name="connsiteY1" fmla="*/ 1528844 h 9613708"/>
              <a:gd name="connsiteX2" fmla="*/ 0 w 8942136"/>
              <a:gd name="connsiteY2" fmla="*/ 9613708 h 9613708"/>
              <a:gd name="connsiteX3" fmla="*/ 3586005 w 8942136"/>
              <a:gd name="connsiteY3" fmla="*/ 9613708 h 9613708"/>
              <a:gd name="connsiteX4" fmla="*/ 8942136 w 8942136"/>
              <a:gd name="connsiteY4" fmla="*/ 5323901 h 9613708"/>
              <a:gd name="connsiteX5" fmla="*/ 1191020 w 8942136"/>
              <a:gd name="connsiteY5" fmla="*/ 0 h 9613708"/>
              <a:gd name="connsiteX0" fmla="*/ 1191020 w 8942136"/>
              <a:gd name="connsiteY0" fmla="*/ 0 h 9613708"/>
              <a:gd name="connsiteX1" fmla="*/ 75028 w 8942136"/>
              <a:gd name="connsiteY1" fmla="*/ 771703 h 9613708"/>
              <a:gd name="connsiteX2" fmla="*/ 0 w 8942136"/>
              <a:gd name="connsiteY2" fmla="*/ 9613708 h 9613708"/>
              <a:gd name="connsiteX3" fmla="*/ 3586005 w 8942136"/>
              <a:gd name="connsiteY3" fmla="*/ 9613708 h 9613708"/>
              <a:gd name="connsiteX4" fmla="*/ 8942136 w 8942136"/>
              <a:gd name="connsiteY4" fmla="*/ 5323901 h 9613708"/>
              <a:gd name="connsiteX5" fmla="*/ 1191020 w 8942136"/>
              <a:gd name="connsiteY5" fmla="*/ 0 h 9613708"/>
              <a:gd name="connsiteX0" fmla="*/ 1209780 w 8960896"/>
              <a:gd name="connsiteY0" fmla="*/ 0 h 9613708"/>
              <a:gd name="connsiteX1" fmla="*/ 0 w 8960896"/>
              <a:gd name="connsiteY1" fmla="*/ 648923 h 9613708"/>
              <a:gd name="connsiteX2" fmla="*/ 18760 w 8960896"/>
              <a:gd name="connsiteY2" fmla="*/ 9613708 h 9613708"/>
              <a:gd name="connsiteX3" fmla="*/ 3604765 w 8960896"/>
              <a:gd name="connsiteY3" fmla="*/ 9613708 h 9613708"/>
              <a:gd name="connsiteX4" fmla="*/ 8960896 w 8960896"/>
              <a:gd name="connsiteY4" fmla="*/ 5323901 h 9613708"/>
              <a:gd name="connsiteX5" fmla="*/ 1209780 w 8960896"/>
              <a:gd name="connsiteY5" fmla="*/ 0 h 9613708"/>
              <a:gd name="connsiteX0" fmla="*/ 1228536 w 8979652"/>
              <a:gd name="connsiteY0" fmla="*/ 0 h 9613708"/>
              <a:gd name="connsiteX1" fmla="*/ 0 w 8979652"/>
              <a:gd name="connsiteY1" fmla="*/ 833093 h 9613708"/>
              <a:gd name="connsiteX2" fmla="*/ 37516 w 8979652"/>
              <a:gd name="connsiteY2" fmla="*/ 9613708 h 9613708"/>
              <a:gd name="connsiteX3" fmla="*/ 3623521 w 8979652"/>
              <a:gd name="connsiteY3" fmla="*/ 9613708 h 9613708"/>
              <a:gd name="connsiteX4" fmla="*/ 8979652 w 8979652"/>
              <a:gd name="connsiteY4" fmla="*/ 5323901 h 9613708"/>
              <a:gd name="connsiteX5" fmla="*/ 1228536 w 8979652"/>
              <a:gd name="connsiteY5" fmla="*/ 0 h 9613708"/>
              <a:gd name="connsiteX0" fmla="*/ 1228536 w 8979652"/>
              <a:gd name="connsiteY0" fmla="*/ 0 h 9613708"/>
              <a:gd name="connsiteX1" fmla="*/ 0 w 8979652"/>
              <a:gd name="connsiteY1" fmla="*/ 833093 h 9613708"/>
              <a:gd name="connsiteX2" fmla="*/ 104238 w 8979652"/>
              <a:gd name="connsiteY2" fmla="*/ 8687122 h 9613708"/>
              <a:gd name="connsiteX3" fmla="*/ 3623521 w 8979652"/>
              <a:gd name="connsiteY3" fmla="*/ 9613708 h 9613708"/>
              <a:gd name="connsiteX4" fmla="*/ 8979652 w 8979652"/>
              <a:gd name="connsiteY4" fmla="*/ 5323901 h 9613708"/>
              <a:gd name="connsiteX5" fmla="*/ 1228536 w 8979652"/>
              <a:gd name="connsiteY5" fmla="*/ 0 h 9613708"/>
              <a:gd name="connsiteX0" fmla="*/ 1228536 w 8979652"/>
              <a:gd name="connsiteY0" fmla="*/ 0 h 8726550"/>
              <a:gd name="connsiteX1" fmla="*/ 0 w 8979652"/>
              <a:gd name="connsiteY1" fmla="*/ 833093 h 8726550"/>
              <a:gd name="connsiteX2" fmla="*/ 104238 w 8979652"/>
              <a:gd name="connsiteY2" fmla="*/ 8687122 h 8726550"/>
              <a:gd name="connsiteX3" fmla="*/ 4691111 w 8979652"/>
              <a:gd name="connsiteY3" fmla="*/ 8726550 h 8726550"/>
              <a:gd name="connsiteX4" fmla="*/ 8979652 w 8979652"/>
              <a:gd name="connsiteY4" fmla="*/ 5323901 h 8726550"/>
              <a:gd name="connsiteX5" fmla="*/ 1228536 w 8979652"/>
              <a:gd name="connsiteY5" fmla="*/ 0 h 8726550"/>
              <a:gd name="connsiteX0" fmla="*/ 1125552 w 8876668"/>
              <a:gd name="connsiteY0" fmla="*/ 0 h 8726550"/>
              <a:gd name="connsiteX1" fmla="*/ 8223 w 8876668"/>
              <a:gd name="connsiteY1" fmla="*/ 813377 h 8726550"/>
              <a:gd name="connsiteX2" fmla="*/ 1254 w 8876668"/>
              <a:gd name="connsiteY2" fmla="*/ 8687122 h 8726550"/>
              <a:gd name="connsiteX3" fmla="*/ 4588127 w 8876668"/>
              <a:gd name="connsiteY3" fmla="*/ 8726550 h 8726550"/>
              <a:gd name="connsiteX4" fmla="*/ 8876668 w 8876668"/>
              <a:gd name="connsiteY4" fmla="*/ 5323901 h 8726550"/>
              <a:gd name="connsiteX5" fmla="*/ 1125552 w 8876668"/>
              <a:gd name="connsiteY5" fmla="*/ 0 h 8726550"/>
              <a:gd name="connsiteX0" fmla="*/ 1161811 w 8912927"/>
              <a:gd name="connsiteY0" fmla="*/ 0 h 8726550"/>
              <a:gd name="connsiteX1" fmla="*/ 0 w 8912927"/>
              <a:gd name="connsiteY1" fmla="*/ 813377 h 8726550"/>
              <a:gd name="connsiteX2" fmla="*/ 37513 w 8912927"/>
              <a:gd name="connsiteY2" fmla="*/ 8687122 h 8726550"/>
              <a:gd name="connsiteX3" fmla="*/ 4624386 w 8912927"/>
              <a:gd name="connsiteY3" fmla="*/ 8726550 h 8726550"/>
              <a:gd name="connsiteX4" fmla="*/ 8912927 w 8912927"/>
              <a:gd name="connsiteY4" fmla="*/ 5323901 h 8726550"/>
              <a:gd name="connsiteX5" fmla="*/ 1161811 w 8912927"/>
              <a:gd name="connsiteY5" fmla="*/ 0 h 8726550"/>
              <a:gd name="connsiteX0" fmla="*/ 1161811 w 8912927"/>
              <a:gd name="connsiteY0" fmla="*/ 0 h 8726550"/>
              <a:gd name="connsiteX1" fmla="*/ 0 w 8912927"/>
              <a:gd name="connsiteY1" fmla="*/ 813377 h 8726550"/>
              <a:gd name="connsiteX2" fmla="*/ 59892 w 8912927"/>
              <a:gd name="connsiteY2" fmla="*/ 8716876 h 8726550"/>
              <a:gd name="connsiteX3" fmla="*/ 4624386 w 8912927"/>
              <a:gd name="connsiteY3" fmla="*/ 8726550 h 8726550"/>
              <a:gd name="connsiteX4" fmla="*/ 8912927 w 8912927"/>
              <a:gd name="connsiteY4" fmla="*/ 5323901 h 8726550"/>
              <a:gd name="connsiteX5" fmla="*/ 1161811 w 8912927"/>
              <a:gd name="connsiteY5" fmla="*/ 0 h 8726550"/>
              <a:gd name="connsiteX0" fmla="*/ 1105864 w 8856980"/>
              <a:gd name="connsiteY0" fmla="*/ 0 h 8726550"/>
              <a:gd name="connsiteX1" fmla="*/ 0 w 8856980"/>
              <a:gd name="connsiteY1" fmla="*/ 803458 h 8726550"/>
              <a:gd name="connsiteX2" fmla="*/ 3945 w 8856980"/>
              <a:gd name="connsiteY2" fmla="*/ 8716876 h 8726550"/>
              <a:gd name="connsiteX3" fmla="*/ 4568439 w 8856980"/>
              <a:gd name="connsiteY3" fmla="*/ 8726550 h 8726550"/>
              <a:gd name="connsiteX4" fmla="*/ 8856980 w 8856980"/>
              <a:gd name="connsiteY4" fmla="*/ 5323901 h 8726550"/>
              <a:gd name="connsiteX5" fmla="*/ 1105864 w 8856980"/>
              <a:gd name="connsiteY5" fmla="*/ 0 h 8726550"/>
              <a:gd name="connsiteX0" fmla="*/ 1105864 w 8856980"/>
              <a:gd name="connsiteY0" fmla="*/ 0 h 8726550"/>
              <a:gd name="connsiteX1" fmla="*/ 0 w 8856980"/>
              <a:gd name="connsiteY1" fmla="*/ 803458 h 8726550"/>
              <a:gd name="connsiteX2" fmla="*/ 37513 w 8856980"/>
              <a:gd name="connsiteY2" fmla="*/ 8716876 h 8726550"/>
              <a:gd name="connsiteX3" fmla="*/ 4568439 w 8856980"/>
              <a:gd name="connsiteY3" fmla="*/ 8726550 h 8726550"/>
              <a:gd name="connsiteX4" fmla="*/ 8856980 w 8856980"/>
              <a:gd name="connsiteY4" fmla="*/ 5323901 h 8726550"/>
              <a:gd name="connsiteX5" fmla="*/ 1105864 w 8856980"/>
              <a:gd name="connsiteY5" fmla="*/ 0 h 872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6980" h="8726550">
                <a:moveTo>
                  <a:pt x="1105864" y="0"/>
                </a:moveTo>
                <a:lnTo>
                  <a:pt x="0" y="803458"/>
                </a:lnTo>
                <a:cubicBezTo>
                  <a:pt x="6253" y="3791720"/>
                  <a:pt x="31260" y="5728614"/>
                  <a:pt x="37513" y="8716876"/>
                </a:cubicBezTo>
                <a:lnTo>
                  <a:pt x="4568439" y="8726550"/>
                </a:lnTo>
                <a:lnTo>
                  <a:pt x="8856980" y="5323901"/>
                </a:lnTo>
                <a:lnTo>
                  <a:pt x="1105864" y="0"/>
                </a:lnTo>
                <a:close/>
              </a:path>
            </a:pathLst>
          </a:custGeom>
          <a:solidFill>
            <a:schemeClr val="accent4">
              <a:alpha val="90000"/>
            </a:schemeClr>
          </a:solidFill>
        </p:spPr>
        <p:txBody>
          <a:bodyPr wrap="square" lIns="0" tIns="0" rIns="0" bIns="0" rtlCol="0"/>
          <a:lstStyle/>
          <a:p>
            <a:endParaRPr sz="1463">
              <a:latin typeface="Arial" panose="020B0604020202020204" pitchFamily="34" charset="0"/>
            </a:endParaRPr>
          </a:p>
        </p:txBody>
      </p:sp>
      <p:sp>
        <p:nvSpPr>
          <p:cNvPr id="13" name="object 5">
            <a:extLst>
              <a:ext uri="{FF2B5EF4-FFF2-40B4-BE49-F238E27FC236}">
                <a16:creationId xmlns:a16="http://schemas.microsoft.com/office/drawing/2014/main" id="{B3634658-66EB-F1C5-85B4-0E489E1B3586}"/>
              </a:ext>
            </a:extLst>
          </p:cNvPr>
          <p:cNvSpPr/>
          <p:nvPr userDrawn="1"/>
        </p:nvSpPr>
        <p:spPr>
          <a:xfrm>
            <a:off x="541268" y="1907586"/>
            <a:ext cx="3881733"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3"/>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861414" y="2238216"/>
            <a:ext cx="3440641" cy="1441972"/>
          </a:xfrm>
          <a:prstGeom prst="rect">
            <a:avLst/>
          </a:prstGeom>
        </p:spPr>
        <p:txBody>
          <a:bodyPr anchor="ctr" anchorCtr="0">
            <a:normAutofit/>
          </a:bodyPr>
          <a:lstStyle>
            <a:lvl1pPr>
              <a:defRPr sz="3738"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861415" y="3957056"/>
            <a:ext cx="2670859"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sp>
        <p:nvSpPr>
          <p:cNvPr id="14" name="Text Placeholder 3">
            <a:extLst>
              <a:ext uri="{FF2B5EF4-FFF2-40B4-BE49-F238E27FC236}">
                <a16:creationId xmlns:a16="http://schemas.microsoft.com/office/drawing/2014/main" id="{5EE2B9A3-C968-BED2-8E58-292961DB5CC6}"/>
              </a:ext>
            </a:extLst>
          </p:cNvPr>
          <p:cNvSpPr>
            <a:spLocks noGrp="1"/>
          </p:cNvSpPr>
          <p:nvPr>
            <p:ph type="body" sz="half" idx="11" hasCustomPrompt="1"/>
          </p:nvPr>
        </p:nvSpPr>
        <p:spPr>
          <a:xfrm>
            <a:off x="5584962" y="6303502"/>
            <a:ext cx="4024834" cy="355600"/>
          </a:xfrm>
          <a:prstGeom prst="rect">
            <a:avLst/>
          </a:prstGeom>
        </p:spPr>
        <p:txBody>
          <a:bodyPr lIns="0" tIns="0" bIns="0" anchor="b" anchorCtr="0">
            <a:normAutofit/>
          </a:bodyPr>
          <a:lstStyle>
            <a:lvl1pPr marL="0" indent="0" algn="r">
              <a:lnSpc>
                <a:spcPct val="100000"/>
              </a:lnSpc>
              <a:spcBef>
                <a:spcPts val="0"/>
              </a:spcBef>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pic>
        <p:nvPicPr>
          <p:cNvPr id="8" name="Picture 7">
            <a:extLst>
              <a:ext uri="{FF2B5EF4-FFF2-40B4-BE49-F238E27FC236}">
                <a16:creationId xmlns:a16="http://schemas.microsoft.com/office/drawing/2014/main" id="{89CB7FF6-8D9B-7B33-1310-9A70BC5DC4F4}"/>
              </a:ext>
            </a:extLst>
          </p:cNvPr>
          <p:cNvPicPr>
            <a:picLocks noChangeAspect="1"/>
          </p:cNvPicPr>
          <p:nvPr userDrawn="1"/>
        </p:nvPicPr>
        <p:blipFill rotWithShape="1">
          <a:blip r:embed="rId3"/>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15500080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Picture with Caption">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196389-79B4-017C-DBBF-667F7270B35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 y="0"/>
            <a:ext cx="9905999" cy="6858000"/>
          </a:xfrm>
          <a:prstGeom prst="rect">
            <a:avLst/>
          </a:prstGeom>
        </p:spPr>
      </p:pic>
      <p:sp>
        <p:nvSpPr>
          <p:cNvPr id="12" name="object 4">
            <a:extLst>
              <a:ext uri="{FF2B5EF4-FFF2-40B4-BE49-F238E27FC236}">
                <a16:creationId xmlns:a16="http://schemas.microsoft.com/office/drawing/2014/main" id="{B2DAE12D-3FC0-8819-8258-E6CFB75B97AF}"/>
              </a:ext>
            </a:extLst>
          </p:cNvPr>
          <p:cNvSpPr/>
          <p:nvPr userDrawn="1"/>
        </p:nvSpPr>
        <p:spPr>
          <a:xfrm>
            <a:off x="-427" y="1842426"/>
            <a:ext cx="4293373" cy="5029373"/>
          </a:xfrm>
          <a:custGeom>
            <a:avLst/>
            <a:gdLst>
              <a:gd name="connsiteX0" fmla="*/ 1922559 w 8942136"/>
              <a:gd name="connsiteY0" fmla="*/ 0 h 9675097"/>
              <a:gd name="connsiteX1" fmla="*/ 0 w 8942136"/>
              <a:gd name="connsiteY1" fmla="*/ 1590234 h 9675097"/>
              <a:gd name="connsiteX2" fmla="*/ 95232 w 8942136"/>
              <a:gd name="connsiteY2" fmla="*/ 8822568 h 9675097"/>
              <a:gd name="connsiteX3" fmla="*/ 3586005 w 8942136"/>
              <a:gd name="connsiteY3" fmla="*/ 9675098 h 9675097"/>
              <a:gd name="connsiteX4" fmla="*/ 8942136 w 8942136"/>
              <a:gd name="connsiteY4" fmla="*/ 5385291 h 9675097"/>
              <a:gd name="connsiteX5" fmla="*/ 1922559 w 8942136"/>
              <a:gd name="connsiteY5" fmla="*/ 0 h 9675097"/>
              <a:gd name="connsiteX0" fmla="*/ 1922559 w 8942136"/>
              <a:gd name="connsiteY0" fmla="*/ 0 h 9675099"/>
              <a:gd name="connsiteX1" fmla="*/ 0 w 8942136"/>
              <a:gd name="connsiteY1" fmla="*/ 1590234 h 9675099"/>
              <a:gd name="connsiteX2" fmla="*/ 25121 w 8942136"/>
              <a:gd name="connsiteY2" fmla="*/ 8802732 h 9675099"/>
              <a:gd name="connsiteX3" fmla="*/ 3586005 w 8942136"/>
              <a:gd name="connsiteY3" fmla="*/ 9675098 h 9675099"/>
              <a:gd name="connsiteX4" fmla="*/ 8942136 w 8942136"/>
              <a:gd name="connsiteY4" fmla="*/ 5385291 h 9675099"/>
              <a:gd name="connsiteX5" fmla="*/ 1922559 w 8942136"/>
              <a:gd name="connsiteY5" fmla="*/ 0 h 9675099"/>
              <a:gd name="connsiteX0" fmla="*/ 1934140 w 8953717"/>
              <a:gd name="connsiteY0" fmla="*/ 0 h 9675097"/>
              <a:gd name="connsiteX1" fmla="*/ 11581 w 8953717"/>
              <a:gd name="connsiteY1" fmla="*/ 1590234 h 9675097"/>
              <a:gd name="connsiteX2" fmla="*/ 1647 w 8953717"/>
              <a:gd name="connsiteY2" fmla="*/ 8782896 h 9675097"/>
              <a:gd name="connsiteX3" fmla="*/ 3597586 w 8953717"/>
              <a:gd name="connsiteY3" fmla="*/ 9675098 h 9675097"/>
              <a:gd name="connsiteX4" fmla="*/ 8953717 w 8953717"/>
              <a:gd name="connsiteY4" fmla="*/ 5385291 h 9675097"/>
              <a:gd name="connsiteX5" fmla="*/ 1934140 w 8953717"/>
              <a:gd name="connsiteY5" fmla="*/ 0 h 9675097"/>
              <a:gd name="connsiteX0" fmla="*/ 1923446 w 8943023"/>
              <a:gd name="connsiteY0" fmla="*/ 0 h 9675099"/>
              <a:gd name="connsiteX1" fmla="*/ 887 w 8943023"/>
              <a:gd name="connsiteY1" fmla="*/ 1590234 h 9675099"/>
              <a:gd name="connsiteX2" fmla="*/ 2639 w 8943023"/>
              <a:gd name="connsiteY2" fmla="*/ 8862240 h 9675099"/>
              <a:gd name="connsiteX3" fmla="*/ 3586892 w 8943023"/>
              <a:gd name="connsiteY3" fmla="*/ 9675098 h 9675099"/>
              <a:gd name="connsiteX4" fmla="*/ 8943023 w 8943023"/>
              <a:gd name="connsiteY4" fmla="*/ 5385291 h 9675099"/>
              <a:gd name="connsiteX5" fmla="*/ 1923446 w 8943023"/>
              <a:gd name="connsiteY5" fmla="*/ 0 h 9675099"/>
              <a:gd name="connsiteX0" fmla="*/ 1923446 w 8943023"/>
              <a:gd name="connsiteY0" fmla="*/ 0 h 8891595"/>
              <a:gd name="connsiteX1" fmla="*/ 887 w 8943023"/>
              <a:gd name="connsiteY1" fmla="*/ 1590234 h 8891595"/>
              <a:gd name="connsiteX2" fmla="*/ 2639 w 8943023"/>
              <a:gd name="connsiteY2" fmla="*/ 8862240 h 8891595"/>
              <a:gd name="connsiteX3" fmla="*/ 4545075 w 8943023"/>
              <a:gd name="connsiteY3" fmla="*/ 8891595 h 8891595"/>
              <a:gd name="connsiteX4" fmla="*/ 8943023 w 8943023"/>
              <a:gd name="connsiteY4" fmla="*/ 5385291 h 8891595"/>
              <a:gd name="connsiteX5" fmla="*/ 1923446 w 8943023"/>
              <a:gd name="connsiteY5" fmla="*/ 0 h 889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3023" h="8891595">
                <a:moveTo>
                  <a:pt x="1923446" y="0"/>
                </a:moveTo>
                <a:lnTo>
                  <a:pt x="887" y="1590234"/>
                </a:lnTo>
                <a:cubicBezTo>
                  <a:pt x="9261" y="3994400"/>
                  <a:pt x="-5735" y="6458074"/>
                  <a:pt x="2639" y="8862240"/>
                </a:cubicBezTo>
                <a:lnTo>
                  <a:pt x="4545075" y="8891595"/>
                </a:lnTo>
                <a:lnTo>
                  <a:pt x="8943023" y="5385291"/>
                </a:lnTo>
                <a:lnTo>
                  <a:pt x="1923446" y="0"/>
                </a:lnTo>
                <a:close/>
              </a:path>
            </a:pathLst>
          </a:custGeom>
          <a:solidFill>
            <a:srgbClr val="5ECFC6">
              <a:alpha val="89804"/>
            </a:srgbClr>
          </a:solidFill>
        </p:spPr>
        <p:txBody>
          <a:bodyPr wrap="square" lIns="0" tIns="0" rIns="0" bIns="0" rtlCol="0"/>
          <a:lstStyle/>
          <a:p>
            <a:endParaRPr sz="1463">
              <a:latin typeface="Arial" panose="020B0604020202020204" pitchFamily="34" charset="0"/>
            </a:endParaRPr>
          </a:p>
        </p:txBody>
      </p:sp>
      <p:sp>
        <p:nvSpPr>
          <p:cNvPr id="13" name="object 5">
            <a:extLst>
              <a:ext uri="{FF2B5EF4-FFF2-40B4-BE49-F238E27FC236}">
                <a16:creationId xmlns:a16="http://schemas.microsoft.com/office/drawing/2014/main" id="{B3634658-66EB-F1C5-85B4-0E489E1B3586}"/>
              </a:ext>
            </a:extLst>
          </p:cNvPr>
          <p:cNvSpPr/>
          <p:nvPr userDrawn="1"/>
        </p:nvSpPr>
        <p:spPr>
          <a:xfrm>
            <a:off x="884346" y="1851197"/>
            <a:ext cx="3408874"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6"/>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1147341" y="2193402"/>
            <a:ext cx="2823925" cy="1441972"/>
          </a:xfrm>
          <a:prstGeom prst="rect">
            <a:avLst/>
          </a:prstGeom>
        </p:spPr>
        <p:txBody>
          <a:bodyPr anchor="ctr" anchorCtr="0">
            <a:normAutofit/>
          </a:bodyPr>
          <a:lstStyle>
            <a:lvl1pPr>
              <a:defRPr sz="3900"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1147341" y="3912242"/>
            <a:ext cx="2823925"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pic>
        <p:nvPicPr>
          <p:cNvPr id="6" name="Picture 5">
            <a:extLst>
              <a:ext uri="{FF2B5EF4-FFF2-40B4-BE49-F238E27FC236}">
                <a16:creationId xmlns:a16="http://schemas.microsoft.com/office/drawing/2014/main" id="{5C7581A0-D618-378E-DBF8-2FC533187EBD}"/>
              </a:ext>
            </a:extLst>
          </p:cNvPr>
          <p:cNvPicPr>
            <a:picLocks noChangeAspect="1"/>
          </p:cNvPicPr>
          <p:nvPr userDrawn="1"/>
        </p:nvPicPr>
        <p:blipFill rotWithShape="1">
          <a:blip r:embed="rId3"/>
          <a:srcRect t="-12146" b="-12146"/>
          <a:stretch/>
        </p:blipFill>
        <p:spPr>
          <a:xfrm>
            <a:off x="7326710" y="397811"/>
            <a:ext cx="2277491" cy="415269"/>
          </a:xfrm>
          <a:prstGeom prst="rect">
            <a:avLst/>
          </a:prstGeom>
        </p:spPr>
      </p:pic>
      <p:sp>
        <p:nvSpPr>
          <p:cNvPr id="3" name="Text Placeholder 3">
            <a:extLst>
              <a:ext uri="{FF2B5EF4-FFF2-40B4-BE49-F238E27FC236}">
                <a16:creationId xmlns:a16="http://schemas.microsoft.com/office/drawing/2014/main" id="{1E35836C-6FA4-6659-087E-C5B3D1EAD3A7}"/>
              </a:ext>
            </a:extLst>
          </p:cNvPr>
          <p:cNvSpPr>
            <a:spLocks noGrp="1"/>
          </p:cNvSpPr>
          <p:nvPr>
            <p:ph type="body" sz="half" idx="11" hasCustomPrompt="1"/>
          </p:nvPr>
        </p:nvSpPr>
        <p:spPr>
          <a:xfrm>
            <a:off x="5579367" y="6303502"/>
            <a:ext cx="4024834" cy="355600"/>
          </a:xfrm>
          <a:prstGeom prst="rect">
            <a:avLst/>
          </a:prstGeom>
        </p:spPr>
        <p:txBody>
          <a:bodyPr lIns="0" tIns="0" bIns="0" anchor="b" anchorCtr="0">
            <a:normAutofit/>
          </a:bodyPr>
          <a:lstStyle>
            <a:lvl1pPr marL="0" indent="0" algn="r">
              <a:lnSpc>
                <a:spcPct val="100000"/>
              </a:lnSpc>
              <a:spcBef>
                <a:spcPts val="0"/>
              </a:spcBef>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spTree>
    <p:extLst>
      <p:ext uri="{BB962C8B-B14F-4D97-AF65-F5344CB8AC3E}">
        <p14:creationId xmlns:p14="http://schemas.microsoft.com/office/powerpoint/2010/main" val="4222527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Picture with Caption">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196389-79B4-017C-DBBF-667F7270B35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 y="0"/>
            <a:ext cx="9905999" cy="6858000"/>
          </a:xfrm>
          <a:prstGeom prst="rect">
            <a:avLst/>
          </a:prstGeom>
        </p:spPr>
      </p:pic>
      <p:sp>
        <p:nvSpPr>
          <p:cNvPr id="12" name="object 4">
            <a:extLst>
              <a:ext uri="{FF2B5EF4-FFF2-40B4-BE49-F238E27FC236}">
                <a16:creationId xmlns:a16="http://schemas.microsoft.com/office/drawing/2014/main" id="{B2DAE12D-3FC0-8819-8258-E6CFB75B97AF}"/>
              </a:ext>
            </a:extLst>
          </p:cNvPr>
          <p:cNvSpPr/>
          <p:nvPr userDrawn="1"/>
        </p:nvSpPr>
        <p:spPr>
          <a:xfrm>
            <a:off x="-17671" y="1920484"/>
            <a:ext cx="4127263" cy="4951539"/>
          </a:xfrm>
          <a:custGeom>
            <a:avLst/>
            <a:gdLst>
              <a:gd name="connsiteX0" fmla="*/ 2022040 w 9041618"/>
              <a:gd name="connsiteY0" fmla="*/ 0 h 9675097"/>
              <a:gd name="connsiteX1" fmla="*/ 99481 w 9041618"/>
              <a:gd name="connsiteY1" fmla="*/ 1590234 h 9675097"/>
              <a:gd name="connsiteX2" fmla="*/ 0 w 9041618"/>
              <a:gd name="connsiteY2" fmla="*/ 8714319 h 9675097"/>
              <a:gd name="connsiteX3" fmla="*/ 3685486 w 9041618"/>
              <a:gd name="connsiteY3" fmla="*/ 9675098 h 9675097"/>
              <a:gd name="connsiteX4" fmla="*/ 9041617 w 9041618"/>
              <a:gd name="connsiteY4" fmla="*/ 5385291 h 9675097"/>
              <a:gd name="connsiteX5" fmla="*/ 2022040 w 9041618"/>
              <a:gd name="connsiteY5" fmla="*/ 0 h 9675097"/>
              <a:gd name="connsiteX0" fmla="*/ 2022040 w 9041618"/>
              <a:gd name="connsiteY0" fmla="*/ 0 h 8734157"/>
              <a:gd name="connsiteX1" fmla="*/ 99481 w 9041618"/>
              <a:gd name="connsiteY1" fmla="*/ 1590234 h 8734157"/>
              <a:gd name="connsiteX2" fmla="*/ 0 w 9041618"/>
              <a:gd name="connsiteY2" fmla="*/ 8714319 h 8734157"/>
              <a:gd name="connsiteX3" fmla="*/ 4872224 w 9041618"/>
              <a:gd name="connsiteY3" fmla="*/ 8734157 h 8734157"/>
              <a:gd name="connsiteX4" fmla="*/ 9041617 w 9041618"/>
              <a:gd name="connsiteY4" fmla="*/ 5385291 h 8734157"/>
              <a:gd name="connsiteX5" fmla="*/ 2022040 w 9041618"/>
              <a:gd name="connsiteY5" fmla="*/ 0 h 8734157"/>
              <a:gd name="connsiteX0" fmla="*/ 1961008 w 8980586"/>
              <a:gd name="connsiteY0" fmla="*/ 0 h 8753990"/>
              <a:gd name="connsiteX1" fmla="*/ 38449 w 8980586"/>
              <a:gd name="connsiteY1" fmla="*/ 1590234 h 8753990"/>
              <a:gd name="connsiteX2" fmla="*/ 0 w 8980586"/>
              <a:gd name="connsiteY2" fmla="*/ 8753990 h 8753990"/>
              <a:gd name="connsiteX3" fmla="*/ 4811192 w 8980586"/>
              <a:gd name="connsiteY3" fmla="*/ 8734157 h 8753990"/>
              <a:gd name="connsiteX4" fmla="*/ 8980585 w 8980586"/>
              <a:gd name="connsiteY4" fmla="*/ 5385291 h 8753990"/>
              <a:gd name="connsiteX5" fmla="*/ 1961008 w 8980586"/>
              <a:gd name="connsiteY5" fmla="*/ 0 h 875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80586" h="8753990">
                <a:moveTo>
                  <a:pt x="1961008" y="0"/>
                </a:moveTo>
                <a:lnTo>
                  <a:pt x="38449" y="1590234"/>
                </a:lnTo>
                <a:lnTo>
                  <a:pt x="0" y="8753990"/>
                </a:lnTo>
                <a:lnTo>
                  <a:pt x="4811192" y="8734157"/>
                </a:lnTo>
                <a:lnTo>
                  <a:pt x="8980585" y="5385291"/>
                </a:lnTo>
                <a:lnTo>
                  <a:pt x="1961008" y="0"/>
                </a:lnTo>
                <a:close/>
              </a:path>
            </a:pathLst>
          </a:custGeom>
          <a:solidFill>
            <a:schemeClr val="accent4">
              <a:alpha val="90000"/>
            </a:schemeClr>
          </a:solidFill>
        </p:spPr>
        <p:txBody>
          <a:bodyPr wrap="square" lIns="0" tIns="0" rIns="0" bIns="0" rtlCol="0"/>
          <a:lstStyle/>
          <a:p>
            <a:endParaRPr sz="1463">
              <a:latin typeface="Arial" panose="020B0604020202020204" pitchFamily="34" charset="0"/>
            </a:endParaRPr>
          </a:p>
        </p:txBody>
      </p:sp>
      <p:sp>
        <p:nvSpPr>
          <p:cNvPr id="13" name="object 5">
            <a:extLst>
              <a:ext uri="{FF2B5EF4-FFF2-40B4-BE49-F238E27FC236}">
                <a16:creationId xmlns:a16="http://schemas.microsoft.com/office/drawing/2014/main" id="{B3634658-66EB-F1C5-85B4-0E489E1B3586}"/>
              </a:ext>
            </a:extLst>
          </p:cNvPr>
          <p:cNvSpPr/>
          <p:nvPr userDrawn="1"/>
        </p:nvSpPr>
        <p:spPr>
          <a:xfrm>
            <a:off x="884346" y="1929255"/>
            <a:ext cx="3224102"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1"/>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1147341" y="2271460"/>
            <a:ext cx="2670859" cy="1441972"/>
          </a:xfrm>
          <a:prstGeom prst="rect">
            <a:avLst/>
          </a:prstGeom>
        </p:spPr>
        <p:txBody>
          <a:bodyPr anchor="ctr" anchorCtr="0">
            <a:normAutofit/>
          </a:bodyPr>
          <a:lstStyle>
            <a:lvl1pPr>
              <a:defRPr sz="3900"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1147341" y="3990300"/>
            <a:ext cx="2670859"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pic>
        <p:nvPicPr>
          <p:cNvPr id="6" name="Picture 5">
            <a:extLst>
              <a:ext uri="{FF2B5EF4-FFF2-40B4-BE49-F238E27FC236}">
                <a16:creationId xmlns:a16="http://schemas.microsoft.com/office/drawing/2014/main" id="{5C7581A0-D618-378E-DBF8-2FC533187EBD}"/>
              </a:ext>
            </a:extLst>
          </p:cNvPr>
          <p:cNvPicPr>
            <a:picLocks noChangeAspect="1"/>
          </p:cNvPicPr>
          <p:nvPr userDrawn="1"/>
        </p:nvPicPr>
        <p:blipFill rotWithShape="1">
          <a:blip r:embed="rId3"/>
          <a:srcRect t="-12146" b="-12146"/>
          <a:stretch/>
        </p:blipFill>
        <p:spPr>
          <a:xfrm>
            <a:off x="7326710" y="397811"/>
            <a:ext cx="2277491" cy="415269"/>
          </a:xfrm>
          <a:prstGeom prst="rect">
            <a:avLst/>
          </a:prstGeom>
        </p:spPr>
      </p:pic>
      <p:sp>
        <p:nvSpPr>
          <p:cNvPr id="3" name="Text Placeholder 3">
            <a:extLst>
              <a:ext uri="{FF2B5EF4-FFF2-40B4-BE49-F238E27FC236}">
                <a16:creationId xmlns:a16="http://schemas.microsoft.com/office/drawing/2014/main" id="{1E35836C-6FA4-6659-087E-C5B3D1EAD3A7}"/>
              </a:ext>
            </a:extLst>
          </p:cNvPr>
          <p:cNvSpPr>
            <a:spLocks noGrp="1"/>
          </p:cNvSpPr>
          <p:nvPr>
            <p:ph type="body" sz="half" idx="11" hasCustomPrompt="1"/>
          </p:nvPr>
        </p:nvSpPr>
        <p:spPr>
          <a:xfrm>
            <a:off x="5579367" y="6303502"/>
            <a:ext cx="4024834" cy="355600"/>
          </a:xfrm>
          <a:prstGeom prst="rect">
            <a:avLst/>
          </a:prstGeom>
        </p:spPr>
        <p:txBody>
          <a:bodyPr lIns="0" tIns="0" bIns="0" anchor="b" anchorCtr="0">
            <a:normAutofit/>
          </a:bodyPr>
          <a:lstStyle>
            <a:lvl1pPr marL="0" indent="0" algn="r">
              <a:lnSpc>
                <a:spcPct val="100000"/>
              </a:lnSpc>
              <a:spcBef>
                <a:spcPts val="0"/>
              </a:spcBef>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spTree>
    <p:extLst>
      <p:ext uri="{BB962C8B-B14F-4D97-AF65-F5344CB8AC3E}">
        <p14:creationId xmlns:p14="http://schemas.microsoft.com/office/powerpoint/2010/main" val="20632594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E6BF64-2C1F-0865-5268-4C1FCDB478D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933518" cy="6858000"/>
          </a:xfrm>
          <a:prstGeom prst="rect">
            <a:avLst/>
          </a:prstGeom>
        </p:spPr>
      </p:pic>
      <p:sp>
        <p:nvSpPr>
          <p:cNvPr id="14" name="object 4">
            <a:extLst>
              <a:ext uri="{FF2B5EF4-FFF2-40B4-BE49-F238E27FC236}">
                <a16:creationId xmlns:a16="http://schemas.microsoft.com/office/drawing/2014/main" id="{15BDB304-3FA4-71C9-CD3A-0C84248A9581}"/>
              </a:ext>
            </a:extLst>
          </p:cNvPr>
          <p:cNvSpPr/>
          <p:nvPr userDrawn="1"/>
        </p:nvSpPr>
        <p:spPr>
          <a:xfrm flipH="1">
            <a:off x="6263476" y="2389168"/>
            <a:ext cx="3671439" cy="4476826"/>
          </a:xfrm>
          <a:custGeom>
            <a:avLst/>
            <a:gdLst>
              <a:gd name="connsiteX0" fmla="*/ 1922559 w 8942137"/>
              <a:gd name="connsiteY0" fmla="*/ 0 h 11831055"/>
              <a:gd name="connsiteX1" fmla="*/ 0 w 8942137"/>
              <a:gd name="connsiteY1" fmla="*/ 1590234 h 11831055"/>
              <a:gd name="connsiteX2" fmla="*/ 0 w 8942137"/>
              <a:gd name="connsiteY2" fmla="*/ 9675098 h 11831055"/>
              <a:gd name="connsiteX3" fmla="*/ 886724 w 8942137"/>
              <a:gd name="connsiteY3" fmla="*/ 11831055 h 11831055"/>
              <a:gd name="connsiteX4" fmla="*/ 8942136 w 8942137"/>
              <a:gd name="connsiteY4" fmla="*/ 5385291 h 11831055"/>
              <a:gd name="connsiteX5" fmla="*/ 1922559 w 8942137"/>
              <a:gd name="connsiteY5" fmla="*/ 0 h 11831055"/>
              <a:gd name="connsiteX0" fmla="*/ 1922559 w 8942137"/>
              <a:gd name="connsiteY0" fmla="*/ 0 h 11831055"/>
              <a:gd name="connsiteX1" fmla="*/ 0 w 8942137"/>
              <a:gd name="connsiteY1" fmla="*/ 1590234 h 11831055"/>
              <a:gd name="connsiteX2" fmla="*/ 891726 w 8942137"/>
              <a:gd name="connsiteY2" fmla="*/ 7666809 h 11831055"/>
              <a:gd name="connsiteX3" fmla="*/ 886724 w 8942137"/>
              <a:gd name="connsiteY3" fmla="*/ 11831055 h 11831055"/>
              <a:gd name="connsiteX4" fmla="*/ 8942136 w 8942137"/>
              <a:gd name="connsiteY4" fmla="*/ 5385291 h 11831055"/>
              <a:gd name="connsiteX5" fmla="*/ 1922559 w 8942137"/>
              <a:gd name="connsiteY5" fmla="*/ 0 h 11831055"/>
              <a:gd name="connsiteX0" fmla="*/ 1035835 w 8055413"/>
              <a:gd name="connsiteY0" fmla="*/ 0 h 11831055"/>
              <a:gd name="connsiteX1" fmla="*/ 5002 w 8055413"/>
              <a:gd name="connsiteY1" fmla="*/ 822359 h 11831055"/>
              <a:gd name="connsiteX2" fmla="*/ 5002 w 8055413"/>
              <a:gd name="connsiteY2" fmla="*/ 7666809 h 11831055"/>
              <a:gd name="connsiteX3" fmla="*/ 0 w 8055413"/>
              <a:gd name="connsiteY3" fmla="*/ 11831055 h 11831055"/>
              <a:gd name="connsiteX4" fmla="*/ 8055412 w 8055413"/>
              <a:gd name="connsiteY4" fmla="*/ 5385291 h 11831055"/>
              <a:gd name="connsiteX5" fmla="*/ 1035835 w 8055413"/>
              <a:gd name="connsiteY5" fmla="*/ 0 h 11831055"/>
              <a:gd name="connsiteX0" fmla="*/ 1101351 w 8120929"/>
              <a:gd name="connsiteY0" fmla="*/ 0 h 11831055"/>
              <a:gd name="connsiteX1" fmla="*/ 0 w 8120929"/>
              <a:gd name="connsiteY1" fmla="*/ 908770 h 11831055"/>
              <a:gd name="connsiteX2" fmla="*/ 70518 w 8120929"/>
              <a:gd name="connsiteY2" fmla="*/ 7666809 h 11831055"/>
              <a:gd name="connsiteX3" fmla="*/ 65516 w 8120929"/>
              <a:gd name="connsiteY3" fmla="*/ 11831055 h 11831055"/>
              <a:gd name="connsiteX4" fmla="*/ 8120928 w 8120929"/>
              <a:gd name="connsiteY4" fmla="*/ 5385291 h 11831055"/>
              <a:gd name="connsiteX5" fmla="*/ 1101351 w 8120929"/>
              <a:gd name="connsiteY5" fmla="*/ 0 h 11831055"/>
              <a:gd name="connsiteX0" fmla="*/ 1106352 w 8125930"/>
              <a:gd name="connsiteY0" fmla="*/ 0 h 11895865"/>
              <a:gd name="connsiteX1" fmla="*/ 5001 w 8125930"/>
              <a:gd name="connsiteY1" fmla="*/ 908770 h 11895865"/>
              <a:gd name="connsiteX2" fmla="*/ 75519 w 8125930"/>
              <a:gd name="connsiteY2" fmla="*/ 7666809 h 11895865"/>
              <a:gd name="connsiteX3" fmla="*/ 0 w 8125930"/>
              <a:gd name="connsiteY3" fmla="*/ 11895865 h 11895865"/>
              <a:gd name="connsiteX4" fmla="*/ 8125929 w 8125930"/>
              <a:gd name="connsiteY4" fmla="*/ 5385291 h 11895865"/>
              <a:gd name="connsiteX5" fmla="*/ 1106352 w 8125930"/>
              <a:gd name="connsiteY5" fmla="*/ 0 h 11895865"/>
              <a:gd name="connsiteX0" fmla="*/ 1106352 w 8125930"/>
              <a:gd name="connsiteY0" fmla="*/ 0 h 11895865"/>
              <a:gd name="connsiteX1" fmla="*/ 5001 w 8125930"/>
              <a:gd name="connsiteY1" fmla="*/ 908770 h 11895865"/>
              <a:gd name="connsiteX2" fmla="*/ 22631 w 8125930"/>
              <a:gd name="connsiteY2" fmla="*/ 7645207 h 11895865"/>
              <a:gd name="connsiteX3" fmla="*/ 0 w 8125930"/>
              <a:gd name="connsiteY3" fmla="*/ 11895865 h 11895865"/>
              <a:gd name="connsiteX4" fmla="*/ 8125929 w 8125930"/>
              <a:gd name="connsiteY4" fmla="*/ 5385291 h 11895865"/>
              <a:gd name="connsiteX5" fmla="*/ 1106352 w 8125930"/>
              <a:gd name="connsiteY5" fmla="*/ 0 h 11895865"/>
              <a:gd name="connsiteX0" fmla="*/ 1106352 w 8125930"/>
              <a:gd name="connsiteY0" fmla="*/ 0 h 11895865"/>
              <a:gd name="connsiteX1" fmla="*/ 5001 w 8125930"/>
              <a:gd name="connsiteY1" fmla="*/ 908770 h 11895865"/>
              <a:gd name="connsiteX2" fmla="*/ 22631 w 8125930"/>
              <a:gd name="connsiteY2" fmla="*/ 7645207 h 11895865"/>
              <a:gd name="connsiteX3" fmla="*/ 0 w 8125930"/>
              <a:gd name="connsiteY3" fmla="*/ 11895865 h 11895865"/>
              <a:gd name="connsiteX4" fmla="*/ 8125929 w 8125930"/>
              <a:gd name="connsiteY4" fmla="*/ 5385291 h 11895865"/>
              <a:gd name="connsiteX5" fmla="*/ 1106352 w 8125930"/>
              <a:gd name="connsiteY5" fmla="*/ 0 h 11895865"/>
              <a:gd name="connsiteX0" fmla="*/ 1122670 w 8142247"/>
              <a:gd name="connsiteY0" fmla="*/ 0 h 11895865"/>
              <a:gd name="connsiteX1" fmla="*/ 21319 w 8142247"/>
              <a:gd name="connsiteY1" fmla="*/ 908770 h 11895865"/>
              <a:gd name="connsiteX2" fmla="*/ 7001 w 8142247"/>
              <a:gd name="connsiteY2" fmla="*/ 7602001 h 11895865"/>
              <a:gd name="connsiteX3" fmla="*/ 16318 w 8142247"/>
              <a:gd name="connsiteY3" fmla="*/ 11895865 h 11895865"/>
              <a:gd name="connsiteX4" fmla="*/ 8142247 w 8142247"/>
              <a:gd name="connsiteY4" fmla="*/ 5385291 h 11895865"/>
              <a:gd name="connsiteX5" fmla="*/ 1122670 w 8142247"/>
              <a:gd name="connsiteY5" fmla="*/ 0 h 11895865"/>
              <a:gd name="connsiteX0" fmla="*/ 1749563 w 8769140"/>
              <a:gd name="connsiteY0" fmla="*/ 0 h 11895865"/>
              <a:gd name="connsiteX1" fmla="*/ 648212 w 8769140"/>
              <a:gd name="connsiteY1" fmla="*/ 908770 h 11895865"/>
              <a:gd name="connsiteX2" fmla="*/ 643211 w 8769140"/>
              <a:gd name="connsiteY2" fmla="*/ 11895865 h 11895865"/>
              <a:gd name="connsiteX3" fmla="*/ 8769140 w 8769140"/>
              <a:gd name="connsiteY3" fmla="*/ 5385291 h 11895865"/>
              <a:gd name="connsiteX4" fmla="*/ 1749563 w 8769140"/>
              <a:gd name="connsiteY4" fmla="*/ 0 h 11895865"/>
              <a:gd name="connsiteX0" fmla="*/ 1684314 w 8703891"/>
              <a:gd name="connsiteY0" fmla="*/ 0 h 11961634"/>
              <a:gd name="connsiteX1" fmla="*/ 582963 w 8703891"/>
              <a:gd name="connsiteY1" fmla="*/ 908770 h 11961634"/>
              <a:gd name="connsiteX2" fmla="*/ 577962 w 8703891"/>
              <a:gd name="connsiteY2" fmla="*/ 11895865 h 11961634"/>
              <a:gd name="connsiteX3" fmla="*/ 8703891 w 8703891"/>
              <a:gd name="connsiteY3" fmla="*/ 5385291 h 11961634"/>
              <a:gd name="connsiteX4" fmla="*/ 1684314 w 8703891"/>
              <a:gd name="connsiteY4" fmla="*/ 0 h 11961634"/>
              <a:gd name="connsiteX0" fmla="*/ 1184052 w 8203629"/>
              <a:gd name="connsiteY0" fmla="*/ 0 h 11895865"/>
              <a:gd name="connsiteX1" fmla="*/ 82701 w 8203629"/>
              <a:gd name="connsiteY1" fmla="*/ 908770 h 11895865"/>
              <a:gd name="connsiteX2" fmla="*/ 77700 w 8203629"/>
              <a:gd name="connsiteY2" fmla="*/ 11895865 h 11895865"/>
              <a:gd name="connsiteX3" fmla="*/ 8203629 w 8203629"/>
              <a:gd name="connsiteY3" fmla="*/ 5385291 h 11895865"/>
              <a:gd name="connsiteX4" fmla="*/ 1184052 w 8203629"/>
              <a:gd name="connsiteY4" fmla="*/ 0 h 11895865"/>
              <a:gd name="connsiteX0" fmla="*/ 1208323 w 8227900"/>
              <a:gd name="connsiteY0" fmla="*/ 0 h 11895865"/>
              <a:gd name="connsiteX1" fmla="*/ 75025 w 8227900"/>
              <a:gd name="connsiteY1" fmla="*/ 951976 h 11895865"/>
              <a:gd name="connsiteX2" fmla="*/ 101971 w 8227900"/>
              <a:gd name="connsiteY2" fmla="*/ 11895865 h 11895865"/>
              <a:gd name="connsiteX3" fmla="*/ 8227900 w 8227900"/>
              <a:gd name="connsiteY3" fmla="*/ 5385291 h 11895865"/>
              <a:gd name="connsiteX4" fmla="*/ 1208323 w 8227900"/>
              <a:gd name="connsiteY4" fmla="*/ 0 h 11895865"/>
              <a:gd name="connsiteX0" fmla="*/ 1134585 w 8154162"/>
              <a:gd name="connsiteY0" fmla="*/ 0 h 11895865"/>
              <a:gd name="connsiteX1" fmla="*/ 1287 w 8154162"/>
              <a:gd name="connsiteY1" fmla="*/ 951976 h 11895865"/>
              <a:gd name="connsiteX2" fmla="*/ 28233 w 8154162"/>
              <a:gd name="connsiteY2" fmla="*/ 11895865 h 11895865"/>
              <a:gd name="connsiteX3" fmla="*/ 8154162 w 8154162"/>
              <a:gd name="connsiteY3" fmla="*/ 5385291 h 11895865"/>
              <a:gd name="connsiteX4" fmla="*/ 1134585 w 8154162"/>
              <a:gd name="connsiteY4" fmla="*/ 0 h 11895865"/>
              <a:gd name="connsiteX0" fmla="*/ 1133298 w 8152875"/>
              <a:gd name="connsiteY0" fmla="*/ 0 h 11895865"/>
              <a:gd name="connsiteX1" fmla="*/ 0 w 8152875"/>
              <a:gd name="connsiteY1" fmla="*/ 951976 h 11895865"/>
              <a:gd name="connsiteX2" fmla="*/ 26946 w 8152875"/>
              <a:gd name="connsiteY2" fmla="*/ 11895865 h 11895865"/>
              <a:gd name="connsiteX3" fmla="*/ 8152875 w 8152875"/>
              <a:gd name="connsiteY3" fmla="*/ 5385291 h 11895865"/>
              <a:gd name="connsiteX4" fmla="*/ 1133298 w 8152875"/>
              <a:gd name="connsiteY4" fmla="*/ 0 h 11895865"/>
              <a:gd name="connsiteX0" fmla="*/ 1165248 w 8184825"/>
              <a:gd name="connsiteY0" fmla="*/ 0 h 11895865"/>
              <a:gd name="connsiteX1" fmla="*/ 0 w 8184825"/>
              <a:gd name="connsiteY1" fmla="*/ 1038390 h 11895865"/>
              <a:gd name="connsiteX2" fmla="*/ 58896 w 8184825"/>
              <a:gd name="connsiteY2" fmla="*/ 11895865 h 11895865"/>
              <a:gd name="connsiteX3" fmla="*/ 8184825 w 8184825"/>
              <a:gd name="connsiteY3" fmla="*/ 5385291 h 11895865"/>
              <a:gd name="connsiteX4" fmla="*/ 1165248 w 8184825"/>
              <a:gd name="connsiteY4" fmla="*/ 0 h 11895865"/>
              <a:gd name="connsiteX0" fmla="*/ 1168023 w 8187600"/>
              <a:gd name="connsiteY0" fmla="*/ 0 h 11895865"/>
              <a:gd name="connsiteX1" fmla="*/ 2775 w 8187600"/>
              <a:gd name="connsiteY1" fmla="*/ 1038390 h 11895865"/>
              <a:gd name="connsiteX2" fmla="*/ 61671 w 8187600"/>
              <a:gd name="connsiteY2" fmla="*/ 11895865 h 11895865"/>
              <a:gd name="connsiteX3" fmla="*/ 8187600 w 8187600"/>
              <a:gd name="connsiteY3" fmla="*/ 5385291 h 11895865"/>
              <a:gd name="connsiteX4" fmla="*/ 1168023 w 8187600"/>
              <a:gd name="connsiteY4" fmla="*/ 0 h 11895865"/>
              <a:gd name="connsiteX0" fmla="*/ 1439592 w 8187602"/>
              <a:gd name="connsiteY0" fmla="*/ 0 h 13148858"/>
              <a:gd name="connsiteX1" fmla="*/ 2777 w 8187602"/>
              <a:gd name="connsiteY1" fmla="*/ 2291383 h 13148858"/>
              <a:gd name="connsiteX2" fmla="*/ 61673 w 8187602"/>
              <a:gd name="connsiteY2" fmla="*/ 13148858 h 13148858"/>
              <a:gd name="connsiteX3" fmla="*/ 8187602 w 8187602"/>
              <a:gd name="connsiteY3" fmla="*/ 6638284 h 13148858"/>
              <a:gd name="connsiteX4" fmla="*/ 1439592 w 8187602"/>
              <a:gd name="connsiteY4" fmla="*/ 0 h 13148858"/>
              <a:gd name="connsiteX0" fmla="*/ 1375694 w 8187602"/>
              <a:gd name="connsiteY0" fmla="*/ 0 h 13084048"/>
              <a:gd name="connsiteX1" fmla="*/ 2777 w 8187602"/>
              <a:gd name="connsiteY1" fmla="*/ 2226573 h 13084048"/>
              <a:gd name="connsiteX2" fmla="*/ 61673 w 8187602"/>
              <a:gd name="connsiteY2" fmla="*/ 13084048 h 13084048"/>
              <a:gd name="connsiteX3" fmla="*/ 8187602 w 8187602"/>
              <a:gd name="connsiteY3" fmla="*/ 6573474 h 13084048"/>
              <a:gd name="connsiteX4" fmla="*/ 1375694 w 8187602"/>
              <a:gd name="connsiteY4" fmla="*/ 0 h 13084048"/>
              <a:gd name="connsiteX0" fmla="*/ 1375694 w 7932012"/>
              <a:gd name="connsiteY0" fmla="*/ 0 h 13084048"/>
              <a:gd name="connsiteX1" fmla="*/ 2777 w 7932012"/>
              <a:gd name="connsiteY1" fmla="*/ 2226573 h 13084048"/>
              <a:gd name="connsiteX2" fmla="*/ 61673 w 7932012"/>
              <a:gd name="connsiteY2" fmla="*/ 13084048 h 13084048"/>
              <a:gd name="connsiteX3" fmla="*/ 7932012 w 7932012"/>
              <a:gd name="connsiteY3" fmla="*/ 5450101 h 13084048"/>
              <a:gd name="connsiteX4" fmla="*/ 1375694 w 7932012"/>
              <a:gd name="connsiteY4" fmla="*/ 0 h 13084048"/>
              <a:gd name="connsiteX0" fmla="*/ 1345215 w 7901533"/>
              <a:gd name="connsiteY0" fmla="*/ 0 h 13084048"/>
              <a:gd name="connsiteX1" fmla="*/ 4248 w 7901533"/>
              <a:gd name="connsiteY1" fmla="*/ 930374 h 13084048"/>
              <a:gd name="connsiteX2" fmla="*/ 31194 w 7901533"/>
              <a:gd name="connsiteY2" fmla="*/ 13084048 h 13084048"/>
              <a:gd name="connsiteX3" fmla="*/ 7901533 w 7901533"/>
              <a:gd name="connsiteY3" fmla="*/ 5450101 h 13084048"/>
              <a:gd name="connsiteX4" fmla="*/ 1345215 w 7901533"/>
              <a:gd name="connsiteY4" fmla="*/ 0 h 13084048"/>
              <a:gd name="connsiteX0" fmla="*/ 1345215 w 7901533"/>
              <a:gd name="connsiteY0" fmla="*/ 0 h 13084048"/>
              <a:gd name="connsiteX1" fmla="*/ 4247 w 7901533"/>
              <a:gd name="connsiteY1" fmla="*/ 1384044 h 13084048"/>
              <a:gd name="connsiteX2" fmla="*/ 31194 w 7901533"/>
              <a:gd name="connsiteY2" fmla="*/ 13084048 h 13084048"/>
              <a:gd name="connsiteX3" fmla="*/ 7901533 w 7901533"/>
              <a:gd name="connsiteY3" fmla="*/ 5450101 h 13084048"/>
              <a:gd name="connsiteX4" fmla="*/ 1345215 w 7901533"/>
              <a:gd name="connsiteY4" fmla="*/ 0 h 13084048"/>
              <a:gd name="connsiteX0" fmla="*/ 1536119 w 7901533"/>
              <a:gd name="connsiteY0" fmla="*/ 0 h 13300082"/>
              <a:gd name="connsiteX1" fmla="*/ 4247 w 7901533"/>
              <a:gd name="connsiteY1" fmla="*/ 1600078 h 13300082"/>
              <a:gd name="connsiteX2" fmla="*/ 31194 w 7901533"/>
              <a:gd name="connsiteY2" fmla="*/ 13300082 h 13300082"/>
              <a:gd name="connsiteX3" fmla="*/ 7901533 w 7901533"/>
              <a:gd name="connsiteY3" fmla="*/ 5666135 h 13300082"/>
              <a:gd name="connsiteX4" fmla="*/ 1536119 w 7901533"/>
              <a:gd name="connsiteY4" fmla="*/ 0 h 13300082"/>
              <a:gd name="connsiteX0" fmla="*/ 1536119 w 7901533"/>
              <a:gd name="connsiteY0" fmla="*/ 0 h 13300082"/>
              <a:gd name="connsiteX1" fmla="*/ 4247 w 7901533"/>
              <a:gd name="connsiteY1" fmla="*/ 1600078 h 13300082"/>
              <a:gd name="connsiteX2" fmla="*/ 31194 w 7901533"/>
              <a:gd name="connsiteY2" fmla="*/ 13300082 h 13300082"/>
              <a:gd name="connsiteX3" fmla="*/ 1527228 w 7901533"/>
              <a:gd name="connsiteY3" fmla="*/ 11831061 h 13300082"/>
              <a:gd name="connsiteX4" fmla="*/ 7901533 w 7901533"/>
              <a:gd name="connsiteY4" fmla="*/ 5666135 h 13300082"/>
              <a:gd name="connsiteX5" fmla="*/ 1536119 w 7901533"/>
              <a:gd name="connsiteY5" fmla="*/ 0 h 13300082"/>
              <a:gd name="connsiteX0" fmla="*/ 1536119 w 7901533"/>
              <a:gd name="connsiteY0" fmla="*/ 0 h 13300082"/>
              <a:gd name="connsiteX1" fmla="*/ 4247 w 7901533"/>
              <a:gd name="connsiteY1" fmla="*/ 1600078 h 13300082"/>
              <a:gd name="connsiteX2" fmla="*/ 31194 w 7901533"/>
              <a:gd name="connsiteY2" fmla="*/ 13300082 h 13300082"/>
              <a:gd name="connsiteX3" fmla="*/ 1924944 w 7901533"/>
              <a:gd name="connsiteY3" fmla="*/ 11485407 h 13300082"/>
              <a:gd name="connsiteX4" fmla="*/ 7901533 w 7901533"/>
              <a:gd name="connsiteY4" fmla="*/ 5666135 h 13300082"/>
              <a:gd name="connsiteX5" fmla="*/ 1536119 w 7901533"/>
              <a:gd name="connsiteY5" fmla="*/ 0 h 13300082"/>
              <a:gd name="connsiteX0" fmla="*/ 1536119 w 7901533"/>
              <a:gd name="connsiteY0" fmla="*/ 0 h 11507008"/>
              <a:gd name="connsiteX1" fmla="*/ 4247 w 7901533"/>
              <a:gd name="connsiteY1" fmla="*/ 1600078 h 11507008"/>
              <a:gd name="connsiteX2" fmla="*/ 31195 w 7901533"/>
              <a:gd name="connsiteY2" fmla="*/ 11507008 h 11507008"/>
              <a:gd name="connsiteX3" fmla="*/ 1924944 w 7901533"/>
              <a:gd name="connsiteY3" fmla="*/ 11485407 h 11507008"/>
              <a:gd name="connsiteX4" fmla="*/ 7901533 w 7901533"/>
              <a:gd name="connsiteY4" fmla="*/ 5666135 h 11507008"/>
              <a:gd name="connsiteX5" fmla="*/ 1536119 w 7901533"/>
              <a:gd name="connsiteY5" fmla="*/ 0 h 11507008"/>
              <a:gd name="connsiteX0" fmla="*/ 1537643 w 7903057"/>
              <a:gd name="connsiteY0" fmla="*/ 0 h 11528610"/>
              <a:gd name="connsiteX1" fmla="*/ 5771 w 7903057"/>
              <a:gd name="connsiteY1" fmla="*/ 1600078 h 11528610"/>
              <a:gd name="connsiteX2" fmla="*/ 16809 w 7903057"/>
              <a:gd name="connsiteY2" fmla="*/ 11528610 h 11528610"/>
              <a:gd name="connsiteX3" fmla="*/ 1926468 w 7903057"/>
              <a:gd name="connsiteY3" fmla="*/ 11485407 h 11528610"/>
              <a:gd name="connsiteX4" fmla="*/ 7903057 w 7903057"/>
              <a:gd name="connsiteY4" fmla="*/ 5666135 h 11528610"/>
              <a:gd name="connsiteX5" fmla="*/ 1537643 w 7903057"/>
              <a:gd name="connsiteY5" fmla="*/ 0 h 11528610"/>
              <a:gd name="connsiteX0" fmla="*/ 1537643 w 7520648"/>
              <a:gd name="connsiteY0" fmla="*/ 0 h 11528610"/>
              <a:gd name="connsiteX1" fmla="*/ 5771 w 7520648"/>
              <a:gd name="connsiteY1" fmla="*/ 1600078 h 11528610"/>
              <a:gd name="connsiteX2" fmla="*/ 16809 w 7520648"/>
              <a:gd name="connsiteY2" fmla="*/ 11528610 h 11528610"/>
              <a:gd name="connsiteX3" fmla="*/ 1926468 w 7520648"/>
              <a:gd name="connsiteY3" fmla="*/ 11485407 h 11528610"/>
              <a:gd name="connsiteX4" fmla="*/ 7520648 w 7520648"/>
              <a:gd name="connsiteY4" fmla="*/ 6493078 h 11528610"/>
              <a:gd name="connsiteX5" fmla="*/ 1537643 w 7520648"/>
              <a:gd name="connsiteY5" fmla="*/ 0 h 11528610"/>
              <a:gd name="connsiteX0" fmla="*/ 1537643 w 7520648"/>
              <a:gd name="connsiteY0" fmla="*/ 0 h 11528610"/>
              <a:gd name="connsiteX1" fmla="*/ 5771 w 7520648"/>
              <a:gd name="connsiteY1" fmla="*/ 1600078 h 11528610"/>
              <a:gd name="connsiteX2" fmla="*/ 16809 w 7520648"/>
              <a:gd name="connsiteY2" fmla="*/ 11528610 h 11528610"/>
              <a:gd name="connsiteX3" fmla="*/ 2825131 w 7520648"/>
              <a:gd name="connsiteY3" fmla="*/ 11514941 h 11528610"/>
              <a:gd name="connsiteX4" fmla="*/ 7520648 w 7520648"/>
              <a:gd name="connsiteY4" fmla="*/ 6493078 h 11528610"/>
              <a:gd name="connsiteX5" fmla="*/ 1537643 w 7520648"/>
              <a:gd name="connsiteY5" fmla="*/ 0 h 11528610"/>
              <a:gd name="connsiteX0" fmla="*/ 1537643 w 7520648"/>
              <a:gd name="connsiteY0" fmla="*/ 0 h 11544476"/>
              <a:gd name="connsiteX1" fmla="*/ 5771 w 7520648"/>
              <a:gd name="connsiteY1" fmla="*/ 1600078 h 11544476"/>
              <a:gd name="connsiteX2" fmla="*/ 16809 w 7520648"/>
              <a:gd name="connsiteY2" fmla="*/ 11528610 h 11544476"/>
              <a:gd name="connsiteX3" fmla="*/ 3417866 w 7520648"/>
              <a:gd name="connsiteY3" fmla="*/ 11544476 h 11544476"/>
              <a:gd name="connsiteX4" fmla="*/ 7520648 w 7520648"/>
              <a:gd name="connsiteY4" fmla="*/ 6493078 h 11544476"/>
              <a:gd name="connsiteX5" fmla="*/ 1537643 w 7520648"/>
              <a:gd name="connsiteY5" fmla="*/ 0 h 11544476"/>
              <a:gd name="connsiteX0" fmla="*/ 1422920 w 7520648"/>
              <a:gd name="connsiteY0" fmla="*/ 0 h 11574010"/>
              <a:gd name="connsiteX1" fmla="*/ 5771 w 7520648"/>
              <a:gd name="connsiteY1" fmla="*/ 1629612 h 11574010"/>
              <a:gd name="connsiteX2" fmla="*/ 16809 w 7520648"/>
              <a:gd name="connsiteY2" fmla="*/ 11558144 h 11574010"/>
              <a:gd name="connsiteX3" fmla="*/ 3417866 w 7520648"/>
              <a:gd name="connsiteY3" fmla="*/ 11574010 h 11574010"/>
              <a:gd name="connsiteX4" fmla="*/ 7520648 w 7520648"/>
              <a:gd name="connsiteY4" fmla="*/ 6522612 h 11574010"/>
              <a:gd name="connsiteX5" fmla="*/ 1422920 w 7520648"/>
              <a:gd name="connsiteY5" fmla="*/ 0 h 11574010"/>
              <a:gd name="connsiteX0" fmla="*/ 1408182 w 7505910"/>
              <a:gd name="connsiteY0" fmla="*/ 0 h 11574010"/>
              <a:gd name="connsiteX1" fmla="*/ 10153 w 7505910"/>
              <a:gd name="connsiteY1" fmla="*/ 1806814 h 11574010"/>
              <a:gd name="connsiteX2" fmla="*/ 2071 w 7505910"/>
              <a:gd name="connsiteY2" fmla="*/ 11558144 h 11574010"/>
              <a:gd name="connsiteX3" fmla="*/ 3403128 w 7505910"/>
              <a:gd name="connsiteY3" fmla="*/ 11574010 h 11574010"/>
              <a:gd name="connsiteX4" fmla="*/ 7505910 w 7505910"/>
              <a:gd name="connsiteY4" fmla="*/ 6522612 h 11574010"/>
              <a:gd name="connsiteX5" fmla="*/ 1408182 w 7505910"/>
              <a:gd name="connsiteY5" fmla="*/ 0 h 11574010"/>
              <a:gd name="connsiteX0" fmla="*/ 1408182 w 7741743"/>
              <a:gd name="connsiteY0" fmla="*/ 0 h 11574010"/>
              <a:gd name="connsiteX1" fmla="*/ 10153 w 7741743"/>
              <a:gd name="connsiteY1" fmla="*/ 1806814 h 11574010"/>
              <a:gd name="connsiteX2" fmla="*/ 2071 w 7741743"/>
              <a:gd name="connsiteY2" fmla="*/ 11558144 h 11574010"/>
              <a:gd name="connsiteX3" fmla="*/ 3403128 w 7741743"/>
              <a:gd name="connsiteY3" fmla="*/ 11574010 h 11574010"/>
              <a:gd name="connsiteX4" fmla="*/ 7741743 w 7741743"/>
              <a:gd name="connsiteY4" fmla="*/ 5434114 h 11574010"/>
              <a:gd name="connsiteX5" fmla="*/ 1408182 w 7741743"/>
              <a:gd name="connsiteY5" fmla="*/ 0 h 11574010"/>
              <a:gd name="connsiteX0" fmla="*/ 1323955 w 7741743"/>
              <a:gd name="connsiteY0" fmla="*/ 0 h 12308746"/>
              <a:gd name="connsiteX1" fmla="*/ 10153 w 7741743"/>
              <a:gd name="connsiteY1" fmla="*/ 2541550 h 12308746"/>
              <a:gd name="connsiteX2" fmla="*/ 2071 w 7741743"/>
              <a:gd name="connsiteY2" fmla="*/ 12292880 h 12308746"/>
              <a:gd name="connsiteX3" fmla="*/ 3403128 w 7741743"/>
              <a:gd name="connsiteY3" fmla="*/ 12308746 h 12308746"/>
              <a:gd name="connsiteX4" fmla="*/ 7741743 w 7741743"/>
              <a:gd name="connsiteY4" fmla="*/ 6168850 h 12308746"/>
              <a:gd name="connsiteX5" fmla="*/ 1323955 w 7741743"/>
              <a:gd name="connsiteY5" fmla="*/ 0 h 12308746"/>
              <a:gd name="connsiteX0" fmla="*/ 1323955 w 7741743"/>
              <a:gd name="connsiteY0" fmla="*/ 0 h 12390381"/>
              <a:gd name="connsiteX1" fmla="*/ 10153 w 7741743"/>
              <a:gd name="connsiteY1" fmla="*/ 2623185 h 12390381"/>
              <a:gd name="connsiteX2" fmla="*/ 2071 w 7741743"/>
              <a:gd name="connsiteY2" fmla="*/ 12374515 h 12390381"/>
              <a:gd name="connsiteX3" fmla="*/ 3403128 w 7741743"/>
              <a:gd name="connsiteY3" fmla="*/ 12390381 h 12390381"/>
              <a:gd name="connsiteX4" fmla="*/ 7741743 w 7741743"/>
              <a:gd name="connsiteY4" fmla="*/ 6250485 h 12390381"/>
              <a:gd name="connsiteX5" fmla="*/ 1323955 w 7741743"/>
              <a:gd name="connsiteY5" fmla="*/ 0 h 12390381"/>
              <a:gd name="connsiteX0" fmla="*/ 1321884 w 7739672"/>
              <a:gd name="connsiteY0" fmla="*/ 0 h 12390381"/>
              <a:gd name="connsiteX1" fmla="*/ 41773 w 7739672"/>
              <a:gd name="connsiteY1" fmla="*/ 1888448 h 12390381"/>
              <a:gd name="connsiteX2" fmla="*/ 0 w 7739672"/>
              <a:gd name="connsiteY2" fmla="*/ 12374515 h 12390381"/>
              <a:gd name="connsiteX3" fmla="*/ 3401057 w 7739672"/>
              <a:gd name="connsiteY3" fmla="*/ 12390381 h 12390381"/>
              <a:gd name="connsiteX4" fmla="*/ 7739672 w 7739672"/>
              <a:gd name="connsiteY4" fmla="*/ 6250485 h 12390381"/>
              <a:gd name="connsiteX5" fmla="*/ 1321884 w 7739672"/>
              <a:gd name="connsiteY5" fmla="*/ 0 h 12390381"/>
              <a:gd name="connsiteX0" fmla="*/ 1323954 w 7741742"/>
              <a:gd name="connsiteY0" fmla="*/ 0 h 12390381"/>
              <a:gd name="connsiteX1" fmla="*/ 10153 w 7741742"/>
              <a:gd name="connsiteY1" fmla="*/ 1643534 h 12390381"/>
              <a:gd name="connsiteX2" fmla="*/ 2070 w 7741742"/>
              <a:gd name="connsiteY2" fmla="*/ 12374515 h 12390381"/>
              <a:gd name="connsiteX3" fmla="*/ 3403127 w 7741742"/>
              <a:gd name="connsiteY3" fmla="*/ 12390381 h 12390381"/>
              <a:gd name="connsiteX4" fmla="*/ 7741742 w 7741742"/>
              <a:gd name="connsiteY4" fmla="*/ 6250485 h 12390381"/>
              <a:gd name="connsiteX5" fmla="*/ 1323954 w 7741742"/>
              <a:gd name="connsiteY5" fmla="*/ 0 h 1239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1742" h="12390381">
                <a:moveTo>
                  <a:pt x="1323954" y="0"/>
                </a:moveTo>
                <a:lnTo>
                  <a:pt x="10153" y="1643534"/>
                </a:lnTo>
                <a:cubicBezTo>
                  <a:pt x="-8322" y="2254735"/>
                  <a:pt x="4570" y="6880967"/>
                  <a:pt x="2070" y="12374515"/>
                </a:cubicBezTo>
                <a:lnTo>
                  <a:pt x="3403127" y="12390381"/>
                </a:lnTo>
                <a:lnTo>
                  <a:pt x="7741742" y="6250485"/>
                </a:lnTo>
                <a:lnTo>
                  <a:pt x="1323954" y="0"/>
                </a:lnTo>
                <a:close/>
              </a:path>
            </a:pathLst>
          </a:custGeom>
          <a:solidFill>
            <a:srgbClr val="A470BB">
              <a:alpha val="90000"/>
            </a:srgbClr>
          </a:solidFill>
        </p:spPr>
        <p:txBody>
          <a:bodyPr wrap="square" lIns="0" tIns="0" rIns="0" bIns="0" rtlCol="0"/>
          <a:lstStyle/>
          <a:p>
            <a:r>
              <a:rPr lang="en-AU" sz="1463">
                <a:latin typeface="Arial" panose="020B0604020202020204" pitchFamily="34" charset="0"/>
              </a:rPr>
              <a:t>A</a:t>
            </a:r>
            <a:endParaRPr sz="1463">
              <a:latin typeface="Arial" panose="020B0604020202020204" pitchFamily="34" charset="0"/>
            </a:endParaRPr>
          </a:p>
        </p:txBody>
      </p:sp>
      <p:sp>
        <p:nvSpPr>
          <p:cNvPr id="12" name="object 5">
            <a:extLst>
              <a:ext uri="{FF2B5EF4-FFF2-40B4-BE49-F238E27FC236}">
                <a16:creationId xmlns:a16="http://schemas.microsoft.com/office/drawing/2014/main" id="{6E83E46B-EB3B-1AD2-CD5B-C41F38D159D7}"/>
              </a:ext>
            </a:extLst>
          </p:cNvPr>
          <p:cNvSpPr/>
          <p:nvPr userDrawn="1"/>
        </p:nvSpPr>
        <p:spPr>
          <a:xfrm>
            <a:off x="6159902" y="2239901"/>
            <a:ext cx="3220205" cy="2515500"/>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4"/>
          </a:solidFill>
        </p:spPr>
        <p:txBody>
          <a:bodyPr wrap="square" lIns="0" tIns="0" rIns="0" bIns="0" rtlCol="0"/>
          <a:lstStyle/>
          <a:p>
            <a:endParaRPr sz="1463">
              <a:latin typeface="Arial" panose="020B0604020202020204" pitchFamily="34" charset="0"/>
            </a:endParaRPr>
          </a:p>
        </p:txBody>
      </p:sp>
      <p:sp>
        <p:nvSpPr>
          <p:cNvPr id="22" name="Rectangle 21">
            <a:extLst>
              <a:ext uri="{FF2B5EF4-FFF2-40B4-BE49-F238E27FC236}">
                <a16:creationId xmlns:a16="http://schemas.microsoft.com/office/drawing/2014/main" id="{0D6A55AF-27FA-9B5C-23AC-312A1C92636A}"/>
              </a:ext>
            </a:extLst>
          </p:cNvPr>
          <p:cNvSpPr/>
          <p:nvPr userDrawn="1"/>
        </p:nvSpPr>
        <p:spPr>
          <a:xfrm>
            <a:off x="7682" y="-1"/>
            <a:ext cx="2400026" cy="6858000"/>
          </a:xfrm>
          <a:prstGeom prst="rect">
            <a:avLst/>
          </a:prstGeom>
          <a:gradFill>
            <a:gsLst>
              <a:gs pos="0">
                <a:srgbClr val="000000">
                  <a:alpha val="0"/>
                </a:srgbClr>
              </a:gs>
              <a:gs pos="100000">
                <a:srgbClr val="000000">
                  <a:alpha val="35000"/>
                </a:srgb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latin typeface="Arial" panose="020B0604020202020204" pitchFamily="34" charset="0"/>
            </a:endParaRPr>
          </a:p>
        </p:txBody>
      </p:sp>
      <p:pic>
        <p:nvPicPr>
          <p:cNvPr id="18" name="Picture 17">
            <a:extLst>
              <a:ext uri="{FF2B5EF4-FFF2-40B4-BE49-F238E27FC236}">
                <a16:creationId xmlns:a16="http://schemas.microsoft.com/office/drawing/2014/main" id="{C9E6CD83-7C19-B69B-C910-991EBE74BC11}"/>
              </a:ext>
            </a:extLst>
          </p:cNvPr>
          <p:cNvPicPr>
            <a:picLocks noChangeAspect="1"/>
          </p:cNvPicPr>
          <p:nvPr userDrawn="1"/>
        </p:nvPicPr>
        <p:blipFill rotWithShape="1">
          <a:blip r:embed="rId3"/>
          <a:srcRect t="-11809" b="-11809"/>
          <a:stretch/>
        </p:blipFill>
        <p:spPr>
          <a:xfrm>
            <a:off x="192023" y="250423"/>
            <a:ext cx="1761099" cy="935752"/>
          </a:xfrm>
          <a:prstGeom prst="rect">
            <a:avLst/>
          </a:prstGeom>
        </p:spPr>
      </p:pic>
      <p:pic>
        <p:nvPicPr>
          <p:cNvPr id="25" name="Picture 24">
            <a:extLst>
              <a:ext uri="{FF2B5EF4-FFF2-40B4-BE49-F238E27FC236}">
                <a16:creationId xmlns:a16="http://schemas.microsoft.com/office/drawing/2014/main" id="{5B919F6C-1888-A31F-6476-C7945F5541AC}"/>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t="-11629" b="-11629"/>
          <a:stretch/>
        </p:blipFill>
        <p:spPr>
          <a:xfrm>
            <a:off x="6490092" y="2677216"/>
            <a:ext cx="2562402" cy="1651951"/>
          </a:xfrm>
          <a:prstGeom prst="rect">
            <a:avLst/>
          </a:prstGeom>
        </p:spPr>
      </p:pic>
    </p:spTree>
    <p:extLst>
      <p:ext uri="{BB962C8B-B14F-4D97-AF65-F5344CB8AC3E}">
        <p14:creationId xmlns:p14="http://schemas.microsoft.com/office/powerpoint/2010/main" val="4082050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57799B-DBD6-58D2-5DFA-AE0C8ED02DFD}"/>
              </a:ext>
            </a:extLst>
          </p:cNvPr>
          <p:cNvSpPr>
            <a:spLocks noGrp="1"/>
          </p:cNvSpPr>
          <p:nvPr>
            <p:ph type="pic" idx="1" hasCustomPrompt="1"/>
          </p:nvPr>
        </p:nvSpPr>
        <p:spPr>
          <a:xfrm>
            <a:off x="0" y="1"/>
            <a:ext cx="9906000" cy="6857999"/>
          </a:xfrm>
          <a:prstGeom prst="rect">
            <a:avLst/>
          </a:prstGeom>
        </p:spPr>
        <p:txBody>
          <a:bodyPr>
            <a:normAutofit/>
          </a:bodyPr>
          <a:lstStyle>
            <a:lvl1pPr marL="0" indent="0">
              <a:buNone/>
              <a:defRPr sz="4875" b="1" i="0">
                <a:solidFill>
                  <a:srgbClr val="212121"/>
                </a:solidFill>
                <a:latin typeface="Arial" panose="020B0604020202020204" pitchFamily="34" charset="0"/>
                <a:cs typeface="Arial" panose="020B0604020202020204" pitchFamily="34" charset="0"/>
              </a:defRPr>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r>
              <a:rPr lang="en-US"/>
              <a:t>Full bleed image here</a:t>
            </a:r>
          </a:p>
        </p:txBody>
      </p:sp>
      <p:sp>
        <p:nvSpPr>
          <p:cNvPr id="2" name="Title 1">
            <a:extLst>
              <a:ext uri="{FF2B5EF4-FFF2-40B4-BE49-F238E27FC236}">
                <a16:creationId xmlns:a16="http://schemas.microsoft.com/office/drawing/2014/main" id="{926478E2-C9CA-2BE5-5850-3E7C386CAA25}"/>
              </a:ext>
            </a:extLst>
          </p:cNvPr>
          <p:cNvSpPr>
            <a:spLocks noGrp="1"/>
          </p:cNvSpPr>
          <p:nvPr>
            <p:ph type="title"/>
          </p:nvPr>
        </p:nvSpPr>
        <p:spPr>
          <a:xfrm>
            <a:off x="682328" y="1012785"/>
            <a:ext cx="3194943" cy="1600200"/>
          </a:xfrm>
          <a:prstGeom prst="rect">
            <a:avLst/>
          </a:prstGeom>
        </p:spPr>
        <p:txBody>
          <a:bodyPr anchor="b"/>
          <a:lstStyle>
            <a:lvl1pPr>
              <a:lnSpc>
                <a:spcPct val="110000"/>
              </a:lnSpc>
              <a:spcAft>
                <a:spcPts val="1463"/>
              </a:spcAft>
              <a:defRPr sz="2600" b="1" i="0">
                <a:solidFill>
                  <a:schemeClr val="bg1"/>
                </a:solidFill>
                <a:latin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p:nvPr>
        </p:nvSpPr>
        <p:spPr>
          <a:xfrm>
            <a:off x="682328" y="2612985"/>
            <a:ext cx="3194943" cy="3811588"/>
          </a:xfrm>
          <a:prstGeom prst="rect">
            <a:avLst/>
          </a:prstGeom>
        </p:spPr>
        <p:txBody>
          <a:bodyPr>
            <a:normAutofit/>
          </a:bodyPr>
          <a:lstStyle>
            <a:lvl1pPr marL="0" indent="0">
              <a:lnSpc>
                <a:spcPct val="110000"/>
              </a:lnSpc>
              <a:spcBef>
                <a:spcPts val="0"/>
              </a:spcBef>
              <a:spcAft>
                <a:spcPts val="1463"/>
              </a:spcAft>
              <a:buNone/>
              <a:defRPr sz="195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Tree>
    <p:extLst>
      <p:ext uri="{BB962C8B-B14F-4D97-AF65-F5344CB8AC3E}">
        <p14:creationId xmlns:p14="http://schemas.microsoft.com/office/powerpoint/2010/main" val="4265810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BB325-863C-C1DB-1E68-28429D5992E4}"/>
              </a:ext>
            </a:extLst>
          </p:cNvPr>
          <p:cNvSpPr>
            <a:spLocks noGrp="1"/>
          </p:cNvSpPr>
          <p:nvPr>
            <p:ph type="title" hasCustomPrompt="1"/>
          </p:nvPr>
        </p:nvSpPr>
        <p:spPr>
          <a:xfrm>
            <a:off x="675878" y="1119804"/>
            <a:ext cx="8543925" cy="2852737"/>
          </a:xfrm>
          <a:prstGeom prst="rect">
            <a:avLst/>
          </a:prstGeom>
        </p:spPr>
        <p:txBody>
          <a:bodyPr lIns="0" bIns="0" anchor="b">
            <a:normAutofit/>
          </a:bodyPr>
          <a:lstStyle>
            <a:lvl1pPr>
              <a:defRPr sz="4388" b="1" i="0">
                <a:solidFill>
                  <a:schemeClr val="accent1"/>
                </a:solidFill>
                <a:latin typeface="Arial" panose="020B0604020202020204" pitchFamily="34" charset="0"/>
              </a:defRPr>
            </a:lvl1pPr>
          </a:lstStyle>
          <a:p>
            <a:r>
              <a:rPr lang="en-GB"/>
              <a:t>Title Here</a:t>
            </a:r>
            <a:endParaRPr lang="en-US"/>
          </a:p>
        </p:txBody>
      </p:sp>
      <p:sp>
        <p:nvSpPr>
          <p:cNvPr id="3" name="Text Placeholder 2">
            <a:extLst>
              <a:ext uri="{FF2B5EF4-FFF2-40B4-BE49-F238E27FC236}">
                <a16:creationId xmlns:a16="http://schemas.microsoft.com/office/drawing/2014/main" id="{43AB1012-20ED-8FC8-1FE2-83F4138A70D0}"/>
              </a:ext>
            </a:extLst>
          </p:cNvPr>
          <p:cNvSpPr>
            <a:spLocks noGrp="1"/>
          </p:cNvSpPr>
          <p:nvPr>
            <p:ph type="body" idx="1"/>
          </p:nvPr>
        </p:nvSpPr>
        <p:spPr>
          <a:xfrm>
            <a:off x="675878" y="4238011"/>
            <a:ext cx="8543925" cy="1500187"/>
          </a:xfrm>
          <a:prstGeom prst="rect">
            <a:avLst/>
          </a:prstGeom>
        </p:spPr>
        <p:txBody>
          <a:bodyPr lIns="0" tIns="0" rIns="36000" bIns="0"/>
          <a:lstStyle>
            <a:lvl1pPr marL="0" indent="0">
              <a:lnSpc>
                <a:spcPct val="110000"/>
              </a:lnSpc>
              <a:spcBef>
                <a:spcPts val="0"/>
              </a:spcBef>
              <a:spcAft>
                <a:spcPts val="1463"/>
              </a:spcAft>
              <a:buNone/>
              <a:defRPr sz="1950" b="1" i="0">
                <a:solidFill>
                  <a:srgbClr val="212121"/>
                </a:solidFill>
                <a:latin typeface="Arial" panose="020B0604020202020204" pitchFamily="34" charset="0"/>
                <a:cs typeface="Arial" panose="020B0604020202020204" pitchFamily="34" charset="0"/>
              </a:defRPr>
            </a:lvl1pPr>
            <a:lvl2pPr marL="371475" indent="0">
              <a:buNone/>
              <a:defRPr sz="1625">
                <a:solidFill>
                  <a:schemeClr val="tx1">
                    <a:tint val="82000"/>
                  </a:schemeClr>
                </a:solidFill>
              </a:defRPr>
            </a:lvl2pPr>
            <a:lvl3pPr marL="742950" indent="0">
              <a:buNone/>
              <a:defRPr sz="1463">
                <a:solidFill>
                  <a:schemeClr val="tx1">
                    <a:tint val="82000"/>
                  </a:schemeClr>
                </a:solidFill>
              </a:defRPr>
            </a:lvl3pPr>
            <a:lvl4pPr marL="1114425" indent="0">
              <a:buNone/>
              <a:defRPr sz="1300">
                <a:solidFill>
                  <a:schemeClr val="tx1">
                    <a:tint val="82000"/>
                  </a:schemeClr>
                </a:solidFill>
              </a:defRPr>
            </a:lvl4pPr>
            <a:lvl5pPr marL="1485900" indent="0">
              <a:buNone/>
              <a:defRPr sz="1300">
                <a:solidFill>
                  <a:schemeClr val="tx1">
                    <a:tint val="82000"/>
                  </a:schemeClr>
                </a:solidFill>
              </a:defRPr>
            </a:lvl5pPr>
            <a:lvl6pPr marL="1857375" indent="0">
              <a:buNone/>
              <a:defRPr sz="1300">
                <a:solidFill>
                  <a:schemeClr val="tx1">
                    <a:tint val="82000"/>
                  </a:schemeClr>
                </a:solidFill>
              </a:defRPr>
            </a:lvl6pPr>
            <a:lvl7pPr marL="2228850" indent="0">
              <a:buNone/>
              <a:defRPr sz="1300">
                <a:solidFill>
                  <a:schemeClr val="tx1">
                    <a:tint val="82000"/>
                  </a:schemeClr>
                </a:solidFill>
              </a:defRPr>
            </a:lvl7pPr>
            <a:lvl8pPr marL="2600325" indent="0">
              <a:buNone/>
              <a:defRPr sz="1300">
                <a:solidFill>
                  <a:schemeClr val="tx1">
                    <a:tint val="82000"/>
                  </a:schemeClr>
                </a:solidFill>
              </a:defRPr>
            </a:lvl8pPr>
            <a:lvl9pPr marL="2971800" indent="0">
              <a:buNone/>
              <a:defRPr sz="1300">
                <a:solidFill>
                  <a:schemeClr val="tx1">
                    <a:tint val="82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1EA9D34B-C6A8-7E44-D4F6-E741FA16735F}"/>
              </a:ext>
            </a:extLst>
          </p:cNvPr>
          <p:cNvPicPr>
            <a:picLocks noChangeAspect="1"/>
          </p:cNvPicPr>
          <p:nvPr userDrawn="1"/>
        </p:nvPicPr>
        <p:blipFill rotWithShape="1">
          <a:blip r:embed="rId2"/>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1842027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BB325-863C-C1DB-1E68-28429D5992E4}"/>
              </a:ext>
            </a:extLst>
          </p:cNvPr>
          <p:cNvSpPr>
            <a:spLocks noGrp="1"/>
          </p:cNvSpPr>
          <p:nvPr>
            <p:ph type="title" hasCustomPrompt="1"/>
          </p:nvPr>
        </p:nvSpPr>
        <p:spPr>
          <a:xfrm>
            <a:off x="675878" y="1119804"/>
            <a:ext cx="8543925" cy="2852737"/>
          </a:xfrm>
          <a:prstGeom prst="rect">
            <a:avLst/>
          </a:prstGeom>
        </p:spPr>
        <p:txBody>
          <a:bodyPr lIns="0" bIns="0" anchor="b">
            <a:normAutofit/>
          </a:bodyPr>
          <a:lstStyle>
            <a:lvl1pPr>
              <a:defRPr sz="4388" b="1" i="0">
                <a:solidFill>
                  <a:schemeClr val="accent1"/>
                </a:solidFill>
                <a:latin typeface="Arial" panose="020B0604020202020204" pitchFamily="34" charset="0"/>
              </a:defRPr>
            </a:lvl1pPr>
          </a:lstStyle>
          <a:p>
            <a:r>
              <a:rPr lang="en-GB"/>
              <a:t>Title Here</a:t>
            </a:r>
            <a:endParaRPr lang="en-US"/>
          </a:p>
        </p:txBody>
      </p:sp>
      <p:sp>
        <p:nvSpPr>
          <p:cNvPr id="3" name="Text Placeholder 2">
            <a:extLst>
              <a:ext uri="{FF2B5EF4-FFF2-40B4-BE49-F238E27FC236}">
                <a16:creationId xmlns:a16="http://schemas.microsoft.com/office/drawing/2014/main" id="{43AB1012-20ED-8FC8-1FE2-83F4138A70D0}"/>
              </a:ext>
            </a:extLst>
          </p:cNvPr>
          <p:cNvSpPr>
            <a:spLocks noGrp="1"/>
          </p:cNvSpPr>
          <p:nvPr>
            <p:ph type="body" idx="1"/>
          </p:nvPr>
        </p:nvSpPr>
        <p:spPr>
          <a:xfrm>
            <a:off x="675878" y="4238011"/>
            <a:ext cx="8543925" cy="1500187"/>
          </a:xfrm>
          <a:prstGeom prst="rect">
            <a:avLst/>
          </a:prstGeom>
        </p:spPr>
        <p:txBody>
          <a:bodyPr lIns="0" tIns="0" rIns="36000" bIns="36000"/>
          <a:lstStyle>
            <a:lvl1pPr marL="0" indent="0">
              <a:lnSpc>
                <a:spcPct val="110000"/>
              </a:lnSpc>
              <a:spcBef>
                <a:spcPts val="0"/>
              </a:spcBef>
              <a:spcAft>
                <a:spcPts val="1463"/>
              </a:spcAft>
              <a:buNone/>
              <a:defRPr sz="1950" b="1" i="0">
                <a:solidFill>
                  <a:srgbClr val="212121"/>
                </a:solidFill>
                <a:latin typeface="Arial" panose="020B0604020202020204" pitchFamily="34" charset="0"/>
                <a:cs typeface="Arial" panose="020B0604020202020204" pitchFamily="34" charset="0"/>
              </a:defRPr>
            </a:lvl1pPr>
            <a:lvl2pPr marL="371475" indent="0">
              <a:buNone/>
              <a:defRPr sz="1625">
                <a:solidFill>
                  <a:schemeClr val="tx1">
                    <a:tint val="82000"/>
                  </a:schemeClr>
                </a:solidFill>
              </a:defRPr>
            </a:lvl2pPr>
            <a:lvl3pPr marL="742950" indent="0">
              <a:buNone/>
              <a:defRPr sz="1463">
                <a:solidFill>
                  <a:schemeClr val="tx1">
                    <a:tint val="82000"/>
                  </a:schemeClr>
                </a:solidFill>
              </a:defRPr>
            </a:lvl3pPr>
            <a:lvl4pPr marL="1114425" indent="0">
              <a:buNone/>
              <a:defRPr sz="1300">
                <a:solidFill>
                  <a:schemeClr val="tx1">
                    <a:tint val="82000"/>
                  </a:schemeClr>
                </a:solidFill>
              </a:defRPr>
            </a:lvl4pPr>
            <a:lvl5pPr marL="1485900" indent="0">
              <a:buNone/>
              <a:defRPr sz="1300">
                <a:solidFill>
                  <a:schemeClr val="tx1">
                    <a:tint val="82000"/>
                  </a:schemeClr>
                </a:solidFill>
              </a:defRPr>
            </a:lvl5pPr>
            <a:lvl6pPr marL="1857375" indent="0">
              <a:buNone/>
              <a:defRPr sz="1300">
                <a:solidFill>
                  <a:schemeClr val="tx1">
                    <a:tint val="82000"/>
                  </a:schemeClr>
                </a:solidFill>
              </a:defRPr>
            </a:lvl6pPr>
            <a:lvl7pPr marL="2228850" indent="0">
              <a:buNone/>
              <a:defRPr sz="1300">
                <a:solidFill>
                  <a:schemeClr val="tx1">
                    <a:tint val="82000"/>
                  </a:schemeClr>
                </a:solidFill>
              </a:defRPr>
            </a:lvl7pPr>
            <a:lvl8pPr marL="2600325" indent="0">
              <a:buNone/>
              <a:defRPr sz="1300">
                <a:solidFill>
                  <a:schemeClr val="tx1">
                    <a:tint val="82000"/>
                  </a:schemeClr>
                </a:solidFill>
              </a:defRPr>
            </a:lvl8pPr>
            <a:lvl9pPr marL="2971800" indent="0">
              <a:buNone/>
              <a:defRPr sz="1300">
                <a:solidFill>
                  <a:schemeClr val="tx1">
                    <a:tint val="82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D68602D1-52D0-B3E6-5983-83CE69C6B8F6}"/>
              </a:ext>
            </a:extLst>
          </p:cNvPr>
          <p:cNvPicPr>
            <a:picLocks noChangeAspect="1"/>
          </p:cNvPicPr>
          <p:nvPr userDrawn="1"/>
        </p:nvPicPr>
        <p:blipFill rotWithShape="1">
          <a:blip r:embed="rId2"/>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32136613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4"/>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CB7FFA-C5B5-4020-6EB0-C5C988BAE09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629" b="-11629"/>
          <a:stretch/>
        </p:blipFill>
        <p:spPr>
          <a:xfrm>
            <a:off x="2913981" y="1929272"/>
            <a:ext cx="4078038" cy="2629064"/>
          </a:xfrm>
          <a:prstGeom prst="rect">
            <a:avLst/>
          </a:prstGeom>
        </p:spPr>
      </p:pic>
      <p:grpSp>
        <p:nvGrpSpPr>
          <p:cNvPr id="24" name="Group 23">
            <a:extLst>
              <a:ext uri="{FF2B5EF4-FFF2-40B4-BE49-F238E27FC236}">
                <a16:creationId xmlns:a16="http://schemas.microsoft.com/office/drawing/2014/main" id="{522A6A42-375F-A7C4-31F3-ABB578331660}"/>
              </a:ext>
            </a:extLst>
          </p:cNvPr>
          <p:cNvGrpSpPr/>
          <p:nvPr userDrawn="1"/>
        </p:nvGrpSpPr>
        <p:grpSpPr>
          <a:xfrm>
            <a:off x="3707088" y="6180881"/>
            <a:ext cx="1664194" cy="338554"/>
            <a:chOff x="2960149" y="6180881"/>
            <a:chExt cx="2048239" cy="338554"/>
          </a:xfrm>
        </p:grpSpPr>
        <p:pic>
          <p:nvPicPr>
            <p:cNvPr id="11" name="Picture 10">
              <a:extLst>
                <a:ext uri="{FF2B5EF4-FFF2-40B4-BE49-F238E27FC236}">
                  <a16:creationId xmlns:a16="http://schemas.microsoft.com/office/drawing/2014/main" id="{16345CF4-02D0-F82A-3069-8CE5A30EC17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8" b="-11538"/>
            <a:stretch/>
          </p:blipFill>
          <p:spPr>
            <a:xfrm>
              <a:off x="2960149" y="6180881"/>
              <a:ext cx="338554" cy="338554"/>
            </a:xfrm>
            <a:prstGeom prst="rect">
              <a:avLst/>
            </a:prstGeom>
          </p:spPr>
        </p:pic>
        <p:sp>
          <p:nvSpPr>
            <p:cNvPr id="13" name="TextBox 12">
              <a:extLst>
                <a:ext uri="{FF2B5EF4-FFF2-40B4-BE49-F238E27FC236}">
                  <a16:creationId xmlns:a16="http://schemas.microsoft.com/office/drawing/2014/main" id="{B6EBEE4B-C28E-065B-9883-2E1A4F472FF7}"/>
                </a:ext>
              </a:extLst>
            </p:cNvPr>
            <p:cNvSpPr txBox="1"/>
            <p:nvPr userDrawn="1"/>
          </p:nvSpPr>
          <p:spPr>
            <a:xfrm>
              <a:off x="3253425" y="6193314"/>
              <a:ext cx="1754963" cy="29238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AU" sz="1300">
                  <a:solidFill>
                    <a:schemeClr val="accent1"/>
                  </a:solidFill>
                  <a:latin typeface="Arial"/>
                  <a:cs typeface="Arial"/>
                </a:rPr>
                <a:t>1800</a:t>
              </a:r>
              <a:r>
                <a:rPr lang="en-AU" sz="1300" spc="-37">
                  <a:solidFill>
                    <a:schemeClr val="accent1"/>
                  </a:solidFill>
                  <a:latin typeface="Arial"/>
                  <a:cs typeface="Arial"/>
                </a:rPr>
                <a:t> </a:t>
              </a:r>
              <a:r>
                <a:rPr lang="en-AU" sz="1300">
                  <a:solidFill>
                    <a:schemeClr val="accent1"/>
                  </a:solidFill>
                  <a:latin typeface="Arial"/>
                  <a:cs typeface="Arial"/>
                </a:rPr>
                <a:t>024</a:t>
              </a:r>
              <a:r>
                <a:rPr lang="en-AU" sz="1300" spc="-24">
                  <a:solidFill>
                    <a:schemeClr val="accent1"/>
                  </a:solidFill>
                  <a:latin typeface="Arial"/>
                  <a:cs typeface="Arial"/>
                </a:rPr>
                <a:t> </a:t>
              </a:r>
              <a:r>
                <a:rPr lang="en-AU" sz="1300" spc="-20">
                  <a:solidFill>
                    <a:schemeClr val="accent1"/>
                  </a:solidFill>
                  <a:latin typeface="Arial"/>
                  <a:cs typeface="Arial"/>
                </a:rPr>
                <a:t>413</a:t>
              </a:r>
              <a:endParaRPr lang="en-AU" sz="1300">
                <a:solidFill>
                  <a:schemeClr val="accent1"/>
                </a:solidFill>
                <a:latin typeface="Arial"/>
                <a:cs typeface="Arial"/>
              </a:endParaRPr>
            </a:p>
          </p:txBody>
        </p:sp>
      </p:grpSp>
      <p:grpSp>
        <p:nvGrpSpPr>
          <p:cNvPr id="23" name="Group 22">
            <a:extLst>
              <a:ext uri="{FF2B5EF4-FFF2-40B4-BE49-F238E27FC236}">
                <a16:creationId xmlns:a16="http://schemas.microsoft.com/office/drawing/2014/main" id="{1DF06A23-BA04-ED27-5F76-C13560F6F06C}"/>
              </a:ext>
            </a:extLst>
          </p:cNvPr>
          <p:cNvGrpSpPr/>
          <p:nvPr userDrawn="1"/>
        </p:nvGrpSpPr>
        <p:grpSpPr>
          <a:xfrm>
            <a:off x="5233744" y="6180881"/>
            <a:ext cx="2148764" cy="338554"/>
            <a:chOff x="5029267" y="6180881"/>
            <a:chExt cx="2644633" cy="338554"/>
          </a:xfrm>
        </p:grpSpPr>
        <p:pic>
          <p:nvPicPr>
            <p:cNvPr id="9" name="Picture 8">
              <a:extLst>
                <a:ext uri="{FF2B5EF4-FFF2-40B4-BE49-F238E27FC236}">
                  <a16:creationId xmlns:a16="http://schemas.microsoft.com/office/drawing/2014/main" id="{CC3AD756-EAB7-BAC1-EE4C-165F1C6DF56E}"/>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t="-11538" b="-11538"/>
            <a:stretch/>
          </p:blipFill>
          <p:spPr>
            <a:xfrm>
              <a:off x="5029267" y="6180881"/>
              <a:ext cx="338554" cy="338554"/>
            </a:xfrm>
            <a:prstGeom prst="rect">
              <a:avLst/>
            </a:prstGeom>
          </p:spPr>
        </p:pic>
        <p:sp>
          <p:nvSpPr>
            <p:cNvPr id="14" name="TextBox 13">
              <a:extLst>
                <a:ext uri="{FF2B5EF4-FFF2-40B4-BE49-F238E27FC236}">
                  <a16:creationId xmlns:a16="http://schemas.microsoft.com/office/drawing/2014/main" id="{77C4D71D-F117-B056-6F98-5B6DDA95A495}"/>
                </a:ext>
              </a:extLst>
            </p:cNvPr>
            <p:cNvSpPr txBox="1"/>
            <p:nvPr userDrawn="1"/>
          </p:nvSpPr>
          <p:spPr>
            <a:xfrm>
              <a:off x="5367821" y="6193314"/>
              <a:ext cx="2306079" cy="29238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AU" sz="1300">
                  <a:solidFill>
                    <a:schemeClr val="accent1"/>
                  </a:solidFill>
                  <a:latin typeface="Arial"/>
                  <a:cs typeface="Arial"/>
                </a:rPr>
                <a:t>#projectcompassion</a:t>
              </a:r>
            </a:p>
          </p:txBody>
        </p:sp>
      </p:grpSp>
      <p:grpSp>
        <p:nvGrpSpPr>
          <p:cNvPr id="22" name="Group 21">
            <a:extLst>
              <a:ext uri="{FF2B5EF4-FFF2-40B4-BE49-F238E27FC236}">
                <a16:creationId xmlns:a16="http://schemas.microsoft.com/office/drawing/2014/main" id="{4B4E30A0-AD68-7DAB-B22F-61F75471D01F}"/>
              </a:ext>
            </a:extLst>
          </p:cNvPr>
          <p:cNvGrpSpPr/>
          <p:nvPr userDrawn="1"/>
        </p:nvGrpSpPr>
        <p:grpSpPr>
          <a:xfrm>
            <a:off x="7258100" y="6180881"/>
            <a:ext cx="3086897" cy="338554"/>
            <a:chOff x="7682828" y="6180881"/>
            <a:chExt cx="3799258" cy="338554"/>
          </a:xfrm>
        </p:grpSpPr>
        <p:pic>
          <p:nvPicPr>
            <p:cNvPr id="10" name="Picture 9">
              <a:extLst>
                <a:ext uri="{FF2B5EF4-FFF2-40B4-BE49-F238E27FC236}">
                  <a16:creationId xmlns:a16="http://schemas.microsoft.com/office/drawing/2014/main" id="{A7F58571-CCD4-6A96-0689-EA422B18F82D}"/>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t="-11538" b="-11538"/>
            <a:stretch/>
          </p:blipFill>
          <p:spPr>
            <a:xfrm>
              <a:off x="7682828" y="6180881"/>
              <a:ext cx="338554" cy="338554"/>
            </a:xfrm>
            <a:prstGeom prst="rect">
              <a:avLst/>
            </a:prstGeom>
          </p:spPr>
        </p:pic>
        <p:sp>
          <p:nvSpPr>
            <p:cNvPr id="15" name="TextBox 14">
              <a:extLst>
                <a:ext uri="{FF2B5EF4-FFF2-40B4-BE49-F238E27FC236}">
                  <a16:creationId xmlns:a16="http://schemas.microsoft.com/office/drawing/2014/main" id="{0AC865E0-2C6B-8B1E-DA70-FA5EA62138B7}"/>
                </a:ext>
              </a:extLst>
            </p:cNvPr>
            <p:cNvSpPr txBox="1"/>
            <p:nvPr userDrawn="1"/>
          </p:nvSpPr>
          <p:spPr>
            <a:xfrm>
              <a:off x="8038142" y="6193314"/>
              <a:ext cx="3443944" cy="29238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AU" sz="1300">
                  <a:solidFill>
                    <a:schemeClr val="accent1"/>
                  </a:solidFill>
                  <a:latin typeface="Arial"/>
                  <a:cs typeface="Arial"/>
                </a:rPr>
                <a:t>projectcompassion.org.au</a:t>
              </a:r>
            </a:p>
          </p:txBody>
        </p:sp>
      </p:grpSp>
      <p:pic>
        <p:nvPicPr>
          <p:cNvPr id="21" name="Picture 20">
            <a:extLst>
              <a:ext uri="{FF2B5EF4-FFF2-40B4-BE49-F238E27FC236}">
                <a16:creationId xmlns:a16="http://schemas.microsoft.com/office/drawing/2014/main" id="{A1C9FCA9-2702-C3FF-F698-2A5B136C36DA}"/>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t="-39131" b="-39131"/>
          <a:stretch/>
        </p:blipFill>
        <p:spPr>
          <a:xfrm>
            <a:off x="277527" y="5699664"/>
            <a:ext cx="2095298" cy="1113327"/>
          </a:xfrm>
          <a:prstGeom prst="rect">
            <a:avLst/>
          </a:prstGeom>
        </p:spPr>
      </p:pic>
    </p:spTree>
    <p:extLst>
      <p:ext uri="{BB962C8B-B14F-4D97-AF65-F5344CB8AC3E}">
        <p14:creationId xmlns:p14="http://schemas.microsoft.com/office/powerpoint/2010/main" val="18622425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 column vilolet">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EDB21E0E-6214-DEB3-B0F5-7DE18C6F3904}"/>
              </a:ext>
            </a:extLst>
          </p:cNvPr>
          <p:cNvSpPr/>
          <p:nvPr userDrawn="1"/>
        </p:nvSpPr>
        <p:spPr>
          <a:xfrm>
            <a:off x="7441304" y="74269"/>
            <a:ext cx="2464696" cy="2489156"/>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7F2F9"/>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3340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a:solidFill>
                  <a:schemeClr val="tx2"/>
                </a:solidFill>
              </a:defRPr>
            </a:lvl1pPr>
          </a:lstStyle>
          <a:p>
            <a:r>
              <a:rPr lang="en-AU" sz="2661"/>
              <a:t>Heading</a:t>
            </a:r>
            <a:endParaRPr lang="en-AU"/>
          </a:p>
        </p:txBody>
      </p:sp>
    </p:spTree>
    <p:extLst>
      <p:ext uri="{BB962C8B-B14F-4D97-AF65-F5344CB8AC3E}">
        <p14:creationId xmlns:p14="http://schemas.microsoft.com/office/powerpoint/2010/main" val="26406024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aqua">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F3C65892-D598-D157-9D7E-BE35891585A8}"/>
              </a:ext>
            </a:extLst>
          </p:cNvPr>
          <p:cNvSpPr/>
          <p:nvPr userDrawn="1"/>
        </p:nvSpPr>
        <p:spPr>
          <a:xfrm>
            <a:off x="8796884" y="1235260"/>
            <a:ext cx="1106098" cy="1864516"/>
          </a:xfrm>
          <a:custGeom>
            <a:avLst/>
            <a:gdLst/>
            <a:ahLst/>
            <a:cxnLst/>
            <a:rect l="l" t="t" r="r" b="b"/>
            <a:pathLst>
              <a:path w="2840355" h="4787900">
                <a:moveTo>
                  <a:pt x="1471560" y="0"/>
                </a:moveTo>
                <a:lnTo>
                  <a:pt x="1381901" y="0"/>
                </a:lnTo>
                <a:lnTo>
                  <a:pt x="1336943" y="12700"/>
                </a:lnTo>
                <a:lnTo>
                  <a:pt x="646702" y="266700"/>
                </a:lnTo>
                <a:lnTo>
                  <a:pt x="604640" y="292100"/>
                </a:lnTo>
                <a:lnTo>
                  <a:pt x="567772" y="317500"/>
                </a:lnTo>
                <a:lnTo>
                  <a:pt x="536519" y="342900"/>
                </a:lnTo>
                <a:lnTo>
                  <a:pt x="511300" y="381000"/>
                </a:lnTo>
                <a:lnTo>
                  <a:pt x="492536" y="431800"/>
                </a:lnTo>
                <a:lnTo>
                  <a:pt x="480646" y="469900"/>
                </a:lnTo>
                <a:lnTo>
                  <a:pt x="476050" y="508000"/>
                </a:lnTo>
                <a:lnTo>
                  <a:pt x="479168" y="558800"/>
                </a:lnTo>
                <a:lnTo>
                  <a:pt x="442785" y="596900"/>
                </a:lnTo>
                <a:lnTo>
                  <a:pt x="407693" y="622300"/>
                </a:lnTo>
                <a:lnTo>
                  <a:pt x="373911" y="673100"/>
                </a:lnTo>
                <a:lnTo>
                  <a:pt x="341456" y="711200"/>
                </a:lnTo>
                <a:lnTo>
                  <a:pt x="310347" y="749300"/>
                </a:lnTo>
                <a:lnTo>
                  <a:pt x="280600" y="800100"/>
                </a:lnTo>
                <a:lnTo>
                  <a:pt x="252235" y="838200"/>
                </a:lnTo>
                <a:lnTo>
                  <a:pt x="225269" y="876300"/>
                </a:lnTo>
                <a:lnTo>
                  <a:pt x="199719" y="914400"/>
                </a:lnTo>
                <a:lnTo>
                  <a:pt x="175605" y="965200"/>
                </a:lnTo>
                <a:lnTo>
                  <a:pt x="152944" y="1016000"/>
                </a:lnTo>
                <a:lnTo>
                  <a:pt x="131753" y="1054100"/>
                </a:lnTo>
                <a:lnTo>
                  <a:pt x="112051" y="1104900"/>
                </a:lnTo>
                <a:lnTo>
                  <a:pt x="93856" y="1155700"/>
                </a:lnTo>
                <a:lnTo>
                  <a:pt x="77185" y="1206500"/>
                </a:lnTo>
                <a:lnTo>
                  <a:pt x="62057" y="1257300"/>
                </a:lnTo>
                <a:lnTo>
                  <a:pt x="48490" y="1308100"/>
                </a:lnTo>
                <a:lnTo>
                  <a:pt x="36822" y="1346200"/>
                </a:lnTo>
                <a:lnTo>
                  <a:pt x="26760" y="1397000"/>
                </a:lnTo>
                <a:lnTo>
                  <a:pt x="18301" y="1447800"/>
                </a:lnTo>
                <a:lnTo>
                  <a:pt x="11444" y="1511300"/>
                </a:lnTo>
                <a:lnTo>
                  <a:pt x="6187" y="1549400"/>
                </a:lnTo>
                <a:lnTo>
                  <a:pt x="2528" y="1600200"/>
                </a:lnTo>
                <a:lnTo>
                  <a:pt x="467" y="1651000"/>
                </a:lnTo>
                <a:lnTo>
                  <a:pt x="280" y="1676400"/>
                </a:lnTo>
                <a:lnTo>
                  <a:pt x="93" y="1689100"/>
                </a:lnTo>
                <a:lnTo>
                  <a:pt x="1126" y="1752600"/>
                </a:lnTo>
                <a:lnTo>
                  <a:pt x="3843" y="1803400"/>
                </a:lnTo>
                <a:lnTo>
                  <a:pt x="8150" y="1854200"/>
                </a:lnTo>
                <a:lnTo>
                  <a:pt x="14046" y="1905000"/>
                </a:lnTo>
                <a:lnTo>
                  <a:pt x="21527" y="1943100"/>
                </a:lnTo>
                <a:lnTo>
                  <a:pt x="30593" y="1993900"/>
                </a:lnTo>
                <a:lnTo>
                  <a:pt x="41242" y="2044700"/>
                </a:lnTo>
                <a:lnTo>
                  <a:pt x="53471" y="2108200"/>
                </a:lnTo>
                <a:lnTo>
                  <a:pt x="67280" y="2146300"/>
                </a:lnTo>
                <a:lnTo>
                  <a:pt x="82667" y="2197100"/>
                </a:lnTo>
                <a:lnTo>
                  <a:pt x="99629" y="2235200"/>
                </a:lnTo>
                <a:lnTo>
                  <a:pt x="118677" y="2286000"/>
                </a:lnTo>
                <a:lnTo>
                  <a:pt x="145422" y="2311400"/>
                </a:lnTo>
                <a:lnTo>
                  <a:pt x="179803" y="2349500"/>
                </a:lnTo>
                <a:lnTo>
                  <a:pt x="221762" y="2374900"/>
                </a:lnTo>
                <a:lnTo>
                  <a:pt x="271237" y="2400300"/>
                </a:lnTo>
                <a:lnTo>
                  <a:pt x="1388920" y="4699000"/>
                </a:lnTo>
                <a:lnTo>
                  <a:pt x="1390868" y="4699000"/>
                </a:lnTo>
                <a:lnTo>
                  <a:pt x="1393265" y="4711700"/>
                </a:lnTo>
                <a:lnTo>
                  <a:pt x="1396260" y="4711700"/>
                </a:lnTo>
                <a:lnTo>
                  <a:pt x="1408215" y="4737100"/>
                </a:lnTo>
                <a:lnTo>
                  <a:pt x="1423776" y="4737100"/>
                </a:lnTo>
                <a:lnTo>
                  <a:pt x="1442825" y="4749800"/>
                </a:lnTo>
                <a:lnTo>
                  <a:pt x="1465242" y="4762500"/>
                </a:lnTo>
                <a:lnTo>
                  <a:pt x="1490909" y="4775200"/>
                </a:lnTo>
                <a:lnTo>
                  <a:pt x="1519706" y="4787900"/>
                </a:lnTo>
                <a:lnTo>
                  <a:pt x="1848553" y="4787900"/>
                </a:lnTo>
                <a:lnTo>
                  <a:pt x="1953761" y="4775200"/>
                </a:lnTo>
                <a:lnTo>
                  <a:pt x="2185123" y="4737100"/>
                </a:lnTo>
                <a:lnTo>
                  <a:pt x="2309377" y="4686300"/>
                </a:lnTo>
                <a:lnTo>
                  <a:pt x="2373232" y="4673600"/>
                </a:lnTo>
                <a:lnTo>
                  <a:pt x="2570280" y="4610100"/>
                </a:lnTo>
                <a:lnTo>
                  <a:pt x="2769426" y="4533900"/>
                </a:lnTo>
                <a:lnTo>
                  <a:pt x="2833231" y="4508500"/>
                </a:lnTo>
                <a:lnTo>
                  <a:pt x="2840350" y="4508500"/>
                </a:lnTo>
                <a:lnTo>
                  <a:pt x="2840350" y="2247900"/>
                </a:lnTo>
                <a:lnTo>
                  <a:pt x="505390" y="2247900"/>
                </a:lnTo>
                <a:lnTo>
                  <a:pt x="438935" y="2235200"/>
                </a:lnTo>
                <a:lnTo>
                  <a:pt x="342909" y="2235200"/>
                </a:lnTo>
                <a:lnTo>
                  <a:pt x="311236" y="2209800"/>
                </a:lnTo>
                <a:lnTo>
                  <a:pt x="289054" y="2197100"/>
                </a:lnTo>
                <a:lnTo>
                  <a:pt x="275314" y="2184400"/>
                </a:lnTo>
                <a:lnTo>
                  <a:pt x="268923" y="2171700"/>
                </a:lnTo>
                <a:lnTo>
                  <a:pt x="267745" y="2171700"/>
                </a:lnTo>
                <a:lnTo>
                  <a:pt x="271039" y="2159000"/>
                </a:lnTo>
                <a:lnTo>
                  <a:pt x="280281" y="2133600"/>
                </a:lnTo>
                <a:lnTo>
                  <a:pt x="296947" y="2108200"/>
                </a:lnTo>
                <a:lnTo>
                  <a:pt x="322513" y="2057400"/>
                </a:lnTo>
                <a:lnTo>
                  <a:pt x="358455" y="2019300"/>
                </a:lnTo>
                <a:lnTo>
                  <a:pt x="406250" y="1981200"/>
                </a:lnTo>
                <a:lnTo>
                  <a:pt x="467373" y="1930400"/>
                </a:lnTo>
                <a:lnTo>
                  <a:pt x="200579" y="1930400"/>
                </a:lnTo>
                <a:lnTo>
                  <a:pt x="193033" y="1879600"/>
                </a:lnTo>
                <a:lnTo>
                  <a:pt x="187210" y="1828800"/>
                </a:lnTo>
                <a:lnTo>
                  <a:pt x="183098" y="1778000"/>
                </a:lnTo>
                <a:lnTo>
                  <a:pt x="180689" y="1739900"/>
                </a:lnTo>
                <a:lnTo>
                  <a:pt x="179973" y="1689100"/>
                </a:lnTo>
                <a:lnTo>
                  <a:pt x="180938" y="1638300"/>
                </a:lnTo>
                <a:lnTo>
                  <a:pt x="183577" y="1587500"/>
                </a:lnTo>
                <a:lnTo>
                  <a:pt x="187878" y="1536700"/>
                </a:lnTo>
                <a:lnTo>
                  <a:pt x="193832" y="1498600"/>
                </a:lnTo>
                <a:lnTo>
                  <a:pt x="201428" y="1447800"/>
                </a:lnTo>
                <a:lnTo>
                  <a:pt x="210657" y="1397000"/>
                </a:lnTo>
                <a:lnTo>
                  <a:pt x="221509" y="1346200"/>
                </a:lnTo>
                <a:lnTo>
                  <a:pt x="233974" y="1308100"/>
                </a:lnTo>
                <a:lnTo>
                  <a:pt x="248042" y="1257300"/>
                </a:lnTo>
                <a:lnTo>
                  <a:pt x="263703" y="1219200"/>
                </a:lnTo>
                <a:lnTo>
                  <a:pt x="280947" y="1168400"/>
                </a:lnTo>
                <a:lnTo>
                  <a:pt x="299764" y="1117600"/>
                </a:lnTo>
                <a:lnTo>
                  <a:pt x="320144" y="1079500"/>
                </a:lnTo>
                <a:lnTo>
                  <a:pt x="342077" y="1041400"/>
                </a:lnTo>
                <a:lnTo>
                  <a:pt x="365553" y="990600"/>
                </a:lnTo>
                <a:lnTo>
                  <a:pt x="390563" y="952500"/>
                </a:lnTo>
                <a:lnTo>
                  <a:pt x="417096" y="914400"/>
                </a:lnTo>
                <a:lnTo>
                  <a:pt x="445143" y="863600"/>
                </a:lnTo>
                <a:lnTo>
                  <a:pt x="474693" y="838200"/>
                </a:lnTo>
                <a:lnTo>
                  <a:pt x="505736" y="800100"/>
                </a:lnTo>
                <a:lnTo>
                  <a:pt x="538264" y="749300"/>
                </a:lnTo>
                <a:lnTo>
                  <a:pt x="572264" y="723900"/>
                </a:lnTo>
                <a:lnTo>
                  <a:pt x="945504" y="723900"/>
                </a:lnTo>
                <a:lnTo>
                  <a:pt x="1520696" y="508000"/>
                </a:lnTo>
                <a:lnTo>
                  <a:pt x="1563420" y="495300"/>
                </a:lnTo>
                <a:lnTo>
                  <a:pt x="1600757" y="457200"/>
                </a:lnTo>
                <a:lnTo>
                  <a:pt x="1632271" y="431800"/>
                </a:lnTo>
                <a:lnTo>
                  <a:pt x="1657526" y="393700"/>
                </a:lnTo>
                <a:lnTo>
                  <a:pt x="1676084" y="355600"/>
                </a:lnTo>
                <a:lnTo>
                  <a:pt x="1687508" y="317500"/>
                </a:lnTo>
                <a:lnTo>
                  <a:pt x="2309846" y="317500"/>
                </a:lnTo>
                <a:lnTo>
                  <a:pt x="2052070" y="203200"/>
                </a:lnTo>
                <a:lnTo>
                  <a:pt x="1954253" y="177800"/>
                </a:lnTo>
                <a:lnTo>
                  <a:pt x="1904674" y="152400"/>
                </a:lnTo>
                <a:lnTo>
                  <a:pt x="1854692" y="139700"/>
                </a:lnTo>
                <a:lnTo>
                  <a:pt x="1804340" y="139700"/>
                </a:lnTo>
                <a:lnTo>
                  <a:pt x="1702658" y="127000"/>
                </a:lnTo>
                <a:lnTo>
                  <a:pt x="1651394" y="127000"/>
                </a:lnTo>
                <a:lnTo>
                  <a:pt x="1624160" y="76200"/>
                </a:lnTo>
                <a:lnTo>
                  <a:pt x="1591643" y="50800"/>
                </a:lnTo>
                <a:lnTo>
                  <a:pt x="1554759" y="25400"/>
                </a:lnTo>
                <a:lnTo>
                  <a:pt x="1514425" y="12700"/>
                </a:lnTo>
                <a:lnTo>
                  <a:pt x="1471560" y="0"/>
                </a:lnTo>
                <a:close/>
              </a:path>
              <a:path w="2840355" h="4787900">
                <a:moveTo>
                  <a:pt x="2840350" y="1295400"/>
                </a:moveTo>
                <a:lnTo>
                  <a:pt x="2840109" y="1295400"/>
                </a:lnTo>
                <a:lnTo>
                  <a:pt x="2814544" y="1333500"/>
                </a:lnTo>
                <a:lnTo>
                  <a:pt x="2778605" y="1384300"/>
                </a:lnTo>
                <a:lnTo>
                  <a:pt x="2730817" y="1422400"/>
                </a:lnTo>
                <a:lnTo>
                  <a:pt x="2669702" y="1473200"/>
                </a:lnTo>
                <a:lnTo>
                  <a:pt x="2593784" y="1524000"/>
                </a:lnTo>
                <a:lnTo>
                  <a:pt x="2558765" y="1562100"/>
                </a:lnTo>
                <a:lnTo>
                  <a:pt x="2522338" y="1574800"/>
                </a:lnTo>
                <a:lnTo>
                  <a:pt x="2484547" y="1600200"/>
                </a:lnTo>
                <a:lnTo>
                  <a:pt x="2445437" y="1638300"/>
                </a:lnTo>
                <a:lnTo>
                  <a:pt x="2405054" y="1651000"/>
                </a:lnTo>
                <a:lnTo>
                  <a:pt x="2363441" y="1676400"/>
                </a:lnTo>
                <a:lnTo>
                  <a:pt x="2320646" y="1701800"/>
                </a:lnTo>
                <a:lnTo>
                  <a:pt x="2276711" y="1727200"/>
                </a:lnTo>
                <a:lnTo>
                  <a:pt x="2231683" y="1752600"/>
                </a:lnTo>
                <a:lnTo>
                  <a:pt x="2185607" y="1765300"/>
                </a:lnTo>
                <a:lnTo>
                  <a:pt x="2138526" y="1803400"/>
                </a:lnTo>
                <a:lnTo>
                  <a:pt x="2041534" y="1841500"/>
                </a:lnTo>
                <a:lnTo>
                  <a:pt x="1889642" y="1905000"/>
                </a:lnTo>
                <a:lnTo>
                  <a:pt x="1731147" y="1981200"/>
                </a:lnTo>
                <a:lnTo>
                  <a:pt x="1677058" y="1993900"/>
                </a:lnTo>
                <a:lnTo>
                  <a:pt x="1461110" y="2070100"/>
                </a:lnTo>
                <a:lnTo>
                  <a:pt x="1407810" y="2082800"/>
                </a:lnTo>
                <a:lnTo>
                  <a:pt x="1354883" y="2108200"/>
                </a:lnTo>
                <a:lnTo>
                  <a:pt x="1302378" y="2108200"/>
                </a:lnTo>
                <a:lnTo>
                  <a:pt x="1250343" y="2133600"/>
                </a:lnTo>
                <a:lnTo>
                  <a:pt x="1047889" y="2171700"/>
                </a:lnTo>
                <a:lnTo>
                  <a:pt x="811279" y="2235200"/>
                </a:lnTo>
                <a:lnTo>
                  <a:pt x="680439" y="2235200"/>
                </a:lnTo>
                <a:lnTo>
                  <a:pt x="585541" y="2247900"/>
                </a:lnTo>
                <a:lnTo>
                  <a:pt x="2840350" y="2247900"/>
                </a:lnTo>
                <a:lnTo>
                  <a:pt x="2840350" y="1295400"/>
                </a:lnTo>
                <a:close/>
              </a:path>
              <a:path w="2840355" h="4787900">
                <a:moveTo>
                  <a:pt x="2332431" y="317500"/>
                </a:moveTo>
                <a:lnTo>
                  <a:pt x="1736925" y="317500"/>
                </a:lnTo>
                <a:lnTo>
                  <a:pt x="1976184" y="368300"/>
                </a:lnTo>
                <a:lnTo>
                  <a:pt x="2067599" y="393700"/>
                </a:lnTo>
                <a:lnTo>
                  <a:pt x="2156156" y="444500"/>
                </a:lnTo>
                <a:lnTo>
                  <a:pt x="2241581" y="482600"/>
                </a:lnTo>
                <a:lnTo>
                  <a:pt x="2283034" y="495300"/>
                </a:lnTo>
                <a:lnTo>
                  <a:pt x="2323601" y="533400"/>
                </a:lnTo>
                <a:lnTo>
                  <a:pt x="2363250" y="558800"/>
                </a:lnTo>
                <a:lnTo>
                  <a:pt x="2401945" y="584200"/>
                </a:lnTo>
                <a:lnTo>
                  <a:pt x="2439653" y="622300"/>
                </a:lnTo>
                <a:lnTo>
                  <a:pt x="2476339" y="647700"/>
                </a:lnTo>
                <a:lnTo>
                  <a:pt x="2511970" y="673100"/>
                </a:lnTo>
                <a:lnTo>
                  <a:pt x="2546512" y="711200"/>
                </a:lnTo>
                <a:lnTo>
                  <a:pt x="2579929" y="749300"/>
                </a:lnTo>
                <a:lnTo>
                  <a:pt x="2612189" y="787400"/>
                </a:lnTo>
                <a:lnTo>
                  <a:pt x="2643257" y="825500"/>
                </a:lnTo>
                <a:lnTo>
                  <a:pt x="2673100" y="850900"/>
                </a:lnTo>
                <a:lnTo>
                  <a:pt x="2701682" y="901700"/>
                </a:lnTo>
                <a:lnTo>
                  <a:pt x="2728971" y="939800"/>
                </a:lnTo>
                <a:lnTo>
                  <a:pt x="2754931" y="977900"/>
                </a:lnTo>
                <a:lnTo>
                  <a:pt x="2397196" y="977900"/>
                </a:lnTo>
                <a:lnTo>
                  <a:pt x="2353483" y="990600"/>
                </a:lnTo>
                <a:lnTo>
                  <a:pt x="2308842" y="990600"/>
                </a:lnTo>
                <a:lnTo>
                  <a:pt x="2263316" y="1003300"/>
                </a:lnTo>
                <a:lnTo>
                  <a:pt x="2216949" y="1003300"/>
                </a:lnTo>
                <a:lnTo>
                  <a:pt x="1923567" y="1066800"/>
                </a:lnTo>
                <a:lnTo>
                  <a:pt x="1872553" y="1092200"/>
                </a:lnTo>
                <a:lnTo>
                  <a:pt x="1769106" y="1104900"/>
                </a:lnTo>
                <a:lnTo>
                  <a:pt x="1716762" y="1130300"/>
                </a:lnTo>
                <a:lnTo>
                  <a:pt x="1664063" y="1143000"/>
                </a:lnTo>
                <a:lnTo>
                  <a:pt x="1504280" y="1206500"/>
                </a:lnTo>
                <a:lnTo>
                  <a:pt x="1450604" y="1219200"/>
                </a:lnTo>
                <a:lnTo>
                  <a:pt x="1185747" y="1320800"/>
                </a:lnTo>
                <a:lnTo>
                  <a:pt x="1034247" y="1384300"/>
                </a:lnTo>
                <a:lnTo>
                  <a:pt x="937088" y="1435100"/>
                </a:lnTo>
                <a:lnTo>
                  <a:pt x="843379" y="1473200"/>
                </a:lnTo>
                <a:lnTo>
                  <a:pt x="797919" y="1511300"/>
                </a:lnTo>
                <a:lnTo>
                  <a:pt x="753444" y="1524000"/>
                </a:lnTo>
                <a:lnTo>
                  <a:pt x="709994" y="1549400"/>
                </a:lnTo>
                <a:lnTo>
                  <a:pt x="667609" y="1574800"/>
                </a:lnTo>
                <a:lnTo>
                  <a:pt x="626330" y="1600200"/>
                </a:lnTo>
                <a:lnTo>
                  <a:pt x="586198" y="1625600"/>
                </a:lnTo>
                <a:lnTo>
                  <a:pt x="547252" y="1638300"/>
                </a:lnTo>
                <a:lnTo>
                  <a:pt x="509534" y="1676400"/>
                </a:lnTo>
                <a:lnTo>
                  <a:pt x="473085" y="1689100"/>
                </a:lnTo>
                <a:lnTo>
                  <a:pt x="437944" y="1714500"/>
                </a:lnTo>
                <a:lnTo>
                  <a:pt x="389603" y="1752600"/>
                </a:lnTo>
                <a:lnTo>
                  <a:pt x="344727" y="1790700"/>
                </a:lnTo>
                <a:lnTo>
                  <a:pt x="303351" y="1828800"/>
                </a:lnTo>
                <a:lnTo>
                  <a:pt x="265511" y="1866900"/>
                </a:lnTo>
                <a:lnTo>
                  <a:pt x="231242" y="1892300"/>
                </a:lnTo>
                <a:lnTo>
                  <a:pt x="200579" y="1930400"/>
                </a:lnTo>
                <a:lnTo>
                  <a:pt x="467373" y="1930400"/>
                </a:lnTo>
                <a:lnTo>
                  <a:pt x="543302" y="1866900"/>
                </a:lnTo>
                <a:lnTo>
                  <a:pt x="578321" y="1841500"/>
                </a:lnTo>
                <a:lnTo>
                  <a:pt x="614748" y="1816100"/>
                </a:lnTo>
                <a:lnTo>
                  <a:pt x="652540" y="1803400"/>
                </a:lnTo>
                <a:lnTo>
                  <a:pt x="691650" y="1765300"/>
                </a:lnTo>
                <a:lnTo>
                  <a:pt x="732034" y="1752600"/>
                </a:lnTo>
                <a:lnTo>
                  <a:pt x="773646" y="1727200"/>
                </a:lnTo>
                <a:lnTo>
                  <a:pt x="816443" y="1689100"/>
                </a:lnTo>
                <a:lnTo>
                  <a:pt x="860378" y="1676400"/>
                </a:lnTo>
                <a:lnTo>
                  <a:pt x="905407" y="1651000"/>
                </a:lnTo>
                <a:lnTo>
                  <a:pt x="951484" y="1638300"/>
                </a:lnTo>
                <a:lnTo>
                  <a:pt x="998566" y="1600200"/>
                </a:lnTo>
                <a:lnTo>
                  <a:pt x="1095559" y="1562100"/>
                </a:lnTo>
                <a:lnTo>
                  <a:pt x="1247453" y="1498600"/>
                </a:lnTo>
                <a:lnTo>
                  <a:pt x="1299611" y="1460500"/>
                </a:lnTo>
                <a:lnTo>
                  <a:pt x="1405949" y="1422400"/>
                </a:lnTo>
                <a:lnTo>
                  <a:pt x="1460038" y="1409700"/>
                </a:lnTo>
                <a:lnTo>
                  <a:pt x="1675984" y="1333500"/>
                </a:lnTo>
                <a:lnTo>
                  <a:pt x="1729283" y="1320800"/>
                </a:lnTo>
                <a:lnTo>
                  <a:pt x="1782209" y="1295400"/>
                </a:lnTo>
                <a:lnTo>
                  <a:pt x="1886746" y="1270000"/>
                </a:lnTo>
                <a:lnTo>
                  <a:pt x="2186326" y="1206500"/>
                </a:lnTo>
                <a:lnTo>
                  <a:pt x="2325804" y="1168400"/>
                </a:lnTo>
                <a:lnTo>
                  <a:pt x="2370443" y="1168400"/>
                </a:lnTo>
                <a:lnTo>
                  <a:pt x="2414073" y="1155700"/>
                </a:lnTo>
                <a:lnTo>
                  <a:pt x="2840350" y="1155700"/>
                </a:lnTo>
                <a:lnTo>
                  <a:pt x="2840350" y="787400"/>
                </a:lnTo>
                <a:lnTo>
                  <a:pt x="2821991" y="762000"/>
                </a:lnTo>
                <a:lnTo>
                  <a:pt x="2791515" y="723900"/>
                </a:lnTo>
                <a:lnTo>
                  <a:pt x="2759799" y="673100"/>
                </a:lnTo>
                <a:lnTo>
                  <a:pt x="2726859" y="635000"/>
                </a:lnTo>
                <a:lnTo>
                  <a:pt x="2692716" y="609600"/>
                </a:lnTo>
                <a:lnTo>
                  <a:pt x="2657387" y="571500"/>
                </a:lnTo>
                <a:lnTo>
                  <a:pt x="2620892" y="533400"/>
                </a:lnTo>
                <a:lnTo>
                  <a:pt x="2583250" y="495300"/>
                </a:lnTo>
                <a:lnTo>
                  <a:pt x="2544478" y="469900"/>
                </a:lnTo>
                <a:lnTo>
                  <a:pt x="2504595" y="444500"/>
                </a:lnTo>
                <a:lnTo>
                  <a:pt x="2463620" y="406400"/>
                </a:lnTo>
                <a:lnTo>
                  <a:pt x="2420644" y="381000"/>
                </a:lnTo>
                <a:lnTo>
                  <a:pt x="2376904" y="355600"/>
                </a:lnTo>
                <a:lnTo>
                  <a:pt x="2332431" y="317500"/>
                </a:lnTo>
                <a:close/>
              </a:path>
              <a:path w="2840355" h="4787900">
                <a:moveTo>
                  <a:pt x="2840350" y="1155700"/>
                </a:moveTo>
                <a:lnTo>
                  <a:pt x="2751882" y="1155700"/>
                </a:lnTo>
                <a:lnTo>
                  <a:pt x="2794103" y="1168400"/>
                </a:lnTo>
                <a:lnTo>
                  <a:pt x="2825786" y="1193800"/>
                </a:lnTo>
                <a:lnTo>
                  <a:pt x="2840350" y="1193800"/>
                </a:lnTo>
                <a:lnTo>
                  <a:pt x="2840350" y="1155700"/>
                </a:lnTo>
                <a:close/>
              </a:path>
              <a:path w="2840355" h="4787900">
                <a:moveTo>
                  <a:pt x="945504" y="723900"/>
                </a:moveTo>
                <a:lnTo>
                  <a:pt x="572306" y="723900"/>
                </a:lnTo>
                <a:lnTo>
                  <a:pt x="609444" y="736600"/>
                </a:lnTo>
                <a:lnTo>
                  <a:pt x="650219" y="762000"/>
                </a:lnTo>
                <a:lnTo>
                  <a:pt x="738836" y="787400"/>
                </a:lnTo>
                <a:lnTo>
                  <a:pt x="830466" y="762000"/>
                </a:lnTo>
                <a:lnTo>
                  <a:pt x="945504" y="72390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5" name="object 3">
            <a:extLst>
              <a:ext uri="{FF2B5EF4-FFF2-40B4-BE49-F238E27FC236}">
                <a16:creationId xmlns:a16="http://schemas.microsoft.com/office/drawing/2014/main" id="{DA87CB71-5F1B-F6B5-674F-4576449C432B}"/>
              </a:ext>
            </a:extLst>
          </p:cNvPr>
          <p:cNvSpPr/>
          <p:nvPr userDrawn="1"/>
        </p:nvSpPr>
        <p:spPr>
          <a:xfrm>
            <a:off x="8897899" y="220503"/>
            <a:ext cx="452034" cy="693630"/>
          </a:xfrm>
          <a:custGeom>
            <a:avLst/>
            <a:gdLst/>
            <a:ahLst/>
            <a:cxnLst/>
            <a:rect l="l" t="t" r="r" b="b"/>
            <a:pathLst>
              <a:path w="1160780" h="1781175">
                <a:moveTo>
                  <a:pt x="165769" y="0"/>
                </a:moveTo>
                <a:lnTo>
                  <a:pt x="141844" y="36938"/>
                </a:lnTo>
                <a:lnTo>
                  <a:pt x="128199" y="87212"/>
                </a:lnTo>
                <a:lnTo>
                  <a:pt x="116776" y="140616"/>
                </a:lnTo>
                <a:lnTo>
                  <a:pt x="106725" y="193535"/>
                </a:lnTo>
                <a:lnTo>
                  <a:pt x="97802" y="246150"/>
                </a:lnTo>
                <a:lnTo>
                  <a:pt x="89761" y="298642"/>
                </a:lnTo>
                <a:lnTo>
                  <a:pt x="82356" y="351192"/>
                </a:lnTo>
                <a:lnTo>
                  <a:pt x="61500" y="511000"/>
                </a:lnTo>
                <a:lnTo>
                  <a:pt x="57254" y="550565"/>
                </a:lnTo>
                <a:lnTo>
                  <a:pt x="52223" y="592694"/>
                </a:lnTo>
                <a:lnTo>
                  <a:pt x="28094" y="781461"/>
                </a:lnTo>
                <a:lnTo>
                  <a:pt x="22020" y="832374"/>
                </a:lnTo>
                <a:lnTo>
                  <a:pt x="16313" y="884237"/>
                </a:lnTo>
                <a:lnTo>
                  <a:pt x="11165" y="936784"/>
                </a:lnTo>
                <a:lnTo>
                  <a:pt x="6767" y="989744"/>
                </a:lnTo>
                <a:lnTo>
                  <a:pt x="3313" y="1042850"/>
                </a:lnTo>
                <a:lnTo>
                  <a:pt x="993" y="1095833"/>
                </a:lnTo>
                <a:lnTo>
                  <a:pt x="0" y="1148425"/>
                </a:lnTo>
                <a:lnTo>
                  <a:pt x="525" y="1200356"/>
                </a:lnTo>
                <a:lnTo>
                  <a:pt x="2760" y="1251359"/>
                </a:lnTo>
                <a:lnTo>
                  <a:pt x="6898" y="1301164"/>
                </a:lnTo>
                <a:lnTo>
                  <a:pt x="13130" y="1349504"/>
                </a:lnTo>
                <a:lnTo>
                  <a:pt x="21648" y="1396109"/>
                </a:lnTo>
                <a:lnTo>
                  <a:pt x="32644" y="1440711"/>
                </a:lnTo>
                <a:lnTo>
                  <a:pt x="46310" y="1483042"/>
                </a:lnTo>
                <a:lnTo>
                  <a:pt x="62838" y="1522833"/>
                </a:lnTo>
                <a:lnTo>
                  <a:pt x="82420" y="1559815"/>
                </a:lnTo>
                <a:lnTo>
                  <a:pt x="105247" y="1593721"/>
                </a:lnTo>
                <a:lnTo>
                  <a:pt x="130492" y="1624041"/>
                </a:lnTo>
                <a:lnTo>
                  <a:pt x="157551" y="1651495"/>
                </a:lnTo>
                <a:lnTo>
                  <a:pt x="216550" y="1698033"/>
                </a:lnTo>
                <a:lnTo>
                  <a:pt x="281128" y="1733794"/>
                </a:lnTo>
                <a:lnTo>
                  <a:pt x="350164" y="1759236"/>
                </a:lnTo>
                <a:lnTo>
                  <a:pt x="422540" y="1774819"/>
                </a:lnTo>
                <a:lnTo>
                  <a:pt x="497137" y="1781000"/>
                </a:lnTo>
                <a:lnTo>
                  <a:pt x="534919" y="1780709"/>
                </a:lnTo>
                <a:lnTo>
                  <a:pt x="610750" y="1773650"/>
                </a:lnTo>
                <a:lnTo>
                  <a:pt x="648519" y="1766997"/>
                </a:lnTo>
                <a:lnTo>
                  <a:pt x="686005" y="1758337"/>
                </a:lnTo>
                <a:lnTo>
                  <a:pt x="723067" y="1747729"/>
                </a:lnTo>
                <a:lnTo>
                  <a:pt x="759566" y="1735230"/>
                </a:lnTo>
                <a:lnTo>
                  <a:pt x="795361" y="1720896"/>
                </a:lnTo>
                <a:lnTo>
                  <a:pt x="830313" y="1704786"/>
                </a:lnTo>
                <a:lnTo>
                  <a:pt x="864281" y="1686957"/>
                </a:lnTo>
                <a:lnTo>
                  <a:pt x="897127" y="1667466"/>
                </a:lnTo>
                <a:lnTo>
                  <a:pt x="958891" y="1623727"/>
                </a:lnTo>
                <a:lnTo>
                  <a:pt x="1014484" y="1574030"/>
                </a:lnTo>
                <a:lnTo>
                  <a:pt x="1062789" y="1518831"/>
                </a:lnTo>
                <a:lnTo>
                  <a:pt x="1102686" y="1458592"/>
                </a:lnTo>
                <a:lnTo>
                  <a:pt x="1133057" y="1393769"/>
                </a:lnTo>
                <a:lnTo>
                  <a:pt x="1152783" y="1324823"/>
                </a:lnTo>
                <a:lnTo>
                  <a:pt x="1160745" y="1252212"/>
                </a:lnTo>
                <a:lnTo>
                  <a:pt x="1159965" y="1214675"/>
                </a:lnTo>
                <a:lnTo>
                  <a:pt x="1155824" y="1176394"/>
                </a:lnTo>
                <a:lnTo>
                  <a:pt x="1148183" y="1137427"/>
                </a:lnTo>
                <a:lnTo>
                  <a:pt x="1136902" y="1097830"/>
                </a:lnTo>
                <a:lnTo>
                  <a:pt x="1115542" y="1046325"/>
                </a:lnTo>
                <a:lnTo>
                  <a:pt x="1094003" y="1002386"/>
                </a:lnTo>
                <a:lnTo>
                  <a:pt x="1070262" y="959162"/>
                </a:lnTo>
                <a:lnTo>
                  <a:pt x="1044516" y="916630"/>
                </a:lnTo>
                <a:lnTo>
                  <a:pt x="1016962" y="874764"/>
                </a:lnTo>
                <a:lnTo>
                  <a:pt x="987794" y="833541"/>
                </a:lnTo>
                <a:lnTo>
                  <a:pt x="957211" y="792938"/>
                </a:lnTo>
                <a:lnTo>
                  <a:pt x="925409" y="752928"/>
                </a:lnTo>
                <a:lnTo>
                  <a:pt x="892584" y="713490"/>
                </a:lnTo>
                <a:lnTo>
                  <a:pt x="858933" y="674598"/>
                </a:lnTo>
                <a:lnTo>
                  <a:pt x="824652" y="636228"/>
                </a:lnTo>
                <a:lnTo>
                  <a:pt x="789938" y="598357"/>
                </a:lnTo>
                <a:lnTo>
                  <a:pt x="754987" y="560961"/>
                </a:lnTo>
                <a:lnTo>
                  <a:pt x="616747" y="415636"/>
                </a:lnTo>
                <a:lnTo>
                  <a:pt x="583561" y="380250"/>
                </a:lnTo>
                <a:lnTo>
                  <a:pt x="551317" y="345193"/>
                </a:lnTo>
                <a:lnTo>
                  <a:pt x="447241" y="234828"/>
                </a:lnTo>
                <a:lnTo>
                  <a:pt x="412856" y="198952"/>
                </a:lnTo>
                <a:lnTo>
                  <a:pt x="377810" y="163273"/>
                </a:lnTo>
                <a:lnTo>
                  <a:pt x="341617" y="127639"/>
                </a:lnTo>
                <a:lnTo>
                  <a:pt x="303790" y="91894"/>
                </a:lnTo>
                <a:lnTo>
                  <a:pt x="263839" y="55883"/>
                </a:lnTo>
                <a:lnTo>
                  <a:pt x="217773" y="16656"/>
                </a:lnTo>
                <a:lnTo>
                  <a:pt x="192389" y="1925"/>
                </a:lnTo>
                <a:lnTo>
                  <a:pt x="165769" y="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7" name="object 4">
            <a:extLst>
              <a:ext uri="{FF2B5EF4-FFF2-40B4-BE49-F238E27FC236}">
                <a16:creationId xmlns:a16="http://schemas.microsoft.com/office/drawing/2014/main" id="{A00F3093-127E-DB04-46AC-9B73DC7F7318}"/>
              </a:ext>
            </a:extLst>
          </p:cNvPr>
          <p:cNvSpPr/>
          <p:nvPr userDrawn="1"/>
        </p:nvSpPr>
        <p:spPr>
          <a:xfrm>
            <a:off x="9545979" y="585176"/>
            <a:ext cx="293773" cy="451045"/>
          </a:xfrm>
          <a:custGeom>
            <a:avLst/>
            <a:gdLst/>
            <a:ahLst/>
            <a:cxnLst/>
            <a:rect l="l" t="t" r="r" b="b"/>
            <a:pathLst>
              <a:path w="754380" h="1158239">
                <a:moveTo>
                  <a:pt x="107561" y="0"/>
                </a:moveTo>
                <a:lnTo>
                  <a:pt x="87004" y="41096"/>
                </a:lnTo>
                <a:lnTo>
                  <a:pt x="71698" y="112071"/>
                </a:lnTo>
                <a:lnTo>
                  <a:pt x="62294" y="166824"/>
                </a:lnTo>
                <a:lnTo>
                  <a:pt x="54277" y="221431"/>
                </a:lnTo>
                <a:lnTo>
                  <a:pt x="39783" y="332146"/>
                </a:lnTo>
                <a:lnTo>
                  <a:pt x="35336" y="372273"/>
                </a:lnTo>
                <a:lnTo>
                  <a:pt x="17537" y="512318"/>
                </a:lnTo>
                <a:lnTo>
                  <a:pt x="11618" y="563458"/>
                </a:lnTo>
                <a:lnTo>
                  <a:pt x="6455" y="615777"/>
                </a:lnTo>
                <a:lnTo>
                  <a:pt x="2497" y="668647"/>
                </a:lnTo>
                <a:lnTo>
                  <a:pt x="196" y="721439"/>
                </a:lnTo>
                <a:lnTo>
                  <a:pt x="0" y="773522"/>
                </a:lnTo>
                <a:lnTo>
                  <a:pt x="2359" y="824269"/>
                </a:lnTo>
                <a:lnTo>
                  <a:pt x="7722" y="873049"/>
                </a:lnTo>
                <a:lnTo>
                  <a:pt x="16541" y="919232"/>
                </a:lnTo>
                <a:lnTo>
                  <a:pt x="29264" y="962191"/>
                </a:lnTo>
                <a:lnTo>
                  <a:pt x="46341" y="1001295"/>
                </a:lnTo>
                <a:lnTo>
                  <a:pt x="68222" y="1035916"/>
                </a:lnTo>
                <a:lnTo>
                  <a:pt x="93609" y="1065107"/>
                </a:lnTo>
                <a:lnTo>
                  <a:pt x="151896" y="1110864"/>
                </a:lnTo>
                <a:lnTo>
                  <a:pt x="218077" y="1140660"/>
                </a:lnTo>
                <a:lnTo>
                  <a:pt x="289605" y="1155537"/>
                </a:lnTo>
                <a:lnTo>
                  <a:pt x="326579" y="1157708"/>
                </a:lnTo>
                <a:lnTo>
                  <a:pt x="363935" y="1156541"/>
                </a:lnTo>
                <a:lnTo>
                  <a:pt x="438520" y="1144716"/>
                </a:lnTo>
                <a:lnTo>
                  <a:pt x="510813" y="1121107"/>
                </a:lnTo>
                <a:lnTo>
                  <a:pt x="578269" y="1086756"/>
                </a:lnTo>
                <a:lnTo>
                  <a:pt x="638339" y="1042710"/>
                </a:lnTo>
                <a:lnTo>
                  <a:pt x="688479" y="990012"/>
                </a:lnTo>
                <a:lnTo>
                  <a:pt x="726141" y="929707"/>
                </a:lnTo>
                <a:lnTo>
                  <a:pt x="748779" y="862839"/>
                </a:lnTo>
                <a:lnTo>
                  <a:pt x="753847" y="790452"/>
                </a:lnTo>
                <a:lnTo>
                  <a:pt x="748997" y="752515"/>
                </a:lnTo>
                <a:lnTo>
                  <a:pt x="738798" y="713590"/>
                </a:lnTo>
                <a:lnTo>
                  <a:pt x="716926" y="663392"/>
                </a:lnTo>
                <a:lnTo>
                  <a:pt x="692778" y="618815"/>
                </a:lnTo>
                <a:lnTo>
                  <a:pt x="665415" y="575357"/>
                </a:lnTo>
                <a:lnTo>
                  <a:pt x="635345" y="532957"/>
                </a:lnTo>
                <a:lnTo>
                  <a:pt x="603075" y="491553"/>
                </a:lnTo>
                <a:lnTo>
                  <a:pt x="569111" y="451081"/>
                </a:lnTo>
                <a:lnTo>
                  <a:pt x="533962" y="411481"/>
                </a:lnTo>
                <a:lnTo>
                  <a:pt x="498133" y="372689"/>
                </a:lnTo>
                <a:lnTo>
                  <a:pt x="462133" y="334645"/>
                </a:lnTo>
                <a:lnTo>
                  <a:pt x="391645" y="260547"/>
                </a:lnTo>
                <a:lnTo>
                  <a:pt x="358171" y="224370"/>
                </a:lnTo>
                <a:lnTo>
                  <a:pt x="286067" y="147957"/>
                </a:lnTo>
                <a:lnTo>
                  <a:pt x="249994" y="110760"/>
                </a:lnTo>
                <a:lnTo>
                  <a:pt x="212174" y="73686"/>
                </a:lnTo>
                <a:lnTo>
                  <a:pt x="171308" y="36323"/>
                </a:lnTo>
                <a:lnTo>
                  <a:pt x="141366" y="10826"/>
                </a:lnTo>
                <a:lnTo>
                  <a:pt x="124866" y="1252"/>
                </a:lnTo>
                <a:lnTo>
                  <a:pt x="107561" y="0"/>
                </a:lnTo>
                <a:close/>
              </a:path>
            </a:pathLst>
          </a:custGeom>
          <a:solidFill>
            <a:srgbClr val="E7F8F6"/>
          </a:solidFill>
        </p:spPr>
        <p:txBody>
          <a:bodyPr wrap="square" lIns="0" tIns="0" rIns="0" bIns="0" rtlCol="0"/>
          <a:lstStyle/>
          <a:p>
            <a:endParaRPr>
              <a:latin typeface="Arial" panose="020B0604020202020204" pitchFamily="34" charset="0"/>
            </a:endParaRPr>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a:solidFill>
                  <a:schemeClr val="accent2"/>
                </a:solidFill>
              </a:defRPr>
            </a:lvl1pPr>
          </a:lstStyle>
          <a:p>
            <a:r>
              <a:rPr lang="en-AU" sz="2661"/>
              <a:t>Heading</a:t>
            </a:r>
            <a:endParaRPr lang="en-AU"/>
          </a:p>
        </p:txBody>
      </p:sp>
      <p:sp>
        <p:nvSpPr>
          <p:cNvPr id="4" name="Text Placeholder 7">
            <a:extLst>
              <a:ext uri="{FF2B5EF4-FFF2-40B4-BE49-F238E27FC236}">
                <a16:creationId xmlns:a16="http://schemas.microsoft.com/office/drawing/2014/main" id="{8802A212-6EE6-DB15-01DE-E559834AAC54}"/>
              </a:ext>
            </a:extLst>
          </p:cNvPr>
          <p:cNvSpPr>
            <a:spLocks noGrp="1"/>
          </p:cNvSpPr>
          <p:nvPr>
            <p:ph type="body" sz="quarter" idx="11" hasCustomPrompt="1"/>
          </p:nvPr>
        </p:nvSpPr>
        <p:spPr>
          <a:xfrm>
            <a:off x="381001" y="838200"/>
            <a:ext cx="4419599" cy="576615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9" name="Text Placeholder 7">
            <a:extLst>
              <a:ext uri="{FF2B5EF4-FFF2-40B4-BE49-F238E27FC236}">
                <a16:creationId xmlns:a16="http://schemas.microsoft.com/office/drawing/2014/main" id="{8FB24E73-3519-F51F-4010-43933827231D}"/>
              </a:ext>
            </a:extLst>
          </p:cNvPr>
          <p:cNvSpPr>
            <a:spLocks noGrp="1"/>
          </p:cNvSpPr>
          <p:nvPr>
            <p:ph type="body" sz="quarter" idx="12" hasCustomPrompt="1"/>
          </p:nvPr>
        </p:nvSpPr>
        <p:spPr>
          <a:xfrm>
            <a:off x="5105401" y="838200"/>
            <a:ext cx="4419600"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678915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umn maroon">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1E65E83F-EF39-DF15-5CDC-D8E9411FFD57}"/>
              </a:ext>
            </a:extLst>
          </p:cNvPr>
          <p:cNvSpPr/>
          <p:nvPr userDrawn="1"/>
        </p:nvSpPr>
        <p:spPr>
          <a:xfrm>
            <a:off x="7441304" y="74269"/>
            <a:ext cx="2464696" cy="2489156"/>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2E5EA">
              <a:alpha val="50196"/>
            </a:srgbClr>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10597073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 column aqua">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F3C65892-D598-D157-9D7E-BE35891585A8}"/>
              </a:ext>
            </a:extLst>
          </p:cNvPr>
          <p:cNvSpPr/>
          <p:nvPr userDrawn="1"/>
        </p:nvSpPr>
        <p:spPr>
          <a:xfrm>
            <a:off x="8796884" y="1235260"/>
            <a:ext cx="1106098" cy="1864516"/>
          </a:xfrm>
          <a:custGeom>
            <a:avLst/>
            <a:gdLst/>
            <a:ahLst/>
            <a:cxnLst/>
            <a:rect l="l" t="t" r="r" b="b"/>
            <a:pathLst>
              <a:path w="2840355" h="4787900">
                <a:moveTo>
                  <a:pt x="1471560" y="0"/>
                </a:moveTo>
                <a:lnTo>
                  <a:pt x="1381901" y="0"/>
                </a:lnTo>
                <a:lnTo>
                  <a:pt x="1336943" y="12700"/>
                </a:lnTo>
                <a:lnTo>
                  <a:pt x="646702" y="266700"/>
                </a:lnTo>
                <a:lnTo>
                  <a:pt x="604640" y="292100"/>
                </a:lnTo>
                <a:lnTo>
                  <a:pt x="567772" y="317500"/>
                </a:lnTo>
                <a:lnTo>
                  <a:pt x="536519" y="342900"/>
                </a:lnTo>
                <a:lnTo>
                  <a:pt x="511300" y="381000"/>
                </a:lnTo>
                <a:lnTo>
                  <a:pt x="492536" y="431800"/>
                </a:lnTo>
                <a:lnTo>
                  <a:pt x="480646" y="469900"/>
                </a:lnTo>
                <a:lnTo>
                  <a:pt x="476050" y="508000"/>
                </a:lnTo>
                <a:lnTo>
                  <a:pt x="479168" y="558800"/>
                </a:lnTo>
                <a:lnTo>
                  <a:pt x="442785" y="596900"/>
                </a:lnTo>
                <a:lnTo>
                  <a:pt x="407693" y="622300"/>
                </a:lnTo>
                <a:lnTo>
                  <a:pt x="373911" y="673100"/>
                </a:lnTo>
                <a:lnTo>
                  <a:pt x="341456" y="711200"/>
                </a:lnTo>
                <a:lnTo>
                  <a:pt x="310347" y="749300"/>
                </a:lnTo>
                <a:lnTo>
                  <a:pt x="280600" y="800100"/>
                </a:lnTo>
                <a:lnTo>
                  <a:pt x="252235" y="838200"/>
                </a:lnTo>
                <a:lnTo>
                  <a:pt x="225269" y="876300"/>
                </a:lnTo>
                <a:lnTo>
                  <a:pt x="199719" y="914400"/>
                </a:lnTo>
                <a:lnTo>
                  <a:pt x="175605" y="965200"/>
                </a:lnTo>
                <a:lnTo>
                  <a:pt x="152944" y="1016000"/>
                </a:lnTo>
                <a:lnTo>
                  <a:pt x="131753" y="1054100"/>
                </a:lnTo>
                <a:lnTo>
                  <a:pt x="112051" y="1104900"/>
                </a:lnTo>
                <a:lnTo>
                  <a:pt x="93856" y="1155700"/>
                </a:lnTo>
                <a:lnTo>
                  <a:pt x="77185" y="1206500"/>
                </a:lnTo>
                <a:lnTo>
                  <a:pt x="62057" y="1257300"/>
                </a:lnTo>
                <a:lnTo>
                  <a:pt x="48490" y="1308100"/>
                </a:lnTo>
                <a:lnTo>
                  <a:pt x="36822" y="1346200"/>
                </a:lnTo>
                <a:lnTo>
                  <a:pt x="26760" y="1397000"/>
                </a:lnTo>
                <a:lnTo>
                  <a:pt x="18301" y="1447800"/>
                </a:lnTo>
                <a:lnTo>
                  <a:pt x="11444" y="1511300"/>
                </a:lnTo>
                <a:lnTo>
                  <a:pt x="6187" y="1549400"/>
                </a:lnTo>
                <a:lnTo>
                  <a:pt x="2528" y="1600200"/>
                </a:lnTo>
                <a:lnTo>
                  <a:pt x="467" y="1651000"/>
                </a:lnTo>
                <a:lnTo>
                  <a:pt x="280" y="1676400"/>
                </a:lnTo>
                <a:lnTo>
                  <a:pt x="93" y="1689100"/>
                </a:lnTo>
                <a:lnTo>
                  <a:pt x="1126" y="1752600"/>
                </a:lnTo>
                <a:lnTo>
                  <a:pt x="3843" y="1803400"/>
                </a:lnTo>
                <a:lnTo>
                  <a:pt x="8150" y="1854200"/>
                </a:lnTo>
                <a:lnTo>
                  <a:pt x="14046" y="1905000"/>
                </a:lnTo>
                <a:lnTo>
                  <a:pt x="21527" y="1943100"/>
                </a:lnTo>
                <a:lnTo>
                  <a:pt x="30593" y="1993900"/>
                </a:lnTo>
                <a:lnTo>
                  <a:pt x="41242" y="2044700"/>
                </a:lnTo>
                <a:lnTo>
                  <a:pt x="53471" y="2108200"/>
                </a:lnTo>
                <a:lnTo>
                  <a:pt x="67280" y="2146300"/>
                </a:lnTo>
                <a:lnTo>
                  <a:pt x="82667" y="2197100"/>
                </a:lnTo>
                <a:lnTo>
                  <a:pt x="99629" y="2235200"/>
                </a:lnTo>
                <a:lnTo>
                  <a:pt x="118677" y="2286000"/>
                </a:lnTo>
                <a:lnTo>
                  <a:pt x="145422" y="2311400"/>
                </a:lnTo>
                <a:lnTo>
                  <a:pt x="179803" y="2349500"/>
                </a:lnTo>
                <a:lnTo>
                  <a:pt x="221762" y="2374900"/>
                </a:lnTo>
                <a:lnTo>
                  <a:pt x="271237" y="2400300"/>
                </a:lnTo>
                <a:lnTo>
                  <a:pt x="1388920" y="4699000"/>
                </a:lnTo>
                <a:lnTo>
                  <a:pt x="1390868" y="4699000"/>
                </a:lnTo>
                <a:lnTo>
                  <a:pt x="1393265" y="4711700"/>
                </a:lnTo>
                <a:lnTo>
                  <a:pt x="1396260" y="4711700"/>
                </a:lnTo>
                <a:lnTo>
                  <a:pt x="1408215" y="4737100"/>
                </a:lnTo>
                <a:lnTo>
                  <a:pt x="1423776" y="4737100"/>
                </a:lnTo>
                <a:lnTo>
                  <a:pt x="1442825" y="4749800"/>
                </a:lnTo>
                <a:lnTo>
                  <a:pt x="1465242" y="4762500"/>
                </a:lnTo>
                <a:lnTo>
                  <a:pt x="1490909" y="4775200"/>
                </a:lnTo>
                <a:lnTo>
                  <a:pt x="1519706" y="4787900"/>
                </a:lnTo>
                <a:lnTo>
                  <a:pt x="1848553" y="4787900"/>
                </a:lnTo>
                <a:lnTo>
                  <a:pt x="1953761" y="4775200"/>
                </a:lnTo>
                <a:lnTo>
                  <a:pt x="2185123" y="4737100"/>
                </a:lnTo>
                <a:lnTo>
                  <a:pt x="2309377" y="4686300"/>
                </a:lnTo>
                <a:lnTo>
                  <a:pt x="2373232" y="4673600"/>
                </a:lnTo>
                <a:lnTo>
                  <a:pt x="2570280" y="4610100"/>
                </a:lnTo>
                <a:lnTo>
                  <a:pt x="2769426" y="4533900"/>
                </a:lnTo>
                <a:lnTo>
                  <a:pt x="2833231" y="4508500"/>
                </a:lnTo>
                <a:lnTo>
                  <a:pt x="2840350" y="4508500"/>
                </a:lnTo>
                <a:lnTo>
                  <a:pt x="2840350" y="2247900"/>
                </a:lnTo>
                <a:lnTo>
                  <a:pt x="505390" y="2247900"/>
                </a:lnTo>
                <a:lnTo>
                  <a:pt x="438935" y="2235200"/>
                </a:lnTo>
                <a:lnTo>
                  <a:pt x="342909" y="2235200"/>
                </a:lnTo>
                <a:lnTo>
                  <a:pt x="311236" y="2209800"/>
                </a:lnTo>
                <a:lnTo>
                  <a:pt x="289054" y="2197100"/>
                </a:lnTo>
                <a:lnTo>
                  <a:pt x="275314" y="2184400"/>
                </a:lnTo>
                <a:lnTo>
                  <a:pt x="268923" y="2171700"/>
                </a:lnTo>
                <a:lnTo>
                  <a:pt x="267745" y="2171700"/>
                </a:lnTo>
                <a:lnTo>
                  <a:pt x="271039" y="2159000"/>
                </a:lnTo>
                <a:lnTo>
                  <a:pt x="280281" y="2133600"/>
                </a:lnTo>
                <a:lnTo>
                  <a:pt x="296947" y="2108200"/>
                </a:lnTo>
                <a:lnTo>
                  <a:pt x="322513" y="2057400"/>
                </a:lnTo>
                <a:lnTo>
                  <a:pt x="358455" y="2019300"/>
                </a:lnTo>
                <a:lnTo>
                  <a:pt x="406250" y="1981200"/>
                </a:lnTo>
                <a:lnTo>
                  <a:pt x="467373" y="1930400"/>
                </a:lnTo>
                <a:lnTo>
                  <a:pt x="200579" y="1930400"/>
                </a:lnTo>
                <a:lnTo>
                  <a:pt x="193033" y="1879600"/>
                </a:lnTo>
                <a:lnTo>
                  <a:pt x="187210" y="1828800"/>
                </a:lnTo>
                <a:lnTo>
                  <a:pt x="183098" y="1778000"/>
                </a:lnTo>
                <a:lnTo>
                  <a:pt x="180689" y="1739900"/>
                </a:lnTo>
                <a:lnTo>
                  <a:pt x="179973" y="1689100"/>
                </a:lnTo>
                <a:lnTo>
                  <a:pt x="180938" y="1638300"/>
                </a:lnTo>
                <a:lnTo>
                  <a:pt x="183577" y="1587500"/>
                </a:lnTo>
                <a:lnTo>
                  <a:pt x="187878" y="1536700"/>
                </a:lnTo>
                <a:lnTo>
                  <a:pt x="193832" y="1498600"/>
                </a:lnTo>
                <a:lnTo>
                  <a:pt x="201428" y="1447800"/>
                </a:lnTo>
                <a:lnTo>
                  <a:pt x="210657" y="1397000"/>
                </a:lnTo>
                <a:lnTo>
                  <a:pt x="221509" y="1346200"/>
                </a:lnTo>
                <a:lnTo>
                  <a:pt x="233974" y="1308100"/>
                </a:lnTo>
                <a:lnTo>
                  <a:pt x="248042" y="1257300"/>
                </a:lnTo>
                <a:lnTo>
                  <a:pt x="263703" y="1219200"/>
                </a:lnTo>
                <a:lnTo>
                  <a:pt x="280947" y="1168400"/>
                </a:lnTo>
                <a:lnTo>
                  <a:pt x="299764" y="1117600"/>
                </a:lnTo>
                <a:lnTo>
                  <a:pt x="320144" y="1079500"/>
                </a:lnTo>
                <a:lnTo>
                  <a:pt x="342077" y="1041400"/>
                </a:lnTo>
                <a:lnTo>
                  <a:pt x="365553" y="990600"/>
                </a:lnTo>
                <a:lnTo>
                  <a:pt x="390563" y="952500"/>
                </a:lnTo>
                <a:lnTo>
                  <a:pt x="417096" y="914400"/>
                </a:lnTo>
                <a:lnTo>
                  <a:pt x="445143" y="863600"/>
                </a:lnTo>
                <a:lnTo>
                  <a:pt x="474693" y="838200"/>
                </a:lnTo>
                <a:lnTo>
                  <a:pt x="505736" y="800100"/>
                </a:lnTo>
                <a:lnTo>
                  <a:pt x="538264" y="749300"/>
                </a:lnTo>
                <a:lnTo>
                  <a:pt x="572264" y="723900"/>
                </a:lnTo>
                <a:lnTo>
                  <a:pt x="945504" y="723900"/>
                </a:lnTo>
                <a:lnTo>
                  <a:pt x="1520696" y="508000"/>
                </a:lnTo>
                <a:lnTo>
                  <a:pt x="1563420" y="495300"/>
                </a:lnTo>
                <a:lnTo>
                  <a:pt x="1600757" y="457200"/>
                </a:lnTo>
                <a:lnTo>
                  <a:pt x="1632271" y="431800"/>
                </a:lnTo>
                <a:lnTo>
                  <a:pt x="1657526" y="393700"/>
                </a:lnTo>
                <a:lnTo>
                  <a:pt x="1676084" y="355600"/>
                </a:lnTo>
                <a:lnTo>
                  <a:pt x="1687508" y="317500"/>
                </a:lnTo>
                <a:lnTo>
                  <a:pt x="2309846" y="317500"/>
                </a:lnTo>
                <a:lnTo>
                  <a:pt x="2052070" y="203200"/>
                </a:lnTo>
                <a:lnTo>
                  <a:pt x="1954253" y="177800"/>
                </a:lnTo>
                <a:lnTo>
                  <a:pt x="1904674" y="152400"/>
                </a:lnTo>
                <a:lnTo>
                  <a:pt x="1854692" y="139700"/>
                </a:lnTo>
                <a:lnTo>
                  <a:pt x="1804340" y="139700"/>
                </a:lnTo>
                <a:lnTo>
                  <a:pt x="1702658" y="127000"/>
                </a:lnTo>
                <a:lnTo>
                  <a:pt x="1651394" y="127000"/>
                </a:lnTo>
                <a:lnTo>
                  <a:pt x="1624160" y="76200"/>
                </a:lnTo>
                <a:lnTo>
                  <a:pt x="1591643" y="50800"/>
                </a:lnTo>
                <a:lnTo>
                  <a:pt x="1554759" y="25400"/>
                </a:lnTo>
                <a:lnTo>
                  <a:pt x="1514425" y="12700"/>
                </a:lnTo>
                <a:lnTo>
                  <a:pt x="1471560" y="0"/>
                </a:lnTo>
                <a:close/>
              </a:path>
              <a:path w="2840355" h="4787900">
                <a:moveTo>
                  <a:pt x="2840350" y="1295400"/>
                </a:moveTo>
                <a:lnTo>
                  <a:pt x="2840109" y="1295400"/>
                </a:lnTo>
                <a:lnTo>
                  <a:pt x="2814544" y="1333500"/>
                </a:lnTo>
                <a:lnTo>
                  <a:pt x="2778605" y="1384300"/>
                </a:lnTo>
                <a:lnTo>
                  <a:pt x="2730817" y="1422400"/>
                </a:lnTo>
                <a:lnTo>
                  <a:pt x="2669702" y="1473200"/>
                </a:lnTo>
                <a:lnTo>
                  <a:pt x="2593784" y="1524000"/>
                </a:lnTo>
                <a:lnTo>
                  <a:pt x="2558765" y="1562100"/>
                </a:lnTo>
                <a:lnTo>
                  <a:pt x="2522338" y="1574800"/>
                </a:lnTo>
                <a:lnTo>
                  <a:pt x="2484547" y="1600200"/>
                </a:lnTo>
                <a:lnTo>
                  <a:pt x="2445437" y="1638300"/>
                </a:lnTo>
                <a:lnTo>
                  <a:pt x="2405054" y="1651000"/>
                </a:lnTo>
                <a:lnTo>
                  <a:pt x="2363441" y="1676400"/>
                </a:lnTo>
                <a:lnTo>
                  <a:pt x="2320646" y="1701800"/>
                </a:lnTo>
                <a:lnTo>
                  <a:pt x="2276711" y="1727200"/>
                </a:lnTo>
                <a:lnTo>
                  <a:pt x="2231683" y="1752600"/>
                </a:lnTo>
                <a:lnTo>
                  <a:pt x="2185607" y="1765300"/>
                </a:lnTo>
                <a:lnTo>
                  <a:pt x="2138526" y="1803400"/>
                </a:lnTo>
                <a:lnTo>
                  <a:pt x="2041534" y="1841500"/>
                </a:lnTo>
                <a:lnTo>
                  <a:pt x="1889642" y="1905000"/>
                </a:lnTo>
                <a:lnTo>
                  <a:pt x="1731147" y="1981200"/>
                </a:lnTo>
                <a:lnTo>
                  <a:pt x="1677058" y="1993900"/>
                </a:lnTo>
                <a:lnTo>
                  <a:pt x="1461110" y="2070100"/>
                </a:lnTo>
                <a:lnTo>
                  <a:pt x="1407810" y="2082800"/>
                </a:lnTo>
                <a:lnTo>
                  <a:pt x="1354883" y="2108200"/>
                </a:lnTo>
                <a:lnTo>
                  <a:pt x="1302378" y="2108200"/>
                </a:lnTo>
                <a:lnTo>
                  <a:pt x="1250343" y="2133600"/>
                </a:lnTo>
                <a:lnTo>
                  <a:pt x="1047889" y="2171700"/>
                </a:lnTo>
                <a:lnTo>
                  <a:pt x="811279" y="2235200"/>
                </a:lnTo>
                <a:lnTo>
                  <a:pt x="680439" y="2235200"/>
                </a:lnTo>
                <a:lnTo>
                  <a:pt x="585541" y="2247900"/>
                </a:lnTo>
                <a:lnTo>
                  <a:pt x="2840350" y="2247900"/>
                </a:lnTo>
                <a:lnTo>
                  <a:pt x="2840350" y="1295400"/>
                </a:lnTo>
                <a:close/>
              </a:path>
              <a:path w="2840355" h="4787900">
                <a:moveTo>
                  <a:pt x="2332431" y="317500"/>
                </a:moveTo>
                <a:lnTo>
                  <a:pt x="1736925" y="317500"/>
                </a:lnTo>
                <a:lnTo>
                  <a:pt x="1976184" y="368300"/>
                </a:lnTo>
                <a:lnTo>
                  <a:pt x="2067599" y="393700"/>
                </a:lnTo>
                <a:lnTo>
                  <a:pt x="2156156" y="444500"/>
                </a:lnTo>
                <a:lnTo>
                  <a:pt x="2241581" y="482600"/>
                </a:lnTo>
                <a:lnTo>
                  <a:pt x="2283034" y="495300"/>
                </a:lnTo>
                <a:lnTo>
                  <a:pt x="2323601" y="533400"/>
                </a:lnTo>
                <a:lnTo>
                  <a:pt x="2363250" y="558800"/>
                </a:lnTo>
                <a:lnTo>
                  <a:pt x="2401945" y="584200"/>
                </a:lnTo>
                <a:lnTo>
                  <a:pt x="2439653" y="622300"/>
                </a:lnTo>
                <a:lnTo>
                  <a:pt x="2476339" y="647700"/>
                </a:lnTo>
                <a:lnTo>
                  <a:pt x="2511970" y="673100"/>
                </a:lnTo>
                <a:lnTo>
                  <a:pt x="2546512" y="711200"/>
                </a:lnTo>
                <a:lnTo>
                  <a:pt x="2579929" y="749300"/>
                </a:lnTo>
                <a:lnTo>
                  <a:pt x="2612189" y="787400"/>
                </a:lnTo>
                <a:lnTo>
                  <a:pt x="2643257" y="825500"/>
                </a:lnTo>
                <a:lnTo>
                  <a:pt x="2673100" y="850900"/>
                </a:lnTo>
                <a:lnTo>
                  <a:pt x="2701682" y="901700"/>
                </a:lnTo>
                <a:lnTo>
                  <a:pt x="2728971" y="939800"/>
                </a:lnTo>
                <a:lnTo>
                  <a:pt x="2754931" y="977900"/>
                </a:lnTo>
                <a:lnTo>
                  <a:pt x="2397196" y="977900"/>
                </a:lnTo>
                <a:lnTo>
                  <a:pt x="2353483" y="990600"/>
                </a:lnTo>
                <a:lnTo>
                  <a:pt x="2308842" y="990600"/>
                </a:lnTo>
                <a:lnTo>
                  <a:pt x="2263316" y="1003300"/>
                </a:lnTo>
                <a:lnTo>
                  <a:pt x="2216949" y="1003300"/>
                </a:lnTo>
                <a:lnTo>
                  <a:pt x="1923567" y="1066800"/>
                </a:lnTo>
                <a:lnTo>
                  <a:pt x="1872553" y="1092200"/>
                </a:lnTo>
                <a:lnTo>
                  <a:pt x="1769106" y="1104900"/>
                </a:lnTo>
                <a:lnTo>
                  <a:pt x="1716762" y="1130300"/>
                </a:lnTo>
                <a:lnTo>
                  <a:pt x="1664063" y="1143000"/>
                </a:lnTo>
                <a:lnTo>
                  <a:pt x="1504280" y="1206500"/>
                </a:lnTo>
                <a:lnTo>
                  <a:pt x="1450604" y="1219200"/>
                </a:lnTo>
                <a:lnTo>
                  <a:pt x="1185747" y="1320800"/>
                </a:lnTo>
                <a:lnTo>
                  <a:pt x="1034247" y="1384300"/>
                </a:lnTo>
                <a:lnTo>
                  <a:pt x="937088" y="1435100"/>
                </a:lnTo>
                <a:lnTo>
                  <a:pt x="843379" y="1473200"/>
                </a:lnTo>
                <a:lnTo>
                  <a:pt x="797919" y="1511300"/>
                </a:lnTo>
                <a:lnTo>
                  <a:pt x="753444" y="1524000"/>
                </a:lnTo>
                <a:lnTo>
                  <a:pt x="709994" y="1549400"/>
                </a:lnTo>
                <a:lnTo>
                  <a:pt x="667609" y="1574800"/>
                </a:lnTo>
                <a:lnTo>
                  <a:pt x="626330" y="1600200"/>
                </a:lnTo>
                <a:lnTo>
                  <a:pt x="586198" y="1625600"/>
                </a:lnTo>
                <a:lnTo>
                  <a:pt x="547252" y="1638300"/>
                </a:lnTo>
                <a:lnTo>
                  <a:pt x="509534" y="1676400"/>
                </a:lnTo>
                <a:lnTo>
                  <a:pt x="473085" y="1689100"/>
                </a:lnTo>
                <a:lnTo>
                  <a:pt x="437944" y="1714500"/>
                </a:lnTo>
                <a:lnTo>
                  <a:pt x="389603" y="1752600"/>
                </a:lnTo>
                <a:lnTo>
                  <a:pt x="344727" y="1790700"/>
                </a:lnTo>
                <a:lnTo>
                  <a:pt x="303351" y="1828800"/>
                </a:lnTo>
                <a:lnTo>
                  <a:pt x="265511" y="1866900"/>
                </a:lnTo>
                <a:lnTo>
                  <a:pt x="231242" y="1892300"/>
                </a:lnTo>
                <a:lnTo>
                  <a:pt x="200579" y="1930400"/>
                </a:lnTo>
                <a:lnTo>
                  <a:pt x="467373" y="1930400"/>
                </a:lnTo>
                <a:lnTo>
                  <a:pt x="543302" y="1866900"/>
                </a:lnTo>
                <a:lnTo>
                  <a:pt x="578321" y="1841500"/>
                </a:lnTo>
                <a:lnTo>
                  <a:pt x="614748" y="1816100"/>
                </a:lnTo>
                <a:lnTo>
                  <a:pt x="652540" y="1803400"/>
                </a:lnTo>
                <a:lnTo>
                  <a:pt x="691650" y="1765300"/>
                </a:lnTo>
                <a:lnTo>
                  <a:pt x="732034" y="1752600"/>
                </a:lnTo>
                <a:lnTo>
                  <a:pt x="773646" y="1727200"/>
                </a:lnTo>
                <a:lnTo>
                  <a:pt x="816443" y="1689100"/>
                </a:lnTo>
                <a:lnTo>
                  <a:pt x="860378" y="1676400"/>
                </a:lnTo>
                <a:lnTo>
                  <a:pt x="905407" y="1651000"/>
                </a:lnTo>
                <a:lnTo>
                  <a:pt x="951484" y="1638300"/>
                </a:lnTo>
                <a:lnTo>
                  <a:pt x="998566" y="1600200"/>
                </a:lnTo>
                <a:lnTo>
                  <a:pt x="1095559" y="1562100"/>
                </a:lnTo>
                <a:lnTo>
                  <a:pt x="1247453" y="1498600"/>
                </a:lnTo>
                <a:lnTo>
                  <a:pt x="1299611" y="1460500"/>
                </a:lnTo>
                <a:lnTo>
                  <a:pt x="1405949" y="1422400"/>
                </a:lnTo>
                <a:lnTo>
                  <a:pt x="1460038" y="1409700"/>
                </a:lnTo>
                <a:lnTo>
                  <a:pt x="1675984" y="1333500"/>
                </a:lnTo>
                <a:lnTo>
                  <a:pt x="1729283" y="1320800"/>
                </a:lnTo>
                <a:lnTo>
                  <a:pt x="1782209" y="1295400"/>
                </a:lnTo>
                <a:lnTo>
                  <a:pt x="1886746" y="1270000"/>
                </a:lnTo>
                <a:lnTo>
                  <a:pt x="2186326" y="1206500"/>
                </a:lnTo>
                <a:lnTo>
                  <a:pt x="2325804" y="1168400"/>
                </a:lnTo>
                <a:lnTo>
                  <a:pt x="2370443" y="1168400"/>
                </a:lnTo>
                <a:lnTo>
                  <a:pt x="2414073" y="1155700"/>
                </a:lnTo>
                <a:lnTo>
                  <a:pt x="2840350" y="1155700"/>
                </a:lnTo>
                <a:lnTo>
                  <a:pt x="2840350" y="787400"/>
                </a:lnTo>
                <a:lnTo>
                  <a:pt x="2821991" y="762000"/>
                </a:lnTo>
                <a:lnTo>
                  <a:pt x="2791515" y="723900"/>
                </a:lnTo>
                <a:lnTo>
                  <a:pt x="2759799" y="673100"/>
                </a:lnTo>
                <a:lnTo>
                  <a:pt x="2726859" y="635000"/>
                </a:lnTo>
                <a:lnTo>
                  <a:pt x="2692716" y="609600"/>
                </a:lnTo>
                <a:lnTo>
                  <a:pt x="2657387" y="571500"/>
                </a:lnTo>
                <a:lnTo>
                  <a:pt x="2620892" y="533400"/>
                </a:lnTo>
                <a:lnTo>
                  <a:pt x="2583250" y="495300"/>
                </a:lnTo>
                <a:lnTo>
                  <a:pt x="2544478" y="469900"/>
                </a:lnTo>
                <a:lnTo>
                  <a:pt x="2504595" y="444500"/>
                </a:lnTo>
                <a:lnTo>
                  <a:pt x="2463620" y="406400"/>
                </a:lnTo>
                <a:lnTo>
                  <a:pt x="2420644" y="381000"/>
                </a:lnTo>
                <a:lnTo>
                  <a:pt x="2376904" y="355600"/>
                </a:lnTo>
                <a:lnTo>
                  <a:pt x="2332431" y="317500"/>
                </a:lnTo>
                <a:close/>
              </a:path>
              <a:path w="2840355" h="4787900">
                <a:moveTo>
                  <a:pt x="2840350" y="1155700"/>
                </a:moveTo>
                <a:lnTo>
                  <a:pt x="2751882" y="1155700"/>
                </a:lnTo>
                <a:lnTo>
                  <a:pt x="2794103" y="1168400"/>
                </a:lnTo>
                <a:lnTo>
                  <a:pt x="2825786" y="1193800"/>
                </a:lnTo>
                <a:lnTo>
                  <a:pt x="2840350" y="1193800"/>
                </a:lnTo>
                <a:lnTo>
                  <a:pt x="2840350" y="1155700"/>
                </a:lnTo>
                <a:close/>
              </a:path>
              <a:path w="2840355" h="4787900">
                <a:moveTo>
                  <a:pt x="945504" y="723900"/>
                </a:moveTo>
                <a:lnTo>
                  <a:pt x="572306" y="723900"/>
                </a:lnTo>
                <a:lnTo>
                  <a:pt x="609444" y="736600"/>
                </a:lnTo>
                <a:lnTo>
                  <a:pt x="650219" y="762000"/>
                </a:lnTo>
                <a:lnTo>
                  <a:pt x="738836" y="787400"/>
                </a:lnTo>
                <a:lnTo>
                  <a:pt x="830466" y="762000"/>
                </a:lnTo>
                <a:lnTo>
                  <a:pt x="945504" y="72390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5" name="object 3">
            <a:extLst>
              <a:ext uri="{FF2B5EF4-FFF2-40B4-BE49-F238E27FC236}">
                <a16:creationId xmlns:a16="http://schemas.microsoft.com/office/drawing/2014/main" id="{DA87CB71-5F1B-F6B5-674F-4576449C432B}"/>
              </a:ext>
            </a:extLst>
          </p:cNvPr>
          <p:cNvSpPr/>
          <p:nvPr userDrawn="1"/>
        </p:nvSpPr>
        <p:spPr>
          <a:xfrm>
            <a:off x="8897899" y="220503"/>
            <a:ext cx="452034" cy="693630"/>
          </a:xfrm>
          <a:custGeom>
            <a:avLst/>
            <a:gdLst/>
            <a:ahLst/>
            <a:cxnLst/>
            <a:rect l="l" t="t" r="r" b="b"/>
            <a:pathLst>
              <a:path w="1160780" h="1781175">
                <a:moveTo>
                  <a:pt x="165769" y="0"/>
                </a:moveTo>
                <a:lnTo>
                  <a:pt x="141844" y="36938"/>
                </a:lnTo>
                <a:lnTo>
                  <a:pt x="128199" y="87212"/>
                </a:lnTo>
                <a:lnTo>
                  <a:pt x="116776" y="140616"/>
                </a:lnTo>
                <a:lnTo>
                  <a:pt x="106725" y="193535"/>
                </a:lnTo>
                <a:lnTo>
                  <a:pt x="97802" y="246150"/>
                </a:lnTo>
                <a:lnTo>
                  <a:pt x="89761" y="298642"/>
                </a:lnTo>
                <a:lnTo>
                  <a:pt x="82356" y="351192"/>
                </a:lnTo>
                <a:lnTo>
                  <a:pt x="61500" y="511000"/>
                </a:lnTo>
                <a:lnTo>
                  <a:pt x="57254" y="550565"/>
                </a:lnTo>
                <a:lnTo>
                  <a:pt x="52223" y="592694"/>
                </a:lnTo>
                <a:lnTo>
                  <a:pt x="28094" y="781461"/>
                </a:lnTo>
                <a:lnTo>
                  <a:pt x="22020" y="832374"/>
                </a:lnTo>
                <a:lnTo>
                  <a:pt x="16313" y="884237"/>
                </a:lnTo>
                <a:lnTo>
                  <a:pt x="11165" y="936784"/>
                </a:lnTo>
                <a:lnTo>
                  <a:pt x="6767" y="989744"/>
                </a:lnTo>
                <a:lnTo>
                  <a:pt x="3313" y="1042850"/>
                </a:lnTo>
                <a:lnTo>
                  <a:pt x="993" y="1095833"/>
                </a:lnTo>
                <a:lnTo>
                  <a:pt x="0" y="1148425"/>
                </a:lnTo>
                <a:lnTo>
                  <a:pt x="525" y="1200356"/>
                </a:lnTo>
                <a:lnTo>
                  <a:pt x="2760" y="1251359"/>
                </a:lnTo>
                <a:lnTo>
                  <a:pt x="6898" y="1301164"/>
                </a:lnTo>
                <a:lnTo>
                  <a:pt x="13130" y="1349504"/>
                </a:lnTo>
                <a:lnTo>
                  <a:pt x="21648" y="1396109"/>
                </a:lnTo>
                <a:lnTo>
                  <a:pt x="32644" y="1440711"/>
                </a:lnTo>
                <a:lnTo>
                  <a:pt x="46310" y="1483042"/>
                </a:lnTo>
                <a:lnTo>
                  <a:pt x="62838" y="1522833"/>
                </a:lnTo>
                <a:lnTo>
                  <a:pt x="82420" y="1559815"/>
                </a:lnTo>
                <a:lnTo>
                  <a:pt x="105247" y="1593721"/>
                </a:lnTo>
                <a:lnTo>
                  <a:pt x="130492" y="1624041"/>
                </a:lnTo>
                <a:lnTo>
                  <a:pt x="157551" y="1651495"/>
                </a:lnTo>
                <a:lnTo>
                  <a:pt x="216550" y="1698033"/>
                </a:lnTo>
                <a:lnTo>
                  <a:pt x="281128" y="1733794"/>
                </a:lnTo>
                <a:lnTo>
                  <a:pt x="350164" y="1759236"/>
                </a:lnTo>
                <a:lnTo>
                  <a:pt x="422540" y="1774819"/>
                </a:lnTo>
                <a:lnTo>
                  <a:pt x="497137" y="1781000"/>
                </a:lnTo>
                <a:lnTo>
                  <a:pt x="534919" y="1780709"/>
                </a:lnTo>
                <a:lnTo>
                  <a:pt x="610750" y="1773650"/>
                </a:lnTo>
                <a:lnTo>
                  <a:pt x="648519" y="1766997"/>
                </a:lnTo>
                <a:lnTo>
                  <a:pt x="686005" y="1758337"/>
                </a:lnTo>
                <a:lnTo>
                  <a:pt x="723067" y="1747729"/>
                </a:lnTo>
                <a:lnTo>
                  <a:pt x="759566" y="1735230"/>
                </a:lnTo>
                <a:lnTo>
                  <a:pt x="795361" y="1720896"/>
                </a:lnTo>
                <a:lnTo>
                  <a:pt x="830313" y="1704786"/>
                </a:lnTo>
                <a:lnTo>
                  <a:pt x="864281" y="1686957"/>
                </a:lnTo>
                <a:lnTo>
                  <a:pt x="897127" y="1667466"/>
                </a:lnTo>
                <a:lnTo>
                  <a:pt x="958891" y="1623727"/>
                </a:lnTo>
                <a:lnTo>
                  <a:pt x="1014484" y="1574030"/>
                </a:lnTo>
                <a:lnTo>
                  <a:pt x="1062789" y="1518831"/>
                </a:lnTo>
                <a:lnTo>
                  <a:pt x="1102686" y="1458592"/>
                </a:lnTo>
                <a:lnTo>
                  <a:pt x="1133057" y="1393769"/>
                </a:lnTo>
                <a:lnTo>
                  <a:pt x="1152783" y="1324823"/>
                </a:lnTo>
                <a:lnTo>
                  <a:pt x="1160745" y="1252212"/>
                </a:lnTo>
                <a:lnTo>
                  <a:pt x="1159965" y="1214675"/>
                </a:lnTo>
                <a:lnTo>
                  <a:pt x="1155824" y="1176394"/>
                </a:lnTo>
                <a:lnTo>
                  <a:pt x="1148183" y="1137427"/>
                </a:lnTo>
                <a:lnTo>
                  <a:pt x="1136902" y="1097830"/>
                </a:lnTo>
                <a:lnTo>
                  <a:pt x="1115542" y="1046325"/>
                </a:lnTo>
                <a:lnTo>
                  <a:pt x="1094003" y="1002386"/>
                </a:lnTo>
                <a:lnTo>
                  <a:pt x="1070262" y="959162"/>
                </a:lnTo>
                <a:lnTo>
                  <a:pt x="1044516" y="916630"/>
                </a:lnTo>
                <a:lnTo>
                  <a:pt x="1016962" y="874764"/>
                </a:lnTo>
                <a:lnTo>
                  <a:pt x="987794" y="833541"/>
                </a:lnTo>
                <a:lnTo>
                  <a:pt x="957211" y="792938"/>
                </a:lnTo>
                <a:lnTo>
                  <a:pt x="925409" y="752928"/>
                </a:lnTo>
                <a:lnTo>
                  <a:pt x="892584" y="713490"/>
                </a:lnTo>
                <a:lnTo>
                  <a:pt x="858933" y="674598"/>
                </a:lnTo>
                <a:lnTo>
                  <a:pt x="824652" y="636228"/>
                </a:lnTo>
                <a:lnTo>
                  <a:pt x="789938" y="598357"/>
                </a:lnTo>
                <a:lnTo>
                  <a:pt x="754987" y="560961"/>
                </a:lnTo>
                <a:lnTo>
                  <a:pt x="616747" y="415636"/>
                </a:lnTo>
                <a:lnTo>
                  <a:pt x="583561" y="380250"/>
                </a:lnTo>
                <a:lnTo>
                  <a:pt x="551317" y="345193"/>
                </a:lnTo>
                <a:lnTo>
                  <a:pt x="447241" y="234828"/>
                </a:lnTo>
                <a:lnTo>
                  <a:pt x="412856" y="198952"/>
                </a:lnTo>
                <a:lnTo>
                  <a:pt x="377810" y="163273"/>
                </a:lnTo>
                <a:lnTo>
                  <a:pt x="341617" y="127639"/>
                </a:lnTo>
                <a:lnTo>
                  <a:pt x="303790" y="91894"/>
                </a:lnTo>
                <a:lnTo>
                  <a:pt x="263839" y="55883"/>
                </a:lnTo>
                <a:lnTo>
                  <a:pt x="217773" y="16656"/>
                </a:lnTo>
                <a:lnTo>
                  <a:pt x="192389" y="1925"/>
                </a:lnTo>
                <a:lnTo>
                  <a:pt x="165769" y="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7" name="object 4">
            <a:extLst>
              <a:ext uri="{FF2B5EF4-FFF2-40B4-BE49-F238E27FC236}">
                <a16:creationId xmlns:a16="http://schemas.microsoft.com/office/drawing/2014/main" id="{A00F3093-127E-DB04-46AC-9B73DC7F7318}"/>
              </a:ext>
            </a:extLst>
          </p:cNvPr>
          <p:cNvSpPr/>
          <p:nvPr userDrawn="1"/>
        </p:nvSpPr>
        <p:spPr>
          <a:xfrm>
            <a:off x="9545979" y="585176"/>
            <a:ext cx="293773" cy="451045"/>
          </a:xfrm>
          <a:custGeom>
            <a:avLst/>
            <a:gdLst/>
            <a:ahLst/>
            <a:cxnLst/>
            <a:rect l="l" t="t" r="r" b="b"/>
            <a:pathLst>
              <a:path w="754380" h="1158239">
                <a:moveTo>
                  <a:pt x="107561" y="0"/>
                </a:moveTo>
                <a:lnTo>
                  <a:pt x="87004" y="41096"/>
                </a:lnTo>
                <a:lnTo>
                  <a:pt x="71698" y="112071"/>
                </a:lnTo>
                <a:lnTo>
                  <a:pt x="62294" y="166824"/>
                </a:lnTo>
                <a:lnTo>
                  <a:pt x="54277" y="221431"/>
                </a:lnTo>
                <a:lnTo>
                  <a:pt x="39783" y="332146"/>
                </a:lnTo>
                <a:lnTo>
                  <a:pt x="35336" y="372273"/>
                </a:lnTo>
                <a:lnTo>
                  <a:pt x="17537" y="512318"/>
                </a:lnTo>
                <a:lnTo>
                  <a:pt x="11618" y="563458"/>
                </a:lnTo>
                <a:lnTo>
                  <a:pt x="6455" y="615777"/>
                </a:lnTo>
                <a:lnTo>
                  <a:pt x="2497" y="668647"/>
                </a:lnTo>
                <a:lnTo>
                  <a:pt x="196" y="721439"/>
                </a:lnTo>
                <a:lnTo>
                  <a:pt x="0" y="773522"/>
                </a:lnTo>
                <a:lnTo>
                  <a:pt x="2359" y="824269"/>
                </a:lnTo>
                <a:lnTo>
                  <a:pt x="7722" y="873049"/>
                </a:lnTo>
                <a:lnTo>
                  <a:pt x="16541" y="919232"/>
                </a:lnTo>
                <a:lnTo>
                  <a:pt x="29264" y="962191"/>
                </a:lnTo>
                <a:lnTo>
                  <a:pt x="46341" y="1001295"/>
                </a:lnTo>
                <a:lnTo>
                  <a:pt x="68222" y="1035916"/>
                </a:lnTo>
                <a:lnTo>
                  <a:pt x="93609" y="1065107"/>
                </a:lnTo>
                <a:lnTo>
                  <a:pt x="151896" y="1110864"/>
                </a:lnTo>
                <a:lnTo>
                  <a:pt x="218077" y="1140660"/>
                </a:lnTo>
                <a:lnTo>
                  <a:pt x="289605" y="1155537"/>
                </a:lnTo>
                <a:lnTo>
                  <a:pt x="326579" y="1157708"/>
                </a:lnTo>
                <a:lnTo>
                  <a:pt x="363935" y="1156541"/>
                </a:lnTo>
                <a:lnTo>
                  <a:pt x="438520" y="1144716"/>
                </a:lnTo>
                <a:lnTo>
                  <a:pt x="510813" y="1121107"/>
                </a:lnTo>
                <a:lnTo>
                  <a:pt x="578269" y="1086756"/>
                </a:lnTo>
                <a:lnTo>
                  <a:pt x="638339" y="1042710"/>
                </a:lnTo>
                <a:lnTo>
                  <a:pt x="688479" y="990012"/>
                </a:lnTo>
                <a:lnTo>
                  <a:pt x="726141" y="929707"/>
                </a:lnTo>
                <a:lnTo>
                  <a:pt x="748779" y="862839"/>
                </a:lnTo>
                <a:lnTo>
                  <a:pt x="753847" y="790452"/>
                </a:lnTo>
                <a:lnTo>
                  <a:pt x="748997" y="752515"/>
                </a:lnTo>
                <a:lnTo>
                  <a:pt x="738798" y="713590"/>
                </a:lnTo>
                <a:lnTo>
                  <a:pt x="716926" y="663392"/>
                </a:lnTo>
                <a:lnTo>
                  <a:pt x="692778" y="618815"/>
                </a:lnTo>
                <a:lnTo>
                  <a:pt x="665415" y="575357"/>
                </a:lnTo>
                <a:lnTo>
                  <a:pt x="635345" y="532957"/>
                </a:lnTo>
                <a:lnTo>
                  <a:pt x="603075" y="491553"/>
                </a:lnTo>
                <a:lnTo>
                  <a:pt x="569111" y="451081"/>
                </a:lnTo>
                <a:lnTo>
                  <a:pt x="533962" y="411481"/>
                </a:lnTo>
                <a:lnTo>
                  <a:pt x="498133" y="372689"/>
                </a:lnTo>
                <a:lnTo>
                  <a:pt x="462133" y="334645"/>
                </a:lnTo>
                <a:lnTo>
                  <a:pt x="391645" y="260547"/>
                </a:lnTo>
                <a:lnTo>
                  <a:pt x="358171" y="224370"/>
                </a:lnTo>
                <a:lnTo>
                  <a:pt x="286067" y="147957"/>
                </a:lnTo>
                <a:lnTo>
                  <a:pt x="249994" y="110760"/>
                </a:lnTo>
                <a:lnTo>
                  <a:pt x="212174" y="73686"/>
                </a:lnTo>
                <a:lnTo>
                  <a:pt x="171308" y="36323"/>
                </a:lnTo>
                <a:lnTo>
                  <a:pt x="141366" y="10826"/>
                </a:lnTo>
                <a:lnTo>
                  <a:pt x="124866" y="1252"/>
                </a:lnTo>
                <a:lnTo>
                  <a:pt x="107561" y="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a:solidFill>
                  <a:schemeClr val="accent2"/>
                </a:solidFill>
              </a:defRPr>
            </a:lvl1pPr>
          </a:lstStyle>
          <a:p>
            <a:r>
              <a:rPr lang="en-AU" sz="2661"/>
              <a:t>Heading</a:t>
            </a:r>
            <a:endParaRPr lang="en-AU"/>
          </a:p>
        </p:txBody>
      </p:sp>
    </p:spTree>
    <p:extLst>
      <p:ext uri="{BB962C8B-B14F-4D97-AF65-F5344CB8AC3E}">
        <p14:creationId xmlns:p14="http://schemas.microsoft.com/office/powerpoint/2010/main" val="30165368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 column aqua">
    <p:bg>
      <p:bgRef idx="1001">
        <a:schemeClr val="bg1"/>
      </p:bgRef>
    </p:bg>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5D29837A-CD0A-7DF5-CE51-E6B71D76BB9C}"/>
              </a:ext>
            </a:extLst>
          </p:cNvPr>
          <p:cNvSpPr>
            <a:spLocks noGrp="1"/>
          </p:cNvSpPr>
          <p:nvPr>
            <p:ph type="body" sz="quarter" idx="12"/>
          </p:nvPr>
        </p:nvSpPr>
        <p:spPr>
          <a:xfrm>
            <a:off x="285365" y="294393"/>
            <a:ext cx="3600000" cy="759072"/>
          </a:xfrm>
          <a:prstGeom prst="roundRect">
            <a:avLst>
              <a:gd name="adj" fmla="val 9670"/>
            </a:avLst>
          </a:prstGeom>
          <a:solidFill>
            <a:srgbClr val="FFF6E6"/>
          </a:solidFill>
          <a:ln w="38100">
            <a:solidFill>
              <a:schemeClr val="accent1"/>
            </a:solidFill>
          </a:ln>
        </p:spPr>
        <p:txBody>
          <a:bodyPr lIns="216000" tIns="216000" rIns="216000" bIns="216000"/>
          <a:lstStyle>
            <a:lvl2pPr>
              <a:defRPr/>
            </a:lvl2pPr>
          </a:lstStyle>
          <a:p>
            <a:pPr lvl="1" algn="ctr">
              <a:defRPr/>
            </a:pPr>
            <a:endParaRPr lang="en-US" sz="3000" cap="none">
              <a:solidFill>
                <a:schemeClr val="accent3"/>
              </a:solidFill>
            </a:endParaRPr>
          </a:p>
        </p:txBody>
      </p:sp>
    </p:spTree>
    <p:extLst>
      <p:ext uri="{BB962C8B-B14F-4D97-AF65-F5344CB8AC3E}">
        <p14:creationId xmlns:p14="http://schemas.microsoft.com/office/powerpoint/2010/main" val="1795259936"/>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EDE2F1"/>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4A0511C-750F-6995-60B6-AAD499855949}"/>
              </a:ext>
            </a:extLst>
          </p:cNvPr>
          <p:cNvSpPr>
            <a:spLocks noGrp="1"/>
          </p:cNvSpPr>
          <p:nvPr>
            <p:ph type="body" sz="quarter" idx="10" hasCustomPrompt="1"/>
          </p:nvPr>
        </p:nvSpPr>
        <p:spPr>
          <a:xfrm>
            <a:off x="2459604" y="1904143"/>
            <a:ext cx="4986792" cy="2051844"/>
          </a:xfrm>
          <a:prstGeom prst="rect">
            <a:avLst/>
          </a:prstGeom>
        </p:spPr>
        <p:txBody>
          <a:bodyPr/>
          <a:lstStyle>
            <a:lvl1pPr marL="0" indent="0" algn="ctr">
              <a:lnSpc>
                <a:spcPts val="3207"/>
              </a:lnSpc>
              <a:buNone/>
              <a:defRPr sz="2907" b="1">
                <a:solidFill>
                  <a:srgbClr val="762000"/>
                </a:solidFill>
                <a:latin typeface="Arial" panose="020B0604020202020204" pitchFamily="34" charset="0"/>
                <a:cs typeface="Arial" panose="020B0604020202020204" pitchFamily="34" charset="0"/>
              </a:defRPr>
            </a:lvl1pPr>
          </a:lstStyle>
          <a:p>
            <a:pPr lvl="0"/>
            <a:r>
              <a:rPr lang="en-AU"/>
              <a:t>“</a:t>
            </a:r>
            <a:r>
              <a:rPr lang="en-AU" err="1"/>
              <a:t>Ihicia</a:t>
            </a:r>
            <a:r>
              <a:rPr lang="en-AU"/>
              <a:t> de </a:t>
            </a:r>
            <a:r>
              <a:rPr lang="en-AU" err="1"/>
              <a:t>eum</a:t>
            </a:r>
            <a:r>
              <a:rPr lang="en-AU"/>
              <a:t> </a:t>
            </a:r>
            <a:r>
              <a:rPr lang="en-AU" err="1"/>
              <a:t>quam</a:t>
            </a:r>
            <a:r>
              <a:rPr lang="en-AU"/>
              <a:t>, con num </a:t>
            </a:r>
            <a:r>
              <a:rPr lang="en-AU" err="1"/>
              <a:t>remque</a:t>
            </a:r>
            <a:r>
              <a:rPr lang="en-AU"/>
              <a:t> vit, </a:t>
            </a:r>
            <a:r>
              <a:rPr lang="en-AU" err="1"/>
              <a:t>ut</a:t>
            </a:r>
            <a:r>
              <a:rPr lang="en-AU"/>
              <a:t> fugit </a:t>
            </a:r>
            <a:r>
              <a:rPr lang="en-AU" err="1"/>
              <a:t>eum</a:t>
            </a:r>
            <a:r>
              <a:rPr lang="en-AU"/>
              <a:t> </a:t>
            </a:r>
            <a:r>
              <a:rPr lang="en-AU" err="1"/>
              <a:t>ipsam</a:t>
            </a:r>
            <a:r>
              <a:rPr lang="en-AU"/>
              <a:t> con </a:t>
            </a:r>
            <a:r>
              <a:rPr lang="en-AU" err="1"/>
              <a:t>possume</a:t>
            </a:r>
            <a:r>
              <a:rPr lang="en-AU"/>
              <a:t> pos </a:t>
            </a:r>
            <a:r>
              <a:rPr lang="en-AU" err="1"/>
              <a:t>ilit</a:t>
            </a:r>
            <a:r>
              <a:rPr lang="en-AU"/>
              <a:t> </a:t>
            </a:r>
            <a:r>
              <a:rPr lang="en-AU" err="1"/>
              <a:t>reperem</a:t>
            </a:r>
            <a:r>
              <a:rPr lang="en-AU"/>
              <a:t> qui </a:t>
            </a:r>
            <a:r>
              <a:rPr lang="en-AU" err="1"/>
              <a:t>voluptat</a:t>
            </a:r>
            <a:r>
              <a:rPr lang="en-AU"/>
              <a:t> </a:t>
            </a:r>
            <a:r>
              <a:rPr lang="en-AU" err="1"/>
              <a:t>accuscil</a:t>
            </a:r>
            <a:r>
              <a:rPr lang="en-AU"/>
              <a:t> </a:t>
            </a:r>
            <a:r>
              <a:rPr lang="en-AU" err="1"/>
              <a:t>inum</a:t>
            </a:r>
            <a:r>
              <a:rPr lang="en-AU"/>
              <a:t> </a:t>
            </a:r>
            <a:r>
              <a:rPr lang="en-AU" err="1"/>
              <a:t>namet</a:t>
            </a:r>
            <a:r>
              <a:rPr lang="en-AU"/>
              <a:t>.”</a:t>
            </a:r>
          </a:p>
        </p:txBody>
      </p:sp>
      <p:sp>
        <p:nvSpPr>
          <p:cNvPr id="12" name="Text Placeholder 10">
            <a:extLst>
              <a:ext uri="{FF2B5EF4-FFF2-40B4-BE49-F238E27FC236}">
                <a16:creationId xmlns:a16="http://schemas.microsoft.com/office/drawing/2014/main" id="{91BDA3CE-6F47-912F-242E-2692227DB157}"/>
              </a:ext>
            </a:extLst>
          </p:cNvPr>
          <p:cNvSpPr>
            <a:spLocks noGrp="1"/>
          </p:cNvSpPr>
          <p:nvPr>
            <p:ph type="body" sz="quarter" idx="11" hasCustomPrompt="1"/>
          </p:nvPr>
        </p:nvSpPr>
        <p:spPr>
          <a:xfrm>
            <a:off x="2459604" y="4748667"/>
            <a:ext cx="4986792" cy="223587"/>
          </a:xfrm>
          <a:prstGeom prst="rect">
            <a:avLst/>
          </a:prstGeom>
        </p:spPr>
        <p:txBody>
          <a:bodyPr anchor="ctr"/>
          <a:lstStyle>
            <a:lvl1pPr algn="ctr">
              <a:lnSpc>
                <a:spcPct val="100000"/>
              </a:lnSpc>
              <a:defRPr sz="1453" b="1">
                <a:solidFill>
                  <a:srgbClr val="762000"/>
                </a:solidFill>
                <a:latin typeface="Arial" panose="020B0604020202020204" pitchFamily="34" charset="0"/>
                <a:cs typeface="Arial" panose="020B0604020202020204" pitchFamily="34" charset="0"/>
              </a:defRPr>
            </a:lvl1pPr>
          </a:lstStyle>
          <a:p>
            <a:pPr marL="0" marR="0" lvl="0" indent="0" algn="ctr" defTabSz="450495" eaLnBrk="1" fontAlgn="auto" latinLnBrk="0" hangingPunct="1">
              <a:lnSpc>
                <a:spcPct val="100000"/>
              </a:lnSpc>
              <a:spcBef>
                <a:spcPts val="0"/>
              </a:spcBef>
              <a:spcAft>
                <a:spcPts val="0"/>
              </a:spcAft>
              <a:buClrTx/>
              <a:buSzTx/>
              <a:buFontTx/>
              <a:buNone/>
              <a:tabLst/>
              <a:defRPr/>
            </a:pPr>
            <a:r>
              <a:rPr lang="en-AU" sz="1453" b="1">
                <a:solidFill>
                  <a:srgbClr val="762000"/>
                </a:solidFill>
                <a:latin typeface="Arial"/>
                <a:cs typeface="Arial"/>
              </a:rPr>
              <a:t>– </a:t>
            </a:r>
            <a:r>
              <a:rPr lang="en-AU"/>
              <a:t>Name</a:t>
            </a:r>
          </a:p>
        </p:txBody>
      </p:sp>
      <p:pic>
        <p:nvPicPr>
          <p:cNvPr id="2" name="object 7">
            <a:extLst>
              <a:ext uri="{FF2B5EF4-FFF2-40B4-BE49-F238E27FC236}">
                <a16:creationId xmlns:a16="http://schemas.microsoft.com/office/drawing/2014/main" id="{0AFD995E-6606-4ADB-EC00-6EFB89E9858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Tree>
    <p:extLst>
      <p:ext uri="{BB962C8B-B14F-4D97-AF65-F5344CB8AC3E}">
        <p14:creationId xmlns:p14="http://schemas.microsoft.com/office/powerpoint/2010/main" val="39201093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F0E9E5"/>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C92AA18-FDE2-8BDF-F339-56E7555C4EDF}"/>
              </a:ext>
            </a:extLst>
          </p:cNvPr>
          <p:cNvSpPr>
            <a:spLocks noGrp="1"/>
          </p:cNvSpPr>
          <p:nvPr>
            <p:ph type="body" sz="quarter" idx="13" hasCustomPrompt="1"/>
          </p:nvPr>
        </p:nvSpPr>
        <p:spPr>
          <a:xfrm>
            <a:off x="381000" y="2084221"/>
            <a:ext cx="4997071" cy="792396"/>
          </a:xfrm>
          <a:prstGeom prst="rect">
            <a:avLst/>
          </a:prstGeom>
        </p:spPr>
        <p:txBody>
          <a:bodyPr/>
          <a:lstStyle>
            <a:lvl1pPr marL="0" indent="0">
              <a:buNone/>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2" name="Text Placeholder 10">
            <a:extLst>
              <a:ext uri="{FF2B5EF4-FFF2-40B4-BE49-F238E27FC236}">
                <a16:creationId xmlns:a16="http://schemas.microsoft.com/office/drawing/2014/main" id="{7012B77D-CB24-36FC-3BDC-6FE8652ECB64}"/>
              </a:ext>
            </a:extLst>
          </p:cNvPr>
          <p:cNvSpPr>
            <a:spLocks noGrp="1"/>
          </p:cNvSpPr>
          <p:nvPr>
            <p:ph type="body" sz="quarter" idx="14" hasCustomPrompt="1"/>
          </p:nvPr>
        </p:nvSpPr>
        <p:spPr>
          <a:xfrm>
            <a:off x="381000" y="3429002"/>
            <a:ext cx="4997071" cy="447367"/>
          </a:xfrm>
          <a:prstGeom prst="rect">
            <a:avLst/>
          </a:prstGeom>
        </p:spPr>
        <p:txBody>
          <a:bodyPr/>
          <a:lstStyle>
            <a:lvl1pPr marL="0" indent="0">
              <a:buNone/>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sp>
        <p:nvSpPr>
          <p:cNvPr id="2" name="object 6">
            <a:extLst>
              <a:ext uri="{FF2B5EF4-FFF2-40B4-BE49-F238E27FC236}">
                <a16:creationId xmlns:a16="http://schemas.microsoft.com/office/drawing/2014/main" id="{A0CE5D19-975E-015A-34D7-5924B7B4BE14}"/>
              </a:ext>
            </a:extLst>
          </p:cNvPr>
          <p:cNvSpPr/>
          <p:nvPr userDrawn="1"/>
        </p:nvSpPr>
        <p:spPr>
          <a:xfrm>
            <a:off x="4800601" y="685800"/>
            <a:ext cx="5105400" cy="6172200"/>
          </a:xfrm>
          <a:custGeom>
            <a:avLst/>
            <a:gdLst/>
            <a:ahLst/>
            <a:cxnLst/>
            <a:rect l="l" t="t" r="r" b="b"/>
            <a:pathLst>
              <a:path w="9353550" h="10505440">
                <a:moveTo>
                  <a:pt x="594956" y="6570510"/>
                </a:moveTo>
                <a:lnTo>
                  <a:pt x="592645" y="6526797"/>
                </a:lnTo>
                <a:lnTo>
                  <a:pt x="574116" y="6487134"/>
                </a:lnTo>
                <a:lnTo>
                  <a:pt x="540626" y="6456578"/>
                </a:lnTo>
                <a:lnTo>
                  <a:pt x="171869" y="6235319"/>
                </a:lnTo>
                <a:lnTo>
                  <a:pt x="129133" y="6220142"/>
                </a:lnTo>
                <a:lnTo>
                  <a:pt x="85420" y="6222454"/>
                </a:lnTo>
                <a:lnTo>
                  <a:pt x="45758" y="6240983"/>
                </a:lnTo>
                <a:lnTo>
                  <a:pt x="15189" y="6274473"/>
                </a:lnTo>
                <a:lnTo>
                  <a:pt x="0" y="6317221"/>
                </a:lnTo>
                <a:lnTo>
                  <a:pt x="2311" y="6360935"/>
                </a:lnTo>
                <a:lnTo>
                  <a:pt x="20840" y="6400597"/>
                </a:lnTo>
                <a:lnTo>
                  <a:pt x="54343" y="6431166"/>
                </a:lnTo>
                <a:lnTo>
                  <a:pt x="423087" y="6652412"/>
                </a:lnTo>
                <a:lnTo>
                  <a:pt x="466725" y="6667716"/>
                </a:lnTo>
                <a:lnTo>
                  <a:pt x="481749" y="6668719"/>
                </a:lnTo>
                <a:lnTo>
                  <a:pt x="510425" y="6665061"/>
                </a:lnTo>
                <a:lnTo>
                  <a:pt x="537273" y="6654368"/>
                </a:lnTo>
                <a:lnTo>
                  <a:pt x="560882" y="6636982"/>
                </a:lnTo>
                <a:lnTo>
                  <a:pt x="579767" y="6613258"/>
                </a:lnTo>
                <a:lnTo>
                  <a:pt x="594956" y="6570510"/>
                </a:lnTo>
                <a:close/>
              </a:path>
              <a:path w="9353550" h="10505440">
                <a:moveTo>
                  <a:pt x="1151813" y="5998692"/>
                </a:moveTo>
                <a:lnTo>
                  <a:pt x="1137729" y="5955589"/>
                </a:lnTo>
                <a:lnTo>
                  <a:pt x="925842" y="5581396"/>
                </a:lnTo>
                <a:lnTo>
                  <a:pt x="896137" y="5547131"/>
                </a:lnTo>
                <a:lnTo>
                  <a:pt x="856945" y="5527611"/>
                </a:lnTo>
                <a:lnTo>
                  <a:pt x="813295" y="5524208"/>
                </a:lnTo>
                <a:lnTo>
                  <a:pt x="770204" y="5538279"/>
                </a:lnTo>
                <a:lnTo>
                  <a:pt x="735939" y="5567997"/>
                </a:lnTo>
                <a:lnTo>
                  <a:pt x="716419" y="5607177"/>
                </a:lnTo>
                <a:lnTo>
                  <a:pt x="713003" y="5650827"/>
                </a:lnTo>
                <a:lnTo>
                  <a:pt x="727100" y="5693930"/>
                </a:lnTo>
                <a:lnTo>
                  <a:pt x="938961" y="6068136"/>
                </a:lnTo>
                <a:lnTo>
                  <a:pt x="981659" y="6111024"/>
                </a:lnTo>
                <a:lnTo>
                  <a:pt x="1038453" y="6126086"/>
                </a:lnTo>
                <a:lnTo>
                  <a:pt x="1052766" y="6125184"/>
                </a:lnTo>
                <a:lnTo>
                  <a:pt x="1094613" y="6111240"/>
                </a:lnTo>
                <a:lnTo>
                  <a:pt x="1128877" y="6081522"/>
                </a:lnTo>
                <a:lnTo>
                  <a:pt x="1148410" y="6042342"/>
                </a:lnTo>
                <a:lnTo>
                  <a:pt x="1151813" y="5998692"/>
                </a:lnTo>
                <a:close/>
              </a:path>
              <a:path w="9353550" h="10505440">
                <a:moveTo>
                  <a:pt x="1713230" y="9982657"/>
                </a:moveTo>
                <a:lnTo>
                  <a:pt x="1702625" y="9782531"/>
                </a:lnTo>
                <a:lnTo>
                  <a:pt x="1678139" y="9656064"/>
                </a:lnTo>
                <a:lnTo>
                  <a:pt x="1620926" y="9549524"/>
                </a:lnTo>
                <a:lnTo>
                  <a:pt x="1512138" y="9409125"/>
                </a:lnTo>
                <a:lnTo>
                  <a:pt x="1465973" y="8574926"/>
                </a:lnTo>
                <a:lnTo>
                  <a:pt x="1458899" y="8527237"/>
                </a:lnTo>
                <a:lnTo>
                  <a:pt x="1443659" y="8482381"/>
                </a:lnTo>
                <a:lnTo>
                  <a:pt x="1421015" y="8441017"/>
                </a:lnTo>
                <a:lnTo>
                  <a:pt x="1391704" y="8403806"/>
                </a:lnTo>
                <a:lnTo>
                  <a:pt x="1356474" y="8371433"/>
                </a:lnTo>
                <a:lnTo>
                  <a:pt x="1316088" y="8344548"/>
                </a:lnTo>
                <a:lnTo>
                  <a:pt x="1271282" y="8323821"/>
                </a:lnTo>
                <a:lnTo>
                  <a:pt x="1222806" y="8309927"/>
                </a:lnTo>
                <a:lnTo>
                  <a:pt x="1171409" y="8303539"/>
                </a:lnTo>
                <a:lnTo>
                  <a:pt x="1164780" y="8303387"/>
                </a:lnTo>
                <a:lnTo>
                  <a:pt x="1157897" y="8303946"/>
                </a:lnTo>
                <a:lnTo>
                  <a:pt x="1114031" y="8353374"/>
                </a:lnTo>
                <a:lnTo>
                  <a:pt x="1095032" y="8426285"/>
                </a:lnTo>
                <a:lnTo>
                  <a:pt x="1088097" y="8492769"/>
                </a:lnTo>
                <a:lnTo>
                  <a:pt x="1084008" y="8537689"/>
                </a:lnTo>
                <a:lnTo>
                  <a:pt x="1079588" y="8589048"/>
                </a:lnTo>
                <a:lnTo>
                  <a:pt x="1070000" y="8707069"/>
                </a:lnTo>
                <a:lnTo>
                  <a:pt x="1059840" y="8838781"/>
                </a:lnTo>
                <a:lnTo>
                  <a:pt x="1039787" y="9111069"/>
                </a:lnTo>
                <a:lnTo>
                  <a:pt x="1014361" y="9472701"/>
                </a:lnTo>
                <a:lnTo>
                  <a:pt x="1007198" y="9499740"/>
                </a:lnTo>
                <a:lnTo>
                  <a:pt x="991133" y="9521444"/>
                </a:lnTo>
                <a:lnTo>
                  <a:pt x="968400" y="9535884"/>
                </a:lnTo>
                <a:lnTo>
                  <a:pt x="941184" y="9541129"/>
                </a:lnTo>
                <a:lnTo>
                  <a:pt x="936104" y="9540964"/>
                </a:lnTo>
                <a:lnTo>
                  <a:pt x="907986" y="9533255"/>
                </a:lnTo>
                <a:lnTo>
                  <a:pt x="885761" y="9515970"/>
                </a:lnTo>
                <a:lnTo>
                  <a:pt x="871651" y="9491612"/>
                </a:lnTo>
                <a:lnTo>
                  <a:pt x="867841" y="9462694"/>
                </a:lnTo>
                <a:lnTo>
                  <a:pt x="903935" y="8953817"/>
                </a:lnTo>
                <a:lnTo>
                  <a:pt x="919175" y="8751621"/>
                </a:lnTo>
                <a:lnTo>
                  <a:pt x="929043" y="8627237"/>
                </a:lnTo>
                <a:lnTo>
                  <a:pt x="938136" y="8520087"/>
                </a:lnTo>
                <a:lnTo>
                  <a:pt x="942225" y="8475383"/>
                </a:lnTo>
                <a:lnTo>
                  <a:pt x="949248" y="8408441"/>
                </a:lnTo>
                <a:lnTo>
                  <a:pt x="956995" y="8362734"/>
                </a:lnTo>
                <a:lnTo>
                  <a:pt x="970686" y="8314410"/>
                </a:lnTo>
                <a:lnTo>
                  <a:pt x="991908" y="8266836"/>
                </a:lnTo>
                <a:lnTo>
                  <a:pt x="1022261" y="8223351"/>
                </a:lnTo>
                <a:lnTo>
                  <a:pt x="1063332" y="8187296"/>
                </a:lnTo>
                <a:lnTo>
                  <a:pt x="1119936" y="8161756"/>
                </a:lnTo>
                <a:lnTo>
                  <a:pt x="1158049" y="8155165"/>
                </a:lnTo>
                <a:lnTo>
                  <a:pt x="1202867" y="8155813"/>
                </a:lnTo>
                <a:lnTo>
                  <a:pt x="1212888" y="8155279"/>
                </a:lnTo>
                <a:lnTo>
                  <a:pt x="1453591" y="7654493"/>
                </a:lnTo>
                <a:lnTo>
                  <a:pt x="1564906" y="7405675"/>
                </a:lnTo>
                <a:lnTo>
                  <a:pt x="1619973" y="7280897"/>
                </a:lnTo>
                <a:lnTo>
                  <a:pt x="1648929" y="7214146"/>
                </a:lnTo>
                <a:lnTo>
                  <a:pt x="1671751" y="7156158"/>
                </a:lnTo>
                <a:lnTo>
                  <a:pt x="1689252" y="7101687"/>
                </a:lnTo>
                <a:lnTo>
                  <a:pt x="1701761" y="7050697"/>
                </a:lnTo>
                <a:lnTo>
                  <a:pt x="1709623" y="7003212"/>
                </a:lnTo>
                <a:lnTo>
                  <a:pt x="1713166" y="6959206"/>
                </a:lnTo>
                <a:lnTo>
                  <a:pt x="1712874" y="6942988"/>
                </a:lnTo>
                <a:lnTo>
                  <a:pt x="1713166" y="6927355"/>
                </a:lnTo>
                <a:lnTo>
                  <a:pt x="1705965" y="6866864"/>
                </a:lnTo>
                <a:lnTo>
                  <a:pt x="1690230" y="6815760"/>
                </a:lnTo>
                <a:lnTo>
                  <a:pt x="1667471" y="6774015"/>
                </a:lnTo>
                <a:lnTo>
                  <a:pt x="1639201" y="6741592"/>
                </a:lnTo>
                <a:lnTo>
                  <a:pt x="1606956" y="6718478"/>
                </a:lnTo>
                <a:lnTo>
                  <a:pt x="1536547" y="6700012"/>
                </a:lnTo>
                <a:lnTo>
                  <a:pt x="1501228" y="6704660"/>
                </a:lnTo>
                <a:lnTo>
                  <a:pt x="1468018" y="6718617"/>
                </a:lnTo>
                <a:lnTo>
                  <a:pt x="1438490" y="6741820"/>
                </a:lnTo>
                <a:lnTo>
                  <a:pt x="1414183" y="6774269"/>
                </a:lnTo>
                <a:lnTo>
                  <a:pt x="1372806" y="6846151"/>
                </a:lnTo>
                <a:lnTo>
                  <a:pt x="1305255" y="6962051"/>
                </a:lnTo>
                <a:lnTo>
                  <a:pt x="1232014" y="7086320"/>
                </a:lnTo>
                <a:lnTo>
                  <a:pt x="1100061" y="7307897"/>
                </a:lnTo>
                <a:lnTo>
                  <a:pt x="434479" y="8414740"/>
                </a:lnTo>
                <a:lnTo>
                  <a:pt x="341553" y="8571586"/>
                </a:lnTo>
                <a:lnTo>
                  <a:pt x="279323" y="8677935"/>
                </a:lnTo>
                <a:lnTo>
                  <a:pt x="257517" y="8717978"/>
                </a:lnTo>
                <a:lnTo>
                  <a:pt x="237502" y="8759838"/>
                </a:lnTo>
                <a:lnTo>
                  <a:pt x="219290" y="8803335"/>
                </a:lnTo>
                <a:lnTo>
                  <a:pt x="202895" y="8848268"/>
                </a:lnTo>
                <a:lnTo>
                  <a:pt x="188302" y="8894470"/>
                </a:lnTo>
                <a:lnTo>
                  <a:pt x="175526" y="8941727"/>
                </a:lnTo>
                <a:lnTo>
                  <a:pt x="164566" y="8989873"/>
                </a:lnTo>
                <a:lnTo>
                  <a:pt x="155422" y="9038704"/>
                </a:lnTo>
                <a:lnTo>
                  <a:pt x="148107" y="9088056"/>
                </a:lnTo>
                <a:lnTo>
                  <a:pt x="142621" y="9137713"/>
                </a:lnTo>
                <a:lnTo>
                  <a:pt x="138963" y="9187510"/>
                </a:lnTo>
                <a:lnTo>
                  <a:pt x="137147" y="9237256"/>
                </a:lnTo>
                <a:lnTo>
                  <a:pt x="137160" y="9286748"/>
                </a:lnTo>
                <a:lnTo>
                  <a:pt x="139026" y="9335821"/>
                </a:lnTo>
                <a:lnTo>
                  <a:pt x="142735" y="9384271"/>
                </a:lnTo>
                <a:lnTo>
                  <a:pt x="148297" y="9431909"/>
                </a:lnTo>
                <a:lnTo>
                  <a:pt x="155714" y="9478569"/>
                </a:lnTo>
                <a:lnTo>
                  <a:pt x="164985" y="9524035"/>
                </a:lnTo>
                <a:lnTo>
                  <a:pt x="176123" y="9568142"/>
                </a:lnTo>
                <a:lnTo>
                  <a:pt x="237756" y="9789287"/>
                </a:lnTo>
                <a:lnTo>
                  <a:pt x="248323" y="9832911"/>
                </a:lnTo>
                <a:lnTo>
                  <a:pt x="257136" y="9881210"/>
                </a:lnTo>
                <a:lnTo>
                  <a:pt x="263944" y="9932784"/>
                </a:lnTo>
                <a:lnTo>
                  <a:pt x="268528" y="9986251"/>
                </a:lnTo>
                <a:lnTo>
                  <a:pt x="270624" y="10040226"/>
                </a:lnTo>
                <a:lnTo>
                  <a:pt x="270002" y="10093325"/>
                </a:lnTo>
                <a:lnTo>
                  <a:pt x="266407" y="10144125"/>
                </a:lnTo>
                <a:lnTo>
                  <a:pt x="259613" y="10191280"/>
                </a:lnTo>
                <a:lnTo>
                  <a:pt x="249377" y="10233368"/>
                </a:lnTo>
                <a:lnTo>
                  <a:pt x="235559" y="10272560"/>
                </a:lnTo>
                <a:lnTo>
                  <a:pt x="219557" y="10308653"/>
                </a:lnTo>
                <a:lnTo>
                  <a:pt x="182714" y="10371823"/>
                </a:lnTo>
                <a:lnTo>
                  <a:pt x="173647" y="10393731"/>
                </a:lnTo>
                <a:lnTo>
                  <a:pt x="174002" y="10416616"/>
                </a:lnTo>
                <a:lnTo>
                  <a:pt x="183108" y="10437685"/>
                </a:lnTo>
                <a:lnTo>
                  <a:pt x="200304" y="10454132"/>
                </a:lnTo>
                <a:lnTo>
                  <a:pt x="281343" y="10505059"/>
                </a:lnTo>
                <a:lnTo>
                  <a:pt x="1586484" y="10505059"/>
                </a:lnTo>
                <a:lnTo>
                  <a:pt x="1610741" y="10457891"/>
                </a:lnTo>
                <a:lnTo>
                  <a:pt x="1632102" y="10411155"/>
                </a:lnTo>
                <a:lnTo>
                  <a:pt x="1650669" y="10364927"/>
                </a:lnTo>
                <a:lnTo>
                  <a:pt x="1666595" y="10319258"/>
                </a:lnTo>
                <a:lnTo>
                  <a:pt x="1679981" y="10274186"/>
                </a:lnTo>
                <a:lnTo>
                  <a:pt x="1690954" y="10229761"/>
                </a:lnTo>
                <a:lnTo>
                  <a:pt x="1699641" y="10186022"/>
                </a:lnTo>
                <a:lnTo>
                  <a:pt x="1706168" y="10143007"/>
                </a:lnTo>
                <a:lnTo>
                  <a:pt x="1710664" y="10100767"/>
                </a:lnTo>
                <a:lnTo>
                  <a:pt x="1713230" y="10059352"/>
                </a:lnTo>
                <a:lnTo>
                  <a:pt x="1712671" y="10039858"/>
                </a:lnTo>
                <a:lnTo>
                  <a:pt x="1712480" y="10020567"/>
                </a:lnTo>
                <a:lnTo>
                  <a:pt x="1712671" y="10001504"/>
                </a:lnTo>
                <a:lnTo>
                  <a:pt x="1713230" y="9982657"/>
                </a:lnTo>
                <a:close/>
              </a:path>
              <a:path w="9353550" h="10505440">
                <a:moveTo>
                  <a:pt x="1904161" y="5383822"/>
                </a:moveTo>
                <a:lnTo>
                  <a:pt x="1895182" y="5339372"/>
                </a:lnTo>
                <a:lnTo>
                  <a:pt x="1870710" y="5303075"/>
                </a:lnTo>
                <a:lnTo>
                  <a:pt x="1834400" y="5278602"/>
                </a:lnTo>
                <a:lnTo>
                  <a:pt x="1789963" y="5269623"/>
                </a:lnTo>
                <a:lnTo>
                  <a:pt x="1745513" y="5278602"/>
                </a:lnTo>
                <a:lnTo>
                  <a:pt x="1709204" y="5303075"/>
                </a:lnTo>
                <a:lnTo>
                  <a:pt x="1684731" y="5339372"/>
                </a:lnTo>
                <a:lnTo>
                  <a:pt x="1675752" y="5383822"/>
                </a:lnTo>
                <a:lnTo>
                  <a:pt x="1675752" y="5813844"/>
                </a:lnTo>
                <a:lnTo>
                  <a:pt x="1684731" y="5858307"/>
                </a:lnTo>
                <a:lnTo>
                  <a:pt x="1709204" y="5894603"/>
                </a:lnTo>
                <a:lnTo>
                  <a:pt x="1745513" y="5919076"/>
                </a:lnTo>
                <a:lnTo>
                  <a:pt x="1789963" y="5928055"/>
                </a:lnTo>
                <a:lnTo>
                  <a:pt x="1834400" y="5919076"/>
                </a:lnTo>
                <a:lnTo>
                  <a:pt x="1870710" y="5894603"/>
                </a:lnTo>
                <a:lnTo>
                  <a:pt x="1895182" y="5858307"/>
                </a:lnTo>
                <a:lnTo>
                  <a:pt x="1904161" y="5813844"/>
                </a:lnTo>
                <a:lnTo>
                  <a:pt x="1904161" y="5383822"/>
                </a:lnTo>
                <a:close/>
              </a:path>
              <a:path w="9353550" h="10505440">
                <a:moveTo>
                  <a:pt x="2866898" y="5650827"/>
                </a:moveTo>
                <a:lnTo>
                  <a:pt x="2863481" y="5607177"/>
                </a:lnTo>
                <a:lnTo>
                  <a:pt x="2843961" y="5567985"/>
                </a:lnTo>
                <a:lnTo>
                  <a:pt x="2809697" y="5538279"/>
                </a:lnTo>
                <a:lnTo>
                  <a:pt x="2766568" y="5524195"/>
                </a:lnTo>
                <a:lnTo>
                  <a:pt x="2722918" y="5527599"/>
                </a:lnTo>
                <a:lnTo>
                  <a:pt x="2683751" y="5547131"/>
                </a:lnTo>
                <a:lnTo>
                  <a:pt x="2654046" y="5581396"/>
                </a:lnTo>
                <a:lnTo>
                  <a:pt x="2442184" y="5955589"/>
                </a:lnTo>
                <a:lnTo>
                  <a:pt x="2428100" y="5998692"/>
                </a:lnTo>
                <a:lnTo>
                  <a:pt x="2431504" y="6042342"/>
                </a:lnTo>
                <a:lnTo>
                  <a:pt x="2451036" y="6081534"/>
                </a:lnTo>
                <a:lnTo>
                  <a:pt x="2485301" y="6111240"/>
                </a:lnTo>
                <a:lnTo>
                  <a:pt x="2527147" y="6125184"/>
                </a:lnTo>
                <a:lnTo>
                  <a:pt x="2541460" y="6126086"/>
                </a:lnTo>
                <a:lnTo>
                  <a:pt x="2570848" y="6122251"/>
                </a:lnTo>
                <a:lnTo>
                  <a:pt x="2622131" y="6092837"/>
                </a:lnTo>
                <a:lnTo>
                  <a:pt x="2852801" y="5693930"/>
                </a:lnTo>
                <a:lnTo>
                  <a:pt x="2866898" y="5650827"/>
                </a:lnTo>
                <a:close/>
              </a:path>
              <a:path w="9353550" h="10505440">
                <a:moveTo>
                  <a:pt x="3442639" y="9237256"/>
                </a:moveTo>
                <a:lnTo>
                  <a:pt x="3440823" y="9187510"/>
                </a:lnTo>
                <a:lnTo>
                  <a:pt x="3437166" y="9137713"/>
                </a:lnTo>
                <a:lnTo>
                  <a:pt x="3431679" y="9088056"/>
                </a:lnTo>
                <a:lnTo>
                  <a:pt x="3424364" y="9038704"/>
                </a:lnTo>
                <a:lnTo>
                  <a:pt x="3415220" y="8989873"/>
                </a:lnTo>
                <a:lnTo>
                  <a:pt x="3404260" y="8941727"/>
                </a:lnTo>
                <a:lnTo>
                  <a:pt x="3391484" y="8894470"/>
                </a:lnTo>
                <a:lnTo>
                  <a:pt x="3376892" y="8848268"/>
                </a:lnTo>
                <a:lnTo>
                  <a:pt x="3360483" y="8803335"/>
                </a:lnTo>
                <a:lnTo>
                  <a:pt x="3342271" y="8759838"/>
                </a:lnTo>
                <a:lnTo>
                  <a:pt x="3322269" y="8717978"/>
                </a:lnTo>
                <a:lnTo>
                  <a:pt x="3300450" y="8677935"/>
                </a:lnTo>
                <a:lnTo>
                  <a:pt x="3238233" y="8571586"/>
                </a:lnTo>
                <a:lnTo>
                  <a:pt x="3145307" y="8414740"/>
                </a:lnTo>
                <a:lnTo>
                  <a:pt x="2479713" y="7307897"/>
                </a:lnTo>
                <a:lnTo>
                  <a:pt x="2347760" y="7086320"/>
                </a:lnTo>
                <a:lnTo>
                  <a:pt x="2274519" y="6962051"/>
                </a:lnTo>
                <a:lnTo>
                  <a:pt x="2206968" y="6846151"/>
                </a:lnTo>
                <a:lnTo>
                  <a:pt x="2165604" y="6774269"/>
                </a:lnTo>
                <a:lnTo>
                  <a:pt x="2141296" y="6741820"/>
                </a:lnTo>
                <a:lnTo>
                  <a:pt x="2111768" y="6718617"/>
                </a:lnTo>
                <a:lnTo>
                  <a:pt x="2078570" y="6704660"/>
                </a:lnTo>
                <a:lnTo>
                  <a:pt x="2043252" y="6700012"/>
                </a:lnTo>
                <a:lnTo>
                  <a:pt x="2007565" y="6704635"/>
                </a:lnTo>
                <a:lnTo>
                  <a:pt x="1940585" y="6741592"/>
                </a:lnTo>
                <a:lnTo>
                  <a:pt x="1912315" y="6774015"/>
                </a:lnTo>
                <a:lnTo>
                  <a:pt x="1889556" y="6815760"/>
                </a:lnTo>
                <a:lnTo>
                  <a:pt x="1873821" y="6866864"/>
                </a:lnTo>
                <a:lnTo>
                  <a:pt x="1866620" y="6927355"/>
                </a:lnTo>
                <a:lnTo>
                  <a:pt x="1866912" y="6942988"/>
                </a:lnTo>
                <a:lnTo>
                  <a:pt x="1866620" y="6959206"/>
                </a:lnTo>
                <a:lnTo>
                  <a:pt x="1870163" y="7003212"/>
                </a:lnTo>
                <a:lnTo>
                  <a:pt x="1878025" y="7050697"/>
                </a:lnTo>
                <a:lnTo>
                  <a:pt x="1890534" y="7101687"/>
                </a:lnTo>
                <a:lnTo>
                  <a:pt x="1908035" y="7156158"/>
                </a:lnTo>
                <a:lnTo>
                  <a:pt x="1930869" y="7214146"/>
                </a:lnTo>
                <a:lnTo>
                  <a:pt x="1959813" y="7280897"/>
                </a:lnTo>
                <a:lnTo>
                  <a:pt x="2014880" y="7405675"/>
                </a:lnTo>
                <a:lnTo>
                  <a:pt x="2126196" y="7654493"/>
                </a:lnTo>
                <a:lnTo>
                  <a:pt x="2344547" y="8137309"/>
                </a:lnTo>
                <a:lnTo>
                  <a:pt x="2376919" y="8155813"/>
                </a:lnTo>
                <a:lnTo>
                  <a:pt x="2421737" y="8155165"/>
                </a:lnTo>
                <a:lnTo>
                  <a:pt x="2459850" y="8161756"/>
                </a:lnTo>
                <a:lnTo>
                  <a:pt x="2516454" y="8187296"/>
                </a:lnTo>
                <a:lnTo>
                  <a:pt x="2557526" y="8223351"/>
                </a:lnTo>
                <a:lnTo>
                  <a:pt x="2587879" y="8266836"/>
                </a:lnTo>
                <a:lnTo>
                  <a:pt x="2609113" y="8314410"/>
                </a:lnTo>
                <a:lnTo>
                  <a:pt x="2622804" y="8362734"/>
                </a:lnTo>
                <a:lnTo>
                  <a:pt x="2630551" y="8408441"/>
                </a:lnTo>
                <a:lnTo>
                  <a:pt x="2637561" y="8475383"/>
                </a:lnTo>
                <a:lnTo>
                  <a:pt x="2641663" y="8520087"/>
                </a:lnTo>
                <a:lnTo>
                  <a:pt x="2650744" y="8627237"/>
                </a:lnTo>
                <a:lnTo>
                  <a:pt x="2660612" y="8751621"/>
                </a:lnTo>
                <a:lnTo>
                  <a:pt x="2675864" y="8953817"/>
                </a:lnTo>
                <a:lnTo>
                  <a:pt x="2711958" y="9462694"/>
                </a:lnTo>
                <a:lnTo>
                  <a:pt x="2708148" y="9491612"/>
                </a:lnTo>
                <a:lnTo>
                  <a:pt x="2694025" y="9515970"/>
                </a:lnTo>
                <a:lnTo>
                  <a:pt x="2671800" y="9533255"/>
                </a:lnTo>
                <a:lnTo>
                  <a:pt x="2643682" y="9540964"/>
                </a:lnTo>
                <a:lnTo>
                  <a:pt x="2638615" y="9541129"/>
                </a:lnTo>
                <a:lnTo>
                  <a:pt x="2611399" y="9535884"/>
                </a:lnTo>
                <a:lnTo>
                  <a:pt x="2588653" y="9521444"/>
                </a:lnTo>
                <a:lnTo>
                  <a:pt x="2572588" y="9499740"/>
                </a:lnTo>
                <a:lnTo>
                  <a:pt x="2565412" y="9472701"/>
                </a:lnTo>
                <a:lnTo>
                  <a:pt x="2540000" y="9111069"/>
                </a:lnTo>
                <a:lnTo>
                  <a:pt x="2519959" y="8838781"/>
                </a:lnTo>
                <a:lnTo>
                  <a:pt x="2509786" y="8707069"/>
                </a:lnTo>
                <a:lnTo>
                  <a:pt x="2500198" y="8589048"/>
                </a:lnTo>
                <a:lnTo>
                  <a:pt x="2495778" y="8537689"/>
                </a:lnTo>
                <a:lnTo>
                  <a:pt x="2491689" y="8492769"/>
                </a:lnTo>
                <a:lnTo>
                  <a:pt x="2484767" y="8426285"/>
                </a:lnTo>
                <a:lnTo>
                  <a:pt x="2477211" y="8386546"/>
                </a:lnTo>
                <a:lnTo>
                  <a:pt x="2451379" y="8327491"/>
                </a:lnTo>
                <a:lnTo>
                  <a:pt x="2415006" y="8303387"/>
                </a:lnTo>
                <a:lnTo>
                  <a:pt x="2408377" y="8303539"/>
                </a:lnTo>
                <a:lnTo>
                  <a:pt x="2356980" y="8309927"/>
                </a:lnTo>
                <a:lnTo>
                  <a:pt x="2308504" y="8323821"/>
                </a:lnTo>
                <a:lnTo>
                  <a:pt x="2263698" y="8344548"/>
                </a:lnTo>
                <a:lnTo>
                  <a:pt x="2223312" y="8371433"/>
                </a:lnTo>
                <a:lnTo>
                  <a:pt x="2188083" y="8403806"/>
                </a:lnTo>
                <a:lnTo>
                  <a:pt x="2158771" y="8441017"/>
                </a:lnTo>
                <a:lnTo>
                  <a:pt x="2136127" y="8482381"/>
                </a:lnTo>
                <a:lnTo>
                  <a:pt x="2120900" y="8527237"/>
                </a:lnTo>
                <a:lnTo>
                  <a:pt x="2113826" y="8574926"/>
                </a:lnTo>
                <a:lnTo>
                  <a:pt x="2067648" y="9409125"/>
                </a:lnTo>
                <a:lnTo>
                  <a:pt x="1958860" y="9549524"/>
                </a:lnTo>
                <a:lnTo>
                  <a:pt x="1901647" y="9656064"/>
                </a:lnTo>
                <a:lnTo>
                  <a:pt x="1877161" y="9782531"/>
                </a:lnTo>
                <a:lnTo>
                  <a:pt x="1866557" y="9982657"/>
                </a:lnTo>
                <a:lnTo>
                  <a:pt x="1867128" y="10001504"/>
                </a:lnTo>
                <a:lnTo>
                  <a:pt x="1867319" y="10020567"/>
                </a:lnTo>
                <a:lnTo>
                  <a:pt x="1867128" y="10039858"/>
                </a:lnTo>
                <a:lnTo>
                  <a:pt x="1866557" y="10059352"/>
                </a:lnTo>
                <a:lnTo>
                  <a:pt x="1869135" y="10100767"/>
                </a:lnTo>
                <a:lnTo>
                  <a:pt x="1873631" y="10143007"/>
                </a:lnTo>
                <a:lnTo>
                  <a:pt x="1880158" y="10186022"/>
                </a:lnTo>
                <a:lnTo>
                  <a:pt x="1888845" y="10229761"/>
                </a:lnTo>
                <a:lnTo>
                  <a:pt x="1899818" y="10274186"/>
                </a:lnTo>
                <a:lnTo>
                  <a:pt x="1913204" y="10319258"/>
                </a:lnTo>
                <a:lnTo>
                  <a:pt x="1929117" y="10364927"/>
                </a:lnTo>
                <a:lnTo>
                  <a:pt x="1947697" y="10411155"/>
                </a:lnTo>
                <a:lnTo>
                  <a:pt x="1969046" y="10457891"/>
                </a:lnTo>
                <a:lnTo>
                  <a:pt x="1993315" y="10505059"/>
                </a:lnTo>
                <a:lnTo>
                  <a:pt x="3298444" y="10505059"/>
                </a:lnTo>
                <a:lnTo>
                  <a:pt x="3379482" y="10454132"/>
                </a:lnTo>
                <a:lnTo>
                  <a:pt x="3396678" y="10437685"/>
                </a:lnTo>
                <a:lnTo>
                  <a:pt x="3405784" y="10416616"/>
                </a:lnTo>
                <a:lnTo>
                  <a:pt x="3406140" y="10393731"/>
                </a:lnTo>
                <a:lnTo>
                  <a:pt x="3397072" y="10371823"/>
                </a:lnTo>
                <a:lnTo>
                  <a:pt x="3377984" y="10341712"/>
                </a:lnTo>
                <a:lnTo>
                  <a:pt x="3360216" y="10308653"/>
                </a:lnTo>
                <a:lnTo>
                  <a:pt x="3344214" y="10272560"/>
                </a:lnTo>
                <a:lnTo>
                  <a:pt x="3330397" y="10233368"/>
                </a:lnTo>
                <a:lnTo>
                  <a:pt x="3320161" y="10191280"/>
                </a:lnTo>
                <a:lnTo>
                  <a:pt x="3313366" y="10144125"/>
                </a:lnTo>
                <a:lnTo>
                  <a:pt x="3309772" y="10093325"/>
                </a:lnTo>
                <a:lnTo>
                  <a:pt x="3309150" y="10040226"/>
                </a:lnTo>
                <a:lnTo>
                  <a:pt x="3311245" y="9986251"/>
                </a:lnTo>
                <a:lnTo>
                  <a:pt x="3315830" y="9932784"/>
                </a:lnTo>
                <a:lnTo>
                  <a:pt x="3322650" y="9881210"/>
                </a:lnTo>
                <a:lnTo>
                  <a:pt x="3331464" y="9832911"/>
                </a:lnTo>
                <a:lnTo>
                  <a:pt x="3342030" y="9789287"/>
                </a:lnTo>
                <a:lnTo>
                  <a:pt x="3403663" y="9568142"/>
                </a:lnTo>
                <a:lnTo>
                  <a:pt x="3414801" y="9524035"/>
                </a:lnTo>
                <a:lnTo>
                  <a:pt x="3424072" y="9478569"/>
                </a:lnTo>
                <a:lnTo>
                  <a:pt x="3431489" y="9431909"/>
                </a:lnTo>
                <a:lnTo>
                  <a:pt x="3437051" y="9384271"/>
                </a:lnTo>
                <a:lnTo>
                  <a:pt x="3440760" y="9335821"/>
                </a:lnTo>
                <a:lnTo>
                  <a:pt x="3442627" y="9286748"/>
                </a:lnTo>
                <a:lnTo>
                  <a:pt x="3442639" y="9237256"/>
                </a:lnTo>
                <a:close/>
              </a:path>
              <a:path w="9353550" h="10505440">
                <a:moveTo>
                  <a:pt x="3527069" y="671588"/>
                </a:moveTo>
                <a:lnTo>
                  <a:pt x="3526155" y="631977"/>
                </a:lnTo>
                <a:lnTo>
                  <a:pt x="3522738" y="593267"/>
                </a:lnTo>
                <a:lnTo>
                  <a:pt x="3516934" y="555510"/>
                </a:lnTo>
                <a:lnTo>
                  <a:pt x="3498443" y="482968"/>
                </a:lnTo>
                <a:lnTo>
                  <a:pt x="3471418" y="414553"/>
                </a:lnTo>
                <a:lnTo>
                  <a:pt x="3436556" y="350520"/>
                </a:lnTo>
                <a:lnTo>
                  <a:pt x="3394583" y="291084"/>
                </a:lnTo>
                <a:lnTo>
                  <a:pt x="3346196" y="236474"/>
                </a:lnTo>
                <a:lnTo>
                  <a:pt x="3292119" y="186931"/>
                </a:lnTo>
                <a:lnTo>
                  <a:pt x="3233051" y="142671"/>
                </a:lnTo>
                <a:lnTo>
                  <a:pt x="3169729" y="103949"/>
                </a:lnTo>
                <a:lnTo>
                  <a:pt x="3102838" y="70967"/>
                </a:lnTo>
                <a:lnTo>
                  <a:pt x="3033115" y="43980"/>
                </a:lnTo>
                <a:lnTo>
                  <a:pt x="2961259" y="23215"/>
                </a:lnTo>
                <a:lnTo>
                  <a:pt x="2887980" y="8890"/>
                </a:lnTo>
                <a:lnTo>
                  <a:pt x="2814002" y="1244"/>
                </a:lnTo>
                <a:lnTo>
                  <a:pt x="2776982" y="0"/>
                </a:lnTo>
                <a:lnTo>
                  <a:pt x="2740037" y="508"/>
                </a:lnTo>
                <a:lnTo>
                  <a:pt x="2666796" y="6921"/>
                </a:lnTo>
                <a:lnTo>
                  <a:pt x="2594978" y="20688"/>
                </a:lnTo>
                <a:lnTo>
                  <a:pt x="2525318" y="42075"/>
                </a:lnTo>
                <a:lnTo>
                  <a:pt x="2458516" y="71285"/>
                </a:lnTo>
                <a:lnTo>
                  <a:pt x="2395283" y="108559"/>
                </a:lnTo>
                <a:lnTo>
                  <a:pt x="2336342" y="154127"/>
                </a:lnTo>
                <a:lnTo>
                  <a:pt x="2282393" y="208216"/>
                </a:lnTo>
                <a:lnTo>
                  <a:pt x="2257526" y="238531"/>
                </a:lnTo>
                <a:lnTo>
                  <a:pt x="2256053" y="240017"/>
                </a:lnTo>
                <a:lnTo>
                  <a:pt x="2231174" y="209702"/>
                </a:lnTo>
                <a:lnTo>
                  <a:pt x="2204872" y="181571"/>
                </a:lnTo>
                <a:lnTo>
                  <a:pt x="2148357" y="131775"/>
                </a:lnTo>
                <a:lnTo>
                  <a:pt x="2087194" y="90373"/>
                </a:lnTo>
                <a:lnTo>
                  <a:pt x="2022106" y="57162"/>
                </a:lnTo>
                <a:lnTo>
                  <a:pt x="1953806" y="31889"/>
                </a:lnTo>
                <a:lnTo>
                  <a:pt x="1883003" y="14338"/>
                </a:lnTo>
                <a:lnTo>
                  <a:pt x="1810423" y="4267"/>
                </a:lnTo>
                <a:lnTo>
                  <a:pt x="1736750" y="1460"/>
                </a:lnTo>
                <a:lnTo>
                  <a:pt x="1699729" y="2705"/>
                </a:lnTo>
                <a:lnTo>
                  <a:pt x="1625790" y="10337"/>
                </a:lnTo>
                <a:lnTo>
                  <a:pt x="1552536" y="24638"/>
                </a:lnTo>
                <a:lnTo>
                  <a:pt x="1480718" y="45389"/>
                </a:lnTo>
                <a:lnTo>
                  <a:pt x="1411008" y="72364"/>
                </a:lnTo>
                <a:lnTo>
                  <a:pt x="1344142" y="105308"/>
                </a:lnTo>
                <a:lnTo>
                  <a:pt x="1280833" y="144018"/>
                </a:lnTo>
                <a:lnTo>
                  <a:pt x="1221790" y="188239"/>
                </a:lnTo>
                <a:lnTo>
                  <a:pt x="1167714" y="237744"/>
                </a:lnTo>
                <a:lnTo>
                  <a:pt x="1119327" y="292315"/>
                </a:lnTo>
                <a:lnTo>
                  <a:pt x="1077341" y="351713"/>
                </a:lnTo>
                <a:lnTo>
                  <a:pt x="1042466" y="415696"/>
                </a:lnTo>
                <a:lnTo>
                  <a:pt x="1015415" y="484060"/>
                </a:lnTo>
                <a:lnTo>
                  <a:pt x="996899" y="556552"/>
                </a:lnTo>
                <a:lnTo>
                  <a:pt x="991057" y="594271"/>
                </a:lnTo>
                <a:lnTo>
                  <a:pt x="987628" y="632942"/>
                </a:lnTo>
                <a:lnTo>
                  <a:pt x="986688" y="672528"/>
                </a:lnTo>
                <a:lnTo>
                  <a:pt x="988314" y="713003"/>
                </a:lnTo>
                <a:lnTo>
                  <a:pt x="992619" y="754341"/>
                </a:lnTo>
                <a:lnTo>
                  <a:pt x="999680" y="796505"/>
                </a:lnTo>
                <a:lnTo>
                  <a:pt x="1009586" y="839470"/>
                </a:lnTo>
                <a:lnTo>
                  <a:pt x="1022426" y="883208"/>
                </a:lnTo>
                <a:lnTo>
                  <a:pt x="1038504" y="925957"/>
                </a:lnTo>
                <a:lnTo>
                  <a:pt x="1058824" y="970711"/>
                </a:lnTo>
                <a:lnTo>
                  <a:pt x="1082471" y="1016647"/>
                </a:lnTo>
                <a:lnTo>
                  <a:pt x="1108532" y="1062939"/>
                </a:lnTo>
                <a:lnTo>
                  <a:pt x="1136091" y="1108735"/>
                </a:lnTo>
                <a:lnTo>
                  <a:pt x="1164234" y="1153210"/>
                </a:lnTo>
                <a:lnTo>
                  <a:pt x="1192047" y="1195539"/>
                </a:lnTo>
                <a:lnTo>
                  <a:pt x="1218615" y="1234871"/>
                </a:lnTo>
                <a:lnTo>
                  <a:pt x="1243838" y="1271384"/>
                </a:lnTo>
                <a:lnTo>
                  <a:pt x="1270850" y="1309979"/>
                </a:lnTo>
                <a:lnTo>
                  <a:pt x="1299565" y="1350302"/>
                </a:lnTo>
                <a:lnTo>
                  <a:pt x="1329829" y="1392008"/>
                </a:lnTo>
                <a:lnTo>
                  <a:pt x="1361528" y="1434782"/>
                </a:lnTo>
                <a:lnTo>
                  <a:pt x="1394548" y="1478254"/>
                </a:lnTo>
                <a:lnTo>
                  <a:pt x="1428762" y="1522095"/>
                </a:lnTo>
                <a:lnTo>
                  <a:pt x="1464043" y="1565960"/>
                </a:lnTo>
                <a:lnTo>
                  <a:pt x="1500263" y="1609509"/>
                </a:lnTo>
                <a:lnTo>
                  <a:pt x="1537131" y="1652574"/>
                </a:lnTo>
                <a:lnTo>
                  <a:pt x="1574203" y="1695043"/>
                </a:lnTo>
                <a:lnTo>
                  <a:pt x="1611185" y="1736636"/>
                </a:lnTo>
                <a:lnTo>
                  <a:pt x="1647812" y="1777111"/>
                </a:lnTo>
                <a:lnTo>
                  <a:pt x="1683778" y="1816163"/>
                </a:lnTo>
                <a:lnTo>
                  <a:pt x="1718805" y="1853552"/>
                </a:lnTo>
                <a:lnTo>
                  <a:pt x="1752600" y="1888998"/>
                </a:lnTo>
                <a:lnTo>
                  <a:pt x="1784883" y="1922233"/>
                </a:lnTo>
                <a:lnTo>
                  <a:pt x="1815363" y="1952993"/>
                </a:lnTo>
                <a:lnTo>
                  <a:pt x="1863458" y="2001024"/>
                </a:lnTo>
                <a:lnTo>
                  <a:pt x="1906028" y="2042223"/>
                </a:lnTo>
                <a:lnTo>
                  <a:pt x="1979561" y="2111654"/>
                </a:lnTo>
                <a:lnTo>
                  <a:pt x="2013038" y="2143658"/>
                </a:lnTo>
                <a:lnTo>
                  <a:pt x="2069020" y="2198992"/>
                </a:lnTo>
                <a:lnTo>
                  <a:pt x="2146528" y="2270798"/>
                </a:lnTo>
                <a:lnTo>
                  <a:pt x="2215261" y="2333015"/>
                </a:lnTo>
                <a:lnTo>
                  <a:pt x="2244902" y="2359545"/>
                </a:lnTo>
                <a:lnTo>
                  <a:pt x="2256790" y="2369185"/>
                </a:lnTo>
                <a:lnTo>
                  <a:pt x="2267928" y="2359545"/>
                </a:lnTo>
                <a:lnTo>
                  <a:pt x="2375636" y="2263533"/>
                </a:lnTo>
                <a:lnTo>
                  <a:pt x="2435695" y="2209038"/>
                </a:lnTo>
                <a:lnTo>
                  <a:pt x="2469832" y="2175827"/>
                </a:lnTo>
                <a:lnTo>
                  <a:pt x="2499804" y="2143658"/>
                </a:lnTo>
                <a:lnTo>
                  <a:pt x="2607030" y="2042223"/>
                </a:lnTo>
                <a:lnTo>
                  <a:pt x="2649448" y="2001024"/>
                </a:lnTo>
                <a:lnTo>
                  <a:pt x="2697467" y="1952993"/>
                </a:lnTo>
                <a:lnTo>
                  <a:pt x="2727947" y="1922043"/>
                </a:lnTo>
                <a:lnTo>
                  <a:pt x="2760230" y="1888693"/>
                </a:lnTo>
                <a:lnTo>
                  <a:pt x="2794025" y="1853196"/>
                </a:lnTo>
                <a:lnTo>
                  <a:pt x="2829052" y="1815795"/>
                </a:lnTo>
                <a:lnTo>
                  <a:pt x="2865018" y="1776730"/>
                </a:lnTo>
                <a:lnTo>
                  <a:pt x="2901645" y="1736255"/>
                </a:lnTo>
                <a:lnTo>
                  <a:pt x="2938627" y="1694599"/>
                </a:lnTo>
                <a:lnTo>
                  <a:pt x="2975699" y="1652028"/>
                </a:lnTo>
                <a:lnTo>
                  <a:pt x="3012567" y="1608759"/>
                </a:lnTo>
                <a:lnTo>
                  <a:pt x="3048825" y="1565211"/>
                </a:lnTo>
                <a:lnTo>
                  <a:pt x="3084169" y="1521358"/>
                </a:lnTo>
                <a:lnTo>
                  <a:pt x="3118472" y="1477518"/>
                </a:lnTo>
                <a:lnTo>
                  <a:pt x="3151606" y="1434033"/>
                </a:lnTo>
                <a:lnTo>
                  <a:pt x="3183432" y="1391272"/>
                </a:lnTo>
                <a:lnTo>
                  <a:pt x="3213824" y="1349552"/>
                </a:lnTo>
                <a:lnTo>
                  <a:pt x="3242627" y="1309230"/>
                </a:lnTo>
                <a:lnTo>
                  <a:pt x="3269716" y="1270635"/>
                </a:lnTo>
                <a:lnTo>
                  <a:pt x="3294964" y="1234122"/>
                </a:lnTo>
                <a:lnTo>
                  <a:pt x="3321304" y="1194790"/>
                </a:lnTo>
                <a:lnTo>
                  <a:pt x="3349015" y="1152474"/>
                </a:lnTo>
                <a:lnTo>
                  <a:pt x="3377146" y="1107998"/>
                </a:lnTo>
                <a:lnTo>
                  <a:pt x="3404755" y="1062189"/>
                </a:lnTo>
                <a:lnTo>
                  <a:pt x="3430905" y="1015911"/>
                </a:lnTo>
                <a:lnTo>
                  <a:pt x="3454641" y="969975"/>
                </a:lnTo>
                <a:lnTo>
                  <a:pt x="3475037" y="925220"/>
                </a:lnTo>
                <a:lnTo>
                  <a:pt x="3491153" y="882484"/>
                </a:lnTo>
                <a:lnTo>
                  <a:pt x="3504031" y="838695"/>
                </a:lnTo>
                <a:lnTo>
                  <a:pt x="3513975" y="795680"/>
                </a:lnTo>
                <a:lnTo>
                  <a:pt x="3521075" y="753478"/>
                </a:lnTo>
                <a:lnTo>
                  <a:pt x="3525405" y="712101"/>
                </a:lnTo>
                <a:lnTo>
                  <a:pt x="3527069" y="671588"/>
                </a:lnTo>
                <a:close/>
              </a:path>
              <a:path w="9353550" h="10505440">
                <a:moveTo>
                  <a:pt x="3579888" y="6317208"/>
                </a:moveTo>
                <a:lnTo>
                  <a:pt x="3564712" y="6274473"/>
                </a:lnTo>
                <a:lnTo>
                  <a:pt x="3534130" y="6240983"/>
                </a:lnTo>
                <a:lnTo>
                  <a:pt x="3494455" y="6222454"/>
                </a:lnTo>
                <a:lnTo>
                  <a:pt x="3450742" y="6220142"/>
                </a:lnTo>
                <a:lnTo>
                  <a:pt x="3408019" y="6235319"/>
                </a:lnTo>
                <a:lnTo>
                  <a:pt x="3039300" y="6456578"/>
                </a:lnTo>
                <a:lnTo>
                  <a:pt x="3005798" y="6487134"/>
                </a:lnTo>
                <a:lnTo>
                  <a:pt x="2987268" y="6526797"/>
                </a:lnTo>
                <a:lnTo>
                  <a:pt x="2984957" y="6570523"/>
                </a:lnTo>
                <a:lnTo>
                  <a:pt x="3000133" y="6613258"/>
                </a:lnTo>
                <a:lnTo>
                  <a:pt x="3019044" y="6636982"/>
                </a:lnTo>
                <a:lnTo>
                  <a:pt x="3042640" y="6654368"/>
                </a:lnTo>
                <a:lnTo>
                  <a:pt x="3069488" y="6665061"/>
                </a:lnTo>
                <a:lnTo>
                  <a:pt x="3098152" y="6668719"/>
                </a:lnTo>
                <a:lnTo>
                  <a:pt x="3113189" y="6667716"/>
                </a:lnTo>
                <a:lnTo>
                  <a:pt x="3156826" y="6652412"/>
                </a:lnTo>
                <a:lnTo>
                  <a:pt x="3525545" y="6431166"/>
                </a:lnTo>
                <a:lnTo>
                  <a:pt x="3559048" y="6400597"/>
                </a:lnTo>
                <a:lnTo>
                  <a:pt x="3577577" y="6360935"/>
                </a:lnTo>
                <a:lnTo>
                  <a:pt x="3579888" y="6317208"/>
                </a:lnTo>
                <a:close/>
              </a:path>
              <a:path w="9353550" h="10505440">
                <a:moveTo>
                  <a:pt x="9353359" y="2220125"/>
                </a:moveTo>
                <a:lnTo>
                  <a:pt x="9321775" y="2195766"/>
                </a:lnTo>
                <a:lnTo>
                  <a:pt x="9262478" y="2152726"/>
                </a:lnTo>
                <a:lnTo>
                  <a:pt x="9201518" y="2111743"/>
                </a:lnTo>
                <a:lnTo>
                  <a:pt x="9139009" y="2072881"/>
                </a:lnTo>
                <a:lnTo>
                  <a:pt x="9075052" y="2036140"/>
                </a:lnTo>
                <a:lnTo>
                  <a:pt x="9009761" y="2001583"/>
                </a:lnTo>
                <a:lnTo>
                  <a:pt x="8943213" y="1969223"/>
                </a:lnTo>
                <a:lnTo>
                  <a:pt x="8875535" y="1939099"/>
                </a:lnTo>
                <a:lnTo>
                  <a:pt x="8806815" y="1911248"/>
                </a:lnTo>
                <a:lnTo>
                  <a:pt x="8737155" y="1885696"/>
                </a:lnTo>
                <a:lnTo>
                  <a:pt x="8666670" y="1862493"/>
                </a:lnTo>
                <a:lnTo>
                  <a:pt x="8595449" y="1841652"/>
                </a:lnTo>
                <a:lnTo>
                  <a:pt x="8523605" y="1823212"/>
                </a:lnTo>
                <a:lnTo>
                  <a:pt x="8451228" y="1807210"/>
                </a:lnTo>
                <a:lnTo>
                  <a:pt x="8378444" y="1793684"/>
                </a:lnTo>
                <a:lnTo>
                  <a:pt x="8305317" y="1782660"/>
                </a:lnTo>
                <a:lnTo>
                  <a:pt x="8231987" y="1774164"/>
                </a:lnTo>
                <a:lnTo>
                  <a:pt x="8158543" y="1768246"/>
                </a:lnTo>
                <a:lnTo>
                  <a:pt x="8085074" y="1764919"/>
                </a:lnTo>
                <a:lnTo>
                  <a:pt x="8011693" y="1764233"/>
                </a:lnTo>
                <a:lnTo>
                  <a:pt x="7975079" y="1764893"/>
                </a:lnTo>
                <a:lnTo>
                  <a:pt x="7902029" y="1768221"/>
                </a:lnTo>
                <a:lnTo>
                  <a:pt x="7829321" y="1774266"/>
                </a:lnTo>
                <a:lnTo>
                  <a:pt x="7757058" y="1783067"/>
                </a:lnTo>
                <a:lnTo>
                  <a:pt x="7685354" y="1794649"/>
                </a:lnTo>
                <a:lnTo>
                  <a:pt x="7614298" y="1809064"/>
                </a:lnTo>
                <a:lnTo>
                  <a:pt x="7543990" y="1826310"/>
                </a:lnTo>
                <a:lnTo>
                  <a:pt x="7474547" y="1846453"/>
                </a:lnTo>
                <a:lnTo>
                  <a:pt x="7406056" y="1869503"/>
                </a:lnTo>
                <a:lnTo>
                  <a:pt x="7338631" y="1895513"/>
                </a:lnTo>
                <a:lnTo>
                  <a:pt x="7272375" y="1924494"/>
                </a:lnTo>
                <a:lnTo>
                  <a:pt x="7207377" y="1956511"/>
                </a:lnTo>
                <a:lnTo>
                  <a:pt x="7143750" y="1991563"/>
                </a:lnTo>
                <a:lnTo>
                  <a:pt x="7081596" y="2029701"/>
                </a:lnTo>
                <a:lnTo>
                  <a:pt x="7021017" y="2070950"/>
                </a:lnTo>
                <a:lnTo>
                  <a:pt x="6962114" y="2115362"/>
                </a:lnTo>
                <a:lnTo>
                  <a:pt x="6904990" y="2162949"/>
                </a:lnTo>
                <a:lnTo>
                  <a:pt x="6849745" y="2213749"/>
                </a:lnTo>
                <a:lnTo>
                  <a:pt x="6796481" y="2267801"/>
                </a:lnTo>
                <a:lnTo>
                  <a:pt x="6770624" y="2296058"/>
                </a:lnTo>
                <a:lnTo>
                  <a:pt x="6745300" y="2325141"/>
                </a:lnTo>
                <a:lnTo>
                  <a:pt x="6720535" y="2355050"/>
                </a:lnTo>
                <a:lnTo>
                  <a:pt x="6696316" y="2385784"/>
                </a:lnTo>
                <a:lnTo>
                  <a:pt x="6692468" y="2389644"/>
                </a:lnTo>
                <a:lnTo>
                  <a:pt x="6668262" y="2358910"/>
                </a:lnTo>
                <a:lnTo>
                  <a:pt x="6643484" y="2329002"/>
                </a:lnTo>
                <a:lnTo>
                  <a:pt x="6618160" y="2299919"/>
                </a:lnTo>
                <a:lnTo>
                  <a:pt x="6592316" y="2271661"/>
                </a:lnTo>
                <a:lnTo>
                  <a:pt x="6539052" y="2217610"/>
                </a:lnTo>
                <a:lnTo>
                  <a:pt x="6483820" y="2166810"/>
                </a:lnTo>
                <a:lnTo>
                  <a:pt x="6426708" y="2119223"/>
                </a:lnTo>
                <a:lnTo>
                  <a:pt x="6367818" y="2074811"/>
                </a:lnTo>
                <a:lnTo>
                  <a:pt x="6307252" y="2033562"/>
                </a:lnTo>
                <a:lnTo>
                  <a:pt x="6245110" y="1995424"/>
                </a:lnTo>
                <a:lnTo>
                  <a:pt x="6181509" y="1960359"/>
                </a:lnTo>
                <a:lnTo>
                  <a:pt x="6116536" y="1928355"/>
                </a:lnTo>
                <a:lnTo>
                  <a:pt x="6050292" y="1899361"/>
                </a:lnTo>
                <a:lnTo>
                  <a:pt x="5982894" y="1873351"/>
                </a:lnTo>
                <a:lnTo>
                  <a:pt x="5914428" y="1850301"/>
                </a:lnTo>
                <a:lnTo>
                  <a:pt x="5845010" y="1830158"/>
                </a:lnTo>
                <a:lnTo>
                  <a:pt x="5774728" y="1812899"/>
                </a:lnTo>
                <a:lnTo>
                  <a:pt x="5703697" y="1798497"/>
                </a:lnTo>
                <a:lnTo>
                  <a:pt x="5632018" y="1786902"/>
                </a:lnTo>
                <a:lnTo>
                  <a:pt x="5559780" y="1778101"/>
                </a:lnTo>
                <a:lnTo>
                  <a:pt x="5487111" y="1772043"/>
                </a:lnTo>
                <a:lnTo>
                  <a:pt x="5414086" y="1768703"/>
                </a:lnTo>
                <a:lnTo>
                  <a:pt x="5377485" y="1768043"/>
                </a:lnTo>
                <a:lnTo>
                  <a:pt x="5340820" y="1768055"/>
                </a:lnTo>
                <a:lnTo>
                  <a:pt x="5267426" y="1770049"/>
                </a:lnTo>
                <a:lnTo>
                  <a:pt x="5193982" y="1774659"/>
                </a:lnTo>
                <a:lnTo>
                  <a:pt x="5120602" y="1781860"/>
                </a:lnTo>
                <a:lnTo>
                  <a:pt x="5047399" y="1791614"/>
                </a:lnTo>
                <a:lnTo>
                  <a:pt x="4974450" y="1803895"/>
                </a:lnTo>
                <a:lnTo>
                  <a:pt x="4901882" y="1818640"/>
                </a:lnTo>
                <a:lnTo>
                  <a:pt x="4829797" y="1835848"/>
                </a:lnTo>
                <a:lnTo>
                  <a:pt x="4758271" y="1855482"/>
                </a:lnTo>
                <a:lnTo>
                  <a:pt x="4687430" y="1877491"/>
                </a:lnTo>
                <a:lnTo>
                  <a:pt x="4617377" y="1901863"/>
                </a:lnTo>
                <a:lnTo>
                  <a:pt x="4548200" y="1928545"/>
                </a:lnTo>
                <a:lnTo>
                  <a:pt x="4480014" y="1957514"/>
                </a:lnTo>
                <a:lnTo>
                  <a:pt x="4412907" y="1988731"/>
                </a:lnTo>
                <a:lnTo>
                  <a:pt x="4346994" y="2022182"/>
                </a:lnTo>
                <a:lnTo>
                  <a:pt x="4282376" y="2057806"/>
                </a:lnTo>
                <a:lnTo>
                  <a:pt x="4219143" y="2095588"/>
                </a:lnTo>
                <a:lnTo>
                  <a:pt x="4157421" y="2135492"/>
                </a:lnTo>
                <a:lnTo>
                  <a:pt x="4097286" y="2177478"/>
                </a:lnTo>
                <a:lnTo>
                  <a:pt x="4038854" y="2221522"/>
                </a:lnTo>
                <a:lnTo>
                  <a:pt x="3982237" y="2267585"/>
                </a:lnTo>
                <a:lnTo>
                  <a:pt x="3927513" y="2315629"/>
                </a:lnTo>
                <a:lnTo>
                  <a:pt x="3874808" y="2365641"/>
                </a:lnTo>
                <a:lnTo>
                  <a:pt x="3824198" y="2417559"/>
                </a:lnTo>
                <a:lnTo>
                  <a:pt x="3775811" y="2471369"/>
                </a:lnTo>
                <a:lnTo>
                  <a:pt x="3729736" y="2527033"/>
                </a:lnTo>
                <a:lnTo>
                  <a:pt x="3686086" y="2584526"/>
                </a:lnTo>
                <a:lnTo>
                  <a:pt x="3644950" y="2643797"/>
                </a:lnTo>
                <a:lnTo>
                  <a:pt x="3606431" y="2704833"/>
                </a:lnTo>
                <a:lnTo>
                  <a:pt x="3570643" y="2767584"/>
                </a:lnTo>
                <a:lnTo>
                  <a:pt x="3537686" y="2832023"/>
                </a:lnTo>
                <a:lnTo>
                  <a:pt x="3507651" y="2898114"/>
                </a:lnTo>
                <a:lnTo>
                  <a:pt x="3480651" y="2965831"/>
                </a:lnTo>
                <a:lnTo>
                  <a:pt x="3456775" y="3035135"/>
                </a:lnTo>
                <a:lnTo>
                  <a:pt x="3436137" y="3106001"/>
                </a:lnTo>
                <a:lnTo>
                  <a:pt x="3418852" y="3178391"/>
                </a:lnTo>
                <a:lnTo>
                  <a:pt x="3404997" y="3252254"/>
                </a:lnTo>
                <a:lnTo>
                  <a:pt x="3394684" y="3327590"/>
                </a:lnTo>
                <a:lnTo>
                  <a:pt x="3390887" y="3365792"/>
                </a:lnTo>
                <a:lnTo>
                  <a:pt x="3388004" y="3404336"/>
                </a:lnTo>
                <a:lnTo>
                  <a:pt x="3386074" y="3443236"/>
                </a:lnTo>
                <a:lnTo>
                  <a:pt x="3385083" y="3482479"/>
                </a:lnTo>
                <a:lnTo>
                  <a:pt x="3385070" y="3522065"/>
                </a:lnTo>
                <a:lnTo>
                  <a:pt x="3386023" y="3561981"/>
                </a:lnTo>
                <a:lnTo>
                  <a:pt x="3387953" y="3602228"/>
                </a:lnTo>
                <a:lnTo>
                  <a:pt x="3390900" y="3642804"/>
                </a:lnTo>
                <a:lnTo>
                  <a:pt x="3394849" y="3683698"/>
                </a:lnTo>
                <a:lnTo>
                  <a:pt x="3399828" y="3724910"/>
                </a:lnTo>
                <a:lnTo>
                  <a:pt x="3405848" y="3766439"/>
                </a:lnTo>
                <a:lnTo>
                  <a:pt x="3412921" y="3808272"/>
                </a:lnTo>
                <a:lnTo>
                  <a:pt x="3421062" y="3850424"/>
                </a:lnTo>
                <a:lnTo>
                  <a:pt x="3430270" y="3892867"/>
                </a:lnTo>
                <a:lnTo>
                  <a:pt x="3440569" y="3935615"/>
                </a:lnTo>
                <a:lnTo>
                  <a:pt x="3451974" y="3978643"/>
                </a:lnTo>
                <a:lnTo>
                  <a:pt x="3464496" y="4021975"/>
                </a:lnTo>
                <a:lnTo>
                  <a:pt x="3478149" y="4065587"/>
                </a:lnTo>
                <a:lnTo>
                  <a:pt x="3492652" y="4107256"/>
                </a:lnTo>
                <a:lnTo>
                  <a:pt x="3508984" y="4149864"/>
                </a:lnTo>
                <a:lnTo>
                  <a:pt x="3526993" y="4193324"/>
                </a:lnTo>
                <a:lnTo>
                  <a:pt x="3546564" y="4237507"/>
                </a:lnTo>
                <a:lnTo>
                  <a:pt x="3567544" y="4282287"/>
                </a:lnTo>
                <a:lnTo>
                  <a:pt x="3589820" y="4327537"/>
                </a:lnTo>
                <a:lnTo>
                  <a:pt x="3613264" y="4373143"/>
                </a:lnTo>
                <a:lnTo>
                  <a:pt x="3637724" y="4418990"/>
                </a:lnTo>
                <a:lnTo>
                  <a:pt x="3663086" y="4464951"/>
                </a:lnTo>
                <a:lnTo>
                  <a:pt x="3689210" y="4510913"/>
                </a:lnTo>
                <a:lnTo>
                  <a:pt x="3715969" y="4556747"/>
                </a:lnTo>
                <a:lnTo>
                  <a:pt x="3743236" y="4602340"/>
                </a:lnTo>
                <a:lnTo>
                  <a:pt x="3770858" y="4647565"/>
                </a:lnTo>
                <a:lnTo>
                  <a:pt x="3798722" y="4692307"/>
                </a:lnTo>
                <a:lnTo>
                  <a:pt x="3826687" y="4736439"/>
                </a:lnTo>
                <a:lnTo>
                  <a:pt x="3854640" y="4779861"/>
                </a:lnTo>
                <a:lnTo>
                  <a:pt x="3882428" y="4822418"/>
                </a:lnTo>
                <a:lnTo>
                  <a:pt x="3909923" y="4864024"/>
                </a:lnTo>
                <a:lnTo>
                  <a:pt x="3936987" y="4904537"/>
                </a:lnTo>
                <a:lnTo>
                  <a:pt x="3989349" y="4981829"/>
                </a:lnTo>
                <a:lnTo>
                  <a:pt x="4063606" y="5089271"/>
                </a:lnTo>
                <a:lnTo>
                  <a:pt x="4116413" y="5164683"/>
                </a:lnTo>
                <a:lnTo>
                  <a:pt x="4171721" y="5242725"/>
                </a:lnTo>
                <a:lnTo>
                  <a:pt x="4229366" y="5322976"/>
                </a:lnTo>
                <a:lnTo>
                  <a:pt x="4289247" y="5405082"/>
                </a:lnTo>
                <a:lnTo>
                  <a:pt x="4319968" y="5446712"/>
                </a:lnTo>
                <a:lnTo>
                  <a:pt x="4351198" y="5488673"/>
                </a:lnTo>
                <a:lnTo>
                  <a:pt x="4382922" y="5530901"/>
                </a:lnTo>
                <a:lnTo>
                  <a:pt x="4415104" y="5573357"/>
                </a:lnTo>
                <a:lnTo>
                  <a:pt x="4447756" y="5616003"/>
                </a:lnTo>
                <a:lnTo>
                  <a:pt x="4480826" y="5658777"/>
                </a:lnTo>
                <a:lnTo>
                  <a:pt x="4514329" y="5701639"/>
                </a:lnTo>
                <a:lnTo>
                  <a:pt x="4548238" y="5744540"/>
                </a:lnTo>
                <a:lnTo>
                  <a:pt x="4582528" y="5787428"/>
                </a:lnTo>
                <a:lnTo>
                  <a:pt x="4617186" y="5830265"/>
                </a:lnTo>
                <a:lnTo>
                  <a:pt x="4652200" y="5873013"/>
                </a:lnTo>
                <a:lnTo>
                  <a:pt x="4687544" y="5915609"/>
                </a:lnTo>
                <a:lnTo>
                  <a:pt x="4723219" y="5958002"/>
                </a:lnTo>
                <a:lnTo>
                  <a:pt x="4759122" y="6000216"/>
                </a:lnTo>
                <a:lnTo>
                  <a:pt x="4831321" y="6084151"/>
                </a:lnTo>
                <a:lnTo>
                  <a:pt x="4903775" y="6167158"/>
                </a:lnTo>
                <a:lnTo>
                  <a:pt x="4976152" y="6248933"/>
                </a:lnTo>
                <a:lnTo>
                  <a:pt x="5048161" y="6329197"/>
                </a:lnTo>
                <a:lnTo>
                  <a:pt x="5119471" y="6407645"/>
                </a:lnTo>
                <a:lnTo>
                  <a:pt x="5189779" y="6483985"/>
                </a:lnTo>
                <a:lnTo>
                  <a:pt x="5258752" y="6557924"/>
                </a:lnTo>
                <a:lnTo>
                  <a:pt x="5326075" y="6629171"/>
                </a:lnTo>
                <a:lnTo>
                  <a:pt x="5391442" y="6697408"/>
                </a:lnTo>
                <a:lnTo>
                  <a:pt x="5454535" y="6762369"/>
                </a:lnTo>
                <a:lnTo>
                  <a:pt x="5515038" y="6823748"/>
                </a:lnTo>
                <a:lnTo>
                  <a:pt x="5590832" y="6900050"/>
                </a:lnTo>
                <a:lnTo>
                  <a:pt x="5635345" y="6944423"/>
                </a:lnTo>
                <a:lnTo>
                  <a:pt x="5677903" y="6986346"/>
                </a:lnTo>
                <a:lnTo>
                  <a:pt x="5718645" y="7026046"/>
                </a:lnTo>
                <a:lnTo>
                  <a:pt x="5757735" y="7063740"/>
                </a:lnTo>
                <a:lnTo>
                  <a:pt x="5831535" y="7134009"/>
                </a:lnTo>
                <a:lnTo>
                  <a:pt x="5997333" y="7290308"/>
                </a:lnTo>
                <a:lnTo>
                  <a:pt x="6028474" y="7320026"/>
                </a:lnTo>
                <a:lnTo>
                  <a:pt x="6059284" y="7349769"/>
                </a:lnTo>
                <a:lnTo>
                  <a:pt x="6205156" y="7493940"/>
                </a:lnTo>
                <a:lnTo>
                  <a:pt x="6407112" y="7681049"/>
                </a:lnTo>
                <a:lnTo>
                  <a:pt x="6586194" y="7843152"/>
                </a:lnTo>
                <a:lnTo>
                  <a:pt x="6663436" y="7912290"/>
                </a:lnTo>
                <a:lnTo>
                  <a:pt x="6694424" y="7937411"/>
                </a:lnTo>
                <a:lnTo>
                  <a:pt x="6723456" y="7912290"/>
                </a:lnTo>
                <a:lnTo>
                  <a:pt x="7004101" y="7662113"/>
                </a:lnTo>
                <a:lnTo>
                  <a:pt x="7160565" y="7520127"/>
                </a:lnTo>
                <a:lnTo>
                  <a:pt x="7249515" y="7433589"/>
                </a:lnTo>
                <a:lnTo>
                  <a:pt x="7327570" y="7349769"/>
                </a:lnTo>
                <a:lnTo>
                  <a:pt x="7390155" y="7290308"/>
                </a:lnTo>
                <a:lnTo>
                  <a:pt x="7556081" y="7134009"/>
                </a:lnTo>
                <a:lnTo>
                  <a:pt x="7629614" y="7063740"/>
                </a:lnTo>
                <a:lnTo>
                  <a:pt x="7668565" y="7026046"/>
                </a:lnTo>
                <a:lnTo>
                  <a:pt x="7709179" y="6986346"/>
                </a:lnTo>
                <a:lnTo>
                  <a:pt x="7751623" y="6944423"/>
                </a:lnTo>
                <a:lnTo>
                  <a:pt x="7796060" y="6900050"/>
                </a:lnTo>
                <a:lnTo>
                  <a:pt x="7901724" y="6793116"/>
                </a:lnTo>
                <a:lnTo>
                  <a:pt x="7963573" y="6729641"/>
                </a:lnTo>
                <a:lnTo>
                  <a:pt x="8027835" y="6662839"/>
                </a:lnTo>
                <a:lnTo>
                  <a:pt x="8094231" y="6592964"/>
                </a:lnTo>
                <a:lnTo>
                  <a:pt x="8162417" y="6520307"/>
                </a:lnTo>
                <a:lnTo>
                  <a:pt x="8232102" y="6445123"/>
                </a:lnTo>
                <a:lnTo>
                  <a:pt x="8302942" y="6367691"/>
                </a:lnTo>
                <a:lnTo>
                  <a:pt x="8374647" y="6288265"/>
                </a:lnTo>
                <a:lnTo>
                  <a:pt x="8446884" y="6207125"/>
                </a:lnTo>
                <a:lnTo>
                  <a:pt x="8519338" y="6124524"/>
                </a:lnTo>
                <a:lnTo>
                  <a:pt x="8555558" y="6082779"/>
                </a:lnTo>
                <a:lnTo>
                  <a:pt x="8591702" y="6040755"/>
                </a:lnTo>
                <a:lnTo>
                  <a:pt x="8627758" y="5998502"/>
                </a:lnTo>
                <a:lnTo>
                  <a:pt x="8699335" y="5913666"/>
                </a:lnTo>
                <a:lnTo>
                  <a:pt x="8734717" y="5871070"/>
                </a:lnTo>
                <a:lnTo>
                  <a:pt x="8769769" y="5828335"/>
                </a:lnTo>
                <a:lnTo>
                  <a:pt x="8804491" y="5785497"/>
                </a:lnTo>
                <a:lnTo>
                  <a:pt x="8838857" y="5742597"/>
                </a:lnTo>
                <a:lnTo>
                  <a:pt x="8872842" y="5699696"/>
                </a:lnTo>
                <a:lnTo>
                  <a:pt x="8906434" y="5656834"/>
                </a:lnTo>
                <a:lnTo>
                  <a:pt x="8939619" y="5614060"/>
                </a:lnTo>
                <a:lnTo>
                  <a:pt x="8972372" y="5571426"/>
                </a:lnTo>
                <a:lnTo>
                  <a:pt x="9004681" y="5528970"/>
                </a:lnTo>
                <a:lnTo>
                  <a:pt x="9036507" y="5486743"/>
                </a:lnTo>
                <a:lnTo>
                  <a:pt x="9067863" y="5444782"/>
                </a:lnTo>
                <a:lnTo>
                  <a:pt x="9129039" y="5361889"/>
                </a:lnTo>
                <a:lnTo>
                  <a:pt x="9188044" y="5280660"/>
                </a:lnTo>
                <a:lnTo>
                  <a:pt x="9244736" y="5201463"/>
                </a:lnTo>
                <a:lnTo>
                  <a:pt x="9298965" y="5124691"/>
                </a:lnTo>
                <a:lnTo>
                  <a:pt x="9353359" y="5046700"/>
                </a:lnTo>
                <a:lnTo>
                  <a:pt x="9353359" y="2220125"/>
                </a:lnTo>
                <a:close/>
              </a:path>
            </a:pathLst>
          </a:custGeom>
          <a:solidFill>
            <a:srgbClr val="EADED9"/>
          </a:solidFill>
        </p:spPr>
        <p:txBody>
          <a:bodyPr wrap="square" lIns="0" tIns="0" rIns="0" bIns="0" rtlCol="0"/>
          <a:lstStyle/>
          <a:p>
            <a:endParaRPr>
              <a:latin typeface="Arial" panose="020B0604020202020204" pitchFamily="34" charset="0"/>
            </a:endParaRPr>
          </a:p>
        </p:txBody>
      </p:sp>
      <p:pic>
        <p:nvPicPr>
          <p:cNvPr id="3" name="object 7">
            <a:extLst>
              <a:ext uri="{FF2B5EF4-FFF2-40B4-BE49-F238E27FC236}">
                <a16:creationId xmlns:a16="http://schemas.microsoft.com/office/drawing/2014/main" id="{89D4B5C1-350C-FCDF-DE9B-482C4CE79F5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Tree>
    <p:extLst>
      <p:ext uri="{BB962C8B-B14F-4D97-AF65-F5344CB8AC3E}">
        <p14:creationId xmlns:p14="http://schemas.microsoft.com/office/powerpoint/2010/main" val="30759878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EFFBFA"/>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53D20826-55AD-AD96-9B4A-200B0C7F6809}"/>
              </a:ext>
            </a:extLst>
          </p:cNvPr>
          <p:cNvSpPr>
            <a:spLocks noGrp="1"/>
          </p:cNvSpPr>
          <p:nvPr>
            <p:ph type="body" sz="quarter" idx="13" hasCustomPrompt="1"/>
          </p:nvPr>
        </p:nvSpPr>
        <p:spPr>
          <a:xfrm>
            <a:off x="381000" y="2084221"/>
            <a:ext cx="4997071" cy="792396"/>
          </a:xfrm>
          <a:prstGeom prst="rect">
            <a:avLst/>
          </a:prstGeom>
        </p:spPr>
        <p:txBody>
          <a:bodyPr/>
          <a:lstStyle>
            <a:lvl1pPr marL="0" indent="0">
              <a:buNone/>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0" name="Text Placeholder 10">
            <a:extLst>
              <a:ext uri="{FF2B5EF4-FFF2-40B4-BE49-F238E27FC236}">
                <a16:creationId xmlns:a16="http://schemas.microsoft.com/office/drawing/2014/main" id="{3726AE29-54C4-FFE1-2F7E-7459176D9807}"/>
              </a:ext>
            </a:extLst>
          </p:cNvPr>
          <p:cNvSpPr>
            <a:spLocks noGrp="1"/>
          </p:cNvSpPr>
          <p:nvPr>
            <p:ph type="body" sz="quarter" idx="14" hasCustomPrompt="1"/>
          </p:nvPr>
        </p:nvSpPr>
        <p:spPr>
          <a:xfrm>
            <a:off x="381000" y="3429002"/>
            <a:ext cx="4997071" cy="447367"/>
          </a:xfrm>
          <a:prstGeom prst="rect">
            <a:avLst/>
          </a:prstGeom>
        </p:spPr>
        <p:txBody>
          <a:bodyPr/>
          <a:lstStyle>
            <a:lvl1pPr marL="0" indent="0">
              <a:buNone/>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pic>
        <p:nvPicPr>
          <p:cNvPr id="3" name="object 7">
            <a:extLst>
              <a:ext uri="{FF2B5EF4-FFF2-40B4-BE49-F238E27FC236}">
                <a16:creationId xmlns:a16="http://schemas.microsoft.com/office/drawing/2014/main" id="{50C133DC-F3A3-B03B-2C03-52B39DBF5D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4" name="object 5">
            <a:extLst>
              <a:ext uri="{FF2B5EF4-FFF2-40B4-BE49-F238E27FC236}">
                <a16:creationId xmlns:a16="http://schemas.microsoft.com/office/drawing/2014/main" id="{C861A4CB-1FA7-175B-AEDF-3D1C56DD7F93}"/>
              </a:ext>
            </a:extLst>
          </p:cNvPr>
          <p:cNvSpPr/>
          <p:nvPr userDrawn="1"/>
        </p:nvSpPr>
        <p:spPr>
          <a:xfrm>
            <a:off x="4267200" y="1"/>
            <a:ext cx="5638800" cy="5811968"/>
          </a:xfrm>
          <a:custGeom>
            <a:avLst/>
            <a:gdLst/>
            <a:ahLst/>
            <a:cxnLst/>
            <a:rect l="l" t="t" r="r" b="b"/>
            <a:pathLst>
              <a:path w="9408160" h="9697085">
                <a:moveTo>
                  <a:pt x="4015435" y="473773"/>
                </a:moveTo>
                <a:lnTo>
                  <a:pt x="4014470" y="421411"/>
                </a:lnTo>
                <a:lnTo>
                  <a:pt x="4011892" y="379526"/>
                </a:lnTo>
                <a:lnTo>
                  <a:pt x="4007586" y="327177"/>
                </a:lnTo>
                <a:lnTo>
                  <a:pt x="4001655" y="274828"/>
                </a:lnTo>
                <a:lnTo>
                  <a:pt x="3994073" y="222465"/>
                </a:lnTo>
                <a:lnTo>
                  <a:pt x="3984879" y="170116"/>
                </a:lnTo>
                <a:lnTo>
                  <a:pt x="3974071" y="117754"/>
                </a:lnTo>
                <a:lnTo>
                  <a:pt x="3961676" y="65405"/>
                </a:lnTo>
                <a:lnTo>
                  <a:pt x="3947680" y="23520"/>
                </a:lnTo>
                <a:lnTo>
                  <a:pt x="3940695" y="0"/>
                </a:lnTo>
                <a:lnTo>
                  <a:pt x="3750894" y="0"/>
                </a:lnTo>
                <a:lnTo>
                  <a:pt x="3756215" y="13055"/>
                </a:lnTo>
                <a:lnTo>
                  <a:pt x="3771646" y="65405"/>
                </a:lnTo>
                <a:lnTo>
                  <a:pt x="3785438" y="107289"/>
                </a:lnTo>
                <a:lnTo>
                  <a:pt x="3797579" y="149174"/>
                </a:lnTo>
                <a:lnTo>
                  <a:pt x="3808082" y="201523"/>
                </a:lnTo>
                <a:lnTo>
                  <a:pt x="3816934" y="243408"/>
                </a:lnTo>
                <a:lnTo>
                  <a:pt x="3824147" y="295770"/>
                </a:lnTo>
                <a:lnTo>
                  <a:pt x="3829697" y="337642"/>
                </a:lnTo>
                <a:lnTo>
                  <a:pt x="3833596" y="390004"/>
                </a:lnTo>
                <a:lnTo>
                  <a:pt x="3835831" y="442353"/>
                </a:lnTo>
                <a:lnTo>
                  <a:pt x="3836416" y="484238"/>
                </a:lnTo>
                <a:lnTo>
                  <a:pt x="3835336" y="536600"/>
                </a:lnTo>
                <a:lnTo>
                  <a:pt x="3832593" y="578472"/>
                </a:lnTo>
                <a:lnTo>
                  <a:pt x="3828186" y="630834"/>
                </a:lnTo>
                <a:lnTo>
                  <a:pt x="3822103" y="672719"/>
                </a:lnTo>
                <a:lnTo>
                  <a:pt x="3814356" y="725068"/>
                </a:lnTo>
                <a:lnTo>
                  <a:pt x="3804932" y="777430"/>
                </a:lnTo>
                <a:lnTo>
                  <a:pt x="3793833" y="819315"/>
                </a:lnTo>
                <a:lnTo>
                  <a:pt x="3781056" y="871664"/>
                </a:lnTo>
                <a:lnTo>
                  <a:pt x="3766591" y="913549"/>
                </a:lnTo>
                <a:lnTo>
                  <a:pt x="3750449" y="955433"/>
                </a:lnTo>
                <a:lnTo>
                  <a:pt x="3726345" y="924013"/>
                </a:lnTo>
                <a:lnTo>
                  <a:pt x="3698811" y="882129"/>
                </a:lnTo>
                <a:lnTo>
                  <a:pt x="3667849" y="840244"/>
                </a:lnTo>
                <a:lnTo>
                  <a:pt x="3633520" y="798372"/>
                </a:lnTo>
                <a:lnTo>
                  <a:pt x="3595827" y="756488"/>
                </a:lnTo>
                <a:lnTo>
                  <a:pt x="3554806" y="714603"/>
                </a:lnTo>
                <a:lnTo>
                  <a:pt x="3524758" y="683183"/>
                </a:lnTo>
                <a:lnTo>
                  <a:pt x="3493439" y="651776"/>
                </a:lnTo>
                <a:lnTo>
                  <a:pt x="3460851" y="620356"/>
                </a:lnTo>
                <a:lnTo>
                  <a:pt x="3427057" y="588949"/>
                </a:lnTo>
                <a:lnTo>
                  <a:pt x="3392081" y="557542"/>
                </a:lnTo>
                <a:lnTo>
                  <a:pt x="3355949" y="526122"/>
                </a:lnTo>
                <a:lnTo>
                  <a:pt x="3318726" y="494715"/>
                </a:lnTo>
                <a:lnTo>
                  <a:pt x="3280410" y="463296"/>
                </a:lnTo>
                <a:lnTo>
                  <a:pt x="3241065" y="431888"/>
                </a:lnTo>
                <a:lnTo>
                  <a:pt x="3200730" y="400469"/>
                </a:lnTo>
                <a:lnTo>
                  <a:pt x="3159417" y="369062"/>
                </a:lnTo>
                <a:lnTo>
                  <a:pt x="3117189" y="337642"/>
                </a:lnTo>
                <a:lnTo>
                  <a:pt x="3074060" y="306235"/>
                </a:lnTo>
                <a:lnTo>
                  <a:pt x="3030067" y="274828"/>
                </a:lnTo>
                <a:lnTo>
                  <a:pt x="2985262" y="243408"/>
                </a:lnTo>
                <a:lnTo>
                  <a:pt x="2939681" y="212001"/>
                </a:lnTo>
                <a:lnTo>
                  <a:pt x="2893339" y="191058"/>
                </a:lnTo>
                <a:lnTo>
                  <a:pt x="2798572" y="128231"/>
                </a:lnTo>
                <a:lnTo>
                  <a:pt x="2651976" y="33997"/>
                </a:lnTo>
                <a:lnTo>
                  <a:pt x="2602712" y="13055"/>
                </a:lnTo>
                <a:lnTo>
                  <a:pt x="2582278" y="0"/>
                </a:lnTo>
                <a:lnTo>
                  <a:pt x="2185847" y="0"/>
                </a:lnTo>
                <a:lnTo>
                  <a:pt x="2311819" y="54940"/>
                </a:lnTo>
                <a:lnTo>
                  <a:pt x="2360853" y="86347"/>
                </a:lnTo>
                <a:lnTo>
                  <a:pt x="2410104" y="107289"/>
                </a:lnTo>
                <a:lnTo>
                  <a:pt x="2509126" y="170116"/>
                </a:lnTo>
                <a:lnTo>
                  <a:pt x="2558796" y="191058"/>
                </a:lnTo>
                <a:lnTo>
                  <a:pt x="2657906" y="253885"/>
                </a:lnTo>
                <a:lnTo>
                  <a:pt x="2754693" y="316712"/>
                </a:lnTo>
                <a:lnTo>
                  <a:pt x="2801988" y="348119"/>
                </a:lnTo>
                <a:lnTo>
                  <a:pt x="2848495" y="379526"/>
                </a:lnTo>
                <a:lnTo>
                  <a:pt x="2894177" y="400469"/>
                </a:lnTo>
                <a:lnTo>
                  <a:pt x="2938996" y="431888"/>
                </a:lnTo>
                <a:lnTo>
                  <a:pt x="2982912" y="463296"/>
                </a:lnTo>
                <a:lnTo>
                  <a:pt x="3025876" y="494715"/>
                </a:lnTo>
                <a:lnTo>
                  <a:pt x="3067875" y="526122"/>
                </a:lnTo>
                <a:lnTo>
                  <a:pt x="3108833" y="557542"/>
                </a:lnTo>
                <a:lnTo>
                  <a:pt x="3148723" y="588949"/>
                </a:lnTo>
                <a:lnTo>
                  <a:pt x="3187522" y="620356"/>
                </a:lnTo>
                <a:lnTo>
                  <a:pt x="3225177" y="651776"/>
                </a:lnTo>
                <a:lnTo>
                  <a:pt x="3261639" y="683183"/>
                </a:lnTo>
                <a:lnTo>
                  <a:pt x="3296882" y="714603"/>
                </a:lnTo>
                <a:lnTo>
                  <a:pt x="3330854" y="746010"/>
                </a:lnTo>
                <a:lnTo>
                  <a:pt x="3363531" y="777430"/>
                </a:lnTo>
                <a:lnTo>
                  <a:pt x="3394849" y="808837"/>
                </a:lnTo>
                <a:lnTo>
                  <a:pt x="3424796" y="840244"/>
                </a:lnTo>
                <a:lnTo>
                  <a:pt x="3488906" y="913549"/>
                </a:lnTo>
                <a:lnTo>
                  <a:pt x="3539502" y="976376"/>
                </a:lnTo>
                <a:lnTo>
                  <a:pt x="3578034" y="1028725"/>
                </a:lnTo>
                <a:lnTo>
                  <a:pt x="3605974" y="1070610"/>
                </a:lnTo>
                <a:lnTo>
                  <a:pt x="3624783" y="1112494"/>
                </a:lnTo>
                <a:lnTo>
                  <a:pt x="3640848" y="1164844"/>
                </a:lnTo>
                <a:lnTo>
                  <a:pt x="3640937" y="1175321"/>
                </a:lnTo>
                <a:lnTo>
                  <a:pt x="3641026" y="1185786"/>
                </a:lnTo>
                <a:lnTo>
                  <a:pt x="3637838" y="1196263"/>
                </a:lnTo>
                <a:lnTo>
                  <a:pt x="3629990" y="1206728"/>
                </a:lnTo>
                <a:lnTo>
                  <a:pt x="3614585" y="1217206"/>
                </a:lnTo>
                <a:lnTo>
                  <a:pt x="3590760" y="1217206"/>
                </a:lnTo>
                <a:lnTo>
                  <a:pt x="3557676" y="1227670"/>
                </a:lnTo>
                <a:lnTo>
                  <a:pt x="3460331" y="1227670"/>
                </a:lnTo>
                <a:lnTo>
                  <a:pt x="3394379" y="1217206"/>
                </a:lnTo>
                <a:lnTo>
                  <a:pt x="3315792" y="1206728"/>
                </a:lnTo>
                <a:lnTo>
                  <a:pt x="3223704" y="1175321"/>
                </a:lnTo>
                <a:lnTo>
                  <a:pt x="3098101" y="1143901"/>
                </a:lnTo>
                <a:lnTo>
                  <a:pt x="3054616" y="1122959"/>
                </a:lnTo>
                <a:lnTo>
                  <a:pt x="3010395" y="1112494"/>
                </a:lnTo>
                <a:lnTo>
                  <a:pt x="2919946" y="1070610"/>
                </a:lnTo>
                <a:lnTo>
                  <a:pt x="2873806" y="1060145"/>
                </a:lnTo>
                <a:lnTo>
                  <a:pt x="2732265" y="997318"/>
                </a:lnTo>
                <a:lnTo>
                  <a:pt x="2684195" y="965898"/>
                </a:lnTo>
                <a:lnTo>
                  <a:pt x="2587002" y="924013"/>
                </a:lnTo>
                <a:lnTo>
                  <a:pt x="2537980" y="892606"/>
                </a:lnTo>
                <a:lnTo>
                  <a:pt x="2488717" y="871664"/>
                </a:lnTo>
                <a:lnTo>
                  <a:pt x="2439276" y="840244"/>
                </a:lnTo>
                <a:lnTo>
                  <a:pt x="2389708" y="819315"/>
                </a:lnTo>
                <a:lnTo>
                  <a:pt x="2240915" y="725068"/>
                </a:lnTo>
                <a:lnTo>
                  <a:pt x="2192172" y="704126"/>
                </a:lnTo>
                <a:lnTo>
                  <a:pt x="2144141" y="672719"/>
                </a:lnTo>
                <a:lnTo>
                  <a:pt x="2096846" y="641299"/>
                </a:lnTo>
                <a:lnTo>
                  <a:pt x="2050338" y="609892"/>
                </a:lnTo>
                <a:lnTo>
                  <a:pt x="2004644" y="578472"/>
                </a:lnTo>
                <a:lnTo>
                  <a:pt x="1959825" y="547065"/>
                </a:lnTo>
                <a:lnTo>
                  <a:pt x="1915909" y="515658"/>
                </a:lnTo>
                <a:lnTo>
                  <a:pt x="1872932" y="484238"/>
                </a:lnTo>
                <a:lnTo>
                  <a:pt x="1830946" y="452831"/>
                </a:lnTo>
                <a:lnTo>
                  <a:pt x="1789988" y="421411"/>
                </a:lnTo>
                <a:lnTo>
                  <a:pt x="1750085" y="390004"/>
                </a:lnTo>
                <a:lnTo>
                  <a:pt x="1711299" y="358584"/>
                </a:lnTo>
                <a:lnTo>
                  <a:pt x="1673644" y="327177"/>
                </a:lnTo>
                <a:lnTo>
                  <a:pt x="1637182" y="295770"/>
                </a:lnTo>
                <a:lnTo>
                  <a:pt x="1601939" y="264350"/>
                </a:lnTo>
                <a:lnTo>
                  <a:pt x="1567967" y="232943"/>
                </a:lnTo>
                <a:lnTo>
                  <a:pt x="1535290" y="201523"/>
                </a:lnTo>
                <a:lnTo>
                  <a:pt x="1503972" y="170116"/>
                </a:lnTo>
                <a:lnTo>
                  <a:pt x="1474025" y="138696"/>
                </a:lnTo>
                <a:lnTo>
                  <a:pt x="1409890" y="75869"/>
                </a:lnTo>
                <a:lnTo>
                  <a:pt x="1359293" y="13055"/>
                </a:lnTo>
                <a:lnTo>
                  <a:pt x="1349679" y="0"/>
                </a:lnTo>
                <a:lnTo>
                  <a:pt x="1060640" y="0"/>
                </a:lnTo>
                <a:lnTo>
                  <a:pt x="13741" y="2232876"/>
                </a:lnTo>
                <a:lnTo>
                  <a:pt x="10883" y="2232876"/>
                </a:lnTo>
                <a:lnTo>
                  <a:pt x="8496" y="2243353"/>
                </a:lnTo>
                <a:lnTo>
                  <a:pt x="6477" y="2243353"/>
                </a:lnTo>
                <a:lnTo>
                  <a:pt x="1422" y="2264295"/>
                </a:lnTo>
                <a:lnTo>
                  <a:pt x="0" y="2285238"/>
                </a:lnTo>
                <a:lnTo>
                  <a:pt x="2070" y="2316645"/>
                </a:lnTo>
                <a:lnTo>
                  <a:pt x="7531" y="2337587"/>
                </a:lnTo>
                <a:lnTo>
                  <a:pt x="16319" y="2358529"/>
                </a:lnTo>
                <a:lnTo>
                  <a:pt x="28346" y="2389936"/>
                </a:lnTo>
                <a:lnTo>
                  <a:pt x="43522" y="2421356"/>
                </a:lnTo>
                <a:lnTo>
                  <a:pt x="61772" y="2452763"/>
                </a:lnTo>
                <a:lnTo>
                  <a:pt x="83007" y="2473706"/>
                </a:lnTo>
                <a:lnTo>
                  <a:pt x="107149" y="2515590"/>
                </a:lnTo>
                <a:lnTo>
                  <a:pt x="134124" y="2547010"/>
                </a:lnTo>
                <a:lnTo>
                  <a:pt x="163830" y="2578417"/>
                </a:lnTo>
                <a:lnTo>
                  <a:pt x="196202" y="2609824"/>
                </a:lnTo>
                <a:lnTo>
                  <a:pt x="231140" y="2651709"/>
                </a:lnTo>
                <a:lnTo>
                  <a:pt x="268579" y="2683129"/>
                </a:lnTo>
                <a:lnTo>
                  <a:pt x="308419" y="2714536"/>
                </a:lnTo>
                <a:lnTo>
                  <a:pt x="350596" y="2756420"/>
                </a:lnTo>
                <a:lnTo>
                  <a:pt x="395008" y="2798305"/>
                </a:lnTo>
                <a:lnTo>
                  <a:pt x="441591" y="2829725"/>
                </a:lnTo>
                <a:lnTo>
                  <a:pt x="490258" y="2871597"/>
                </a:lnTo>
                <a:lnTo>
                  <a:pt x="540905" y="2903016"/>
                </a:lnTo>
                <a:lnTo>
                  <a:pt x="593483" y="2944901"/>
                </a:lnTo>
                <a:lnTo>
                  <a:pt x="647890" y="2986786"/>
                </a:lnTo>
                <a:lnTo>
                  <a:pt x="704037" y="3018193"/>
                </a:lnTo>
                <a:lnTo>
                  <a:pt x="761860" y="3060077"/>
                </a:lnTo>
                <a:lnTo>
                  <a:pt x="821270" y="3091484"/>
                </a:lnTo>
                <a:lnTo>
                  <a:pt x="882167" y="3133369"/>
                </a:lnTo>
                <a:lnTo>
                  <a:pt x="943648" y="3164789"/>
                </a:lnTo>
                <a:lnTo>
                  <a:pt x="1004773" y="3206673"/>
                </a:lnTo>
                <a:lnTo>
                  <a:pt x="1184744" y="3300907"/>
                </a:lnTo>
                <a:lnTo>
                  <a:pt x="1243228" y="3321850"/>
                </a:lnTo>
                <a:lnTo>
                  <a:pt x="1300772" y="3353257"/>
                </a:lnTo>
                <a:lnTo>
                  <a:pt x="1357261" y="3374199"/>
                </a:lnTo>
                <a:lnTo>
                  <a:pt x="1466608" y="3416084"/>
                </a:lnTo>
                <a:lnTo>
                  <a:pt x="1519237" y="3437026"/>
                </a:lnTo>
                <a:lnTo>
                  <a:pt x="1570355" y="3457968"/>
                </a:lnTo>
                <a:lnTo>
                  <a:pt x="1619834" y="3468446"/>
                </a:lnTo>
                <a:lnTo>
                  <a:pt x="1667573" y="3489388"/>
                </a:lnTo>
                <a:lnTo>
                  <a:pt x="1713458" y="3499853"/>
                </a:lnTo>
                <a:lnTo>
                  <a:pt x="1757362" y="3510330"/>
                </a:lnTo>
                <a:lnTo>
                  <a:pt x="1799170" y="3510330"/>
                </a:lnTo>
                <a:lnTo>
                  <a:pt x="1838782" y="3520795"/>
                </a:lnTo>
                <a:lnTo>
                  <a:pt x="1999767" y="3520795"/>
                </a:lnTo>
                <a:lnTo>
                  <a:pt x="2044725" y="3499853"/>
                </a:lnTo>
                <a:lnTo>
                  <a:pt x="2077300" y="3478911"/>
                </a:lnTo>
                <a:lnTo>
                  <a:pt x="2081034" y="3468446"/>
                </a:lnTo>
                <a:lnTo>
                  <a:pt x="2087156" y="3468446"/>
                </a:lnTo>
                <a:lnTo>
                  <a:pt x="3597567" y="1405674"/>
                </a:lnTo>
                <a:lnTo>
                  <a:pt x="3649776" y="1395209"/>
                </a:lnTo>
                <a:lnTo>
                  <a:pt x="3695458" y="1374267"/>
                </a:lnTo>
                <a:lnTo>
                  <a:pt x="3734549" y="1353324"/>
                </a:lnTo>
                <a:lnTo>
                  <a:pt x="3766947" y="1321917"/>
                </a:lnTo>
                <a:lnTo>
                  <a:pt x="3792601" y="1290497"/>
                </a:lnTo>
                <a:lnTo>
                  <a:pt x="3792956" y="1290497"/>
                </a:lnTo>
                <a:lnTo>
                  <a:pt x="3818204" y="1248613"/>
                </a:lnTo>
                <a:lnTo>
                  <a:pt x="3827716" y="1227670"/>
                </a:lnTo>
                <a:lnTo>
                  <a:pt x="3841978" y="1196263"/>
                </a:lnTo>
                <a:lnTo>
                  <a:pt x="3864254" y="1154379"/>
                </a:lnTo>
                <a:lnTo>
                  <a:pt x="3885031" y="1112494"/>
                </a:lnTo>
                <a:lnTo>
                  <a:pt x="3904310" y="1060145"/>
                </a:lnTo>
                <a:lnTo>
                  <a:pt x="3922064" y="1018260"/>
                </a:lnTo>
                <a:lnTo>
                  <a:pt x="3938308" y="965898"/>
                </a:lnTo>
                <a:lnTo>
                  <a:pt x="3941978" y="955433"/>
                </a:lnTo>
                <a:lnTo>
                  <a:pt x="3953014" y="924013"/>
                </a:lnTo>
                <a:lnTo>
                  <a:pt x="3966184" y="871664"/>
                </a:lnTo>
                <a:lnTo>
                  <a:pt x="3977817" y="819315"/>
                </a:lnTo>
                <a:lnTo>
                  <a:pt x="3987901" y="777430"/>
                </a:lnTo>
                <a:lnTo>
                  <a:pt x="3996423" y="725068"/>
                </a:lnTo>
                <a:lnTo>
                  <a:pt x="4003383" y="672719"/>
                </a:lnTo>
                <a:lnTo>
                  <a:pt x="4008780" y="630834"/>
                </a:lnTo>
                <a:lnTo>
                  <a:pt x="4012590" y="578472"/>
                </a:lnTo>
                <a:lnTo>
                  <a:pt x="4014813" y="526122"/>
                </a:lnTo>
                <a:lnTo>
                  <a:pt x="4015181" y="494715"/>
                </a:lnTo>
                <a:lnTo>
                  <a:pt x="4015308" y="484238"/>
                </a:lnTo>
                <a:lnTo>
                  <a:pt x="4015435" y="473773"/>
                </a:lnTo>
                <a:close/>
              </a:path>
              <a:path w="9408160" h="9697085">
                <a:moveTo>
                  <a:pt x="9407944" y="5885535"/>
                </a:moveTo>
                <a:lnTo>
                  <a:pt x="9399562" y="5873775"/>
                </a:lnTo>
                <a:lnTo>
                  <a:pt x="9366148" y="5853874"/>
                </a:lnTo>
                <a:lnTo>
                  <a:pt x="9331935" y="5863488"/>
                </a:lnTo>
                <a:lnTo>
                  <a:pt x="9294901" y="5890298"/>
                </a:lnTo>
                <a:lnTo>
                  <a:pt x="9258871" y="5924689"/>
                </a:lnTo>
                <a:lnTo>
                  <a:pt x="9227718" y="5957049"/>
                </a:lnTo>
                <a:lnTo>
                  <a:pt x="9191866" y="5996305"/>
                </a:lnTo>
                <a:lnTo>
                  <a:pt x="9156840" y="6035687"/>
                </a:lnTo>
                <a:lnTo>
                  <a:pt x="9122537" y="6075210"/>
                </a:lnTo>
                <a:lnTo>
                  <a:pt x="9088882" y="6114872"/>
                </a:lnTo>
                <a:lnTo>
                  <a:pt x="9055786" y="6154699"/>
                </a:lnTo>
                <a:lnTo>
                  <a:pt x="9023172" y="6194691"/>
                </a:lnTo>
                <a:lnTo>
                  <a:pt x="8990965" y="6234862"/>
                </a:lnTo>
                <a:lnTo>
                  <a:pt x="8959050" y="6275222"/>
                </a:lnTo>
                <a:lnTo>
                  <a:pt x="8927376" y="6315773"/>
                </a:lnTo>
                <a:lnTo>
                  <a:pt x="8864371" y="6397498"/>
                </a:lnTo>
                <a:lnTo>
                  <a:pt x="8737422" y="6563703"/>
                </a:lnTo>
                <a:lnTo>
                  <a:pt x="8714537" y="6595275"/>
                </a:lnTo>
                <a:lnTo>
                  <a:pt x="8690508" y="6627889"/>
                </a:lnTo>
                <a:lnTo>
                  <a:pt x="8639391" y="6696024"/>
                </a:lnTo>
                <a:lnTo>
                  <a:pt x="8467903" y="6920916"/>
                </a:lnTo>
                <a:lnTo>
                  <a:pt x="8407108" y="7001611"/>
                </a:lnTo>
                <a:lnTo>
                  <a:pt x="8376425" y="7042861"/>
                </a:lnTo>
                <a:lnTo>
                  <a:pt x="8345678" y="7084644"/>
                </a:lnTo>
                <a:lnTo>
                  <a:pt x="8314957" y="7126922"/>
                </a:lnTo>
                <a:lnTo>
                  <a:pt x="8284337" y="7169671"/>
                </a:lnTo>
                <a:lnTo>
                  <a:pt x="8253933" y="7212825"/>
                </a:lnTo>
                <a:lnTo>
                  <a:pt x="8223821" y="7256361"/>
                </a:lnTo>
                <a:lnTo>
                  <a:pt x="8194078" y="7300239"/>
                </a:lnTo>
                <a:lnTo>
                  <a:pt x="8164817" y="7344397"/>
                </a:lnTo>
                <a:lnTo>
                  <a:pt x="8136115" y="7388822"/>
                </a:lnTo>
                <a:lnTo>
                  <a:pt x="8108074" y="7433462"/>
                </a:lnTo>
                <a:lnTo>
                  <a:pt x="8080756" y="7478268"/>
                </a:lnTo>
                <a:lnTo>
                  <a:pt x="8054276" y="7523213"/>
                </a:lnTo>
                <a:lnTo>
                  <a:pt x="8028724" y="7568247"/>
                </a:lnTo>
                <a:lnTo>
                  <a:pt x="8004175" y="7613332"/>
                </a:lnTo>
                <a:lnTo>
                  <a:pt x="7980731" y="7658430"/>
                </a:lnTo>
                <a:lnTo>
                  <a:pt x="7958468" y="7703502"/>
                </a:lnTo>
                <a:lnTo>
                  <a:pt x="7937487" y="7748486"/>
                </a:lnTo>
                <a:lnTo>
                  <a:pt x="7917878" y="7793368"/>
                </a:lnTo>
                <a:lnTo>
                  <a:pt x="7899730" y="7838097"/>
                </a:lnTo>
                <a:lnTo>
                  <a:pt x="7883131" y="7882636"/>
                </a:lnTo>
                <a:lnTo>
                  <a:pt x="7868171" y="7926933"/>
                </a:lnTo>
                <a:lnTo>
                  <a:pt x="7854924" y="7970952"/>
                </a:lnTo>
                <a:lnTo>
                  <a:pt x="7843507" y="8014665"/>
                </a:lnTo>
                <a:lnTo>
                  <a:pt x="7833995" y="8058010"/>
                </a:lnTo>
                <a:lnTo>
                  <a:pt x="7826489" y="8100962"/>
                </a:lnTo>
                <a:lnTo>
                  <a:pt x="7821054" y="8143481"/>
                </a:lnTo>
                <a:lnTo>
                  <a:pt x="7817802" y="8185505"/>
                </a:lnTo>
                <a:lnTo>
                  <a:pt x="7816824" y="8227022"/>
                </a:lnTo>
                <a:lnTo>
                  <a:pt x="7818196" y="8267979"/>
                </a:lnTo>
                <a:lnTo>
                  <a:pt x="7822006" y="8308327"/>
                </a:lnTo>
                <a:lnTo>
                  <a:pt x="7828064" y="8347850"/>
                </a:lnTo>
                <a:lnTo>
                  <a:pt x="7835849" y="8386483"/>
                </a:lnTo>
                <a:lnTo>
                  <a:pt x="7845285" y="8424253"/>
                </a:lnTo>
                <a:lnTo>
                  <a:pt x="7856347" y="8461134"/>
                </a:lnTo>
                <a:lnTo>
                  <a:pt x="7868996" y="8497113"/>
                </a:lnTo>
                <a:lnTo>
                  <a:pt x="7898803" y="8566379"/>
                </a:lnTo>
                <a:lnTo>
                  <a:pt x="7934376" y="8631999"/>
                </a:lnTo>
                <a:lnTo>
                  <a:pt x="7975308" y="8693912"/>
                </a:lnTo>
                <a:lnTo>
                  <a:pt x="8021244" y="8752078"/>
                </a:lnTo>
                <a:lnTo>
                  <a:pt x="8071815" y="8806459"/>
                </a:lnTo>
                <a:lnTo>
                  <a:pt x="8126654" y="8856980"/>
                </a:lnTo>
                <a:lnTo>
                  <a:pt x="8185378" y="8903614"/>
                </a:lnTo>
                <a:lnTo>
                  <a:pt x="8247621" y="8946299"/>
                </a:lnTo>
                <a:lnTo>
                  <a:pt x="8313013" y="8984971"/>
                </a:lnTo>
                <a:lnTo>
                  <a:pt x="8346783" y="9002801"/>
                </a:lnTo>
                <a:lnTo>
                  <a:pt x="8381200" y="9019616"/>
                </a:lnTo>
                <a:lnTo>
                  <a:pt x="8416214" y="9035390"/>
                </a:lnTo>
                <a:lnTo>
                  <a:pt x="8451774" y="9050147"/>
                </a:lnTo>
                <a:lnTo>
                  <a:pt x="8487854" y="9063863"/>
                </a:lnTo>
                <a:lnTo>
                  <a:pt x="8524405" y="9076538"/>
                </a:lnTo>
                <a:lnTo>
                  <a:pt x="8561362" y="9088158"/>
                </a:lnTo>
                <a:lnTo>
                  <a:pt x="8598700" y="9098724"/>
                </a:lnTo>
                <a:lnTo>
                  <a:pt x="8636356" y="9108224"/>
                </a:lnTo>
                <a:lnTo>
                  <a:pt x="8674278" y="9116670"/>
                </a:lnTo>
                <a:lnTo>
                  <a:pt x="8712454" y="9124023"/>
                </a:lnTo>
                <a:lnTo>
                  <a:pt x="8750795" y="9130309"/>
                </a:lnTo>
                <a:lnTo>
                  <a:pt x="8789289" y="9135504"/>
                </a:lnTo>
                <a:lnTo>
                  <a:pt x="8827872" y="9139593"/>
                </a:lnTo>
                <a:lnTo>
                  <a:pt x="8866492" y="9142603"/>
                </a:lnTo>
                <a:lnTo>
                  <a:pt x="8905126" y="9144495"/>
                </a:lnTo>
                <a:lnTo>
                  <a:pt x="8943708" y="9145270"/>
                </a:lnTo>
                <a:lnTo>
                  <a:pt x="8982202" y="9144940"/>
                </a:lnTo>
                <a:lnTo>
                  <a:pt x="9020556" y="9143479"/>
                </a:lnTo>
                <a:lnTo>
                  <a:pt x="9058719" y="9140888"/>
                </a:lnTo>
                <a:lnTo>
                  <a:pt x="9096654" y="9137155"/>
                </a:lnTo>
                <a:lnTo>
                  <a:pt x="9171635" y="9126258"/>
                </a:lnTo>
                <a:lnTo>
                  <a:pt x="9245143" y="9110739"/>
                </a:lnTo>
                <a:lnTo>
                  <a:pt x="9316796" y="9090546"/>
                </a:lnTo>
                <a:lnTo>
                  <a:pt x="9386227" y="9065628"/>
                </a:lnTo>
                <a:lnTo>
                  <a:pt x="9407944" y="9056459"/>
                </a:lnTo>
                <a:lnTo>
                  <a:pt x="9407944" y="5885535"/>
                </a:lnTo>
                <a:close/>
              </a:path>
              <a:path w="9408160" h="9697085">
                <a:moveTo>
                  <a:pt x="9407944" y="3106547"/>
                </a:moveTo>
                <a:lnTo>
                  <a:pt x="9346882" y="3081172"/>
                </a:lnTo>
                <a:lnTo>
                  <a:pt x="9302610" y="3065424"/>
                </a:lnTo>
                <a:lnTo>
                  <a:pt x="9257411" y="3051365"/>
                </a:lnTo>
                <a:lnTo>
                  <a:pt x="9211310" y="3039046"/>
                </a:lnTo>
                <a:lnTo>
                  <a:pt x="9210434" y="3036265"/>
                </a:lnTo>
                <a:lnTo>
                  <a:pt x="8056346" y="2752915"/>
                </a:lnTo>
                <a:lnTo>
                  <a:pt x="8089430" y="2618219"/>
                </a:lnTo>
                <a:lnTo>
                  <a:pt x="7862684" y="2562555"/>
                </a:lnTo>
                <a:lnTo>
                  <a:pt x="8014487" y="1944331"/>
                </a:lnTo>
                <a:lnTo>
                  <a:pt x="7929689" y="1923516"/>
                </a:lnTo>
                <a:lnTo>
                  <a:pt x="7976324" y="1733575"/>
                </a:lnTo>
                <a:lnTo>
                  <a:pt x="8061109" y="1754403"/>
                </a:lnTo>
                <a:lnTo>
                  <a:pt x="7864259" y="1359306"/>
                </a:lnTo>
                <a:lnTo>
                  <a:pt x="7819568" y="1267358"/>
                </a:lnTo>
                <a:lnTo>
                  <a:pt x="7793647" y="1214805"/>
                </a:lnTo>
                <a:lnTo>
                  <a:pt x="7766621" y="1162164"/>
                </a:lnTo>
                <a:lnTo>
                  <a:pt x="7739494" y="1112710"/>
                </a:lnTo>
                <a:lnTo>
                  <a:pt x="7713218" y="1069657"/>
                </a:lnTo>
                <a:lnTo>
                  <a:pt x="7688770" y="1036256"/>
                </a:lnTo>
                <a:lnTo>
                  <a:pt x="7660386" y="1006690"/>
                </a:lnTo>
                <a:lnTo>
                  <a:pt x="7602042" y="966419"/>
                </a:lnTo>
                <a:lnTo>
                  <a:pt x="7534288" y="939609"/>
                </a:lnTo>
                <a:lnTo>
                  <a:pt x="7492212" y="928027"/>
                </a:lnTo>
                <a:lnTo>
                  <a:pt x="7449299" y="918743"/>
                </a:lnTo>
                <a:lnTo>
                  <a:pt x="7408392" y="912456"/>
                </a:lnTo>
                <a:lnTo>
                  <a:pt x="7376211" y="910971"/>
                </a:lnTo>
                <a:lnTo>
                  <a:pt x="7342086" y="912863"/>
                </a:lnTo>
                <a:lnTo>
                  <a:pt x="7266775" y="932637"/>
                </a:lnTo>
                <a:lnTo>
                  <a:pt x="7229500" y="950887"/>
                </a:lnTo>
                <a:lnTo>
                  <a:pt x="7186231" y="976858"/>
                </a:lnTo>
                <a:lnTo>
                  <a:pt x="7139292" y="1008138"/>
                </a:lnTo>
                <a:lnTo>
                  <a:pt x="7091019" y="1042289"/>
                </a:lnTo>
                <a:lnTo>
                  <a:pt x="7043763" y="1076883"/>
                </a:lnTo>
                <a:lnTo>
                  <a:pt x="6961645" y="1137704"/>
                </a:lnTo>
                <a:lnTo>
                  <a:pt x="6842442" y="1224597"/>
                </a:lnTo>
                <a:lnTo>
                  <a:pt x="6604190" y="1396695"/>
                </a:lnTo>
                <a:lnTo>
                  <a:pt x="6689953" y="1417751"/>
                </a:lnTo>
                <a:lnTo>
                  <a:pt x="6643332" y="1607680"/>
                </a:lnTo>
                <a:lnTo>
                  <a:pt x="6557581" y="1586623"/>
                </a:lnTo>
                <a:lnTo>
                  <a:pt x="6440271" y="2064334"/>
                </a:lnTo>
                <a:lnTo>
                  <a:pt x="6385954" y="2054085"/>
                </a:lnTo>
                <a:lnTo>
                  <a:pt x="6331966" y="2049894"/>
                </a:lnTo>
                <a:lnTo>
                  <a:pt x="6278727" y="2051532"/>
                </a:lnTo>
                <a:lnTo>
                  <a:pt x="6226619" y="2058771"/>
                </a:lnTo>
                <a:lnTo>
                  <a:pt x="6176048" y="2071382"/>
                </a:lnTo>
                <a:lnTo>
                  <a:pt x="6170600" y="2048522"/>
                </a:lnTo>
                <a:lnTo>
                  <a:pt x="6156769" y="2003018"/>
                </a:lnTo>
                <a:lnTo>
                  <a:pt x="6133516" y="1951037"/>
                </a:lnTo>
                <a:lnTo>
                  <a:pt x="6096216" y="1897253"/>
                </a:lnTo>
                <a:lnTo>
                  <a:pt x="6048603" y="1853247"/>
                </a:lnTo>
                <a:lnTo>
                  <a:pt x="5993574" y="1821319"/>
                </a:lnTo>
                <a:lnTo>
                  <a:pt x="5933656" y="1801609"/>
                </a:lnTo>
                <a:lnTo>
                  <a:pt x="5903468" y="1797050"/>
                </a:lnTo>
                <a:lnTo>
                  <a:pt x="5874601" y="1797240"/>
                </a:lnTo>
                <a:lnTo>
                  <a:pt x="5822683" y="1815058"/>
                </a:lnTo>
                <a:lnTo>
                  <a:pt x="5777268" y="1857781"/>
                </a:lnTo>
                <a:lnTo>
                  <a:pt x="5732005" y="1925408"/>
                </a:lnTo>
                <a:lnTo>
                  <a:pt x="5706669" y="1969312"/>
                </a:lnTo>
                <a:lnTo>
                  <a:pt x="5678627" y="2021116"/>
                </a:lnTo>
                <a:lnTo>
                  <a:pt x="5646979" y="2081720"/>
                </a:lnTo>
                <a:lnTo>
                  <a:pt x="5582247" y="2206421"/>
                </a:lnTo>
                <a:lnTo>
                  <a:pt x="5557444" y="2253602"/>
                </a:lnTo>
                <a:lnTo>
                  <a:pt x="5530913" y="2303576"/>
                </a:lnTo>
                <a:lnTo>
                  <a:pt x="5502605" y="2356320"/>
                </a:lnTo>
                <a:lnTo>
                  <a:pt x="5472430" y="2411806"/>
                </a:lnTo>
                <a:lnTo>
                  <a:pt x="5449748" y="2452090"/>
                </a:lnTo>
                <a:lnTo>
                  <a:pt x="5426189" y="2493403"/>
                </a:lnTo>
                <a:lnTo>
                  <a:pt x="5401780" y="2535644"/>
                </a:lnTo>
                <a:lnTo>
                  <a:pt x="5376557" y="2578633"/>
                </a:lnTo>
                <a:lnTo>
                  <a:pt x="5350561" y="2622245"/>
                </a:lnTo>
                <a:lnTo>
                  <a:pt x="5323814" y="2666352"/>
                </a:lnTo>
                <a:lnTo>
                  <a:pt x="5296357" y="2710777"/>
                </a:lnTo>
                <a:lnTo>
                  <a:pt x="5268201" y="2755404"/>
                </a:lnTo>
                <a:lnTo>
                  <a:pt x="5239410" y="2800070"/>
                </a:lnTo>
                <a:lnTo>
                  <a:pt x="5209984" y="2844660"/>
                </a:lnTo>
                <a:lnTo>
                  <a:pt x="5182806" y="2884741"/>
                </a:lnTo>
                <a:lnTo>
                  <a:pt x="5155196" y="2924683"/>
                </a:lnTo>
                <a:lnTo>
                  <a:pt x="5127155" y="2964497"/>
                </a:lnTo>
                <a:lnTo>
                  <a:pt x="5098681" y="3004210"/>
                </a:lnTo>
                <a:lnTo>
                  <a:pt x="5069789" y="3043885"/>
                </a:lnTo>
                <a:lnTo>
                  <a:pt x="5040477" y="3083509"/>
                </a:lnTo>
                <a:lnTo>
                  <a:pt x="5010759" y="3123146"/>
                </a:lnTo>
                <a:lnTo>
                  <a:pt x="4980610" y="3162820"/>
                </a:lnTo>
                <a:lnTo>
                  <a:pt x="4950066" y="3202559"/>
                </a:lnTo>
                <a:lnTo>
                  <a:pt x="4919116" y="3242386"/>
                </a:lnTo>
                <a:lnTo>
                  <a:pt x="4887773" y="3282340"/>
                </a:lnTo>
                <a:lnTo>
                  <a:pt x="4856200" y="3322231"/>
                </a:lnTo>
                <a:lnTo>
                  <a:pt x="4824120" y="3362261"/>
                </a:lnTo>
                <a:lnTo>
                  <a:pt x="4791507" y="3402419"/>
                </a:lnTo>
                <a:lnTo>
                  <a:pt x="4758321" y="3442627"/>
                </a:lnTo>
                <a:lnTo>
                  <a:pt x="4724514" y="3482873"/>
                </a:lnTo>
                <a:lnTo>
                  <a:pt x="4690046" y="3523094"/>
                </a:lnTo>
                <a:lnTo>
                  <a:pt x="4654893" y="3563251"/>
                </a:lnTo>
                <a:lnTo>
                  <a:pt x="4618990" y="3603307"/>
                </a:lnTo>
                <a:lnTo>
                  <a:pt x="4582299" y="3643223"/>
                </a:lnTo>
                <a:lnTo>
                  <a:pt x="4544796" y="3682949"/>
                </a:lnTo>
                <a:lnTo>
                  <a:pt x="4506430" y="3722459"/>
                </a:lnTo>
                <a:lnTo>
                  <a:pt x="4473041" y="3755644"/>
                </a:lnTo>
                <a:lnTo>
                  <a:pt x="4438929" y="3788753"/>
                </a:lnTo>
                <a:lnTo>
                  <a:pt x="4404068" y="3821874"/>
                </a:lnTo>
                <a:lnTo>
                  <a:pt x="4368393" y="3855072"/>
                </a:lnTo>
                <a:lnTo>
                  <a:pt x="4331868" y="3888448"/>
                </a:lnTo>
                <a:lnTo>
                  <a:pt x="4294416" y="3922077"/>
                </a:lnTo>
                <a:lnTo>
                  <a:pt x="4255986" y="3956037"/>
                </a:lnTo>
                <a:lnTo>
                  <a:pt x="4216552" y="3990416"/>
                </a:lnTo>
                <a:lnTo>
                  <a:pt x="4176039" y="4025303"/>
                </a:lnTo>
                <a:lnTo>
                  <a:pt x="4134396" y="4060761"/>
                </a:lnTo>
                <a:lnTo>
                  <a:pt x="4091571" y="4096880"/>
                </a:lnTo>
                <a:lnTo>
                  <a:pt x="4002189" y="4171454"/>
                </a:lnTo>
                <a:lnTo>
                  <a:pt x="3925278" y="4234980"/>
                </a:lnTo>
                <a:lnTo>
                  <a:pt x="3845483" y="4300169"/>
                </a:lnTo>
                <a:lnTo>
                  <a:pt x="3763454" y="4366234"/>
                </a:lnTo>
                <a:lnTo>
                  <a:pt x="3721811" y="4399343"/>
                </a:lnTo>
                <a:lnTo>
                  <a:pt x="3679850" y="4432376"/>
                </a:lnTo>
                <a:lnTo>
                  <a:pt x="3637648" y="4465231"/>
                </a:lnTo>
                <a:lnTo>
                  <a:pt x="3595293" y="4497806"/>
                </a:lnTo>
                <a:lnTo>
                  <a:pt x="3552875" y="4530014"/>
                </a:lnTo>
                <a:lnTo>
                  <a:pt x="3510470" y="4561738"/>
                </a:lnTo>
                <a:lnTo>
                  <a:pt x="3468154" y="4592891"/>
                </a:lnTo>
                <a:lnTo>
                  <a:pt x="3426015" y="4623384"/>
                </a:lnTo>
                <a:lnTo>
                  <a:pt x="3384118" y="4653089"/>
                </a:lnTo>
                <a:lnTo>
                  <a:pt x="3342576" y="4681931"/>
                </a:lnTo>
                <a:lnTo>
                  <a:pt x="3295535" y="4713935"/>
                </a:lnTo>
                <a:lnTo>
                  <a:pt x="3249028" y="4744694"/>
                </a:lnTo>
                <a:lnTo>
                  <a:pt x="3203029" y="4774273"/>
                </a:lnTo>
                <a:lnTo>
                  <a:pt x="3157512" y="4802721"/>
                </a:lnTo>
                <a:lnTo>
                  <a:pt x="3112452" y="4830089"/>
                </a:lnTo>
                <a:lnTo>
                  <a:pt x="3067824" y="4856454"/>
                </a:lnTo>
                <a:lnTo>
                  <a:pt x="3023603" y="4881854"/>
                </a:lnTo>
                <a:lnTo>
                  <a:pt x="2979775" y="4906353"/>
                </a:lnTo>
                <a:lnTo>
                  <a:pt x="2936303" y="4930000"/>
                </a:lnTo>
                <a:lnTo>
                  <a:pt x="2893174" y="4952860"/>
                </a:lnTo>
                <a:lnTo>
                  <a:pt x="2850362" y="4974983"/>
                </a:lnTo>
                <a:lnTo>
                  <a:pt x="2807843" y="4996421"/>
                </a:lnTo>
                <a:lnTo>
                  <a:pt x="2765590" y="5017236"/>
                </a:lnTo>
                <a:lnTo>
                  <a:pt x="2723578" y="5037493"/>
                </a:lnTo>
                <a:lnTo>
                  <a:pt x="2674556" y="5060010"/>
                </a:lnTo>
                <a:lnTo>
                  <a:pt x="2625826" y="5081816"/>
                </a:lnTo>
                <a:lnTo>
                  <a:pt x="2577503" y="5102885"/>
                </a:lnTo>
                <a:lnTo>
                  <a:pt x="2529662" y="5123218"/>
                </a:lnTo>
                <a:lnTo>
                  <a:pt x="2482405" y="5142801"/>
                </a:lnTo>
                <a:lnTo>
                  <a:pt x="2435809" y="5161610"/>
                </a:lnTo>
                <a:lnTo>
                  <a:pt x="2389975" y="5179619"/>
                </a:lnTo>
                <a:lnTo>
                  <a:pt x="2345004" y="5196827"/>
                </a:lnTo>
                <a:lnTo>
                  <a:pt x="2300960" y="5213223"/>
                </a:lnTo>
                <a:lnTo>
                  <a:pt x="2257958" y="5228793"/>
                </a:lnTo>
                <a:lnTo>
                  <a:pt x="2216086" y="5243512"/>
                </a:lnTo>
                <a:lnTo>
                  <a:pt x="2175421" y="5257355"/>
                </a:lnTo>
                <a:lnTo>
                  <a:pt x="2117217" y="5276634"/>
                </a:lnTo>
                <a:lnTo>
                  <a:pt x="2062099" y="5294223"/>
                </a:lnTo>
                <a:lnTo>
                  <a:pt x="1962150" y="5325656"/>
                </a:lnTo>
                <a:lnTo>
                  <a:pt x="1917814" y="5340134"/>
                </a:lnTo>
                <a:lnTo>
                  <a:pt x="1877555" y="5354205"/>
                </a:lnTo>
                <a:lnTo>
                  <a:pt x="1841627" y="5368201"/>
                </a:lnTo>
                <a:lnTo>
                  <a:pt x="1762620" y="5411660"/>
                </a:lnTo>
                <a:lnTo>
                  <a:pt x="1730933" y="5442267"/>
                </a:lnTo>
                <a:lnTo>
                  <a:pt x="1703235" y="5506669"/>
                </a:lnTo>
                <a:lnTo>
                  <a:pt x="1701647" y="5539676"/>
                </a:lnTo>
                <a:lnTo>
                  <a:pt x="1707400" y="5571845"/>
                </a:lnTo>
                <a:lnTo>
                  <a:pt x="1743557" y="5629072"/>
                </a:lnTo>
                <a:lnTo>
                  <a:pt x="1774494" y="5651893"/>
                </a:lnTo>
                <a:lnTo>
                  <a:pt x="1814410" y="5669534"/>
                </a:lnTo>
                <a:lnTo>
                  <a:pt x="1862670" y="5680659"/>
                </a:lnTo>
                <a:lnTo>
                  <a:pt x="1918627" y="5683897"/>
                </a:lnTo>
                <a:lnTo>
                  <a:pt x="1954314" y="5681878"/>
                </a:lnTo>
                <a:lnTo>
                  <a:pt x="1993442" y="5676836"/>
                </a:lnTo>
                <a:lnTo>
                  <a:pt x="2036991" y="5668480"/>
                </a:lnTo>
                <a:lnTo>
                  <a:pt x="2085924" y="5656529"/>
                </a:lnTo>
                <a:lnTo>
                  <a:pt x="2141194" y="5640679"/>
                </a:lnTo>
                <a:lnTo>
                  <a:pt x="2203767" y="5620651"/>
                </a:lnTo>
                <a:lnTo>
                  <a:pt x="2274608" y="5596128"/>
                </a:lnTo>
                <a:lnTo>
                  <a:pt x="2313038" y="5582221"/>
                </a:lnTo>
                <a:lnTo>
                  <a:pt x="2353614" y="5567172"/>
                </a:lnTo>
                <a:lnTo>
                  <a:pt x="2396147" y="5551043"/>
                </a:lnTo>
                <a:lnTo>
                  <a:pt x="2440419" y="5533898"/>
                </a:lnTo>
                <a:lnTo>
                  <a:pt x="2486228" y="5515813"/>
                </a:lnTo>
                <a:lnTo>
                  <a:pt x="2533370" y="5496839"/>
                </a:lnTo>
                <a:lnTo>
                  <a:pt x="2581643" y="5477053"/>
                </a:lnTo>
                <a:lnTo>
                  <a:pt x="2630830" y="5456517"/>
                </a:lnTo>
                <a:lnTo>
                  <a:pt x="2680741" y="5435308"/>
                </a:lnTo>
                <a:lnTo>
                  <a:pt x="2731160" y="5413476"/>
                </a:lnTo>
                <a:lnTo>
                  <a:pt x="2781884" y="5391086"/>
                </a:lnTo>
                <a:lnTo>
                  <a:pt x="2832709" y="5368226"/>
                </a:lnTo>
                <a:lnTo>
                  <a:pt x="2883446" y="5344947"/>
                </a:lnTo>
                <a:lnTo>
                  <a:pt x="2933865" y="5321325"/>
                </a:lnTo>
                <a:lnTo>
                  <a:pt x="2980232" y="5298897"/>
                </a:lnTo>
                <a:lnTo>
                  <a:pt x="3026232" y="5276126"/>
                </a:lnTo>
                <a:lnTo>
                  <a:pt x="3071926" y="5252986"/>
                </a:lnTo>
                <a:lnTo>
                  <a:pt x="3117354" y="5229466"/>
                </a:lnTo>
                <a:lnTo>
                  <a:pt x="3162566" y="5205539"/>
                </a:lnTo>
                <a:lnTo>
                  <a:pt x="3207626" y="5181181"/>
                </a:lnTo>
                <a:lnTo>
                  <a:pt x="3252571" y="5156378"/>
                </a:lnTo>
                <a:lnTo>
                  <a:pt x="3297466" y="5131105"/>
                </a:lnTo>
                <a:lnTo>
                  <a:pt x="3342348" y="5105336"/>
                </a:lnTo>
                <a:lnTo>
                  <a:pt x="3387280" y="5079060"/>
                </a:lnTo>
                <a:lnTo>
                  <a:pt x="3432302" y="5052250"/>
                </a:lnTo>
                <a:lnTo>
                  <a:pt x="3477476" y="5024882"/>
                </a:lnTo>
                <a:lnTo>
                  <a:pt x="3522840" y="4996942"/>
                </a:lnTo>
                <a:lnTo>
                  <a:pt x="3568446" y="4968392"/>
                </a:lnTo>
                <a:lnTo>
                  <a:pt x="3614356" y="4939233"/>
                </a:lnTo>
                <a:lnTo>
                  <a:pt x="3657866" y="4911356"/>
                </a:lnTo>
                <a:lnTo>
                  <a:pt x="3701554" y="4882947"/>
                </a:lnTo>
                <a:lnTo>
                  <a:pt x="3745319" y="4854118"/>
                </a:lnTo>
                <a:lnTo>
                  <a:pt x="3789057" y="4824946"/>
                </a:lnTo>
                <a:lnTo>
                  <a:pt x="3832656" y="4795532"/>
                </a:lnTo>
                <a:lnTo>
                  <a:pt x="3875989" y="4765967"/>
                </a:lnTo>
                <a:lnTo>
                  <a:pt x="3918978" y="4736338"/>
                </a:lnTo>
                <a:lnTo>
                  <a:pt x="3961498" y="4706734"/>
                </a:lnTo>
                <a:lnTo>
                  <a:pt x="4003433" y="4677257"/>
                </a:lnTo>
                <a:lnTo>
                  <a:pt x="4044670" y="4647997"/>
                </a:lnTo>
                <a:lnTo>
                  <a:pt x="4124680" y="4590491"/>
                </a:lnTo>
                <a:lnTo>
                  <a:pt x="4200614" y="4534941"/>
                </a:lnTo>
                <a:lnTo>
                  <a:pt x="4271619" y="4482096"/>
                </a:lnTo>
                <a:lnTo>
                  <a:pt x="4319714" y="4445889"/>
                </a:lnTo>
                <a:lnTo>
                  <a:pt x="4365117" y="4411078"/>
                </a:lnTo>
                <a:lnTo>
                  <a:pt x="4408221" y="4377372"/>
                </a:lnTo>
                <a:lnTo>
                  <a:pt x="4449407" y="4344479"/>
                </a:lnTo>
                <a:lnTo>
                  <a:pt x="4489081" y="4312120"/>
                </a:lnTo>
                <a:lnTo>
                  <a:pt x="4527626" y="4280001"/>
                </a:lnTo>
                <a:lnTo>
                  <a:pt x="4565447" y="4247820"/>
                </a:lnTo>
                <a:lnTo>
                  <a:pt x="4602937" y="4215295"/>
                </a:lnTo>
                <a:lnTo>
                  <a:pt x="4640465" y="4182135"/>
                </a:lnTo>
                <a:lnTo>
                  <a:pt x="4678464" y="4148048"/>
                </a:lnTo>
                <a:lnTo>
                  <a:pt x="4717288" y="4112755"/>
                </a:lnTo>
                <a:lnTo>
                  <a:pt x="4753915" y="4079125"/>
                </a:lnTo>
                <a:lnTo>
                  <a:pt x="4791430" y="4044365"/>
                </a:lnTo>
                <a:lnTo>
                  <a:pt x="4829645" y="4008653"/>
                </a:lnTo>
                <a:lnTo>
                  <a:pt x="4868342" y="3972166"/>
                </a:lnTo>
                <a:lnTo>
                  <a:pt x="4907305" y="3935095"/>
                </a:lnTo>
                <a:lnTo>
                  <a:pt x="4946307" y="3897617"/>
                </a:lnTo>
                <a:lnTo>
                  <a:pt x="4985169" y="3859898"/>
                </a:lnTo>
                <a:lnTo>
                  <a:pt x="5023650" y="3822128"/>
                </a:lnTo>
                <a:lnTo>
                  <a:pt x="5061559" y="3784498"/>
                </a:lnTo>
                <a:lnTo>
                  <a:pt x="5098669" y="3747160"/>
                </a:lnTo>
                <a:lnTo>
                  <a:pt x="5134775" y="3710317"/>
                </a:lnTo>
                <a:lnTo>
                  <a:pt x="5169674" y="3674148"/>
                </a:lnTo>
                <a:lnTo>
                  <a:pt x="5206047" y="3635565"/>
                </a:lnTo>
                <a:lnTo>
                  <a:pt x="5240947" y="3597783"/>
                </a:lnTo>
                <a:lnTo>
                  <a:pt x="5274602" y="3560584"/>
                </a:lnTo>
                <a:lnTo>
                  <a:pt x="5307254" y="3523716"/>
                </a:lnTo>
                <a:lnTo>
                  <a:pt x="5339131" y="3486962"/>
                </a:lnTo>
                <a:lnTo>
                  <a:pt x="5370474" y="3450094"/>
                </a:lnTo>
                <a:lnTo>
                  <a:pt x="5401500" y="3412883"/>
                </a:lnTo>
                <a:lnTo>
                  <a:pt x="5432450" y="3375088"/>
                </a:lnTo>
                <a:lnTo>
                  <a:pt x="5463552" y="3336480"/>
                </a:lnTo>
                <a:lnTo>
                  <a:pt x="5495048" y="3296843"/>
                </a:lnTo>
                <a:lnTo>
                  <a:pt x="5556872" y="3218002"/>
                </a:lnTo>
                <a:lnTo>
                  <a:pt x="5618264" y="3138982"/>
                </a:lnTo>
                <a:lnTo>
                  <a:pt x="5714327" y="3014129"/>
                </a:lnTo>
                <a:lnTo>
                  <a:pt x="5880468" y="2796095"/>
                </a:lnTo>
                <a:lnTo>
                  <a:pt x="5907265" y="2839580"/>
                </a:lnTo>
                <a:lnTo>
                  <a:pt x="5938228" y="2880233"/>
                </a:lnTo>
                <a:lnTo>
                  <a:pt x="5973165" y="2917698"/>
                </a:lnTo>
                <a:lnTo>
                  <a:pt x="6011888" y="2951581"/>
                </a:lnTo>
                <a:lnTo>
                  <a:pt x="6054204" y="2981502"/>
                </a:lnTo>
                <a:lnTo>
                  <a:pt x="6099937" y="3007093"/>
                </a:lnTo>
                <a:lnTo>
                  <a:pt x="6148870" y="3027972"/>
                </a:lnTo>
                <a:lnTo>
                  <a:pt x="6200838" y="3043758"/>
                </a:lnTo>
                <a:lnTo>
                  <a:pt x="5965787" y="4001160"/>
                </a:lnTo>
                <a:lnTo>
                  <a:pt x="6047410" y="4340187"/>
                </a:lnTo>
                <a:lnTo>
                  <a:pt x="5159057" y="7958468"/>
                </a:lnTo>
                <a:lnTo>
                  <a:pt x="4886757" y="7891615"/>
                </a:lnTo>
                <a:lnTo>
                  <a:pt x="4688713" y="8698319"/>
                </a:lnTo>
                <a:lnTo>
                  <a:pt x="4160113" y="8568525"/>
                </a:lnTo>
                <a:lnTo>
                  <a:pt x="4048620" y="9022499"/>
                </a:lnTo>
                <a:lnTo>
                  <a:pt x="6795757" y="9696996"/>
                </a:lnTo>
                <a:lnTo>
                  <a:pt x="6907238" y="9243009"/>
                </a:lnTo>
                <a:lnTo>
                  <a:pt x="6378651" y="9113215"/>
                </a:lnTo>
                <a:lnTo>
                  <a:pt x="6576708" y="8306549"/>
                </a:lnTo>
                <a:lnTo>
                  <a:pt x="6304432" y="8239671"/>
                </a:lnTo>
                <a:lnTo>
                  <a:pt x="7192797" y="4621403"/>
                </a:lnTo>
                <a:lnTo>
                  <a:pt x="7422667" y="4358843"/>
                </a:lnTo>
                <a:lnTo>
                  <a:pt x="7588021" y="3685400"/>
                </a:lnTo>
                <a:lnTo>
                  <a:pt x="7814780" y="3741051"/>
                </a:lnTo>
                <a:lnTo>
                  <a:pt x="7847838" y="3606368"/>
                </a:lnTo>
                <a:lnTo>
                  <a:pt x="8889047" y="3861993"/>
                </a:lnTo>
                <a:lnTo>
                  <a:pt x="8933205" y="3875430"/>
                </a:lnTo>
                <a:lnTo>
                  <a:pt x="8974849" y="3893248"/>
                </a:lnTo>
                <a:lnTo>
                  <a:pt x="9013787" y="3915130"/>
                </a:lnTo>
                <a:lnTo>
                  <a:pt x="9049817" y="3940759"/>
                </a:lnTo>
                <a:lnTo>
                  <a:pt x="9082773" y="3969804"/>
                </a:lnTo>
                <a:lnTo>
                  <a:pt x="9112428" y="4001947"/>
                </a:lnTo>
                <a:lnTo>
                  <a:pt x="9138602" y="4036872"/>
                </a:lnTo>
                <a:lnTo>
                  <a:pt x="9161107" y="4074261"/>
                </a:lnTo>
                <a:lnTo>
                  <a:pt x="9179750" y="4113796"/>
                </a:lnTo>
                <a:lnTo>
                  <a:pt x="9194317" y="4155148"/>
                </a:lnTo>
                <a:lnTo>
                  <a:pt x="9204642" y="4197997"/>
                </a:lnTo>
                <a:lnTo>
                  <a:pt x="9210523" y="4242028"/>
                </a:lnTo>
                <a:lnTo>
                  <a:pt x="9211754" y="4286910"/>
                </a:lnTo>
                <a:lnTo>
                  <a:pt x="9208160" y="4332325"/>
                </a:lnTo>
                <a:lnTo>
                  <a:pt x="9199524" y="4377969"/>
                </a:lnTo>
                <a:lnTo>
                  <a:pt x="9129827" y="4661903"/>
                </a:lnTo>
                <a:lnTo>
                  <a:pt x="9124988" y="4660684"/>
                </a:lnTo>
                <a:lnTo>
                  <a:pt x="9075382" y="4656848"/>
                </a:lnTo>
                <a:lnTo>
                  <a:pt x="9028659" y="4668494"/>
                </a:lnTo>
                <a:lnTo>
                  <a:pt x="8987955" y="4693513"/>
                </a:lnTo>
                <a:lnTo>
                  <a:pt x="8956383" y="4729835"/>
                </a:lnTo>
                <a:lnTo>
                  <a:pt x="8937079" y="4775339"/>
                </a:lnTo>
                <a:lnTo>
                  <a:pt x="8933091" y="4824628"/>
                </a:lnTo>
                <a:lnTo>
                  <a:pt x="8944254" y="4871440"/>
                </a:lnTo>
                <a:lnTo>
                  <a:pt x="8968740" y="4912474"/>
                </a:lnTo>
                <a:lnTo>
                  <a:pt x="9004757" y="4944427"/>
                </a:lnTo>
                <a:lnTo>
                  <a:pt x="9050490" y="4963985"/>
                </a:lnTo>
                <a:lnTo>
                  <a:pt x="9407944" y="5051755"/>
                </a:lnTo>
                <a:lnTo>
                  <a:pt x="9407944" y="3106547"/>
                </a:lnTo>
                <a:close/>
              </a:path>
            </a:pathLst>
          </a:custGeom>
          <a:solidFill>
            <a:srgbClr val="CEF1EE"/>
          </a:solidFill>
        </p:spPr>
        <p:txBody>
          <a:bodyPr wrap="square" lIns="0" tIns="0" rIns="0" bIns="0" rtlCol="0"/>
          <a:lstStyle/>
          <a:p>
            <a:endParaRPr>
              <a:latin typeface="Arial" panose="020B0604020202020204" pitchFamily="34" charset="0"/>
            </a:endParaRPr>
          </a:p>
        </p:txBody>
      </p:sp>
    </p:spTree>
    <p:extLst>
      <p:ext uri="{BB962C8B-B14F-4D97-AF65-F5344CB8AC3E}">
        <p14:creationId xmlns:p14="http://schemas.microsoft.com/office/powerpoint/2010/main" val="4651019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nfo Slide 1">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CEA195F-8907-3F68-F57C-5F0EE08110E3}"/>
              </a:ext>
            </a:extLst>
          </p:cNvPr>
          <p:cNvGrpSpPr/>
          <p:nvPr userDrawn="1"/>
        </p:nvGrpSpPr>
        <p:grpSpPr>
          <a:xfrm>
            <a:off x="7730471" y="91802"/>
            <a:ext cx="2175528" cy="2908740"/>
            <a:chOff x="15753528" y="331091"/>
            <a:chExt cx="4351056" cy="5817480"/>
          </a:xfrm>
        </p:grpSpPr>
        <p:sp>
          <p:nvSpPr>
            <p:cNvPr id="8" name="object 2">
              <a:extLst>
                <a:ext uri="{FF2B5EF4-FFF2-40B4-BE49-F238E27FC236}">
                  <a16:creationId xmlns:a16="http://schemas.microsoft.com/office/drawing/2014/main" id="{F697818D-3DD4-CEF1-9677-AA681C894F44}"/>
                </a:ext>
              </a:extLst>
            </p:cNvPr>
            <p:cNvSpPr/>
            <p:nvPr userDrawn="1"/>
          </p:nvSpPr>
          <p:spPr>
            <a:xfrm>
              <a:off x="18873728" y="636243"/>
              <a:ext cx="266065" cy="539115"/>
            </a:xfrm>
            <a:custGeom>
              <a:avLst/>
              <a:gdLst/>
              <a:ahLst/>
              <a:cxnLst/>
              <a:rect l="l" t="t" r="r" b="b"/>
              <a:pathLst>
                <a:path w="266065" h="539115">
                  <a:moveTo>
                    <a:pt x="111125" y="0"/>
                  </a:moveTo>
                  <a:lnTo>
                    <a:pt x="73230" y="713"/>
                  </a:lnTo>
                  <a:lnTo>
                    <a:pt x="38592" y="16075"/>
                  </a:lnTo>
                  <a:lnTo>
                    <a:pt x="13403" y="42613"/>
                  </a:lnTo>
                  <a:lnTo>
                    <a:pt x="0" y="76661"/>
                  </a:lnTo>
                  <a:lnTo>
                    <a:pt x="719" y="114552"/>
                  </a:lnTo>
                  <a:lnTo>
                    <a:pt x="78497" y="465421"/>
                  </a:lnTo>
                  <a:lnTo>
                    <a:pt x="93863" y="500063"/>
                  </a:lnTo>
                  <a:lnTo>
                    <a:pt x="120401" y="525253"/>
                  </a:lnTo>
                  <a:lnTo>
                    <a:pt x="154447" y="538657"/>
                  </a:lnTo>
                  <a:lnTo>
                    <a:pt x="192336" y="537942"/>
                  </a:lnTo>
                  <a:lnTo>
                    <a:pt x="226980" y="522580"/>
                  </a:lnTo>
                  <a:lnTo>
                    <a:pt x="252173" y="496042"/>
                  </a:lnTo>
                  <a:lnTo>
                    <a:pt x="265581" y="461994"/>
                  </a:lnTo>
                  <a:lnTo>
                    <a:pt x="264868" y="424103"/>
                  </a:lnTo>
                  <a:lnTo>
                    <a:pt x="187080" y="73244"/>
                  </a:lnTo>
                  <a:lnTo>
                    <a:pt x="171713" y="38601"/>
                  </a:lnTo>
                  <a:lnTo>
                    <a:pt x="145174" y="13407"/>
                  </a:lnTo>
                  <a:lnTo>
                    <a:pt x="11112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9" name="object 3">
              <a:extLst>
                <a:ext uri="{FF2B5EF4-FFF2-40B4-BE49-F238E27FC236}">
                  <a16:creationId xmlns:a16="http://schemas.microsoft.com/office/drawing/2014/main" id="{34D37A91-838B-7294-F296-8DAD5A398881}"/>
                </a:ext>
              </a:extLst>
            </p:cNvPr>
            <p:cNvSpPr/>
            <p:nvPr userDrawn="1"/>
          </p:nvSpPr>
          <p:spPr>
            <a:xfrm>
              <a:off x="19599516" y="668010"/>
              <a:ext cx="295275" cy="534035"/>
            </a:xfrm>
            <a:custGeom>
              <a:avLst/>
              <a:gdLst/>
              <a:ahLst/>
              <a:cxnLst/>
              <a:rect l="l" t="t" r="r" b="b"/>
              <a:pathLst>
                <a:path w="295275" h="534035">
                  <a:moveTo>
                    <a:pt x="190334" y="0"/>
                  </a:moveTo>
                  <a:lnTo>
                    <a:pt x="126904" y="33695"/>
                  </a:lnTo>
                  <a:lnTo>
                    <a:pt x="3689" y="410667"/>
                  </a:lnTo>
                  <a:lnTo>
                    <a:pt x="0" y="448390"/>
                  </a:lnTo>
                  <a:lnTo>
                    <a:pt x="10680" y="483390"/>
                  </a:lnTo>
                  <a:lnTo>
                    <a:pt x="33700" y="511829"/>
                  </a:lnTo>
                  <a:lnTo>
                    <a:pt x="67028" y="529868"/>
                  </a:lnTo>
                  <a:lnTo>
                    <a:pt x="79308" y="532765"/>
                  </a:lnTo>
                  <a:lnTo>
                    <a:pt x="91574" y="534010"/>
                  </a:lnTo>
                  <a:lnTo>
                    <a:pt x="103695" y="533671"/>
                  </a:lnTo>
                  <a:lnTo>
                    <a:pt x="159148" y="509261"/>
                  </a:lnTo>
                  <a:lnTo>
                    <a:pt x="186218" y="466540"/>
                  </a:lnTo>
                  <a:lnTo>
                    <a:pt x="291398" y="122896"/>
                  </a:lnTo>
                  <a:lnTo>
                    <a:pt x="295098" y="85173"/>
                  </a:lnTo>
                  <a:lnTo>
                    <a:pt x="284420" y="50173"/>
                  </a:lnTo>
                  <a:lnTo>
                    <a:pt x="261399" y="21734"/>
                  </a:lnTo>
                  <a:lnTo>
                    <a:pt x="228070" y="3695"/>
                  </a:lnTo>
                  <a:lnTo>
                    <a:pt x="190334"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1" name="object 4">
              <a:extLst>
                <a:ext uri="{FF2B5EF4-FFF2-40B4-BE49-F238E27FC236}">
                  <a16:creationId xmlns:a16="http://schemas.microsoft.com/office/drawing/2014/main" id="{BA549BAF-D2AC-8422-4C37-71C13D95EE05}"/>
                </a:ext>
              </a:extLst>
            </p:cNvPr>
            <p:cNvSpPr/>
            <p:nvPr userDrawn="1"/>
          </p:nvSpPr>
          <p:spPr>
            <a:xfrm>
              <a:off x="18132090" y="1016223"/>
              <a:ext cx="431800" cy="457834"/>
            </a:xfrm>
            <a:custGeom>
              <a:avLst/>
              <a:gdLst/>
              <a:ahLst/>
              <a:cxnLst/>
              <a:rect l="l" t="t" r="r" b="b"/>
              <a:pathLst>
                <a:path w="431800" h="457834">
                  <a:moveTo>
                    <a:pt x="100275" y="0"/>
                  </a:moveTo>
                  <a:lnTo>
                    <a:pt x="64043" y="5116"/>
                  </a:lnTo>
                  <a:lnTo>
                    <a:pt x="31430" y="24402"/>
                  </a:lnTo>
                  <a:lnTo>
                    <a:pt x="8846" y="54841"/>
                  </a:lnTo>
                  <a:lnTo>
                    <a:pt x="0" y="90341"/>
                  </a:lnTo>
                  <a:lnTo>
                    <a:pt x="5112" y="126569"/>
                  </a:lnTo>
                  <a:lnTo>
                    <a:pt x="264973" y="426191"/>
                  </a:lnTo>
                  <a:lnTo>
                    <a:pt x="307563" y="453462"/>
                  </a:lnTo>
                  <a:lnTo>
                    <a:pt x="331956" y="457660"/>
                  </a:lnTo>
                  <a:lnTo>
                    <a:pt x="356625" y="455478"/>
                  </a:lnTo>
                  <a:lnTo>
                    <a:pt x="399775" y="433206"/>
                  </a:lnTo>
                  <a:lnTo>
                    <a:pt x="431197" y="367267"/>
                  </a:lnTo>
                  <a:lnTo>
                    <a:pt x="426084" y="331039"/>
                  </a:lnTo>
                  <a:lnTo>
                    <a:pt x="406791" y="298414"/>
                  </a:lnTo>
                  <a:lnTo>
                    <a:pt x="166222" y="31417"/>
                  </a:lnTo>
                  <a:lnTo>
                    <a:pt x="135783" y="8838"/>
                  </a:lnTo>
                  <a:lnTo>
                    <a:pt x="10027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2" name="object 5">
              <a:extLst>
                <a:ext uri="{FF2B5EF4-FFF2-40B4-BE49-F238E27FC236}">
                  <a16:creationId xmlns:a16="http://schemas.microsoft.com/office/drawing/2014/main" id="{0CA49383-6784-FCC3-0282-538DBD076DC1}"/>
                </a:ext>
              </a:extLst>
            </p:cNvPr>
            <p:cNvSpPr/>
            <p:nvPr userDrawn="1"/>
          </p:nvSpPr>
          <p:spPr>
            <a:xfrm>
              <a:off x="17675992" y="1712926"/>
              <a:ext cx="531495" cy="304800"/>
            </a:xfrm>
            <a:custGeom>
              <a:avLst/>
              <a:gdLst/>
              <a:ahLst/>
              <a:cxnLst/>
              <a:rect l="l" t="t" r="r" b="b"/>
              <a:pathLst>
                <a:path w="531494" h="304800">
                  <a:moveTo>
                    <a:pt x="87812" y="0"/>
                  </a:moveTo>
                  <a:lnTo>
                    <a:pt x="52557" y="9789"/>
                  </a:lnTo>
                  <a:lnTo>
                    <a:pt x="23544" y="32082"/>
                  </a:lnTo>
                  <a:lnTo>
                    <a:pt x="4654" y="64943"/>
                  </a:lnTo>
                  <a:lnTo>
                    <a:pt x="0" y="102566"/>
                  </a:lnTo>
                  <a:lnTo>
                    <a:pt x="9793" y="137821"/>
                  </a:lnTo>
                  <a:lnTo>
                    <a:pt x="64956" y="185703"/>
                  </a:lnTo>
                  <a:lnTo>
                    <a:pt x="405836" y="299522"/>
                  </a:lnTo>
                  <a:lnTo>
                    <a:pt x="431506" y="304362"/>
                  </a:lnTo>
                  <a:lnTo>
                    <a:pt x="444218" y="304122"/>
                  </a:lnTo>
                  <a:lnTo>
                    <a:pt x="499363" y="280464"/>
                  </a:lnTo>
                  <a:lnTo>
                    <a:pt x="526596" y="239231"/>
                  </a:lnTo>
                  <a:lnTo>
                    <a:pt x="531257" y="201613"/>
                  </a:lnTo>
                  <a:lnTo>
                    <a:pt x="521468" y="166360"/>
                  </a:lnTo>
                  <a:lnTo>
                    <a:pt x="499173" y="137352"/>
                  </a:lnTo>
                  <a:lnTo>
                    <a:pt x="466315" y="118470"/>
                  </a:lnTo>
                  <a:lnTo>
                    <a:pt x="125425" y="4651"/>
                  </a:lnTo>
                  <a:lnTo>
                    <a:pt x="87812"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3" name="object 6">
              <a:extLst>
                <a:ext uri="{FF2B5EF4-FFF2-40B4-BE49-F238E27FC236}">
                  <a16:creationId xmlns:a16="http://schemas.microsoft.com/office/drawing/2014/main" id="{B2F9B5EE-9F5B-98AB-488A-E437F8956D58}"/>
                </a:ext>
              </a:extLst>
            </p:cNvPr>
            <p:cNvSpPr/>
            <p:nvPr userDrawn="1"/>
          </p:nvSpPr>
          <p:spPr>
            <a:xfrm>
              <a:off x="18204664" y="1755641"/>
              <a:ext cx="1899920" cy="4392930"/>
            </a:xfrm>
            <a:custGeom>
              <a:avLst/>
              <a:gdLst/>
              <a:ahLst/>
              <a:cxnLst/>
              <a:rect l="l" t="t" r="r" b="b"/>
              <a:pathLst>
                <a:path w="1899919" h="4392930">
                  <a:moveTo>
                    <a:pt x="1307249" y="3985907"/>
                  </a:moveTo>
                  <a:lnTo>
                    <a:pt x="1302677" y="3937901"/>
                  </a:lnTo>
                  <a:lnTo>
                    <a:pt x="1285481" y="3894124"/>
                  </a:lnTo>
                  <a:lnTo>
                    <a:pt x="1257719" y="3857333"/>
                  </a:lnTo>
                  <a:lnTo>
                    <a:pt x="1220508" y="3829075"/>
                  </a:lnTo>
                  <a:lnTo>
                    <a:pt x="314439" y="3503841"/>
                  </a:lnTo>
                  <a:lnTo>
                    <a:pt x="260007" y="3493960"/>
                  </a:lnTo>
                  <a:lnTo>
                    <a:pt x="242023" y="3494621"/>
                  </a:lnTo>
                  <a:lnTo>
                    <a:pt x="201282" y="3503422"/>
                  </a:lnTo>
                  <a:lnTo>
                    <a:pt x="155790" y="3527412"/>
                  </a:lnTo>
                  <a:lnTo>
                    <a:pt x="121081" y="3561702"/>
                  </a:lnTo>
                  <a:lnTo>
                    <a:pt x="96469" y="3607320"/>
                  </a:lnTo>
                  <a:lnTo>
                    <a:pt x="9474" y="3851605"/>
                  </a:lnTo>
                  <a:lnTo>
                    <a:pt x="0" y="3896372"/>
                  </a:lnTo>
                  <a:lnTo>
                    <a:pt x="2540" y="3940543"/>
                  </a:lnTo>
                  <a:lnTo>
                    <a:pt x="16090" y="3982021"/>
                  </a:lnTo>
                  <a:lnTo>
                    <a:pt x="39687" y="4018737"/>
                  </a:lnTo>
                  <a:lnTo>
                    <a:pt x="72313" y="4048607"/>
                  </a:lnTo>
                  <a:lnTo>
                    <a:pt x="113004" y="4069562"/>
                  </a:lnTo>
                  <a:lnTo>
                    <a:pt x="992644" y="4382770"/>
                  </a:lnTo>
                  <a:lnTo>
                    <a:pt x="1040053" y="4392409"/>
                  </a:lnTo>
                  <a:lnTo>
                    <a:pt x="1063612" y="4392142"/>
                  </a:lnTo>
                  <a:lnTo>
                    <a:pt x="1126540" y="4374464"/>
                  </a:lnTo>
                  <a:lnTo>
                    <a:pt x="1161757" y="4350905"/>
                  </a:lnTo>
                  <a:lnTo>
                    <a:pt x="1190409" y="4318876"/>
                  </a:lnTo>
                  <a:lnTo>
                    <a:pt x="1210602" y="4279290"/>
                  </a:lnTo>
                  <a:lnTo>
                    <a:pt x="1297597" y="4035006"/>
                  </a:lnTo>
                  <a:lnTo>
                    <a:pt x="1307249" y="3985907"/>
                  </a:lnTo>
                  <a:close/>
                </a:path>
                <a:path w="1899919" h="4392930">
                  <a:moveTo>
                    <a:pt x="1558505" y="2926130"/>
                  </a:moveTo>
                  <a:lnTo>
                    <a:pt x="1556385" y="2883839"/>
                  </a:lnTo>
                  <a:lnTo>
                    <a:pt x="1552181" y="2842869"/>
                  </a:lnTo>
                  <a:lnTo>
                    <a:pt x="1546085" y="2803245"/>
                  </a:lnTo>
                  <a:lnTo>
                    <a:pt x="1542097" y="2787446"/>
                  </a:lnTo>
                  <a:lnTo>
                    <a:pt x="1538452" y="2771737"/>
                  </a:lnTo>
                  <a:lnTo>
                    <a:pt x="1535163" y="2756141"/>
                  </a:lnTo>
                  <a:lnTo>
                    <a:pt x="1532229" y="2740660"/>
                  </a:lnTo>
                  <a:lnTo>
                    <a:pt x="1487360" y="2579293"/>
                  </a:lnTo>
                  <a:lnTo>
                    <a:pt x="1444498" y="2480551"/>
                  </a:lnTo>
                  <a:lnTo>
                    <a:pt x="1378559" y="2403970"/>
                  </a:lnTo>
                  <a:lnTo>
                    <a:pt x="1264399" y="2309088"/>
                  </a:lnTo>
                  <a:lnTo>
                    <a:pt x="1075829" y="1636801"/>
                  </a:lnTo>
                  <a:lnTo>
                    <a:pt x="1059180" y="1594726"/>
                  </a:lnTo>
                  <a:lnTo>
                    <a:pt x="1034872" y="1557502"/>
                  </a:lnTo>
                  <a:lnTo>
                    <a:pt x="1003947" y="1525714"/>
                  </a:lnTo>
                  <a:lnTo>
                    <a:pt x="967435" y="1499933"/>
                  </a:lnTo>
                  <a:lnTo>
                    <a:pt x="926376" y="1480756"/>
                  </a:lnTo>
                  <a:lnTo>
                    <a:pt x="881824" y="1468767"/>
                  </a:lnTo>
                  <a:lnTo>
                    <a:pt x="834821" y="1464538"/>
                  </a:lnTo>
                  <a:lnTo>
                    <a:pt x="786409" y="1468653"/>
                  </a:lnTo>
                  <a:lnTo>
                    <a:pt x="755637" y="1495971"/>
                  </a:lnTo>
                  <a:lnTo>
                    <a:pt x="745261" y="1548828"/>
                  </a:lnTo>
                  <a:lnTo>
                    <a:pt x="746290" y="1582610"/>
                  </a:lnTo>
                  <a:lnTo>
                    <a:pt x="754799" y="1655000"/>
                  </a:lnTo>
                  <a:lnTo>
                    <a:pt x="761377" y="1705152"/>
                  </a:lnTo>
                  <a:lnTo>
                    <a:pt x="777963" y="1825523"/>
                  </a:lnTo>
                  <a:lnTo>
                    <a:pt x="797471" y="1962213"/>
                  </a:lnTo>
                  <a:lnTo>
                    <a:pt x="827887" y="2170366"/>
                  </a:lnTo>
                  <a:lnTo>
                    <a:pt x="869746" y="2450985"/>
                  </a:lnTo>
                  <a:lnTo>
                    <a:pt x="868794" y="2474353"/>
                  </a:lnTo>
                  <a:lnTo>
                    <a:pt x="859624" y="2494965"/>
                  </a:lnTo>
                  <a:lnTo>
                    <a:pt x="843673" y="2510866"/>
                  </a:lnTo>
                  <a:lnTo>
                    <a:pt x="822413" y="2520073"/>
                  </a:lnTo>
                  <a:lnTo>
                    <a:pt x="818261" y="2520848"/>
                  </a:lnTo>
                  <a:lnTo>
                    <a:pt x="793902" y="2519654"/>
                  </a:lnTo>
                  <a:lnTo>
                    <a:pt x="756716" y="2492248"/>
                  </a:lnTo>
                  <a:lnTo>
                    <a:pt x="714311" y="2241639"/>
                  </a:lnTo>
                  <a:lnTo>
                    <a:pt x="674700" y="1971128"/>
                  </a:lnTo>
                  <a:lnTo>
                    <a:pt x="655459" y="1836026"/>
                  </a:lnTo>
                  <a:lnTo>
                    <a:pt x="639114" y="1716951"/>
                  </a:lnTo>
                  <a:lnTo>
                    <a:pt x="632612" y="1667129"/>
                  </a:lnTo>
                  <a:lnTo>
                    <a:pt x="627532" y="1625803"/>
                  </a:lnTo>
                  <a:lnTo>
                    <a:pt x="622287" y="1545450"/>
                  </a:lnTo>
                  <a:lnTo>
                    <a:pt x="628040" y="1492440"/>
                  </a:lnTo>
                  <a:lnTo>
                    <a:pt x="645109" y="1440141"/>
                  </a:lnTo>
                  <a:lnTo>
                    <a:pt x="677189" y="1393355"/>
                  </a:lnTo>
                  <a:lnTo>
                    <a:pt x="718756" y="1362278"/>
                  </a:lnTo>
                  <a:lnTo>
                    <a:pt x="785329" y="1342428"/>
                  </a:lnTo>
                  <a:lnTo>
                    <a:pt x="793419" y="1340180"/>
                  </a:lnTo>
                  <a:lnTo>
                    <a:pt x="870407" y="1026515"/>
                  </a:lnTo>
                  <a:lnTo>
                    <a:pt x="937577" y="701713"/>
                  </a:lnTo>
                  <a:lnTo>
                    <a:pt x="965073" y="565010"/>
                  </a:lnTo>
                  <a:lnTo>
                    <a:pt x="978966" y="493407"/>
                  </a:lnTo>
                  <a:lnTo>
                    <a:pt x="988529" y="429717"/>
                  </a:lnTo>
                  <a:lnTo>
                    <a:pt x="992428" y="371970"/>
                  </a:lnTo>
                  <a:lnTo>
                    <a:pt x="991158" y="320027"/>
                  </a:lnTo>
                  <a:lnTo>
                    <a:pt x="985266" y="273786"/>
                  </a:lnTo>
                  <a:lnTo>
                    <a:pt x="982103" y="260604"/>
                  </a:lnTo>
                  <a:lnTo>
                    <a:pt x="979500" y="247789"/>
                  </a:lnTo>
                  <a:lnTo>
                    <a:pt x="959332" y="192633"/>
                  </a:lnTo>
                  <a:lnTo>
                    <a:pt x="932281" y="149936"/>
                  </a:lnTo>
                  <a:lnTo>
                    <a:pt x="900290" y="119214"/>
                  </a:lnTo>
                  <a:lnTo>
                    <a:pt x="865314" y="100012"/>
                  </a:lnTo>
                  <a:lnTo>
                    <a:pt x="829322" y="91846"/>
                  </a:lnTo>
                  <a:lnTo>
                    <a:pt x="794283" y="94246"/>
                  </a:lnTo>
                  <a:lnTo>
                    <a:pt x="741718" y="121818"/>
                  </a:lnTo>
                  <a:lnTo>
                    <a:pt x="707859" y="176974"/>
                  </a:lnTo>
                  <a:lnTo>
                    <a:pt x="682269" y="258368"/>
                  </a:lnTo>
                  <a:lnTo>
                    <a:pt x="654278" y="345782"/>
                  </a:lnTo>
                  <a:lnTo>
                    <a:pt x="608469" y="486498"/>
                  </a:lnTo>
                  <a:lnTo>
                    <a:pt x="541820" y="688022"/>
                  </a:lnTo>
                  <a:lnTo>
                    <a:pt x="225107" y="1632686"/>
                  </a:lnTo>
                  <a:lnTo>
                    <a:pt x="165303" y="1814372"/>
                  </a:lnTo>
                  <a:lnTo>
                    <a:pt x="126250" y="1935492"/>
                  </a:lnTo>
                  <a:lnTo>
                    <a:pt x="113195" y="1982076"/>
                  </a:lnTo>
                  <a:lnTo>
                    <a:pt x="103009" y="2030463"/>
                  </a:lnTo>
                  <a:lnTo>
                    <a:pt x="95618" y="2080310"/>
                  </a:lnTo>
                  <a:lnTo>
                    <a:pt x="90982" y="2131339"/>
                  </a:lnTo>
                  <a:lnTo>
                    <a:pt x="89027" y="2183231"/>
                  </a:lnTo>
                  <a:lnTo>
                    <a:pt x="89674" y="2235657"/>
                  </a:lnTo>
                  <a:lnTo>
                    <a:pt x="92887" y="2288311"/>
                  </a:lnTo>
                  <a:lnTo>
                    <a:pt x="98602" y="2340889"/>
                  </a:lnTo>
                  <a:lnTo>
                    <a:pt x="106730" y="2393086"/>
                  </a:lnTo>
                  <a:lnTo>
                    <a:pt x="117246" y="2444559"/>
                  </a:lnTo>
                  <a:lnTo>
                    <a:pt x="130048" y="2495029"/>
                  </a:lnTo>
                  <a:lnTo>
                    <a:pt x="145097" y="2544178"/>
                  </a:lnTo>
                  <a:lnTo>
                    <a:pt x="162331" y="2591676"/>
                  </a:lnTo>
                  <a:lnTo>
                    <a:pt x="181673" y="2637218"/>
                  </a:lnTo>
                  <a:lnTo>
                    <a:pt x="203085" y="2680500"/>
                  </a:lnTo>
                  <a:lnTo>
                    <a:pt x="293357" y="2849778"/>
                  </a:lnTo>
                  <a:lnTo>
                    <a:pt x="314502" y="2893898"/>
                  </a:lnTo>
                  <a:lnTo>
                    <a:pt x="334467" y="2944317"/>
                  </a:lnTo>
                  <a:lnTo>
                    <a:pt x="352298" y="2998736"/>
                  </a:lnTo>
                  <a:lnTo>
                    <a:pt x="367030" y="3054832"/>
                  </a:lnTo>
                  <a:lnTo>
                    <a:pt x="377723" y="3110293"/>
                  </a:lnTo>
                  <a:lnTo>
                    <a:pt x="383425" y="3162795"/>
                  </a:lnTo>
                  <a:lnTo>
                    <a:pt x="383171" y="3210026"/>
                  </a:lnTo>
                  <a:lnTo>
                    <a:pt x="378993" y="3244494"/>
                  </a:lnTo>
                  <a:lnTo>
                    <a:pt x="372465" y="3276841"/>
                  </a:lnTo>
                  <a:lnTo>
                    <a:pt x="363956" y="3307016"/>
                  </a:lnTo>
                  <a:lnTo>
                    <a:pt x="353834" y="3335032"/>
                  </a:lnTo>
                  <a:lnTo>
                    <a:pt x="350393" y="3354552"/>
                  </a:lnTo>
                  <a:lnTo>
                    <a:pt x="354825" y="3373170"/>
                  </a:lnTo>
                  <a:lnTo>
                    <a:pt x="366064" y="3388715"/>
                  </a:lnTo>
                  <a:lnTo>
                    <a:pt x="383070" y="3399015"/>
                  </a:lnTo>
                  <a:lnTo>
                    <a:pt x="757656" y="3533330"/>
                  </a:lnTo>
                  <a:lnTo>
                    <a:pt x="1136091" y="3670350"/>
                  </a:lnTo>
                  <a:lnTo>
                    <a:pt x="1244955" y="3710508"/>
                  </a:lnTo>
                  <a:lnTo>
                    <a:pt x="1264615" y="3713569"/>
                  </a:lnTo>
                  <a:lnTo>
                    <a:pt x="1283195" y="3708857"/>
                  </a:lnTo>
                  <a:lnTo>
                    <a:pt x="1298587" y="3697376"/>
                  </a:lnTo>
                  <a:lnTo>
                    <a:pt x="1308658" y="3680180"/>
                  </a:lnTo>
                  <a:lnTo>
                    <a:pt x="1329867" y="3621900"/>
                  </a:lnTo>
                  <a:lnTo>
                    <a:pt x="1350759" y="3571316"/>
                  </a:lnTo>
                  <a:lnTo>
                    <a:pt x="1371206" y="3527006"/>
                  </a:lnTo>
                  <a:lnTo>
                    <a:pt x="1391119" y="3487572"/>
                  </a:lnTo>
                  <a:lnTo>
                    <a:pt x="1410398" y="3451568"/>
                  </a:lnTo>
                  <a:lnTo>
                    <a:pt x="1428902" y="3417582"/>
                  </a:lnTo>
                  <a:lnTo>
                    <a:pt x="1456715" y="3363137"/>
                  </a:lnTo>
                  <a:lnTo>
                    <a:pt x="1480781" y="3309810"/>
                  </a:lnTo>
                  <a:lnTo>
                    <a:pt x="1501267" y="3257626"/>
                  </a:lnTo>
                  <a:lnTo>
                    <a:pt x="1518335" y="3206610"/>
                  </a:lnTo>
                  <a:lnTo>
                    <a:pt x="1532166" y="3156788"/>
                  </a:lnTo>
                  <a:lnTo>
                    <a:pt x="1542910" y="3108160"/>
                  </a:lnTo>
                  <a:lnTo>
                    <a:pt x="1550758" y="3060763"/>
                  </a:lnTo>
                  <a:lnTo>
                    <a:pt x="1555851" y="3014611"/>
                  </a:lnTo>
                  <a:lnTo>
                    <a:pt x="1558378" y="2969730"/>
                  </a:lnTo>
                  <a:lnTo>
                    <a:pt x="1558505" y="2926130"/>
                  </a:lnTo>
                  <a:close/>
                </a:path>
                <a:path w="1899919" h="4392930">
                  <a:moveTo>
                    <a:pt x="1899437" y="1389176"/>
                  </a:moveTo>
                  <a:lnTo>
                    <a:pt x="1880196" y="1331239"/>
                  </a:lnTo>
                  <a:lnTo>
                    <a:pt x="1851494" y="1275181"/>
                  </a:lnTo>
                  <a:lnTo>
                    <a:pt x="1818601" y="1245006"/>
                  </a:lnTo>
                  <a:lnTo>
                    <a:pt x="1810727" y="1241094"/>
                  </a:lnTo>
                  <a:lnTo>
                    <a:pt x="1802561" y="1243025"/>
                  </a:lnTo>
                  <a:lnTo>
                    <a:pt x="1750047" y="1261630"/>
                  </a:lnTo>
                  <a:lnTo>
                    <a:pt x="1709229" y="1285328"/>
                  </a:lnTo>
                  <a:lnTo>
                    <a:pt x="1673923" y="1315034"/>
                  </a:lnTo>
                  <a:lnTo>
                    <a:pt x="1644827" y="1349768"/>
                  </a:lnTo>
                  <a:lnTo>
                    <a:pt x="1622628" y="1388554"/>
                  </a:lnTo>
                  <a:lnTo>
                    <a:pt x="1608035" y="1430439"/>
                  </a:lnTo>
                  <a:lnTo>
                    <a:pt x="1601736" y="1474457"/>
                  </a:lnTo>
                  <a:lnTo>
                    <a:pt x="1604429" y="1519618"/>
                  </a:lnTo>
                  <a:lnTo>
                    <a:pt x="1717649" y="2208606"/>
                  </a:lnTo>
                  <a:lnTo>
                    <a:pt x="1654289" y="2342832"/>
                  </a:lnTo>
                  <a:lnTo>
                    <a:pt x="1626882" y="2440114"/>
                  </a:lnTo>
                  <a:lnTo>
                    <a:pt x="1629778" y="2547721"/>
                  </a:lnTo>
                  <a:lnTo>
                    <a:pt x="1657311" y="2712936"/>
                  </a:lnTo>
                  <a:lnTo>
                    <a:pt x="1661198" y="2728201"/>
                  </a:lnTo>
                  <a:lnTo>
                    <a:pt x="1664804" y="2743733"/>
                  </a:lnTo>
                  <a:lnTo>
                    <a:pt x="1668132" y="2759494"/>
                  </a:lnTo>
                  <a:lnTo>
                    <a:pt x="1671193" y="2775508"/>
                  </a:lnTo>
                  <a:lnTo>
                    <a:pt x="1682407" y="2813989"/>
                  </a:lnTo>
                  <a:lnTo>
                    <a:pt x="1695919" y="2852902"/>
                  </a:lnTo>
                  <a:lnTo>
                    <a:pt x="1711871" y="2892120"/>
                  </a:lnTo>
                  <a:lnTo>
                    <a:pt x="1730400" y="2931591"/>
                  </a:lnTo>
                  <a:lnTo>
                    <a:pt x="1751660" y="2971203"/>
                  </a:lnTo>
                  <a:lnTo>
                    <a:pt x="1775790" y="3010878"/>
                  </a:lnTo>
                  <a:lnTo>
                    <a:pt x="1802930" y="3050514"/>
                  </a:lnTo>
                  <a:lnTo>
                    <a:pt x="1833219" y="3090037"/>
                  </a:lnTo>
                  <a:lnTo>
                    <a:pt x="1866811" y="3129356"/>
                  </a:lnTo>
                  <a:lnTo>
                    <a:pt x="1899437" y="3163722"/>
                  </a:lnTo>
                  <a:lnTo>
                    <a:pt x="1899437" y="1389176"/>
                  </a:lnTo>
                  <a:close/>
                </a:path>
                <a:path w="1899919" h="4392930">
                  <a:moveTo>
                    <a:pt x="1899437" y="657364"/>
                  </a:moveTo>
                  <a:lnTo>
                    <a:pt x="1541856" y="279577"/>
                  </a:lnTo>
                  <a:lnTo>
                    <a:pt x="1409166" y="137185"/>
                  </a:lnTo>
                  <a:lnTo>
                    <a:pt x="1320965" y="41059"/>
                  </a:lnTo>
                  <a:lnTo>
                    <a:pt x="1295260" y="18973"/>
                  </a:lnTo>
                  <a:lnTo>
                    <a:pt x="1266964" y="5372"/>
                  </a:lnTo>
                  <a:lnTo>
                    <a:pt x="1237361" y="0"/>
                  </a:lnTo>
                  <a:lnTo>
                    <a:pt x="1207693" y="2590"/>
                  </a:lnTo>
                  <a:lnTo>
                    <a:pt x="1145743" y="37846"/>
                  </a:lnTo>
                  <a:lnTo>
                    <a:pt x="1122159" y="70027"/>
                  </a:lnTo>
                  <a:lnTo>
                    <a:pt x="1106144" y="111391"/>
                  </a:lnTo>
                  <a:lnTo>
                    <a:pt x="1099667" y="161518"/>
                  </a:lnTo>
                  <a:lnTo>
                    <a:pt x="1104696" y="220027"/>
                  </a:lnTo>
                  <a:lnTo>
                    <a:pt x="1106284" y="226301"/>
                  </a:lnTo>
                  <a:lnTo>
                    <a:pt x="1107770" y="232740"/>
                  </a:lnTo>
                  <a:lnTo>
                    <a:pt x="1109167" y="239318"/>
                  </a:lnTo>
                  <a:lnTo>
                    <a:pt x="1110462" y="246037"/>
                  </a:lnTo>
                  <a:lnTo>
                    <a:pt x="1124661" y="290436"/>
                  </a:lnTo>
                  <a:lnTo>
                    <a:pt x="1145463" y="338035"/>
                  </a:lnTo>
                  <a:lnTo>
                    <a:pt x="1173391" y="388734"/>
                  </a:lnTo>
                  <a:lnTo>
                    <a:pt x="1208989" y="442417"/>
                  </a:lnTo>
                  <a:lnTo>
                    <a:pt x="1277289" y="536130"/>
                  </a:lnTo>
                  <a:lnTo>
                    <a:pt x="1365656" y="655675"/>
                  </a:lnTo>
                  <a:lnTo>
                    <a:pt x="1713522" y="1120813"/>
                  </a:lnTo>
                  <a:lnTo>
                    <a:pt x="1735023" y="1131443"/>
                  </a:lnTo>
                  <a:lnTo>
                    <a:pt x="1743290" y="1130058"/>
                  </a:lnTo>
                  <a:lnTo>
                    <a:pt x="1779727" y="1121422"/>
                  </a:lnTo>
                  <a:lnTo>
                    <a:pt x="1812023" y="1119911"/>
                  </a:lnTo>
                  <a:lnTo>
                    <a:pt x="1839823" y="1123581"/>
                  </a:lnTo>
                  <a:lnTo>
                    <a:pt x="1862810" y="1130515"/>
                  </a:lnTo>
                  <a:lnTo>
                    <a:pt x="1899437" y="1152131"/>
                  </a:lnTo>
                  <a:lnTo>
                    <a:pt x="1899437" y="1119911"/>
                  </a:lnTo>
                  <a:lnTo>
                    <a:pt x="1899437" y="657364"/>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4" name="object 11">
              <a:extLst>
                <a:ext uri="{FF2B5EF4-FFF2-40B4-BE49-F238E27FC236}">
                  <a16:creationId xmlns:a16="http://schemas.microsoft.com/office/drawing/2014/main" id="{D3A346B3-1EC2-39F6-031B-977B43030758}"/>
                </a:ext>
              </a:extLst>
            </p:cNvPr>
            <p:cNvSpPr/>
            <p:nvPr userDrawn="1"/>
          </p:nvSpPr>
          <p:spPr>
            <a:xfrm>
              <a:off x="15753528" y="331091"/>
              <a:ext cx="1331595" cy="1242060"/>
            </a:xfrm>
            <a:custGeom>
              <a:avLst/>
              <a:gdLst/>
              <a:ahLst/>
              <a:cxnLst/>
              <a:rect l="l" t="t" r="r" b="b"/>
              <a:pathLst>
                <a:path w="1331594" h="1242060">
                  <a:moveTo>
                    <a:pt x="921205" y="0"/>
                  </a:moveTo>
                  <a:lnTo>
                    <a:pt x="849214" y="9179"/>
                  </a:lnTo>
                  <a:lnTo>
                    <a:pt x="781018" y="32506"/>
                  </a:lnTo>
                  <a:lnTo>
                    <a:pt x="719136" y="70797"/>
                  </a:lnTo>
                  <a:lnTo>
                    <a:pt x="665311" y="125642"/>
                  </a:lnTo>
                  <a:lnTo>
                    <a:pt x="640050" y="96583"/>
                  </a:lnTo>
                  <a:lnTo>
                    <a:pt x="582283" y="50504"/>
                  </a:lnTo>
                  <a:lnTo>
                    <a:pt x="516950" y="19795"/>
                  </a:lnTo>
                  <a:lnTo>
                    <a:pt x="446569" y="3640"/>
                  </a:lnTo>
                  <a:lnTo>
                    <a:pt x="410271" y="764"/>
                  </a:lnTo>
                  <a:lnTo>
                    <a:pt x="373654" y="1221"/>
                  </a:lnTo>
                  <a:lnTo>
                    <a:pt x="300722" y="11722"/>
                  </a:lnTo>
                  <a:lnTo>
                    <a:pt x="230289" y="34327"/>
                  </a:lnTo>
                  <a:lnTo>
                    <a:pt x="164870" y="68219"/>
                  </a:lnTo>
                  <a:lnTo>
                    <a:pt x="106982" y="112581"/>
                  </a:lnTo>
                  <a:lnTo>
                    <a:pt x="59140" y="166596"/>
                  </a:lnTo>
                  <a:lnTo>
                    <a:pt x="23860" y="229448"/>
                  </a:lnTo>
                  <a:lnTo>
                    <a:pt x="3659" y="300320"/>
                  </a:lnTo>
                  <a:lnTo>
                    <a:pt x="0" y="338508"/>
                  </a:lnTo>
                  <a:lnTo>
                    <a:pt x="1053" y="378395"/>
                  </a:lnTo>
                  <a:lnTo>
                    <a:pt x="7133" y="419878"/>
                  </a:lnTo>
                  <a:lnTo>
                    <a:pt x="18556" y="462857"/>
                  </a:lnTo>
                  <a:lnTo>
                    <a:pt x="37640" y="508729"/>
                  </a:lnTo>
                  <a:lnTo>
                    <a:pt x="63701" y="557079"/>
                  </a:lnTo>
                  <a:lnTo>
                    <a:pt x="92904" y="604408"/>
                  </a:lnTo>
                  <a:lnTo>
                    <a:pt x="121411" y="647218"/>
                  </a:lnTo>
                  <a:lnTo>
                    <a:pt x="145896" y="682469"/>
                  </a:lnTo>
                  <a:lnTo>
                    <a:pt x="173278" y="720782"/>
                  </a:lnTo>
                  <a:lnTo>
                    <a:pt x="203183" y="761110"/>
                  </a:lnTo>
                  <a:lnTo>
                    <a:pt x="235239" y="802408"/>
                  </a:lnTo>
                  <a:lnTo>
                    <a:pt x="269072" y="843630"/>
                  </a:lnTo>
                  <a:lnTo>
                    <a:pt x="303944" y="884055"/>
                  </a:lnTo>
                  <a:lnTo>
                    <a:pt x="338779" y="923096"/>
                  </a:lnTo>
                  <a:lnTo>
                    <a:pt x="372698" y="959932"/>
                  </a:lnTo>
                  <a:lnTo>
                    <a:pt x="404822" y="993743"/>
                  </a:lnTo>
                  <a:lnTo>
                    <a:pt x="434271" y="1023709"/>
                  </a:lnTo>
                  <a:lnTo>
                    <a:pt x="465312" y="1054588"/>
                  </a:lnTo>
                  <a:lnTo>
                    <a:pt x="537912" y="1123674"/>
                  </a:lnTo>
                  <a:lnTo>
                    <a:pt x="567259" y="1152680"/>
                  </a:lnTo>
                  <a:lnTo>
                    <a:pt x="607894" y="1190328"/>
                  </a:lnTo>
                  <a:lnTo>
                    <a:pt x="659468" y="1236854"/>
                  </a:lnTo>
                  <a:lnTo>
                    <a:pt x="665699" y="1241912"/>
                  </a:lnTo>
                  <a:lnTo>
                    <a:pt x="728010" y="1186518"/>
                  </a:lnTo>
                  <a:lnTo>
                    <a:pt x="759497" y="1157949"/>
                  </a:lnTo>
                  <a:lnTo>
                    <a:pt x="777397" y="1140538"/>
                  </a:lnTo>
                  <a:lnTo>
                    <a:pt x="793108" y="1123674"/>
                  </a:lnTo>
                  <a:lnTo>
                    <a:pt x="839077" y="1080253"/>
                  </a:lnTo>
                  <a:lnTo>
                    <a:pt x="896739" y="1023709"/>
                  </a:lnTo>
                  <a:lnTo>
                    <a:pt x="926188" y="993592"/>
                  </a:lnTo>
                  <a:lnTo>
                    <a:pt x="958311" y="959740"/>
                  </a:lnTo>
                  <a:lnTo>
                    <a:pt x="992230" y="922901"/>
                  </a:lnTo>
                  <a:lnTo>
                    <a:pt x="1027065" y="883819"/>
                  </a:lnTo>
                  <a:lnTo>
                    <a:pt x="1061938" y="843243"/>
                  </a:lnTo>
                  <a:lnTo>
                    <a:pt x="1095808" y="802020"/>
                  </a:lnTo>
                  <a:lnTo>
                    <a:pt x="1127962" y="760722"/>
                  </a:lnTo>
                  <a:lnTo>
                    <a:pt x="1157984" y="720394"/>
                  </a:lnTo>
                  <a:lnTo>
                    <a:pt x="1185463" y="682082"/>
                  </a:lnTo>
                  <a:lnTo>
                    <a:pt x="1209986" y="646830"/>
                  </a:lnTo>
                  <a:lnTo>
                    <a:pt x="1238330" y="604019"/>
                  </a:lnTo>
                  <a:lnTo>
                    <a:pt x="1267551" y="556688"/>
                  </a:lnTo>
                  <a:lnTo>
                    <a:pt x="1293703" y="508337"/>
                  </a:lnTo>
                  <a:lnTo>
                    <a:pt x="1312841" y="462469"/>
                  </a:lnTo>
                  <a:lnTo>
                    <a:pt x="1324305" y="419450"/>
                  </a:lnTo>
                  <a:lnTo>
                    <a:pt x="1330420" y="377928"/>
                  </a:lnTo>
                  <a:lnTo>
                    <a:pt x="1331503" y="338005"/>
                  </a:lnTo>
                  <a:lnTo>
                    <a:pt x="1327867" y="299784"/>
                  </a:lnTo>
                  <a:lnTo>
                    <a:pt x="1307698" y="228855"/>
                  </a:lnTo>
                  <a:lnTo>
                    <a:pt x="1272434" y="165956"/>
                  </a:lnTo>
                  <a:lnTo>
                    <a:pt x="1224593" y="111903"/>
                  </a:lnTo>
                  <a:lnTo>
                    <a:pt x="1166694" y="67511"/>
                  </a:lnTo>
                  <a:lnTo>
                    <a:pt x="1101256" y="33596"/>
                  </a:lnTo>
                  <a:lnTo>
                    <a:pt x="1030797" y="10974"/>
                  </a:lnTo>
                  <a:lnTo>
                    <a:pt x="957836" y="460"/>
                  </a:lnTo>
                  <a:lnTo>
                    <a:pt x="921205" y="0"/>
                  </a:lnTo>
                  <a:close/>
                </a:path>
              </a:pathLst>
            </a:custGeom>
            <a:solidFill>
              <a:srgbClr val="F1E9E5"/>
            </a:solidFill>
          </p:spPr>
          <p:txBody>
            <a:bodyPr wrap="square" lIns="0" tIns="0" rIns="0" bIns="0" rtlCol="0"/>
            <a:lstStyle/>
            <a:p>
              <a:endParaRPr>
                <a:latin typeface="Arial" panose="020B0604020202020204" pitchFamily="34" charset="0"/>
              </a:endParaRPr>
            </a:p>
          </p:txBody>
        </p:sp>
      </p:grpSp>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381000" y="253650"/>
            <a:ext cx="9144000" cy="475273"/>
          </a:xfrm>
          <a:prstGeom prst="rect">
            <a:avLst/>
          </a:prstGeom>
        </p:spPr>
        <p:txBody>
          <a:bodyPr/>
          <a:lstStyle>
            <a:lvl1pPr>
              <a:defRPr b="1">
                <a:solidFill>
                  <a:schemeClr val="accent5"/>
                </a:solidFill>
              </a:defRPr>
            </a:lvl1pPr>
          </a:lstStyle>
          <a:p>
            <a:r>
              <a:rPr lang="en-AU" sz="2661"/>
              <a:t>Project Compassion</a:t>
            </a:r>
            <a:r>
              <a:rPr lang="en-AU" sz="2661" spc="5"/>
              <a:t> </a:t>
            </a:r>
            <a:r>
              <a:rPr lang="en-AU" sz="2661" spc="-10"/>
              <a:t>2025</a:t>
            </a:r>
            <a:endParaRPr lang="en-AU"/>
          </a:p>
        </p:txBody>
      </p:sp>
      <p:sp>
        <p:nvSpPr>
          <p:cNvPr id="7" name="object 9">
            <a:extLst>
              <a:ext uri="{FF2B5EF4-FFF2-40B4-BE49-F238E27FC236}">
                <a16:creationId xmlns:a16="http://schemas.microsoft.com/office/drawing/2014/main" id="{AFF1E786-671F-BB68-99BD-C090E3A5A95C}"/>
              </a:ext>
            </a:extLst>
          </p:cNvPr>
          <p:cNvSpPr/>
          <p:nvPr userDrawn="1"/>
        </p:nvSpPr>
        <p:spPr>
          <a:xfrm>
            <a:off x="381000" y="3000542"/>
            <a:ext cx="4457850" cy="3031613"/>
          </a:xfrm>
          <a:custGeom>
            <a:avLst/>
            <a:gdLst/>
            <a:ahLst/>
            <a:cxnLst/>
            <a:rect l="l" t="t" r="r" b="b"/>
            <a:pathLst>
              <a:path w="8062595" h="4999355">
                <a:moveTo>
                  <a:pt x="7434328" y="0"/>
                </a:moveTo>
                <a:lnTo>
                  <a:pt x="0" y="0"/>
                </a:lnTo>
                <a:lnTo>
                  <a:pt x="0" y="4370976"/>
                </a:lnTo>
                <a:lnTo>
                  <a:pt x="1890" y="4420074"/>
                </a:lnTo>
                <a:lnTo>
                  <a:pt x="7467" y="4468138"/>
                </a:lnTo>
                <a:lnTo>
                  <a:pt x="16592" y="4515029"/>
                </a:lnTo>
                <a:lnTo>
                  <a:pt x="29125" y="4560607"/>
                </a:lnTo>
                <a:lnTo>
                  <a:pt x="44926" y="4604732"/>
                </a:lnTo>
                <a:lnTo>
                  <a:pt x="63856" y="4647266"/>
                </a:lnTo>
                <a:lnTo>
                  <a:pt x="85775" y="4688067"/>
                </a:lnTo>
                <a:lnTo>
                  <a:pt x="110543" y="4726997"/>
                </a:lnTo>
                <a:lnTo>
                  <a:pt x="138020" y="4763916"/>
                </a:lnTo>
                <a:lnTo>
                  <a:pt x="168067" y="4798684"/>
                </a:lnTo>
                <a:lnTo>
                  <a:pt x="200545" y="4831162"/>
                </a:lnTo>
                <a:lnTo>
                  <a:pt x="235313" y="4861209"/>
                </a:lnTo>
                <a:lnTo>
                  <a:pt x="272232" y="4888686"/>
                </a:lnTo>
                <a:lnTo>
                  <a:pt x="311162" y="4913454"/>
                </a:lnTo>
                <a:lnTo>
                  <a:pt x="351963" y="4935373"/>
                </a:lnTo>
                <a:lnTo>
                  <a:pt x="394497" y="4954303"/>
                </a:lnTo>
                <a:lnTo>
                  <a:pt x="438622" y="4970104"/>
                </a:lnTo>
                <a:lnTo>
                  <a:pt x="484200" y="4982637"/>
                </a:lnTo>
                <a:lnTo>
                  <a:pt x="531091" y="4991762"/>
                </a:lnTo>
                <a:lnTo>
                  <a:pt x="579155" y="4997339"/>
                </a:lnTo>
                <a:lnTo>
                  <a:pt x="628253" y="4999229"/>
                </a:lnTo>
                <a:lnTo>
                  <a:pt x="8062581" y="4999229"/>
                </a:lnTo>
                <a:lnTo>
                  <a:pt x="8062581" y="628253"/>
                </a:lnTo>
                <a:lnTo>
                  <a:pt x="8060691" y="579155"/>
                </a:lnTo>
                <a:lnTo>
                  <a:pt x="8055114" y="531091"/>
                </a:lnTo>
                <a:lnTo>
                  <a:pt x="8045989" y="484200"/>
                </a:lnTo>
                <a:lnTo>
                  <a:pt x="8033456" y="438622"/>
                </a:lnTo>
                <a:lnTo>
                  <a:pt x="8017654" y="394497"/>
                </a:lnTo>
                <a:lnTo>
                  <a:pt x="7998725" y="351963"/>
                </a:lnTo>
                <a:lnTo>
                  <a:pt x="7976806" y="311162"/>
                </a:lnTo>
                <a:lnTo>
                  <a:pt x="7952038" y="272232"/>
                </a:lnTo>
                <a:lnTo>
                  <a:pt x="7924561" y="235313"/>
                </a:lnTo>
                <a:lnTo>
                  <a:pt x="7894514" y="200545"/>
                </a:lnTo>
                <a:lnTo>
                  <a:pt x="7862036" y="168067"/>
                </a:lnTo>
                <a:lnTo>
                  <a:pt x="7827268" y="138020"/>
                </a:lnTo>
                <a:lnTo>
                  <a:pt x="7790349" y="110543"/>
                </a:lnTo>
                <a:lnTo>
                  <a:pt x="7751419" y="85775"/>
                </a:lnTo>
                <a:lnTo>
                  <a:pt x="7710618" y="63856"/>
                </a:lnTo>
                <a:lnTo>
                  <a:pt x="7668084" y="44926"/>
                </a:lnTo>
                <a:lnTo>
                  <a:pt x="7623959" y="29125"/>
                </a:lnTo>
                <a:lnTo>
                  <a:pt x="7578381" y="16592"/>
                </a:lnTo>
                <a:lnTo>
                  <a:pt x="7531490" y="7467"/>
                </a:lnTo>
                <a:lnTo>
                  <a:pt x="7483426" y="1890"/>
                </a:lnTo>
                <a:lnTo>
                  <a:pt x="7434328" y="0"/>
                </a:lnTo>
                <a:close/>
              </a:path>
            </a:pathLst>
          </a:custGeom>
          <a:solidFill>
            <a:srgbClr val="FFD27D"/>
          </a:solidFill>
        </p:spPr>
        <p:txBody>
          <a:bodyPr wrap="square" lIns="0" tIns="0" rIns="0" bIns="0" rtlCol="0"/>
          <a:lstStyle/>
          <a:p>
            <a:pPr marL="0" indent="0">
              <a:buFont typeface="Arial" panose="020B0604020202020204" pitchFamily="34" charset="0"/>
              <a:buNone/>
            </a:pPr>
            <a:endParaRPr>
              <a:latin typeface="Arial" panose="020B0604020202020204" pitchFamily="34" charset="0"/>
            </a:endParaRPr>
          </a:p>
        </p:txBody>
      </p:sp>
      <p:sp>
        <p:nvSpPr>
          <p:cNvPr id="6" name="Text Placeholder 5">
            <a:extLst>
              <a:ext uri="{FF2B5EF4-FFF2-40B4-BE49-F238E27FC236}">
                <a16:creationId xmlns:a16="http://schemas.microsoft.com/office/drawing/2014/main" id="{A8900328-77A0-2199-8301-DE2B76C2E5E1}"/>
              </a:ext>
            </a:extLst>
          </p:cNvPr>
          <p:cNvSpPr>
            <a:spLocks noGrp="1"/>
          </p:cNvSpPr>
          <p:nvPr>
            <p:ph type="body" sz="quarter" idx="12" hasCustomPrompt="1"/>
          </p:nvPr>
        </p:nvSpPr>
        <p:spPr>
          <a:xfrm>
            <a:off x="609600" y="3244170"/>
            <a:ext cx="4076551" cy="273023"/>
          </a:xfrm>
          <a:prstGeom prst="rect">
            <a:avLst/>
          </a:prstGeom>
        </p:spPr>
        <p:txBody>
          <a:bodyPr/>
          <a:lstStyle>
            <a:lvl1pPr marL="0" indent="0">
              <a:buNone/>
              <a:defRPr sz="1774">
                <a:solidFill>
                  <a:srgbClr val="000000"/>
                </a:solidFill>
              </a:defRPr>
            </a:lvl1pPr>
          </a:lstStyle>
          <a:p>
            <a:pPr lvl="0"/>
            <a:r>
              <a:rPr lang="en-US"/>
              <a:t>Quote</a:t>
            </a:r>
          </a:p>
        </p:txBody>
      </p:sp>
      <p:sp>
        <p:nvSpPr>
          <p:cNvPr id="16" name="Text Placeholder 14">
            <a:extLst>
              <a:ext uri="{FF2B5EF4-FFF2-40B4-BE49-F238E27FC236}">
                <a16:creationId xmlns:a16="http://schemas.microsoft.com/office/drawing/2014/main" id="{8603DF58-F180-266A-A752-A4316E65D874}"/>
              </a:ext>
            </a:extLst>
          </p:cNvPr>
          <p:cNvSpPr>
            <a:spLocks noGrp="1"/>
          </p:cNvSpPr>
          <p:nvPr>
            <p:ph type="body" sz="quarter" idx="14"/>
          </p:nvPr>
        </p:nvSpPr>
        <p:spPr>
          <a:xfrm>
            <a:off x="381000" y="825844"/>
            <a:ext cx="4457851" cy="1536190"/>
          </a:xfrm>
          <a:prstGeom prst="rect">
            <a:avLst/>
          </a:prstGeom>
        </p:spPr>
        <p:txBody>
          <a:bodyPr/>
          <a:lstStyle>
            <a:lvl1pPr marL="0" indent="0">
              <a:lnSpc>
                <a:spcPct val="115000"/>
              </a:lnSpc>
              <a:spcAft>
                <a:spcPts val="600"/>
              </a:spcAft>
              <a:buNone/>
              <a:defRPr sz="1100" baseline="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baseline="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pic>
        <p:nvPicPr>
          <p:cNvPr id="4" name="object 7">
            <a:extLst>
              <a:ext uri="{FF2B5EF4-FFF2-40B4-BE49-F238E27FC236}">
                <a16:creationId xmlns:a16="http://schemas.microsoft.com/office/drawing/2014/main" id="{47C11B5E-AE0E-09DA-4B8F-09E05D3BBA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15" name="Text Placeholder 14">
            <a:extLst>
              <a:ext uri="{FF2B5EF4-FFF2-40B4-BE49-F238E27FC236}">
                <a16:creationId xmlns:a16="http://schemas.microsoft.com/office/drawing/2014/main" id="{A2CCC7A5-F444-8C5D-CA9F-A687BE30C050}"/>
              </a:ext>
            </a:extLst>
          </p:cNvPr>
          <p:cNvSpPr>
            <a:spLocks noGrp="1"/>
          </p:cNvSpPr>
          <p:nvPr>
            <p:ph type="body" sz="quarter" idx="13"/>
          </p:nvPr>
        </p:nvSpPr>
        <p:spPr>
          <a:xfrm>
            <a:off x="5067150" y="825843"/>
            <a:ext cx="4457850" cy="1539332"/>
          </a:xfrm>
          <a:prstGeom prst="rect">
            <a:avLst/>
          </a:prstGeom>
        </p:spPr>
        <p:txBody>
          <a:bodyPr/>
          <a:lstStyle>
            <a:lvl1pPr marL="0" indent="0">
              <a:lnSpc>
                <a:spcPct val="115000"/>
              </a:lnSpc>
              <a:spcAft>
                <a:spcPts val="600"/>
              </a:spcAft>
              <a:buNone/>
              <a:defRPr sz="110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spTree>
    <p:extLst>
      <p:ext uri="{BB962C8B-B14F-4D97-AF65-F5344CB8AC3E}">
        <p14:creationId xmlns:p14="http://schemas.microsoft.com/office/powerpoint/2010/main" val="1138757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Info Slide 1">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CEA195F-8907-3F68-F57C-5F0EE08110E3}"/>
              </a:ext>
            </a:extLst>
          </p:cNvPr>
          <p:cNvGrpSpPr/>
          <p:nvPr userDrawn="1"/>
        </p:nvGrpSpPr>
        <p:grpSpPr>
          <a:xfrm>
            <a:off x="7730471" y="91802"/>
            <a:ext cx="2175528" cy="2908740"/>
            <a:chOff x="15753528" y="331091"/>
            <a:chExt cx="4351056" cy="5817480"/>
          </a:xfrm>
        </p:grpSpPr>
        <p:sp>
          <p:nvSpPr>
            <p:cNvPr id="8" name="object 2">
              <a:extLst>
                <a:ext uri="{FF2B5EF4-FFF2-40B4-BE49-F238E27FC236}">
                  <a16:creationId xmlns:a16="http://schemas.microsoft.com/office/drawing/2014/main" id="{F697818D-3DD4-CEF1-9677-AA681C894F44}"/>
                </a:ext>
              </a:extLst>
            </p:cNvPr>
            <p:cNvSpPr/>
            <p:nvPr userDrawn="1"/>
          </p:nvSpPr>
          <p:spPr>
            <a:xfrm>
              <a:off x="18873728" y="636243"/>
              <a:ext cx="266065" cy="539115"/>
            </a:xfrm>
            <a:custGeom>
              <a:avLst/>
              <a:gdLst/>
              <a:ahLst/>
              <a:cxnLst/>
              <a:rect l="l" t="t" r="r" b="b"/>
              <a:pathLst>
                <a:path w="266065" h="539115">
                  <a:moveTo>
                    <a:pt x="111125" y="0"/>
                  </a:moveTo>
                  <a:lnTo>
                    <a:pt x="73230" y="713"/>
                  </a:lnTo>
                  <a:lnTo>
                    <a:pt x="38592" y="16075"/>
                  </a:lnTo>
                  <a:lnTo>
                    <a:pt x="13403" y="42613"/>
                  </a:lnTo>
                  <a:lnTo>
                    <a:pt x="0" y="76661"/>
                  </a:lnTo>
                  <a:lnTo>
                    <a:pt x="719" y="114552"/>
                  </a:lnTo>
                  <a:lnTo>
                    <a:pt x="78497" y="465421"/>
                  </a:lnTo>
                  <a:lnTo>
                    <a:pt x="93863" y="500063"/>
                  </a:lnTo>
                  <a:lnTo>
                    <a:pt x="120401" y="525253"/>
                  </a:lnTo>
                  <a:lnTo>
                    <a:pt x="154447" y="538657"/>
                  </a:lnTo>
                  <a:lnTo>
                    <a:pt x="192336" y="537942"/>
                  </a:lnTo>
                  <a:lnTo>
                    <a:pt x="226980" y="522580"/>
                  </a:lnTo>
                  <a:lnTo>
                    <a:pt x="252173" y="496042"/>
                  </a:lnTo>
                  <a:lnTo>
                    <a:pt x="265581" y="461994"/>
                  </a:lnTo>
                  <a:lnTo>
                    <a:pt x="264868" y="424103"/>
                  </a:lnTo>
                  <a:lnTo>
                    <a:pt x="187080" y="73244"/>
                  </a:lnTo>
                  <a:lnTo>
                    <a:pt x="171713" y="38601"/>
                  </a:lnTo>
                  <a:lnTo>
                    <a:pt x="145174" y="13407"/>
                  </a:lnTo>
                  <a:lnTo>
                    <a:pt x="11112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9" name="object 3">
              <a:extLst>
                <a:ext uri="{FF2B5EF4-FFF2-40B4-BE49-F238E27FC236}">
                  <a16:creationId xmlns:a16="http://schemas.microsoft.com/office/drawing/2014/main" id="{34D37A91-838B-7294-F296-8DAD5A398881}"/>
                </a:ext>
              </a:extLst>
            </p:cNvPr>
            <p:cNvSpPr/>
            <p:nvPr userDrawn="1"/>
          </p:nvSpPr>
          <p:spPr>
            <a:xfrm>
              <a:off x="19599516" y="668010"/>
              <a:ext cx="295275" cy="534035"/>
            </a:xfrm>
            <a:custGeom>
              <a:avLst/>
              <a:gdLst/>
              <a:ahLst/>
              <a:cxnLst/>
              <a:rect l="l" t="t" r="r" b="b"/>
              <a:pathLst>
                <a:path w="295275" h="534035">
                  <a:moveTo>
                    <a:pt x="190334" y="0"/>
                  </a:moveTo>
                  <a:lnTo>
                    <a:pt x="126904" y="33695"/>
                  </a:lnTo>
                  <a:lnTo>
                    <a:pt x="3689" y="410667"/>
                  </a:lnTo>
                  <a:lnTo>
                    <a:pt x="0" y="448390"/>
                  </a:lnTo>
                  <a:lnTo>
                    <a:pt x="10680" y="483390"/>
                  </a:lnTo>
                  <a:lnTo>
                    <a:pt x="33700" y="511829"/>
                  </a:lnTo>
                  <a:lnTo>
                    <a:pt x="67028" y="529868"/>
                  </a:lnTo>
                  <a:lnTo>
                    <a:pt x="79308" y="532765"/>
                  </a:lnTo>
                  <a:lnTo>
                    <a:pt x="91574" y="534010"/>
                  </a:lnTo>
                  <a:lnTo>
                    <a:pt x="103695" y="533671"/>
                  </a:lnTo>
                  <a:lnTo>
                    <a:pt x="159148" y="509261"/>
                  </a:lnTo>
                  <a:lnTo>
                    <a:pt x="186218" y="466540"/>
                  </a:lnTo>
                  <a:lnTo>
                    <a:pt x="291398" y="122896"/>
                  </a:lnTo>
                  <a:lnTo>
                    <a:pt x="295098" y="85173"/>
                  </a:lnTo>
                  <a:lnTo>
                    <a:pt x="284420" y="50173"/>
                  </a:lnTo>
                  <a:lnTo>
                    <a:pt x="261399" y="21734"/>
                  </a:lnTo>
                  <a:lnTo>
                    <a:pt x="228070" y="3695"/>
                  </a:lnTo>
                  <a:lnTo>
                    <a:pt x="190334"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1" name="object 4">
              <a:extLst>
                <a:ext uri="{FF2B5EF4-FFF2-40B4-BE49-F238E27FC236}">
                  <a16:creationId xmlns:a16="http://schemas.microsoft.com/office/drawing/2014/main" id="{BA549BAF-D2AC-8422-4C37-71C13D95EE05}"/>
                </a:ext>
              </a:extLst>
            </p:cNvPr>
            <p:cNvSpPr/>
            <p:nvPr userDrawn="1"/>
          </p:nvSpPr>
          <p:spPr>
            <a:xfrm>
              <a:off x="18132090" y="1016223"/>
              <a:ext cx="431800" cy="457834"/>
            </a:xfrm>
            <a:custGeom>
              <a:avLst/>
              <a:gdLst/>
              <a:ahLst/>
              <a:cxnLst/>
              <a:rect l="l" t="t" r="r" b="b"/>
              <a:pathLst>
                <a:path w="431800" h="457834">
                  <a:moveTo>
                    <a:pt x="100275" y="0"/>
                  </a:moveTo>
                  <a:lnTo>
                    <a:pt x="64043" y="5116"/>
                  </a:lnTo>
                  <a:lnTo>
                    <a:pt x="31430" y="24402"/>
                  </a:lnTo>
                  <a:lnTo>
                    <a:pt x="8846" y="54841"/>
                  </a:lnTo>
                  <a:lnTo>
                    <a:pt x="0" y="90341"/>
                  </a:lnTo>
                  <a:lnTo>
                    <a:pt x="5112" y="126569"/>
                  </a:lnTo>
                  <a:lnTo>
                    <a:pt x="264973" y="426191"/>
                  </a:lnTo>
                  <a:lnTo>
                    <a:pt x="307563" y="453462"/>
                  </a:lnTo>
                  <a:lnTo>
                    <a:pt x="331956" y="457660"/>
                  </a:lnTo>
                  <a:lnTo>
                    <a:pt x="356625" y="455478"/>
                  </a:lnTo>
                  <a:lnTo>
                    <a:pt x="399775" y="433206"/>
                  </a:lnTo>
                  <a:lnTo>
                    <a:pt x="431197" y="367267"/>
                  </a:lnTo>
                  <a:lnTo>
                    <a:pt x="426084" y="331039"/>
                  </a:lnTo>
                  <a:lnTo>
                    <a:pt x="406791" y="298414"/>
                  </a:lnTo>
                  <a:lnTo>
                    <a:pt x="166222" y="31417"/>
                  </a:lnTo>
                  <a:lnTo>
                    <a:pt x="135783" y="8838"/>
                  </a:lnTo>
                  <a:lnTo>
                    <a:pt x="10027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2" name="object 5">
              <a:extLst>
                <a:ext uri="{FF2B5EF4-FFF2-40B4-BE49-F238E27FC236}">
                  <a16:creationId xmlns:a16="http://schemas.microsoft.com/office/drawing/2014/main" id="{0CA49383-6784-FCC3-0282-538DBD076DC1}"/>
                </a:ext>
              </a:extLst>
            </p:cNvPr>
            <p:cNvSpPr/>
            <p:nvPr userDrawn="1"/>
          </p:nvSpPr>
          <p:spPr>
            <a:xfrm>
              <a:off x="17675992" y="1712926"/>
              <a:ext cx="531495" cy="304800"/>
            </a:xfrm>
            <a:custGeom>
              <a:avLst/>
              <a:gdLst/>
              <a:ahLst/>
              <a:cxnLst/>
              <a:rect l="l" t="t" r="r" b="b"/>
              <a:pathLst>
                <a:path w="531494" h="304800">
                  <a:moveTo>
                    <a:pt x="87812" y="0"/>
                  </a:moveTo>
                  <a:lnTo>
                    <a:pt x="52557" y="9789"/>
                  </a:lnTo>
                  <a:lnTo>
                    <a:pt x="23544" y="32082"/>
                  </a:lnTo>
                  <a:lnTo>
                    <a:pt x="4654" y="64943"/>
                  </a:lnTo>
                  <a:lnTo>
                    <a:pt x="0" y="102566"/>
                  </a:lnTo>
                  <a:lnTo>
                    <a:pt x="9793" y="137821"/>
                  </a:lnTo>
                  <a:lnTo>
                    <a:pt x="64956" y="185703"/>
                  </a:lnTo>
                  <a:lnTo>
                    <a:pt x="405836" y="299522"/>
                  </a:lnTo>
                  <a:lnTo>
                    <a:pt x="431506" y="304362"/>
                  </a:lnTo>
                  <a:lnTo>
                    <a:pt x="444218" y="304122"/>
                  </a:lnTo>
                  <a:lnTo>
                    <a:pt x="499363" y="280464"/>
                  </a:lnTo>
                  <a:lnTo>
                    <a:pt x="526596" y="239231"/>
                  </a:lnTo>
                  <a:lnTo>
                    <a:pt x="531257" y="201613"/>
                  </a:lnTo>
                  <a:lnTo>
                    <a:pt x="521468" y="166360"/>
                  </a:lnTo>
                  <a:lnTo>
                    <a:pt x="499173" y="137352"/>
                  </a:lnTo>
                  <a:lnTo>
                    <a:pt x="466315" y="118470"/>
                  </a:lnTo>
                  <a:lnTo>
                    <a:pt x="125425" y="4651"/>
                  </a:lnTo>
                  <a:lnTo>
                    <a:pt x="87812"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3" name="object 6">
              <a:extLst>
                <a:ext uri="{FF2B5EF4-FFF2-40B4-BE49-F238E27FC236}">
                  <a16:creationId xmlns:a16="http://schemas.microsoft.com/office/drawing/2014/main" id="{B2F9B5EE-9F5B-98AB-488A-E437F8956D58}"/>
                </a:ext>
              </a:extLst>
            </p:cNvPr>
            <p:cNvSpPr/>
            <p:nvPr userDrawn="1"/>
          </p:nvSpPr>
          <p:spPr>
            <a:xfrm>
              <a:off x="18204664" y="1755641"/>
              <a:ext cx="1899920" cy="4392930"/>
            </a:xfrm>
            <a:custGeom>
              <a:avLst/>
              <a:gdLst/>
              <a:ahLst/>
              <a:cxnLst/>
              <a:rect l="l" t="t" r="r" b="b"/>
              <a:pathLst>
                <a:path w="1899919" h="4392930">
                  <a:moveTo>
                    <a:pt x="1307249" y="3985907"/>
                  </a:moveTo>
                  <a:lnTo>
                    <a:pt x="1302677" y="3937901"/>
                  </a:lnTo>
                  <a:lnTo>
                    <a:pt x="1285481" y="3894124"/>
                  </a:lnTo>
                  <a:lnTo>
                    <a:pt x="1257719" y="3857333"/>
                  </a:lnTo>
                  <a:lnTo>
                    <a:pt x="1220508" y="3829075"/>
                  </a:lnTo>
                  <a:lnTo>
                    <a:pt x="314439" y="3503841"/>
                  </a:lnTo>
                  <a:lnTo>
                    <a:pt x="260007" y="3493960"/>
                  </a:lnTo>
                  <a:lnTo>
                    <a:pt x="242023" y="3494621"/>
                  </a:lnTo>
                  <a:lnTo>
                    <a:pt x="201282" y="3503422"/>
                  </a:lnTo>
                  <a:lnTo>
                    <a:pt x="155790" y="3527412"/>
                  </a:lnTo>
                  <a:lnTo>
                    <a:pt x="121081" y="3561702"/>
                  </a:lnTo>
                  <a:lnTo>
                    <a:pt x="96469" y="3607320"/>
                  </a:lnTo>
                  <a:lnTo>
                    <a:pt x="9474" y="3851605"/>
                  </a:lnTo>
                  <a:lnTo>
                    <a:pt x="0" y="3896372"/>
                  </a:lnTo>
                  <a:lnTo>
                    <a:pt x="2540" y="3940543"/>
                  </a:lnTo>
                  <a:lnTo>
                    <a:pt x="16090" y="3982021"/>
                  </a:lnTo>
                  <a:lnTo>
                    <a:pt x="39687" y="4018737"/>
                  </a:lnTo>
                  <a:lnTo>
                    <a:pt x="72313" y="4048607"/>
                  </a:lnTo>
                  <a:lnTo>
                    <a:pt x="113004" y="4069562"/>
                  </a:lnTo>
                  <a:lnTo>
                    <a:pt x="992644" y="4382770"/>
                  </a:lnTo>
                  <a:lnTo>
                    <a:pt x="1040053" y="4392409"/>
                  </a:lnTo>
                  <a:lnTo>
                    <a:pt x="1063612" y="4392142"/>
                  </a:lnTo>
                  <a:lnTo>
                    <a:pt x="1126540" y="4374464"/>
                  </a:lnTo>
                  <a:lnTo>
                    <a:pt x="1161757" y="4350905"/>
                  </a:lnTo>
                  <a:lnTo>
                    <a:pt x="1190409" y="4318876"/>
                  </a:lnTo>
                  <a:lnTo>
                    <a:pt x="1210602" y="4279290"/>
                  </a:lnTo>
                  <a:lnTo>
                    <a:pt x="1297597" y="4035006"/>
                  </a:lnTo>
                  <a:lnTo>
                    <a:pt x="1307249" y="3985907"/>
                  </a:lnTo>
                  <a:close/>
                </a:path>
                <a:path w="1899919" h="4392930">
                  <a:moveTo>
                    <a:pt x="1558505" y="2926130"/>
                  </a:moveTo>
                  <a:lnTo>
                    <a:pt x="1556385" y="2883839"/>
                  </a:lnTo>
                  <a:lnTo>
                    <a:pt x="1552181" y="2842869"/>
                  </a:lnTo>
                  <a:lnTo>
                    <a:pt x="1546085" y="2803245"/>
                  </a:lnTo>
                  <a:lnTo>
                    <a:pt x="1542097" y="2787446"/>
                  </a:lnTo>
                  <a:lnTo>
                    <a:pt x="1538452" y="2771737"/>
                  </a:lnTo>
                  <a:lnTo>
                    <a:pt x="1535163" y="2756141"/>
                  </a:lnTo>
                  <a:lnTo>
                    <a:pt x="1532229" y="2740660"/>
                  </a:lnTo>
                  <a:lnTo>
                    <a:pt x="1487360" y="2579293"/>
                  </a:lnTo>
                  <a:lnTo>
                    <a:pt x="1444498" y="2480551"/>
                  </a:lnTo>
                  <a:lnTo>
                    <a:pt x="1378559" y="2403970"/>
                  </a:lnTo>
                  <a:lnTo>
                    <a:pt x="1264399" y="2309088"/>
                  </a:lnTo>
                  <a:lnTo>
                    <a:pt x="1075829" y="1636801"/>
                  </a:lnTo>
                  <a:lnTo>
                    <a:pt x="1059180" y="1594726"/>
                  </a:lnTo>
                  <a:lnTo>
                    <a:pt x="1034872" y="1557502"/>
                  </a:lnTo>
                  <a:lnTo>
                    <a:pt x="1003947" y="1525714"/>
                  </a:lnTo>
                  <a:lnTo>
                    <a:pt x="967435" y="1499933"/>
                  </a:lnTo>
                  <a:lnTo>
                    <a:pt x="926376" y="1480756"/>
                  </a:lnTo>
                  <a:lnTo>
                    <a:pt x="881824" y="1468767"/>
                  </a:lnTo>
                  <a:lnTo>
                    <a:pt x="834821" y="1464538"/>
                  </a:lnTo>
                  <a:lnTo>
                    <a:pt x="786409" y="1468653"/>
                  </a:lnTo>
                  <a:lnTo>
                    <a:pt x="755637" y="1495971"/>
                  </a:lnTo>
                  <a:lnTo>
                    <a:pt x="745261" y="1548828"/>
                  </a:lnTo>
                  <a:lnTo>
                    <a:pt x="746290" y="1582610"/>
                  </a:lnTo>
                  <a:lnTo>
                    <a:pt x="754799" y="1655000"/>
                  </a:lnTo>
                  <a:lnTo>
                    <a:pt x="761377" y="1705152"/>
                  </a:lnTo>
                  <a:lnTo>
                    <a:pt x="777963" y="1825523"/>
                  </a:lnTo>
                  <a:lnTo>
                    <a:pt x="797471" y="1962213"/>
                  </a:lnTo>
                  <a:lnTo>
                    <a:pt x="827887" y="2170366"/>
                  </a:lnTo>
                  <a:lnTo>
                    <a:pt x="869746" y="2450985"/>
                  </a:lnTo>
                  <a:lnTo>
                    <a:pt x="868794" y="2474353"/>
                  </a:lnTo>
                  <a:lnTo>
                    <a:pt x="859624" y="2494965"/>
                  </a:lnTo>
                  <a:lnTo>
                    <a:pt x="843673" y="2510866"/>
                  </a:lnTo>
                  <a:lnTo>
                    <a:pt x="822413" y="2520073"/>
                  </a:lnTo>
                  <a:lnTo>
                    <a:pt x="818261" y="2520848"/>
                  </a:lnTo>
                  <a:lnTo>
                    <a:pt x="793902" y="2519654"/>
                  </a:lnTo>
                  <a:lnTo>
                    <a:pt x="756716" y="2492248"/>
                  </a:lnTo>
                  <a:lnTo>
                    <a:pt x="714311" y="2241639"/>
                  </a:lnTo>
                  <a:lnTo>
                    <a:pt x="674700" y="1971128"/>
                  </a:lnTo>
                  <a:lnTo>
                    <a:pt x="655459" y="1836026"/>
                  </a:lnTo>
                  <a:lnTo>
                    <a:pt x="639114" y="1716951"/>
                  </a:lnTo>
                  <a:lnTo>
                    <a:pt x="632612" y="1667129"/>
                  </a:lnTo>
                  <a:lnTo>
                    <a:pt x="627532" y="1625803"/>
                  </a:lnTo>
                  <a:lnTo>
                    <a:pt x="622287" y="1545450"/>
                  </a:lnTo>
                  <a:lnTo>
                    <a:pt x="628040" y="1492440"/>
                  </a:lnTo>
                  <a:lnTo>
                    <a:pt x="645109" y="1440141"/>
                  </a:lnTo>
                  <a:lnTo>
                    <a:pt x="677189" y="1393355"/>
                  </a:lnTo>
                  <a:lnTo>
                    <a:pt x="718756" y="1362278"/>
                  </a:lnTo>
                  <a:lnTo>
                    <a:pt x="785329" y="1342428"/>
                  </a:lnTo>
                  <a:lnTo>
                    <a:pt x="793419" y="1340180"/>
                  </a:lnTo>
                  <a:lnTo>
                    <a:pt x="870407" y="1026515"/>
                  </a:lnTo>
                  <a:lnTo>
                    <a:pt x="937577" y="701713"/>
                  </a:lnTo>
                  <a:lnTo>
                    <a:pt x="965073" y="565010"/>
                  </a:lnTo>
                  <a:lnTo>
                    <a:pt x="978966" y="493407"/>
                  </a:lnTo>
                  <a:lnTo>
                    <a:pt x="988529" y="429717"/>
                  </a:lnTo>
                  <a:lnTo>
                    <a:pt x="992428" y="371970"/>
                  </a:lnTo>
                  <a:lnTo>
                    <a:pt x="991158" y="320027"/>
                  </a:lnTo>
                  <a:lnTo>
                    <a:pt x="985266" y="273786"/>
                  </a:lnTo>
                  <a:lnTo>
                    <a:pt x="982103" y="260604"/>
                  </a:lnTo>
                  <a:lnTo>
                    <a:pt x="979500" y="247789"/>
                  </a:lnTo>
                  <a:lnTo>
                    <a:pt x="959332" y="192633"/>
                  </a:lnTo>
                  <a:lnTo>
                    <a:pt x="932281" y="149936"/>
                  </a:lnTo>
                  <a:lnTo>
                    <a:pt x="900290" y="119214"/>
                  </a:lnTo>
                  <a:lnTo>
                    <a:pt x="865314" y="100012"/>
                  </a:lnTo>
                  <a:lnTo>
                    <a:pt x="829322" y="91846"/>
                  </a:lnTo>
                  <a:lnTo>
                    <a:pt x="794283" y="94246"/>
                  </a:lnTo>
                  <a:lnTo>
                    <a:pt x="741718" y="121818"/>
                  </a:lnTo>
                  <a:lnTo>
                    <a:pt x="707859" y="176974"/>
                  </a:lnTo>
                  <a:lnTo>
                    <a:pt x="682269" y="258368"/>
                  </a:lnTo>
                  <a:lnTo>
                    <a:pt x="654278" y="345782"/>
                  </a:lnTo>
                  <a:lnTo>
                    <a:pt x="608469" y="486498"/>
                  </a:lnTo>
                  <a:lnTo>
                    <a:pt x="541820" y="688022"/>
                  </a:lnTo>
                  <a:lnTo>
                    <a:pt x="225107" y="1632686"/>
                  </a:lnTo>
                  <a:lnTo>
                    <a:pt x="165303" y="1814372"/>
                  </a:lnTo>
                  <a:lnTo>
                    <a:pt x="126250" y="1935492"/>
                  </a:lnTo>
                  <a:lnTo>
                    <a:pt x="113195" y="1982076"/>
                  </a:lnTo>
                  <a:lnTo>
                    <a:pt x="103009" y="2030463"/>
                  </a:lnTo>
                  <a:lnTo>
                    <a:pt x="95618" y="2080310"/>
                  </a:lnTo>
                  <a:lnTo>
                    <a:pt x="90982" y="2131339"/>
                  </a:lnTo>
                  <a:lnTo>
                    <a:pt x="89027" y="2183231"/>
                  </a:lnTo>
                  <a:lnTo>
                    <a:pt x="89674" y="2235657"/>
                  </a:lnTo>
                  <a:lnTo>
                    <a:pt x="92887" y="2288311"/>
                  </a:lnTo>
                  <a:lnTo>
                    <a:pt x="98602" y="2340889"/>
                  </a:lnTo>
                  <a:lnTo>
                    <a:pt x="106730" y="2393086"/>
                  </a:lnTo>
                  <a:lnTo>
                    <a:pt x="117246" y="2444559"/>
                  </a:lnTo>
                  <a:lnTo>
                    <a:pt x="130048" y="2495029"/>
                  </a:lnTo>
                  <a:lnTo>
                    <a:pt x="145097" y="2544178"/>
                  </a:lnTo>
                  <a:lnTo>
                    <a:pt x="162331" y="2591676"/>
                  </a:lnTo>
                  <a:lnTo>
                    <a:pt x="181673" y="2637218"/>
                  </a:lnTo>
                  <a:lnTo>
                    <a:pt x="203085" y="2680500"/>
                  </a:lnTo>
                  <a:lnTo>
                    <a:pt x="293357" y="2849778"/>
                  </a:lnTo>
                  <a:lnTo>
                    <a:pt x="314502" y="2893898"/>
                  </a:lnTo>
                  <a:lnTo>
                    <a:pt x="334467" y="2944317"/>
                  </a:lnTo>
                  <a:lnTo>
                    <a:pt x="352298" y="2998736"/>
                  </a:lnTo>
                  <a:lnTo>
                    <a:pt x="367030" y="3054832"/>
                  </a:lnTo>
                  <a:lnTo>
                    <a:pt x="377723" y="3110293"/>
                  </a:lnTo>
                  <a:lnTo>
                    <a:pt x="383425" y="3162795"/>
                  </a:lnTo>
                  <a:lnTo>
                    <a:pt x="383171" y="3210026"/>
                  </a:lnTo>
                  <a:lnTo>
                    <a:pt x="378993" y="3244494"/>
                  </a:lnTo>
                  <a:lnTo>
                    <a:pt x="372465" y="3276841"/>
                  </a:lnTo>
                  <a:lnTo>
                    <a:pt x="363956" y="3307016"/>
                  </a:lnTo>
                  <a:lnTo>
                    <a:pt x="353834" y="3335032"/>
                  </a:lnTo>
                  <a:lnTo>
                    <a:pt x="350393" y="3354552"/>
                  </a:lnTo>
                  <a:lnTo>
                    <a:pt x="354825" y="3373170"/>
                  </a:lnTo>
                  <a:lnTo>
                    <a:pt x="366064" y="3388715"/>
                  </a:lnTo>
                  <a:lnTo>
                    <a:pt x="383070" y="3399015"/>
                  </a:lnTo>
                  <a:lnTo>
                    <a:pt x="757656" y="3533330"/>
                  </a:lnTo>
                  <a:lnTo>
                    <a:pt x="1136091" y="3670350"/>
                  </a:lnTo>
                  <a:lnTo>
                    <a:pt x="1244955" y="3710508"/>
                  </a:lnTo>
                  <a:lnTo>
                    <a:pt x="1264615" y="3713569"/>
                  </a:lnTo>
                  <a:lnTo>
                    <a:pt x="1283195" y="3708857"/>
                  </a:lnTo>
                  <a:lnTo>
                    <a:pt x="1298587" y="3697376"/>
                  </a:lnTo>
                  <a:lnTo>
                    <a:pt x="1308658" y="3680180"/>
                  </a:lnTo>
                  <a:lnTo>
                    <a:pt x="1329867" y="3621900"/>
                  </a:lnTo>
                  <a:lnTo>
                    <a:pt x="1350759" y="3571316"/>
                  </a:lnTo>
                  <a:lnTo>
                    <a:pt x="1371206" y="3527006"/>
                  </a:lnTo>
                  <a:lnTo>
                    <a:pt x="1391119" y="3487572"/>
                  </a:lnTo>
                  <a:lnTo>
                    <a:pt x="1410398" y="3451568"/>
                  </a:lnTo>
                  <a:lnTo>
                    <a:pt x="1428902" y="3417582"/>
                  </a:lnTo>
                  <a:lnTo>
                    <a:pt x="1456715" y="3363137"/>
                  </a:lnTo>
                  <a:lnTo>
                    <a:pt x="1480781" y="3309810"/>
                  </a:lnTo>
                  <a:lnTo>
                    <a:pt x="1501267" y="3257626"/>
                  </a:lnTo>
                  <a:lnTo>
                    <a:pt x="1518335" y="3206610"/>
                  </a:lnTo>
                  <a:lnTo>
                    <a:pt x="1532166" y="3156788"/>
                  </a:lnTo>
                  <a:lnTo>
                    <a:pt x="1542910" y="3108160"/>
                  </a:lnTo>
                  <a:lnTo>
                    <a:pt x="1550758" y="3060763"/>
                  </a:lnTo>
                  <a:lnTo>
                    <a:pt x="1555851" y="3014611"/>
                  </a:lnTo>
                  <a:lnTo>
                    <a:pt x="1558378" y="2969730"/>
                  </a:lnTo>
                  <a:lnTo>
                    <a:pt x="1558505" y="2926130"/>
                  </a:lnTo>
                  <a:close/>
                </a:path>
                <a:path w="1899919" h="4392930">
                  <a:moveTo>
                    <a:pt x="1899437" y="1389176"/>
                  </a:moveTo>
                  <a:lnTo>
                    <a:pt x="1880196" y="1331239"/>
                  </a:lnTo>
                  <a:lnTo>
                    <a:pt x="1851494" y="1275181"/>
                  </a:lnTo>
                  <a:lnTo>
                    <a:pt x="1818601" y="1245006"/>
                  </a:lnTo>
                  <a:lnTo>
                    <a:pt x="1810727" y="1241094"/>
                  </a:lnTo>
                  <a:lnTo>
                    <a:pt x="1802561" y="1243025"/>
                  </a:lnTo>
                  <a:lnTo>
                    <a:pt x="1750047" y="1261630"/>
                  </a:lnTo>
                  <a:lnTo>
                    <a:pt x="1709229" y="1285328"/>
                  </a:lnTo>
                  <a:lnTo>
                    <a:pt x="1673923" y="1315034"/>
                  </a:lnTo>
                  <a:lnTo>
                    <a:pt x="1644827" y="1349768"/>
                  </a:lnTo>
                  <a:lnTo>
                    <a:pt x="1622628" y="1388554"/>
                  </a:lnTo>
                  <a:lnTo>
                    <a:pt x="1608035" y="1430439"/>
                  </a:lnTo>
                  <a:lnTo>
                    <a:pt x="1601736" y="1474457"/>
                  </a:lnTo>
                  <a:lnTo>
                    <a:pt x="1604429" y="1519618"/>
                  </a:lnTo>
                  <a:lnTo>
                    <a:pt x="1717649" y="2208606"/>
                  </a:lnTo>
                  <a:lnTo>
                    <a:pt x="1654289" y="2342832"/>
                  </a:lnTo>
                  <a:lnTo>
                    <a:pt x="1626882" y="2440114"/>
                  </a:lnTo>
                  <a:lnTo>
                    <a:pt x="1629778" y="2547721"/>
                  </a:lnTo>
                  <a:lnTo>
                    <a:pt x="1657311" y="2712936"/>
                  </a:lnTo>
                  <a:lnTo>
                    <a:pt x="1661198" y="2728201"/>
                  </a:lnTo>
                  <a:lnTo>
                    <a:pt x="1664804" y="2743733"/>
                  </a:lnTo>
                  <a:lnTo>
                    <a:pt x="1668132" y="2759494"/>
                  </a:lnTo>
                  <a:lnTo>
                    <a:pt x="1671193" y="2775508"/>
                  </a:lnTo>
                  <a:lnTo>
                    <a:pt x="1682407" y="2813989"/>
                  </a:lnTo>
                  <a:lnTo>
                    <a:pt x="1695919" y="2852902"/>
                  </a:lnTo>
                  <a:lnTo>
                    <a:pt x="1711871" y="2892120"/>
                  </a:lnTo>
                  <a:lnTo>
                    <a:pt x="1730400" y="2931591"/>
                  </a:lnTo>
                  <a:lnTo>
                    <a:pt x="1751660" y="2971203"/>
                  </a:lnTo>
                  <a:lnTo>
                    <a:pt x="1775790" y="3010878"/>
                  </a:lnTo>
                  <a:lnTo>
                    <a:pt x="1802930" y="3050514"/>
                  </a:lnTo>
                  <a:lnTo>
                    <a:pt x="1833219" y="3090037"/>
                  </a:lnTo>
                  <a:lnTo>
                    <a:pt x="1866811" y="3129356"/>
                  </a:lnTo>
                  <a:lnTo>
                    <a:pt x="1899437" y="3163722"/>
                  </a:lnTo>
                  <a:lnTo>
                    <a:pt x="1899437" y="1389176"/>
                  </a:lnTo>
                  <a:close/>
                </a:path>
                <a:path w="1899919" h="4392930">
                  <a:moveTo>
                    <a:pt x="1899437" y="657364"/>
                  </a:moveTo>
                  <a:lnTo>
                    <a:pt x="1541856" y="279577"/>
                  </a:lnTo>
                  <a:lnTo>
                    <a:pt x="1409166" y="137185"/>
                  </a:lnTo>
                  <a:lnTo>
                    <a:pt x="1320965" y="41059"/>
                  </a:lnTo>
                  <a:lnTo>
                    <a:pt x="1295260" y="18973"/>
                  </a:lnTo>
                  <a:lnTo>
                    <a:pt x="1266964" y="5372"/>
                  </a:lnTo>
                  <a:lnTo>
                    <a:pt x="1237361" y="0"/>
                  </a:lnTo>
                  <a:lnTo>
                    <a:pt x="1207693" y="2590"/>
                  </a:lnTo>
                  <a:lnTo>
                    <a:pt x="1145743" y="37846"/>
                  </a:lnTo>
                  <a:lnTo>
                    <a:pt x="1122159" y="70027"/>
                  </a:lnTo>
                  <a:lnTo>
                    <a:pt x="1106144" y="111391"/>
                  </a:lnTo>
                  <a:lnTo>
                    <a:pt x="1099667" y="161518"/>
                  </a:lnTo>
                  <a:lnTo>
                    <a:pt x="1104696" y="220027"/>
                  </a:lnTo>
                  <a:lnTo>
                    <a:pt x="1106284" y="226301"/>
                  </a:lnTo>
                  <a:lnTo>
                    <a:pt x="1107770" y="232740"/>
                  </a:lnTo>
                  <a:lnTo>
                    <a:pt x="1109167" y="239318"/>
                  </a:lnTo>
                  <a:lnTo>
                    <a:pt x="1110462" y="246037"/>
                  </a:lnTo>
                  <a:lnTo>
                    <a:pt x="1124661" y="290436"/>
                  </a:lnTo>
                  <a:lnTo>
                    <a:pt x="1145463" y="338035"/>
                  </a:lnTo>
                  <a:lnTo>
                    <a:pt x="1173391" y="388734"/>
                  </a:lnTo>
                  <a:lnTo>
                    <a:pt x="1208989" y="442417"/>
                  </a:lnTo>
                  <a:lnTo>
                    <a:pt x="1277289" y="536130"/>
                  </a:lnTo>
                  <a:lnTo>
                    <a:pt x="1365656" y="655675"/>
                  </a:lnTo>
                  <a:lnTo>
                    <a:pt x="1713522" y="1120813"/>
                  </a:lnTo>
                  <a:lnTo>
                    <a:pt x="1735023" y="1131443"/>
                  </a:lnTo>
                  <a:lnTo>
                    <a:pt x="1743290" y="1130058"/>
                  </a:lnTo>
                  <a:lnTo>
                    <a:pt x="1779727" y="1121422"/>
                  </a:lnTo>
                  <a:lnTo>
                    <a:pt x="1812023" y="1119911"/>
                  </a:lnTo>
                  <a:lnTo>
                    <a:pt x="1839823" y="1123581"/>
                  </a:lnTo>
                  <a:lnTo>
                    <a:pt x="1862810" y="1130515"/>
                  </a:lnTo>
                  <a:lnTo>
                    <a:pt x="1899437" y="1152131"/>
                  </a:lnTo>
                  <a:lnTo>
                    <a:pt x="1899437" y="1119911"/>
                  </a:lnTo>
                  <a:lnTo>
                    <a:pt x="1899437" y="657364"/>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4" name="object 11">
              <a:extLst>
                <a:ext uri="{FF2B5EF4-FFF2-40B4-BE49-F238E27FC236}">
                  <a16:creationId xmlns:a16="http://schemas.microsoft.com/office/drawing/2014/main" id="{D3A346B3-1EC2-39F6-031B-977B43030758}"/>
                </a:ext>
              </a:extLst>
            </p:cNvPr>
            <p:cNvSpPr/>
            <p:nvPr userDrawn="1"/>
          </p:nvSpPr>
          <p:spPr>
            <a:xfrm>
              <a:off x="15753528" y="331091"/>
              <a:ext cx="1331595" cy="1242060"/>
            </a:xfrm>
            <a:custGeom>
              <a:avLst/>
              <a:gdLst/>
              <a:ahLst/>
              <a:cxnLst/>
              <a:rect l="l" t="t" r="r" b="b"/>
              <a:pathLst>
                <a:path w="1331594" h="1242060">
                  <a:moveTo>
                    <a:pt x="921205" y="0"/>
                  </a:moveTo>
                  <a:lnTo>
                    <a:pt x="849214" y="9179"/>
                  </a:lnTo>
                  <a:lnTo>
                    <a:pt x="781018" y="32506"/>
                  </a:lnTo>
                  <a:lnTo>
                    <a:pt x="719136" y="70797"/>
                  </a:lnTo>
                  <a:lnTo>
                    <a:pt x="665311" y="125642"/>
                  </a:lnTo>
                  <a:lnTo>
                    <a:pt x="640050" y="96583"/>
                  </a:lnTo>
                  <a:lnTo>
                    <a:pt x="582283" y="50504"/>
                  </a:lnTo>
                  <a:lnTo>
                    <a:pt x="516950" y="19795"/>
                  </a:lnTo>
                  <a:lnTo>
                    <a:pt x="446569" y="3640"/>
                  </a:lnTo>
                  <a:lnTo>
                    <a:pt x="410271" y="764"/>
                  </a:lnTo>
                  <a:lnTo>
                    <a:pt x="373654" y="1221"/>
                  </a:lnTo>
                  <a:lnTo>
                    <a:pt x="300722" y="11722"/>
                  </a:lnTo>
                  <a:lnTo>
                    <a:pt x="230289" y="34327"/>
                  </a:lnTo>
                  <a:lnTo>
                    <a:pt x="164870" y="68219"/>
                  </a:lnTo>
                  <a:lnTo>
                    <a:pt x="106982" y="112581"/>
                  </a:lnTo>
                  <a:lnTo>
                    <a:pt x="59140" y="166596"/>
                  </a:lnTo>
                  <a:lnTo>
                    <a:pt x="23860" y="229448"/>
                  </a:lnTo>
                  <a:lnTo>
                    <a:pt x="3659" y="300320"/>
                  </a:lnTo>
                  <a:lnTo>
                    <a:pt x="0" y="338508"/>
                  </a:lnTo>
                  <a:lnTo>
                    <a:pt x="1053" y="378395"/>
                  </a:lnTo>
                  <a:lnTo>
                    <a:pt x="7133" y="419878"/>
                  </a:lnTo>
                  <a:lnTo>
                    <a:pt x="18556" y="462857"/>
                  </a:lnTo>
                  <a:lnTo>
                    <a:pt x="37640" y="508729"/>
                  </a:lnTo>
                  <a:lnTo>
                    <a:pt x="63701" y="557079"/>
                  </a:lnTo>
                  <a:lnTo>
                    <a:pt x="92904" y="604408"/>
                  </a:lnTo>
                  <a:lnTo>
                    <a:pt x="121411" y="647218"/>
                  </a:lnTo>
                  <a:lnTo>
                    <a:pt x="145896" y="682469"/>
                  </a:lnTo>
                  <a:lnTo>
                    <a:pt x="173278" y="720782"/>
                  </a:lnTo>
                  <a:lnTo>
                    <a:pt x="203183" y="761110"/>
                  </a:lnTo>
                  <a:lnTo>
                    <a:pt x="235239" y="802408"/>
                  </a:lnTo>
                  <a:lnTo>
                    <a:pt x="269072" y="843630"/>
                  </a:lnTo>
                  <a:lnTo>
                    <a:pt x="303944" y="884055"/>
                  </a:lnTo>
                  <a:lnTo>
                    <a:pt x="338779" y="923096"/>
                  </a:lnTo>
                  <a:lnTo>
                    <a:pt x="372698" y="959932"/>
                  </a:lnTo>
                  <a:lnTo>
                    <a:pt x="404822" y="993743"/>
                  </a:lnTo>
                  <a:lnTo>
                    <a:pt x="434271" y="1023709"/>
                  </a:lnTo>
                  <a:lnTo>
                    <a:pt x="465312" y="1054588"/>
                  </a:lnTo>
                  <a:lnTo>
                    <a:pt x="537912" y="1123674"/>
                  </a:lnTo>
                  <a:lnTo>
                    <a:pt x="567259" y="1152680"/>
                  </a:lnTo>
                  <a:lnTo>
                    <a:pt x="607894" y="1190328"/>
                  </a:lnTo>
                  <a:lnTo>
                    <a:pt x="659468" y="1236854"/>
                  </a:lnTo>
                  <a:lnTo>
                    <a:pt x="665699" y="1241912"/>
                  </a:lnTo>
                  <a:lnTo>
                    <a:pt x="728010" y="1186518"/>
                  </a:lnTo>
                  <a:lnTo>
                    <a:pt x="759497" y="1157949"/>
                  </a:lnTo>
                  <a:lnTo>
                    <a:pt x="777397" y="1140538"/>
                  </a:lnTo>
                  <a:lnTo>
                    <a:pt x="793108" y="1123674"/>
                  </a:lnTo>
                  <a:lnTo>
                    <a:pt x="839077" y="1080253"/>
                  </a:lnTo>
                  <a:lnTo>
                    <a:pt x="896739" y="1023709"/>
                  </a:lnTo>
                  <a:lnTo>
                    <a:pt x="926188" y="993592"/>
                  </a:lnTo>
                  <a:lnTo>
                    <a:pt x="958311" y="959740"/>
                  </a:lnTo>
                  <a:lnTo>
                    <a:pt x="992230" y="922901"/>
                  </a:lnTo>
                  <a:lnTo>
                    <a:pt x="1027065" y="883819"/>
                  </a:lnTo>
                  <a:lnTo>
                    <a:pt x="1061938" y="843243"/>
                  </a:lnTo>
                  <a:lnTo>
                    <a:pt x="1095808" y="802020"/>
                  </a:lnTo>
                  <a:lnTo>
                    <a:pt x="1127962" y="760722"/>
                  </a:lnTo>
                  <a:lnTo>
                    <a:pt x="1157984" y="720394"/>
                  </a:lnTo>
                  <a:lnTo>
                    <a:pt x="1185463" y="682082"/>
                  </a:lnTo>
                  <a:lnTo>
                    <a:pt x="1209986" y="646830"/>
                  </a:lnTo>
                  <a:lnTo>
                    <a:pt x="1238330" y="604019"/>
                  </a:lnTo>
                  <a:lnTo>
                    <a:pt x="1267551" y="556688"/>
                  </a:lnTo>
                  <a:lnTo>
                    <a:pt x="1293703" y="508337"/>
                  </a:lnTo>
                  <a:lnTo>
                    <a:pt x="1312841" y="462469"/>
                  </a:lnTo>
                  <a:lnTo>
                    <a:pt x="1324305" y="419450"/>
                  </a:lnTo>
                  <a:lnTo>
                    <a:pt x="1330420" y="377928"/>
                  </a:lnTo>
                  <a:lnTo>
                    <a:pt x="1331503" y="338005"/>
                  </a:lnTo>
                  <a:lnTo>
                    <a:pt x="1327867" y="299784"/>
                  </a:lnTo>
                  <a:lnTo>
                    <a:pt x="1307698" y="228855"/>
                  </a:lnTo>
                  <a:lnTo>
                    <a:pt x="1272434" y="165956"/>
                  </a:lnTo>
                  <a:lnTo>
                    <a:pt x="1224593" y="111903"/>
                  </a:lnTo>
                  <a:lnTo>
                    <a:pt x="1166694" y="67511"/>
                  </a:lnTo>
                  <a:lnTo>
                    <a:pt x="1101256" y="33596"/>
                  </a:lnTo>
                  <a:lnTo>
                    <a:pt x="1030797" y="10974"/>
                  </a:lnTo>
                  <a:lnTo>
                    <a:pt x="957836" y="460"/>
                  </a:lnTo>
                  <a:lnTo>
                    <a:pt x="921205" y="0"/>
                  </a:lnTo>
                  <a:close/>
                </a:path>
              </a:pathLst>
            </a:custGeom>
            <a:solidFill>
              <a:srgbClr val="F1E9E5"/>
            </a:solidFill>
          </p:spPr>
          <p:txBody>
            <a:bodyPr wrap="square" lIns="0" tIns="0" rIns="0" bIns="0" rtlCol="0"/>
            <a:lstStyle/>
            <a:p>
              <a:endParaRPr>
                <a:latin typeface="Arial" panose="020B0604020202020204" pitchFamily="34" charset="0"/>
              </a:endParaRPr>
            </a:p>
          </p:txBody>
        </p:sp>
      </p:grpSp>
      <p:sp>
        <p:nvSpPr>
          <p:cNvPr id="7" name="object 9">
            <a:extLst>
              <a:ext uri="{FF2B5EF4-FFF2-40B4-BE49-F238E27FC236}">
                <a16:creationId xmlns:a16="http://schemas.microsoft.com/office/drawing/2014/main" id="{AFF1E786-671F-BB68-99BD-C090E3A5A95C}"/>
              </a:ext>
            </a:extLst>
          </p:cNvPr>
          <p:cNvSpPr/>
          <p:nvPr userDrawn="1"/>
        </p:nvSpPr>
        <p:spPr>
          <a:xfrm flipH="1">
            <a:off x="381000" y="4136994"/>
            <a:ext cx="9143998" cy="1992819"/>
          </a:xfrm>
          <a:prstGeom prst="round2DiagRect">
            <a:avLst/>
          </a:prstGeom>
          <a:solidFill>
            <a:srgbClr val="FFD27D"/>
          </a:solidFill>
        </p:spPr>
        <p:txBody>
          <a:bodyPr wrap="square" lIns="0" tIns="0" rIns="0" bIns="0" rtlCol="0"/>
          <a:lstStyle/>
          <a:p>
            <a:pPr marL="0" indent="0">
              <a:buFont typeface="Arial" panose="020B0604020202020204" pitchFamily="34" charset="0"/>
              <a:buNone/>
            </a:pPr>
            <a:endParaRPr>
              <a:latin typeface="Arial" panose="020B0604020202020204" pitchFamily="34" charset="0"/>
            </a:endParaRPr>
          </a:p>
        </p:txBody>
      </p:sp>
      <p:sp>
        <p:nvSpPr>
          <p:cNvPr id="6" name="Text Placeholder 5">
            <a:extLst>
              <a:ext uri="{FF2B5EF4-FFF2-40B4-BE49-F238E27FC236}">
                <a16:creationId xmlns:a16="http://schemas.microsoft.com/office/drawing/2014/main" id="{A8900328-77A0-2199-8301-DE2B76C2E5E1}"/>
              </a:ext>
            </a:extLst>
          </p:cNvPr>
          <p:cNvSpPr>
            <a:spLocks noGrp="1"/>
          </p:cNvSpPr>
          <p:nvPr>
            <p:ph type="body" sz="quarter" idx="12" hasCustomPrompt="1"/>
          </p:nvPr>
        </p:nvSpPr>
        <p:spPr>
          <a:xfrm>
            <a:off x="707727" y="4332212"/>
            <a:ext cx="8490541" cy="1598544"/>
          </a:xfrm>
          <a:prstGeom prst="rect">
            <a:avLst/>
          </a:prstGeom>
        </p:spPr>
        <p:txBody>
          <a:bodyPr anchor="ctr"/>
          <a:lstStyle>
            <a:lvl1pPr marL="0" indent="0">
              <a:buNone/>
              <a:defRPr sz="2200">
                <a:solidFill>
                  <a:srgbClr val="000000"/>
                </a:solidFill>
              </a:defRPr>
            </a:lvl1pPr>
          </a:lstStyle>
          <a:p>
            <a:pPr lvl="0"/>
            <a:r>
              <a:rPr lang="en-US"/>
              <a:t>Quote</a:t>
            </a:r>
          </a:p>
        </p:txBody>
      </p:sp>
      <p:sp>
        <p:nvSpPr>
          <p:cNvPr id="16" name="Text Placeholder 14">
            <a:extLst>
              <a:ext uri="{FF2B5EF4-FFF2-40B4-BE49-F238E27FC236}">
                <a16:creationId xmlns:a16="http://schemas.microsoft.com/office/drawing/2014/main" id="{8603DF58-F180-266A-A752-A4316E65D874}"/>
              </a:ext>
            </a:extLst>
          </p:cNvPr>
          <p:cNvSpPr>
            <a:spLocks noGrp="1"/>
          </p:cNvSpPr>
          <p:nvPr>
            <p:ph type="body" sz="quarter" idx="14"/>
          </p:nvPr>
        </p:nvSpPr>
        <p:spPr>
          <a:xfrm>
            <a:off x="381000" y="825844"/>
            <a:ext cx="4457851" cy="1536190"/>
          </a:xfrm>
          <a:prstGeom prst="rect">
            <a:avLst/>
          </a:prstGeom>
        </p:spPr>
        <p:txBody>
          <a:bodyPr/>
          <a:lstStyle>
            <a:lvl1pPr marL="0" indent="0">
              <a:lnSpc>
                <a:spcPct val="115000"/>
              </a:lnSpc>
              <a:spcAft>
                <a:spcPts val="600"/>
              </a:spcAft>
              <a:buNone/>
              <a:defRPr sz="2400" baseline="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baseline="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pic>
        <p:nvPicPr>
          <p:cNvPr id="4" name="object 7">
            <a:extLst>
              <a:ext uri="{FF2B5EF4-FFF2-40B4-BE49-F238E27FC236}">
                <a16:creationId xmlns:a16="http://schemas.microsoft.com/office/drawing/2014/main" id="{47C11B5E-AE0E-09DA-4B8F-09E05D3BBA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15" name="Text Placeholder 14">
            <a:extLst>
              <a:ext uri="{FF2B5EF4-FFF2-40B4-BE49-F238E27FC236}">
                <a16:creationId xmlns:a16="http://schemas.microsoft.com/office/drawing/2014/main" id="{A2CCC7A5-F444-8C5D-CA9F-A687BE30C050}"/>
              </a:ext>
            </a:extLst>
          </p:cNvPr>
          <p:cNvSpPr>
            <a:spLocks noGrp="1"/>
          </p:cNvSpPr>
          <p:nvPr>
            <p:ph type="body" sz="quarter" idx="13"/>
          </p:nvPr>
        </p:nvSpPr>
        <p:spPr>
          <a:xfrm>
            <a:off x="5067150" y="825843"/>
            <a:ext cx="4457850" cy="1539332"/>
          </a:xfrm>
          <a:prstGeom prst="rect">
            <a:avLst/>
          </a:prstGeom>
        </p:spPr>
        <p:txBody>
          <a:bodyPr/>
          <a:lstStyle>
            <a:lvl1pPr marL="0" indent="0">
              <a:lnSpc>
                <a:spcPct val="115000"/>
              </a:lnSpc>
              <a:spcAft>
                <a:spcPts val="600"/>
              </a:spcAft>
              <a:buNone/>
              <a:defRPr sz="240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sp>
        <p:nvSpPr>
          <p:cNvPr id="10" name="Text Placeholder 9">
            <a:extLst>
              <a:ext uri="{FF2B5EF4-FFF2-40B4-BE49-F238E27FC236}">
                <a16:creationId xmlns:a16="http://schemas.microsoft.com/office/drawing/2014/main" id="{95D0E4B6-6121-9E17-ECE4-7DED81DC4590}"/>
              </a:ext>
            </a:extLst>
          </p:cNvPr>
          <p:cNvSpPr>
            <a:spLocks noGrp="1"/>
          </p:cNvSpPr>
          <p:nvPr>
            <p:ph type="body" sz="quarter" idx="15" hasCustomPrompt="1"/>
          </p:nvPr>
        </p:nvSpPr>
        <p:spPr>
          <a:xfrm>
            <a:off x="5067150" y="228727"/>
            <a:ext cx="4457848" cy="511175"/>
          </a:xfrm>
          <a:prstGeom prst="rect">
            <a:avLst/>
          </a:prstGeom>
        </p:spPr>
        <p:txBody>
          <a:bodyPr anchor="ctr"/>
          <a:lstStyle>
            <a:lvl1pPr>
              <a:defRPr sz="2800" b="1">
                <a:solidFill>
                  <a:schemeClr val="accent1"/>
                </a:solidFill>
              </a:defRPr>
            </a:lvl1pPr>
          </a:lstStyle>
          <a:p>
            <a:pPr lvl="0"/>
            <a:r>
              <a:rPr lang="en-US"/>
              <a:t>Respond</a:t>
            </a:r>
          </a:p>
        </p:txBody>
      </p:sp>
      <p:sp>
        <p:nvSpPr>
          <p:cNvPr id="17" name="Text Placeholder 9">
            <a:extLst>
              <a:ext uri="{FF2B5EF4-FFF2-40B4-BE49-F238E27FC236}">
                <a16:creationId xmlns:a16="http://schemas.microsoft.com/office/drawing/2014/main" id="{C0E896C2-C537-5D1D-DB9D-ED9B76AFC8B8}"/>
              </a:ext>
            </a:extLst>
          </p:cNvPr>
          <p:cNvSpPr>
            <a:spLocks noGrp="1"/>
          </p:cNvSpPr>
          <p:nvPr>
            <p:ph type="body" sz="quarter" idx="16" hasCustomPrompt="1"/>
          </p:nvPr>
        </p:nvSpPr>
        <p:spPr>
          <a:xfrm>
            <a:off x="381003" y="228727"/>
            <a:ext cx="4457848" cy="511175"/>
          </a:xfrm>
          <a:prstGeom prst="rect">
            <a:avLst/>
          </a:prstGeom>
        </p:spPr>
        <p:txBody>
          <a:bodyPr anchor="ctr"/>
          <a:lstStyle>
            <a:lvl1pPr>
              <a:defRPr sz="2800" b="1">
                <a:solidFill>
                  <a:schemeClr val="accent1"/>
                </a:solidFill>
              </a:defRPr>
            </a:lvl1pPr>
          </a:lstStyle>
          <a:p>
            <a:pPr lvl="0"/>
            <a:r>
              <a:rPr lang="en-US"/>
              <a:t>Reflect</a:t>
            </a:r>
          </a:p>
        </p:txBody>
      </p:sp>
    </p:spTree>
    <p:extLst>
      <p:ext uri="{BB962C8B-B14F-4D97-AF65-F5344CB8AC3E}">
        <p14:creationId xmlns:p14="http://schemas.microsoft.com/office/powerpoint/2010/main" val="20967436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218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ondary Story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B5AD8-F820-E6A3-1CFE-4424BE981920}"/>
              </a:ext>
            </a:extLst>
          </p:cNvPr>
          <p:cNvSpPr>
            <a:spLocks noGrp="1"/>
          </p:cNvSpPr>
          <p:nvPr>
            <p:ph type="title" hasCustomPrompt="1"/>
          </p:nvPr>
        </p:nvSpPr>
        <p:spPr>
          <a:xfrm>
            <a:off x="398394" y="274512"/>
            <a:ext cx="9076909" cy="514188"/>
          </a:xfrm>
          <a:prstGeom prst="rect">
            <a:avLst/>
          </a:prstGeom>
        </p:spPr>
        <p:txBody>
          <a:bodyPr lIns="0" bIns="0" anchor="ctr" anchorCtr="0">
            <a:normAutofit/>
          </a:bodyPr>
          <a:lstStyle>
            <a:lvl1pPr>
              <a:defRPr sz="2800" b="1" i="0">
                <a:solidFill>
                  <a:schemeClr val="accent1"/>
                </a:solidFill>
                <a:latin typeface="Arial" panose="020B0604020202020204" pitchFamily="34" charset="0"/>
              </a:defRPr>
            </a:lvl1pPr>
          </a:lstStyle>
          <a:p>
            <a:r>
              <a:rPr lang="en-GB"/>
              <a:t>XXXX’s Story</a:t>
            </a:r>
            <a:endParaRPr lang="en-US"/>
          </a:p>
        </p:txBody>
      </p:sp>
      <p:sp>
        <p:nvSpPr>
          <p:cNvPr id="20" name="Text Placeholder 3">
            <a:extLst>
              <a:ext uri="{FF2B5EF4-FFF2-40B4-BE49-F238E27FC236}">
                <a16:creationId xmlns:a16="http://schemas.microsoft.com/office/drawing/2014/main" id="{77866DD5-540C-1838-6630-5D03D0795716}"/>
              </a:ext>
            </a:extLst>
          </p:cNvPr>
          <p:cNvSpPr>
            <a:spLocks noGrp="1"/>
          </p:cNvSpPr>
          <p:nvPr>
            <p:ph type="body" sz="half" idx="10"/>
          </p:nvPr>
        </p:nvSpPr>
        <p:spPr>
          <a:xfrm>
            <a:off x="398394" y="1245872"/>
            <a:ext cx="4499505" cy="4896471"/>
          </a:xfrm>
          <a:prstGeom prst="rect">
            <a:avLst/>
          </a:prstGeom>
        </p:spPr>
        <p:txBody>
          <a:bodyPr lIns="0">
            <a:normAutofit/>
          </a:bodyPr>
          <a:lstStyle>
            <a:lvl1pPr marL="0" indent="0">
              <a:lnSpc>
                <a:spcPct val="110000"/>
              </a:lnSpc>
              <a:spcBef>
                <a:spcPts val="0"/>
              </a:spcBef>
              <a:spcAft>
                <a:spcPts val="600"/>
              </a:spcAft>
              <a:buNone/>
              <a:defRPr sz="1100" b="0" i="0">
                <a:solidFill>
                  <a:srgbClr val="21212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25" name="Text Placeholder 2">
            <a:extLst>
              <a:ext uri="{FF2B5EF4-FFF2-40B4-BE49-F238E27FC236}">
                <a16:creationId xmlns:a16="http://schemas.microsoft.com/office/drawing/2014/main" id="{0BBC180A-EB05-1E54-36E8-2EED5136732E}"/>
              </a:ext>
            </a:extLst>
          </p:cNvPr>
          <p:cNvSpPr>
            <a:spLocks noGrp="1"/>
          </p:cNvSpPr>
          <p:nvPr>
            <p:ph type="body" idx="11" hasCustomPrompt="1"/>
          </p:nvPr>
        </p:nvSpPr>
        <p:spPr>
          <a:xfrm>
            <a:off x="398393" y="793243"/>
            <a:ext cx="4346899" cy="318223"/>
          </a:xfrm>
          <a:prstGeom prst="rect">
            <a:avLst/>
          </a:prstGeom>
        </p:spPr>
        <p:txBody>
          <a:bodyPr lIns="0" anchor="ctr">
            <a:noAutofit/>
          </a:bodyPr>
          <a:lstStyle>
            <a:lvl1pPr marL="0" indent="0">
              <a:buNone/>
              <a:defRPr sz="1800" b="1" i="0">
                <a:solidFill>
                  <a:schemeClr val="accent5"/>
                </a:solidFill>
                <a:latin typeface="Arial" panose="020B0604020202020204" pitchFamily="34" charset="0"/>
                <a:cs typeface="Arial" panose="020B0604020202020204" pitchFamily="34" charset="0"/>
              </a:defRPr>
            </a:lvl1pPr>
            <a:lvl2pPr marL="371475" indent="0">
              <a:buNone/>
              <a:defRPr sz="1625">
                <a:solidFill>
                  <a:schemeClr val="tx1">
                    <a:tint val="82000"/>
                  </a:schemeClr>
                </a:solidFill>
              </a:defRPr>
            </a:lvl2pPr>
            <a:lvl3pPr marL="742950" indent="0">
              <a:buNone/>
              <a:defRPr sz="1463">
                <a:solidFill>
                  <a:schemeClr val="tx1">
                    <a:tint val="82000"/>
                  </a:schemeClr>
                </a:solidFill>
              </a:defRPr>
            </a:lvl3pPr>
            <a:lvl4pPr marL="1114425" indent="0">
              <a:buNone/>
              <a:defRPr sz="1300">
                <a:solidFill>
                  <a:schemeClr val="tx1">
                    <a:tint val="82000"/>
                  </a:schemeClr>
                </a:solidFill>
              </a:defRPr>
            </a:lvl4pPr>
            <a:lvl5pPr marL="1485900" indent="0">
              <a:buNone/>
              <a:defRPr sz="1300">
                <a:solidFill>
                  <a:schemeClr val="tx1">
                    <a:tint val="82000"/>
                  </a:schemeClr>
                </a:solidFill>
              </a:defRPr>
            </a:lvl5pPr>
            <a:lvl6pPr marL="1857375" indent="0">
              <a:buNone/>
              <a:defRPr sz="1300">
                <a:solidFill>
                  <a:schemeClr val="tx1">
                    <a:tint val="82000"/>
                  </a:schemeClr>
                </a:solidFill>
              </a:defRPr>
            </a:lvl6pPr>
            <a:lvl7pPr marL="2228850" indent="0">
              <a:buNone/>
              <a:defRPr sz="1300">
                <a:solidFill>
                  <a:schemeClr val="tx1">
                    <a:tint val="82000"/>
                  </a:schemeClr>
                </a:solidFill>
              </a:defRPr>
            </a:lvl7pPr>
            <a:lvl8pPr marL="2600325" indent="0">
              <a:buNone/>
              <a:defRPr sz="1300">
                <a:solidFill>
                  <a:schemeClr val="tx1">
                    <a:tint val="82000"/>
                  </a:schemeClr>
                </a:solidFill>
              </a:defRPr>
            </a:lvl8pPr>
            <a:lvl9pPr marL="2971800" indent="0">
              <a:buNone/>
              <a:defRPr sz="1300">
                <a:solidFill>
                  <a:schemeClr val="tx1">
                    <a:tint val="82000"/>
                  </a:schemeClr>
                </a:solidFill>
              </a:defRPr>
            </a:lvl9pPr>
          </a:lstStyle>
          <a:p>
            <a:pPr lvl="0"/>
            <a:r>
              <a:rPr lang="en-GB"/>
              <a:t>Country</a:t>
            </a:r>
          </a:p>
        </p:txBody>
      </p:sp>
      <p:sp>
        <p:nvSpPr>
          <p:cNvPr id="34" name="Picture Placeholder 17">
            <a:extLst>
              <a:ext uri="{FF2B5EF4-FFF2-40B4-BE49-F238E27FC236}">
                <a16:creationId xmlns:a16="http://schemas.microsoft.com/office/drawing/2014/main" id="{B3BD29CE-FFE3-C447-0481-33F25B575B28}"/>
              </a:ext>
            </a:extLst>
          </p:cNvPr>
          <p:cNvSpPr>
            <a:spLocks noGrp="1"/>
          </p:cNvSpPr>
          <p:nvPr>
            <p:ph type="pic" sz="quarter" idx="22"/>
          </p:nvPr>
        </p:nvSpPr>
        <p:spPr>
          <a:xfrm>
            <a:off x="4975797" y="1245872"/>
            <a:ext cx="4499506" cy="4596364"/>
          </a:xfrm>
          <a:prstGeom prst="round2DiagRect">
            <a:avLst>
              <a:gd name="adj1" fmla="val 11574"/>
              <a:gd name="adj2" fmla="val 0"/>
            </a:avLst>
          </a:prstGeom>
        </p:spPr>
        <p:txBody>
          <a:bodyPr>
            <a:normAutofit/>
          </a:bodyPr>
          <a:lstStyle>
            <a:lvl1pPr marL="0" indent="0">
              <a:buNone/>
              <a:defRPr sz="1300">
                <a:solidFill>
                  <a:srgbClr val="212121"/>
                </a:solidFill>
                <a:latin typeface="Arial" panose="020B0604020202020204" pitchFamily="34" charset="0"/>
                <a:cs typeface="Arial" panose="020B0604020202020204" pitchFamily="34" charset="0"/>
              </a:defRPr>
            </a:lvl1pPr>
          </a:lstStyle>
          <a:p>
            <a:r>
              <a:rPr lang="en-US"/>
              <a:t>Click icon to add picture</a:t>
            </a:r>
            <a:endParaRPr lang="en-AU"/>
          </a:p>
        </p:txBody>
      </p:sp>
      <p:sp>
        <p:nvSpPr>
          <p:cNvPr id="35" name="Text Placeholder 3">
            <a:extLst>
              <a:ext uri="{FF2B5EF4-FFF2-40B4-BE49-F238E27FC236}">
                <a16:creationId xmlns:a16="http://schemas.microsoft.com/office/drawing/2014/main" id="{49E1EB37-8E88-73AF-590D-BD2B949F380F}"/>
              </a:ext>
            </a:extLst>
          </p:cNvPr>
          <p:cNvSpPr>
            <a:spLocks noGrp="1"/>
          </p:cNvSpPr>
          <p:nvPr>
            <p:ph type="body" sz="half" idx="2" hasCustomPrompt="1"/>
          </p:nvPr>
        </p:nvSpPr>
        <p:spPr>
          <a:xfrm>
            <a:off x="4975797" y="5948970"/>
            <a:ext cx="4499505" cy="331083"/>
          </a:xfrm>
          <a:prstGeom prst="rect">
            <a:avLst/>
          </a:prstGeom>
        </p:spPr>
        <p:txBody>
          <a:bodyPr lIns="0" tIns="0">
            <a:normAutofit/>
          </a:bodyPr>
          <a:lstStyle>
            <a:lvl1pPr marL="0" indent="0">
              <a:lnSpc>
                <a:spcPct val="100000"/>
              </a:lnSpc>
              <a:spcBef>
                <a:spcPts val="0"/>
              </a:spcBef>
              <a:buNone/>
              <a:defRPr sz="853" b="0" i="0">
                <a:solidFill>
                  <a:srgbClr val="21212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pic>
        <p:nvPicPr>
          <p:cNvPr id="5" name="Picture 4">
            <a:extLst>
              <a:ext uri="{FF2B5EF4-FFF2-40B4-BE49-F238E27FC236}">
                <a16:creationId xmlns:a16="http://schemas.microsoft.com/office/drawing/2014/main" id="{66573293-5C86-91D4-C2DE-90FC64EE8482}"/>
              </a:ext>
            </a:extLst>
          </p:cNvPr>
          <p:cNvPicPr>
            <a:picLocks noChangeAspect="1"/>
          </p:cNvPicPr>
          <p:nvPr userDrawn="1"/>
        </p:nvPicPr>
        <p:blipFill rotWithShape="1">
          <a:blip r:embed="rId2"/>
          <a:srcRect t="-12147" b="-12147"/>
          <a:stretch/>
        </p:blipFill>
        <p:spPr>
          <a:xfrm>
            <a:off x="366192" y="6276749"/>
            <a:ext cx="1968089" cy="358854"/>
          </a:xfrm>
          <a:prstGeom prst="rect">
            <a:avLst/>
          </a:prstGeom>
        </p:spPr>
      </p:pic>
      <p:grpSp>
        <p:nvGrpSpPr>
          <p:cNvPr id="7" name="Group 6">
            <a:extLst>
              <a:ext uri="{FF2B5EF4-FFF2-40B4-BE49-F238E27FC236}">
                <a16:creationId xmlns:a16="http://schemas.microsoft.com/office/drawing/2014/main" id="{BD02E299-1098-504F-67DF-451E9330A8C6}"/>
              </a:ext>
            </a:extLst>
          </p:cNvPr>
          <p:cNvGrpSpPr/>
          <p:nvPr userDrawn="1"/>
        </p:nvGrpSpPr>
        <p:grpSpPr>
          <a:xfrm>
            <a:off x="7599034" y="6437937"/>
            <a:ext cx="1892245" cy="288063"/>
            <a:chOff x="9352659" y="6389076"/>
            <a:chExt cx="2328917" cy="288063"/>
          </a:xfrm>
        </p:grpSpPr>
        <p:pic>
          <p:nvPicPr>
            <p:cNvPr id="8" name="Picture 7">
              <a:extLst>
                <a:ext uri="{FF2B5EF4-FFF2-40B4-BE49-F238E27FC236}">
                  <a16:creationId xmlns:a16="http://schemas.microsoft.com/office/drawing/2014/main" id="{7D70124F-AA27-4453-3DC9-F5435F0EF775}"/>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9" b="-11539"/>
            <a:stretch/>
          </p:blipFill>
          <p:spPr>
            <a:xfrm>
              <a:off x="9352659" y="6400800"/>
              <a:ext cx="276338" cy="276339"/>
            </a:xfrm>
            <a:prstGeom prst="rect">
              <a:avLst/>
            </a:prstGeom>
          </p:spPr>
        </p:pic>
        <p:sp>
          <p:nvSpPr>
            <p:cNvPr id="10" name="TextBox 9">
              <a:extLst>
                <a:ext uri="{FF2B5EF4-FFF2-40B4-BE49-F238E27FC236}">
                  <a16:creationId xmlns:a16="http://schemas.microsoft.com/office/drawing/2014/main" id="{2A960226-D46D-79B2-C853-4E795B28350A}"/>
                </a:ext>
              </a:extLst>
            </p:cNvPr>
            <p:cNvSpPr txBox="1"/>
            <p:nvPr userDrawn="1"/>
          </p:nvSpPr>
          <p:spPr>
            <a:xfrm>
              <a:off x="9511137" y="6389076"/>
              <a:ext cx="2170439" cy="267446"/>
            </a:xfrm>
            <a:prstGeom prst="rect">
              <a:avLst/>
            </a:prstGeom>
            <a:noFill/>
          </p:spPr>
          <p:txBody>
            <a:bodyPr wrap="square" rIns="0" rtlCol="0">
              <a:spAutoFit/>
            </a:bodyPr>
            <a:lstStyle/>
            <a:p>
              <a:pPr marL="0" marR="0" lvl="0" indent="0" algn="r" defTabSz="742950" rtl="0" eaLnBrk="1" fontAlgn="auto" latinLnBrk="0" hangingPunct="1">
                <a:lnSpc>
                  <a:spcPct val="100000"/>
                </a:lnSpc>
                <a:spcBef>
                  <a:spcPts val="0"/>
                </a:spcBef>
                <a:spcAft>
                  <a:spcPts val="0"/>
                </a:spcAft>
                <a:buClrTx/>
                <a:buSzTx/>
                <a:buFontTx/>
                <a:buNone/>
                <a:tabLst/>
                <a:defRPr/>
              </a:pPr>
              <a:r>
                <a:rPr lang="en-AU" sz="1138" b="1" spc="-61">
                  <a:solidFill>
                    <a:srgbClr val="762000"/>
                  </a:solidFill>
                  <a:latin typeface="Arial"/>
                  <a:cs typeface="Arial"/>
                </a:rPr>
                <a:t>projectcompassion.org.au</a:t>
              </a:r>
              <a:endParaRPr lang="en-AU" sz="1138">
                <a:latin typeface="Arial"/>
                <a:cs typeface="Arial"/>
              </a:endParaRPr>
            </a:p>
          </p:txBody>
        </p:sp>
      </p:grpSp>
      <p:pic>
        <p:nvPicPr>
          <p:cNvPr id="3" name="Picture 2" descr="A purple rectangular object with yellow text&#10;&#10;AI-generated content may be incorrect.">
            <a:extLst>
              <a:ext uri="{FF2B5EF4-FFF2-40B4-BE49-F238E27FC236}">
                <a16:creationId xmlns:a16="http://schemas.microsoft.com/office/drawing/2014/main" id="{039BEA77-2F8C-850E-5404-572180ABBDD5}"/>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7727795" y="520475"/>
            <a:ext cx="2178205" cy="2554899"/>
          </a:xfrm>
          <a:prstGeom prst="rect">
            <a:avLst/>
          </a:prstGeom>
        </p:spPr>
      </p:pic>
    </p:spTree>
    <p:extLst>
      <p:ext uri="{BB962C8B-B14F-4D97-AF65-F5344CB8AC3E}">
        <p14:creationId xmlns:p14="http://schemas.microsoft.com/office/powerpoint/2010/main" val="419989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ondary story slide 2">
    <p:bg>
      <p:bgPr>
        <a:solidFill>
          <a:schemeClr val="bg1">
            <a:alpha val="50000"/>
          </a:schemeClr>
        </a:solidFill>
        <a:effectLst/>
      </p:bgPr>
    </p:bg>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CB953EC7-F365-ED99-49B3-0C433D82F363}"/>
              </a:ext>
            </a:extLst>
          </p:cNvPr>
          <p:cNvSpPr>
            <a:spLocks noGrp="1"/>
          </p:cNvSpPr>
          <p:nvPr>
            <p:ph type="pic" sz="quarter" idx="23"/>
          </p:nvPr>
        </p:nvSpPr>
        <p:spPr>
          <a:xfrm>
            <a:off x="7367712" y="220503"/>
            <a:ext cx="2384790" cy="1795504"/>
          </a:xfrm>
          <a:prstGeom prst="round2DiagRect">
            <a:avLst/>
          </a:prstGeom>
        </p:spPr>
        <p:txBody>
          <a:bodyPr/>
          <a:lstStyle>
            <a:lvl1pPr marL="0" indent="0">
              <a:buNone/>
              <a:defRPr>
                <a:solidFill>
                  <a:srgbClr val="000000"/>
                </a:solidFill>
              </a:defRPr>
            </a:lvl1pPr>
          </a:lstStyle>
          <a:p>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228601" y="220503"/>
            <a:ext cx="7010399" cy="6392097"/>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11" name="Picture Placeholder 17">
            <a:extLst>
              <a:ext uri="{FF2B5EF4-FFF2-40B4-BE49-F238E27FC236}">
                <a16:creationId xmlns:a16="http://schemas.microsoft.com/office/drawing/2014/main" id="{A50BAA8D-D3FB-0B33-568B-C25A90AD13FB}"/>
              </a:ext>
            </a:extLst>
          </p:cNvPr>
          <p:cNvSpPr>
            <a:spLocks noGrp="1"/>
          </p:cNvSpPr>
          <p:nvPr>
            <p:ph type="pic" sz="quarter" idx="24"/>
          </p:nvPr>
        </p:nvSpPr>
        <p:spPr>
          <a:xfrm>
            <a:off x="7377237" y="2252893"/>
            <a:ext cx="2384790" cy="1795504"/>
          </a:xfrm>
          <a:prstGeom prst="round2DiagRect">
            <a:avLst/>
          </a:prstGeom>
        </p:spPr>
        <p:txBody>
          <a:bodyPr/>
          <a:lstStyle>
            <a:lvl1pPr marL="0" indent="0">
              <a:buNone/>
              <a:defRPr>
                <a:solidFill>
                  <a:srgbClr val="000000"/>
                </a:solidFill>
              </a:defRPr>
            </a:lvl1pPr>
          </a:lstStyle>
          <a:p>
            <a:endParaRPr lang="en-AU"/>
          </a:p>
        </p:txBody>
      </p:sp>
      <p:sp>
        <p:nvSpPr>
          <p:cNvPr id="12" name="Picture Placeholder 17">
            <a:extLst>
              <a:ext uri="{FF2B5EF4-FFF2-40B4-BE49-F238E27FC236}">
                <a16:creationId xmlns:a16="http://schemas.microsoft.com/office/drawing/2014/main" id="{B993B616-65B2-B1DF-8BB3-536EA4B8505E}"/>
              </a:ext>
            </a:extLst>
          </p:cNvPr>
          <p:cNvSpPr>
            <a:spLocks noGrp="1"/>
          </p:cNvSpPr>
          <p:nvPr>
            <p:ph type="pic" sz="quarter" idx="25"/>
          </p:nvPr>
        </p:nvSpPr>
        <p:spPr>
          <a:xfrm>
            <a:off x="7367712" y="4285282"/>
            <a:ext cx="2384790" cy="1795504"/>
          </a:xfrm>
          <a:prstGeom prst="round2DiagRect">
            <a:avLst/>
          </a:prstGeom>
        </p:spPr>
        <p:txBody>
          <a:bodyPr/>
          <a:lstStyle>
            <a:lvl1pPr marL="0" indent="0">
              <a:buNone/>
              <a:defRPr>
                <a:solidFill>
                  <a:srgbClr val="000000"/>
                </a:solidFill>
              </a:defRPr>
            </a:lvl1pPr>
          </a:lstStyle>
          <a:p>
            <a:endParaRPr lang="en-AU"/>
          </a:p>
        </p:txBody>
      </p:sp>
    </p:spTree>
    <p:extLst>
      <p:ext uri="{BB962C8B-B14F-4D97-AF65-F5344CB8AC3E}">
        <p14:creationId xmlns:p14="http://schemas.microsoft.com/office/powerpoint/2010/main" val="270178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2493625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5"/>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B2075CD7-7231-6636-C0CD-5101DD2F3BD7}"/>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2F66C2B7-ABC0-C663-0DF8-038FE40659AC}"/>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205945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1"/>
            <a:ext cx="9906000" cy="142042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B2075CD7-7231-6636-C0CD-5101DD2F3BD7}"/>
              </a:ext>
            </a:extLst>
          </p:cNvPr>
          <p:cNvSpPr>
            <a:spLocks noGrp="1"/>
          </p:cNvSpPr>
          <p:nvPr>
            <p:ph type="body" sz="quarter" idx="11"/>
          </p:nvPr>
        </p:nvSpPr>
        <p:spPr>
          <a:xfrm>
            <a:off x="328048" y="1651247"/>
            <a:ext cx="4546169" cy="4850291"/>
          </a:xfrm>
          <a:prstGeom prst="roundRect">
            <a:avLst/>
          </a:prstGeom>
          <a:solidFill>
            <a:schemeClr val="accent1"/>
          </a:solidFill>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chemeClr val="bg1"/>
                </a:solidFill>
              </a:defRPr>
            </a:lvl1pPr>
            <a:lvl2pPr>
              <a:defRPr sz="1749"/>
            </a:lvl2pPr>
            <a:lvl3pPr>
              <a:defRPr sz="1749"/>
            </a:lvl3pPr>
            <a:lvl4pPr>
              <a:defRPr sz="1749"/>
            </a:lvl4pPr>
            <a:lvl5pPr>
              <a:defRPr sz="1749"/>
            </a:lvl5pPr>
          </a:lstStyle>
          <a:p>
            <a:pPr lvl="0"/>
            <a:endParaRPr lang="en-AU"/>
          </a:p>
        </p:txBody>
      </p:sp>
      <p:sp>
        <p:nvSpPr>
          <p:cNvPr id="5" name="Text Placeholder 7">
            <a:extLst>
              <a:ext uri="{FF2B5EF4-FFF2-40B4-BE49-F238E27FC236}">
                <a16:creationId xmlns:a16="http://schemas.microsoft.com/office/drawing/2014/main" id="{2F66C2B7-ABC0-C663-0DF8-038FE40659AC}"/>
              </a:ext>
            </a:extLst>
          </p:cNvPr>
          <p:cNvSpPr>
            <a:spLocks noGrp="1"/>
          </p:cNvSpPr>
          <p:nvPr>
            <p:ph type="body" sz="quarter" idx="12" hasCustomPrompt="1"/>
          </p:nvPr>
        </p:nvSpPr>
        <p:spPr>
          <a:xfrm>
            <a:off x="5052448" y="1651247"/>
            <a:ext cx="4546170" cy="4470584"/>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endParaRPr lang="en-AU"/>
          </a:p>
        </p:txBody>
      </p:sp>
      <p:sp>
        <p:nvSpPr>
          <p:cNvPr id="9" name="Text Placeholder 8">
            <a:extLst>
              <a:ext uri="{FF2B5EF4-FFF2-40B4-BE49-F238E27FC236}">
                <a16:creationId xmlns:a16="http://schemas.microsoft.com/office/drawing/2014/main" id="{20B16E7C-CC37-5010-29A0-12DAD7739B4C}"/>
              </a:ext>
            </a:extLst>
          </p:cNvPr>
          <p:cNvSpPr>
            <a:spLocks noGrp="1"/>
          </p:cNvSpPr>
          <p:nvPr>
            <p:ph type="body" sz="quarter" idx="13"/>
          </p:nvPr>
        </p:nvSpPr>
        <p:spPr>
          <a:xfrm>
            <a:off x="381000" y="763588"/>
            <a:ext cx="9144000" cy="474662"/>
          </a:xfrm>
          <a:prstGeom prst="rect">
            <a:avLst/>
          </a:prstGeom>
        </p:spPr>
        <p:txBody>
          <a:bodyPr/>
          <a:lstStyle>
            <a:lvl1pPr>
              <a:defRPr sz="2400" b="1"/>
            </a:lvl1pPr>
          </a:lstStyle>
          <a:p>
            <a:pPr lvl="0"/>
            <a:r>
              <a:rPr lang="en-US"/>
              <a:t>Click to edit Master text styles</a:t>
            </a:r>
          </a:p>
        </p:txBody>
      </p:sp>
    </p:spTree>
    <p:extLst>
      <p:ext uri="{BB962C8B-B14F-4D97-AF65-F5344CB8AC3E}">
        <p14:creationId xmlns:p14="http://schemas.microsoft.com/office/powerpoint/2010/main" val="110558382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699728"/>
      </p:ext>
    </p:extLst>
  </p:cSld>
  <p:clrMap bg1="lt1" tx1="dk1" bg2="lt2" tx2="dk2" accent1="accent1" accent2="accent2" accent3="accent3" accent4="accent4" accent5="accent5" accent6="accent6" hlink="hlink" folHlink="folHlink"/>
  <p:sldLayoutIdLst>
    <p:sldLayoutId id="2147483675" r:id="rId1"/>
    <p:sldLayoutId id="2147483713" r:id="rId2"/>
    <p:sldLayoutId id="2147483676" r:id="rId3"/>
    <p:sldLayoutId id="2147483677" r:id="rId4"/>
    <p:sldLayoutId id="2147483650" r:id="rId5"/>
    <p:sldLayoutId id="2147483691" r:id="rId6"/>
    <p:sldLayoutId id="2147483695" r:id="rId7"/>
    <p:sldLayoutId id="2147483699" r:id="rId8"/>
    <p:sldLayoutId id="2147483715" r:id="rId9"/>
    <p:sldLayoutId id="2147483717" r:id="rId10"/>
    <p:sldLayoutId id="2147483703" r:id="rId11"/>
    <p:sldLayoutId id="2147483704" r:id="rId12"/>
    <p:sldLayoutId id="2147483696" r:id="rId13"/>
    <p:sldLayoutId id="2147483700" r:id="rId14"/>
    <p:sldLayoutId id="2147483705" r:id="rId15"/>
    <p:sldLayoutId id="2147483706" r:id="rId16"/>
    <p:sldLayoutId id="2147483697" r:id="rId17"/>
    <p:sldLayoutId id="2147483701" r:id="rId18"/>
    <p:sldLayoutId id="2147483707" r:id="rId19"/>
    <p:sldLayoutId id="2147483708" r:id="rId20"/>
    <p:sldLayoutId id="2147483698" r:id="rId21"/>
    <p:sldLayoutId id="2147483702" r:id="rId22"/>
    <p:sldLayoutId id="2147483709" r:id="rId23"/>
    <p:sldLayoutId id="2147483710" r:id="rId24"/>
    <p:sldLayoutId id="2147483692" r:id="rId25"/>
    <p:sldLayoutId id="2147483693" r:id="rId26"/>
    <p:sldLayoutId id="2147483694" r:id="rId27"/>
    <p:sldLayoutId id="2147483662" r:id="rId28"/>
    <p:sldLayoutId id="2147483661" r:id="rId29"/>
    <p:sldLayoutId id="2147483663" r:id="rId30"/>
    <p:sldLayoutId id="2147483666" r:id="rId31"/>
    <p:sldLayoutId id="2147483669" r:id="rId32"/>
    <p:sldLayoutId id="2147483649" r:id="rId33"/>
    <p:sldLayoutId id="2147483657" r:id="rId34"/>
    <p:sldLayoutId id="2147483651" r:id="rId35"/>
    <p:sldLayoutId id="2147483660" r:id="rId36"/>
    <p:sldLayoutId id="2147483658" r:id="rId37"/>
    <p:sldLayoutId id="2147483679" r:id="rId38"/>
    <p:sldLayoutId id="2147483680" r:id="rId39"/>
    <p:sldLayoutId id="2147483681" r:id="rId40"/>
    <p:sldLayoutId id="2147483714" r:id="rId41"/>
    <p:sldLayoutId id="2147483682" r:id="rId42"/>
    <p:sldLayoutId id="2147483683" r:id="rId43"/>
    <p:sldLayoutId id="2147483684" r:id="rId44"/>
    <p:sldLayoutId id="2147483685" r:id="rId45"/>
    <p:sldLayoutId id="2147483716" r:id="rId46"/>
    <p:sldLayoutId id="2147483712" r:id="rId47"/>
  </p:sldLayoutIdLst>
  <p:txStyles>
    <p:titleStyle>
      <a:lvl1pPr marL="0" indent="0" algn="l" defTabSz="742950" rtl="0" eaLnBrk="1" latinLnBrk="0" hangingPunct="1">
        <a:lnSpc>
          <a:spcPct val="90000"/>
        </a:lnSpc>
        <a:spcBef>
          <a:spcPct val="0"/>
        </a:spcBef>
        <a:buFont typeface="Arial" panose="020B0604020202020204" pitchFamily="34" charset="0"/>
        <a:buNone/>
        <a:defRPr sz="3575" kern="1200">
          <a:solidFill>
            <a:srgbClr val="000000"/>
          </a:solidFill>
          <a:latin typeface="Arial" panose="020B0604020202020204" pitchFamily="34" charset="0"/>
          <a:ea typeface="+mj-ea"/>
          <a:cs typeface="+mj-cs"/>
        </a:defRPr>
      </a:lvl1pPr>
    </p:titleStyle>
    <p:bodyStyle>
      <a:lvl1pPr marL="0" indent="0" algn="l" defTabSz="742950" rtl="0" eaLnBrk="1" latinLnBrk="0" hangingPunct="1">
        <a:lnSpc>
          <a:spcPct val="90000"/>
        </a:lnSpc>
        <a:spcBef>
          <a:spcPts val="813"/>
        </a:spcBef>
        <a:buFont typeface="Arial" panose="020B0604020202020204" pitchFamily="34" charset="0"/>
        <a:buNone/>
        <a:defRPr sz="2275" kern="1200">
          <a:solidFill>
            <a:srgbClr val="000000"/>
          </a:solidFill>
          <a:latin typeface="Arial" panose="020B0604020202020204" pitchFamily="34" charset="0"/>
          <a:ea typeface="+mn-ea"/>
          <a:cs typeface="+mn-cs"/>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hyperlink" Target="https://www.worldbank.org/en/topic/poverty/overview" TargetMode="External"/><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smiling girl in school uniform with a backpack on, stands in the doorway of a mud-thatched dwelling. ">
            <a:extLst>
              <a:ext uri="{FF2B5EF4-FFF2-40B4-BE49-F238E27FC236}">
                <a16:creationId xmlns:a16="http://schemas.microsoft.com/office/drawing/2014/main" id="{6170D7DE-B247-AB42-9873-BC10FF131EFD}"/>
              </a:ext>
            </a:extLst>
          </p:cNvPr>
          <p:cNvPicPr>
            <a:picLocks noGrp="1" noChangeAspect="1"/>
          </p:cNvPicPr>
          <p:nvPr>
            <p:ph type="pic" sz="quarter" idx="23"/>
          </p:nvPr>
        </p:nvPicPr>
        <p:blipFill>
          <a:blip r:embed="rId2" cstate="print">
            <a:extLst>
              <a:ext uri="{28A0092B-C50C-407E-A947-70E740481C1C}">
                <a14:useLocalDpi xmlns:a14="http://schemas.microsoft.com/office/drawing/2010/main"/>
              </a:ext>
            </a:extLst>
          </a:blip>
          <a:srcRect/>
          <a:stretch/>
        </p:blipFill>
        <p:spPr/>
      </p:pic>
      <p:sp>
        <p:nvSpPr>
          <p:cNvPr id="7" name="Text Placeholder 6">
            <a:extLst>
              <a:ext uri="{FF2B5EF4-FFF2-40B4-BE49-F238E27FC236}">
                <a16:creationId xmlns:a16="http://schemas.microsoft.com/office/drawing/2014/main" id="{E2E5909C-D472-D2B0-6145-5316C073C95D}"/>
              </a:ext>
            </a:extLst>
          </p:cNvPr>
          <p:cNvSpPr>
            <a:spLocks noGrp="1"/>
          </p:cNvSpPr>
          <p:nvPr>
            <p:ph type="body" sz="quarter" idx="24"/>
          </p:nvPr>
        </p:nvSpPr>
        <p:spPr/>
        <p:txBody>
          <a:bodyPr/>
          <a:lstStyle/>
          <a:p>
            <a:r>
              <a:rPr lang="en-AU" sz="2400"/>
              <a:t>THE WAY OF THE CROSS</a:t>
            </a:r>
          </a:p>
          <a:p>
            <a:r>
              <a:rPr lang="en-AU" sz="2000" b="0"/>
              <a:t>FOR PARISHES</a:t>
            </a:r>
            <a:endParaRPr lang="en-AU" b="0"/>
          </a:p>
        </p:txBody>
      </p:sp>
      <p:pic>
        <p:nvPicPr>
          <p:cNvPr id="16" name="Picture Placeholder 15" descr="A woman standing at a fruit and vegetable stall, smiling at camera. ">
            <a:extLst>
              <a:ext uri="{FF2B5EF4-FFF2-40B4-BE49-F238E27FC236}">
                <a16:creationId xmlns:a16="http://schemas.microsoft.com/office/drawing/2014/main" id="{6DE5D584-7AA6-1626-D21A-A99628D08599}"/>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a:ext>
            </a:extLst>
          </a:blip>
          <a:srcRect/>
          <a:stretch>
            <a:fillRect/>
          </a:stretch>
        </p:blipFill>
        <p:spPr>
          <a:xfrm>
            <a:off x="829563" y="3974593"/>
            <a:ext cx="1926840" cy="1769961"/>
          </a:xfrm>
        </p:spPr>
      </p:pic>
      <p:pic>
        <p:nvPicPr>
          <p:cNvPr id="14" name="Picture Placeholder 13" descr="A man standing outside, smiling at camera.">
            <a:extLst>
              <a:ext uri="{FF2B5EF4-FFF2-40B4-BE49-F238E27FC236}">
                <a16:creationId xmlns:a16="http://schemas.microsoft.com/office/drawing/2014/main" id="{ADC2A8CB-DEC7-9F6A-C90A-146A03A0FC9C}"/>
              </a:ext>
            </a:extLst>
          </p:cNvPr>
          <p:cNvPicPr>
            <a:picLocks noGrp="1" noChangeAspect="1"/>
          </p:cNvPicPr>
          <p:nvPr>
            <p:ph type="pic" sz="quarter" idx="26"/>
          </p:nvPr>
        </p:nvPicPr>
        <p:blipFill>
          <a:blip r:embed="rId4" cstate="print">
            <a:extLst>
              <a:ext uri="{28A0092B-C50C-407E-A947-70E740481C1C}">
                <a14:useLocalDpi xmlns:a14="http://schemas.microsoft.com/office/drawing/2010/main"/>
              </a:ext>
            </a:extLst>
          </a:blip>
          <a:srcRect/>
          <a:stretch/>
        </p:blipFill>
        <p:spPr/>
      </p:pic>
      <p:pic>
        <p:nvPicPr>
          <p:cNvPr id="18" name="Picture Placeholder 17" descr="A man sitting on a pile of rubble inside a destroyed building.">
            <a:extLst>
              <a:ext uri="{FF2B5EF4-FFF2-40B4-BE49-F238E27FC236}">
                <a16:creationId xmlns:a16="http://schemas.microsoft.com/office/drawing/2014/main" id="{7AA3DF19-B66E-525A-1D2F-248A1D83AFE3}"/>
              </a:ext>
            </a:extLst>
          </p:cNvPr>
          <p:cNvPicPr>
            <a:picLocks noGrp="1" noChangeAspect="1"/>
          </p:cNvPicPr>
          <p:nvPr>
            <p:ph type="pic" sz="quarter" idx="27"/>
          </p:nvPr>
        </p:nvPicPr>
        <p:blipFill rotWithShape="1">
          <a:blip r:embed="rId5" cstate="print">
            <a:extLst>
              <a:ext uri="{28A0092B-C50C-407E-A947-70E740481C1C}">
                <a14:useLocalDpi xmlns:a14="http://schemas.microsoft.com/office/drawing/2010/main"/>
              </a:ext>
            </a:extLst>
          </a:blip>
          <a:srcRect/>
          <a:stretch>
            <a:fillRect/>
          </a:stretch>
        </p:blipFill>
        <p:spPr>
          <a:xfrm>
            <a:off x="3287952" y="3974593"/>
            <a:ext cx="1926840" cy="1769961"/>
          </a:xfrm>
        </p:spPr>
      </p:pic>
    </p:spTree>
    <p:extLst>
      <p:ext uri="{BB962C8B-B14F-4D97-AF65-F5344CB8AC3E}">
        <p14:creationId xmlns:p14="http://schemas.microsoft.com/office/powerpoint/2010/main" val="841465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5DC26-984A-69A0-C6E7-E55A3158F6ED}"/>
              </a:ext>
            </a:extLst>
          </p:cNvPr>
          <p:cNvSpPr>
            <a:spLocks noGrp="1"/>
          </p:cNvSpPr>
          <p:nvPr>
            <p:ph type="title"/>
          </p:nvPr>
        </p:nvSpPr>
        <p:spPr/>
        <p:txBody>
          <a:bodyPr/>
          <a:lstStyle/>
          <a:p>
            <a:r>
              <a:rPr lang="en-AU"/>
              <a:t>STATION 3</a:t>
            </a:r>
          </a:p>
        </p:txBody>
      </p:sp>
      <p:sp>
        <p:nvSpPr>
          <p:cNvPr id="4" name="Text Placeholder 3">
            <a:extLst>
              <a:ext uri="{FF2B5EF4-FFF2-40B4-BE49-F238E27FC236}">
                <a16:creationId xmlns:a16="http://schemas.microsoft.com/office/drawing/2014/main" id="{F6658C37-E237-7DD5-BF08-780B5075C68F}"/>
              </a:ext>
            </a:extLst>
          </p:cNvPr>
          <p:cNvSpPr>
            <a:spLocks noGrp="1"/>
          </p:cNvSpPr>
          <p:nvPr>
            <p:ph type="body" sz="quarter" idx="12"/>
          </p:nvPr>
        </p:nvSpPr>
        <p:spPr/>
        <p:txBody>
          <a:bodyPr anchor="ctr"/>
          <a:lstStyle/>
          <a:p>
            <a:r>
              <a:rPr lang="en-AU" sz="2200"/>
              <a:t>Jesus understands how vulnerable we can be when life becomes challenging. Sometimes, the effects of such things as disability, poverty and geographic isolation combine and cause people to become especially vulnerable. </a:t>
            </a:r>
          </a:p>
        </p:txBody>
      </p:sp>
      <p:sp>
        <p:nvSpPr>
          <p:cNvPr id="5" name="Text Placeholder 4">
            <a:extLst>
              <a:ext uri="{FF2B5EF4-FFF2-40B4-BE49-F238E27FC236}">
                <a16:creationId xmlns:a16="http://schemas.microsoft.com/office/drawing/2014/main" id="{69D3B890-A9AC-49E0-603E-10345BA62741}"/>
              </a:ext>
            </a:extLst>
          </p:cNvPr>
          <p:cNvSpPr>
            <a:spLocks noGrp="1"/>
          </p:cNvSpPr>
          <p:nvPr>
            <p:ph type="body" sz="quarter" idx="13"/>
          </p:nvPr>
        </p:nvSpPr>
        <p:spPr/>
        <p:txBody>
          <a:bodyPr/>
          <a:lstStyle/>
          <a:p>
            <a:r>
              <a:rPr lang="en-AU"/>
              <a:t>Jesus falls for the first time</a:t>
            </a:r>
          </a:p>
        </p:txBody>
      </p:sp>
      <p:sp>
        <p:nvSpPr>
          <p:cNvPr id="3" name="Text Placeholder 2">
            <a:extLst>
              <a:ext uri="{FF2B5EF4-FFF2-40B4-BE49-F238E27FC236}">
                <a16:creationId xmlns:a16="http://schemas.microsoft.com/office/drawing/2014/main" id="{3D660D6E-CD3B-9E88-1982-2B2C16AC9004}"/>
              </a:ext>
            </a:extLst>
          </p:cNvPr>
          <p:cNvSpPr>
            <a:spLocks noGrp="1"/>
          </p:cNvSpPr>
          <p:nvPr>
            <p:ph type="body" sz="quarter" idx="14"/>
          </p:nvPr>
        </p:nvSpPr>
        <p:spPr>
          <a:prstGeom prst="roundRect">
            <a:avLst/>
          </a:prstGeom>
        </p:spPr>
        <p:txBody>
          <a:bodyPr anchor="ctr"/>
          <a:lstStyle/>
          <a:p>
            <a:r>
              <a:rPr lang="en-AU" sz="2200">
                <a:solidFill>
                  <a:schemeClr val="bg1"/>
                </a:solidFill>
              </a:rPr>
              <a:t>Under the weight of a heavy cross, Jesus stumbles and falls.</a:t>
            </a:r>
            <a:endParaRPr lang="en-US" sz="2200">
              <a:solidFill>
                <a:schemeClr val="bg1"/>
              </a:solidFill>
            </a:endParaRPr>
          </a:p>
        </p:txBody>
      </p:sp>
    </p:spTree>
    <p:extLst>
      <p:ext uri="{BB962C8B-B14F-4D97-AF65-F5344CB8AC3E}">
        <p14:creationId xmlns:p14="http://schemas.microsoft.com/office/powerpoint/2010/main" val="3704400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F7210732-626C-1C97-EDA2-7A449D1C585E}"/>
            </a:ext>
          </a:extLst>
        </p:cNvPr>
        <p:cNvGrpSpPr/>
        <p:nvPr/>
      </p:nvGrpSpPr>
      <p:grpSpPr>
        <a:xfrm>
          <a:off x="0" y="0"/>
          <a:ext cx="0" cy="0"/>
          <a:chOff x="0" y="0"/>
          <a:chExt cx="0" cy="0"/>
        </a:xfrm>
      </p:grpSpPr>
      <p:pic>
        <p:nvPicPr>
          <p:cNvPr id="6" name="Picture 5" descr="A man and woman sit either side of a small child, all are smiling at the camera.">
            <a:extLst>
              <a:ext uri="{FF2B5EF4-FFF2-40B4-BE49-F238E27FC236}">
                <a16:creationId xmlns:a16="http://schemas.microsoft.com/office/drawing/2014/main" id="{0738AB7A-A24A-A683-6670-FE20117106E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E777F8DA-BE0C-AAC5-C463-34A1E49769CD}"/>
              </a:ext>
            </a:extLst>
          </p:cNvPr>
          <p:cNvSpPr>
            <a:spLocks noGrp="1"/>
          </p:cNvSpPr>
          <p:nvPr>
            <p:ph type="body" sz="quarter" idx="12"/>
          </p:nvPr>
        </p:nvSpPr>
        <p:spPr>
          <a:xfrm>
            <a:off x="285365" y="294393"/>
            <a:ext cx="2116641" cy="759072"/>
          </a:xfrm>
        </p:spPr>
        <p:txBody>
          <a:bodyPr/>
          <a:lstStyle/>
          <a:p>
            <a:pPr algn="ctr"/>
            <a:r>
              <a:rPr lang="en-AU"/>
              <a:t>Salin’s Story</a:t>
            </a:r>
          </a:p>
        </p:txBody>
      </p:sp>
      <p:sp>
        <p:nvSpPr>
          <p:cNvPr id="4" name="Freeform 4">
            <a:extLst>
              <a:ext uri="{FF2B5EF4-FFF2-40B4-BE49-F238E27FC236}">
                <a16:creationId xmlns:a16="http://schemas.microsoft.com/office/drawing/2014/main" id="{BB255E30-1830-D222-667F-A1F7285CE58B}"/>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1285E020-3371-BBC2-584E-BB039D099470}"/>
              </a:ext>
            </a:extLst>
          </p:cNvPr>
          <p:cNvSpPr txBox="1">
            <a:spLocks/>
          </p:cNvSpPr>
          <p:nvPr/>
        </p:nvSpPr>
        <p:spPr>
          <a:xfrm>
            <a:off x="244335" y="6242358"/>
            <a:ext cx="7657531" cy="508968"/>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2813" eaLnBrk="0" fontAlgn="base" hangingPunct="0">
              <a:spcBef>
                <a:spcPct val="30000"/>
              </a:spcBef>
              <a:spcAft>
                <a:spcPts val="338"/>
              </a:spcAft>
              <a:defRPr/>
            </a:pPr>
            <a:r>
              <a:rPr lang="en-AU" sz="1200">
                <a:latin typeface="+mn-lt"/>
              </a:rPr>
              <a:t>Salin is a school principal in rural Cambodia. She joined the Upholding Community Dignity Together program, supported by Caritas Australia and is helping her community access clean water. Photo: Caritas Australia</a:t>
            </a:r>
          </a:p>
        </p:txBody>
      </p:sp>
    </p:spTree>
    <p:extLst>
      <p:ext uri="{BB962C8B-B14F-4D97-AF65-F5344CB8AC3E}">
        <p14:creationId xmlns:p14="http://schemas.microsoft.com/office/powerpoint/2010/main" val="3063548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5A2C0-5DA9-918F-CA70-DEF87842C84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EB046FB-7687-06F1-0C05-427E305F7374}"/>
              </a:ext>
            </a:extLst>
          </p:cNvPr>
          <p:cNvSpPr>
            <a:spLocks noGrp="1"/>
          </p:cNvSpPr>
          <p:nvPr>
            <p:ph type="body" sz="quarter" idx="12"/>
          </p:nvPr>
        </p:nvSpPr>
        <p:spPr/>
        <p:txBody>
          <a:bodyPr/>
          <a:lstStyle/>
          <a:p>
            <a:pPr>
              <a:lnSpc>
                <a:spcPct val="110000"/>
              </a:lnSpc>
              <a:spcAft>
                <a:spcPts val="600"/>
              </a:spcAft>
            </a:pPr>
            <a:r>
              <a:rPr lang="en-US" i="1"/>
              <a:t>‘All of us are linked by unseen bonds and together form a kind of universal family…’ </a:t>
            </a:r>
          </a:p>
          <a:p>
            <a:pPr algn="r">
              <a:lnSpc>
                <a:spcPct val="110000"/>
              </a:lnSpc>
              <a:spcAft>
                <a:spcPts val="600"/>
              </a:spcAft>
            </a:pPr>
            <a:r>
              <a:rPr lang="en-US"/>
              <a:t>Pope Francis, </a:t>
            </a:r>
            <a:r>
              <a:rPr lang="en-US" i="1"/>
              <a:t>Laudato Deum </a:t>
            </a:r>
            <a:r>
              <a:rPr lang="en-US"/>
              <a:t>n67</a:t>
            </a:r>
          </a:p>
        </p:txBody>
      </p:sp>
      <p:sp>
        <p:nvSpPr>
          <p:cNvPr id="5" name="Text Placeholder 4">
            <a:extLst>
              <a:ext uri="{FF2B5EF4-FFF2-40B4-BE49-F238E27FC236}">
                <a16:creationId xmlns:a16="http://schemas.microsoft.com/office/drawing/2014/main" id="{BCDA2B78-98BF-F652-5178-D4069772267E}"/>
              </a:ext>
            </a:extLst>
          </p:cNvPr>
          <p:cNvSpPr>
            <a:spLocks noGrp="1"/>
          </p:cNvSpPr>
          <p:nvPr>
            <p:ph type="body" sz="quarter" idx="14"/>
          </p:nvPr>
        </p:nvSpPr>
        <p:spPr>
          <a:xfrm>
            <a:off x="381000" y="825843"/>
            <a:ext cx="4457851" cy="2402265"/>
          </a:xfrm>
        </p:spPr>
        <p:txBody>
          <a:bodyPr/>
          <a:lstStyle/>
          <a:p>
            <a:pPr marL="342900" indent="-342900">
              <a:lnSpc>
                <a:spcPct val="110000"/>
              </a:lnSpc>
              <a:spcBef>
                <a:spcPts val="0"/>
              </a:spcBef>
              <a:buFont typeface="Arial" panose="020B0604020202020204" pitchFamily="34" charset="0"/>
              <a:buChar char="•"/>
            </a:pPr>
            <a:r>
              <a:rPr lang="en-AU" sz="2200"/>
              <a:t>Who has lifted you up when life was difficult?</a:t>
            </a:r>
          </a:p>
          <a:p>
            <a:pPr marL="342900" indent="-342900">
              <a:lnSpc>
                <a:spcPct val="110000"/>
              </a:lnSpc>
              <a:spcBef>
                <a:spcPts val="0"/>
              </a:spcBef>
              <a:buFont typeface="Arial" panose="020B0604020202020204" pitchFamily="34" charset="0"/>
              <a:buChar char="•"/>
            </a:pPr>
            <a:r>
              <a:rPr lang="en-AU" sz="2200"/>
              <a:t>How can you respect the dignity of others in your community?</a:t>
            </a:r>
          </a:p>
        </p:txBody>
      </p:sp>
      <p:sp>
        <p:nvSpPr>
          <p:cNvPr id="4" name="Text Placeholder 3">
            <a:extLst>
              <a:ext uri="{FF2B5EF4-FFF2-40B4-BE49-F238E27FC236}">
                <a16:creationId xmlns:a16="http://schemas.microsoft.com/office/drawing/2014/main" id="{DD097457-8891-95EA-BFF7-EC8ED7B70B72}"/>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lift up all who stumble or feel left out.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dignity.</a:t>
            </a:r>
          </a:p>
          <a:p>
            <a:endParaRPr lang="en-AU"/>
          </a:p>
        </p:txBody>
      </p:sp>
      <p:sp>
        <p:nvSpPr>
          <p:cNvPr id="6" name="Text Placeholder 5">
            <a:extLst>
              <a:ext uri="{FF2B5EF4-FFF2-40B4-BE49-F238E27FC236}">
                <a16:creationId xmlns:a16="http://schemas.microsoft.com/office/drawing/2014/main" id="{6910F159-9F7C-14EB-F54C-59C92DABBE98}"/>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0A0E64B8-30B7-A2D0-70B7-370901149C89}"/>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446691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2E13F-30B6-6E4B-E6C0-3ADE81030B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05265E-1533-05ED-B721-CAC795611BA4}"/>
              </a:ext>
            </a:extLst>
          </p:cNvPr>
          <p:cNvSpPr>
            <a:spLocks noGrp="1"/>
          </p:cNvSpPr>
          <p:nvPr>
            <p:ph type="title"/>
          </p:nvPr>
        </p:nvSpPr>
        <p:spPr/>
        <p:txBody>
          <a:bodyPr/>
          <a:lstStyle/>
          <a:p>
            <a:r>
              <a:rPr lang="en-AU"/>
              <a:t>STATION 4</a:t>
            </a:r>
          </a:p>
        </p:txBody>
      </p:sp>
      <p:sp>
        <p:nvSpPr>
          <p:cNvPr id="4" name="Text Placeholder 3">
            <a:extLst>
              <a:ext uri="{FF2B5EF4-FFF2-40B4-BE49-F238E27FC236}">
                <a16:creationId xmlns:a16="http://schemas.microsoft.com/office/drawing/2014/main" id="{DAEB2CDA-01FB-D954-478D-037EA9D0E0B1}"/>
              </a:ext>
            </a:extLst>
          </p:cNvPr>
          <p:cNvSpPr>
            <a:spLocks noGrp="1"/>
          </p:cNvSpPr>
          <p:nvPr>
            <p:ph type="body" sz="quarter" idx="12"/>
          </p:nvPr>
        </p:nvSpPr>
        <p:spPr/>
        <p:txBody>
          <a:bodyPr anchor="ctr"/>
          <a:lstStyle/>
          <a:p>
            <a:r>
              <a:rPr lang="en-AU" sz="2200"/>
              <a:t>Jesus knew the relief that love brings in times of suffering or struggle. Mary knew it too. Even while Jesus was on the cross, he continued to show love for his mother by connecting her with his dear friend John, who made a place for her in his home. </a:t>
            </a:r>
          </a:p>
        </p:txBody>
      </p:sp>
      <p:sp>
        <p:nvSpPr>
          <p:cNvPr id="5" name="Text Placeholder 4">
            <a:extLst>
              <a:ext uri="{FF2B5EF4-FFF2-40B4-BE49-F238E27FC236}">
                <a16:creationId xmlns:a16="http://schemas.microsoft.com/office/drawing/2014/main" id="{BCFDC760-4D83-ED84-5692-27D11967F62E}"/>
              </a:ext>
            </a:extLst>
          </p:cNvPr>
          <p:cNvSpPr>
            <a:spLocks noGrp="1"/>
          </p:cNvSpPr>
          <p:nvPr>
            <p:ph type="body" sz="quarter" idx="13"/>
          </p:nvPr>
        </p:nvSpPr>
        <p:spPr/>
        <p:txBody>
          <a:bodyPr/>
          <a:lstStyle/>
          <a:p>
            <a:r>
              <a:rPr lang="en-AU"/>
              <a:t>Jesus meets his mother</a:t>
            </a:r>
          </a:p>
        </p:txBody>
      </p:sp>
      <p:sp>
        <p:nvSpPr>
          <p:cNvPr id="3" name="Text Placeholder 2">
            <a:extLst>
              <a:ext uri="{FF2B5EF4-FFF2-40B4-BE49-F238E27FC236}">
                <a16:creationId xmlns:a16="http://schemas.microsoft.com/office/drawing/2014/main" id="{0E2057DC-EBD6-14B9-9347-E1EC04892E96}"/>
              </a:ext>
            </a:extLst>
          </p:cNvPr>
          <p:cNvSpPr>
            <a:spLocks noGrp="1"/>
          </p:cNvSpPr>
          <p:nvPr>
            <p:ph type="body" sz="quarter" idx="14"/>
          </p:nvPr>
        </p:nvSpPr>
        <p:spPr>
          <a:prstGeom prst="roundRect">
            <a:avLst/>
          </a:prstGeom>
        </p:spPr>
        <p:txBody>
          <a:bodyPr anchor="ctr"/>
          <a:lstStyle/>
          <a:p>
            <a:r>
              <a:rPr lang="en-AU" sz="2200">
                <a:solidFill>
                  <a:schemeClr val="bg1"/>
                </a:solidFill>
              </a:rPr>
              <a:t>On the way, Jesus meets his mother. Out of depths of love and utter sadness at watching her son suffer, Mary comforts him. </a:t>
            </a:r>
            <a:endParaRPr lang="en-US" sz="2200">
              <a:solidFill>
                <a:schemeClr val="bg1"/>
              </a:solidFill>
            </a:endParaRPr>
          </a:p>
        </p:txBody>
      </p:sp>
    </p:spTree>
    <p:extLst>
      <p:ext uri="{BB962C8B-B14F-4D97-AF65-F5344CB8AC3E}">
        <p14:creationId xmlns:p14="http://schemas.microsoft.com/office/powerpoint/2010/main" val="454290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1D16DA-CE86-8891-4405-11EE3A286C78}"/>
            </a:ext>
          </a:extLst>
        </p:cNvPr>
        <p:cNvGrpSpPr/>
        <p:nvPr/>
      </p:nvGrpSpPr>
      <p:grpSpPr>
        <a:xfrm>
          <a:off x="0" y="0"/>
          <a:ext cx="0" cy="0"/>
          <a:chOff x="0" y="0"/>
          <a:chExt cx="0" cy="0"/>
        </a:xfrm>
      </p:grpSpPr>
      <p:pic>
        <p:nvPicPr>
          <p:cNvPr id="4" name="Picture 3" descr="A sign in front of a building.">
            <a:extLst>
              <a:ext uri="{FF2B5EF4-FFF2-40B4-BE49-F238E27FC236}">
                <a16:creationId xmlns:a16="http://schemas.microsoft.com/office/drawing/2014/main" id="{049EA7F8-8C85-D006-8B41-14FD19F7455B}"/>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5400000">
            <a:off x="1523999" y="-1523999"/>
            <a:ext cx="6858002" cy="9906000"/>
          </a:xfrm>
          <a:prstGeom prst="rect">
            <a:avLst/>
          </a:prstGeom>
        </p:spPr>
      </p:pic>
      <p:sp>
        <p:nvSpPr>
          <p:cNvPr id="2" name="Text Placeholder 1">
            <a:extLst>
              <a:ext uri="{FF2B5EF4-FFF2-40B4-BE49-F238E27FC236}">
                <a16:creationId xmlns:a16="http://schemas.microsoft.com/office/drawing/2014/main" id="{BEE555B8-2BF8-406D-A739-D61B82BC2874}"/>
              </a:ext>
            </a:extLst>
          </p:cNvPr>
          <p:cNvSpPr>
            <a:spLocks noGrp="1"/>
          </p:cNvSpPr>
          <p:nvPr>
            <p:ph type="body" sz="quarter" idx="12"/>
          </p:nvPr>
        </p:nvSpPr>
        <p:spPr>
          <a:xfrm>
            <a:off x="285365" y="294393"/>
            <a:ext cx="3187300" cy="759072"/>
          </a:xfrm>
        </p:spPr>
        <p:txBody>
          <a:bodyPr/>
          <a:lstStyle/>
          <a:p>
            <a:pPr algn="ctr"/>
            <a:r>
              <a:rPr lang="en-AU"/>
              <a:t>A Community’s Story</a:t>
            </a:r>
          </a:p>
        </p:txBody>
      </p:sp>
      <p:sp>
        <p:nvSpPr>
          <p:cNvPr id="5" name="Freeform 4">
            <a:extLst>
              <a:ext uri="{FF2B5EF4-FFF2-40B4-BE49-F238E27FC236}">
                <a16:creationId xmlns:a16="http://schemas.microsoft.com/office/drawing/2014/main" id="{94294F56-8339-BC8A-CAAE-6F4C9C75B012}"/>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4D111CA7-6687-3254-9EBF-F0709AC33CFB}"/>
              </a:ext>
            </a:extLst>
          </p:cNvPr>
          <p:cNvSpPr txBox="1">
            <a:spLocks/>
          </p:cNvSpPr>
          <p:nvPr/>
        </p:nvSpPr>
        <p:spPr>
          <a:xfrm>
            <a:off x="244336" y="6381084"/>
            <a:ext cx="5173826"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Sign at entrance of the Lemakot Health Centre. Photo: Caritas Australia</a:t>
            </a:r>
          </a:p>
        </p:txBody>
      </p:sp>
    </p:spTree>
    <p:extLst>
      <p:ext uri="{BB962C8B-B14F-4D97-AF65-F5344CB8AC3E}">
        <p14:creationId xmlns:p14="http://schemas.microsoft.com/office/powerpoint/2010/main" val="3577538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2BFF0-4580-7E08-9C45-E4815E94884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0880C6D-C125-FD76-B5B3-C373A2B8444B}"/>
              </a:ext>
            </a:extLst>
          </p:cNvPr>
          <p:cNvSpPr>
            <a:spLocks noGrp="1"/>
          </p:cNvSpPr>
          <p:nvPr>
            <p:ph type="body" sz="quarter" idx="12"/>
          </p:nvPr>
        </p:nvSpPr>
        <p:spPr/>
        <p:txBody>
          <a:bodyPr/>
          <a:lstStyle/>
          <a:p>
            <a:pPr>
              <a:lnSpc>
                <a:spcPct val="110000"/>
              </a:lnSpc>
              <a:spcAft>
                <a:spcPts val="600"/>
              </a:spcAft>
            </a:pPr>
            <a:r>
              <a:rPr lang="en-US" i="1"/>
              <a:t>‘</a:t>
            </a:r>
            <a:r>
              <a:rPr lang="en-AU" i="1"/>
              <a:t>This is the peace of the Risen Christ, a disarming and humble and preserving peace. It comes from God. God, who loves all of us, without any limits or conditions.’</a:t>
            </a:r>
            <a:endParaRPr lang="en-US" i="1"/>
          </a:p>
          <a:p>
            <a:pPr algn="r">
              <a:lnSpc>
                <a:spcPct val="110000"/>
              </a:lnSpc>
              <a:spcAft>
                <a:spcPts val="600"/>
              </a:spcAft>
            </a:pPr>
            <a:r>
              <a:rPr lang="en-US"/>
              <a:t>Pope Leo XIV, 2025</a:t>
            </a:r>
          </a:p>
        </p:txBody>
      </p:sp>
      <p:sp>
        <p:nvSpPr>
          <p:cNvPr id="5" name="Text Placeholder 4">
            <a:extLst>
              <a:ext uri="{FF2B5EF4-FFF2-40B4-BE49-F238E27FC236}">
                <a16:creationId xmlns:a16="http://schemas.microsoft.com/office/drawing/2014/main" id="{FBE4D4AF-C159-CEAE-FDB7-1E56CEFC8628}"/>
              </a:ext>
            </a:extLst>
          </p:cNvPr>
          <p:cNvSpPr>
            <a:spLocks noGrp="1"/>
          </p:cNvSpPr>
          <p:nvPr>
            <p:ph type="body" sz="quarter" idx="14"/>
          </p:nvPr>
        </p:nvSpPr>
        <p:spPr/>
        <p:txBody>
          <a:bodyPr/>
          <a:lstStyle/>
          <a:p>
            <a:pPr>
              <a:lnSpc>
                <a:spcPct val="110000"/>
              </a:lnSpc>
              <a:spcBef>
                <a:spcPts val="0"/>
              </a:spcBef>
            </a:pPr>
            <a:r>
              <a:rPr lang="en-AU" sz="2200"/>
              <a:t>This story shows the power of compassion in action.</a:t>
            </a:r>
          </a:p>
          <a:p>
            <a:pPr marL="342900" indent="-342900">
              <a:lnSpc>
                <a:spcPct val="110000"/>
              </a:lnSpc>
              <a:spcBef>
                <a:spcPts val="0"/>
              </a:spcBef>
              <a:buFont typeface="Arial" panose="020B0604020202020204" pitchFamily="34" charset="0"/>
              <a:buChar char="•"/>
            </a:pPr>
            <a:r>
              <a:rPr lang="en-AU" sz="2200"/>
              <a:t>When has someone shown you love without condition or limits? </a:t>
            </a:r>
          </a:p>
          <a:p>
            <a:pPr marL="342900" indent="-342900">
              <a:lnSpc>
                <a:spcPct val="110000"/>
              </a:lnSpc>
              <a:spcBef>
                <a:spcPts val="0"/>
              </a:spcBef>
              <a:buFont typeface="Arial" panose="020B0604020202020204" pitchFamily="34" charset="0"/>
              <a:buChar char="•"/>
            </a:pPr>
            <a:r>
              <a:rPr lang="en-AU" sz="2200"/>
              <a:t>How can you offer loving support to those facing hardship?</a:t>
            </a:r>
          </a:p>
        </p:txBody>
      </p:sp>
      <p:sp>
        <p:nvSpPr>
          <p:cNvPr id="4" name="Text Placeholder 3">
            <a:extLst>
              <a:ext uri="{FF2B5EF4-FFF2-40B4-BE49-F238E27FC236}">
                <a16:creationId xmlns:a16="http://schemas.microsoft.com/office/drawing/2014/main" id="{AFDFDE68-19F5-E137-CF97-A8CB1C6DE4E6}"/>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show love without limits and make a place of belonging for all.</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love.</a:t>
            </a:r>
          </a:p>
          <a:p>
            <a:endParaRPr lang="en-AU"/>
          </a:p>
        </p:txBody>
      </p:sp>
      <p:sp>
        <p:nvSpPr>
          <p:cNvPr id="6" name="Text Placeholder 5">
            <a:extLst>
              <a:ext uri="{FF2B5EF4-FFF2-40B4-BE49-F238E27FC236}">
                <a16:creationId xmlns:a16="http://schemas.microsoft.com/office/drawing/2014/main" id="{8B937B67-20DF-A0DA-471B-D16FA6787FC1}"/>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0C4D77A8-2AB5-D828-F52B-9E9C7EEAAAD8}"/>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605779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402CF-D4BA-B7F3-6E75-4880847A39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CB4BE7-FFD1-1ED0-78CD-8F3291685A77}"/>
              </a:ext>
            </a:extLst>
          </p:cNvPr>
          <p:cNvSpPr>
            <a:spLocks noGrp="1"/>
          </p:cNvSpPr>
          <p:nvPr>
            <p:ph type="title"/>
          </p:nvPr>
        </p:nvSpPr>
        <p:spPr/>
        <p:txBody>
          <a:bodyPr/>
          <a:lstStyle/>
          <a:p>
            <a:r>
              <a:rPr lang="en-AU"/>
              <a:t>STATION 5</a:t>
            </a:r>
          </a:p>
        </p:txBody>
      </p:sp>
      <p:sp>
        <p:nvSpPr>
          <p:cNvPr id="4" name="Text Placeholder 3">
            <a:extLst>
              <a:ext uri="{FF2B5EF4-FFF2-40B4-BE49-F238E27FC236}">
                <a16:creationId xmlns:a16="http://schemas.microsoft.com/office/drawing/2014/main" id="{617B2688-6A51-9F70-5565-D840440E5F8C}"/>
              </a:ext>
            </a:extLst>
          </p:cNvPr>
          <p:cNvSpPr>
            <a:spLocks noGrp="1"/>
          </p:cNvSpPr>
          <p:nvPr>
            <p:ph type="body" sz="quarter" idx="12"/>
          </p:nvPr>
        </p:nvSpPr>
        <p:spPr/>
        <p:txBody>
          <a:bodyPr anchor="ctr"/>
          <a:lstStyle/>
          <a:p>
            <a:r>
              <a:rPr lang="en-AU" sz="2200">
                <a:latin typeface="Arial"/>
                <a:cs typeface="Aria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endParaRPr lang="en-AU" sz="2200"/>
          </a:p>
        </p:txBody>
      </p:sp>
      <p:sp>
        <p:nvSpPr>
          <p:cNvPr id="5" name="Text Placeholder 4">
            <a:extLst>
              <a:ext uri="{FF2B5EF4-FFF2-40B4-BE49-F238E27FC236}">
                <a16:creationId xmlns:a16="http://schemas.microsoft.com/office/drawing/2014/main" id="{C5A2A42F-12D7-692F-DDA5-4AF76656D752}"/>
              </a:ext>
            </a:extLst>
          </p:cNvPr>
          <p:cNvSpPr>
            <a:spLocks noGrp="1"/>
          </p:cNvSpPr>
          <p:nvPr>
            <p:ph type="body" sz="quarter" idx="13"/>
          </p:nvPr>
        </p:nvSpPr>
        <p:spPr/>
        <p:txBody>
          <a:bodyPr/>
          <a:lstStyle/>
          <a:p>
            <a:r>
              <a:rPr lang="en-AU"/>
              <a:t>Simon of Cyrene helps Jesus carry the cross</a:t>
            </a:r>
          </a:p>
        </p:txBody>
      </p:sp>
      <p:sp>
        <p:nvSpPr>
          <p:cNvPr id="3" name="Text Placeholder 2">
            <a:extLst>
              <a:ext uri="{FF2B5EF4-FFF2-40B4-BE49-F238E27FC236}">
                <a16:creationId xmlns:a16="http://schemas.microsoft.com/office/drawing/2014/main" id="{8D081201-F302-9B62-D0AF-9F40E7A680C9}"/>
              </a:ext>
            </a:extLst>
          </p:cNvPr>
          <p:cNvSpPr>
            <a:spLocks noGrp="1"/>
          </p:cNvSpPr>
          <p:nvPr>
            <p:ph type="body" sz="quarter" idx="14"/>
          </p:nvPr>
        </p:nvSpPr>
        <p:spPr>
          <a:prstGeom prst="roundRect">
            <a:avLst/>
          </a:prstGeom>
        </p:spPr>
        <p:txBody>
          <a:bodyPr anchor="ctr"/>
          <a:lstStyle/>
          <a:p>
            <a:r>
              <a:rPr lang="en-AU" sz="2200">
                <a:solidFill>
                  <a:schemeClr val="bg1"/>
                </a:solidFill>
              </a:rPr>
              <a:t>On their way out to Golgotha, the soldiers come across Simon, a man who had travelled from a place called Cyrene. They make him help Jesus carry the cross.</a:t>
            </a:r>
          </a:p>
        </p:txBody>
      </p:sp>
    </p:spTree>
    <p:extLst>
      <p:ext uri="{BB962C8B-B14F-4D97-AF65-F5344CB8AC3E}">
        <p14:creationId xmlns:p14="http://schemas.microsoft.com/office/powerpoint/2010/main" val="695349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smiling girl stands inside her classroom with a few wooden school desks visible in the background. ">
            <a:extLst>
              <a:ext uri="{FF2B5EF4-FFF2-40B4-BE49-F238E27FC236}">
                <a16:creationId xmlns:a16="http://schemas.microsoft.com/office/drawing/2014/main" id="{BE16AFE6-BFB7-C558-2E95-3CDA84B87D2F}"/>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3FF63B00-518F-8B96-4F4E-740A2D42B203}"/>
              </a:ext>
            </a:extLst>
          </p:cNvPr>
          <p:cNvSpPr>
            <a:spLocks noGrp="1"/>
          </p:cNvSpPr>
          <p:nvPr>
            <p:ph type="body" sz="quarter" idx="12"/>
          </p:nvPr>
        </p:nvSpPr>
        <p:spPr>
          <a:xfrm>
            <a:off x="285365" y="294393"/>
            <a:ext cx="2353060" cy="759072"/>
          </a:xfrm>
        </p:spPr>
        <p:txBody>
          <a:bodyPr/>
          <a:lstStyle/>
          <a:p>
            <a:pPr algn="ctr"/>
            <a:r>
              <a:rPr lang="en-AU"/>
              <a:t>Sisilia’s Story</a:t>
            </a:r>
          </a:p>
        </p:txBody>
      </p:sp>
      <p:sp>
        <p:nvSpPr>
          <p:cNvPr id="3" name="Freeform 4">
            <a:extLst>
              <a:ext uri="{FF2B5EF4-FFF2-40B4-BE49-F238E27FC236}">
                <a16:creationId xmlns:a16="http://schemas.microsoft.com/office/drawing/2014/main" id="{45F21BC3-5AE8-5660-356B-27509FF0C923}"/>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CBFCB4EA-C96A-1242-C2E4-5A6A3FF9C8A4}"/>
              </a:ext>
            </a:extLst>
          </p:cNvPr>
          <p:cNvSpPr txBox="1">
            <a:spLocks/>
          </p:cNvSpPr>
          <p:nvPr/>
        </p:nvSpPr>
        <p:spPr>
          <a:xfrm>
            <a:off x="244335" y="6381084"/>
            <a:ext cx="5501371"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Sisilia in a classroom in her school in rural Tanzania. Photo: Caritas Australia  </a:t>
            </a:r>
          </a:p>
        </p:txBody>
      </p:sp>
    </p:spTree>
    <p:extLst>
      <p:ext uri="{BB962C8B-B14F-4D97-AF65-F5344CB8AC3E}">
        <p14:creationId xmlns:p14="http://schemas.microsoft.com/office/powerpoint/2010/main" val="2933544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B9557-3C93-4588-9589-7DA73F92512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D5CE32F-34FC-427B-2B2E-7E3CBA6BB07E}"/>
              </a:ext>
            </a:extLst>
          </p:cNvPr>
          <p:cNvSpPr>
            <a:spLocks noGrp="1"/>
          </p:cNvSpPr>
          <p:nvPr>
            <p:ph type="body" sz="quarter" idx="12"/>
          </p:nvPr>
        </p:nvSpPr>
        <p:spPr/>
        <p:txBody>
          <a:bodyPr/>
          <a:lstStyle/>
          <a:p>
            <a:pPr>
              <a:lnSpc>
                <a:spcPct val="110000"/>
              </a:lnSpc>
              <a:spcAft>
                <a:spcPts val="600"/>
              </a:spcAft>
            </a:pPr>
            <a:r>
              <a:rPr lang="en-US" i="1"/>
              <a:t>‘Remember, we are all but travellers here.’</a:t>
            </a:r>
          </a:p>
          <a:p>
            <a:pPr algn="r">
              <a:lnSpc>
                <a:spcPct val="110000"/>
              </a:lnSpc>
              <a:spcAft>
                <a:spcPts val="600"/>
              </a:spcAft>
            </a:pPr>
            <a:r>
              <a:rPr lang="en-US"/>
              <a:t>Saint Mary MacKillop, 1867</a:t>
            </a:r>
          </a:p>
        </p:txBody>
      </p:sp>
      <p:sp>
        <p:nvSpPr>
          <p:cNvPr id="5" name="Text Placeholder 4">
            <a:extLst>
              <a:ext uri="{FF2B5EF4-FFF2-40B4-BE49-F238E27FC236}">
                <a16:creationId xmlns:a16="http://schemas.microsoft.com/office/drawing/2014/main" id="{AA71E127-8CF5-936E-A060-A51FD96544C3}"/>
              </a:ext>
            </a:extLst>
          </p:cNvPr>
          <p:cNvSpPr>
            <a:spLocks noGrp="1"/>
          </p:cNvSpPr>
          <p:nvPr>
            <p:ph type="body" sz="quarter" idx="14"/>
          </p:nvPr>
        </p:nvSpPr>
        <p:spPr/>
        <p:txBody>
          <a:bodyPr/>
          <a:lstStyle/>
          <a:p>
            <a:pPr>
              <a:lnSpc>
                <a:spcPct val="110000"/>
              </a:lnSpc>
              <a:spcBef>
                <a:spcPts val="0"/>
              </a:spcBef>
            </a:pPr>
            <a:r>
              <a:rPr lang="en-AU" sz="2200"/>
              <a:t>Sisilia’s courage shows how young people can lead change. </a:t>
            </a:r>
          </a:p>
          <a:p>
            <a:pPr marL="342900" indent="-342900">
              <a:lnSpc>
                <a:spcPct val="110000"/>
              </a:lnSpc>
              <a:spcBef>
                <a:spcPts val="0"/>
              </a:spcBef>
              <a:buFont typeface="Arial" panose="020B0604020202020204" pitchFamily="34" charset="0"/>
              <a:buChar char="•"/>
            </a:pPr>
            <a:r>
              <a:rPr lang="en-AU" sz="2200"/>
              <a:t>How can you stand in solidarity with young people whose rights are at risk?</a:t>
            </a:r>
          </a:p>
          <a:p>
            <a:pPr marL="342900" indent="-342900">
              <a:lnSpc>
                <a:spcPct val="110000"/>
              </a:lnSpc>
              <a:spcBef>
                <a:spcPts val="0"/>
              </a:spcBef>
              <a:buFont typeface="Arial" panose="020B0604020202020204" pitchFamily="34" charset="0"/>
              <a:buChar char="•"/>
            </a:pPr>
            <a:r>
              <a:rPr lang="en-AU" sz="2200"/>
              <a:t>What issue would you like to speak up about?</a:t>
            </a:r>
          </a:p>
        </p:txBody>
      </p:sp>
      <p:sp>
        <p:nvSpPr>
          <p:cNvPr id="4" name="Text Placeholder 3">
            <a:extLst>
              <a:ext uri="{FF2B5EF4-FFF2-40B4-BE49-F238E27FC236}">
                <a16:creationId xmlns:a16="http://schemas.microsoft.com/office/drawing/2014/main" id="{12391F27-5403-DE64-764A-B13B79FF7B01}"/>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are in solidarity with all in need.</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solidarity.</a:t>
            </a:r>
          </a:p>
          <a:p>
            <a:endParaRPr lang="en-AU"/>
          </a:p>
        </p:txBody>
      </p:sp>
      <p:sp>
        <p:nvSpPr>
          <p:cNvPr id="6" name="Text Placeholder 5">
            <a:extLst>
              <a:ext uri="{FF2B5EF4-FFF2-40B4-BE49-F238E27FC236}">
                <a16:creationId xmlns:a16="http://schemas.microsoft.com/office/drawing/2014/main" id="{5BFBEDD4-1CC9-3B75-51E5-D709ABCFFB1D}"/>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CBA7B31B-41EE-C909-934D-E8CD9FEF72EB}"/>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506108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1A0CB-78CE-3A50-5D70-7DE9752FF2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295A02-6221-262C-E343-6362BD4C415B}"/>
              </a:ext>
            </a:extLst>
          </p:cNvPr>
          <p:cNvSpPr>
            <a:spLocks noGrp="1"/>
          </p:cNvSpPr>
          <p:nvPr>
            <p:ph type="title"/>
          </p:nvPr>
        </p:nvSpPr>
        <p:spPr/>
        <p:txBody>
          <a:bodyPr/>
          <a:lstStyle/>
          <a:p>
            <a:r>
              <a:rPr lang="en-AU"/>
              <a:t>STATION 6</a:t>
            </a:r>
          </a:p>
        </p:txBody>
      </p:sp>
      <p:sp>
        <p:nvSpPr>
          <p:cNvPr id="4" name="Text Placeholder 3">
            <a:extLst>
              <a:ext uri="{FF2B5EF4-FFF2-40B4-BE49-F238E27FC236}">
                <a16:creationId xmlns:a16="http://schemas.microsoft.com/office/drawing/2014/main" id="{15F46A5A-3C6F-8939-B9E5-1A4A73F6DFFC}"/>
              </a:ext>
            </a:extLst>
          </p:cNvPr>
          <p:cNvSpPr>
            <a:spLocks noGrp="1"/>
          </p:cNvSpPr>
          <p:nvPr>
            <p:ph type="body" sz="quarter" idx="12"/>
          </p:nvPr>
        </p:nvSpPr>
        <p:spPr/>
        <p:txBody>
          <a:bodyPr anchor="ctr"/>
          <a:lstStyle/>
          <a:p>
            <a:r>
              <a:rPr lang="en-AU" sz="2200"/>
              <a:t>Veronica was moved to compassion and used what she had to help Jesus. Her gesture was a sign of care and human dignity. </a:t>
            </a:r>
          </a:p>
        </p:txBody>
      </p:sp>
      <p:sp>
        <p:nvSpPr>
          <p:cNvPr id="5" name="Text Placeholder 4">
            <a:extLst>
              <a:ext uri="{FF2B5EF4-FFF2-40B4-BE49-F238E27FC236}">
                <a16:creationId xmlns:a16="http://schemas.microsoft.com/office/drawing/2014/main" id="{8190A0A4-FCDE-2316-09EE-559660C96A7C}"/>
              </a:ext>
            </a:extLst>
          </p:cNvPr>
          <p:cNvSpPr>
            <a:spLocks noGrp="1"/>
          </p:cNvSpPr>
          <p:nvPr>
            <p:ph type="body" sz="quarter" idx="13"/>
          </p:nvPr>
        </p:nvSpPr>
        <p:spPr/>
        <p:txBody>
          <a:bodyPr/>
          <a:lstStyle/>
          <a:p>
            <a:r>
              <a:rPr lang="en-AU"/>
              <a:t>Veronica wipes the face of Jesus</a:t>
            </a:r>
          </a:p>
        </p:txBody>
      </p:sp>
      <p:sp>
        <p:nvSpPr>
          <p:cNvPr id="3" name="Text Placeholder 2">
            <a:extLst>
              <a:ext uri="{FF2B5EF4-FFF2-40B4-BE49-F238E27FC236}">
                <a16:creationId xmlns:a16="http://schemas.microsoft.com/office/drawing/2014/main" id="{F0A950E9-A3C6-AD2C-6D1F-F9A2013E92F4}"/>
              </a:ext>
            </a:extLst>
          </p:cNvPr>
          <p:cNvSpPr>
            <a:spLocks noGrp="1"/>
          </p:cNvSpPr>
          <p:nvPr>
            <p:ph type="body" sz="quarter" idx="14"/>
          </p:nvPr>
        </p:nvSpPr>
        <p:spPr>
          <a:prstGeom prst="roundRect">
            <a:avLst/>
          </a:prstGeom>
        </p:spPr>
        <p:txBody>
          <a:bodyPr anchor="ctr"/>
          <a:lstStyle/>
          <a:p>
            <a:r>
              <a:rPr lang="en-AU" sz="2200">
                <a:solidFill>
                  <a:schemeClr val="bg1"/>
                </a:solidFill>
              </a:rPr>
              <a:t>As Jesus walks along the road, slowed and sweating under the weight of the heavy cross, he is met by a woman named Veronica. Seeing his suffering and with her heart full of compassion, Veronica holds out her cloth and uses it to wipe his face. </a:t>
            </a:r>
            <a:endParaRPr lang="en-US" sz="2200">
              <a:solidFill>
                <a:schemeClr val="bg1"/>
              </a:solidFill>
            </a:endParaRPr>
          </a:p>
        </p:txBody>
      </p:sp>
    </p:spTree>
    <p:extLst>
      <p:ext uri="{BB962C8B-B14F-4D97-AF65-F5344CB8AC3E}">
        <p14:creationId xmlns:p14="http://schemas.microsoft.com/office/powerpoint/2010/main" val="2485870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3EE0A5-C55C-A0A6-68B5-9213D8BA2D7D}"/>
              </a:ext>
            </a:extLst>
          </p:cNvPr>
          <p:cNvSpPr>
            <a:spLocks noGrp="1"/>
          </p:cNvSpPr>
          <p:nvPr>
            <p:ph type="body" sz="quarter" idx="11"/>
          </p:nvPr>
        </p:nvSpPr>
        <p:spPr/>
        <p:txBody>
          <a:bodyPr/>
          <a:lstStyle/>
          <a:p>
            <a:r>
              <a:rPr lang="en-AU" sz="1400">
                <a:cs typeface="Arial"/>
              </a:rPr>
              <a:t>This resource offers brief reflections on the 14 stations of the Traditional Way of the Cross. It also shares stories from Caritas Australia’s work to end poverty, promote justice and uphold dignity for the sake of the world’s most vulnerable people and communities. </a:t>
            </a:r>
          </a:p>
          <a:p>
            <a:r>
              <a:rPr lang="en-AU" sz="1400">
                <a:cs typeface="Arial"/>
              </a:rPr>
              <a:t>Two versions of the resource are available: this </a:t>
            </a:r>
            <a:r>
              <a:rPr lang="en-AU" sz="1400" b="1">
                <a:cs typeface="Arial"/>
              </a:rPr>
              <a:t>PowerPoint Presentation version</a:t>
            </a:r>
            <a:r>
              <a:rPr lang="en-AU" sz="1400">
                <a:cs typeface="Arial"/>
              </a:rPr>
              <a:t> and a </a:t>
            </a:r>
            <a:r>
              <a:rPr lang="en-AU" sz="1400" b="1">
                <a:cs typeface="Arial"/>
              </a:rPr>
              <a:t>PDF version </a:t>
            </a:r>
            <a:r>
              <a:rPr lang="en-AU" sz="1400">
                <a:cs typeface="Arial"/>
              </a:rPr>
              <a:t>that you may wish to print as a booklet or direct individual parishioners to view on their own devices.</a:t>
            </a:r>
          </a:p>
          <a:p>
            <a:r>
              <a:rPr lang="en-AU" sz="1400"/>
              <a:t>Given the number of stations and related reflections and stories, you may wish to focus on a few stations at a time, ‘walking’ the Way of the Cross over a number of days or weeks leading up to Holy Week. </a:t>
            </a:r>
          </a:p>
          <a:p>
            <a:r>
              <a:rPr lang="en-AU" sz="1400"/>
              <a:t>To aid group discussion, personal reflection and prayer, each </a:t>
            </a:r>
            <a:r>
              <a:rPr lang="en-AU" sz="1400" b="1"/>
              <a:t>Station</a:t>
            </a:r>
            <a:r>
              <a:rPr lang="en-AU" sz="1400"/>
              <a:t> and </a:t>
            </a:r>
            <a:r>
              <a:rPr lang="en-AU" sz="1400" b="1"/>
              <a:t>Story</a:t>
            </a:r>
            <a:r>
              <a:rPr lang="en-AU" sz="1400"/>
              <a:t> in this resource is accompanied by prompts to </a:t>
            </a:r>
            <a:r>
              <a:rPr lang="en-AU" sz="1400" b="1"/>
              <a:t>Reflect</a:t>
            </a:r>
            <a:r>
              <a:rPr lang="en-AU" sz="1400"/>
              <a:t> and </a:t>
            </a:r>
            <a:r>
              <a:rPr lang="en-AU" sz="1400" b="1"/>
              <a:t>Respond</a:t>
            </a:r>
            <a:r>
              <a:rPr lang="en-AU" sz="1400"/>
              <a:t>.</a:t>
            </a:r>
          </a:p>
          <a:p>
            <a:endParaRPr lang="en-AU" sz="1400" b="1"/>
          </a:p>
          <a:p>
            <a:r>
              <a:rPr lang="en-AU" sz="1400" b="1"/>
              <a:t>For use in Parish Groups:</a:t>
            </a:r>
            <a:r>
              <a:rPr lang="en-AU" sz="1400"/>
              <a:t> </a:t>
            </a:r>
          </a:p>
          <a:p>
            <a:r>
              <a:rPr lang="en-AU" sz="1400"/>
              <a:t>Choose a </a:t>
            </a:r>
            <a:r>
              <a:rPr lang="en-AU" sz="1400" b="1" i="1"/>
              <a:t>Leader</a:t>
            </a:r>
            <a:r>
              <a:rPr lang="en-AU" sz="1400"/>
              <a:t> to lead these parts: </a:t>
            </a:r>
            <a:r>
              <a:rPr lang="en-AU" sz="1400" b="1"/>
              <a:t>The Way of the Cross – Introduction, Reflect </a:t>
            </a:r>
            <a:r>
              <a:rPr lang="en-AU" sz="1400"/>
              <a:t>and</a:t>
            </a:r>
            <a:r>
              <a:rPr lang="en-AU" sz="1400" b="1"/>
              <a:t> Respond</a:t>
            </a:r>
            <a:r>
              <a:rPr lang="en-AU" sz="1400"/>
              <a:t>. </a:t>
            </a:r>
          </a:p>
          <a:p>
            <a:r>
              <a:rPr lang="en-AU" sz="1400"/>
              <a:t>Choose at least one </a:t>
            </a:r>
            <a:r>
              <a:rPr lang="en-AU" sz="1400" b="1" i="1"/>
              <a:t>Reader</a:t>
            </a:r>
            <a:r>
              <a:rPr lang="en-AU" sz="1400"/>
              <a:t> to read these parts for each station:</a:t>
            </a:r>
            <a:r>
              <a:rPr lang="en-AU" sz="1400" b="1"/>
              <a:t> Station </a:t>
            </a:r>
            <a:r>
              <a:rPr lang="en-AU" sz="1400"/>
              <a:t>and</a:t>
            </a:r>
            <a:r>
              <a:rPr lang="en-AU" sz="1400" b="1"/>
              <a:t> Story</a:t>
            </a:r>
            <a:r>
              <a:rPr lang="en-AU" sz="1400"/>
              <a:t>. Find the script for each part in the </a:t>
            </a:r>
            <a:r>
              <a:rPr lang="en-AU" sz="1400" b="1"/>
              <a:t>‘Notes’ </a:t>
            </a:r>
            <a:r>
              <a:rPr lang="en-AU" sz="1400"/>
              <a:t>section accompanying each slide.</a:t>
            </a:r>
          </a:p>
          <a:p>
            <a:endParaRPr lang="en-AU" sz="1400" b="1"/>
          </a:p>
          <a:p>
            <a:r>
              <a:rPr lang="en-AU" sz="1400" b="1"/>
              <a:t>For use in Personal Devotion: </a:t>
            </a:r>
            <a:r>
              <a:rPr lang="en-AU" sz="1400"/>
              <a:t>Consider using all parts of the resource as you engage with the Traditional Stations of the Cross in your church or local area. </a:t>
            </a:r>
          </a:p>
          <a:p>
            <a:endParaRPr lang="en-AU"/>
          </a:p>
        </p:txBody>
      </p:sp>
      <p:sp>
        <p:nvSpPr>
          <p:cNvPr id="3" name="Title 2">
            <a:extLst>
              <a:ext uri="{FF2B5EF4-FFF2-40B4-BE49-F238E27FC236}">
                <a16:creationId xmlns:a16="http://schemas.microsoft.com/office/drawing/2014/main" id="{81C57CF8-1C13-6C0A-5C10-A1392BA10D6F}"/>
              </a:ext>
            </a:extLst>
          </p:cNvPr>
          <p:cNvSpPr>
            <a:spLocks noGrp="1"/>
          </p:cNvSpPr>
          <p:nvPr>
            <p:ph type="title"/>
          </p:nvPr>
        </p:nvSpPr>
        <p:spPr/>
        <p:txBody>
          <a:bodyPr/>
          <a:lstStyle/>
          <a:p>
            <a:r>
              <a:rPr lang="en-AU"/>
              <a:t>How to use this resource</a:t>
            </a:r>
          </a:p>
        </p:txBody>
      </p:sp>
    </p:spTree>
    <p:extLst>
      <p:ext uri="{BB962C8B-B14F-4D97-AF65-F5344CB8AC3E}">
        <p14:creationId xmlns:p14="http://schemas.microsoft.com/office/powerpoint/2010/main" val="2670873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2F1FB7-59A1-FD4E-368A-FDC0429509F1}"/>
            </a:ext>
          </a:extLst>
        </p:cNvPr>
        <p:cNvGrpSpPr/>
        <p:nvPr/>
      </p:nvGrpSpPr>
      <p:grpSpPr>
        <a:xfrm>
          <a:off x="0" y="0"/>
          <a:ext cx="0" cy="0"/>
          <a:chOff x="0" y="0"/>
          <a:chExt cx="0" cy="0"/>
        </a:xfrm>
      </p:grpSpPr>
      <p:pic>
        <p:nvPicPr>
          <p:cNvPr id="4" name="Picture 3" descr="A group of people standing in a snowy area, waiting for food to be handed out.">
            <a:extLst>
              <a:ext uri="{FF2B5EF4-FFF2-40B4-BE49-F238E27FC236}">
                <a16:creationId xmlns:a16="http://schemas.microsoft.com/office/drawing/2014/main" id="{1CA39DF8-4790-5161-B5E3-440A80266A7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4F7ED491-8E24-4799-EC9D-4C1021303EF6}"/>
              </a:ext>
            </a:extLst>
          </p:cNvPr>
          <p:cNvSpPr>
            <a:spLocks noGrp="1"/>
          </p:cNvSpPr>
          <p:nvPr>
            <p:ph type="body" sz="quarter" idx="12"/>
          </p:nvPr>
        </p:nvSpPr>
        <p:spPr>
          <a:xfrm>
            <a:off x="285365" y="294393"/>
            <a:ext cx="2353060" cy="759072"/>
          </a:xfrm>
        </p:spPr>
        <p:txBody>
          <a:bodyPr/>
          <a:lstStyle/>
          <a:p>
            <a:pPr algn="ctr"/>
            <a:r>
              <a:rPr lang="en-AU"/>
              <a:t>Ukraine</a:t>
            </a:r>
          </a:p>
        </p:txBody>
      </p:sp>
      <p:sp>
        <p:nvSpPr>
          <p:cNvPr id="5" name="Freeform 4">
            <a:extLst>
              <a:ext uri="{FF2B5EF4-FFF2-40B4-BE49-F238E27FC236}">
                <a16:creationId xmlns:a16="http://schemas.microsoft.com/office/drawing/2014/main" id="{46BBE2F9-84EB-E032-E825-601E5585DCB1}"/>
              </a:ext>
            </a:extLst>
          </p:cNvPr>
          <p:cNvSpPr>
            <a:spLocks noChangeAspect="1"/>
          </p:cNvSpPr>
          <p:nvPr/>
        </p:nvSpPr>
        <p:spPr>
          <a:xfrm>
            <a:off x="285365" y="6193366"/>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9E3328FF-E73B-B756-AEF1-434E3D612BA2}"/>
              </a:ext>
            </a:extLst>
          </p:cNvPr>
          <p:cNvSpPr txBox="1">
            <a:spLocks/>
          </p:cNvSpPr>
          <p:nvPr/>
        </p:nvSpPr>
        <p:spPr>
          <a:xfrm>
            <a:off x="5527343" y="6193366"/>
            <a:ext cx="3671247"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algn="r" defTabSz="914400">
              <a:lnSpc>
                <a:spcPct val="100000"/>
              </a:lnSpc>
              <a:spcBef>
                <a:spcPts val="0"/>
              </a:spcBef>
              <a:defRPr/>
            </a:pPr>
            <a:r>
              <a:rPr lang="en-AU" sz="1200"/>
              <a:t>Food distribution in Odessa. Photo Caritas Ukraine</a:t>
            </a:r>
          </a:p>
        </p:txBody>
      </p:sp>
    </p:spTree>
    <p:extLst>
      <p:ext uri="{BB962C8B-B14F-4D97-AF65-F5344CB8AC3E}">
        <p14:creationId xmlns:p14="http://schemas.microsoft.com/office/powerpoint/2010/main" val="79419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6E93C-1664-EE61-1222-10B87F9BCB2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AE9CCDD-1796-D5BA-6DBA-898ABF2F9027}"/>
              </a:ext>
            </a:extLst>
          </p:cNvPr>
          <p:cNvSpPr>
            <a:spLocks noGrp="1"/>
          </p:cNvSpPr>
          <p:nvPr>
            <p:ph type="body" sz="quarter" idx="12"/>
          </p:nvPr>
        </p:nvSpPr>
        <p:spPr/>
        <p:txBody>
          <a:bodyPr/>
          <a:lstStyle/>
          <a:p>
            <a:pPr>
              <a:lnSpc>
                <a:spcPct val="110000"/>
              </a:lnSpc>
              <a:spcAft>
                <a:spcPts val="600"/>
              </a:spcAft>
            </a:pPr>
            <a:r>
              <a:rPr lang="en-US" i="1"/>
              <a:t>‘</a:t>
            </a:r>
            <a:r>
              <a:rPr lang="en-AU" i="1"/>
              <a:t>Without fear, united, hand in hand with God and among ourselves, we will go forward. We are disciples of Christ, Christ goes before us, and the world needs His light.’</a:t>
            </a:r>
            <a:endParaRPr lang="en-US" i="1"/>
          </a:p>
          <a:p>
            <a:pPr algn="r">
              <a:lnSpc>
                <a:spcPct val="110000"/>
              </a:lnSpc>
              <a:spcAft>
                <a:spcPts val="600"/>
              </a:spcAft>
            </a:pPr>
            <a:r>
              <a:rPr lang="en-US"/>
              <a:t>Pope Leo XIV, 2025</a:t>
            </a:r>
          </a:p>
        </p:txBody>
      </p:sp>
      <p:sp>
        <p:nvSpPr>
          <p:cNvPr id="5" name="Text Placeholder 4">
            <a:extLst>
              <a:ext uri="{FF2B5EF4-FFF2-40B4-BE49-F238E27FC236}">
                <a16:creationId xmlns:a16="http://schemas.microsoft.com/office/drawing/2014/main" id="{0FE1CB11-075D-DDCA-8E1B-B59C6F556F11}"/>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How can we offer hope to those living through war or displacement?</a:t>
            </a:r>
          </a:p>
          <a:p>
            <a:pPr marL="342900" indent="-342900">
              <a:lnSpc>
                <a:spcPct val="110000"/>
              </a:lnSpc>
              <a:spcBef>
                <a:spcPts val="0"/>
              </a:spcBef>
              <a:buFont typeface="Arial" panose="020B0604020202020204" pitchFamily="34" charset="0"/>
              <a:buChar char="•"/>
            </a:pPr>
            <a:r>
              <a:rPr lang="en-AU" sz="2200"/>
              <a:t>What helps you stay courageous during uncertain times?</a:t>
            </a:r>
          </a:p>
        </p:txBody>
      </p:sp>
      <p:sp>
        <p:nvSpPr>
          <p:cNvPr id="4" name="Text Placeholder 3">
            <a:extLst>
              <a:ext uri="{FF2B5EF4-FFF2-40B4-BE49-F238E27FC236}">
                <a16:creationId xmlns:a16="http://schemas.microsoft.com/office/drawing/2014/main" id="{F3921FA2-D962-68BA-6E1F-554D494DDF55}"/>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Veronica’s courageous act met your need and upheld human dignity.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courage.</a:t>
            </a:r>
          </a:p>
          <a:p>
            <a:endParaRPr lang="en-AU"/>
          </a:p>
        </p:txBody>
      </p:sp>
      <p:sp>
        <p:nvSpPr>
          <p:cNvPr id="6" name="Text Placeholder 5">
            <a:extLst>
              <a:ext uri="{FF2B5EF4-FFF2-40B4-BE49-F238E27FC236}">
                <a16:creationId xmlns:a16="http://schemas.microsoft.com/office/drawing/2014/main" id="{4786BBEF-3294-35E0-C3BA-1A7FA3A1F3B1}"/>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61C050E7-8861-57BF-FFE2-A43DFCFCC62E}"/>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190916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DFDD5-0180-1D48-6F2F-7CA782FCD5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B00479-6BB4-6E9E-951B-8F790C461E79}"/>
              </a:ext>
            </a:extLst>
          </p:cNvPr>
          <p:cNvSpPr>
            <a:spLocks noGrp="1"/>
          </p:cNvSpPr>
          <p:nvPr>
            <p:ph type="title"/>
          </p:nvPr>
        </p:nvSpPr>
        <p:spPr/>
        <p:txBody>
          <a:bodyPr/>
          <a:lstStyle/>
          <a:p>
            <a:r>
              <a:rPr lang="en-AU"/>
              <a:t>STATION 7</a:t>
            </a:r>
          </a:p>
        </p:txBody>
      </p:sp>
      <p:sp>
        <p:nvSpPr>
          <p:cNvPr id="4" name="Text Placeholder 3">
            <a:extLst>
              <a:ext uri="{FF2B5EF4-FFF2-40B4-BE49-F238E27FC236}">
                <a16:creationId xmlns:a16="http://schemas.microsoft.com/office/drawing/2014/main" id="{4121DD37-8012-B737-9B17-EBEDB7BF1CAB}"/>
              </a:ext>
            </a:extLst>
          </p:cNvPr>
          <p:cNvSpPr>
            <a:spLocks noGrp="1"/>
          </p:cNvSpPr>
          <p:nvPr>
            <p:ph type="body" sz="quarter" idx="12"/>
          </p:nvPr>
        </p:nvSpPr>
        <p:spPr/>
        <p:txBody>
          <a:bodyPr anchor="ctr"/>
          <a:lstStyle/>
          <a:p>
            <a:r>
              <a:rPr lang="en-AU" sz="2200"/>
              <a:t>Poverty and injustice keep people from accessing what they need to live safe and healthy lives. Global events such as war and natural disasters deepen these struggles, especially for the most vulnerable.</a:t>
            </a:r>
          </a:p>
          <a:p>
            <a:r>
              <a:rPr lang="en-AU" sz="2200"/>
              <a:t>An estimated 831 million people live in extreme poverty.*</a:t>
            </a:r>
            <a:endParaRPr lang="en-AU" sz="2200" baseline="30000"/>
          </a:p>
          <a:p>
            <a:pPr>
              <a:lnSpc>
                <a:spcPts val="2400"/>
              </a:lnSpc>
              <a:spcAft>
                <a:spcPts val="1200"/>
              </a:spcAft>
            </a:pPr>
            <a:r>
              <a:rPr lang="en-AU" sz="2200" baseline="30000"/>
              <a:t>*</a:t>
            </a:r>
            <a:r>
              <a:rPr lang="en-AU" sz="2200" baseline="30000">
                <a:hlinkClick r:id="rId3"/>
              </a:rPr>
              <a:t>World Bank</a:t>
            </a:r>
            <a:endParaRPr lang="en-AU" sz="2200" baseline="30000"/>
          </a:p>
        </p:txBody>
      </p:sp>
      <p:sp>
        <p:nvSpPr>
          <p:cNvPr id="5" name="Text Placeholder 4">
            <a:extLst>
              <a:ext uri="{FF2B5EF4-FFF2-40B4-BE49-F238E27FC236}">
                <a16:creationId xmlns:a16="http://schemas.microsoft.com/office/drawing/2014/main" id="{D632BAC7-96FF-F2C3-8D8C-460B7820E424}"/>
              </a:ext>
            </a:extLst>
          </p:cNvPr>
          <p:cNvSpPr>
            <a:spLocks noGrp="1"/>
          </p:cNvSpPr>
          <p:nvPr>
            <p:ph type="body" sz="quarter" idx="13"/>
          </p:nvPr>
        </p:nvSpPr>
        <p:spPr/>
        <p:txBody>
          <a:bodyPr/>
          <a:lstStyle/>
          <a:p>
            <a:r>
              <a:rPr lang="en-AU"/>
              <a:t>Jesus falls for a second time</a:t>
            </a:r>
          </a:p>
        </p:txBody>
      </p:sp>
      <p:sp>
        <p:nvSpPr>
          <p:cNvPr id="3" name="Text Placeholder 2">
            <a:extLst>
              <a:ext uri="{FF2B5EF4-FFF2-40B4-BE49-F238E27FC236}">
                <a16:creationId xmlns:a16="http://schemas.microsoft.com/office/drawing/2014/main" id="{B7CF5990-0129-0091-3552-528DF2F2BA28}"/>
              </a:ext>
            </a:extLst>
          </p:cNvPr>
          <p:cNvSpPr>
            <a:spLocks noGrp="1"/>
          </p:cNvSpPr>
          <p:nvPr>
            <p:ph type="body" sz="quarter" idx="14"/>
          </p:nvPr>
        </p:nvSpPr>
        <p:spPr>
          <a:prstGeom prst="roundRect">
            <a:avLst/>
          </a:prstGeom>
        </p:spPr>
        <p:txBody>
          <a:bodyPr anchor="ctr"/>
          <a:lstStyle/>
          <a:p>
            <a:r>
              <a:rPr lang="en-AU" sz="2200">
                <a:solidFill>
                  <a:schemeClr val="bg1"/>
                </a:solidFill>
              </a:rPr>
              <a:t>Worn out from his slow and terrible journey to Golgotha, Jesus stumbles and falls again.</a:t>
            </a:r>
            <a:endParaRPr lang="en-US" sz="2200">
              <a:solidFill>
                <a:schemeClr val="bg1"/>
              </a:solidFill>
            </a:endParaRPr>
          </a:p>
        </p:txBody>
      </p:sp>
    </p:spTree>
    <p:extLst>
      <p:ext uri="{BB962C8B-B14F-4D97-AF65-F5344CB8AC3E}">
        <p14:creationId xmlns:p14="http://schemas.microsoft.com/office/powerpoint/2010/main" val="1544307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C764CE-F60E-8CE9-C093-8856FE5B93CA}"/>
            </a:ext>
          </a:extLst>
        </p:cNvPr>
        <p:cNvGrpSpPr/>
        <p:nvPr/>
      </p:nvGrpSpPr>
      <p:grpSpPr>
        <a:xfrm>
          <a:off x="0" y="0"/>
          <a:ext cx="0" cy="0"/>
          <a:chOff x="0" y="0"/>
          <a:chExt cx="0" cy="0"/>
        </a:xfrm>
      </p:grpSpPr>
      <p:pic>
        <p:nvPicPr>
          <p:cNvPr id="6" name="Picture 5" descr="A woman stands behind the counter of a small fruit and vegetable stall. ">
            <a:extLst>
              <a:ext uri="{FF2B5EF4-FFF2-40B4-BE49-F238E27FC236}">
                <a16:creationId xmlns:a16="http://schemas.microsoft.com/office/drawing/2014/main" id="{2E20DEDE-B7A2-9305-07C5-38B07861C22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56757"/>
            <a:ext cx="9906001" cy="6914757"/>
          </a:xfrm>
          <a:prstGeom prst="rect">
            <a:avLst/>
          </a:prstGeom>
        </p:spPr>
      </p:pic>
      <p:sp>
        <p:nvSpPr>
          <p:cNvPr id="2" name="Text Placeholder 1">
            <a:extLst>
              <a:ext uri="{FF2B5EF4-FFF2-40B4-BE49-F238E27FC236}">
                <a16:creationId xmlns:a16="http://schemas.microsoft.com/office/drawing/2014/main" id="{5AD4CDEB-6823-7C38-4699-A75E45D35486}"/>
              </a:ext>
            </a:extLst>
          </p:cNvPr>
          <p:cNvSpPr>
            <a:spLocks noGrp="1"/>
          </p:cNvSpPr>
          <p:nvPr>
            <p:ph type="body" sz="quarter" idx="12"/>
          </p:nvPr>
        </p:nvSpPr>
        <p:spPr>
          <a:xfrm>
            <a:off x="285364" y="294393"/>
            <a:ext cx="2457835" cy="759072"/>
          </a:xfrm>
        </p:spPr>
        <p:txBody>
          <a:bodyPr/>
          <a:lstStyle/>
          <a:p>
            <a:pPr algn="ctr"/>
            <a:r>
              <a:rPr lang="en-AU"/>
              <a:t>Manaini’s Story</a:t>
            </a:r>
          </a:p>
        </p:txBody>
      </p:sp>
      <p:sp>
        <p:nvSpPr>
          <p:cNvPr id="3" name="Freeform 4">
            <a:extLst>
              <a:ext uri="{FF2B5EF4-FFF2-40B4-BE49-F238E27FC236}">
                <a16:creationId xmlns:a16="http://schemas.microsoft.com/office/drawing/2014/main" id="{224F5EA0-7622-EDA3-DBBF-1FEA3CACFB51}"/>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4" name="Content Placeholder 5">
            <a:extLst>
              <a:ext uri="{FF2B5EF4-FFF2-40B4-BE49-F238E27FC236}">
                <a16:creationId xmlns:a16="http://schemas.microsoft.com/office/drawing/2014/main" id="{984BDE53-CFC9-5491-F862-D7ABDD34C77C}"/>
              </a:ext>
            </a:extLst>
          </p:cNvPr>
          <p:cNvSpPr txBox="1">
            <a:spLocks/>
          </p:cNvSpPr>
          <p:nvPr/>
        </p:nvSpPr>
        <p:spPr>
          <a:xfrm>
            <a:off x="244335" y="6242358"/>
            <a:ext cx="6388477" cy="508967"/>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Manaini sells fresh fruits and vegetables that she and her community have grown and packaged on their farms, by the roadside in a small village in Fiji. Photo: Caritas Australia</a:t>
            </a:r>
          </a:p>
        </p:txBody>
      </p:sp>
    </p:spTree>
    <p:extLst>
      <p:ext uri="{BB962C8B-B14F-4D97-AF65-F5344CB8AC3E}">
        <p14:creationId xmlns:p14="http://schemas.microsoft.com/office/powerpoint/2010/main" val="1554407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E5CA0-39C4-53C4-DEAE-692AB5EE893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905EE6D-FA32-D5BD-9731-0C5C790F83F2}"/>
              </a:ext>
            </a:extLst>
          </p:cNvPr>
          <p:cNvSpPr>
            <a:spLocks noGrp="1"/>
          </p:cNvSpPr>
          <p:nvPr>
            <p:ph type="body" sz="quarter" idx="12"/>
          </p:nvPr>
        </p:nvSpPr>
        <p:spPr/>
        <p:txBody>
          <a:bodyPr/>
          <a:lstStyle/>
          <a:p>
            <a:pPr>
              <a:lnSpc>
                <a:spcPct val="110000"/>
              </a:lnSpc>
              <a:spcAft>
                <a:spcPts val="600"/>
              </a:spcAft>
            </a:pPr>
            <a:r>
              <a:rPr lang="en-US" i="1"/>
              <a:t>‘</a:t>
            </a:r>
            <a:r>
              <a:rPr lang="en-AU" i="1"/>
              <a:t>We cannot hope for a better world, a bright and peaceful future, if we are not willing to share what we ourselves have received.’</a:t>
            </a:r>
            <a:endParaRPr lang="en-US" i="1"/>
          </a:p>
          <a:p>
            <a:pPr algn="r"/>
            <a:r>
              <a:rPr lang="en-US"/>
              <a:t>Pope Leo XIV, FAO World Food Day Address (2025)</a:t>
            </a:r>
            <a:endParaRPr lang="en-AU"/>
          </a:p>
        </p:txBody>
      </p:sp>
      <p:sp>
        <p:nvSpPr>
          <p:cNvPr id="5" name="Text Placeholder 4">
            <a:extLst>
              <a:ext uri="{FF2B5EF4-FFF2-40B4-BE49-F238E27FC236}">
                <a16:creationId xmlns:a16="http://schemas.microsoft.com/office/drawing/2014/main" id="{271ED88D-3FC3-D3A8-12F0-79B02125223B}"/>
              </a:ext>
            </a:extLst>
          </p:cNvPr>
          <p:cNvSpPr>
            <a:spLocks noGrp="1"/>
          </p:cNvSpPr>
          <p:nvPr>
            <p:ph type="body" sz="quarter" idx="14"/>
          </p:nvPr>
        </p:nvSpPr>
        <p:spPr/>
        <p:txBody>
          <a:bodyPr/>
          <a:lstStyle/>
          <a:p>
            <a:pPr>
              <a:lnSpc>
                <a:spcPct val="110000"/>
              </a:lnSpc>
              <a:spcBef>
                <a:spcPts val="0"/>
              </a:spcBef>
            </a:pPr>
            <a:r>
              <a:rPr lang="en-AU" sz="2200"/>
              <a:t>Manaini’s story shows how caring for shared resources helps communities thrive.</a:t>
            </a:r>
          </a:p>
          <a:p>
            <a:pPr marL="342900" indent="-342900">
              <a:lnSpc>
                <a:spcPct val="110000"/>
              </a:lnSpc>
              <a:spcBef>
                <a:spcPts val="0"/>
              </a:spcBef>
              <a:buFont typeface="Arial" panose="020B0604020202020204" pitchFamily="34" charset="0"/>
              <a:buChar char="•"/>
            </a:pPr>
            <a:r>
              <a:rPr lang="en-AU" sz="2200"/>
              <a:t>How do your actions affect the shared world around you?</a:t>
            </a:r>
          </a:p>
          <a:p>
            <a:pPr marL="342900" indent="-342900">
              <a:lnSpc>
                <a:spcPct val="110000"/>
              </a:lnSpc>
              <a:spcBef>
                <a:spcPts val="0"/>
              </a:spcBef>
              <a:buFont typeface="Arial" panose="020B0604020202020204" pitchFamily="34" charset="0"/>
              <a:buChar char="•"/>
            </a:pPr>
            <a:r>
              <a:rPr lang="en-AU" sz="2200"/>
              <a:t>What is one thing you could use more wisely for the good of others?</a:t>
            </a:r>
          </a:p>
        </p:txBody>
      </p:sp>
      <p:sp>
        <p:nvSpPr>
          <p:cNvPr id="4" name="Text Placeholder 3">
            <a:extLst>
              <a:ext uri="{FF2B5EF4-FFF2-40B4-BE49-F238E27FC236}">
                <a16:creationId xmlns:a16="http://schemas.microsoft.com/office/drawing/2014/main" id="{8BC54722-A46C-DDCE-0940-7516A6C6E99E}"/>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before the cross, you urged your friends to remember the meal of bread and wine you shared.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sharing.</a:t>
            </a:r>
          </a:p>
          <a:p>
            <a:endParaRPr lang="en-AU"/>
          </a:p>
        </p:txBody>
      </p:sp>
      <p:sp>
        <p:nvSpPr>
          <p:cNvPr id="6" name="Text Placeholder 5">
            <a:extLst>
              <a:ext uri="{FF2B5EF4-FFF2-40B4-BE49-F238E27FC236}">
                <a16:creationId xmlns:a16="http://schemas.microsoft.com/office/drawing/2014/main" id="{84F9E28D-3ECA-7BEE-485B-96407A007C63}"/>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9E33CCBD-2B8F-AD21-9B9F-918E2A3254D6}"/>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944499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39823-679F-9FFB-B21C-888E66FD89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DFDF40-5D5E-9153-379D-B70078BF22D1}"/>
              </a:ext>
            </a:extLst>
          </p:cNvPr>
          <p:cNvSpPr>
            <a:spLocks noGrp="1"/>
          </p:cNvSpPr>
          <p:nvPr>
            <p:ph type="title"/>
          </p:nvPr>
        </p:nvSpPr>
        <p:spPr/>
        <p:txBody>
          <a:bodyPr/>
          <a:lstStyle/>
          <a:p>
            <a:r>
              <a:rPr lang="en-AU"/>
              <a:t>STATION 8</a:t>
            </a:r>
          </a:p>
        </p:txBody>
      </p:sp>
      <p:sp>
        <p:nvSpPr>
          <p:cNvPr id="4" name="Text Placeholder 3">
            <a:extLst>
              <a:ext uri="{FF2B5EF4-FFF2-40B4-BE49-F238E27FC236}">
                <a16:creationId xmlns:a16="http://schemas.microsoft.com/office/drawing/2014/main" id="{F4EAD07E-FDB9-B396-C796-6F56A348AE74}"/>
              </a:ext>
            </a:extLst>
          </p:cNvPr>
          <p:cNvSpPr>
            <a:spLocks noGrp="1"/>
          </p:cNvSpPr>
          <p:nvPr>
            <p:ph type="body" sz="quarter" idx="12"/>
          </p:nvPr>
        </p:nvSpPr>
        <p:spPr/>
        <p:txBody>
          <a:bodyPr anchor="ctr"/>
          <a:lstStyle/>
          <a:p>
            <a:pPr>
              <a:lnSpc>
                <a:spcPct val="114000"/>
              </a:lnSpc>
              <a:spcAft>
                <a:spcPts val="1200"/>
              </a:spcAft>
            </a:pPr>
            <a:r>
              <a:rPr lang="en-AU" sz="2200"/>
              <a:t>The word ‘compassion’ comes from a Latin word </a:t>
            </a:r>
            <a:r>
              <a:rPr lang="en-AU" sz="2200" i="1"/>
              <a:t>compati, </a:t>
            </a:r>
            <a:r>
              <a:rPr lang="en-AU" sz="2200"/>
              <a:t>which literally means to suffer with. </a:t>
            </a:r>
          </a:p>
          <a:p>
            <a:pPr>
              <a:lnSpc>
                <a:spcPct val="114000"/>
              </a:lnSpc>
              <a:spcAft>
                <a:spcPts val="1200"/>
              </a:spcAft>
            </a:pPr>
            <a:r>
              <a:rPr lang="en-AU" sz="2200"/>
              <a:t>Compassion is motivated by love and moves us to act in solidarity and care for others.</a:t>
            </a:r>
          </a:p>
        </p:txBody>
      </p:sp>
      <p:sp>
        <p:nvSpPr>
          <p:cNvPr id="5" name="Text Placeholder 4">
            <a:extLst>
              <a:ext uri="{FF2B5EF4-FFF2-40B4-BE49-F238E27FC236}">
                <a16:creationId xmlns:a16="http://schemas.microsoft.com/office/drawing/2014/main" id="{D02641A9-0ED8-E538-5D27-9C9B79B77AC0}"/>
              </a:ext>
            </a:extLst>
          </p:cNvPr>
          <p:cNvSpPr>
            <a:spLocks noGrp="1"/>
          </p:cNvSpPr>
          <p:nvPr>
            <p:ph type="body" sz="quarter" idx="13"/>
          </p:nvPr>
        </p:nvSpPr>
        <p:spPr/>
        <p:txBody>
          <a:bodyPr/>
          <a:lstStyle/>
          <a:p>
            <a:r>
              <a:rPr lang="en-AU"/>
              <a:t>Jesus meets the women of Jerusalem</a:t>
            </a:r>
          </a:p>
        </p:txBody>
      </p:sp>
      <p:sp>
        <p:nvSpPr>
          <p:cNvPr id="3" name="Text Placeholder 2">
            <a:extLst>
              <a:ext uri="{FF2B5EF4-FFF2-40B4-BE49-F238E27FC236}">
                <a16:creationId xmlns:a16="http://schemas.microsoft.com/office/drawing/2014/main" id="{6AD057A9-BFA1-BC8C-1FC1-88F42A3E46FC}"/>
              </a:ext>
            </a:extLst>
          </p:cNvPr>
          <p:cNvSpPr>
            <a:spLocks noGrp="1"/>
          </p:cNvSpPr>
          <p:nvPr>
            <p:ph type="body" sz="quarter" idx="14"/>
          </p:nvPr>
        </p:nvSpPr>
        <p:spPr>
          <a:prstGeom prst="roundRect">
            <a:avLst/>
          </a:prstGeom>
        </p:spPr>
        <p:txBody>
          <a:bodyPr anchor="ctr"/>
          <a:lstStyle/>
          <a:p>
            <a:r>
              <a:rPr lang="en-AU" sz="2200">
                <a:solidFill>
                  <a:schemeClr val="bg1"/>
                </a:solidFill>
              </a:rPr>
              <a:t>The women in the crowd following Jesus weep and mourn for him. Jesus sees their grief and understands what it means for them and the whole of the human family. </a:t>
            </a:r>
            <a:endParaRPr lang="en-US" sz="2200">
              <a:solidFill>
                <a:schemeClr val="bg1"/>
              </a:solidFill>
            </a:endParaRPr>
          </a:p>
        </p:txBody>
      </p:sp>
    </p:spTree>
    <p:extLst>
      <p:ext uri="{BB962C8B-B14F-4D97-AF65-F5344CB8AC3E}">
        <p14:creationId xmlns:p14="http://schemas.microsoft.com/office/powerpoint/2010/main" val="2726784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834B7C-0F11-3105-A7AE-E83360F62D6D}"/>
            </a:ext>
          </a:extLst>
        </p:cNvPr>
        <p:cNvGrpSpPr/>
        <p:nvPr/>
      </p:nvGrpSpPr>
      <p:grpSpPr>
        <a:xfrm>
          <a:off x="0" y="0"/>
          <a:ext cx="0" cy="0"/>
          <a:chOff x="0" y="0"/>
          <a:chExt cx="0" cy="0"/>
        </a:xfrm>
      </p:grpSpPr>
      <p:pic>
        <p:nvPicPr>
          <p:cNvPr id="5" name="Picture 4" descr="A man sits on a pile of rubble inside a destroyed building. ">
            <a:extLst>
              <a:ext uri="{FF2B5EF4-FFF2-40B4-BE49-F238E27FC236}">
                <a16:creationId xmlns:a16="http://schemas.microsoft.com/office/drawing/2014/main" id="{4435896D-1FB7-6A49-3BCA-9D499C8E828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FD1EA26A-AF85-44FE-6493-28C2118AB846}"/>
              </a:ext>
            </a:extLst>
          </p:cNvPr>
          <p:cNvSpPr>
            <a:spLocks noGrp="1"/>
          </p:cNvSpPr>
          <p:nvPr>
            <p:ph type="body" sz="quarter" idx="12"/>
          </p:nvPr>
        </p:nvSpPr>
        <p:spPr>
          <a:xfrm>
            <a:off x="285365" y="294393"/>
            <a:ext cx="2353060" cy="759072"/>
          </a:xfrm>
        </p:spPr>
        <p:txBody>
          <a:bodyPr/>
          <a:lstStyle/>
          <a:p>
            <a:pPr algn="ctr"/>
            <a:r>
              <a:rPr lang="en-AU"/>
              <a:t>Gaza</a:t>
            </a:r>
          </a:p>
        </p:txBody>
      </p:sp>
      <p:sp>
        <p:nvSpPr>
          <p:cNvPr id="3" name="Freeform 4">
            <a:extLst>
              <a:ext uri="{FF2B5EF4-FFF2-40B4-BE49-F238E27FC236}">
                <a16:creationId xmlns:a16="http://schemas.microsoft.com/office/drawing/2014/main" id="{ADA39DF9-4C0B-4FD7-15FE-5352E1685E86}"/>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EA71E677-35EF-15F6-BBBB-9F14DE37D00C}"/>
              </a:ext>
            </a:extLst>
          </p:cNvPr>
          <p:cNvSpPr txBox="1">
            <a:spLocks/>
          </p:cNvSpPr>
          <p:nvPr/>
        </p:nvSpPr>
        <p:spPr>
          <a:xfrm>
            <a:off x="285365" y="6242358"/>
            <a:ext cx="5460429"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Ahmad sits in the rubble of a destroyed building.  Photo: Caritas Jerusalem</a:t>
            </a:r>
          </a:p>
        </p:txBody>
      </p:sp>
    </p:spTree>
    <p:extLst>
      <p:ext uri="{BB962C8B-B14F-4D97-AF65-F5344CB8AC3E}">
        <p14:creationId xmlns:p14="http://schemas.microsoft.com/office/powerpoint/2010/main" val="1118198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D2D86-62E8-2556-7777-6247791960D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2B980DC-1B85-C73F-E459-371953309DF1}"/>
              </a:ext>
            </a:extLst>
          </p:cNvPr>
          <p:cNvSpPr>
            <a:spLocks noGrp="1"/>
          </p:cNvSpPr>
          <p:nvPr>
            <p:ph type="body" sz="quarter" idx="12"/>
          </p:nvPr>
        </p:nvSpPr>
        <p:spPr/>
        <p:txBody>
          <a:bodyPr/>
          <a:lstStyle/>
          <a:p>
            <a:pPr>
              <a:lnSpc>
                <a:spcPct val="110000"/>
              </a:lnSpc>
              <a:spcAft>
                <a:spcPts val="600"/>
              </a:spcAft>
            </a:pPr>
            <a:r>
              <a:rPr lang="en-US" i="1"/>
              <a:t>‘Social love is a force capable of inspiring new ways of approaching the problems of today’s world.’</a:t>
            </a:r>
          </a:p>
          <a:p>
            <a:pPr algn="r">
              <a:lnSpc>
                <a:spcPct val="110000"/>
              </a:lnSpc>
              <a:spcAft>
                <a:spcPts val="600"/>
              </a:spcAft>
            </a:pPr>
            <a:r>
              <a:rPr lang="en-US"/>
              <a:t>Pope Francis, </a:t>
            </a:r>
            <a:r>
              <a:rPr lang="en-US" i="1"/>
              <a:t>Fratelli Tutti</a:t>
            </a:r>
            <a:r>
              <a:rPr lang="en-US"/>
              <a:t> n183</a:t>
            </a:r>
          </a:p>
        </p:txBody>
      </p:sp>
      <p:sp>
        <p:nvSpPr>
          <p:cNvPr id="5" name="Text Placeholder 4">
            <a:extLst>
              <a:ext uri="{FF2B5EF4-FFF2-40B4-BE49-F238E27FC236}">
                <a16:creationId xmlns:a16="http://schemas.microsoft.com/office/drawing/2014/main" id="{AA3F03E3-9CE4-B3B2-2A12-444E005DA554}"/>
              </a:ext>
            </a:extLst>
          </p:cNvPr>
          <p:cNvSpPr>
            <a:spLocks noGrp="1"/>
          </p:cNvSpPr>
          <p:nvPr>
            <p:ph type="body" sz="quarter" idx="14"/>
          </p:nvPr>
        </p:nvSpPr>
        <p:spPr/>
        <p:txBody>
          <a:bodyPr/>
          <a:lstStyle/>
          <a:p>
            <a:pPr>
              <a:lnSpc>
                <a:spcPct val="110000"/>
              </a:lnSpc>
              <a:spcBef>
                <a:spcPts val="0"/>
              </a:spcBef>
            </a:pPr>
            <a:r>
              <a:rPr lang="en-AU" sz="2200"/>
              <a:t>Everyone deserves to live in peace and without fear.</a:t>
            </a:r>
          </a:p>
          <a:p>
            <a:pPr marL="342900" indent="-342900">
              <a:lnSpc>
                <a:spcPct val="110000"/>
              </a:lnSpc>
              <a:spcBef>
                <a:spcPts val="0"/>
              </a:spcBef>
              <a:buFont typeface="Arial" panose="020B0604020202020204" pitchFamily="34" charset="0"/>
              <a:buChar char="•"/>
            </a:pPr>
            <a:r>
              <a:rPr lang="en-AU" sz="2200"/>
              <a:t>When have you needed courage to face something painful or overwhelming?</a:t>
            </a:r>
          </a:p>
          <a:p>
            <a:pPr marL="342900" indent="-342900">
              <a:lnSpc>
                <a:spcPct val="110000"/>
              </a:lnSpc>
              <a:spcBef>
                <a:spcPts val="0"/>
              </a:spcBef>
              <a:buFont typeface="Arial" panose="020B0604020202020204" pitchFamily="34" charset="0"/>
              <a:buChar char="•"/>
            </a:pPr>
            <a:r>
              <a:rPr lang="en-AU" sz="2200"/>
              <a:t>How can you show compassion to people living through crisis?</a:t>
            </a:r>
          </a:p>
        </p:txBody>
      </p:sp>
      <p:sp>
        <p:nvSpPr>
          <p:cNvPr id="4" name="Text Placeholder 3">
            <a:extLst>
              <a:ext uri="{FF2B5EF4-FFF2-40B4-BE49-F238E27FC236}">
                <a16:creationId xmlns:a16="http://schemas.microsoft.com/office/drawing/2014/main" id="{BD4F9E61-7785-9505-A566-5368BA644CA7}"/>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were courageous as you experienced pain and suffering.</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courage.</a:t>
            </a:r>
          </a:p>
        </p:txBody>
      </p:sp>
      <p:sp>
        <p:nvSpPr>
          <p:cNvPr id="6" name="Text Placeholder 5">
            <a:extLst>
              <a:ext uri="{FF2B5EF4-FFF2-40B4-BE49-F238E27FC236}">
                <a16:creationId xmlns:a16="http://schemas.microsoft.com/office/drawing/2014/main" id="{934671D2-D454-7BBA-8802-ECEB23913BE1}"/>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30BFAA43-1034-FA05-B782-2309CFB659E0}"/>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7568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71E54-A0F9-E142-557C-A4392E9D2C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06906C-8ACD-98C4-26D1-8A52172AC78B}"/>
              </a:ext>
            </a:extLst>
          </p:cNvPr>
          <p:cNvSpPr>
            <a:spLocks noGrp="1"/>
          </p:cNvSpPr>
          <p:nvPr>
            <p:ph type="title"/>
          </p:nvPr>
        </p:nvSpPr>
        <p:spPr/>
        <p:txBody>
          <a:bodyPr/>
          <a:lstStyle/>
          <a:p>
            <a:r>
              <a:rPr lang="en-AU"/>
              <a:t>STATION 9</a:t>
            </a:r>
          </a:p>
        </p:txBody>
      </p:sp>
      <p:sp>
        <p:nvSpPr>
          <p:cNvPr id="4" name="Text Placeholder 3">
            <a:extLst>
              <a:ext uri="{FF2B5EF4-FFF2-40B4-BE49-F238E27FC236}">
                <a16:creationId xmlns:a16="http://schemas.microsoft.com/office/drawing/2014/main" id="{262D83E0-D22D-580C-18AE-46624100B93D}"/>
              </a:ext>
            </a:extLst>
          </p:cNvPr>
          <p:cNvSpPr>
            <a:spLocks noGrp="1"/>
          </p:cNvSpPr>
          <p:nvPr>
            <p:ph type="body" sz="quarter" idx="12"/>
          </p:nvPr>
        </p:nvSpPr>
        <p:spPr/>
        <p:txBody>
          <a:bodyPr anchor="ctr"/>
          <a:lstStyle/>
          <a:p>
            <a:r>
              <a:rPr lang="en-AU" sz="2200"/>
              <a:t>At times when we feel exhausted or downtrodden, we can rely on trusted others to help lift us up.</a:t>
            </a:r>
          </a:p>
        </p:txBody>
      </p:sp>
      <p:sp>
        <p:nvSpPr>
          <p:cNvPr id="5" name="Text Placeholder 4">
            <a:extLst>
              <a:ext uri="{FF2B5EF4-FFF2-40B4-BE49-F238E27FC236}">
                <a16:creationId xmlns:a16="http://schemas.microsoft.com/office/drawing/2014/main" id="{B5898564-73A7-455C-8F1D-790813499CD2}"/>
              </a:ext>
            </a:extLst>
          </p:cNvPr>
          <p:cNvSpPr>
            <a:spLocks noGrp="1"/>
          </p:cNvSpPr>
          <p:nvPr>
            <p:ph type="body" sz="quarter" idx="13"/>
          </p:nvPr>
        </p:nvSpPr>
        <p:spPr/>
        <p:txBody>
          <a:bodyPr/>
          <a:lstStyle/>
          <a:p>
            <a:r>
              <a:rPr lang="en-AU"/>
              <a:t>Jesus falls for the third time</a:t>
            </a:r>
          </a:p>
        </p:txBody>
      </p:sp>
      <p:sp>
        <p:nvSpPr>
          <p:cNvPr id="3" name="Text Placeholder 2">
            <a:extLst>
              <a:ext uri="{FF2B5EF4-FFF2-40B4-BE49-F238E27FC236}">
                <a16:creationId xmlns:a16="http://schemas.microsoft.com/office/drawing/2014/main" id="{5F94AB31-112A-F28A-03CB-6C83C7AA1CDF}"/>
              </a:ext>
            </a:extLst>
          </p:cNvPr>
          <p:cNvSpPr>
            <a:spLocks noGrp="1"/>
          </p:cNvSpPr>
          <p:nvPr>
            <p:ph type="body" sz="quarter" idx="14"/>
          </p:nvPr>
        </p:nvSpPr>
        <p:spPr>
          <a:prstGeom prst="roundRect">
            <a:avLst/>
          </a:prstGeom>
        </p:spPr>
        <p:txBody>
          <a:bodyPr anchor="ctr"/>
          <a:lstStyle/>
          <a:p>
            <a:r>
              <a:rPr lang="en-AU" sz="2200">
                <a:solidFill>
                  <a:schemeClr val="bg1"/>
                </a:solidFill>
              </a:rPr>
              <a:t>Exhausted and feeling the limits of his human body, Jesus falls again.</a:t>
            </a:r>
          </a:p>
        </p:txBody>
      </p:sp>
    </p:spTree>
    <p:extLst>
      <p:ext uri="{BB962C8B-B14F-4D97-AF65-F5344CB8AC3E}">
        <p14:creationId xmlns:p14="http://schemas.microsoft.com/office/powerpoint/2010/main" val="696221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1973D6-EB2E-75B3-7017-E0279B759C7E}"/>
            </a:ext>
          </a:extLst>
        </p:cNvPr>
        <p:cNvGrpSpPr/>
        <p:nvPr/>
      </p:nvGrpSpPr>
      <p:grpSpPr>
        <a:xfrm>
          <a:off x="0" y="0"/>
          <a:ext cx="0" cy="0"/>
          <a:chOff x="0" y="0"/>
          <a:chExt cx="0" cy="0"/>
        </a:xfrm>
      </p:grpSpPr>
      <p:pic>
        <p:nvPicPr>
          <p:cNvPr id="5" name="Picture 4" descr="A person taking a blood pressure of another person as they sit on a mat on the ground in a rural area.">
            <a:extLst>
              <a:ext uri="{FF2B5EF4-FFF2-40B4-BE49-F238E27FC236}">
                <a16:creationId xmlns:a16="http://schemas.microsoft.com/office/drawing/2014/main" id="{C0A2CA58-E89A-6B83-53D3-72CA11895F9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0"/>
            <a:ext cx="9906001" cy="6858000"/>
          </a:xfrm>
          <a:prstGeom prst="rect">
            <a:avLst/>
          </a:prstGeom>
        </p:spPr>
      </p:pic>
      <p:sp>
        <p:nvSpPr>
          <p:cNvPr id="2" name="Text Placeholder 1">
            <a:extLst>
              <a:ext uri="{FF2B5EF4-FFF2-40B4-BE49-F238E27FC236}">
                <a16:creationId xmlns:a16="http://schemas.microsoft.com/office/drawing/2014/main" id="{54190145-8479-70D8-F123-C4843F6290AC}"/>
              </a:ext>
            </a:extLst>
          </p:cNvPr>
          <p:cNvSpPr>
            <a:spLocks noGrp="1"/>
          </p:cNvSpPr>
          <p:nvPr>
            <p:ph type="body" sz="quarter" idx="12"/>
          </p:nvPr>
        </p:nvSpPr>
        <p:spPr>
          <a:xfrm>
            <a:off x="285365" y="294393"/>
            <a:ext cx="2353060" cy="759072"/>
          </a:xfrm>
        </p:spPr>
        <p:txBody>
          <a:bodyPr/>
          <a:lstStyle/>
          <a:p>
            <a:r>
              <a:rPr lang="en-AU"/>
              <a:t>Pronali’s Story</a:t>
            </a:r>
          </a:p>
        </p:txBody>
      </p:sp>
      <p:sp>
        <p:nvSpPr>
          <p:cNvPr id="6" name="Freeform 4">
            <a:extLst>
              <a:ext uri="{FF2B5EF4-FFF2-40B4-BE49-F238E27FC236}">
                <a16:creationId xmlns:a16="http://schemas.microsoft.com/office/drawing/2014/main" id="{898FC09C-44AD-452D-48B1-B680D57E4EDD}"/>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B76CAD6D-253A-D98E-785B-605AE6207284}"/>
              </a:ext>
            </a:extLst>
          </p:cNvPr>
          <p:cNvSpPr txBox="1">
            <a:spLocks/>
          </p:cNvSpPr>
          <p:nvPr/>
        </p:nvSpPr>
        <p:spPr>
          <a:xfrm>
            <a:off x="285365" y="6242358"/>
            <a:ext cx="7029835"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Pronali performing a checkup on a community member. </a:t>
            </a:r>
            <a:r>
              <a:rPr lang="es-ES" sz="1200"/>
              <a:t>Photo: Sumon Corraya/Caritas Bangladesh</a:t>
            </a:r>
            <a:endParaRPr lang="en-AU" sz="1200"/>
          </a:p>
        </p:txBody>
      </p:sp>
    </p:spTree>
    <p:extLst>
      <p:ext uri="{BB962C8B-B14F-4D97-AF65-F5344CB8AC3E}">
        <p14:creationId xmlns:p14="http://schemas.microsoft.com/office/powerpoint/2010/main" val="422163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Three students use watering cans to water plants in a school garden. ">
            <a:extLst>
              <a:ext uri="{FF2B5EF4-FFF2-40B4-BE49-F238E27FC236}">
                <a16:creationId xmlns:a16="http://schemas.microsoft.com/office/drawing/2014/main" id="{CD65274D-F16F-14FA-321E-D8B80268DBA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40393"/>
            <a:ext cx="9906000" cy="6923964"/>
          </a:xfrm>
          <a:prstGeom prst="rect">
            <a:avLst/>
          </a:prstGeom>
        </p:spPr>
      </p:pic>
      <p:sp>
        <p:nvSpPr>
          <p:cNvPr id="4" name="Text Placeholder 3">
            <a:extLst>
              <a:ext uri="{FF2B5EF4-FFF2-40B4-BE49-F238E27FC236}">
                <a16:creationId xmlns:a16="http://schemas.microsoft.com/office/drawing/2014/main" id="{AD30A502-915A-6198-D75D-846757DB08D3}"/>
              </a:ext>
            </a:extLst>
          </p:cNvPr>
          <p:cNvSpPr>
            <a:spLocks noGrp="1"/>
          </p:cNvSpPr>
          <p:nvPr>
            <p:ph type="body" sz="quarter" idx="12"/>
          </p:nvPr>
        </p:nvSpPr>
        <p:spPr>
          <a:xfrm>
            <a:off x="285365" y="294393"/>
            <a:ext cx="4267585" cy="759072"/>
          </a:xfrm>
          <a:solidFill>
            <a:srgbClr val="FFF6E6"/>
          </a:solidFill>
          <a:ln>
            <a:solidFill>
              <a:schemeClr val="accent1"/>
            </a:solidFill>
          </a:ln>
        </p:spPr>
        <p:txBody>
          <a:bodyPr anchor="ctr"/>
          <a:lstStyle/>
          <a:p>
            <a:r>
              <a:rPr lang="en-AU" sz="3000"/>
              <a:t>The Way of the Cross</a:t>
            </a:r>
          </a:p>
        </p:txBody>
      </p:sp>
      <p:sp>
        <p:nvSpPr>
          <p:cNvPr id="2" name="Freeform 4">
            <a:extLst>
              <a:ext uri="{FF2B5EF4-FFF2-40B4-BE49-F238E27FC236}">
                <a16:creationId xmlns:a16="http://schemas.microsoft.com/office/drawing/2014/main" id="{79B892CE-1C7F-FFA2-E549-E43FD87BB803}"/>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361F2AC8-0CC0-54E9-CFEA-209E56B17E3D}"/>
              </a:ext>
            </a:extLst>
          </p:cNvPr>
          <p:cNvSpPr txBox="1">
            <a:spLocks/>
          </p:cNvSpPr>
          <p:nvPr/>
        </p:nvSpPr>
        <p:spPr>
          <a:xfrm>
            <a:off x="381000" y="6291350"/>
            <a:ext cx="4267585" cy="321249"/>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Sisilia watering her school garden. Photo: Caritas Australia  </a:t>
            </a:r>
            <a:endParaRPr lang="en-US" sz="120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299774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26EE7-61CF-3101-02CD-E1CAB79B3AF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B589C50-76C4-3C03-FDA6-920D6F840C8E}"/>
              </a:ext>
            </a:extLst>
          </p:cNvPr>
          <p:cNvSpPr>
            <a:spLocks noGrp="1"/>
          </p:cNvSpPr>
          <p:nvPr>
            <p:ph type="body" sz="quarter" idx="12"/>
          </p:nvPr>
        </p:nvSpPr>
        <p:spPr/>
        <p:txBody>
          <a:bodyPr/>
          <a:lstStyle/>
          <a:p>
            <a:pPr>
              <a:lnSpc>
                <a:spcPct val="110000"/>
              </a:lnSpc>
              <a:spcAft>
                <a:spcPts val="600"/>
              </a:spcAft>
            </a:pPr>
            <a:r>
              <a:rPr lang="en-US" i="1"/>
              <a:t>‘Love enables us to create one great family, where all of us can feel at home.’</a:t>
            </a:r>
          </a:p>
          <a:p>
            <a:pPr algn="r">
              <a:lnSpc>
                <a:spcPct val="110000"/>
              </a:lnSpc>
              <a:spcAft>
                <a:spcPts val="600"/>
              </a:spcAft>
            </a:pPr>
            <a:r>
              <a:rPr lang="en-US"/>
              <a:t>Pope Francis, </a:t>
            </a:r>
            <a:r>
              <a:rPr lang="en-US" i="1"/>
              <a:t>Fratelli Tutti</a:t>
            </a:r>
            <a:r>
              <a:rPr lang="en-US"/>
              <a:t> n62</a:t>
            </a:r>
            <a:endParaRPr lang="en-AU"/>
          </a:p>
        </p:txBody>
      </p:sp>
      <p:sp>
        <p:nvSpPr>
          <p:cNvPr id="5" name="Text Placeholder 4">
            <a:extLst>
              <a:ext uri="{FF2B5EF4-FFF2-40B4-BE49-F238E27FC236}">
                <a16:creationId xmlns:a16="http://schemas.microsoft.com/office/drawing/2014/main" id="{36576DED-347C-FE14-D0CE-F1BFE267E079}"/>
              </a:ext>
            </a:extLst>
          </p:cNvPr>
          <p:cNvSpPr>
            <a:spLocks noGrp="1"/>
          </p:cNvSpPr>
          <p:nvPr>
            <p:ph type="body" sz="quarter" idx="14"/>
          </p:nvPr>
        </p:nvSpPr>
        <p:spPr/>
        <p:txBody>
          <a:bodyPr/>
          <a:lstStyle/>
          <a:p>
            <a:pPr>
              <a:lnSpc>
                <a:spcPct val="110000"/>
              </a:lnSpc>
              <a:spcBef>
                <a:spcPts val="0"/>
              </a:spcBef>
            </a:pPr>
            <a:r>
              <a:rPr lang="en-AU" sz="2200"/>
              <a:t>Pronali’s generosity helps create safer and healthier futures for her community. </a:t>
            </a:r>
          </a:p>
          <a:p>
            <a:pPr marL="342900" indent="-342900">
              <a:lnSpc>
                <a:spcPct val="110000"/>
              </a:lnSpc>
              <a:spcBef>
                <a:spcPts val="0"/>
              </a:spcBef>
              <a:buFont typeface="Arial" panose="020B0604020202020204" pitchFamily="34" charset="0"/>
              <a:buChar char="•"/>
            </a:pPr>
            <a:r>
              <a:rPr lang="en-AU" sz="2200"/>
              <a:t>Who has shown you generosity and how did it impact you?</a:t>
            </a:r>
          </a:p>
          <a:p>
            <a:pPr marL="342900" indent="-342900">
              <a:lnSpc>
                <a:spcPct val="110000"/>
              </a:lnSpc>
              <a:spcBef>
                <a:spcPts val="0"/>
              </a:spcBef>
              <a:buFont typeface="Arial" panose="020B0604020202020204" pitchFamily="34" charset="0"/>
              <a:buChar char="•"/>
            </a:pPr>
            <a:r>
              <a:rPr lang="en-AU" sz="2200"/>
              <a:t>What is one generous action you can take this week?</a:t>
            </a:r>
          </a:p>
        </p:txBody>
      </p:sp>
      <p:sp>
        <p:nvSpPr>
          <p:cNvPr id="4" name="Text Placeholder 3">
            <a:extLst>
              <a:ext uri="{FF2B5EF4-FFF2-40B4-BE49-F238E27FC236}">
                <a16:creationId xmlns:a16="http://schemas.microsoft.com/office/drawing/2014/main" id="{E7B60D16-4B39-A72F-5BFA-86EA91D38166}"/>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gave all that you had out of love and generosity of spirit.</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generosity.</a:t>
            </a:r>
          </a:p>
          <a:p>
            <a:endParaRPr lang="en-AU"/>
          </a:p>
        </p:txBody>
      </p:sp>
      <p:sp>
        <p:nvSpPr>
          <p:cNvPr id="6" name="Text Placeholder 5">
            <a:extLst>
              <a:ext uri="{FF2B5EF4-FFF2-40B4-BE49-F238E27FC236}">
                <a16:creationId xmlns:a16="http://schemas.microsoft.com/office/drawing/2014/main" id="{4D375FE2-9E90-3A1D-2A73-14850B772817}"/>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B6EC4A97-314A-71AD-EC7E-5942361E3E15}"/>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117859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0621E-EE9C-1859-E4E9-FB8DDB6AC4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1E2848-A17A-64AD-7037-859CB9F31216}"/>
              </a:ext>
            </a:extLst>
          </p:cNvPr>
          <p:cNvSpPr>
            <a:spLocks noGrp="1"/>
          </p:cNvSpPr>
          <p:nvPr>
            <p:ph type="title"/>
          </p:nvPr>
        </p:nvSpPr>
        <p:spPr/>
        <p:txBody>
          <a:bodyPr/>
          <a:lstStyle/>
          <a:p>
            <a:r>
              <a:rPr lang="en-AU"/>
              <a:t>STATION 10</a:t>
            </a:r>
          </a:p>
        </p:txBody>
      </p:sp>
      <p:sp>
        <p:nvSpPr>
          <p:cNvPr id="4" name="Text Placeholder 3">
            <a:extLst>
              <a:ext uri="{FF2B5EF4-FFF2-40B4-BE49-F238E27FC236}">
                <a16:creationId xmlns:a16="http://schemas.microsoft.com/office/drawing/2014/main" id="{21D0F132-EFD9-5A40-5A9B-8289AA06A52A}"/>
              </a:ext>
            </a:extLst>
          </p:cNvPr>
          <p:cNvSpPr>
            <a:spLocks noGrp="1"/>
          </p:cNvSpPr>
          <p:nvPr>
            <p:ph type="body" sz="quarter" idx="12"/>
          </p:nvPr>
        </p:nvSpPr>
        <p:spPr/>
        <p:txBody>
          <a:bodyPr anchor="ctr"/>
          <a:lstStyle/>
          <a:p>
            <a:r>
              <a:rPr lang="en-AU" sz="2200"/>
              <a:t>When all that a person needs to live a safe and healthy life is taken away, their human rights are denied and they are unable to live a life worthy of their dignity.</a:t>
            </a:r>
          </a:p>
          <a:p>
            <a:r>
              <a:rPr lang="en-AU" sz="2200"/>
              <a:t>Caritas Australia works alongside some of the world’s most vulnerable people. Informed by principles of Catholic Social Teaching, it works to end poverty, promote justice and uphold dignity. </a:t>
            </a:r>
          </a:p>
        </p:txBody>
      </p:sp>
      <p:sp>
        <p:nvSpPr>
          <p:cNvPr id="5" name="Text Placeholder 4">
            <a:extLst>
              <a:ext uri="{FF2B5EF4-FFF2-40B4-BE49-F238E27FC236}">
                <a16:creationId xmlns:a16="http://schemas.microsoft.com/office/drawing/2014/main" id="{26E06F20-0F5D-8D23-1D7B-3D3D5BC95D3D}"/>
              </a:ext>
            </a:extLst>
          </p:cNvPr>
          <p:cNvSpPr>
            <a:spLocks noGrp="1"/>
          </p:cNvSpPr>
          <p:nvPr>
            <p:ph type="body" sz="quarter" idx="13"/>
          </p:nvPr>
        </p:nvSpPr>
        <p:spPr/>
        <p:txBody>
          <a:bodyPr/>
          <a:lstStyle/>
          <a:p>
            <a:r>
              <a:rPr lang="en-AU"/>
              <a:t>Jesus is stripped of this garments</a:t>
            </a:r>
          </a:p>
        </p:txBody>
      </p:sp>
      <p:sp>
        <p:nvSpPr>
          <p:cNvPr id="3" name="Text Placeholder 2">
            <a:extLst>
              <a:ext uri="{FF2B5EF4-FFF2-40B4-BE49-F238E27FC236}">
                <a16:creationId xmlns:a16="http://schemas.microsoft.com/office/drawing/2014/main" id="{FE9AF0B8-6338-452A-228E-15089DAFFD1C}"/>
              </a:ext>
            </a:extLst>
          </p:cNvPr>
          <p:cNvSpPr>
            <a:spLocks noGrp="1"/>
          </p:cNvSpPr>
          <p:nvPr>
            <p:ph type="body" sz="quarter" idx="14"/>
          </p:nvPr>
        </p:nvSpPr>
        <p:spPr>
          <a:xfrm>
            <a:off x="307382" y="1345916"/>
            <a:ext cx="4546170" cy="5343674"/>
          </a:xfrm>
          <a:prstGeom prst="roundRect">
            <a:avLst/>
          </a:prstGeom>
        </p:spPr>
        <p:txBody>
          <a:bodyPr anchor="ctr"/>
          <a:lstStyle/>
          <a:p>
            <a:r>
              <a:rPr lang="en-AU" sz="2200">
                <a:solidFill>
                  <a:schemeClr val="bg1"/>
                </a:solidFill>
              </a:rPr>
              <a:t>The soldiers strip Jesus of his clothes. They mock him by saying, “Hail, King of the Jews!” They make him wear a crown of thorns and a scarlet robe. </a:t>
            </a:r>
          </a:p>
          <a:p>
            <a:r>
              <a:rPr lang="en-AU" sz="2200">
                <a:solidFill>
                  <a:schemeClr val="bg1"/>
                </a:solidFill>
              </a:rPr>
              <a:t>They dress Jesus in his own clothes only to strip him of them again and crucify him. And then they divide his garments among themselves.  </a:t>
            </a:r>
            <a:endParaRPr lang="en-US" sz="2200">
              <a:solidFill>
                <a:schemeClr val="bg1"/>
              </a:solidFill>
            </a:endParaRPr>
          </a:p>
        </p:txBody>
      </p:sp>
    </p:spTree>
    <p:extLst>
      <p:ext uri="{BB962C8B-B14F-4D97-AF65-F5344CB8AC3E}">
        <p14:creationId xmlns:p14="http://schemas.microsoft.com/office/powerpoint/2010/main" val="4107630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0C96BC03-AC1E-5BF4-65E4-4630AE18E2CB}"/>
            </a:ext>
          </a:extLst>
        </p:cNvPr>
        <p:cNvGrpSpPr/>
        <p:nvPr/>
      </p:nvGrpSpPr>
      <p:grpSpPr>
        <a:xfrm>
          <a:off x="0" y="0"/>
          <a:ext cx="0" cy="0"/>
          <a:chOff x="0" y="0"/>
          <a:chExt cx="0" cy="0"/>
        </a:xfrm>
      </p:grpSpPr>
      <p:pic>
        <p:nvPicPr>
          <p:cNvPr id="6" name="Picture 5" descr="A person crouches down in a chicken coop.">
            <a:extLst>
              <a:ext uri="{FF2B5EF4-FFF2-40B4-BE49-F238E27FC236}">
                <a16:creationId xmlns:a16="http://schemas.microsoft.com/office/drawing/2014/main" id="{D00D21B9-49AB-8BBB-AA69-6F3A63E59C5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1"/>
            <a:ext cx="9906001" cy="6858001"/>
          </a:xfrm>
          <a:prstGeom prst="rect">
            <a:avLst/>
          </a:prstGeom>
        </p:spPr>
      </p:pic>
      <p:sp>
        <p:nvSpPr>
          <p:cNvPr id="2" name="Text Placeholder 1">
            <a:extLst>
              <a:ext uri="{FF2B5EF4-FFF2-40B4-BE49-F238E27FC236}">
                <a16:creationId xmlns:a16="http://schemas.microsoft.com/office/drawing/2014/main" id="{DFC293AC-C7A3-4331-878B-7F55E3935C31}"/>
              </a:ext>
            </a:extLst>
          </p:cNvPr>
          <p:cNvSpPr>
            <a:spLocks noGrp="1"/>
          </p:cNvSpPr>
          <p:nvPr>
            <p:ph type="body" sz="quarter" idx="12"/>
          </p:nvPr>
        </p:nvSpPr>
        <p:spPr>
          <a:xfrm>
            <a:off x="285365" y="294393"/>
            <a:ext cx="2852946" cy="759072"/>
          </a:xfrm>
        </p:spPr>
        <p:txBody>
          <a:bodyPr/>
          <a:lstStyle/>
          <a:p>
            <a:pPr algn="ctr"/>
            <a:r>
              <a:rPr lang="en-AU"/>
              <a:t>Emmanuel’s Story</a:t>
            </a:r>
          </a:p>
        </p:txBody>
      </p:sp>
      <p:sp>
        <p:nvSpPr>
          <p:cNvPr id="4" name="Freeform 4">
            <a:extLst>
              <a:ext uri="{FF2B5EF4-FFF2-40B4-BE49-F238E27FC236}">
                <a16:creationId xmlns:a16="http://schemas.microsoft.com/office/drawing/2014/main" id="{C98C8752-31C6-F959-AC26-B74FB3043A0B}"/>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2ECF8B11-9133-9F6F-2C0A-0B146F08DFA4}"/>
              </a:ext>
            </a:extLst>
          </p:cNvPr>
          <p:cNvSpPr txBox="1">
            <a:spLocks/>
          </p:cNvSpPr>
          <p:nvPr/>
        </p:nvSpPr>
        <p:spPr>
          <a:xfrm>
            <a:off x="285365" y="6242358"/>
            <a:ext cx="7357381"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2813" eaLnBrk="0" fontAlgn="base" hangingPunct="0">
              <a:spcBef>
                <a:spcPct val="30000"/>
              </a:spcBef>
              <a:spcAft>
                <a:spcPts val="338"/>
              </a:spcAft>
              <a:defRPr/>
            </a:pPr>
            <a:r>
              <a:rPr lang="en-AU" sz="1200">
                <a:ea typeface="Roboto Light" panose="02000000000000000000" pitchFamily="2" charset="0"/>
              </a:rPr>
              <a:t>Emmanuel tending chickens at the San Isidro Care Center in the Solomon Islands. Photo: Caritas Australia Solomon Islands</a:t>
            </a:r>
          </a:p>
        </p:txBody>
      </p:sp>
    </p:spTree>
    <p:extLst>
      <p:ext uri="{BB962C8B-B14F-4D97-AF65-F5344CB8AC3E}">
        <p14:creationId xmlns:p14="http://schemas.microsoft.com/office/powerpoint/2010/main" val="27206695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5B98B-7662-C379-3A59-06D08F5D048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7A461E8-9E87-55D5-D242-BF3A97B323D6}"/>
              </a:ext>
            </a:extLst>
          </p:cNvPr>
          <p:cNvSpPr>
            <a:spLocks noGrp="1"/>
          </p:cNvSpPr>
          <p:nvPr>
            <p:ph type="body" sz="quarter" idx="12"/>
          </p:nvPr>
        </p:nvSpPr>
        <p:spPr/>
        <p:txBody>
          <a:bodyPr/>
          <a:lstStyle/>
          <a:p>
            <a:pPr>
              <a:lnSpc>
                <a:spcPct val="110000"/>
              </a:lnSpc>
              <a:spcAft>
                <a:spcPts val="600"/>
              </a:spcAft>
            </a:pPr>
            <a:r>
              <a:rPr lang="en-US" i="1"/>
              <a:t>‘Aspire not to have more, but to be more.’</a:t>
            </a:r>
          </a:p>
          <a:p>
            <a:pPr algn="r">
              <a:lnSpc>
                <a:spcPct val="110000"/>
              </a:lnSpc>
              <a:spcAft>
                <a:spcPts val="600"/>
              </a:spcAft>
            </a:pPr>
            <a:r>
              <a:rPr lang="en-US"/>
              <a:t>Saint Oscar Romero</a:t>
            </a:r>
          </a:p>
        </p:txBody>
      </p:sp>
      <p:sp>
        <p:nvSpPr>
          <p:cNvPr id="5" name="Text Placeholder 4">
            <a:extLst>
              <a:ext uri="{FF2B5EF4-FFF2-40B4-BE49-F238E27FC236}">
                <a16:creationId xmlns:a16="http://schemas.microsoft.com/office/drawing/2014/main" id="{A17FCED7-8A5B-B306-7CC8-CBD40460F6DE}"/>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What helps you remember that your value is not based on what you have?</a:t>
            </a:r>
          </a:p>
          <a:p>
            <a:pPr marL="342900" indent="-342900">
              <a:lnSpc>
                <a:spcPct val="110000"/>
              </a:lnSpc>
              <a:spcBef>
                <a:spcPts val="0"/>
              </a:spcBef>
              <a:buFont typeface="Arial" panose="020B0604020202020204" pitchFamily="34" charset="0"/>
              <a:buChar char="•"/>
            </a:pPr>
            <a:r>
              <a:rPr lang="en-AU" sz="2200"/>
              <a:t>How can you help create spaces where everyone can participate and belong?</a:t>
            </a:r>
          </a:p>
        </p:txBody>
      </p:sp>
      <p:sp>
        <p:nvSpPr>
          <p:cNvPr id="4" name="Text Placeholder 3">
            <a:extLst>
              <a:ext uri="{FF2B5EF4-FFF2-40B4-BE49-F238E27FC236}">
                <a16:creationId xmlns:a16="http://schemas.microsoft.com/office/drawing/2014/main" id="{D9DC993D-5CE8-77D7-662D-9F51AB609FC3}"/>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long for all to experience life in its fullness.</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life.</a:t>
            </a:r>
          </a:p>
          <a:p>
            <a:endParaRPr lang="en-AU"/>
          </a:p>
        </p:txBody>
      </p:sp>
      <p:sp>
        <p:nvSpPr>
          <p:cNvPr id="6" name="Text Placeholder 5">
            <a:extLst>
              <a:ext uri="{FF2B5EF4-FFF2-40B4-BE49-F238E27FC236}">
                <a16:creationId xmlns:a16="http://schemas.microsoft.com/office/drawing/2014/main" id="{36CADB3C-9B9E-28C0-2B3F-30C6899AD8B5}"/>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06590049-731B-C4A9-8329-A754C3753A97}"/>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6262589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A7E28-3E6F-ADCA-EB7E-7F54C5212B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B346D3-9EBA-157C-A71A-826D62F6221D}"/>
              </a:ext>
            </a:extLst>
          </p:cNvPr>
          <p:cNvSpPr>
            <a:spLocks noGrp="1"/>
          </p:cNvSpPr>
          <p:nvPr>
            <p:ph type="title"/>
          </p:nvPr>
        </p:nvSpPr>
        <p:spPr/>
        <p:txBody>
          <a:bodyPr/>
          <a:lstStyle/>
          <a:p>
            <a:r>
              <a:rPr lang="en-AU"/>
              <a:t>STATION 11</a:t>
            </a:r>
          </a:p>
        </p:txBody>
      </p:sp>
      <p:sp>
        <p:nvSpPr>
          <p:cNvPr id="4" name="Text Placeholder 3">
            <a:extLst>
              <a:ext uri="{FF2B5EF4-FFF2-40B4-BE49-F238E27FC236}">
                <a16:creationId xmlns:a16="http://schemas.microsoft.com/office/drawing/2014/main" id="{8436D073-7E67-4947-8CFC-306112A3F0E9}"/>
              </a:ext>
            </a:extLst>
          </p:cNvPr>
          <p:cNvSpPr>
            <a:spLocks noGrp="1"/>
          </p:cNvSpPr>
          <p:nvPr>
            <p:ph type="body" sz="quarter" idx="12"/>
          </p:nvPr>
        </p:nvSpPr>
        <p:spPr>
          <a:xfrm>
            <a:off x="5052448" y="1651246"/>
            <a:ext cx="4546170" cy="4882903"/>
          </a:xfrm>
        </p:spPr>
        <p:txBody>
          <a:bodyPr anchor="ctr"/>
          <a:lstStyle/>
          <a:p>
            <a:r>
              <a:rPr lang="en-AU" sz="2200"/>
              <a:t>“Jesus, remember me when you come into your kingdom.” </a:t>
            </a:r>
          </a:p>
          <a:p>
            <a:r>
              <a:rPr lang="en-AU" sz="2200"/>
              <a:t>One of the criminals crucified alongside Jesus sees his innocence and something of the divine possibility he embodied. </a:t>
            </a:r>
          </a:p>
          <a:p>
            <a:r>
              <a:rPr lang="en-AU" sz="2200"/>
              <a:t>In that moment of connection, Jesus replied with words of forgiveness and welcome: “Truly I tell you, today you will be with me in Paradise.”</a:t>
            </a:r>
          </a:p>
        </p:txBody>
      </p:sp>
      <p:sp>
        <p:nvSpPr>
          <p:cNvPr id="5" name="Text Placeholder 4">
            <a:extLst>
              <a:ext uri="{FF2B5EF4-FFF2-40B4-BE49-F238E27FC236}">
                <a16:creationId xmlns:a16="http://schemas.microsoft.com/office/drawing/2014/main" id="{339BDC9A-98A0-6ACD-ABB7-2FD956AA1EAF}"/>
              </a:ext>
            </a:extLst>
          </p:cNvPr>
          <p:cNvSpPr>
            <a:spLocks noGrp="1"/>
          </p:cNvSpPr>
          <p:nvPr>
            <p:ph type="body" sz="quarter" idx="13"/>
          </p:nvPr>
        </p:nvSpPr>
        <p:spPr/>
        <p:txBody>
          <a:bodyPr/>
          <a:lstStyle/>
          <a:p>
            <a:r>
              <a:rPr lang="en-AU"/>
              <a:t>Jesus is nailed to the cross</a:t>
            </a:r>
          </a:p>
        </p:txBody>
      </p:sp>
      <p:sp>
        <p:nvSpPr>
          <p:cNvPr id="3" name="Text Placeholder 2">
            <a:extLst>
              <a:ext uri="{FF2B5EF4-FFF2-40B4-BE49-F238E27FC236}">
                <a16:creationId xmlns:a16="http://schemas.microsoft.com/office/drawing/2014/main" id="{41AC6FFC-F2C1-32D0-7A40-12240FF106C5}"/>
              </a:ext>
            </a:extLst>
          </p:cNvPr>
          <p:cNvSpPr>
            <a:spLocks noGrp="1"/>
          </p:cNvSpPr>
          <p:nvPr>
            <p:ph type="body" sz="quarter" idx="14"/>
          </p:nvPr>
        </p:nvSpPr>
        <p:spPr>
          <a:prstGeom prst="roundRect">
            <a:avLst/>
          </a:prstGeom>
        </p:spPr>
        <p:txBody>
          <a:bodyPr anchor="ctr"/>
          <a:lstStyle/>
          <a:p>
            <a:r>
              <a:rPr lang="en-AU" sz="2200">
                <a:solidFill>
                  <a:schemeClr val="bg1"/>
                </a:solidFill>
              </a:rPr>
              <a:t>Jesus is crucified between two criminals. It is a dark scene. </a:t>
            </a:r>
          </a:p>
          <a:p>
            <a:r>
              <a:rPr lang="en-AU" sz="2200">
                <a:solidFill>
                  <a:schemeClr val="bg1"/>
                </a:solidFill>
              </a:rPr>
              <a:t>Nevertheless, Jesus’s love and compassion for humanity is so deep that even while he is being crucified, he prays for God to forgive those who mock and hurt him.  </a:t>
            </a:r>
            <a:endParaRPr lang="en-US" sz="2200">
              <a:solidFill>
                <a:schemeClr val="bg1"/>
              </a:solidFill>
            </a:endParaRPr>
          </a:p>
        </p:txBody>
      </p:sp>
    </p:spTree>
    <p:extLst>
      <p:ext uri="{BB962C8B-B14F-4D97-AF65-F5344CB8AC3E}">
        <p14:creationId xmlns:p14="http://schemas.microsoft.com/office/powerpoint/2010/main" val="15021650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B9EBED4C-309C-3224-20E4-A27EFC80B7B1}"/>
            </a:ext>
          </a:extLst>
        </p:cNvPr>
        <p:cNvGrpSpPr/>
        <p:nvPr/>
      </p:nvGrpSpPr>
      <p:grpSpPr>
        <a:xfrm>
          <a:off x="0" y="0"/>
          <a:ext cx="0" cy="0"/>
          <a:chOff x="0" y="0"/>
          <a:chExt cx="0" cy="0"/>
        </a:xfrm>
      </p:grpSpPr>
      <p:pic>
        <p:nvPicPr>
          <p:cNvPr id="6" name="Picture 5" descr="A person painting at a table.">
            <a:extLst>
              <a:ext uri="{FF2B5EF4-FFF2-40B4-BE49-F238E27FC236}">
                <a16:creationId xmlns:a16="http://schemas.microsoft.com/office/drawing/2014/main" id="{2CC93B25-20AC-7F3F-4F37-0D77DD8F68C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10236"/>
            <a:ext cx="9906000" cy="6868236"/>
          </a:xfrm>
          <a:prstGeom prst="rect">
            <a:avLst/>
          </a:prstGeom>
        </p:spPr>
      </p:pic>
      <p:sp>
        <p:nvSpPr>
          <p:cNvPr id="2" name="Text Placeholder 1">
            <a:extLst>
              <a:ext uri="{FF2B5EF4-FFF2-40B4-BE49-F238E27FC236}">
                <a16:creationId xmlns:a16="http://schemas.microsoft.com/office/drawing/2014/main" id="{A8FCF690-AFE0-3F5A-9E82-2D297A36F40C}"/>
              </a:ext>
            </a:extLst>
          </p:cNvPr>
          <p:cNvSpPr>
            <a:spLocks noGrp="1"/>
          </p:cNvSpPr>
          <p:nvPr>
            <p:ph type="body" sz="quarter" idx="12"/>
          </p:nvPr>
        </p:nvSpPr>
        <p:spPr>
          <a:xfrm>
            <a:off x="285365" y="294392"/>
            <a:ext cx="3044858" cy="1150585"/>
          </a:xfrm>
        </p:spPr>
        <p:txBody>
          <a:bodyPr/>
          <a:lstStyle/>
          <a:p>
            <a:pPr algn="ctr"/>
            <a:r>
              <a:rPr lang="en-AU"/>
              <a:t>Baabayn Aboriginal </a:t>
            </a:r>
          </a:p>
          <a:p>
            <a:pPr algn="ctr"/>
            <a:r>
              <a:rPr lang="en-AU"/>
              <a:t>Corporation</a:t>
            </a:r>
          </a:p>
        </p:txBody>
      </p:sp>
      <p:sp>
        <p:nvSpPr>
          <p:cNvPr id="5" name="Freeform 4">
            <a:extLst>
              <a:ext uri="{FF2B5EF4-FFF2-40B4-BE49-F238E27FC236}">
                <a16:creationId xmlns:a16="http://schemas.microsoft.com/office/drawing/2014/main" id="{70954DC5-FD3F-C3BE-B0A7-DC66D875D359}"/>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09F60EEF-A630-89C7-8E82-CB6038A0612B}"/>
              </a:ext>
            </a:extLst>
          </p:cNvPr>
          <p:cNvSpPr txBox="1">
            <a:spLocks/>
          </p:cNvSpPr>
          <p:nvPr/>
        </p:nvSpPr>
        <p:spPr>
          <a:xfrm>
            <a:off x="285365" y="6242358"/>
            <a:ext cx="6688641"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Sheridan painting at the Baabayn Aboriginal Corporation headquarters. Photo: Caritas Australia</a:t>
            </a:r>
            <a:endParaRPr lang="en-AU" sz="1200">
              <a:solidFill>
                <a:schemeClr val="tx1"/>
              </a:solidFill>
            </a:endParaRPr>
          </a:p>
        </p:txBody>
      </p:sp>
    </p:spTree>
    <p:extLst>
      <p:ext uri="{BB962C8B-B14F-4D97-AF65-F5344CB8AC3E}">
        <p14:creationId xmlns:p14="http://schemas.microsoft.com/office/powerpoint/2010/main" val="35656532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729A9-4E36-D8FA-B706-CDA63F37698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AD86C0E-8DE4-3D8E-88EB-543954DD8A79}"/>
              </a:ext>
            </a:extLst>
          </p:cNvPr>
          <p:cNvSpPr>
            <a:spLocks noGrp="1"/>
          </p:cNvSpPr>
          <p:nvPr>
            <p:ph type="body" sz="quarter" idx="12"/>
          </p:nvPr>
        </p:nvSpPr>
        <p:spPr/>
        <p:txBody>
          <a:bodyPr/>
          <a:lstStyle/>
          <a:p>
            <a:pPr>
              <a:lnSpc>
                <a:spcPct val="110000"/>
              </a:lnSpc>
              <a:spcAft>
                <a:spcPts val="600"/>
              </a:spcAft>
            </a:pPr>
            <a:r>
              <a:rPr lang="en-US" i="1"/>
              <a:t>‘There can be no true peace and no true love that is based on injustice...’</a:t>
            </a:r>
          </a:p>
          <a:p>
            <a:pPr algn="r">
              <a:lnSpc>
                <a:spcPct val="110000"/>
              </a:lnSpc>
              <a:spcAft>
                <a:spcPts val="600"/>
              </a:spcAft>
            </a:pPr>
            <a:r>
              <a:rPr lang="en-US"/>
              <a:t>Saint Oscar Romero, 14 March 1977</a:t>
            </a:r>
          </a:p>
        </p:txBody>
      </p:sp>
      <p:sp>
        <p:nvSpPr>
          <p:cNvPr id="5" name="Text Placeholder 4">
            <a:extLst>
              <a:ext uri="{FF2B5EF4-FFF2-40B4-BE49-F238E27FC236}">
                <a16:creationId xmlns:a16="http://schemas.microsoft.com/office/drawing/2014/main" id="{475DA67F-0303-EAF2-94F7-32600B54AAF1}"/>
              </a:ext>
            </a:extLst>
          </p:cNvPr>
          <p:cNvSpPr>
            <a:spLocks noGrp="1"/>
          </p:cNvSpPr>
          <p:nvPr>
            <p:ph type="body" sz="quarter" idx="14"/>
          </p:nvPr>
        </p:nvSpPr>
        <p:spPr/>
        <p:txBody>
          <a:bodyPr/>
          <a:lstStyle/>
          <a:p>
            <a:pPr>
              <a:lnSpc>
                <a:spcPct val="110000"/>
              </a:lnSpc>
              <a:spcBef>
                <a:spcPts val="0"/>
              </a:spcBef>
            </a:pPr>
            <a:r>
              <a:rPr lang="en-AU" sz="2200"/>
              <a:t>Baabayn teaches the importance of connection to culture, Country and community. </a:t>
            </a:r>
          </a:p>
          <a:p>
            <a:pPr marL="342900" indent="-342900">
              <a:lnSpc>
                <a:spcPct val="110000"/>
              </a:lnSpc>
              <a:spcBef>
                <a:spcPts val="0"/>
              </a:spcBef>
              <a:buFont typeface="Arial" panose="020B0604020202020204" pitchFamily="34" charset="0"/>
              <a:buChar char="•"/>
            </a:pPr>
            <a:r>
              <a:rPr lang="en-AU" sz="2200"/>
              <a:t>Who helps you feel connected and grounded?</a:t>
            </a:r>
          </a:p>
          <a:p>
            <a:pPr marL="342900" indent="-342900">
              <a:lnSpc>
                <a:spcPct val="110000"/>
              </a:lnSpc>
              <a:spcBef>
                <a:spcPts val="0"/>
              </a:spcBef>
              <a:buFont typeface="Arial" panose="020B0604020202020204" pitchFamily="34" charset="0"/>
              <a:buChar char="•"/>
            </a:pPr>
            <a:r>
              <a:rPr lang="en-AU" sz="2200"/>
              <a:t>How might you strengthen your connection to people and planet?</a:t>
            </a:r>
          </a:p>
        </p:txBody>
      </p:sp>
      <p:sp>
        <p:nvSpPr>
          <p:cNvPr id="4" name="Text Placeholder 3">
            <a:extLst>
              <a:ext uri="{FF2B5EF4-FFF2-40B4-BE49-F238E27FC236}">
                <a16:creationId xmlns:a16="http://schemas.microsoft.com/office/drawing/2014/main" id="{3088F58C-4B9E-5854-2E6A-503B4B379DBB}"/>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lead us to connect with each other and our common home.</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care.</a:t>
            </a:r>
          </a:p>
          <a:p>
            <a:endParaRPr lang="en-AU"/>
          </a:p>
        </p:txBody>
      </p:sp>
      <p:sp>
        <p:nvSpPr>
          <p:cNvPr id="6" name="Text Placeholder 5">
            <a:extLst>
              <a:ext uri="{FF2B5EF4-FFF2-40B4-BE49-F238E27FC236}">
                <a16:creationId xmlns:a16="http://schemas.microsoft.com/office/drawing/2014/main" id="{6E6D2C2B-6127-07CE-E80E-99E7A8D7E88C}"/>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83A04D80-BDA6-78D2-E7DC-EE0E9E2B4B3A}"/>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4797061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12DF9-F0D5-D86A-583A-B042528780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84C057-37FB-98EA-B96A-157E4A0F3FB6}"/>
              </a:ext>
            </a:extLst>
          </p:cNvPr>
          <p:cNvSpPr>
            <a:spLocks noGrp="1"/>
          </p:cNvSpPr>
          <p:nvPr>
            <p:ph type="title"/>
          </p:nvPr>
        </p:nvSpPr>
        <p:spPr/>
        <p:txBody>
          <a:bodyPr/>
          <a:lstStyle/>
          <a:p>
            <a:r>
              <a:rPr lang="en-AU"/>
              <a:t>STATION 12</a:t>
            </a:r>
          </a:p>
        </p:txBody>
      </p:sp>
      <p:sp>
        <p:nvSpPr>
          <p:cNvPr id="4" name="Text Placeholder 3">
            <a:extLst>
              <a:ext uri="{FF2B5EF4-FFF2-40B4-BE49-F238E27FC236}">
                <a16:creationId xmlns:a16="http://schemas.microsoft.com/office/drawing/2014/main" id="{51FAF404-2130-2D10-8FC8-813D15581F59}"/>
              </a:ext>
            </a:extLst>
          </p:cNvPr>
          <p:cNvSpPr>
            <a:spLocks noGrp="1"/>
          </p:cNvSpPr>
          <p:nvPr>
            <p:ph type="body" sz="quarter" idx="12"/>
          </p:nvPr>
        </p:nvSpPr>
        <p:spPr/>
        <p:txBody>
          <a:bodyPr anchor="ctr"/>
          <a:lstStyle/>
          <a:p>
            <a:r>
              <a:rPr lang="en-AU" sz="2200">
                <a:latin typeface="Arial"/>
                <a:cs typeface="Arial"/>
              </a:rPr>
              <a:t>Injustice can impact Earth and its people for generations. </a:t>
            </a:r>
            <a:endParaRPr lang="en-AU" sz="2200"/>
          </a:p>
          <a:p>
            <a:r>
              <a:rPr lang="en-AU" sz="2200">
                <a:latin typeface="Arial"/>
                <a:cs typeface="Arial"/>
              </a:rPr>
              <a:t>But actions that help restore social and ecological justice reverberate to disrupt that pattern so that all may flourish. Such approaches to justice hear “both the cry of the earth and the cry of the poor,” as Pope Francis says in his letter, </a:t>
            </a:r>
            <a:r>
              <a:rPr lang="en-AU" sz="2200" i="1">
                <a:latin typeface="Arial"/>
                <a:cs typeface="Arial"/>
              </a:rPr>
              <a:t>Laudato Si’</a:t>
            </a:r>
            <a:r>
              <a:rPr lang="en-AU" sz="2200">
                <a:latin typeface="Arial"/>
                <a:cs typeface="Arial"/>
              </a:rPr>
              <a:t>.* </a:t>
            </a:r>
            <a:endParaRPr lang="en-AU" sz="2200"/>
          </a:p>
        </p:txBody>
      </p:sp>
      <p:sp>
        <p:nvSpPr>
          <p:cNvPr id="5" name="Text Placeholder 4">
            <a:extLst>
              <a:ext uri="{FF2B5EF4-FFF2-40B4-BE49-F238E27FC236}">
                <a16:creationId xmlns:a16="http://schemas.microsoft.com/office/drawing/2014/main" id="{576C78F5-FFEB-6100-BEB4-2E0FBC818E33}"/>
              </a:ext>
            </a:extLst>
          </p:cNvPr>
          <p:cNvSpPr>
            <a:spLocks noGrp="1"/>
          </p:cNvSpPr>
          <p:nvPr>
            <p:ph type="body" sz="quarter" idx="13"/>
          </p:nvPr>
        </p:nvSpPr>
        <p:spPr/>
        <p:txBody>
          <a:bodyPr/>
          <a:lstStyle/>
          <a:p>
            <a:r>
              <a:rPr lang="en-AU"/>
              <a:t>Jesus dies on the cross</a:t>
            </a:r>
          </a:p>
        </p:txBody>
      </p:sp>
      <p:sp>
        <p:nvSpPr>
          <p:cNvPr id="3" name="Text Placeholder 2">
            <a:extLst>
              <a:ext uri="{FF2B5EF4-FFF2-40B4-BE49-F238E27FC236}">
                <a16:creationId xmlns:a16="http://schemas.microsoft.com/office/drawing/2014/main" id="{46DA69DB-0E85-2761-429D-EC0AE3B72F4A}"/>
              </a:ext>
            </a:extLst>
          </p:cNvPr>
          <p:cNvSpPr>
            <a:spLocks noGrp="1"/>
          </p:cNvSpPr>
          <p:nvPr>
            <p:ph type="body" sz="quarter" idx="14"/>
          </p:nvPr>
        </p:nvSpPr>
        <p:spPr>
          <a:prstGeom prst="roundRect">
            <a:avLst/>
          </a:prstGeom>
        </p:spPr>
        <p:txBody>
          <a:bodyPr anchor="ctr"/>
          <a:lstStyle/>
          <a:p>
            <a:r>
              <a:rPr lang="en-AU" sz="2200">
                <a:solidFill>
                  <a:schemeClr val="bg1"/>
                </a:solidFill>
              </a:rPr>
              <a:t>The sky is dark and, from the cross, Jesus cries out in despair: “My God, my God, why have you forsaken me?” Soon after, he dies. </a:t>
            </a:r>
          </a:p>
          <a:p>
            <a:r>
              <a:rPr lang="en-AU" sz="2200">
                <a:solidFill>
                  <a:schemeClr val="bg1"/>
                </a:solidFill>
              </a:rPr>
              <a:t>At that moment, not only does the curtain of the temple tear in two, from top to bottom, but the whole earth shakes.</a:t>
            </a:r>
            <a:endParaRPr lang="en-US" sz="2200">
              <a:solidFill>
                <a:schemeClr val="bg1"/>
              </a:solidFill>
            </a:endParaRPr>
          </a:p>
        </p:txBody>
      </p:sp>
    </p:spTree>
    <p:extLst>
      <p:ext uri="{BB962C8B-B14F-4D97-AF65-F5344CB8AC3E}">
        <p14:creationId xmlns:p14="http://schemas.microsoft.com/office/powerpoint/2010/main" val="2791838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1ECB9CB7-F683-3A6F-3B1E-314CD10582CB}"/>
            </a:ext>
          </a:extLst>
        </p:cNvPr>
        <p:cNvGrpSpPr/>
        <p:nvPr/>
      </p:nvGrpSpPr>
      <p:grpSpPr>
        <a:xfrm>
          <a:off x="0" y="0"/>
          <a:ext cx="0" cy="0"/>
          <a:chOff x="0" y="0"/>
          <a:chExt cx="0" cy="0"/>
        </a:xfrm>
      </p:grpSpPr>
      <p:pic>
        <p:nvPicPr>
          <p:cNvPr id="6" name="Picture 5" descr="A man stands outside, smiling at camera. ">
            <a:extLst>
              <a:ext uri="{FF2B5EF4-FFF2-40B4-BE49-F238E27FC236}">
                <a16:creationId xmlns:a16="http://schemas.microsoft.com/office/drawing/2014/main" id="{A447ED03-79AA-7494-79FB-D69C5B7B52F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B12F886E-6973-BAE7-6848-32C9010C1A30}"/>
              </a:ext>
            </a:extLst>
          </p:cNvPr>
          <p:cNvSpPr>
            <a:spLocks noGrp="1"/>
          </p:cNvSpPr>
          <p:nvPr>
            <p:ph type="body" sz="quarter" idx="12"/>
          </p:nvPr>
        </p:nvSpPr>
        <p:spPr>
          <a:xfrm>
            <a:off x="285364" y="294393"/>
            <a:ext cx="2971543" cy="759072"/>
          </a:xfrm>
        </p:spPr>
        <p:txBody>
          <a:bodyPr/>
          <a:lstStyle/>
          <a:p>
            <a:pPr algn="ctr"/>
            <a:r>
              <a:rPr lang="en-AU"/>
              <a:t>Monoranjon’s Story</a:t>
            </a:r>
          </a:p>
        </p:txBody>
      </p:sp>
      <p:sp>
        <p:nvSpPr>
          <p:cNvPr id="3" name="Freeform 4">
            <a:extLst>
              <a:ext uri="{FF2B5EF4-FFF2-40B4-BE49-F238E27FC236}">
                <a16:creationId xmlns:a16="http://schemas.microsoft.com/office/drawing/2014/main" id="{9769CB2E-7F06-2FD2-1EAD-53AA275E690F}"/>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4" name="Content Placeholder 5">
            <a:extLst>
              <a:ext uri="{FF2B5EF4-FFF2-40B4-BE49-F238E27FC236}">
                <a16:creationId xmlns:a16="http://schemas.microsoft.com/office/drawing/2014/main" id="{9291DB74-2E71-91B8-BE14-5F564BFB897B}"/>
              </a:ext>
            </a:extLst>
          </p:cNvPr>
          <p:cNvSpPr txBox="1">
            <a:spLocks/>
          </p:cNvSpPr>
          <p:nvPr/>
        </p:nvSpPr>
        <p:spPr>
          <a:xfrm>
            <a:off x="285365" y="6242358"/>
            <a:ext cx="7207256"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Monoranjon lives in a region in southwest Bangladesh that is highly vulnerable to the effects of climate change. Photo: Caritas Australia  </a:t>
            </a:r>
          </a:p>
        </p:txBody>
      </p:sp>
    </p:spTree>
    <p:extLst>
      <p:ext uri="{BB962C8B-B14F-4D97-AF65-F5344CB8AC3E}">
        <p14:creationId xmlns:p14="http://schemas.microsoft.com/office/powerpoint/2010/main" val="20670900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55341-8433-185C-6AE8-78E5C9E5DE8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176270C-EFEF-7BC4-69B0-DE881A1B2A24}"/>
              </a:ext>
            </a:extLst>
          </p:cNvPr>
          <p:cNvSpPr>
            <a:spLocks noGrp="1"/>
          </p:cNvSpPr>
          <p:nvPr>
            <p:ph type="body" sz="quarter" idx="12"/>
          </p:nvPr>
        </p:nvSpPr>
        <p:spPr/>
        <p:txBody>
          <a:bodyPr/>
          <a:lstStyle/>
          <a:p>
            <a:pPr>
              <a:lnSpc>
                <a:spcPct val="110000"/>
              </a:lnSpc>
              <a:spcAft>
                <a:spcPts val="600"/>
              </a:spcAft>
            </a:pPr>
            <a:r>
              <a:rPr lang="en-US" i="1"/>
              <a:t>‘Hear both the cry of the earth and the cry of the poor.’</a:t>
            </a:r>
          </a:p>
          <a:p>
            <a:pPr algn="r">
              <a:lnSpc>
                <a:spcPct val="110000"/>
              </a:lnSpc>
              <a:spcAft>
                <a:spcPts val="600"/>
              </a:spcAft>
            </a:pPr>
            <a:r>
              <a:rPr lang="en-US"/>
              <a:t>*Pope Francis, </a:t>
            </a:r>
            <a:r>
              <a:rPr lang="en-US" i="1"/>
              <a:t>Laudato Si’</a:t>
            </a:r>
            <a:r>
              <a:rPr lang="en-US"/>
              <a:t> n49</a:t>
            </a:r>
          </a:p>
        </p:txBody>
      </p:sp>
      <p:sp>
        <p:nvSpPr>
          <p:cNvPr id="5" name="Text Placeholder 4">
            <a:extLst>
              <a:ext uri="{FF2B5EF4-FFF2-40B4-BE49-F238E27FC236}">
                <a16:creationId xmlns:a16="http://schemas.microsoft.com/office/drawing/2014/main" id="{07A0D3E8-31B6-3431-B811-63F4AD86C63C}"/>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How does caring for our common home help protect the most vulnerable?</a:t>
            </a:r>
          </a:p>
          <a:p>
            <a:pPr marL="342900" indent="-342900">
              <a:lnSpc>
                <a:spcPct val="110000"/>
              </a:lnSpc>
              <a:spcBef>
                <a:spcPts val="0"/>
              </a:spcBef>
              <a:buFont typeface="Arial" panose="020B0604020202020204" pitchFamily="34" charset="0"/>
              <a:buChar char="•"/>
            </a:pPr>
            <a:r>
              <a:rPr lang="en-AU" sz="2200"/>
              <a:t>What is one thing you can do to care for our common home? </a:t>
            </a:r>
          </a:p>
        </p:txBody>
      </p:sp>
      <p:sp>
        <p:nvSpPr>
          <p:cNvPr id="4" name="Text Placeholder 3">
            <a:extLst>
              <a:ext uri="{FF2B5EF4-FFF2-40B4-BE49-F238E27FC236}">
                <a16:creationId xmlns:a16="http://schemas.microsoft.com/office/drawing/2014/main" id="{35A15F77-4BDB-FD98-66A3-F5DB58099CB9}"/>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hear “both the cry of the earth and the cry of the poor.”*</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care.</a:t>
            </a:r>
          </a:p>
          <a:p>
            <a:endParaRPr lang="en-AU"/>
          </a:p>
        </p:txBody>
      </p:sp>
      <p:sp>
        <p:nvSpPr>
          <p:cNvPr id="6" name="Text Placeholder 5">
            <a:extLst>
              <a:ext uri="{FF2B5EF4-FFF2-40B4-BE49-F238E27FC236}">
                <a16:creationId xmlns:a16="http://schemas.microsoft.com/office/drawing/2014/main" id="{1B5DE885-9177-34BE-328D-62B0ACD03CD9}"/>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B5BB3DED-B8C3-839C-7443-17BA8A36E302}"/>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414406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A412A018-17F0-3895-030D-89155B3F6426}"/>
              </a:ext>
            </a:extLst>
          </p:cNvPr>
          <p:cNvSpPr>
            <a:spLocks noGrp="1"/>
          </p:cNvSpPr>
          <p:nvPr>
            <p:ph type="title"/>
          </p:nvPr>
        </p:nvSpPr>
        <p:spPr/>
        <p:txBody>
          <a:bodyPr/>
          <a:lstStyle/>
          <a:p>
            <a:r>
              <a:rPr lang="en-AU"/>
              <a:t>STATION 1</a:t>
            </a:r>
          </a:p>
        </p:txBody>
      </p:sp>
      <p:sp>
        <p:nvSpPr>
          <p:cNvPr id="17" name="Text Placeholder 16">
            <a:extLst>
              <a:ext uri="{FF2B5EF4-FFF2-40B4-BE49-F238E27FC236}">
                <a16:creationId xmlns:a16="http://schemas.microsoft.com/office/drawing/2014/main" id="{C8D511A2-3A39-0725-3BCA-41F3B142EAD6}"/>
              </a:ext>
            </a:extLst>
          </p:cNvPr>
          <p:cNvSpPr>
            <a:spLocks noGrp="1"/>
          </p:cNvSpPr>
          <p:nvPr>
            <p:ph type="body" sz="quarter" idx="12"/>
          </p:nvPr>
        </p:nvSpPr>
        <p:spPr/>
        <p:txBody>
          <a:bodyPr anchor="ctr"/>
          <a:lstStyle/>
          <a:p>
            <a:r>
              <a:rPr lang="en-AU" sz="220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p:txBody>
      </p:sp>
      <p:sp>
        <p:nvSpPr>
          <p:cNvPr id="18" name="Text Placeholder 17">
            <a:extLst>
              <a:ext uri="{FF2B5EF4-FFF2-40B4-BE49-F238E27FC236}">
                <a16:creationId xmlns:a16="http://schemas.microsoft.com/office/drawing/2014/main" id="{055AFA14-A709-A306-C6A4-9BE8AB9C5192}"/>
              </a:ext>
            </a:extLst>
          </p:cNvPr>
          <p:cNvSpPr>
            <a:spLocks noGrp="1"/>
          </p:cNvSpPr>
          <p:nvPr>
            <p:ph type="body" sz="quarter" idx="13"/>
          </p:nvPr>
        </p:nvSpPr>
        <p:spPr/>
        <p:txBody>
          <a:bodyPr/>
          <a:lstStyle/>
          <a:p>
            <a:r>
              <a:rPr lang="en-AU" b="1"/>
              <a:t>Jesus is condemned to death</a:t>
            </a:r>
          </a:p>
        </p:txBody>
      </p:sp>
      <p:sp>
        <p:nvSpPr>
          <p:cNvPr id="16" name="Text Placeholder 15">
            <a:extLst>
              <a:ext uri="{FF2B5EF4-FFF2-40B4-BE49-F238E27FC236}">
                <a16:creationId xmlns:a16="http://schemas.microsoft.com/office/drawing/2014/main" id="{99C1A860-C68E-D94E-66A7-43E7378FC5EA}"/>
              </a:ext>
            </a:extLst>
          </p:cNvPr>
          <p:cNvSpPr>
            <a:spLocks noGrp="1"/>
          </p:cNvSpPr>
          <p:nvPr>
            <p:ph type="body" sz="quarter" idx="14"/>
          </p:nvPr>
        </p:nvSpPr>
        <p:spPr>
          <a:xfrm>
            <a:off x="215942" y="1651247"/>
            <a:ext cx="4546170" cy="4763677"/>
          </a:xfrm>
          <a:prstGeom prst="rect">
            <a:avLst/>
          </a:prstGeom>
        </p:spPr>
        <p:txBody>
          <a:bodyPr anchor="ctr"/>
          <a:lstStyle/>
          <a:p>
            <a:r>
              <a:rPr lang="en-AU" sz="2200">
                <a:cs typeface="Arial" panose="020B0604020202020204" pitchFamily="34" charset="0"/>
              </a:rPr>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a:t>
            </a:r>
            <a:endParaRPr lang="en-US" sz="2200">
              <a:cs typeface="Arial" panose="020B0604020202020204" pitchFamily="34" charset="0"/>
            </a:endParaRPr>
          </a:p>
        </p:txBody>
      </p:sp>
    </p:spTree>
    <p:extLst>
      <p:ext uri="{BB962C8B-B14F-4D97-AF65-F5344CB8AC3E}">
        <p14:creationId xmlns:p14="http://schemas.microsoft.com/office/powerpoint/2010/main" val="2410628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97060-1265-16D0-81BD-02BEDBCC4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55262A-E26F-8889-D25B-56F6D007C53E}"/>
              </a:ext>
            </a:extLst>
          </p:cNvPr>
          <p:cNvSpPr>
            <a:spLocks noGrp="1"/>
          </p:cNvSpPr>
          <p:nvPr>
            <p:ph type="title"/>
          </p:nvPr>
        </p:nvSpPr>
        <p:spPr/>
        <p:txBody>
          <a:bodyPr/>
          <a:lstStyle/>
          <a:p>
            <a:r>
              <a:rPr lang="en-AU"/>
              <a:t>STATION 13</a:t>
            </a:r>
          </a:p>
        </p:txBody>
      </p:sp>
      <p:sp>
        <p:nvSpPr>
          <p:cNvPr id="4" name="Text Placeholder 3">
            <a:extLst>
              <a:ext uri="{FF2B5EF4-FFF2-40B4-BE49-F238E27FC236}">
                <a16:creationId xmlns:a16="http://schemas.microsoft.com/office/drawing/2014/main" id="{69411C39-D756-9B27-0225-BD58175BFD5B}"/>
              </a:ext>
            </a:extLst>
          </p:cNvPr>
          <p:cNvSpPr>
            <a:spLocks noGrp="1"/>
          </p:cNvSpPr>
          <p:nvPr>
            <p:ph type="body" sz="quarter" idx="12"/>
          </p:nvPr>
        </p:nvSpPr>
        <p:spPr/>
        <p:txBody>
          <a:bodyPr anchor="ctr"/>
          <a:lstStyle/>
          <a:p>
            <a:r>
              <a:rPr lang="en-AU" sz="2200"/>
              <a:t>Joseph of Arimathaea kept his care for Jesus secret because he was afraid of what might happen if it became public. But his fear did not keep him from acting with care and human dignity. </a:t>
            </a:r>
          </a:p>
        </p:txBody>
      </p:sp>
      <p:sp>
        <p:nvSpPr>
          <p:cNvPr id="5" name="Text Placeholder 4">
            <a:extLst>
              <a:ext uri="{FF2B5EF4-FFF2-40B4-BE49-F238E27FC236}">
                <a16:creationId xmlns:a16="http://schemas.microsoft.com/office/drawing/2014/main" id="{A250A1B4-C350-1284-A709-6FA716295EC3}"/>
              </a:ext>
            </a:extLst>
          </p:cNvPr>
          <p:cNvSpPr>
            <a:spLocks noGrp="1"/>
          </p:cNvSpPr>
          <p:nvPr>
            <p:ph type="body" sz="quarter" idx="13"/>
          </p:nvPr>
        </p:nvSpPr>
        <p:spPr/>
        <p:txBody>
          <a:bodyPr/>
          <a:lstStyle/>
          <a:p>
            <a:r>
              <a:rPr lang="en-AU"/>
              <a:t>Jesus is taken down from the cross</a:t>
            </a:r>
          </a:p>
        </p:txBody>
      </p:sp>
      <p:sp>
        <p:nvSpPr>
          <p:cNvPr id="3" name="Text Placeholder 2">
            <a:extLst>
              <a:ext uri="{FF2B5EF4-FFF2-40B4-BE49-F238E27FC236}">
                <a16:creationId xmlns:a16="http://schemas.microsoft.com/office/drawing/2014/main" id="{55E3BDA3-50F6-C970-219A-F3AE969A5B07}"/>
              </a:ext>
            </a:extLst>
          </p:cNvPr>
          <p:cNvSpPr>
            <a:spLocks noGrp="1"/>
          </p:cNvSpPr>
          <p:nvPr>
            <p:ph type="body" sz="quarter" idx="14"/>
          </p:nvPr>
        </p:nvSpPr>
        <p:spPr>
          <a:prstGeom prst="roundRect">
            <a:avLst/>
          </a:prstGeom>
        </p:spPr>
        <p:txBody>
          <a:bodyPr anchor="ctr"/>
          <a:lstStyle/>
          <a:p>
            <a:r>
              <a:rPr lang="en-AU" sz="2200">
                <a:solidFill>
                  <a:schemeClr val="bg1"/>
                </a:solidFill>
                <a:latin typeface="Arial"/>
                <a:cs typeface="Arial"/>
              </a:rPr>
              <a:t>A secret follower of Jesus named Joseph of Arimathaea asks Pilate if he can remove the body of Jesus from the cross. Pilate allows it, so Joseph and another follower named Nicodemus take it away and prepare it for burial.  </a:t>
            </a:r>
            <a:endParaRPr lang="en-US" sz="2200">
              <a:solidFill>
                <a:schemeClr val="bg1"/>
              </a:solidFill>
            </a:endParaRPr>
          </a:p>
        </p:txBody>
      </p:sp>
    </p:spTree>
    <p:extLst>
      <p:ext uri="{BB962C8B-B14F-4D97-AF65-F5344CB8AC3E}">
        <p14:creationId xmlns:p14="http://schemas.microsoft.com/office/powerpoint/2010/main" val="42157502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0B0A20D6-4F26-F67B-8A18-6C1115F58C1C}"/>
            </a:ext>
          </a:extLst>
        </p:cNvPr>
        <p:cNvGrpSpPr/>
        <p:nvPr/>
      </p:nvGrpSpPr>
      <p:grpSpPr>
        <a:xfrm>
          <a:off x="0" y="0"/>
          <a:ext cx="0" cy="0"/>
          <a:chOff x="0" y="0"/>
          <a:chExt cx="0" cy="0"/>
        </a:xfrm>
      </p:grpSpPr>
      <p:pic>
        <p:nvPicPr>
          <p:cNvPr id="4" name="Picture 3" descr="A group of people standing outside holding carpentry equipment.">
            <a:extLst>
              <a:ext uri="{FF2B5EF4-FFF2-40B4-BE49-F238E27FC236}">
                <a16:creationId xmlns:a16="http://schemas.microsoft.com/office/drawing/2014/main" id="{3A7FDAA4-9017-B7BB-3239-EECCA0B72EE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1EEC0B81-F6E4-A0FE-4C42-7EF268ECB53A}"/>
              </a:ext>
            </a:extLst>
          </p:cNvPr>
          <p:cNvSpPr>
            <a:spLocks noGrp="1"/>
          </p:cNvSpPr>
          <p:nvPr>
            <p:ph type="body" sz="quarter" idx="12"/>
          </p:nvPr>
        </p:nvSpPr>
        <p:spPr>
          <a:xfrm>
            <a:off x="285365" y="294393"/>
            <a:ext cx="2353060" cy="759072"/>
          </a:xfrm>
        </p:spPr>
        <p:txBody>
          <a:bodyPr/>
          <a:lstStyle/>
          <a:p>
            <a:r>
              <a:rPr lang="en-AU"/>
              <a:t>Roland’s Story</a:t>
            </a:r>
          </a:p>
        </p:txBody>
      </p:sp>
      <p:sp>
        <p:nvSpPr>
          <p:cNvPr id="5" name="Freeform 4">
            <a:extLst>
              <a:ext uri="{FF2B5EF4-FFF2-40B4-BE49-F238E27FC236}">
                <a16:creationId xmlns:a16="http://schemas.microsoft.com/office/drawing/2014/main" id="{6F9CBC9D-6A93-21DA-54A0-61B90026E258}"/>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0FD29FF2-ED0A-56A2-8387-6915D3A6BD96}"/>
              </a:ext>
            </a:extLst>
          </p:cNvPr>
          <p:cNvSpPr txBox="1">
            <a:spLocks/>
          </p:cNvSpPr>
          <p:nvPr/>
        </p:nvSpPr>
        <p:spPr>
          <a:xfrm>
            <a:off x="251202" y="6110038"/>
            <a:ext cx="7780463" cy="634880"/>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US" sz="1200">
                <a:ea typeface="Roboto" panose="02000000000000000000" pitchFamily="2" charset="0"/>
                <a:cs typeface="Roboto" panose="02000000000000000000" pitchFamily="2" charset="0"/>
              </a:rPr>
              <a:t>Roland learnt carpentry skills through the Youth Strengthening Capacity program in the Democratic Republic of the Congo. He is now a mentor to other community members enabling them to  be self-reliant. Photo: Arlette Bashizi/Caritas Australia</a:t>
            </a:r>
          </a:p>
        </p:txBody>
      </p:sp>
    </p:spTree>
    <p:extLst>
      <p:ext uri="{BB962C8B-B14F-4D97-AF65-F5344CB8AC3E}">
        <p14:creationId xmlns:p14="http://schemas.microsoft.com/office/powerpoint/2010/main" val="13138677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C9DAA-A8B4-C14E-5636-43AB2D7F816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0177230-4150-4D0B-8CE9-89DACC25065F}"/>
              </a:ext>
            </a:extLst>
          </p:cNvPr>
          <p:cNvSpPr>
            <a:spLocks noGrp="1"/>
          </p:cNvSpPr>
          <p:nvPr>
            <p:ph type="body" sz="quarter" idx="12"/>
          </p:nvPr>
        </p:nvSpPr>
        <p:spPr/>
        <p:txBody>
          <a:bodyPr/>
          <a:lstStyle/>
          <a:p>
            <a:pPr>
              <a:lnSpc>
                <a:spcPct val="110000"/>
              </a:lnSpc>
              <a:spcAft>
                <a:spcPts val="600"/>
              </a:spcAft>
            </a:pPr>
            <a:r>
              <a:rPr lang="en-US" i="1"/>
              <a:t>‘</a:t>
            </a:r>
            <a:r>
              <a:rPr lang="en-AU" i="1"/>
              <a:t>No sign of affection [love], even the smallest, will ever be forgotten, especially if it is shown to those who are suffering, lonely or in need.’</a:t>
            </a:r>
            <a:endParaRPr lang="en-US" i="1"/>
          </a:p>
          <a:p>
            <a:pPr algn="r">
              <a:lnSpc>
                <a:spcPct val="110000"/>
              </a:lnSpc>
              <a:spcAft>
                <a:spcPts val="600"/>
              </a:spcAft>
            </a:pPr>
            <a:r>
              <a:rPr lang="en-US"/>
              <a:t>Pope Leo XIV, </a:t>
            </a:r>
            <a:r>
              <a:rPr lang="en-US" i="1"/>
              <a:t>Dilexi Te n4</a:t>
            </a:r>
          </a:p>
        </p:txBody>
      </p:sp>
      <p:sp>
        <p:nvSpPr>
          <p:cNvPr id="5" name="Text Placeholder 4">
            <a:extLst>
              <a:ext uri="{FF2B5EF4-FFF2-40B4-BE49-F238E27FC236}">
                <a16:creationId xmlns:a16="http://schemas.microsoft.com/office/drawing/2014/main" id="{CDEBBCE7-0663-467A-5958-139BCBEA843E}"/>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Who inspired you to act with love?</a:t>
            </a:r>
          </a:p>
          <a:p>
            <a:pPr marL="342900" indent="-342900">
              <a:lnSpc>
                <a:spcPct val="110000"/>
              </a:lnSpc>
              <a:spcBef>
                <a:spcPts val="0"/>
              </a:spcBef>
              <a:buFont typeface="Arial" panose="020B0604020202020204" pitchFamily="34" charset="0"/>
              <a:buChar char="•"/>
            </a:pPr>
            <a:r>
              <a:rPr lang="en-AU" sz="2200"/>
              <a:t>How can you let love guide the way you encourage someone in your life?</a:t>
            </a:r>
          </a:p>
        </p:txBody>
      </p:sp>
      <p:sp>
        <p:nvSpPr>
          <p:cNvPr id="4" name="Text Placeholder 3">
            <a:extLst>
              <a:ext uri="{FF2B5EF4-FFF2-40B4-BE49-F238E27FC236}">
                <a16:creationId xmlns:a16="http://schemas.microsoft.com/office/drawing/2014/main" id="{E780C917-22DA-FF78-D54F-3FA295F27636}"/>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a:t>
            </a:r>
            <a:r>
              <a:rPr lang="en-US" sz="2200"/>
              <a:t>your love beyond measure inspires love in return.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love.</a:t>
            </a:r>
          </a:p>
          <a:p>
            <a:endParaRPr lang="en-AU"/>
          </a:p>
        </p:txBody>
      </p:sp>
      <p:sp>
        <p:nvSpPr>
          <p:cNvPr id="6" name="Text Placeholder 5">
            <a:extLst>
              <a:ext uri="{FF2B5EF4-FFF2-40B4-BE49-F238E27FC236}">
                <a16:creationId xmlns:a16="http://schemas.microsoft.com/office/drawing/2014/main" id="{858EB754-DDC9-4C12-DD42-12B5E9F433CE}"/>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7466942B-8F96-D4E5-E8D8-2863C50FBC4A}"/>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4059522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7370D-1226-991C-5087-012E70CBC9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59243B-085D-25F5-9054-9C9097C8BEE0}"/>
              </a:ext>
            </a:extLst>
          </p:cNvPr>
          <p:cNvSpPr>
            <a:spLocks noGrp="1"/>
          </p:cNvSpPr>
          <p:nvPr>
            <p:ph type="title"/>
          </p:nvPr>
        </p:nvSpPr>
        <p:spPr/>
        <p:txBody>
          <a:bodyPr/>
          <a:lstStyle/>
          <a:p>
            <a:r>
              <a:rPr lang="en-AU"/>
              <a:t>STATION 14</a:t>
            </a:r>
          </a:p>
        </p:txBody>
      </p:sp>
      <p:sp>
        <p:nvSpPr>
          <p:cNvPr id="4" name="Text Placeholder 3">
            <a:extLst>
              <a:ext uri="{FF2B5EF4-FFF2-40B4-BE49-F238E27FC236}">
                <a16:creationId xmlns:a16="http://schemas.microsoft.com/office/drawing/2014/main" id="{41908163-9FFD-C5BF-98C0-C66CAF53EE27}"/>
              </a:ext>
            </a:extLst>
          </p:cNvPr>
          <p:cNvSpPr>
            <a:spLocks noGrp="1"/>
          </p:cNvSpPr>
          <p:nvPr>
            <p:ph type="body" sz="quarter" idx="12"/>
          </p:nvPr>
        </p:nvSpPr>
        <p:spPr/>
        <p:txBody>
          <a:bodyPr anchor="ctr"/>
          <a:lstStyle/>
          <a:p>
            <a:r>
              <a:rPr lang="en-AU" sz="2200">
                <a:latin typeface="Arial"/>
                <a:cs typeface="Arial"/>
              </a:rPr>
              <a:t>Having endured a terrible loss, Jesus's friends were afraid and hid themselves away. But soon, compelled by love and courage, Mary Magdalene, Simon Peter and John, would return to the tomb, only to find it empty.</a:t>
            </a:r>
            <a:endParaRPr lang="en-AU" sz="2200"/>
          </a:p>
        </p:txBody>
      </p:sp>
      <p:sp>
        <p:nvSpPr>
          <p:cNvPr id="5" name="Text Placeholder 4">
            <a:extLst>
              <a:ext uri="{FF2B5EF4-FFF2-40B4-BE49-F238E27FC236}">
                <a16:creationId xmlns:a16="http://schemas.microsoft.com/office/drawing/2014/main" id="{838738B5-6FB9-F65D-7257-3F7EED8C599E}"/>
              </a:ext>
            </a:extLst>
          </p:cNvPr>
          <p:cNvSpPr>
            <a:spLocks noGrp="1"/>
          </p:cNvSpPr>
          <p:nvPr>
            <p:ph type="body" sz="quarter" idx="13"/>
          </p:nvPr>
        </p:nvSpPr>
        <p:spPr/>
        <p:txBody>
          <a:bodyPr/>
          <a:lstStyle/>
          <a:p>
            <a:r>
              <a:rPr lang="en-AU"/>
              <a:t>Jesus is laid in the tomb</a:t>
            </a:r>
          </a:p>
        </p:txBody>
      </p:sp>
      <p:sp>
        <p:nvSpPr>
          <p:cNvPr id="3" name="Text Placeholder 2">
            <a:extLst>
              <a:ext uri="{FF2B5EF4-FFF2-40B4-BE49-F238E27FC236}">
                <a16:creationId xmlns:a16="http://schemas.microsoft.com/office/drawing/2014/main" id="{4C3F61EB-2949-5A2E-B0FD-9EB201623247}"/>
              </a:ext>
            </a:extLst>
          </p:cNvPr>
          <p:cNvSpPr>
            <a:spLocks noGrp="1"/>
          </p:cNvSpPr>
          <p:nvPr>
            <p:ph type="body" sz="quarter" idx="14"/>
          </p:nvPr>
        </p:nvSpPr>
        <p:spPr>
          <a:prstGeom prst="roundRect">
            <a:avLst/>
          </a:prstGeom>
        </p:spPr>
        <p:txBody>
          <a:bodyPr anchor="ctr"/>
          <a:lstStyle/>
          <a:p>
            <a:r>
              <a:rPr lang="en-AU" sz="2200">
                <a:solidFill>
                  <a:schemeClr val="bg1"/>
                </a:solidFill>
                <a:latin typeface="Arial"/>
                <a:cs typeface="Arial"/>
              </a:rPr>
              <a:t>Joseph of Arimathaea and Nicodemus wrap Jesus's body in linen cloths, with myrrh and aloes, then they lay it in a new tomb in the garden, near to where Jesus was crucified.</a:t>
            </a:r>
            <a:endParaRPr lang="en-US" sz="2200">
              <a:solidFill>
                <a:schemeClr val="bg1"/>
              </a:solidFill>
            </a:endParaRPr>
          </a:p>
        </p:txBody>
      </p:sp>
    </p:spTree>
    <p:extLst>
      <p:ext uri="{BB962C8B-B14F-4D97-AF65-F5344CB8AC3E}">
        <p14:creationId xmlns:p14="http://schemas.microsoft.com/office/powerpoint/2010/main" val="37053599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842313BC-BF8E-B7AB-F830-768E075CC827}"/>
            </a:ext>
          </a:extLst>
        </p:cNvPr>
        <p:cNvGrpSpPr/>
        <p:nvPr/>
      </p:nvGrpSpPr>
      <p:grpSpPr>
        <a:xfrm>
          <a:off x="0" y="0"/>
          <a:ext cx="0" cy="0"/>
          <a:chOff x="0" y="0"/>
          <a:chExt cx="0" cy="0"/>
        </a:xfrm>
      </p:grpSpPr>
      <p:pic>
        <p:nvPicPr>
          <p:cNvPr id="6" name="Picture 5" descr="A woman with a physical disability affecting her arm sits at a table using a sewing machine.">
            <a:extLst>
              <a:ext uri="{FF2B5EF4-FFF2-40B4-BE49-F238E27FC236}">
                <a16:creationId xmlns:a16="http://schemas.microsoft.com/office/drawing/2014/main" id="{03A3036B-8384-414E-794A-81AD358C337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1"/>
            <a:ext cx="9906000" cy="6858001"/>
          </a:xfrm>
          <a:prstGeom prst="rect">
            <a:avLst/>
          </a:prstGeom>
        </p:spPr>
      </p:pic>
      <p:sp>
        <p:nvSpPr>
          <p:cNvPr id="2" name="Text Placeholder 1">
            <a:extLst>
              <a:ext uri="{FF2B5EF4-FFF2-40B4-BE49-F238E27FC236}">
                <a16:creationId xmlns:a16="http://schemas.microsoft.com/office/drawing/2014/main" id="{81C52427-15EC-F5AD-9C3B-C9CAE453764D}"/>
              </a:ext>
            </a:extLst>
          </p:cNvPr>
          <p:cNvSpPr>
            <a:spLocks noGrp="1"/>
          </p:cNvSpPr>
          <p:nvPr>
            <p:ph type="body" sz="quarter" idx="12"/>
          </p:nvPr>
        </p:nvSpPr>
        <p:spPr>
          <a:xfrm>
            <a:off x="285364" y="294393"/>
            <a:ext cx="2915035" cy="759072"/>
          </a:xfrm>
        </p:spPr>
        <p:txBody>
          <a:bodyPr/>
          <a:lstStyle/>
          <a:p>
            <a:pPr algn="ctr"/>
            <a:r>
              <a:rPr lang="en-AU" dirty="0"/>
              <a:t>Fir Kumari’s Story</a:t>
            </a:r>
          </a:p>
        </p:txBody>
      </p:sp>
      <p:sp>
        <p:nvSpPr>
          <p:cNvPr id="3" name="Freeform 4">
            <a:extLst>
              <a:ext uri="{FF2B5EF4-FFF2-40B4-BE49-F238E27FC236}">
                <a16:creationId xmlns:a16="http://schemas.microsoft.com/office/drawing/2014/main" id="{F3D365AF-2C0B-6469-ED86-A9E9290795F4}"/>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4" name="Content Placeholder 5">
            <a:extLst>
              <a:ext uri="{FF2B5EF4-FFF2-40B4-BE49-F238E27FC236}">
                <a16:creationId xmlns:a16="http://schemas.microsoft.com/office/drawing/2014/main" id="{B71773D0-1FD5-05FF-D649-06E04C3B54FD}"/>
              </a:ext>
            </a:extLst>
          </p:cNvPr>
          <p:cNvSpPr txBox="1">
            <a:spLocks/>
          </p:cNvSpPr>
          <p:nvPr/>
        </p:nvSpPr>
        <p:spPr>
          <a:xfrm>
            <a:off x="285365" y="6242358"/>
            <a:ext cx="5419399"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US" sz="1200" dirty="0">
                <a:ea typeface="Roboto" panose="02000000000000000000" pitchFamily="2" charset="0"/>
                <a:cs typeface="Roboto" panose="02000000000000000000" pitchFamily="2" charset="0"/>
              </a:rPr>
              <a:t>Fir Kumari sews using her new electric sewing machine. Photo:</a:t>
            </a:r>
            <a:r>
              <a:rPr lang="en-AU" sz="1200" dirty="0">
                <a:ea typeface="Roboto" panose="02000000000000000000" pitchFamily="2" charset="0"/>
                <a:cs typeface="Roboto" panose="02000000000000000000" pitchFamily="2" charset="0"/>
              </a:rPr>
              <a:t> Caritas Nepal</a:t>
            </a:r>
            <a:endParaRPr lang="en-AU" sz="1200" dirty="0"/>
          </a:p>
        </p:txBody>
      </p:sp>
    </p:spTree>
    <p:extLst>
      <p:ext uri="{BB962C8B-B14F-4D97-AF65-F5344CB8AC3E}">
        <p14:creationId xmlns:p14="http://schemas.microsoft.com/office/powerpoint/2010/main" val="1321656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B18D9-4FEA-FBC8-9D11-6D3CAC032EA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8E916F0-3110-3B2E-5925-3FD0670F613A}"/>
              </a:ext>
            </a:extLst>
          </p:cNvPr>
          <p:cNvSpPr>
            <a:spLocks noGrp="1"/>
          </p:cNvSpPr>
          <p:nvPr>
            <p:ph type="body" sz="quarter" idx="12"/>
          </p:nvPr>
        </p:nvSpPr>
        <p:spPr/>
        <p:txBody>
          <a:bodyPr/>
          <a:lstStyle/>
          <a:p>
            <a:pPr>
              <a:lnSpc>
                <a:spcPct val="110000"/>
              </a:lnSpc>
              <a:spcAft>
                <a:spcPts val="600"/>
              </a:spcAft>
            </a:pPr>
            <a:r>
              <a:rPr lang="en-US" i="1"/>
              <a:t>‘Let ours be a time remembered for the awakening of a new reverence for life…’</a:t>
            </a:r>
          </a:p>
          <a:p>
            <a:pPr algn="r">
              <a:lnSpc>
                <a:spcPct val="110000"/>
              </a:lnSpc>
              <a:spcAft>
                <a:spcPts val="600"/>
              </a:spcAft>
            </a:pPr>
            <a:r>
              <a:rPr lang="en-US"/>
              <a:t>*Earth Charter (2000) in Pope Francis, </a:t>
            </a:r>
            <a:r>
              <a:rPr lang="en-US" i="1"/>
              <a:t>Laudato Si’ </a:t>
            </a:r>
            <a:r>
              <a:rPr lang="en-US"/>
              <a:t>n207</a:t>
            </a:r>
          </a:p>
        </p:txBody>
      </p:sp>
      <p:sp>
        <p:nvSpPr>
          <p:cNvPr id="5" name="Text Placeholder 4">
            <a:extLst>
              <a:ext uri="{FF2B5EF4-FFF2-40B4-BE49-F238E27FC236}">
                <a16:creationId xmlns:a16="http://schemas.microsoft.com/office/drawing/2014/main" id="{755BA2FF-13C2-F364-AD23-220EEC5D1CBC}"/>
              </a:ext>
            </a:extLst>
          </p:cNvPr>
          <p:cNvSpPr>
            <a:spLocks noGrp="1"/>
          </p:cNvSpPr>
          <p:nvPr>
            <p:ph type="body" sz="quarter" idx="14"/>
          </p:nvPr>
        </p:nvSpPr>
        <p:spPr/>
        <p:txBody>
          <a:bodyPr/>
          <a:lstStyle/>
          <a:p>
            <a:pPr>
              <a:lnSpc>
                <a:spcPct val="110000"/>
              </a:lnSpc>
              <a:spcBef>
                <a:spcPts val="0"/>
              </a:spcBef>
            </a:pPr>
            <a:r>
              <a:rPr lang="en-AU" sz="2200" dirty="0"/>
              <a:t>Fir Kumari’s determination has opened new possibilities for her and others.</a:t>
            </a:r>
          </a:p>
          <a:p>
            <a:pPr marL="342900" indent="-342900">
              <a:lnSpc>
                <a:spcPct val="110000"/>
              </a:lnSpc>
              <a:spcBef>
                <a:spcPts val="0"/>
              </a:spcBef>
              <a:buFont typeface="Arial" panose="020B0604020202020204" pitchFamily="34" charset="0"/>
              <a:buChar char="•"/>
            </a:pPr>
            <a:r>
              <a:rPr lang="en-AU" sz="2200" dirty="0"/>
              <a:t>What small acts of courage can you take in your daily life?</a:t>
            </a:r>
          </a:p>
          <a:p>
            <a:pPr marL="342900" indent="-342900">
              <a:lnSpc>
                <a:spcPct val="110000"/>
              </a:lnSpc>
              <a:spcBef>
                <a:spcPts val="0"/>
              </a:spcBef>
              <a:buFont typeface="Arial" panose="020B0604020202020204" pitchFamily="34" charset="0"/>
              <a:buChar char="•"/>
            </a:pPr>
            <a:r>
              <a:rPr lang="en-AU" sz="2200" dirty="0"/>
              <a:t>How can you support someone as they take a courageous first step?</a:t>
            </a:r>
          </a:p>
        </p:txBody>
      </p:sp>
      <p:sp>
        <p:nvSpPr>
          <p:cNvPr id="4" name="Text Placeholder 3">
            <a:extLst>
              <a:ext uri="{FF2B5EF4-FFF2-40B4-BE49-F238E27FC236}">
                <a16:creationId xmlns:a16="http://schemas.microsoft.com/office/drawing/2014/main" id="{E6160B74-4F59-304F-156B-C2B3A7076665}"/>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a:t>
            </a:r>
            <a:r>
              <a:rPr lang="en-US" sz="2200"/>
              <a:t>inspire us to be courageous.</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courage.</a:t>
            </a:r>
          </a:p>
          <a:p>
            <a:endParaRPr lang="en-AU"/>
          </a:p>
        </p:txBody>
      </p:sp>
      <p:sp>
        <p:nvSpPr>
          <p:cNvPr id="6" name="Text Placeholder 5">
            <a:extLst>
              <a:ext uri="{FF2B5EF4-FFF2-40B4-BE49-F238E27FC236}">
                <a16:creationId xmlns:a16="http://schemas.microsoft.com/office/drawing/2014/main" id="{0CA4200D-DDD2-3BF3-6ED4-A41A87C5FC33}"/>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8B950406-3E17-6520-C01D-8D612421DFBF}"/>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49924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8F1DFC-7F85-2018-7AE1-566F4EDC16B5}"/>
              </a:ext>
            </a:extLst>
          </p:cNvPr>
          <p:cNvSpPr>
            <a:spLocks noGrp="1"/>
          </p:cNvSpPr>
          <p:nvPr>
            <p:ph type="body" sz="quarter" idx="12"/>
          </p:nvPr>
        </p:nvSpPr>
        <p:spPr>
          <a:xfrm>
            <a:off x="1480335" y="1173822"/>
            <a:ext cx="6945329" cy="4510355"/>
          </a:xfrm>
        </p:spPr>
        <p:txBody>
          <a:bodyPr/>
          <a:lstStyle/>
          <a:p>
            <a:pPr algn="ctr"/>
            <a:r>
              <a:rPr lang="en-AU" sz="2400" b="1">
                <a:solidFill>
                  <a:schemeClr val="accent1"/>
                </a:solidFill>
              </a:rPr>
              <a:t>CLOSE</a:t>
            </a:r>
          </a:p>
          <a:p>
            <a:pPr algn="ctr"/>
            <a:endParaRPr lang="en-AU" sz="2400" b="1">
              <a:solidFill>
                <a:schemeClr val="accent6"/>
              </a:solidFill>
            </a:endParaRPr>
          </a:p>
          <a:p>
            <a:pPr algn="ctr">
              <a:spcAft>
                <a:spcPts val="600"/>
              </a:spcAft>
            </a:pPr>
            <a:r>
              <a:rPr lang="en-US" sz="2200" spc="-10">
                <a:ea typeface="Roboto" panose="02000000000000000000" pitchFamily="2" charset="0"/>
                <a:cs typeface="Roboto" panose="02000000000000000000" pitchFamily="2" charset="0"/>
              </a:rPr>
              <a:t>We have walked the way of the cross. Now we continue in the way of hope, remembering that Christ is risen!</a:t>
            </a:r>
          </a:p>
          <a:p>
            <a:pPr algn="ctr">
              <a:spcAft>
                <a:spcPts val="600"/>
              </a:spcAft>
            </a:pPr>
            <a:endParaRPr lang="en-US" sz="2200" spc="-10">
              <a:ea typeface="Roboto" panose="02000000000000000000" pitchFamily="2" charset="0"/>
              <a:cs typeface="Roboto" panose="02000000000000000000" pitchFamily="2" charset="0"/>
            </a:endParaRPr>
          </a:p>
          <a:p>
            <a:pPr algn="ctr">
              <a:spcAft>
                <a:spcPts val="600"/>
              </a:spcAft>
            </a:pPr>
            <a:r>
              <a:rPr lang="en-US" sz="2200" spc="-10">
                <a:ea typeface="Roboto" panose="02000000000000000000" pitchFamily="2" charset="0"/>
                <a:cs typeface="Roboto" panose="02000000000000000000" pitchFamily="2" charset="0"/>
              </a:rPr>
              <a:t>May we follow the way of hope, working together to end poverty, promote justice and uphold dignity.</a:t>
            </a:r>
          </a:p>
          <a:p>
            <a:pPr algn="ctr">
              <a:spcAft>
                <a:spcPts val="600"/>
              </a:spcAft>
            </a:pPr>
            <a:r>
              <a:rPr lang="en-US" sz="2200" spc="-10">
                <a:ea typeface="Roboto" panose="02000000000000000000" pitchFamily="2" charset="0"/>
                <a:cs typeface="Roboto" panose="02000000000000000000" pitchFamily="2" charset="0"/>
              </a:rPr>
              <a:t>Amen</a:t>
            </a:r>
          </a:p>
          <a:p>
            <a:pPr algn="ctr"/>
            <a:endParaRPr lang="en-AU"/>
          </a:p>
        </p:txBody>
      </p:sp>
    </p:spTree>
    <p:extLst>
      <p:ext uri="{BB962C8B-B14F-4D97-AF65-F5344CB8AC3E}">
        <p14:creationId xmlns:p14="http://schemas.microsoft.com/office/powerpoint/2010/main" val="42601648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376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EBA6F9F3-9864-CFA8-46B1-CB8B9EA626A8}"/>
            </a:ext>
          </a:extLst>
        </p:cNvPr>
        <p:cNvGrpSpPr/>
        <p:nvPr/>
      </p:nvGrpSpPr>
      <p:grpSpPr>
        <a:xfrm>
          <a:off x="0" y="0"/>
          <a:ext cx="0" cy="0"/>
          <a:chOff x="0" y="0"/>
          <a:chExt cx="0" cy="0"/>
        </a:xfrm>
      </p:grpSpPr>
      <p:pic>
        <p:nvPicPr>
          <p:cNvPr id="4" name="Picture 3" descr="A woman stands outside, cutting fabric near a sewing machine while two people watch.">
            <a:extLst>
              <a:ext uri="{FF2B5EF4-FFF2-40B4-BE49-F238E27FC236}">
                <a16:creationId xmlns:a16="http://schemas.microsoft.com/office/drawing/2014/main" id="{E1CE8943-60F9-E6EB-417A-B6832FF13CC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1"/>
            <a:ext cx="9906001" cy="6858000"/>
          </a:xfrm>
          <a:prstGeom prst="rect">
            <a:avLst/>
          </a:prstGeom>
        </p:spPr>
      </p:pic>
      <p:sp>
        <p:nvSpPr>
          <p:cNvPr id="2" name="Text Placeholder 1">
            <a:extLst>
              <a:ext uri="{FF2B5EF4-FFF2-40B4-BE49-F238E27FC236}">
                <a16:creationId xmlns:a16="http://schemas.microsoft.com/office/drawing/2014/main" id="{77C1B7AC-5F39-E1B1-9AA6-F9F61A249ACB}"/>
              </a:ext>
            </a:extLst>
          </p:cNvPr>
          <p:cNvSpPr>
            <a:spLocks noGrp="1"/>
          </p:cNvSpPr>
          <p:nvPr>
            <p:ph type="body" sz="quarter" idx="12"/>
          </p:nvPr>
        </p:nvSpPr>
        <p:spPr>
          <a:xfrm>
            <a:off x="285365" y="294393"/>
            <a:ext cx="2353060" cy="759072"/>
          </a:xfrm>
        </p:spPr>
        <p:txBody>
          <a:bodyPr/>
          <a:lstStyle/>
          <a:p>
            <a:pPr algn="ctr"/>
            <a:r>
              <a:rPr lang="en-AU"/>
              <a:t>Irene’s Story</a:t>
            </a:r>
          </a:p>
        </p:txBody>
      </p:sp>
      <p:sp>
        <p:nvSpPr>
          <p:cNvPr id="5" name="Freeform 4">
            <a:extLst>
              <a:ext uri="{FF2B5EF4-FFF2-40B4-BE49-F238E27FC236}">
                <a16:creationId xmlns:a16="http://schemas.microsoft.com/office/drawing/2014/main" id="{716EB19C-E0E9-8036-331F-2146D0A26E51}"/>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3F376D6F-AD20-D22A-70A9-8709F50A7B56}"/>
              </a:ext>
            </a:extLst>
          </p:cNvPr>
          <p:cNvSpPr txBox="1">
            <a:spLocks/>
          </p:cNvSpPr>
          <p:nvPr/>
        </p:nvSpPr>
        <p:spPr>
          <a:xfrm>
            <a:off x="244335" y="6242358"/>
            <a:ext cx="7657531" cy="508967"/>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Irene teaches other women how to sew after participating in the Caritas-supported youth empowerment program in Kongolo, Democratic Republic of the Congo. Photo: Arlette Bashizi/Caritas Australia</a:t>
            </a:r>
            <a:endParaRPr lang="en-US" sz="120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86225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5362DDB-1FF8-3240-F051-481DE3B08221}"/>
              </a:ext>
            </a:extLst>
          </p:cNvPr>
          <p:cNvSpPr>
            <a:spLocks noGrp="1"/>
          </p:cNvSpPr>
          <p:nvPr>
            <p:ph type="body" sz="quarter" idx="12"/>
          </p:nvPr>
        </p:nvSpPr>
        <p:spPr/>
        <p:txBody>
          <a:bodyPr anchor="ctr"/>
          <a:lstStyle/>
          <a:p>
            <a:r>
              <a:rPr lang="en-US" i="1"/>
              <a:t>‘Let us all do what we can. We can all do something, at least have a sense of understanding’</a:t>
            </a:r>
          </a:p>
          <a:p>
            <a:pPr algn="r"/>
            <a:r>
              <a:rPr lang="en-US"/>
              <a:t>Saint Oscar Romero, 24 March 1980</a:t>
            </a:r>
            <a:endParaRPr lang="en-AU"/>
          </a:p>
        </p:txBody>
      </p:sp>
      <p:sp>
        <p:nvSpPr>
          <p:cNvPr id="2" name="Text Placeholder 1">
            <a:extLst>
              <a:ext uri="{FF2B5EF4-FFF2-40B4-BE49-F238E27FC236}">
                <a16:creationId xmlns:a16="http://schemas.microsoft.com/office/drawing/2014/main" id="{D19E8646-DBDF-19AE-CB81-9D708C88271F}"/>
              </a:ext>
            </a:extLst>
          </p:cNvPr>
          <p:cNvSpPr>
            <a:spLocks noGrp="1"/>
          </p:cNvSpPr>
          <p:nvPr>
            <p:ph type="body" sz="quarter" idx="14"/>
          </p:nvPr>
        </p:nvSpPr>
        <p:spPr/>
        <p:txBody>
          <a:bodyPr/>
          <a:lstStyle/>
          <a:p>
            <a:pPr>
              <a:lnSpc>
                <a:spcPct val="110000"/>
              </a:lnSpc>
              <a:spcBef>
                <a:spcPts val="0"/>
              </a:spcBef>
            </a:pPr>
            <a:r>
              <a:rPr lang="en-AU" sz="2200"/>
              <a:t>Irene used her talents to build a stronger future for her family.</a:t>
            </a:r>
          </a:p>
          <a:p>
            <a:pPr marL="342900" indent="-342900">
              <a:lnSpc>
                <a:spcPct val="110000"/>
              </a:lnSpc>
              <a:spcBef>
                <a:spcPts val="0"/>
              </a:spcBef>
              <a:buFont typeface="Arial" panose="020B0604020202020204" pitchFamily="34" charset="0"/>
              <a:buChar char="•"/>
            </a:pPr>
            <a:r>
              <a:rPr lang="en-AU" sz="2200"/>
              <a:t>What gifts or abilities could you use to support justice for others?</a:t>
            </a:r>
          </a:p>
          <a:p>
            <a:pPr marL="342900" indent="-342900">
              <a:lnSpc>
                <a:spcPct val="110000"/>
              </a:lnSpc>
              <a:spcBef>
                <a:spcPts val="0"/>
              </a:spcBef>
              <a:buFont typeface="Arial" panose="020B0604020202020204" pitchFamily="34" charset="0"/>
              <a:buChar char="•"/>
            </a:pPr>
            <a:r>
              <a:rPr lang="en-AU" sz="2200"/>
              <a:t>Where do you see dignity being denied in our world and how might you respond?</a:t>
            </a:r>
          </a:p>
          <a:p>
            <a:endParaRPr lang="en-AU" sz="2400"/>
          </a:p>
        </p:txBody>
      </p:sp>
      <p:sp>
        <p:nvSpPr>
          <p:cNvPr id="4" name="Text Placeholder 3">
            <a:extLst>
              <a:ext uri="{FF2B5EF4-FFF2-40B4-BE49-F238E27FC236}">
                <a16:creationId xmlns:a16="http://schemas.microsoft.com/office/drawing/2014/main" id="{2A59BCDB-0D9C-7E21-8DFB-0D61BC80F7A3}"/>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stand for justice and respect the dignity of all people.</a:t>
            </a:r>
          </a:p>
          <a:p>
            <a:pPr marL="14400">
              <a:lnSpc>
                <a:spcPct val="110000"/>
              </a:lnSpc>
              <a:spcBef>
                <a:spcPts val="0"/>
              </a:spcBef>
            </a:pPr>
            <a:r>
              <a:rPr lang="en-US" sz="2200" b="1">
                <a:ea typeface="Roboto" panose="02000000000000000000" pitchFamily="2" charset="0"/>
                <a:cs typeface="Roboto" panose="02000000000000000000" pitchFamily="2" charset="0"/>
              </a:rPr>
              <a:t>May we follow the way of justice.</a:t>
            </a:r>
            <a:endParaRPr lang="en-AU" sz="2200" b="1">
              <a:ea typeface="Roboto" panose="02000000000000000000" pitchFamily="2" charset="0"/>
              <a:cs typeface="Roboto" panose="02000000000000000000" pitchFamily="2" charset="0"/>
            </a:endParaRPr>
          </a:p>
          <a:p>
            <a:endParaRPr lang="en-AU"/>
          </a:p>
        </p:txBody>
      </p:sp>
      <p:sp>
        <p:nvSpPr>
          <p:cNvPr id="6" name="Text Placeholder 5">
            <a:extLst>
              <a:ext uri="{FF2B5EF4-FFF2-40B4-BE49-F238E27FC236}">
                <a16:creationId xmlns:a16="http://schemas.microsoft.com/office/drawing/2014/main" id="{AEBA383D-BE4E-88E8-A950-131C05249269}"/>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669575F5-A791-B20F-08BA-81B3A6500BF7}"/>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726150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B94B9-0EE3-3E0E-D152-DB02F630AC8F}"/>
              </a:ext>
            </a:extLst>
          </p:cNvPr>
          <p:cNvSpPr>
            <a:spLocks noGrp="1"/>
          </p:cNvSpPr>
          <p:nvPr>
            <p:ph type="title"/>
          </p:nvPr>
        </p:nvSpPr>
        <p:spPr/>
        <p:txBody>
          <a:bodyPr/>
          <a:lstStyle/>
          <a:p>
            <a:r>
              <a:rPr lang="en-AU"/>
              <a:t>STATION 2</a:t>
            </a:r>
          </a:p>
        </p:txBody>
      </p:sp>
      <p:sp>
        <p:nvSpPr>
          <p:cNvPr id="4" name="Text Placeholder 3">
            <a:extLst>
              <a:ext uri="{FF2B5EF4-FFF2-40B4-BE49-F238E27FC236}">
                <a16:creationId xmlns:a16="http://schemas.microsoft.com/office/drawing/2014/main" id="{C2F4EA0F-8E97-CE29-6AE8-46BACBA28B7A}"/>
              </a:ext>
            </a:extLst>
          </p:cNvPr>
          <p:cNvSpPr>
            <a:spLocks noGrp="1"/>
          </p:cNvSpPr>
          <p:nvPr>
            <p:ph type="body" sz="quarter" idx="12"/>
          </p:nvPr>
        </p:nvSpPr>
        <p:spPr/>
        <p:txBody>
          <a:bodyPr anchor="ctr"/>
          <a:lstStyle/>
          <a:p>
            <a:r>
              <a:rPr lang="en-AU" sz="2200"/>
              <a:t>Jesus carried the weight of that heavy burden and understood the path ahead would be a difficult one. While he was in the garden, just before his arrest, he had even prayed that God would keep him from it: “</a:t>
            </a:r>
            <a:r>
              <a:rPr lang="en-AU" sz="2200" i="1"/>
              <a:t>Abba</a:t>
            </a:r>
            <a:r>
              <a:rPr lang="en-AU" sz="2200"/>
              <a:t>, Father, for you all things are possible. Take this cup from me. Yet not my will but yours be done.” </a:t>
            </a:r>
          </a:p>
        </p:txBody>
      </p:sp>
      <p:sp>
        <p:nvSpPr>
          <p:cNvPr id="5" name="Text Placeholder 4">
            <a:extLst>
              <a:ext uri="{FF2B5EF4-FFF2-40B4-BE49-F238E27FC236}">
                <a16:creationId xmlns:a16="http://schemas.microsoft.com/office/drawing/2014/main" id="{0E85679B-04EA-A839-F887-B4CA40D1325C}"/>
              </a:ext>
            </a:extLst>
          </p:cNvPr>
          <p:cNvSpPr>
            <a:spLocks noGrp="1"/>
          </p:cNvSpPr>
          <p:nvPr>
            <p:ph type="body" sz="quarter" idx="13"/>
          </p:nvPr>
        </p:nvSpPr>
        <p:spPr/>
        <p:txBody>
          <a:bodyPr/>
          <a:lstStyle/>
          <a:p>
            <a:r>
              <a:rPr lang="en-AU"/>
              <a:t>Jesus takes up the cross</a:t>
            </a:r>
          </a:p>
        </p:txBody>
      </p:sp>
      <p:sp>
        <p:nvSpPr>
          <p:cNvPr id="3" name="Text Placeholder 2">
            <a:extLst>
              <a:ext uri="{FF2B5EF4-FFF2-40B4-BE49-F238E27FC236}">
                <a16:creationId xmlns:a16="http://schemas.microsoft.com/office/drawing/2014/main" id="{54F1DAA0-8F67-6067-ED9C-18D5D758A082}"/>
              </a:ext>
            </a:extLst>
          </p:cNvPr>
          <p:cNvSpPr>
            <a:spLocks noGrp="1"/>
          </p:cNvSpPr>
          <p:nvPr>
            <p:ph type="body" sz="quarter" idx="14"/>
          </p:nvPr>
        </p:nvSpPr>
        <p:spPr>
          <a:prstGeom prst="roundRect">
            <a:avLst/>
          </a:prstGeom>
        </p:spPr>
        <p:txBody>
          <a:bodyPr anchor="ctr"/>
          <a:lstStyle/>
          <a:p>
            <a:r>
              <a:rPr lang="en-AU" sz="2200" dirty="0">
                <a:solidFill>
                  <a:schemeClr val="bg1"/>
                </a:solidFill>
              </a:rPr>
              <a:t>Jesus is made to carry his own cross all the way out of the city to a place called Golgotha or ‘the place of the skull’.</a:t>
            </a:r>
            <a:endParaRPr lang="en-US" sz="2200" dirty="0">
              <a:solidFill>
                <a:schemeClr val="bg1"/>
              </a:solidFill>
            </a:endParaRPr>
          </a:p>
        </p:txBody>
      </p:sp>
    </p:spTree>
    <p:extLst>
      <p:ext uri="{BB962C8B-B14F-4D97-AF65-F5344CB8AC3E}">
        <p14:creationId xmlns:p14="http://schemas.microsoft.com/office/powerpoint/2010/main" val="3342471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6251C69D-CF96-EF83-6AE8-8FD9736A129D}"/>
            </a:ext>
          </a:extLst>
        </p:cNvPr>
        <p:cNvGrpSpPr/>
        <p:nvPr/>
      </p:nvGrpSpPr>
      <p:grpSpPr>
        <a:xfrm>
          <a:off x="0" y="0"/>
          <a:ext cx="0" cy="0"/>
          <a:chOff x="0" y="0"/>
          <a:chExt cx="0" cy="0"/>
        </a:xfrm>
      </p:grpSpPr>
      <p:pic>
        <p:nvPicPr>
          <p:cNvPr id="5" name="Picture 4" descr="A woman wearing a head scarf stands next to a tray of coffee beans that are drying in the sun.">
            <a:extLst>
              <a:ext uri="{FF2B5EF4-FFF2-40B4-BE49-F238E27FC236}">
                <a16:creationId xmlns:a16="http://schemas.microsoft.com/office/drawing/2014/main" id="{FD6D2970-0D75-9F22-A681-535BA28227A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40393"/>
            <a:ext cx="9906001" cy="6898393"/>
          </a:xfrm>
          <a:prstGeom prst="rect">
            <a:avLst/>
          </a:prstGeom>
        </p:spPr>
      </p:pic>
      <p:sp>
        <p:nvSpPr>
          <p:cNvPr id="2" name="Text Placeholder 1">
            <a:extLst>
              <a:ext uri="{FF2B5EF4-FFF2-40B4-BE49-F238E27FC236}">
                <a16:creationId xmlns:a16="http://schemas.microsoft.com/office/drawing/2014/main" id="{B34DCC87-898B-AAC0-B40E-525794986606}"/>
              </a:ext>
            </a:extLst>
          </p:cNvPr>
          <p:cNvSpPr>
            <a:spLocks noGrp="1"/>
          </p:cNvSpPr>
          <p:nvPr>
            <p:ph type="body" sz="quarter" idx="12"/>
          </p:nvPr>
        </p:nvSpPr>
        <p:spPr>
          <a:xfrm>
            <a:off x="285365" y="294393"/>
            <a:ext cx="2931968" cy="759072"/>
          </a:xfrm>
        </p:spPr>
        <p:txBody>
          <a:bodyPr/>
          <a:lstStyle/>
          <a:p>
            <a:pPr algn="ctr"/>
            <a:r>
              <a:rPr lang="en-AU"/>
              <a:t>Worknesh’s Story</a:t>
            </a:r>
          </a:p>
        </p:txBody>
      </p:sp>
      <p:sp>
        <p:nvSpPr>
          <p:cNvPr id="3" name="Content Placeholder 5">
            <a:extLst>
              <a:ext uri="{FF2B5EF4-FFF2-40B4-BE49-F238E27FC236}">
                <a16:creationId xmlns:a16="http://schemas.microsoft.com/office/drawing/2014/main" id="{3C1B4EA4-E9A7-798D-7ACF-8F9F2F5AC5A6}"/>
              </a:ext>
            </a:extLst>
          </p:cNvPr>
          <p:cNvSpPr txBox="1">
            <a:spLocks/>
          </p:cNvSpPr>
          <p:nvPr/>
        </p:nvSpPr>
        <p:spPr>
          <a:xfrm>
            <a:off x="187658" y="6234041"/>
            <a:ext cx="7657531" cy="44606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Worknesh, a mother and member of Degebon Women's saving group is seen drying coffee beans at her house in Decha District, South West Region in Ethiopia. Photo: Maheder Tadese/Caritas Australia</a:t>
            </a:r>
          </a:p>
        </p:txBody>
      </p:sp>
      <p:sp>
        <p:nvSpPr>
          <p:cNvPr id="6" name="Freeform 4">
            <a:extLst>
              <a:ext uri="{FF2B5EF4-FFF2-40B4-BE49-F238E27FC236}">
                <a16:creationId xmlns:a16="http://schemas.microsoft.com/office/drawing/2014/main" id="{2D29BB88-FD71-E198-1B8B-56E461C02424}"/>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Tree>
    <p:extLst>
      <p:ext uri="{BB962C8B-B14F-4D97-AF65-F5344CB8AC3E}">
        <p14:creationId xmlns:p14="http://schemas.microsoft.com/office/powerpoint/2010/main" val="2767924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06F70-799F-B810-CD7B-2588BC49851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020858F-5124-70F4-9DA2-80ECBB92356B}"/>
              </a:ext>
            </a:extLst>
          </p:cNvPr>
          <p:cNvSpPr>
            <a:spLocks noGrp="1"/>
          </p:cNvSpPr>
          <p:nvPr>
            <p:ph type="body" sz="quarter" idx="12"/>
          </p:nvPr>
        </p:nvSpPr>
        <p:spPr>
          <a:prstGeom prst="rect">
            <a:avLst/>
          </a:prstGeom>
        </p:spPr>
        <p:txBody>
          <a:bodyPr/>
          <a:lstStyle/>
          <a:p>
            <a:pPr>
              <a:lnSpc>
                <a:spcPct val="110000"/>
              </a:lnSpc>
              <a:spcAft>
                <a:spcPts val="600"/>
              </a:spcAft>
            </a:pPr>
            <a:r>
              <a:rPr lang="en-US" i="1"/>
              <a:t>‘The urgent challenge to protect our common home includes a concern to bring the whole human family together… for we know that things can change.’</a:t>
            </a:r>
          </a:p>
          <a:p>
            <a:pPr algn="r">
              <a:lnSpc>
                <a:spcPct val="110000"/>
              </a:lnSpc>
              <a:spcAft>
                <a:spcPts val="600"/>
              </a:spcAft>
            </a:pPr>
            <a:r>
              <a:rPr lang="en-US"/>
              <a:t>Pope Francis, </a:t>
            </a:r>
            <a:r>
              <a:rPr lang="en-US" i="1"/>
              <a:t>Laudato Si’</a:t>
            </a:r>
            <a:r>
              <a:rPr lang="en-US"/>
              <a:t> n13</a:t>
            </a:r>
          </a:p>
        </p:txBody>
      </p:sp>
      <p:sp>
        <p:nvSpPr>
          <p:cNvPr id="4" name="Text Placeholder 3">
            <a:extLst>
              <a:ext uri="{FF2B5EF4-FFF2-40B4-BE49-F238E27FC236}">
                <a16:creationId xmlns:a16="http://schemas.microsoft.com/office/drawing/2014/main" id="{90B0737D-7F8A-E60C-878F-0340CB21EA94}"/>
              </a:ext>
            </a:extLst>
          </p:cNvPr>
          <p:cNvSpPr>
            <a:spLocks noGrp="1"/>
          </p:cNvSpPr>
          <p:nvPr>
            <p:ph type="body" sz="quarter" idx="14"/>
          </p:nvPr>
        </p:nvSpPr>
        <p:spPr>
          <a:xfrm>
            <a:off x="381000" y="825843"/>
            <a:ext cx="4457851" cy="3148997"/>
          </a:xfrm>
          <a:prstGeom prst="rect">
            <a:avLst/>
          </a:prstGeom>
        </p:spPr>
        <p:txBody>
          <a:bodyPr/>
          <a:lstStyle/>
          <a:p>
            <a:pPr>
              <a:lnSpc>
                <a:spcPct val="110000"/>
              </a:lnSpc>
              <a:spcBef>
                <a:spcPts val="0"/>
              </a:spcBef>
            </a:pPr>
            <a:r>
              <a:rPr lang="en-AU" sz="2200"/>
              <a:t>Worknesh showed strength while navigating uncertainty. </a:t>
            </a:r>
          </a:p>
          <a:p>
            <a:pPr marL="342900" indent="-342900">
              <a:lnSpc>
                <a:spcPct val="110000"/>
              </a:lnSpc>
              <a:spcBef>
                <a:spcPts val="0"/>
              </a:spcBef>
              <a:buFont typeface="Arial" panose="020B0604020202020204" pitchFamily="34" charset="0"/>
              <a:buChar char="•"/>
            </a:pPr>
            <a:r>
              <a:rPr lang="en-AU" sz="2200"/>
              <a:t>Who do you know who carries heavy burdens and how could you walk with them?</a:t>
            </a:r>
          </a:p>
          <a:p>
            <a:pPr marL="342900" indent="-342900">
              <a:lnSpc>
                <a:spcPct val="110000"/>
              </a:lnSpc>
              <a:spcBef>
                <a:spcPts val="0"/>
              </a:spcBef>
              <a:buFont typeface="Arial" panose="020B0604020202020204" pitchFamily="34" charset="0"/>
              <a:buChar char="•"/>
            </a:pPr>
            <a:r>
              <a:rPr lang="en-AU" sz="2200"/>
              <a:t>How can you show solidarity with people facing climate-related hardship?</a:t>
            </a:r>
          </a:p>
          <a:p>
            <a:endParaRPr lang="en-AU"/>
          </a:p>
        </p:txBody>
      </p:sp>
      <p:sp>
        <p:nvSpPr>
          <p:cNvPr id="2" name="Text Placeholder 1">
            <a:extLst>
              <a:ext uri="{FF2B5EF4-FFF2-40B4-BE49-F238E27FC236}">
                <a16:creationId xmlns:a16="http://schemas.microsoft.com/office/drawing/2014/main" id="{8566F02D-131D-D12F-2CF1-108C7DC41189}"/>
              </a:ext>
            </a:extLst>
          </p:cNvPr>
          <p:cNvSpPr>
            <a:spLocks noGrp="1"/>
          </p:cNvSpPr>
          <p:nvPr>
            <p:ph type="body" sz="quarter" idx="13"/>
          </p:nvPr>
        </p:nvSpPr>
        <p:spPr>
          <a:prstGeom prst="rect">
            <a:avLst/>
          </a:prstGeom>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feel the weight of heavy burdens and walk with all who suffer.</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solidarity.</a:t>
            </a:r>
          </a:p>
        </p:txBody>
      </p:sp>
      <p:sp>
        <p:nvSpPr>
          <p:cNvPr id="6" name="Text Placeholder 5">
            <a:extLst>
              <a:ext uri="{FF2B5EF4-FFF2-40B4-BE49-F238E27FC236}">
                <a16:creationId xmlns:a16="http://schemas.microsoft.com/office/drawing/2014/main" id="{088366AE-3652-B8F9-C873-459FACD7C088}"/>
              </a:ext>
            </a:extLst>
          </p:cNvPr>
          <p:cNvSpPr>
            <a:spLocks noGrp="1"/>
          </p:cNvSpPr>
          <p:nvPr>
            <p:ph type="body" sz="quarter" idx="15"/>
          </p:nvPr>
        </p:nvSpPr>
        <p:spPr>
          <a:prstGeom prst="rect">
            <a:avLst/>
          </a:prstGeom>
        </p:spPr>
        <p:txBody>
          <a:bodyPr/>
          <a:lstStyle/>
          <a:p>
            <a:r>
              <a:rPr lang="en-AU"/>
              <a:t>Respond</a:t>
            </a:r>
          </a:p>
        </p:txBody>
      </p:sp>
      <p:sp>
        <p:nvSpPr>
          <p:cNvPr id="7" name="Text Placeholder 6">
            <a:extLst>
              <a:ext uri="{FF2B5EF4-FFF2-40B4-BE49-F238E27FC236}">
                <a16:creationId xmlns:a16="http://schemas.microsoft.com/office/drawing/2014/main" id="{CCDA40F0-95BB-AE25-F799-4191148725C6}"/>
              </a:ext>
            </a:extLst>
          </p:cNvPr>
          <p:cNvSpPr>
            <a:spLocks noGrp="1"/>
          </p:cNvSpPr>
          <p:nvPr>
            <p:ph type="body" sz="quarter" idx="16"/>
          </p:nvPr>
        </p:nvSpPr>
        <p:spPr>
          <a:prstGeom prst="rect">
            <a:avLst/>
          </a:prstGeom>
        </p:spPr>
        <p:txBody>
          <a:bodyPr/>
          <a:lstStyle/>
          <a:p>
            <a:r>
              <a:rPr lang="en-AU"/>
              <a:t>Reflect</a:t>
            </a:r>
          </a:p>
        </p:txBody>
      </p:sp>
    </p:spTree>
    <p:extLst>
      <p:ext uri="{BB962C8B-B14F-4D97-AF65-F5344CB8AC3E}">
        <p14:creationId xmlns:p14="http://schemas.microsoft.com/office/powerpoint/2010/main" val="671432233"/>
      </p:ext>
    </p:extLst>
  </p:cSld>
  <p:clrMapOvr>
    <a:masterClrMapping/>
  </p:clrMapOvr>
</p:sld>
</file>

<file path=ppt/theme/theme1.xml><?xml version="1.0" encoding="utf-8"?>
<a:theme xmlns:a="http://schemas.openxmlformats.org/drawingml/2006/main" name="Office Theme">
  <a:themeElements>
    <a:clrScheme name="PC26">
      <a:dk1>
        <a:srgbClr val="DFF5F3"/>
      </a:dk1>
      <a:lt1>
        <a:srgbClr val="FFFFFF"/>
      </a:lt1>
      <a:dk2>
        <a:srgbClr val="FFF6E6"/>
      </a:dk2>
      <a:lt2>
        <a:srgbClr val="EDE2F1"/>
      </a:lt2>
      <a:accent1>
        <a:srgbClr val="762000"/>
      </a:accent1>
      <a:accent2>
        <a:srgbClr val="9563AA"/>
      </a:accent2>
      <a:accent3>
        <a:srgbClr val="44B5AC"/>
      </a:accent3>
      <a:accent4>
        <a:srgbClr val="FFD27D"/>
      </a:accent4>
      <a:accent5>
        <a:srgbClr val="93274D"/>
      </a:accent5>
      <a:accent6>
        <a:srgbClr val="A370BB"/>
      </a:accent6>
      <a:hlink>
        <a:srgbClr val="467886"/>
      </a:hlink>
      <a:folHlink>
        <a:srgbClr val="5DCFC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03B39215-2ACE-4643-9E42-59105F00A03C}" vid="{989AA75B-84B1-4145-8718-4A03D16DE0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8" ma:contentTypeDescription="Create a new document." ma:contentTypeScope="" ma:versionID="a0885e8a6676cf921d1955f8bf782cb1">
  <xsd:schema xmlns:xsd="http://www.w3.org/2001/XMLSchema" xmlns:xs="http://www.w3.org/2001/XMLSchema" xmlns:p="http://schemas.microsoft.com/office/2006/metadata/properties" xmlns:ns1="http://schemas.microsoft.com/sharepoint/v3" xmlns:ns2="a1240345-a333-43d4-bb17-215edb4655ec" xmlns:ns3="a74f41e8-2c9a-4a9a-8a86-1b2eca9cb15f" targetNamespace="http://schemas.microsoft.com/office/2006/metadata/properties" ma:root="true" ma:fieldsID="9c650bed98345cc5c8890e2aba77bde1" ns1:_="" ns2:_="" ns3:_="">
    <xsd:import namespace="http://schemas.microsoft.com/sharepoint/v3"/>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74f41e8-2c9a-4a9a-8a86-1b2eca9cb15f">
      <UserInfo>
        <DisplayName/>
        <AccountId xsi:nil="true"/>
        <AccountType/>
      </UserInfo>
    </SharedWithUsers>
    <TaxCatchAll xmlns="a74f41e8-2c9a-4a9a-8a86-1b2eca9cb15f" xsi:nil="true"/>
    <lcf76f155ced4ddcb4097134ff3c332f xmlns="a1240345-a333-43d4-bb17-215edb4655e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365E2BD-4005-47A5-9E58-910A2509840C}">
  <ds:schemaRefs>
    <ds:schemaRef ds:uri="a1240345-a333-43d4-bb17-215edb4655ec"/>
    <ds:schemaRef ds:uri="a74f41e8-2c9a-4a9a-8a86-1b2eca9cb15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3A9F2DE-3089-49E5-B7FC-1ABD538957DD}">
  <ds:schemaRefs>
    <ds:schemaRef ds:uri="http://schemas.microsoft.com/sharepoint/v3/contenttype/forms"/>
  </ds:schemaRefs>
</ds:datastoreItem>
</file>

<file path=customXml/itemProps3.xml><?xml version="1.0" encoding="utf-8"?>
<ds:datastoreItem xmlns:ds="http://schemas.openxmlformats.org/officeDocument/2006/customXml" ds:itemID="{71F0745D-D5D4-4127-9C09-E944F0AB6935}">
  <ds:schemaRefs>
    <ds:schemaRef ds:uri="a1240345-a333-43d4-bb17-215edb4655ec"/>
    <ds:schemaRef ds:uri="a74f41e8-2c9a-4a9a-8a86-1b2eca9cb15f"/>
    <ds:schemaRef ds:uri="a7938f78-b017-4dc0-8c82-d5b44b2641c5"/>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CA_PC26_PPT Template_R4</Template>
  <TotalTime>0</TotalTime>
  <Words>13595</Words>
  <Application>Microsoft Office PowerPoint</Application>
  <PresentationFormat>A4 Paper (210x297 mm)</PresentationFormat>
  <Paragraphs>1007</Paragraphs>
  <Slides>47</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Arial Black</vt:lpstr>
      <vt:lpstr>Roboto</vt:lpstr>
      <vt:lpstr>Roboto Light</vt:lpstr>
      <vt:lpstr>Roboto Medium</vt:lpstr>
      <vt:lpstr>Office Theme</vt:lpstr>
      <vt:lpstr>PowerPoint Presentation</vt:lpstr>
      <vt:lpstr>How to use this resource</vt:lpstr>
      <vt:lpstr>PowerPoint Presentation</vt:lpstr>
      <vt:lpstr>STATION 1</vt:lpstr>
      <vt:lpstr>PowerPoint Presentation</vt:lpstr>
      <vt:lpstr>PowerPoint Presentation</vt:lpstr>
      <vt:lpstr>STATION 2</vt:lpstr>
      <vt:lpstr>PowerPoint Presentation</vt:lpstr>
      <vt:lpstr>PowerPoint Presentation</vt:lpstr>
      <vt:lpstr>STATION 3</vt:lpstr>
      <vt:lpstr>PowerPoint Presentation</vt:lpstr>
      <vt:lpstr>PowerPoint Presentation</vt:lpstr>
      <vt:lpstr>STATION 4</vt:lpstr>
      <vt:lpstr>PowerPoint Presentation</vt:lpstr>
      <vt:lpstr>PowerPoint Presentation</vt:lpstr>
      <vt:lpstr>STATION 5</vt:lpstr>
      <vt:lpstr>PowerPoint Presentation</vt:lpstr>
      <vt:lpstr>PowerPoint Presentation</vt:lpstr>
      <vt:lpstr>STATION 6</vt:lpstr>
      <vt:lpstr>PowerPoint Presentation</vt:lpstr>
      <vt:lpstr>PowerPoint Presentation</vt:lpstr>
      <vt:lpstr>STATION 7</vt:lpstr>
      <vt:lpstr>PowerPoint Presentation</vt:lpstr>
      <vt:lpstr>PowerPoint Presentation</vt:lpstr>
      <vt:lpstr>STATION 8</vt:lpstr>
      <vt:lpstr>PowerPoint Presentation</vt:lpstr>
      <vt:lpstr>PowerPoint Presentation</vt:lpstr>
      <vt:lpstr>STATION 9</vt:lpstr>
      <vt:lpstr>PowerPoint Presentation</vt:lpstr>
      <vt:lpstr>PowerPoint Presentation</vt:lpstr>
      <vt:lpstr>STATION 10</vt:lpstr>
      <vt:lpstr>PowerPoint Presentation</vt:lpstr>
      <vt:lpstr>PowerPoint Presentation</vt:lpstr>
      <vt:lpstr>STATION 11</vt:lpstr>
      <vt:lpstr>PowerPoint Presentation</vt:lpstr>
      <vt:lpstr>PowerPoint Presentation</vt:lpstr>
      <vt:lpstr>STATION 12</vt:lpstr>
      <vt:lpstr>PowerPoint Presentation</vt:lpstr>
      <vt:lpstr>PowerPoint Presentation</vt:lpstr>
      <vt:lpstr>STATION 13</vt:lpstr>
      <vt:lpstr>PowerPoint Presentation</vt:lpstr>
      <vt:lpstr>PowerPoint Presentation</vt:lpstr>
      <vt:lpstr>STATION 14</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Stoffberg</dc:creator>
  <cp:lastModifiedBy>Eleanor Niland</cp:lastModifiedBy>
  <cp:revision>2</cp:revision>
  <dcterms:created xsi:type="dcterms:W3CDTF">2025-09-10T05:38:01Z</dcterms:created>
  <dcterms:modified xsi:type="dcterms:W3CDTF">2025-12-19T04:26:46Z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0x010100DFB2EFBF7EC79C4FB7EE1E2A7754B606</vt:lpwstr>
  </property>
  <property fmtid="{D5CDD505-2E9C-101B-9397-08002B2CF9AE}" pid="4" name="ComplianceAssetId">
    <vt:lpwstr/>
  </property>
  <property fmtid="{D5CDD505-2E9C-101B-9397-08002B2CF9AE}" pid="5" name="_ExtendedDescription">
    <vt:lpwstr/>
  </property>
  <property fmtid="{D5CDD505-2E9C-101B-9397-08002B2CF9AE}" pid="6" name="_activity">
    <vt:lpwstr>{"FileActivityType":"6","FileActivityTimeStamp":"2025-09-13T07:29:38.967Z","FileActivityUsersOnPage":[{"DisplayName":"Nicole Dobrohotoff","Id":"nicoled@caritas.org.au"}],"FileActivityNavigationId":null}</vt:lpwstr>
  </property>
  <property fmtid="{D5CDD505-2E9C-101B-9397-08002B2CF9AE}" pid="7" name="TriggerFlowInfo">
    <vt:lpwstr/>
  </property>
</Properties>
</file>