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269" r:id="rId5"/>
    <p:sldId id="268" r:id="rId6"/>
    <p:sldId id="462" r:id="rId7"/>
    <p:sldId id="463" r:id="rId8"/>
    <p:sldId id="464" r:id="rId9"/>
    <p:sldId id="483" r:id="rId10"/>
    <p:sldId id="467" r:id="rId11"/>
    <p:sldId id="468" r:id="rId12"/>
    <p:sldId id="469" r:id="rId13"/>
    <p:sldId id="470" r:id="rId14"/>
    <p:sldId id="482" r:id="rId15"/>
    <p:sldId id="471" r:id="rId16"/>
    <p:sldId id="472" r:id="rId17"/>
    <p:sldId id="473" r:id="rId18"/>
    <p:sldId id="474" r:id="rId19"/>
    <p:sldId id="475" r:id="rId20"/>
    <p:sldId id="476" r:id="rId21"/>
    <p:sldId id="477" r:id="rId22"/>
    <p:sldId id="478" r:id="rId23"/>
    <p:sldId id="479" r:id="rId24"/>
    <p:sldId id="480" r:id="rId25"/>
    <p:sldId id="481" r:id="rId26"/>
    <p:sldId id="267" r:id="rId27"/>
    <p:sldId id="46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C248A8-C7DF-2238-5860-147EDD04E4AC}" name="Nicole Dobrohotoff" initials="ND" userId="S::NicoleD@caritas.org.au::2dc4cf58-dc7e-422a-950b-38460c74cb76" providerId="AD"/>
  <p188:author id="{513A33AF-F035-F8C5-6A22-39F5F1DB9E7C}" name="Eleanor Niland" initials="EN" userId="S::Eleanor.Niland@caritas.org.au::e474577c-69ca-4c95-8c71-742afc135a6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CCCF"/>
    <a:srgbClr val="000000"/>
    <a:srgbClr val="212121"/>
    <a:srgbClr val="5ECFC6"/>
    <a:srgbClr val="42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32776B-B4F5-90A0-2C02-99795295A7DE}" v="3" dt="2025-10-27T02:59:08.347"/>
    <p1510:client id="{B2A5DE66-6357-4B4D-BA5F-0C9D074F6952}" v="2" dt="2025-10-28T00:08:38.156"/>
    <p1510:client id="{BA889004-E1A5-4965-84D5-2408A7992805}" v="588" dt="2025-10-27T02:57:20.5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3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anor Niland" userId="e474577c-69ca-4c95-8c71-742afc135a60" providerId="ADAL" clId="{4E103A99-C701-45AB-AA81-6F44581EB30E}"/>
    <pc:docChg chg="custSel addSld delSld modSld">
      <pc:chgData name="Eleanor Niland" userId="e474577c-69ca-4c95-8c71-742afc135a60" providerId="ADAL" clId="{4E103A99-C701-45AB-AA81-6F44581EB30E}" dt="2025-10-27T02:57:20.584" v="837" actId="962"/>
      <pc:docMkLst>
        <pc:docMk/>
      </pc:docMkLst>
      <pc:sldChg chg="modSp mod">
        <pc:chgData name="Eleanor Niland" userId="e474577c-69ca-4c95-8c71-742afc135a60" providerId="ADAL" clId="{4E103A99-C701-45AB-AA81-6F44581EB30E}" dt="2025-10-27T01:38:11.101" v="269" actId="20577"/>
        <pc:sldMkLst>
          <pc:docMk/>
          <pc:sldMk cId="1947122984" sldId="461"/>
        </pc:sldMkLst>
        <pc:spChg chg="mod">
          <ac:chgData name="Eleanor Niland" userId="e474577c-69ca-4c95-8c71-742afc135a60" providerId="ADAL" clId="{4E103A99-C701-45AB-AA81-6F44581EB30E}" dt="2025-10-27T01:38:11.101" v="269" actId="20577"/>
          <ac:spMkLst>
            <pc:docMk/>
            <pc:sldMk cId="1947122984" sldId="461"/>
            <ac:spMk id="6" creationId="{44482E43-C7B0-F4B7-D22B-90862BF73089}"/>
          </ac:spMkLst>
        </pc:spChg>
      </pc:sldChg>
      <pc:sldChg chg="modSp mod">
        <pc:chgData name="Eleanor Niland" userId="e474577c-69ca-4c95-8c71-742afc135a60" providerId="ADAL" clId="{4E103A99-C701-45AB-AA81-6F44581EB30E}" dt="2025-10-27T02:54:41.824" v="475" actId="962"/>
        <pc:sldMkLst>
          <pc:docMk/>
          <pc:sldMk cId="4218797325" sldId="477"/>
        </pc:sldMkLst>
        <pc:picChg chg="mod modCrop">
          <ac:chgData name="Eleanor Niland" userId="e474577c-69ca-4c95-8c71-742afc135a60" providerId="ADAL" clId="{4E103A99-C701-45AB-AA81-6F44581EB30E}" dt="2025-10-27T02:54:41.824" v="475" actId="962"/>
          <ac:picMkLst>
            <pc:docMk/>
            <pc:sldMk cId="4218797325" sldId="477"/>
            <ac:picMk id="5" creationId="{CF56023A-A2E7-6C29-A29C-391BA2E0C0D0}"/>
          </ac:picMkLst>
        </pc:picChg>
      </pc:sldChg>
      <pc:sldChg chg="modSp mod">
        <pc:chgData name="Eleanor Niland" userId="e474577c-69ca-4c95-8c71-742afc135a60" providerId="ADAL" clId="{4E103A99-C701-45AB-AA81-6F44581EB30E}" dt="2025-10-27T02:57:20.584" v="837" actId="962"/>
        <pc:sldMkLst>
          <pc:docMk/>
          <pc:sldMk cId="993211937" sldId="480"/>
        </pc:sldMkLst>
        <pc:picChg chg="mod modCrop">
          <ac:chgData name="Eleanor Niland" userId="e474577c-69ca-4c95-8c71-742afc135a60" providerId="ADAL" clId="{4E103A99-C701-45AB-AA81-6F44581EB30E}" dt="2025-10-27T02:57:20.584" v="837" actId="962"/>
          <ac:picMkLst>
            <pc:docMk/>
            <pc:sldMk cId="993211937" sldId="480"/>
            <ac:picMk id="5" creationId="{B0FBE29F-33A8-6A68-84FC-3B54BA12C9BB}"/>
          </ac:picMkLst>
        </pc:picChg>
      </pc:sldChg>
    </pc:docChg>
  </pc:docChgLst>
  <pc:docChgLst>
    <pc:chgData name="Nicole Dobrohotoff" userId="2dc4cf58-dc7e-422a-950b-38460c74cb76" providerId="ADAL" clId="{B2A5DE66-6357-4B4D-BA5F-0C9D074F6952}"/>
    <pc:docChg chg="undo custSel modSld modMainMaster">
      <pc:chgData name="Nicole Dobrohotoff" userId="2dc4cf58-dc7e-422a-950b-38460c74cb76" providerId="ADAL" clId="{B2A5DE66-6357-4B4D-BA5F-0C9D074F6952}" dt="2025-10-28T00:06:38.195" v="7" actId="114"/>
      <pc:docMkLst>
        <pc:docMk/>
      </pc:docMkLst>
      <pc:sldChg chg="modSp mod">
        <pc:chgData name="Nicole Dobrohotoff" userId="2dc4cf58-dc7e-422a-950b-38460c74cb76" providerId="ADAL" clId="{B2A5DE66-6357-4B4D-BA5F-0C9D074F6952}" dt="2025-10-26T00:53:48.738" v="5" actId="122"/>
        <pc:sldMkLst>
          <pc:docMk/>
          <pc:sldMk cId="1085043678" sldId="269"/>
        </pc:sldMkLst>
        <pc:spChg chg="mod">
          <ac:chgData name="Nicole Dobrohotoff" userId="2dc4cf58-dc7e-422a-950b-38460c74cb76" providerId="ADAL" clId="{B2A5DE66-6357-4B4D-BA5F-0C9D074F6952}" dt="2025-10-26T00:53:48.738" v="5" actId="122"/>
          <ac:spMkLst>
            <pc:docMk/>
            <pc:sldMk cId="1085043678" sldId="269"/>
            <ac:spMk id="3" creationId="{E759D78E-4C75-8C79-E29D-E4EDE5D826C7}"/>
          </ac:spMkLst>
        </pc:spChg>
      </pc:sldChg>
      <pc:sldChg chg="modSp mod">
        <pc:chgData name="Nicole Dobrohotoff" userId="2dc4cf58-dc7e-422a-950b-38460c74cb76" providerId="ADAL" clId="{B2A5DE66-6357-4B4D-BA5F-0C9D074F6952}" dt="2025-10-28T00:06:38.195" v="7" actId="114"/>
        <pc:sldMkLst>
          <pc:docMk/>
          <pc:sldMk cId="736715465" sldId="472"/>
        </pc:sldMkLst>
        <pc:spChg chg="mod">
          <ac:chgData name="Nicole Dobrohotoff" userId="2dc4cf58-dc7e-422a-950b-38460c74cb76" providerId="ADAL" clId="{B2A5DE66-6357-4B4D-BA5F-0C9D074F6952}" dt="2025-10-28T00:06:38.195" v="7" actId="114"/>
          <ac:spMkLst>
            <pc:docMk/>
            <pc:sldMk cId="736715465" sldId="472"/>
            <ac:spMk id="2" creationId="{78A88EC0-6A9F-E887-EDF1-5C516DBC3C43}"/>
          </ac:spMkLst>
        </pc:spChg>
      </pc:sldChg>
      <pc:sldMasterChg chg="modSldLayout">
        <pc:chgData name="Nicole Dobrohotoff" userId="2dc4cf58-dc7e-422a-950b-38460c74cb76" providerId="ADAL" clId="{B2A5DE66-6357-4B4D-BA5F-0C9D074F6952}" dt="2025-10-26T00:53:29.477" v="3" actId="206"/>
        <pc:sldMasterMkLst>
          <pc:docMk/>
          <pc:sldMasterMk cId="1457699728" sldId="2147483648"/>
        </pc:sldMasterMkLst>
        <pc:sldLayoutChg chg="modSp mod">
          <pc:chgData name="Nicole Dobrohotoff" userId="2dc4cf58-dc7e-422a-950b-38460c74cb76" providerId="ADAL" clId="{B2A5DE66-6357-4B4D-BA5F-0C9D074F6952}" dt="2025-10-26T00:53:29.477" v="3" actId="206"/>
          <pc:sldLayoutMkLst>
            <pc:docMk/>
            <pc:sldMasterMk cId="1457699728" sldId="2147483648"/>
            <pc:sldLayoutMk cId="1852799128" sldId="2147483676"/>
          </pc:sldLayoutMkLst>
          <pc:spChg chg="mod">
            <ac:chgData name="Nicole Dobrohotoff" userId="2dc4cf58-dc7e-422a-950b-38460c74cb76" providerId="ADAL" clId="{B2A5DE66-6357-4B4D-BA5F-0C9D074F6952}" dt="2025-10-26T00:53:29.477" v="3" actId="206"/>
            <ac:spMkLst>
              <pc:docMk/>
              <pc:sldMasterMk cId="1457699728" sldId="2147483648"/>
              <pc:sldLayoutMk cId="1852799128" sldId="2147483676"/>
              <ac:spMk id="14" creationId="{15BDB304-3FA4-71C9-CD3A-0C84248A9581}"/>
            </ac:spMkLst>
          </pc:spChg>
        </pc:sldLayoutChg>
      </pc:sldMasterChg>
    </pc:docChg>
  </pc:docChgLst>
  <pc:docChgLst>
    <pc:chgData name="Eleanor Niland" userId="S::eleanor.niland@caritas.org.au::e474577c-69ca-4c95-8c71-742afc135a60" providerId="AD" clId="Web-{5F32776B-B4F5-90A0-2C02-99795295A7DE}"/>
    <pc:docChg chg="modSld">
      <pc:chgData name="Eleanor Niland" userId="S::eleanor.niland@caritas.org.au::e474577c-69ca-4c95-8c71-742afc135a60" providerId="AD" clId="Web-{5F32776B-B4F5-90A0-2C02-99795295A7DE}" dt="2025-10-27T02:59:01.737" v="1" actId="20577"/>
      <pc:docMkLst>
        <pc:docMk/>
      </pc:docMkLst>
      <pc:sldChg chg="modSp">
        <pc:chgData name="Eleanor Niland" userId="S::eleanor.niland@caritas.org.au::e474577c-69ca-4c95-8c71-742afc135a60" providerId="AD" clId="Web-{5F32776B-B4F5-90A0-2C02-99795295A7DE}" dt="2025-10-27T02:59:01.737" v="1" actId="20577"/>
        <pc:sldMkLst>
          <pc:docMk/>
          <pc:sldMk cId="1947122984" sldId="461"/>
        </pc:sldMkLst>
        <pc:spChg chg="mod">
          <ac:chgData name="Eleanor Niland" userId="S::eleanor.niland@caritas.org.au::e474577c-69ca-4c95-8c71-742afc135a60" providerId="AD" clId="Web-{5F32776B-B4F5-90A0-2C02-99795295A7DE}" dt="2025-10-27T02:59:01.737" v="1" actId="20577"/>
          <ac:spMkLst>
            <pc:docMk/>
            <pc:sldMk cId="1947122984" sldId="461"/>
            <ac:spMk id="4" creationId="{EE5A82B8-DEFC-4431-A8AB-4221BA0F618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8949F-7BDD-E248-A384-31A32F28586C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EDC87-76E4-CF45-8F03-17CC9E275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6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CE6BF64-2C1F-0865-5268-4C1FCDB47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" y="7994"/>
            <a:ext cx="12225868" cy="6858000"/>
          </a:xfrm>
          <a:prstGeom prst="rect">
            <a:avLst/>
          </a:prstGeom>
        </p:spPr>
      </p:pic>
      <p:sp>
        <p:nvSpPr>
          <p:cNvPr id="14" name="object 4">
            <a:extLst>
              <a:ext uri="{FF2B5EF4-FFF2-40B4-BE49-F238E27FC236}">
                <a16:creationId xmlns:a16="http://schemas.microsoft.com/office/drawing/2014/main" id="{15BDB304-3FA4-71C9-CD3A-0C84248A9581}"/>
              </a:ext>
            </a:extLst>
          </p:cNvPr>
          <p:cNvSpPr/>
          <p:nvPr userDrawn="1"/>
        </p:nvSpPr>
        <p:spPr>
          <a:xfrm flipH="1">
            <a:off x="7708893" y="2389168"/>
            <a:ext cx="4518694" cy="4476826"/>
          </a:xfrm>
          <a:custGeom>
            <a:avLst/>
            <a:gdLst>
              <a:gd name="connsiteX0" fmla="*/ 1922559 w 8942137"/>
              <a:gd name="connsiteY0" fmla="*/ 0 h 11831055"/>
              <a:gd name="connsiteX1" fmla="*/ 0 w 8942137"/>
              <a:gd name="connsiteY1" fmla="*/ 1590234 h 11831055"/>
              <a:gd name="connsiteX2" fmla="*/ 0 w 8942137"/>
              <a:gd name="connsiteY2" fmla="*/ 9675098 h 11831055"/>
              <a:gd name="connsiteX3" fmla="*/ 886724 w 8942137"/>
              <a:gd name="connsiteY3" fmla="*/ 11831055 h 11831055"/>
              <a:gd name="connsiteX4" fmla="*/ 8942136 w 8942137"/>
              <a:gd name="connsiteY4" fmla="*/ 5385291 h 11831055"/>
              <a:gd name="connsiteX5" fmla="*/ 1922559 w 8942137"/>
              <a:gd name="connsiteY5" fmla="*/ 0 h 11831055"/>
              <a:gd name="connsiteX0" fmla="*/ 1922559 w 8942137"/>
              <a:gd name="connsiteY0" fmla="*/ 0 h 11831055"/>
              <a:gd name="connsiteX1" fmla="*/ 0 w 8942137"/>
              <a:gd name="connsiteY1" fmla="*/ 1590234 h 11831055"/>
              <a:gd name="connsiteX2" fmla="*/ 891726 w 8942137"/>
              <a:gd name="connsiteY2" fmla="*/ 7666809 h 11831055"/>
              <a:gd name="connsiteX3" fmla="*/ 886724 w 8942137"/>
              <a:gd name="connsiteY3" fmla="*/ 11831055 h 11831055"/>
              <a:gd name="connsiteX4" fmla="*/ 8942136 w 8942137"/>
              <a:gd name="connsiteY4" fmla="*/ 5385291 h 11831055"/>
              <a:gd name="connsiteX5" fmla="*/ 1922559 w 8942137"/>
              <a:gd name="connsiteY5" fmla="*/ 0 h 11831055"/>
              <a:gd name="connsiteX0" fmla="*/ 1035835 w 8055413"/>
              <a:gd name="connsiteY0" fmla="*/ 0 h 11831055"/>
              <a:gd name="connsiteX1" fmla="*/ 5002 w 8055413"/>
              <a:gd name="connsiteY1" fmla="*/ 822359 h 11831055"/>
              <a:gd name="connsiteX2" fmla="*/ 5002 w 8055413"/>
              <a:gd name="connsiteY2" fmla="*/ 7666809 h 11831055"/>
              <a:gd name="connsiteX3" fmla="*/ 0 w 8055413"/>
              <a:gd name="connsiteY3" fmla="*/ 11831055 h 11831055"/>
              <a:gd name="connsiteX4" fmla="*/ 8055412 w 8055413"/>
              <a:gd name="connsiteY4" fmla="*/ 5385291 h 11831055"/>
              <a:gd name="connsiteX5" fmla="*/ 1035835 w 8055413"/>
              <a:gd name="connsiteY5" fmla="*/ 0 h 11831055"/>
              <a:gd name="connsiteX0" fmla="*/ 1101351 w 8120929"/>
              <a:gd name="connsiteY0" fmla="*/ 0 h 11831055"/>
              <a:gd name="connsiteX1" fmla="*/ 0 w 8120929"/>
              <a:gd name="connsiteY1" fmla="*/ 908770 h 11831055"/>
              <a:gd name="connsiteX2" fmla="*/ 70518 w 8120929"/>
              <a:gd name="connsiteY2" fmla="*/ 7666809 h 11831055"/>
              <a:gd name="connsiteX3" fmla="*/ 65516 w 8120929"/>
              <a:gd name="connsiteY3" fmla="*/ 11831055 h 11831055"/>
              <a:gd name="connsiteX4" fmla="*/ 8120928 w 8120929"/>
              <a:gd name="connsiteY4" fmla="*/ 5385291 h 11831055"/>
              <a:gd name="connsiteX5" fmla="*/ 1101351 w 8120929"/>
              <a:gd name="connsiteY5" fmla="*/ 0 h 11831055"/>
              <a:gd name="connsiteX0" fmla="*/ 1106352 w 8125930"/>
              <a:gd name="connsiteY0" fmla="*/ 0 h 11895865"/>
              <a:gd name="connsiteX1" fmla="*/ 5001 w 8125930"/>
              <a:gd name="connsiteY1" fmla="*/ 908770 h 11895865"/>
              <a:gd name="connsiteX2" fmla="*/ 75519 w 8125930"/>
              <a:gd name="connsiteY2" fmla="*/ 7666809 h 11895865"/>
              <a:gd name="connsiteX3" fmla="*/ 0 w 8125930"/>
              <a:gd name="connsiteY3" fmla="*/ 11895865 h 11895865"/>
              <a:gd name="connsiteX4" fmla="*/ 8125929 w 8125930"/>
              <a:gd name="connsiteY4" fmla="*/ 5385291 h 11895865"/>
              <a:gd name="connsiteX5" fmla="*/ 1106352 w 8125930"/>
              <a:gd name="connsiteY5" fmla="*/ 0 h 11895865"/>
              <a:gd name="connsiteX0" fmla="*/ 1106352 w 8125930"/>
              <a:gd name="connsiteY0" fmla="*/ 0 h 11895865"/>
              <a:gd name="connsiteX1" fmla="*/ 5001 w 8125930"/>
              <a:gd name="connsiteY1" fmla="*/ 908770 h 11895865"/>
              <a:gd name="connsiteX2" fmla="*/ 22631 w 8125930"/>
              <a:gd name="connsiteY2" fmla="*/ 7645207 h 11895865"/>
              <a:gd name="connsiteX3" fmla="*/ 0 w 8125930"/>
              <a:gd name="connsiteY3" fmla="*/ 11895865 h 11895865"/>
              <a:gd name="connsiteX4" fmla="*/ 8125929 w 8125930"/>
              <a:gd name="connsiteY4" fmla="*/ 5385291 h 11895865"/>
              <a:gd name="connsiteX5" fmla="*/ 1106352 w 8125930"/>
              <a:gd name="connsiteY5" fmla="*/ 0 h 11895865"/>
              <a:gd name="connsiteX0" fmla="*/ 1106352 w 8125930"/>
              <a:gd name="connsiteY0" fmla="*/ 0 h 11895865"/>
              <a:gd name="connsiteX1" fmla="*/ 5001 w 8125930"/>
              <a:gd name="connsiteY1" fmla="*/ 908770 h 11895865"/>
              <a:gd name="connsiteX2" fmla="*/ 22631 w 8125930"/>
              <a:gd name="connsiteY2" fmla="*/ 7645207 h 11895865"/>
              <a:gd name="connsiteX3" fmla="*/ 0 w 8125930"/>
              <a:gd name="connsiteY3" fmla="*/ 11895865 h 11895865"/>
              <a:gd name="connsiteX4" fmla="*/ 8125929 w 8125930"/>
              <a:gd name="connsiteY4" fmla="*/ 5385291 h 11895865"/>
              <a:gd name="connsiteX5" fmla="*/ 1106352 w 8125930"/>
              <a:gd name="connsiteY5" fmla="*/ 0 h 11895865"/>
              <a:gd name="connsiteX0" fmla="*/ 1122670 w 8142247"/>
              <a:gd name="connsiteY0" fmla="*/ 0 h 11895865"/>
              <a:gd name="connsiteX1" fmla="*/ 21319 w 8142247"/>
              <a:gd name="connsiteY1" fmla="*/ 908770 h 11895865"/>
              <a:gd name="connsiteX2" fmla="*/ 7001 w 8142247"/>
              <a:gd name="connsiteY2" fmla="*/ 7602001 h 11895865"/>
              <a:gd name="connsiteX3" fmla="*/ 16318 w 8142247"/>
              <a:gd name="connsiteY3" fmla="*/ 11895865 h 11895865"/>
              <a:gd name="connsiteX4" fmla="*/ 8142247 w 8142247"/>
              <a:gd name="connsiteY4" fmla="*/ 5385291 h 11895865"/>
              <a:gd name="connsiteX5" fmla="*/ 1122670 w 8142247"/>
              <a:gd name="connsiteY5" fmla="*/ 0 h 11895865"/>
              <a:gd name="connsiteX0" fmla="*/ 1749563 w 8769140"/>
              <a:gd name="connsiteY0" fmla="*/ 0 h 11895865"/>
              <a:gd name="connsiteX1" fmla="*/ 648212 w 8769140"/>
              <a:gd name="connsiteY1" fmla="*/ 908770 h 11895865"/>
              <a:gd name="connsiteX2" fmla="*/ 643211 w 8769140"/>
              <a:gd name="connsiteY2" fmla="*/ 11895865 h 11895865"/>
              <a:gd name="connsiteX3" fmla="*/ 8769140 w 8769140"/>
              <a:gd name="connsiteY3" fmla="*/ 5385291 h 11895865"/>
              <a:gd name="connsiteX4" fmla="*/ 1749563 w 8769140"/>
              <a:gd name="connsiteY4" fmla="*/ 0 h 11895865"/>
              <a:gd name="connsiteX0" fmla="*/ 1684314 w 8703891"/>
              <a:gd name="connsiteY0" fmla="*/ 0 h 11961634"/>
              <a:gd name="connsiteX1" fmla="*/ 582963 w 8703891"/>
              <a:gd name="connsiteY1" fmla="*/ 908770 h 11961634"/>
              <a:gd name="connsiteX2" fmla="*/ 577962 w 8703891"/>
              <a:gd name="connsiteY2" fmla="*/ 11895865 h 11961634"/>
              <a:gd name="connsiteX3" fmla="*/ 8703891 w 8703891"/>
              <a:gd name="connsiteY3" fmla="*/ 5385291 h 11961634"/>
              <a:gd name="connsiteX4" fmla="*/ 1684314 w 8703891"/>
              <a:gd name="connsiteY4" fmla="*/ 0 h 11961634"/>
              <a:gd name="connsiteX0" fmla="*/ 1184052 w 8203629"/>
              <a:gd name="connsiteY0" fmla="*/ 0 h 11895865"/>
              <a:gd name="connsiteX1" fmla="*/ 82701 w 8203629"/>
              <a:gd name="connsiteY1" fmla="*/ 908770 h 11895865"/>
              <a:gd name="connsiteX2" fmla="*/ 77700 w 8203629"/>
              <a:gd name="connsiteY2" fmla="*/ 11895865 h 11895865"/>
              <a:gd name="connsiteX3" fmla="*/ 8203629 w 8203629"/>
              <a:gd name="connsiteY3" fmla="*/ 5385291 h 11895865"/>
              <a:gd name="connsiteX4" fmla="*/ 1184052 w 8203629"/>
              <a:gd name="connsiteY4" fmla="*/ 0 h 11895865"/>
              <a:gd name="connsiteX0" fmla="*/ 1208323 w 8227900"/>
              <a:gd name="connsiteY0" fmla="*/ 0 h 11895865"/>
              <a:gd name="connsiteX1" fmla="*/ 75025 w 8227900"/>
              <a:gd name="connsiteY1" fmla="*/ 951976 h 11895865"/>
              <a:gd name="connsiteX2" fmla="*/ 101971 w 8227900"/>
              <a:gd name="connsiteY2" fmla="*/ 11895865 h 11895865"/>
              <a:gd name="connsiteX3" fmla="*/ 8227900 w 8227900"/>
              <a:gd name="connsiteY3" fmla="*/ 5385291 h 11895865"/>
              <a:gd name="connsiteX4" fmla="*/ 1208323 w 8227900"/>
              <a:gd name="connsiteY4" fmla="*/ 0 h 11895865"/>
              <a:gd name="connsiteX0" fmla="*/ 1134585 w 8154162"/>
              <a:gd name="connsiteY0" fmla="*/ 0 h 11895865"/>
              <a:gd name="connsiteX1" fmla="*/ 1287 w 8154162"/>
              <a:gd name="connsiteY1" fmla="*/ 951976 h 11895865"/>
              <a:gd name="connsiteX2" fmla="*/ 28233 w 8154162"/>
              <a:gd name="connsiteY2" fmla="*/ 11895865 h 11895865"/>
              <a:gd name="connsiteX3" fmla="*/ 8154162 w 8154162"/>
              <a:gd name="connsiteY3" fmla="*/ 5385291 h 11895865"/>
              <a:gd name="connsiteX4" fmla="*/ 1134585 w 8154162"/>
              <a:gd name="connsiteY4" fmla="*/ 0 h 11895865"/>
              <a:gd name="connsiteX0" fmla="*/ 1133298 w 8152875"/>
              <a:gd name="connsiteY0" fmla="*/ 0 h 11895865"/>
              <a:gd name="connsiteX1" fmla="*/ 0 w 8152875"/>
              <a:gd name="connsiteY1" fmla="*/ 951976 h 11895865"/>
              <a:gd name="connsiteX2" fmla="*/ 26946 w 8152875"/>
              <a:gd name="connsiteY2" fmla="*/ 11895865 h 11895865"/>
              <a:gd name="connsiteX3" fmla="*/ 8152875 w 8152875"/>
              <a:gd name="connsiteY3" fmla="*/ 5385291 h 11895865"/>
              <a:gd name="connsiteX4" fmla="*/ 1133298 w 8152875"/>
              <a:gd name="connsiteY4" fmla="*/ 0 h 11895865"/>
              <a:gd name="connsiteX0" fmla="*/ 1165248 w 8184825"/>
              <a:gd name="connsiteY0" fmla="*/ 0 h 11895865"/>
              <a:gd name="connsiteX1" fmla="*/ 0 w 8184825"/>
              <a:gd name="connsiteY1" fmla="*/ 1038390 h 11895865"/>
              <a:gd name="connsiteX2" fmla="*/ 58896 w 8184825"/>
              <a:gd name="connsiteY2" fmla="*/ 11895865 h 11895865"/>
              <a:gd name="connsiteX3" fmla="*/ 8184825 w 8184825"/>
              <a:gd name="connsiteY3" fmla="*/ 5385291 h 11895865"/>
              <a:gd name="connsiteX4" fmla="*/ 1165248 w 8184825"/>
              <a:gd name="connsiteY4" fmla="*/ 0 h 11895865"/>
              <a:gd name="connsiteX0" fmla="*/ 1168023 w 8187600"/>
              <a:gd name="connsiteY0" fmla="*/ 0 h 11895865"/>
              <a:gd name="connsiteX1" fmla="*/ 2775 w 8187600"/>
              <a:gd name="connsiteY1" fmla="*/ 1038390 h 11895865"/>
              <a:gd name="connsiteX2" fmla="*/ 61671 w 8187600"/>
              <a:gd name="connsiteY2" fmla="*/ 11895865 h 11895865"/>
              <a:gd name="connsiteX3" fmla="*/ 8187600 w 8187600"/>
              <a:gd name="connsiteY3" fmla="*/ 5385291 h 11895865"/>
              <a:gd name="connsiteX4" fmla="*/ 1168023 w 8187600"/>
              <a:gd name="connsiteY4" fmla="*/ 0 h 11895865"/>
              <a:gd name="connsiteX0" fmla="*/ 1439592 w 8187602"/>
              <a:gd name="connsiteY0" fmla="*/ 0 h 13148858"/>
              <a:gd name="connsiteX1" fmla="*/ 2777 w 8187602"/>
              <a:gd name="connsiteY1" fmla="*/ 2291383 h 13148858"/>
              <a:gd name="connsiteX2" fmla="*/ 61673 w 8187602"/>
              <a:gd name="connsiteY2" fmla="*/ 13148858 h 13148858"/>
              <a:gd name="connsiteX3" fmla="*/ 8187602 w 8187602"/>
              <a:gd name="connsiteY3" fmla="*/ 6638284 h 13148858"/>
              <a:gd name="connsiteX4" fmla="*/ 1439592 w 8187602"/>
              <a:gd name="connsiteY4" fmla="*/ 0 h 13148858"/>
              <a:gd name="connsiteX0" fmla="*/ 1375694 w 8187602"/>
              <a:gd name="connsiteY0" fmla="*/ 0 h 13084048"/>
              <a:gd name="connsiteX1" fmla="*/ 2777 w 8187602"/>
              <a:gd name="connsiteY1" fmla="*/ 2226573 h 13084048"/>
              <a:gd name="connsiteX2" fmla="*/ 61673 w 8187602"/>
              <a:gd name="connsiteY2" fmla="*/ 13084048 h 13084048"/>
              <a:gd name="connsiteX3" fmla="*/ 8187602 w 8187602"/>
              <a:gd name="connsiteY3" fmla="*/ 6573474 h 13084048"/>
              <a:gd name="connsiteX4" fmla="*/ 1375694 w 8187602"/>
              <a:gd name="connsiteY4" fmla="*/ 0 h 13084048"/>
              <a:gd name="connsiteX0" fmla="*/ 1375694 w 7932012"/>
              <a:gd name="connsiteY0" fmla="*/ 0 h 13084048"/>
              <a:gd name="connsiteX1" fmla="*/ 2777 w 7932012"/>
              <a:gd name="connsiteY1" fmla="*/ 2226573 h 13084048"/>
              <a:gd name="connsiteX2" fmla="*/ 61673 w 7932012"/>
              <a:gd name="connsiteY2" fmla="*/ 13084048 h 13084048"/>
              <a:gd name="connsiteX3" fmla="*/ 7932012 w 7932012"/>
              <a:gd name="connsiteY3" fmla="*/ 5450101 h 13084048"/>
              <a:gd name="connsiteX4" fmla="*/ 1375694 w 7932012"/>
              <a:gd name="connsiteY4" fmla="*/ 0 h 13084048"/>
              <a:gd name="connsiteX0" fmla="*/ 1345215 w 7901533"/>
              <a:gd name="connsiteY0" fmla="*/ 0 h 13084048"/>
              <a:gd name="connsiteX1" fmla="*/ 4248 w 7901533"/>
              <a:gd name="connsiteY1" fmla="*/ 930374 h 13084048"/>
              <a:gd name="connsiteX2" fmla="*/ 31194 w 7901533"/>
              <a:gd name="connsiteY2" fmla="*/ 13084048 h 13084048"/>
              <a:gd name="connsiteX3" fmla="*/ 7901533 w 7901533"/>
              <a:gd name="connsiteY3" fmla="*/ 5450101 h 13084048"/>
              <a:gd name="connsiteX4" fmla="*/ 1345215 w 7901533"/>
              <a:gd name="connsiteY4" fmla="*/ 0 h 13084048"/>
              <a:gd name="connsiteX0" fmla="*/ 1345215 w 7901533"/>
              <a:gd name="connsiteY0" fmla="*/ 0 h 13084048"/>
              <a:gd name="connsiteX1" fmla="*/ 4247 w 7901533"/>
              <a:gd name="connsiteY1" fmla="*/ 1384044 h 13084048"/>
              <a:gd name="connsiteX2" fmla="*/ 31194 w 7901533"/>
              <a:gd name="connsiteY2" fmla="*/ 13084048 h 13084048"/>
              <a:gd name="connsiteX3" fmla="*/ 7901533 w 7901533"/>
              <a:gd name="connsiteY3" fmla="*/ 5450101 h 13084048"/>
              <a:gd name="connsiteX4" fmla="*/ 1345215 w 7901533"/>
              <a:gd name="connsiteY4" fmla="*/ 0 h 13084048"/>
              <a:gd name="connsiteX0" fmla="*/ 1536119 w 7901533"/>
              <a:gd name="connsiteY0" fmla="*/ 0 h 13300082"/>
              <a:gd name="connsiteX1" fmla="*/ 4247 w 7901533"/>
              <a:gd name="connsiteY1" fmla="*/ 1600078 h 13300082"/>
              <a:gd name="connsiteX2" fmla="*/ 31194 w 7901533"/>
              <a:gd name="connsiteY2" fmla="*/ 13300082 h 13300082"/>
              <a:gd name="connsiteX3" fmla="*/ 7901533 w 7901533"/>
              <a:gd name="connsiteY3" fmla="*/ 5666135 h 13300082"/>
              <a:gd name="connsiteX4" fmla="*/ 1536119 w 7901533"/>
              <a:gd name="connsiteY4" fmla="*/ 0 h 13300082"/>
              <a:gd name="connsiteX0" fmla="*/ 1536119 w 7901533"/>
              <a:gd name="connsiteY0" fmla="*/ 0 h 13300082"/>
              <a:gd name="connsiteX1" fmla="*/ 4247 w 7901533"/>
              <a:gd name="connsiteY1" fmla="*/ 1600078 h 13300082"/>
              <a:gd name="connsiteX2" fmla="*/ 31194 w 7901533"/>
              <a:gd name="connsiteY2" fmla="*/ 13300082 h 13300082"/>
              <a:gd name="connsiteX3" fmla="*/ 1527228 w 7901533"/>
              <a:gd name="connsiteY3" fmla="*/ 11831061 h 13300082"/>
              <a:gd name="connsiteX4" fmla="*/ 7901533 w 7901533"/>
              <a:gd name="connsiteY4" fmla="*/ 5666135 h 13300082"/>
              <a:gd name="connsiteX5" fmla="*/ 1536119 w 7901533"/>
              <a:gd name="connsiteY5" fmla="*/ 0 h 13300082"/>
              <a:gd name="connsiteX0" fmla="*/ 1536119 w 7901533"/>
              <a:gd name="connsiteY0" fmla="*/ 0 h 13300082"/>
              <a:gd name="connsiteX1" fmla="*/ 4247 w 7901533"/>
              <a:gd name="connsiteY1" fmla="*/ 1600078 h 13300082"/>
              <a:gd name="connsiteX2" fmla="*/ 31194 w 7901533"/>
              <a:gd name="connsiteY2" fmla="*/ 13300082 h 13300082"/>
              <a:gd name="connsiteX3" fmla="*/ 1924944 w 7901533"/>
              <a:gd name="connsiteY3" fmla="*/ 11485407 h 13300082"/>
              <a:gd name="connsiteX4" fmla="*/ 7901533 w 7901533"/>
              <a:gd name="connsiteY4" fmla="*/ 5666135 h 13300082"/>
              <a:gd name="connsiteX5" fmla="*/ 1536119 w 7901533"/>
              <a:gd name="connsiteY5" fmla="*/ 0 h 13300082"/>
              <a:gd name="connsiteX0" fmla="*/ 1536119 w 7901533"/>
              <a:gd name="connsiteY0" fmla="*/ 0 h 11507008"/>
              <a:gd name="connsiteX1" fmla="*/ 4247 w 7901533"/>
              <a:gd name="connsiteY1" fmla="*/ 1600078 h 11507008"/>
              <a:gd name="connsiteX2" fmla="*/ 31195 w 7901533"/>
              <a:gd name="connsiteY2" fmla="*/ 11507008 h 11507008"/>
              <a:gd name="connsiteX3" fmla="*/ 1924944 w 7901533"/>
              <a:gd name="connsiteY3" fmla="*/ 11485407 h 11507008"/>
              <a:gd name="connsiteX4" fmla="*/ 7901533 w 7901533"/>
              <a:gd name="connsiteY4" fmla="*/ 5666135 h 11507008"/>
              <a:gd name="connsiteX5" fmla="*/ 1536119 w 7901533"/>
              <a:gd name="connsiteY5" fmla="*/ 0 h 11507008"/>
              <a:gd name="connsiteX0" fmla="*/ 1537643 w 7903057"/>
              <a:gd name="connsiteY0" fmla="*/ 0 h 11528610"/>
              <a:gd name="connsiteX1" fmla="*/ 5771 w 7903057"/>
              <a:gd name="connsiteY1" fmla="*/ 1600078 h 11528610"/>
              <a:gd name="connsiteX2" fmla="*/ 16809 w 7903057"/>
              <a:gd name="connsiteY2" fmla="*/ 11528610 h 11528610"/>
              <a:gd name="connsiteX3" fmla="*/ 1926468 w 7903057"/>
              <a:gd name="connsiteY3" fmla="*/ 11485407 h 11528610"/>
              <a:gd name="connsiteX4" fmla="*/ 7903057 w 7903057"/>
              <a:gd name="connsiteY4" fmla="*/ 5666135 h 11528610"/>
              <a:gd name="connsiteX5" fmla="*/ 1537643 w 7903057"/>
              <a:gd name="connsiteY5" fmla="*/ 0 h 11528610"/>
              <a:gd name="connsiteX0" fmla="*/ 1537643 w 7520648"/>
              <a:gd name="connsiteY0" fmla="*/ 0 h 11528610"/>
              <a:gd name="connsiteX1" fmla="*/ 5771 w 7520648"/>
              <a:gd name="connsiteY1" fmla="*/ 1600078 h 11528610"/>
              <a:gd name="connsiteX2" fmla="*/ 16809 w 7520648"/>
              <a:gd name="connsiteY2" fmla="*/ 11528610 h 11528610"/>
              <a:gd name="connsiteX3" fmla="*/ 1926468 w 7520648"/>
              <a:gd name="connsiteY3" fmla="*/ 11485407 h 11528610"/>
              <a:gd name="connsiteX4" fmla="*/ 7520648 w 7520648"/>
              <a:gd name="connsiteY4" fmla="*/ 6493078 h 11528610"/>
              <a:gd name="connsiteX5" fmla="*/ 1537643 w 7520648"/>
              <a:gd name="connsiteY5" fmla="*/ 0 h 11528610"/>
              <a:gd name="connsiteX0" fmla="*/ 1537643 w 7520648"/>
              <a:gd name="connsiteY0" fmla="*/ 0 h 11528610"/>
              <a:gd name="connsiteX1" fmla="*/ 5771 w 7520648"/>
              <a:gd name="connsiteY1" fmla="*/ 1600078 h 11528610"/>
              <a:gd name="connsiteX2" fmla="*/ 16809 w 7520648"/>
              <a:gd name="connsiteY2" fmla="*/ 11528610 h 11528610"/>
              <a:gd name="connsiteX3" fmla="*/ 2825131 w 7520648"/>
              <a:gd name="connsiteY3" fmla="*/ 11514941 h 11528610"/>
              <a:gd name="connsiteX4" fmla="*/ 7520648 w 7520648"/>
              <a:gd name="connsiteY4" fmla="*/ 6493078 h 11528610"/>
              <a:gd name="connsiteX5" fmla="*/ 1537643 w 7520648"/>
              <a:gd name="connsiteY5" fmla="*/ 0 h 11528610"/>
              <a:gd name="connsiteX0" fmla="*/ 1537643 w 7520648"/>
              <a:gd name="connsiteY0" fmla="*/ 0 h 11544476"/>
              <a:gd name="connsiteX1" fmla="*/ 5771 w 7520648"/>
              <a:gd name="connsiteY1" fmla="*/ 1600078 h 11544476"/>
              <a:gd name="connsiteX2" fmla="*/ 16809 w 7520648"/>
              <a:gd name="connsiteY2" fmla="*/ 11528610 h 11544476"/>
              <a:gd name="connsiteX3" fmla="*/ 3417866 w 7520648"/>
              <a:gd name="connsiteY3" fmla="*/ 11544476 h 11544476"/>
              <a:gd name="connsiteX4" fmla="*/ 7520648 w 7520648"/>
              <a:gd name="connsiteY4" fmla="*/ 6493078 h 11544476"/>
              <a:gd name="connsiteX5" fmla="*/ 1537643 w 7520648"/>
              <a:gd name="connsiteY5" fmla="*/ 0 h 11544476"/>
              <a:gd name="connsiteX0" fmla="*/ 1422920 w 7520648"/>
              <a:gd name="connsiteY0" fmla="*/ 0 h 11574010"/>
              <a:gd name="connsiteX1" fmla="*/ 5771 w 7520648"/>
              <a:gd name="connsiteY1" fmla="*/ 1629612 h 11574010"/>
              <a:gd name="connsiteX2" fmla="*/ 16809 w 7520648"/>
              <a:gd name="connsiteY2" fmla="*/ 11558144 h 11574010"/>
              <a:gd name="connsiteX3" fmla="*/ 3417866 w 7520648"/>
              <a:gd name="connsiteY3" fmla="*/ 11574010 h 11574010"/>
              <a:gd name="connsiteX4" fmla="*/ 7520648 w 7520648"/>
              <a:gd name="connsiteY4" fmla="*/ 6522612 h 11574010"/>
              <a:gd name="connsiteX5" fmla="*/ 1422920 w 7520648"/>
              <a:gd name="connsiteY5" fmla="*/ 0 h 11574010"/>
              <a:gd name="connsiteX0" fmla="*/ 1408182 w 7505910"/>
              <a:gd name="connsiteY0" fmla="*/ 0 h 11574010"/>
              <a:gd name="connsiteX1" fmla="*/ 10153 w 7505910"/>
              <a:gd name="connsiteY1" fmla="*/ 1806814 h 11574010"/>
              <a:gd name="connsiteX2" fmla="*/ 2071 w 7505910"/>
              <a:gd name="connsiteY2" fmla="*/ 11558144 h 11574010"/>
              <a:gd name="connsiteX3" fmla="*/ 3403128 w 7505910"/>
              <a:gd name="connsiteY3" fmla="*/ 11574010 h 11574010"/>
              <a:gd name="connsiteX4" fmla="*/ 7505910 w 7505910"/>
              <a:gd name="connsiteY4" fmla="*/ 6522612 h 11574010"/>
              <a:gd name="connsiteX5" fmla="*/ 1408182 w 7505910"/>
              <a:gd name="connsiteY5" fmla="*/ 0 h 11574010"/>
              <a:gd name="connsiteX0" fmla="*/ 1408182 w 7741743"/>
              <a:gd name="connsiteY0" fmla="*/ 0 h 11574010"/>
              <a:gd name="connsiteX1" fmla="*/ 10153 w 7741743"/>
              <a:gd name="connsiteY1" fmla="*/ 1806814 h 11574010"/>
              <a:gd name="connsiteX2" fmla="*/ 2071 w 7741743"/>
              <a:gd name="connsiteY2" fmla="*/ 11558144 h 11574010"/>
              <a:gd name="connsiteX3" fmla="*/ 3403128 w 7741743"/>
              <a:gd name="connsiteY3" fmla="*/ 11574010 h 11574010"/>
              <a:gd name="connsiteX4" fmla="*/ 7741743 w 7741743"/>
              <a:gd name="connsiteY4" fmla="*/ 5434114 h 11574010"/>
              <a:gd name="connsiteX5" fmla="*/ 1408182 w 7741743"/>
              <a:gd name="connsiteY5" fmla="*/ 0 h 11574010"/>
              <a:gd name="connsiteX0" fmla="*/ 1323955 w 7741743"/>
              <a:gd name="connsiteY0" fmla="*/ 0 h 12308746"/>
              <a:gd name="connsiteX1" fmla="*/ 10153 w 7741743"/>
              <a:gd name="connsiteY1" fmla="*/ 2541550 h 12308746"/>
              <a:gd name="connsiteX2" fmla="*/ 2071 w 7741743"/>
              <a:gd name="connsiteY2" fmla="*/ 12292880 h 12308746"/>
              <a:gd name="connsiteX3" fmla="*/ 3403128 w 7741743"/>
              <a:gd name="connsiteY3" fmla="*/ 12308746 h 12308746"/>
              <a:gd name="connsiteX4" fmla="*/ 7741743 w 7741743"/>
              <a:gd name="connsiteY4" fmla="*/ 6168850 h 12308746"/>
              <a:gd name="connsiteX5" fmla="*/ 1323955 w 7741743"/>
              <a:gd name="connsiteY5" fmla="*/ 0 h 12308746"/>
              <a:gd name="connsiteX0" fmla="*/ 1323955 w 7741743"/>
              <a:gd name="connsiteY0" fmla="*/ 0 h 12390381"/>
              <a:gd name="connsiteX1" fmla="*/ 10153 w 7741743"/>
              <a:gd name="connsiteY1" fmla="*/ 2623185 h 12390381"/>
              <a:gd name="connsiteX2" fmla="*/ 2071 w 7741743"/>
              <a:gd name="connsiteY2" fmla="*/ 12374515 h 12390381"/>
              <a:gd name="connsiteX3" fmla="*/ 3403128 w 7741743"/>
              <a:gd name="connsiteY3" fmla="*/ 12390381 h 12390381"/>
              <a:gd name="connsiteX4" fmla="*/ 7741743 w 7741743"/>
              <a:gd name="connsiteY4" fmla="*/ 6250485 h 12390381"/>
              <a:gd name="connsiteX5" fmla="*/ 1323955 w 7741743"/>
              <a:gd name="connsiteY5" fmla="*/ 0 h 12390381"/>
              <a:gd name="connsiteX0" fmla="*/ 1321884 w 7739672"/>
              <a:gd name="connsiteY0" fmla="*/ 0 h 12390381"/>
              <a:gd name="connsiteX1" fmla="*/ 41773 w 7739672"/>
              <a:gd name="connsiteY1" fmla="*/ 1888448 h 12390381"/>
              <a:gd name="connsiteX2" fmla="*/ 0 w 7739672"/>
              <a:gd name="connsiteY2" fmla="*/ 12374515 h 12390381"/>
              <a:gd name="connsiteX3" fmla="*/ 3401057 w 7739672"/>
              <a:gd name="connsiteY3" fmla="*/ 12390381 h 12390381"/>
              <a:gd name="connsiteX4" fmla="*/ 7739672 w 7739672"/>
              <a:gd name="connsiteY4" fmla="*/ 6250485 h 12390381"/>
              <a:gd name="connsiteX5" fmla="*/ 1321884 w 7739672"/>
              <a:gd name="connsiteY5" fmla="*/ 0 h 12390381"/>
              <a:gd name="connsiteX0" fmla="*/ 1323954 w 7741742"/>
              <a:gd name="connsiteY0" fmla="*/ 0 h 12390381"/>
              <a:gd name="connsiteX1" fmla="*/ 10153 w 7741742"/>
              <a:gd name="connsiteY1" fmla="*/ 1643534 h 12390381"/>
              <a:gd name="connsiteX2" fmla="*/ 2070 w 7741742"/>
              <a:gd name="connsiteY2" fmla="*/ 12374515 h 12390381"/>
              <a:gd name="connsiteX3" fmla="*/ 3403127 w 7741742"/>
              <a:gd name="connsiteY3" fmla="*/ 12390381 h 12390381"/>
              <a:gd name="connsiteX4" fmla="*/ 7741742 w 7741742"/>
              <a:gd name="connsiteY4" fmla="*/ 6250485 h 12390381"/>
              <a:gd name="connsiteX5" fmla="*/ 1323954 w 7741742"/>
              <a:gd name="connsiteY5" fmla="*/ 0 h 123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41742" h="12390381">
                <a:moveTo>
                  <a:pt x="1323954" y="0"/>
                </a:moveTo>
                <a:lnTo>
                  <a:pt x="10153" y="1643534"/>
                </a:lnTo>
                <a:cubicBezTo>
                  <a:pt x="-8322" y="2254735"/>
                  <a:pt x="4570" y="6880967"/>
                  <a:pt x="2070" y="12374515"/>
                </a:cubicBezTo>
                <a:lnTo>
                  <a:pt x="3403127" y="12390381"/>
                </a:lnTo>
                <a:lnTo>
                  <a:pt x="7741742" y="6250485"/>
                </a:lnTo>
                <a:lnTo>
                  <a:pt x="1323954" y="0"/>
                </a:lnTo>
                <a:close/>
              </a:path>
            </a:pathLst>
          </a:custGeom>
          <a:solidFill>
            <a:srgbClr val="A470BB">
              <a:alpha val="90000"/>
            </a:srgbClr>
          </a:solidFill>
        </p:spPr>
        <p:txBody>
          <a:bodyPr wrap="square" lIns="0" tIns="0" rIns="0" bIns="0" rtlCol="0"/>
          <a:lstStyle/>
          <a:p>
            <a:r>
              <a:rPr lang="en-AU"/>
              <a:t>A</a:t>
            </a:r>
            <a:endParaRPr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6E83E46B-EB3B-1AD2-CD5B-C41F38D159D7}"/>
              </a:ext>
            </a:extLst>
          </p:cNvPr>
          <p:cNvSpPr/>
          <p:nvPr userDrawn="1"/>
        </p:nvSpPr>
        <p:spPr>
          <a:xfrm>
            <a:off x="7581418" y="2239901"/>
            <a:ext cx="3963329" cy="2515500"/>
          </a:xfrm>
          <a:custGeom>
            <a:avLst/>
            <a:gdLst/>
            <a:ahLst/>
            <a:cxnLst/>
            <a:rect l="l" t="t" r="r" b="b"/>
            <a:pathLst>
              <a:path w="7023100" h="5385434">
                <a:moveTo>
                  <a:pt x="6209423" y="0"/>
                </a:moveTo>
                <a:lnTo>
                  <a:pt x="0" y="0"/>
                </a:lnTo>
                <a:lnTo>
                  <a:pt x="0" y="4571703"/>
                </a:lnTo>
                <a:lnTo>
                  <a:pt x="1381" y="4619507"/>
                </a:lnTo>
                <a:lnTo>
                  <a:pt x="5473" y="4666584"/>
                </a:lnTo>
                <a:lnTo>
                  <a:pt x="12200" y="4712857"/>
                </a:lnTo>
                <a:lnTo>
                  <a:pt x="21487" y="4758250"/>
                </a:lnTo>
                <a:lnTo>
                  <a:pt x="33255" y="4802686"/>
                </a:lnTo>
                <a:lnTo>
                  <a:pt x="47430" y="4846091"/>
                </a:lnTo>
                <a:lnTo>
                  <a:pt x="63935" y="4888386"/>
                </a:lnTo>
                <a:lnTo>
                  <a:pt x="82693" y="4929496"/>
                </a:lnTo>
                <a:lnTo>
                  <a:pt x="103628" y="4969345"/>
                </a:lnTo>
                <a:lnTo>
                  <a:pt x="126664" y="5007856"/>
                </a:lnTo>
                <a:lnTo>
                  <a:pt x="151725" y="5044952"/>
                </a:lnTo>
                <a:lnTo>
                  <a:pt x="178734" y="5080559"/>
                </a:lnTo>
                <a:lnTo>
                  <a:pt x="207615" y="5114598"/>
                </a:lnTo>
                <a:lnTo>
                  <a:pt x="238292" y="5146995"/>
                </a:lnTo>
                <a:lnTo>
                  <a:pt x="270688" y="5177672"/>
                </a:lnTo>
                <a:lnTo>
                  <a:pt x="304728" y="5206553"/>
                </a:lnTo>
                <a:lnTo>
                  <a:pt x="340334" y="5233563"/>
                </a:lnTo>
                <a:lnTo>
                  <a:pt x="377430" y="5258624"/>
                </a:lnTo>
                <a:lnTo>
                  <a:pt x="415941" y="5281660"/>
                </a:lnTo>
                <a:lnTo>
                  <a:pt x="455790" y="5302596"/>
                </a:lnTo>
                <a:lnTo>
                  <a:pt x="496900" y="5321354"/>
                </a:lnTo>
                <a:lnTo>
                  <a:pt x="539196" y="5337859"/>
                </a:lnTo>
                <a:lnTo>
                  <a:pt x="582600" y="5352034"/>
                </a:lnTo>
                <a:lnTo>
                  <a:pt x="627038" y="5363803"/>
                </a:lnTo>
                <a:lnTo>
                  <a:pt x="672431" y="5373090"/>
                </a:lnTo>
                <a:lnTo>
                  <a:pt x="718705" y="5379817"/>
                </a:lnTo>
                <a:lnTo>
                  <a:pt x="765782" y="5383910"/>
                </a:lnTo>
                <a:lnTo>
                  <a:pt x="813587" y="5385291"/>
                </a:lnTo>
                <a:lnTo>
                  <a:pt x="7023011" y="5385291"/>
                </a:lnTo>
                <a:lnTo>
                  <a:pt x="7023011" y="813587"/>
                </a:lnTo>
                <a:lnTo>
                  <a:pt x="7021630" y="765783"/>
                </a:lnTo>
                <a:lnTo>
                  <a:pt x="7017537" y="718707"/>
                </a:lnTo>
                <a:lnTo>
                  <a:pt x="7010810" y="672434"/>
                </a:lnTo>
                <a:lnTo>
                  <a:pt x="7001524" y="627041"/>
                </a:lnTo>
                <a:lnTo>
                  <a:pt x="6989755" y="582604"/>
                </a:lnTo>
                <a:lnTo>
                  <a:pt x="6975580" y="539200"/>
                </a:lnTo>
                <a:lnTo>
                  <a:pt x="6959076" y="496905"/>
                </a:lnTo>
                <a:lnTo>
                  <a:pt x="6940318" y="455794"/>
                </a:lnTo>
                <a:lnTo>
                  <a:pt x="6919382" y="415946"/>
                </a:lnTo>
                <a:lnTo>
                  <a:pt x="6896346" y="377435"/>
                </a:lnTo>
                <a:lnTo>
                  <a:pt x="6871285" y="340338"/>
                </a:lnTo>
                <a:lnTo>
                  <a:pt x="6844276" y="304732"/>
                </a:lnTo>
                <a:lnTo>
                  <a:pt x="6815395" y="270692"/>
                </a:lnTo>
                <a:lnTo>
                  <a:pt x="6784718" y="238296"/>
                </a:lnTo>
                <a:lnTo>
                  <a:pt x="6752322" y="207619"/>
                </a:lnTo>
                <a:lnTo>
                  <a:pt x="6718283" y="178737"/>
                </a:lnTo>
                <a:lnTo>
                  <a:pt x="6682677" y="151728"/>
                </a:lnTo>
                <a:lnTo>
                  <a:pt x="6645580" y="126667"/>
                </a:lnTo>
                <a:lnTo>
                  <a:pt x="6607069" y="103630"/>
                </a:lnTo>
                <a:lnTo>
                  <a:pt x="6567220" y="82694"/>
                </a:lnTo>
                <a:lnTo>
                  <a:pt x="6526110" y="63936"/>
                </a:lnTo>
                <a:lnTo>
                  <a:pt x="6483815" y="47431"/>
                </a:lnTo>
                <a:lnTo>
                  <a:pt x="6440410" y="33256"/>
                </a:lnTo>
                <a:lnTo>
                  <a:pt x="6395973" y="21487"/>
                </a:lnTo>
                <a:lnTo>
                  <a:pt x="6350579" y="12201"/>
                </a:lnTo>
                <a:lnTo>
                  <a:pt x="6304305" y="5473"/>
                </a:lnTo>
                <a:lnTo>
                  <a:pt x="6257228" y="1381"/>
                </a:lnTo>
                <a:lnTo>
                  <a:pt x="6209423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6A55AF-27FA-9B5C-23AC-312A1C92636A}"/>
              </a:ext>
            </a:extLst>
          </p:cNvPr>
          <p:cNvSpPr/>
          <p:nvPr userDrawn="1"/>
        </p:nvSpPr>
        <p:spPr>
          <a:xfrm>
            <a:off x="9455" y="-1"/>
            <a:ext cx="2953878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35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9E6CD83-7C19-B69B-C910-991EBE74BC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6336" y="250423"/>
            <a:ext cx="2167506" cy="9357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919F6C-1888-A31F-6476-C7945F5541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7805" y="2677215"/>
            <a:ext cx="3153726" cy="165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5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other sitting on the wooden floor of her home with her teenage son beside her and young daughter on her lap.">
            <a:extLst>
              <a:ext uri="{FF2B5EF4-FFF2-40B4-BE49-F238E27FC236}">
                <a16:creationId xmlns:a16="http://schemas.microsoft.com/office/drawing/2014/main" id="{2CE6BF64-2C1F-0865-5268-4C1FCDB47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" y="7994"/>
            <a:ext cx="12225868" cy="6858000"/>
          </a:xfrm>
          <a:prstGeom prst="rect">
            <a:avLst/>
          </a:prstGeom>
        </p:spPr>
      </p:pic>
      <p:sp>
        <p:nvSpPr>
          <p:cNvPr id="14" name="object 4">
            <a:extLst>
              <a:ext uri="{FF2B5EF4-FFF2-40B4-BE49-F238E27FC236}">
                <a16:creationId xmlns:a16="http://schemas.microsoft.com/office/drawing/2014/main" id="{15BDB304-3FA4-71C9-CD3A-0C84248A9581}"/>
              </a:ext>
            </a:extLst>
          </p:cNvPr>
          <p:cNvSpPr/>
          <p:nvPr userDrawn="1"/>
        </p:nvSpPr>
        <p:spPr>
          <a:xfrm flipH="1">
            <a:off x="8089896" y="2397163"/>
            <a:ext cx="4167938" cy="4476826"/>
          </a:xfrm>
          <a:custGeom>
            <a:avLst/>
            <a:gdLst>
              <a:gd name="connsiteX0" fmla="*/ 1922559 w 8942137"/>
              <a:gd name="connsiteY0" fmla="*/ 0 h 11831055"/>
              <a:gd name="connsiteX1" fmla="*/ 0 w 8942137"/>
              <a:gd name="connsiteY1" fmla="*/ 1590234 h 11831055"/>
              <a:gd name="connsiteX2" fmla="*/ 0 w 8942137"/>
              <a:gd name="connsiteY2" fmla="*/ 9675098 h 11831055"/>
              <a:gd name="connsiteX3" fmla="*/ 886724 w 8942137"/>
              <a:gd name="connsiteY3" fmla="*/ 11831055 h 11831055"/>
              <a:gd name="connsiteX4" fmla="*/ 8942136 w 8942137"/>
              <a:gd name="connsiteY4" fmla="*/ 5385291 h 11831055"/>
              <a:gd name="connsiteX5" fmla="*/ 1922559 w 8942137"/>
              <a:gd name="connsiteY5" fmla="*/ 0 h 11831055"/>
              <a:gd name="connsiteX0" fmla="*/ 1922559 w 8942137"/>
              <a:gd name="connsiteY0" fmla="*/ 0 h 11831055"/>
              <a:gd name="connsiteX1" fmla="*/ 0 w 8942137"/>
              <a:gd name="connsiteY1" fmla="*/ 1590234 h 11831055"/>
              <a:gd name="connsiteX2" fmla="*/ 891726 w 8942137"/>
              <a:gd name="connsiteY2" fmla="*/ 7666809 h 11831055"/>
              <a:gd name="connsiteX3" fmla="*/ 886724 w 8942137"/>
              <a:gd name="connsiteY3" fmla="*/ 11831055 h 11831055"/>
              <a:gd name="connsiteX4" fmla="*/ 8942136 w 8942137"/>
              <a:gd name="connsiteY4" fmla="*/ 5385291 h 11831055"/>
              <a:gd name="connsiteX5" fmla="*/ 1922559 w 8942137"/>
              <a:gd name="connsiteY5" fmla="*/ 0 h 11831055"/>
              <a:gd name="connsiteX0" fmla="*/ 1035835 w 8055413"/>
              <a:gd name="connsiteY0" fmla="*/ 0 h 11831055"/>
              <a:gd name="connsiteX1" fmla="*/ 5002 w 8055413"/>
              <a:gd name="connsiteY1" fmla="*/ 822359 h 11831055"/>
              <a:gd name="connsiteX2" fmla="*/ 5002 w 8055413"/>
              <a:gd name="connsiteY2" fmla="*/ 7666809 h 11831055"/>
              <a:gd name="connsiteX3" fmla="*/ 0 w 8055413"/>
              <a:gd name="connsiteY3" fmla="*/ 11831055 h 11831055"/>
              <a:gd name="connsiteX4" fmla="*/ 8055412 w 8055413"/>
              <a:gd name="connsiteY4" fmla="*/ 5385291 h 11831055"/>
              <a:gd name="connsiteX5" fmla="*/ 1035835 w 8055413"/>
              <a:gd name="connsiteY5" fmla="*/ 0 h 11831055"/>
              <a:gd name="connsiteX0" fmla="*/ 1101351 w 8120929"/>
              <a:gd name="connsiteY0" fmla="*/ 0 h 11831055"/>
              <a:gd name="connsiteX1" fmla="*/ 0 w 8120929"/>
              <a:gd name="connsiteY1" fmla="*/ 908770 h 11831055"/>
              <a:gd name="connsiteX2" fmla="*/ 70518 w 8120929"/>
              <a:gd name="connsiteY2" fmla="*/ 7666809 h 11831055"/>
              <a:gd name="connsiteX3" fmla="*/ 65516 w 8120929"/>
              <a:gd name="connsiteY3" fmla="*/ 11831055 h 11831055"/>
              <a:gd name="connsiteX4" fmla="*/ 8120928 w 8120929"/>
              <a:gd name="connsiteY4" fmla="*/ 5385291 h 11831055"/>
              <a:gd name="connsiteX5" fmla="*/ 1101351 w 8120929"/>
              <a:gd name="connsiteY5" fmla="*/ 0 h 11831055"/>
              <a:gd name="connsiteX0" fmla="*/ 1106352 w 8125930"/>
              <a:gd name="connsiteY0" fmla="*/ 0 h 11895865"/>
              <a:gd name="connsiteX1" fmla="*/ 5001 w 8125930"/>
              <a:gd name="connsiteY1" fmla="*/ 908770 h 11895865"/>
              <a:gd name="connsiteX2" fmla="*/ 75519 w 8125930"/>
              <a:gd name="connsiteY2" fmla="*/ 7666809 h 11895865"/>
              <a:gd name="connsiteX3" fmla="*/ 0 w 8125930"/>
              <a:gd name="connsiteY3" fmla="*/ 11895865 h 11895865"/>
              <a:gd name="connsiteX4" fmla="*/ 8125929 w 8125930"/>
              <a:gd name="connsiteY4" fmla="*/ 5385291 h 11895865"/>
              <a:gd name="connsiteX5" fmla="*/ 1106352 w 8125930"/>
              <a:gd name="connsiteY5" fmla="*/ 0 h 11895865"/>
              <a:gd name="connsiteX0" fmla="*/ 1106352 w 8125930"/>
              <a:gd name="connsiteY0" fmla="*/ 0 h 11895865"/>
              <a:gd name="connsiteX1" fmla="*/ 5001 w 8125930"/>
              <a:gd name="connsiteY1" fmla="*/ 908770 h 11895865"/>
              <a:gd name="connsiteX2" fmla="*/ 22631 w 8125930"/>
              <a:gd name="connsiteY2" fmla="*/ 7645207 h 11895865"/>
              <a:gd name="connsiteX3" fmla="*/ 0 w 8125930"/>
              <a:gd name="connsiteY3" fmla="*/ 11895865 h 11895865"/>
              <a:gd name="connsiteX4" fmla="*/ 8125929 w 8125930"/>
              <a:gd name="connsiteY4" fmla="*/ 5385291 h 11895865"/>
              <a:gd name="connsiteX5" fmla="*/ 1106352 w 8125930"/>
              <a:gd name="connsiteY5" fmla="*/ 0 h 11895865"/>
              <a:gd name="connsiteX0" fmla="*/ 1106352 w 8125930"/>
              <a:gd name="connsiteY0" fmla="*/ 0 h 11895865"/>
              <a:gd name="connsiteX1" fmla="*/ 5001 w 8125930"/>
              <a:gd name="connsiteY1" fmla="*/ 908770 h 11895865"/>
              <a:gd name="connsiteX2" fmla="*/ 22631 w 8125930"/>
              <a:gd name="connsiteY2" fmla="*/ 7645207 h 11895865"/>
              <a:gd name="connsiteX3" fmla="*/ 0 w 8125930"/>
              <a:gd name="connsiteY3" fmla="*/ 11895865 h 11895865"/>
              <a:gd name="connsiteX4" fmla="*/ 8125929 w 8125930"/>
              <a:gd name="connsiteY4" fmla="*/ 5385291 h 11895865"/>
              <a:gd name="connsiteX5" fmla="*/ 1106352 w 8125930"/>
              <a:gd name="connsiteY5" fmla="*/ 0 h 11895865"/>
              <a:gd name="connsiteX0" fmla="*/ 1122670 w 8142247"/>
              <a:gd name="connsiteY0" fmla="*/ 0 h 11895865"/>
              <a:gd name="connsiteX1" fmla="*/ 21319 w 8142247"/>
              <a:gd name="connsiteY1" fmla="*/ 908770 h 11895865"/>
              <a:gd name="connsiteX2" fmla="*/ 7001 w 8142247"/>
              <a:gd name="connsiteY2" fmla="*/ 7602001 h 11895865"/>
              <a:gd name="connsiteX3" fmla="*/ 16318 w 8142247"/>
              <a:gd name="connsiteY3" fmla="*/ 11895865 h 11895865"/>
              <a:gd name="connsiteX4" fmla="*/ 8142247 w 8142247"/>
              <a:gd name="connsiteY4" fmla="*/ 5385291 h 11895865"/>
              <a:gd name="connsiteX5" fmla="*/ 1122670 w 8142247"/>
              <a:gd name="connsiteY5" fmla="*/ 0 h 11895865"/>
              <a:gd name="connsiteX0" fmla="*/ 1749563 w 8769140"/>
              <a:gd name="connsiteY0" fmla="*/ 0 h 11895865"/>
              <a:gd name="connsiteX1" fmla="*/ 648212 w 8769140"/>
              <a:gd name="connsiteY1" fmla="*/ 908770 h 11895865"/>
              <a:gd name="connsiteX2" fmla="*/ 643211 w 8769140"/>
              <a:gd name="connsiteY2" fmla="*/ 11895865 h 11895865"/>
              <a:gd name="connsiteX3" fmla="*/ 8769140 w 8769140"/>
              <a:gd name="connsiteY3" fmla="*/ 5385291 h 11895865"/>
              <a:gd name="connsiteX4" fmla="*/ 1749563 w 8769140"/>
              <a:gd name="connsiteY4" fmla="*/ 0 h 11895865"/>
              <a:gd name="connsiteX0" fmla="*/ 1684314 w 8703891"/>
              <a:gd name="connsiteY0" fmla="*/ 0 h 11961634"/>
              <a:gd name="connsiteX1" fmla="*/ 582963 w 8703891"/>
              <a:gd name="connsiteY1" fmla="*/ 908770 h 11961634"/>
              <a:gd name="connsiteX2" fmla="*/ 577962 w 8703891"/>
              <a:gd name="connsiteY2" fmla="*/ 11895865 h 11961634"/>
              <a:gd name="connsiteX3" fmla="*/ 8703891 w 8703891"/>
              <a:gd name="connsiteY3" fmla="*/ 5385291 h 11961634"/>
              <a:gd name="connsiteX4" fmla="*/ 1684314 w 8703891"/>
              <a:gd name="connsiteY4" fmla="*/ 0 h 11961634"/>
              <a:gd name="connsiteX0" fmla="*/ 1184052 w 8203629"/>
              <a:gd name="connsiteY0" fmla="*/ 0 h 11895865"/>
              <a:gd name="connsiteX1" fmla="*/ 82701 w 8203629"/>
              <a:gd name="connsiteY1" fmla="*/ 908770 h 11895865"/>
              <a:gd name="connsiteX2" fmla="*/ 77700 w 8203629"/>
              <a:gd name="connsiteY2" fmla="*/ 11895865 h 11895865"/>
              <a:gd name="connsiteX3" fmla="*/ 8203629 w 8203629"/>
              <a:gd name="connsiteY3" fmla="*/ 5385291 h 11895865"/>
              <a:gd name="connsiteX4" fmla="*/ 1184052 w 8203629"/>
              <a:gd name="connsiteY4" fmla="*/ 0 h 11895865"/>
              <a:gd name="connsiteX0" fmla="*/ 1208323 w 8227900"/>
              <a:gd name="connsiteY0" fmla="*/ 0 h 11895865"/>
              <a:gd name="connsiteX1" fmla="*/ 75025 w 8227900"/>
              <a:gd name="connsiteY1" fmla="*/ 951976 h 11895865"/>
              <a:gd name="connsiteX2" fmla="*/ 101971 w 8227900"/>
              <a:gd name="connsiteY2" fmla="*/ 11895865 h 11895865"/>
              <a:gd name="connsiteX3" fmla="*/ 8227900 w 8227900"/>
              <a:gd name="connsiteY3" fmla="*/ 5385291 h 11895865"/>
              <a:gd name="connsiteX4" fmla="*/ 1208323 w 8227900"/>
              <a:gd name="connsiteY4" fmla="*/ 0 h 11895865"/>
              <a:gd name="connsiteX0" fmla="*/ 1134585 w 8154162"/>
              <a:gd name="connsiteY0" fmla="*/ 0 h 11895865"/>
              <a:gd name="connsiteX1" fmla="*/ 1287 w 8154162"/>
              <a:gd name="connsiteY1" fmla="*/ 951976 h 11895865"/>
              <a:gd name="connsiteX2" fmla="*/ 28233 w 8154162"/>
              <a:gd name="connsiteY2" fmla="*/ 11895865 h 11895865"/>
              <a:gd name="connsiteX3" fmla="*/ 8154162 w 8154162"/>
              <a:gd name="connsiteY3" fmla="*/ 5385291 h 11895865"/>
              <a:gd name="connsiteX4" fmla="*/ 1134585 w 8154162"/>
              <a:gd name="connsiteY4" fmla="*/ 0 h 11895865"/>
              <a:gd name="connsiteX0" fmla="*/ 1133298 w 8152875"/>
              <a:gd name="connsiteY0" fmla="*/ 0 h 11895865"/>
              <a:gd name="connsiteX1" fmla="*/ 0 w 8152875"/>
              <a:gd name="connsiteY1" fmla="*/ 951976 h 11895865"/>
              <a:gd name="connsiteX2" fmla="*/ 26946 w 8152875"/>
              <a:gd name="connsiteY2" fmla="*/ 11895865 h 11895865"/>
              <a:gd name="connsiteX3" fmla="*/ 8152875 w 8152875"/>
              <a:gd name="connsiteY3" fmla="*/ 5385291 h 11895865"/>
              <a:gd name="connsiteX4" fmla="*/ 1133298 w 8152875"/>
              <a:gd name="connsiteY4" fmla="*/ 0 h 11895865"/>
              <a:gd name="connsiteX0" fmla="*/ 1165248 w 8184825"/>
              <a:gd name="connsiteY0" fmla="*/ 0 h 11895865"/>
              <a:gd name="connsiteX1" fmla="*/ 0 w 8184825"/>
              <a:gd name="connsiteY1" fmla="*/ 1038390 h 11895865"/>
              <a:gd name="connsiteX2" fmla="*/ 58896 w 8184825"/>
              <a:gd name="connsiteY2" fmla="*/ 11895865 h 11895865"/>
              <a:gd name="connsiteX3" fmla="*/ 8184825 w 8184825"/>
              <a:gd name="connsiteY3" fmla="*/ 5385291 h 11895865"/>
              <a:gd name="connsiteX4" fmla="*/ 1165248 w 8184825"/>
              <a:gd name="connsiteY4" fmla="*/ 0 h 11895865"/>
              <a:gd name="connsiteX0" fmla="*/ 1168023 w 8187600"/>
              <a:gd name="connsiteY0" fmla="*/ 0 h 11895865"/>
              <a:gd name="connsiteX1" fmla="*/ 2775 w 8187600"/>
              <a:gd name="connsiteY1" fmla="*/ 1038390 h 11895865"/>
              <a:gd name="connsiteX2" fmla="*/ 61671 w 8187600"/>
              <a:gd name="connsiteY2" fmla="*/ 11895865 h 11895865"/>
              <a:gd name="connsiteX3" fmla="*/ 8187600 w 8187600"/>
              <a:gd name="connsiteY3" fmla="*/ 5385291 h 11895865"/>
              <a:gd name="connsiteX4" fmla="*/ 1168023 w 8187600"/>
              <a:gd name="connsiteY4" fmla="*/ 0 h 11895865"/>
              <a:gd name="connsiteX0" fmla="*/ 1439592 w 8187602"/>
              <a:gd name="connsiteY0" fmla="*/ 0 h 13148858"/>
              <a:gd name="connsiteX1" fmla="*/ 2777 w 8187602"/>
              <a:gd name="connsiteY1" fmla="*/ 2291383 h 13148858"/>
              <a:gd name="connsiteX2" fmla="*/ 61673 w 8187602"/>
              <a:gd name="connsiteY2" fmla="*/ 13148858 h 13148858"/>
              <a:gd name="connsiteX3" fmla="*/ 8187602 w 8187602"/>
              <a:gd name="connsiteY3" fmla="*/ 6638284 h 13148858"/>
              <a:gd name="connsiteX4" fmla="*/ 1439592 w 8187602"/>
              <a:gd name="connsiteY4" fmla="*/ 0 h 13148858"/>
              <a:gd name="connsiteX0" fmla="*/ 1375694 w 8187602"/>
              <a:gd name="connsiteY0" fmla="*/ 0 h 13084048"/>
              <a:gd name="connsiteX1" fmla="*/ 2777 w 8187602"/>
              <a:gd name="connsiteY1" fmla="*/ 2226573 h 13084048"/>
              <a:gd name="connsiteX2" fmla="*/ 61673 w 8187602"/>
              <a:gd name="connsiteY2" fmla="*/ 13084048 h 13084048"/>
              <a:gd name="connsiteX3" fmla="*/ 8187602 w 8187602"/>
              <a:gd name="connsiteY3" fmla="*/ 6573474 h 13084048"/>
              <a:gd name="connsiteX4" fmla="*/ 1375694 w 8187602"/>
              <a:gd name="connsiteY4" fmla="*/ 0 h 13084048"/>
              <a:gd name="connsiteX0" fmla="*/ 1375694 w 7932012"/>
              <a:gd name="connsiteY0" fmla="*/ 0 h 13084048"/>
              <a:gd name="connsiteX1" fmla="*/ 2777 w 7932012"/>
              <a:gd name="connsiteY1" fmla="*/ 2226573 h 13084048"/>
              <a:gd name="connsiteX2" fmla="*/ 61673 w 7932012"/>
              <a:gd name="connsiteY2" fmla="*/ 13084048 h 13084048"/>
              <a:gd name="connsiteX3" fmla="*/ 7932012 w 7932012"/>
              <a:gd name="connsiteY3" fmla="*/ 5450101 h 13084048"/>
              <a:gd name="connsiteX4" fmla="*/ 1375694 w 7932012"/>
              <a:gd name="connsiteY4" fmla="*/ 0 h 13084048"/>
              <a:gd name="connsiteX0" fmla="*/ 1345215 w 7901533"/>
              <a:gd name="connsiteY0" fmla="*/ 0 h 13084048"/>
              <a:gd name="connsiteX1" fmla="*/ 4248 w 7901533"/>
              <a:gd name="connsiteY1" fmla="*/ 930374 h 13084048"/>
              <a:gd name="connsiteX2" fmla="*/ 31194 w 7901533"/>
              <a:gd name="connsiteY2" fmla="*/ 13084048 h 13084048"/>
              <a:gd name="connsiteX3" fmla="*/ 7901533 w 7901533"/>
              <a:gd name="connsiteY3" fmla="*/ 5450101 h 13084048"/>
              <a:gd name="connsiteX4" fmla="*/ 1345215 w 7901533"/>
              <a:gd name="connsiteY4" fmla="*/ 0 h 13084048"/>
              <a:gd name="connsiteX0" fmla="*/ 1345215 w 7901533"/>
              <a:gd name="connsiteY0" fmla="*/ 0 h 13084048"/>
              <a:gd name="connsiteX1" fmla="*/ 4247 w 7901533"/>
              <a:gd name="connsiteY1" fmla="*/ 1384044 h 13084048"/>
              <a:gd name="connsiteX2" fmla="*/ 31194 w 7901533"/>
              <a:gd name="connsiteY2" fmla="*/ 13084048 h 13084048"/>
              <a:gd name="connsiteX3" fmla="*/ 7901533 w 7901533"/>
              <a:gd name="connsiteY3" fmla="*/ 5450101 h 13084048"/>
              <a:gd name="connsiteX4" fmla="*/ 1345215 w 7901533"/>
              <a:gd name="connsiteY4" fmla="*/ 0 h 13084048"/>
              <a:gd name="connsiteX0" fmla="*/ 1536119 w 7901533"/>
              <a:gd name="connsiteY0" fmla="*/ 0 h 13300082"/>
              <a:gd name="connsiteX1" fmla="*/ 4247 w 7901533"/>
              <a:gd name="connsiteY1" fmla="*/ 1600078 h 13300082"/>
              <a:gd name="connsiteX2" fmla="*/ 31194 w 7901533"/>
              <a:gd name="connsiteY2" fmla="*/ 13300082 h 13300082"/>
              <a:gd name="connsiteX3" fmla="*/ 7901533 w 7901533"/>
              <a:gd name="connsiteY3" fmla="*/ 5666135 h 13300082"/>
              <a:gd name="connsiteX4" fmla="*/ 1536119 w 7901533"/>
              <a:gd name="connsiteY4" fmla="*/ 0 h 13300082"/>
              <a:gd name="connsiteX0" fmla="*/ 1536119 w 7901533"/>
              <a:gd name="connsiteY0" fmla="*/ 0 h 13300082"/>
              <a:gd name="connsiteX1" fmla="*/ 4247 w 7901533"/>
              <a:gd name="connsiteY1" fmla="*/ 1600078 h 13300082"/>
              <a:gd name="connsiteX2" fmla="*/ 31194 w 7901533"/>
              <a:gd name="connsiteY2" fmla="*/ 13300082 h 13300082"/>
              <a:gd name="connsiteX3" fmla="*/ 1527228 w 7901533"/>
              <a:gd name="connsiteY3" fmla="*/ 11831061 h 13300082"/>
              <a:gd name="connsiteX4" fmla="*/ 7901533 w 7901533"/>
              <a:gd name="connsiteY4" fmla="*/ 5666135 h 13300082"/>
              <a:gd name="connsiteX5" fmla="*/ 1536119 w 7901533"/>
              <a:gd name="connsiteY5" fmla="*/ 0 h 13300082"/>
              <a:gd name="connsiteX0" fmla="*/ 1536119 w 7901533"/>
              <a:gd name="connsiteY0" fmla="*/ 0 h 13300082"/>
              <a:gd name="connsiteX1" fmla="*/ 4247 w 7901533"/>
              <a:gd name="connsiteY1" fmla="*/ 1600078 h 13300082"/>
              <a:gd name="connsiteX2" fmla="*/ 31194 w 7901533"/>
              <a:gd name="connsiteY2" fmla="*/ 13300082 h 13300082"/>
              <a:gd name="connsiteX3" fmla="*/ 1924944 w 7901533"/>
              <a:gd name="connsiteY3" fmla="*/ 11485407 h 13300082"/>
              <a:gd name="connsiteX4" fmla="*/ 7901533 w 7901533"/>
              <a:gd name="connsiteY4" fmla="*/ 5666135 h 13300082"/>
              <a:gd name="connsiteX5" fmla="*/ 1536119 w 7901533"/>
              <a:gd name="connsiteY5" fmla="*/ 0 h 13300082"/>
              <a:gd name="connsiteX0" fmla="*/ 1536119 w 7901533"/>
              <a:gd name="connsiteY0" fmla="*/ 0 h 11507008"/>
              <a:gd name="connsiteX1" fmla="*/ 4247 w 7901533"/>
              <a:gd name="connsiteY1" fmla="*/ 1600078 h 11507008"/>
              <a:gd name="connsiteX2" fmla="*/ 31195 w 7901533"/>
              <a:gd name="connsiteY2" fmla="*/ 11507008 h 11507008"/>
              <a:gd name="connsiteX3" fmla="*/ 1924944 w 7901533"/>
              <a:gd name="connsiteY3" fmla="*/ 11485407 h 11507008"/>
              <a:gd name="connsiteX4" fmla="*/ 7901533 w 7901533"/>
              <a:gd name="connsiteY4" fmla="*/ 5666135 h 11507008"/>
              <a:gd name="connsiteX5" fmla="*/ 1536119 w 7901533"/>
              <a:gd name="connsiteY5" fmla="*/ 0 h 11507008"/>
              <a:gd name="connsiteX0" fmla="*/ 1537643 w 7903057"/>
              <a:gd name="connsiteY0" fmla="*/ 0 h 11528610"/>
              <a:gd name="connsiteX1" fmla="*/ 5771 w 7903057"/>
              <a:gd name="connsiteY1" fmla="*/ 1600078 h 11528610"/>
              <a:gd name="connsiteX2" fmla="*/ 16809 w 7903057"/>
              <a:gd name="connsiteY2" fmla="*/ 11528610 h 11528610"/>
              <a:gd name="connsiteX3" fmla="*/ 1926468 w 7903057"/>
              <a:gd name="connsiteY3" fmla="*/ 11485407 h 11528610"/>
              <a:gd name="connsiteX4" fmla="*/ 7903057 w 7903057"/>
              <a:gd name="connsiteY4" fmla="*/ 5666135 h 11528610"/>
              <a:gd name="connsiteX5" fmla="*/ 1537643 w 7903057"/>
              <a:gd name="connsiteY5" fmla="*/ 0 h 11528610"/>
              <a:gd name="connsiteX0" fmla="*/ 1537643 w 7520648"/>
              <a:gd name="connsiteY0" fmla="*/ 0 h 11528610"/>
              <a:gd name="connsiteX1" fmla="*/ 5771 w 7520648"/>
              <a:gd name="connsiteY1" fmla="*/ 1600078 h 11528610"/>
              <a:gd name="connsiteX2" fmla="*/ 16809 w 7520648"/>
              <a:gd name="connsiteY2" fmla="*/ 11528610 h 11528610"/>
              <a:gd name="connsiteX3" fmla="*/ 1926468 w 7520648"/>
              <a:gd name="connsiteY3" fmla="*/ 11485407 h 11528610"/>
              <a:gd name="connsiteX4" fmla="*/ 7520648 w 7520648"/>
              <a:gd name="connsiteY4" fmla="*/ 6493078 h 11528610"/>
              <a:gd name="connsiteX5" fmla="*/ 1537643 w 7520648"/>
              <a:gd name="connsiteY5" fmla="*/ 0 h 11528610"/>
              <a:gd name="connsiteX0" fmla="*/ 1537643 w 7520648"/>
              <a:gd name="connsiteY0" fmla="*/ 0 h 11528610"/>
              <a:gd name="connsiteX1" fmla="*/ 5771 w 7520648"/>
              <a:gd name="connsiteY1" fmla="*/ 1600078 h 11528610"/>
              <a:gd name="connsiteX2" fmla="*/ 16809 w 7520648"/>
              <a:gd name="connsiteY2" fmla="*/ 11528610 h 11528610"/>
              <a:gd name="connsiteX3" fmla="*/ 2825131 w 7520648"/>
              <a:gd name="connsiteY3" fmla="*/ 11514941 h 11528610"/>
              <a:gd name="connsiteX4" fmla="*/ 7520648 w 7520648"/>
              <a:gd name="connsiteY4" fmla="*/ 6493078 h 11528610"/>
              <a:gd name="connsiteX5" fmla="*/ 1537643 w 7520648"/>
              <a:gd name="connsiteY5" fmla="*/ 0 h 11528610"/>
              <a:gd name="connsiteX0" fmla="*/ 1537643 w 7520648"/>
              <a:gd name="connsiteY0" fmla="*/ 0 h 11544476"/>
              <a:gd name="connsiteX1" fmla="*/ 5771 w 7520648"/>
              <a:gd name="connsiteY1" fmla="*/ 1600078 h 11544476"/>
              <a:gd name="connsiteX2" fmla="*/ 16809 w 7520648"/>
              <a:gd name="connsiteY2" fmla="*/ 11528610 h 11544476"/>
              <a:gd name="connsiteX3" fmla="*/ 3417866 w 7520648"/>
              <a:gd name="connsiteY3" fmla="*/ 11544476 h 11544476"/>
              <a:gd name="connsiteX4" fmla="*/ 7520648 w 7520648"/>
              <a:gd name="connsiteY4" fmla="*/ 6493078 h 11544476"/>
              <a:gd name="connsiteX5" fmla="*/ 1537643 w 7520648"/>
              <a:gd name="connsiteY5" fmla="*/ 0 h 11544476"/>
              <a:gd name="connsiteX0" fmla="*/ 1422920 w 7520648"/>
              <a:gd name="connsiteY0" fmla="*/ 0 h 11574010"/>
              <a:gd name="connsiteX1" fmla="*/ 5771 w 7520648"/>
              <a:gd name="connsiteY1" fmla="*/ 1629612 h 11574010"/>
              <a:gd name="connsiteX2" fmla="*/ 16809 w 7520648"/>
              <a:gd name="connsiteY2" fmla="*/ 11558144 h 11574010"/>
              <a:gd name="connsiteX3" fmla="*/ 3417866 w 7520648"/>
              <a:gd name="connsiteY3" fmla="*/ 11574010 h 11574010"/>
              <a:gd name="connsiteX4" fmla="*/ 7520648 w 7520648"/>
              <a:gd name="connsiteY4" fmla="*/ 6522612 h 11574010"/>
              <a:gd name="connsiteX5" fmla="*/ 1422920 w 7520648"/>
              <a:gd name="connsiteY5" fmla="*/ 0 h 11574010"/>
              <a:gd name="connsiteX0" fmla="*/ 1408182 w 7505910"/>
              <a:gd name="connsiteY0" fmla="*/ 0 h 11574010"/>
              <a:gd name="connsiteX1" fmla="*/ 10153 w 7505910"/>
              <a:gd name="connsiteY1" fmla="*/ 1806814 h 11574010"/>
              <a:gd name="connsiteX2" fmla="*/ 2071 w 7505910"/>
              <a:gd name="connsiteY2" fmla="*/ 11558144 h 11574010"/>
              <a:gd name="connsiteX3" fmla="*/ 3403128 w 7505910"/>
              <a:gd name="connsiteY3" fmla="*/ 11574010 h 11574010"/>
              <a:gd name="connsiteX4" fmla="*/ 7505910 w 7505910"/>
              <a:gd name="connsiteY4" fmla="*/ 6522612 h 11574010"/>
              <a:gd name="connsiteX5" fmla="*/ 1408182 w 7505910"/>
              <a:gd name="connsiteY5" fmla="*/ 0 h 11574010"/>
              <a:gd name="connsiteX0" fmla="*/ 1408182 w 7741743"/>
              <a:gd name="connsiteY0" fmla="*/ 0 h 11574010"/>
              <a:gd name="connsiteX1" fmla="*/ 10153 w 7741743"/>
              <a:gd name="connsiteY1" fmla="*/ 1806814 h 11574010"/>
              <a:gd name="connsiteX2" fmla="*/ 2071 w 7741743"/>
              <a:gd name="connsiteY2" fmla="*/ 11558144 h 11574010"/>
              <a:gd name="connsiteX3" fmla="*/ 3403128 w 7741743"/>
              <a:gd name="connsiteY3" fmla="*/ 11574010 h 11574010"/>
              <a:gd name="connsiteX4" fmla="*/ 7741743 w 7741743"/>
              <a:gd name="connsiteY4" fmla="*/ 5434114 h 11574010"/>
              <a:gd name="connsiteX5" fmla="*/ 1408182 w 7741743"/>
              <a:gd name="connsiteY5" fmla="*/ 0 h 11574010"/>
              <a:gd name="connsiteX0" fmla="*/ 1323955 w 7741743"/>
              <a:gd name="connsiteY0" fmla="*/ 0 h 12308746"/>
              <a:gd name="connsiteX1" fmla="*/ 10153 w 7741743"/>
              <a:gd name="connsiteY1" fmla="*/ 2541550 h 12308746"/>
              <a:gd name="connsiteX2" fmla="*/ 2071 w 7741743"/>
              <a:gd name="connsiteY2" fmla="*/ 12292880 h 12308746"/>
              <a:gd name="connsiteX3" fmla="*/ 3403128 w 7741743"/>
              <a:gd name="connsiteY3" fmla="*/ 12308746 h 12308746"/>
              <a:gd name="connsiteX4" fmla="*/ 7741743 w 7741743"/>
              <a:gd name="connsiteY4" fmla="*/ 6168850 h 12308746"/>
              <a:gd name="connsiteX5" fmla="*/ 1323955 w 7741743"/>
              <a:gd name="connsiteY5" fmla="*/ 0 h 12308746"/>
              <a:gd name="connsiteX0" fmla="*/ 1323955 w 7741743"/>
              <a:gd name="connsiteY0" fmla="*/ 0 h 12390381"/>
              <a:gd name="connsiteX1" fmla="*/ 10153 w 7741743"/>
              <a:gd name="connsiteY1" fmla="*/ 2623185 h 12390381"/>
              <a:gd name="connsiteX2" fmla="*/ 2071 w 7741743"/>
              <a:gd name="connsiteY2" fmla="*/ 12374515 h 12390381"/>
              <a:gd name="connsiteX3" fmla="*/ 3403128 w 7741743"/>
              <a:gd name="connsiteY3" fmla="*/ 12390381 h 12390381"/>
              <a:gd name="connsiteX4" fmla="*/ 7741743 w 7741743"/>
              <a:gd name="connsiteY4" fmla="*/ 6250485 h 12390381"/>
              <a:gd name="connsiteX5" fmla="*/ 1323955 w 7741743"/>
              <a:gd name="connsiteY5" fmla="*/ 0 h 12390381"/>
              <a:gd name="connsiteX0" fmla="*/ 1321884 w 7739672"/>
              <a:gd name="connsiteY0" fmla="*/ 0 h 12390381"/>
              <a:gd name="connsiteX1" fmla="*/ 41773 w 7739672"/>
              <a:gd name="connsiteY1" fmla="*/ 1888448 h 12390381"/>
              <a:gd name="connsiteX2" fmla="*/ 0 w 7739672"/>
              <a:gd name="connsiteY2" fmla="*/ 12374515 h 12390381"/>
              <a:gd name="connsiteX3" fmla="*/ 3401057 w 7739672"/>
              <a:gd name="connsiteY3" fmla="*/ 12390381 h 12390381"/>
              <a:gd name="connsiteX4" fmla="*/ 7739672 w 7739672"/>
              <a:gd name="connsiteY4" fmla="*/ 6250485 h 12390381"/>
              <a:gd name="connsiteX5" fmla="*/ 1321884 w 7739672"/>
              <a:gd name="connsiteY5" fmla="*/ 0 h 12390381"/>
              <a:gd name="connsiteX0" fmla="*/ 1323954 w 7741742"/>
              <a:gd name="connsiteY0" fmla="*/ 0 h 12390381"/>
              <a:gd name="connsiteX1" fmla="*/ 10153 w 7741742"/>
              <a:gd name="connsiteY1" fmla="*/ 1643534 h 12390381"/>
              <a:gd name="connsiteX2" fmla="*/ 2070 w 7741742"/>
              <a:gd name="connsiteY2" fmla="*/ 12374515 h 12390381"/>
              <a:gd name="connsiteX3" fmla="*/ 3403127 w 7741742"/>
              <a:gd name="connsiteY3" fmla="*/ 12390381 h 12390381"/>
              <a:gd name="connsiteX4" fmla="*/ 7741742 w 7741742"/>
              <a:gd name="connsiteY4" fmla="*/ 6250485 h 12390381"/>
              <a:gd name="connsiteX5" fmla="*/ 1323954 w 7741742"/>
              <a:gd name="connsiteY5" fmla="*/ 0 h 12390381"/>
              <a:gd name="connsiteX0" fmla="*/ 1321884 w 7739672"/>
              <a:gd name="connsiteY0" fmla="*/ 0 h 12390381"/>
              <a:gd name="connsiteX1" fmla="*/ 603396 w 7739672"/>
              <a:gd name="connsiteY1" fmla="*/ 808384 h 12390381"/>
              <a:gd name="connsiteX2" fmla="*/ 0 w 7739672"/>
              <a:gd name="connsiteY2" fmla="*/ 12374515 h 12390381"/>
              <a:gd name="connsiteX3" fmla="*/ 3401057 w 7739672"/>
              <a:gd name="connsiteY3" fmla="*/ 12390381 h 12390381"/>
              <a:gd name="connsiteX4" fmla="*/ 7739672 w 7739672"/>
              <a:gd name="connsiteY4" fmla="*/ 6250485 h 12390381"/>
              <a:gd name="connsiteX5" fmla="*/ 1321884 w 7739672"/>
              <a:gd name="connsiteY5" fmla="*/ 0 h 12390381"/>
              <a:gd name="connsiteX0" fmla="*/ 723014 w 7140802"/>
              <a:gd name="connsiteY0" fmla="*/ 0 h 12390381"/>
              <a:gd name="connsiteX1" fmla="*/ 4526 w 7140802"/>
              <a:gd name="connsiteY1" fmla="*/ 808384 h 12390381"/>
              <a:gd name="connsiteX2" fmla="*/ 27776 w 7140802"/>
              <a:gd name="connsiteY2" fmla="*/ 12374517 h 12390381"/>
              <a:gd name="connsiteX3" fmla="*/ 2802187 w 7140802"/>
              <a:gd name="connsiteY3" fmla="*/ 12390381 h 12390381"/>
              <a:gd name="connsiteX4" fmla="*/ 7140802 w 7140802"/>
              <a:gd name="connsiteY4" fmla="*/ 6250485 h 12390381"/>
              <a:gd name="connsiteX5" fmla="*/ 723014 w 7140802"/>
              <a:gd name="connsiteY5" fmla="*/ 0 h 123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40802" h="12390381">
                <a:moveTo>
                  <a:pt x="723014" y="0"/>
                </a:moveTo>
                <a:cubicBezTo>
                  <a:pt x="285080" y="547845"/>
                  <a:pt x="442460" y="260539"/>
                  <a:pt x="4526" y="808384"/>
                </a:cubicBezTo>
                <a:cubicBezTo>
                  <a:pt x="-13949" y="1419585"/>
                  <a:pt x="30276" y="6880969"/>
                  <a:pt x="27776" y="12374517"/>
                </a:cubicBezTo>
                <a:lnTo>
                  <a:pt x="2802187" y="12390381"/>
                </a:lnTo>
                <a:lnTo>
                  <a:pt x="7140802" y="6250485"/>
                </a:lnTo>
                <a:lnTo>
                  <a:pt x="723014" y="0"/>
                </a:lnTo>
                <a:close/>
              </a:path>
            </a:pathLst>
          </a:custGeom>
          <a:solidFill>
            <a:srgbClr val="A470BB">
              <a:alpha val="90000"/>
            </a:srgbClr>
          </a:solidFill>
        </p:spPr>
        <p:txBody>
          <a:bodyPr wrap="square" lIns="0" tIns="0" rIns="0" bIns="0" rtlCol="0"/>
          <a:lstStyle/>
          <a:p>
            <a:r>
              <a:rPr lang="en-AU"/>
              <a:t>A</a:t>
            </a:r>
            <a:endParaRPr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6E83E46B-EB3B-1AD2-CD5B-C41F38D159D7}"/>
              </a:ext>
            </a:extLst>
          </p:cNvPr>
          <p:cNvSpPr/>
          <p:nvPr userDrawn="1"/>
        </p:nvSpPr>
        <p:spPr>
          <a:xfrm>
            <a:off x="7962421" y="2247896"/>
            <a:ext cx="3963329" cy="2515500"/>
          </a:xfrm>
          <a:custGeom>
            <a:avLst/>
            <a:gdLst/>
            <a:ahLst/>
            <a:cxnLst/>
            <a:rect l="l" t="t" r="r" b="b"/>
            <a:pathLst>
              <a:path w="7023100" h="5385434">
                <a:moveTo>
                  <a:pt x="6209423" y="0"/>
                </a:moveTo>
                <a:lnTo>
                  <a:pt x="0" y="0"/>
                </a:lnTo>
                <a:lnTo>
                  <a:pt x="0" y="4571703"/>
                </a:lnTo>
                <a:lnTo>
                  <a:pt x="1381" y="4619507"/>
                </a:lnTo>
                <a:lnTo>
                  <a:pt x="5473" y="4666584"/>
                </a:lnTo>
                <a:lnTo>
                  <a:pt x="12200" y="4712857"/>
                </a:lnTo>
                <a:lnTo>
                  <a:pt x="21487" y="4758250"/>
                </a:lnTo>
                <a:lnTo>
                  <a:pt x="33255" y="4802686"/>
                </a:lnTo>
                <a:lnTo>
                  <a:pt x="47430" y="4846091"/>
                </a:lnTo>
                <a:lnTo>
                  <a:pt x="63935" y="4888386"/>
                </a:lnTo>
                <a:lnTo>
                  <a:pt x="82693" y="4929496"/>
                </a:lnTo>
                <a:lnTo>
                  <a:pt x="103628" y="4969345"/>
                </a:lnTo>
                <a:lnTo>
                  <a:pt x="126664" y="5007856"/>
                </a:lnTo>
                <a:lnTo>
                  <a:pt x="151725" y="5044952"/>
                </a:lnTo>
                <a:lnTo>
                  <a:pt x="178734" y="5080559"/>
                </a:lnTo>
                <a:lnTo>
                  <a:pt x="207615" y="5114598"/>
                </a:lnTo>
                <a:lnTo>
                  <a:pt x="238292" y="5146995"/>
                </a:lnTo>
                <a:lnTo>
                  <a:pt x="270688" y="5177672"/>
                </a:lnTo>
                <a:lnTo>
                  <a:pt x="304728" y="5206553"/>
                </a:lnTo>
                <a:lnTo>
                  <a:pt x="340334" y="5233563"/>
                </a:lnTo>
                <a:lnTo>
                  <a:pt x="377430" y="5258624"/>
                </a:lnTo>
                <a:lnTo>
                  <a:pt x="415941" y="5281660"/>
                </a:lnTo>
                <a:lnTo>
                  <a:pt x="455790" y="5302596"/>
                </a:lnTo>
                <a:lnTo>
                  <a:pt x="496900" y="5321354"/>
                </a:lnTo>
                <a:lnTo>
                  <a:pt x="539196" y="5337859"/>
                </a:lnTo>
                <a:lnTo>
                  <a:pt x="582600" y="5352034"/>
                </a:lnTo>
                <a:lnTo>
                  <a:pt x="627038" y="5363803"/>
                </a:lnTo>
                <a:lnTo>
                  <a:pt x="672431" y="5373090"/>
                </a:lnTo>
                <a:lnTo>
                  <a:pt x="718705" y="5379817"/>
                </a:lnTo>
                <a:lnTo>
                  <a:pt x="765782" y="5383910"/>
                </a:lnTo>
                <a:lnTo>
                  <a:pt x="813587" y="5385291"/>
                </a:lnTo>
                <a:lnTo>
                  <a:pt x="7023011" y="5385291"/>
                </a:lnTo>
                <a:lnTo>
                  <a:pt x="7023011" y="813587"/>
                </a:lnTo>
                <a:lnTo>
                  <a:pt x="7021630" y="765783"/>
                </a:lnTo>
                <a:lnTo>
                  <a:pt x="7017537" y="718707"/>
                </a:lnTo>
                <a:lnTo>
                  <a:pt x="7010810" y="672434"/>
                </a:lnTo>
                <a:lnTo>
                  <a:pt x="7001524" y="627041"/>
                </a:lnTo>
                <a:lnTo>
                  <a:pt x="6989755" y="582604"/>
                </a:lnTo>
                <a:lnTo>
                  <a:pt x="6975580" y="539200"/>
                </a:lnTo>
                <a:lnTo>
                  <a:pt x="6959076" y="496905"/>
                </a:lnTo>
                <a:lnTo>
                  <a:pt x="6940318" y="455794"/>
                </a:lnTo>
                <a:lnTo>
                  <a:pt x="6919382" y="415946"/>
                </a:lnTo>
                <a:lnTo>
                  <a:pt x="6896346" y="377435"/>
                </a:lnTo>
                <a:lnTo>
                  <a:pt x="6871285" y="340338"/>
                </a:lnTo>
                <a:lnTo>
                  <a:pt x="6844276" y="304732"/>
                </a:lnTo>
                <a:lnTo>
                  <a:pt x="6815395" y="270692"/>
                </a:lnTo>
                <a:lnTo>
                  <a:pt x="6784718" y="238296"/>
                </a:lnTo>
                <a:lnTo>
                  <a:pt x="6752322" y="207619"/>
                </a:lnTo>
                <a:lnTo>
                  <a:pt x="6718283" y="178737"/>
                </a:lnTo>
                <a:lnTo>
                  <a:pt x="6682677" y="151728"/>
                </a:lnTo>
                <a:lnTo>
                  <a:pt x="6645580" y="126667"/>
                </a:lnTo>
                <a:lnTo>
                  <a:pt x="6607069" y="103630"/>
                </a:lnTo>
                <a:lnTo>
                  <a:pt x="6567220" y="82694"/>
                </a:lnTo>
                <a:lnTo>
                  <a:pt x="6526110" y="63936"/>
                </a:lnTo>
                <a:lnTo>
                  <a:pt x="6483815" y="47431"/>
                </a:lnTo>
                <a:lnTo>
                  <a:pt x="6440410" y="33256"/>
                </a:lnTo>
                <a:lnTo>
                  <a:pt x="6395973" y="21487"/>
                </a:lnTo>
                <a:lnTo>
                  <a:pt x="6350579" y="12201"/>
                </a:lnTo>
                <a:lnTo>
                  <a:pt x="6304305" y="5473"/>
                </a:lnTo>
                <a:lnTo>
                  <a:pt x="6257228" y="1381"/>
                </a:lnTo>
                <a:lnTo>
                  <a:pt x="6209423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9E6CD83-7C19-B69B-C910-991EBE74BC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6336" y="250423"/>
            <a:ext cx="2167506" cy="9357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919F6C-1888-A31F-6476-C7945F5541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7222" y="2679670"/>
            <a:ext cx="3153726" cy="165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99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91A863A-877F-4F31-898D-18D3402137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" y="-1"/>
            <a:ext cx="9681328" cy="1703965"/>
          </a:xfrm>
          <a:prstGeom prst="rect">
            <a:avLst/>
          </a:prstGeom>
          <a:noFill/>
          <a:ln w="38100">
            <a:noFill/>
          </a:ln>
        </p:spPr>
        <p:txBody>
          <a:bodyPr lIns="0" tIns="144000" rIns="180000" bIns="108000" anchor="ctr">
            <a:normAutofit/>
          </a:bodyPr>
          <a:lstStyle>
            <a:lvl1pPr marL="360000" indent="0" algn="l">
              <a:lnSpc>
                <a:spcPct val="100000"/>
              </a:lnSpc>
              <a:buNone/>
              <a:defRPr sz="4200" b="1">
                <a:solidFill>
                  <a:srgbClr val="000000"/>
                </a:solidFill>
              </a:defRPr>
            </a:lvl1pPr>
            <a:lvl2pPr marL="358775" indent="-179388">
              <a:defRPr>
                <a:solidFill>
                  <a:schemeClr val="bg1"/>
                </a:solidFill>
              </a:defRPr>
            </a:lvl2pPr>
            <a:lvl3pPr marL="538163" indent="-179388">
              <a:defRPr>
                <a:solidFill>
                  <a:schemeClr val="bg1"/>
                </a:solidFill>
              </a:defRPr>
            </a:lvl3pPr>
            <a:lvl4pPr marL="176213" indent="-176213"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D37E7A-46B2-B56A-FCF3-181D9C0AC2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0963" y="301193"/>
            <a:ext cx="2248115" cy="110157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B3C09-A7EF-6D11-493A-388C0F2AF3F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703388"/>
            <a:ext cx="12192000" cy="5154612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6692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056E5B-A85E-2239-6E5F-E546E800FE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22" y="5912668"/>
            <a:ext cx="2077375" cy="6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CB7FFA-C5B5-4020-6EB0-C5C988BAE0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6438" y="1929272"/>
            <a:ext cx="5019124" cy="262906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22A6A42-375F-A7C4-31F3-ABB578331660}"/>
              </a:ext>
            </a:extLst>
          </p:cNvPr>
          <p:cNvGrpSpPr/>
          <p:nvPr userDrawn="1"/>
        </p:nvGrpSpPr>
        <p:grpSpPr>
          <a:xfrm>
            <a:off x="4562569" y="6180881"/>
            <a:ext cx="2048239" cy="350987"/>
            <a:chOff x="2960149" y="6180881"/>
            <a:chExt cx="2048239" cy="35098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6345CF4-02D0-F82A-3069-8CE5A30EC1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60149" y="6180881"/>
              <a:ext cx="338554" cy="33855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EBEE4B-C28E-065B-9883-2E1A4F472FF7}"/>
                </a:ext>
              </a:extLst>
            </p:cNvPr>
            <p:cNvSpPr txBox="1"/>
            <p:nvPr userDrawn="1"/>
          </p:nvSpPr>
          <p:spPr>
            <a:xfrm>
              <a:off x="3253425" y="6193314"/>
              <a:ext cx="17549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600">
                  <a:solidFill>
                    <a:schemeClr val="accent1"/>
                  </a:solidFill>
                  <a:latin typeface="Arial"/>
                  <a:cs typeface="Arial"/>
                </a:rPr>
                <a:t>1800</a:t>
              </a:r>
              <a:r>
                <a:rPr lang="en-AU" sz="1600" spc="-45">
                  <a:solidFill>
                    <a:schemeClr val="accent1"/>
                  </a:solidFill>
                  <a:latin typeface="Arial"/>
                  <a:cs typeface="Arial"/>
                </a:rPr>
                <a:t> </a:t>
              </a:r>
              <a:r>
                <a:rPr lang="en-AU" sz="1600">
                  <a:solidFill>
                    <a:schemeClr val="accent1"/>
                  </a:solidFill>
                  <a:latin typeface="Arial"/>
                  <a:cs typeface="Arial"/>
                </a:rPr>
                <a:t>024</a:t>
              </a:r>
              <a:r>
                <a:rPr lang="en-AU" sz="1600" spc="-30">
                  <a:solidFill>
                    <a:schemeClr val="accent1"/>
                  </a:solidFill>
                  <a:latin typeface="Arial"/>
                  <a:cs typeface="Arial"/>
                </a:rPr>
                <a:t> </a:t>
              </a:r>
              <a:r>
                <a:rPr lang="en-AU" sz="1600" spc="-25">
                  <a:solidFill>
                    <a:schemeClr val="accent1"/>
                  </a:solidFill>
                  <a:latin typeface="Arial"/>
                  <a:cs typeface="Arial"/>
                </a:rPr>
                <a:t>413</a:t>
              </a:r>
              <a:endParaRPr lang="en-AU" sz="1600">
                <a:solidFill>
                  <a:schemeClr val="accent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DF06A23-BA04-ED27-5F76-C13560F6F06C}"/>
              </a:ext>
            </a:extLst>
          </p:cNvPr>
          <p:cNvGrpSpPr/>
          <p:nvPr userDrawn="1"/>
        </p:nvGrpSpPr>
        <p:grpSpPr>
          <a:xfrm>
            <a:off x="6441531" y="6180881"/>
            <a:ext cx="2644633" cy="350987"/>
            <a:chOff x="5029267" y="6180881"/>
            <a:chExt cx="2644633" cy="35098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C3AD756-EAB7-BAC1-EE4C-165F1C6DF5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29267" y="6180881"/>
              <a:ext cx="338554" cy="3385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C4D71D-F117-B056-6F98-5B6DDA95A495}"/>
                </a:ext>
              </a:extLst>
            </p:cNvPr>
            <p:cNvSpPr txBox="1"/>
            <p:nvPr userDrawn="1"/>
          </p:nvSpPr>
          <p:spPr>
            <a:xfrm>
              <a:off x="5367821" y="6193314"/>
              <a:ext cx="23060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600">
                  <a:solidFill>
                    <a:schemeClr val="accent1"/>
                  </a:solidFill>
                  <a:latin typeface="Arial"/>
                  <a:cs typeface="Arial"/>
                </a:rPr>
                <a:t>#projectcompassion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B4E30A0-AD68-7DAB-B22F-61F75471D01F}"/>
              </a:ext>
            </a:extLst>
          </p:cNvPr>
          <p:cNvGrpSpPr/>
          <p:nvPr userDrawn="1"/>
        </p:nvGrpSpPr>
        <p:grpSpPr>
          <a:xfrm>
            <a:off x="8933046" y="6180881"/>
            <a:ext cx="3799258" cy="350987"/>
            <a:chOff x="7682828" y="6180881"/>
            <a:chExt cx="3799258" cy="35098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F58571-CCD4-6A96-0689-EA422B18F8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82828" y="6180881"/>
              <a:ext cx="338554" cy="33855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C865E0-2C6B-8B1E-DA70-FA5EA62138B7}"/>
                </a:ext>
              </a:extLst>
            </p:cNvPr>
            <p:cNvSpPr txBox="1"/>
            <p:nvPr userDrawn="1"/>
          </p:nvSpPr>
          <p:spPr>
            <a:xfrm>
              <a:off x="8038142" y="6193314"/>
              <a:ext cx="34439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600" err="1">
                  <a:solidFill>
                    <a:schemeClr val="accent1"/>
                  </a:solidFill>
                  <a:latin typeface="Arial"/>
                  <a:cs typeface="Arial"/>
                </a:rPr>
                <a:t>projectcompassion.org.au</a:t>
              </a:r>
              <a:endParaRPr lang="en-AU" sz="1600">
                <a:solidFill>
                  <a:schemeClr val="accent1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2242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1E8CF-86EE-EA5D-0E66-0D12FD904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681" y="502917"/>
            <a:ext cx="11014020" cy="50391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9563AA"/>
                </a:solidFill>
              </a:defRPr>
            </a:lvl1pPr>
          </a:lstStyle>
          <a:p>
            <a:r>
              <a:rPr lang="en-AU" sz="3275"/>
              <a:t>Lorem Ipsum </a:t>
            </a:r>
            <a:r>
              <a:rPr lang="en-AU" sz="3275" err="1"/>
              <a:t>Dolor</a:t>
            </a:r>
            <a:r>
              <a:rPr lang="en-AU" sz="3275"/>
              <a:t> Sit</a:t>
            </a:r>
            <a:endParaRPr lang="en-AU"/>
          </a:p>
        </p:txBody>
      </p:sp>
      <p:pic>
        <p:nvPicPr>
          <p:cNvPr id="10" name="object 12">
            <a:extLst>
              <a:ext uri="{FF2B5EF4-FFF2-40B4-BE49-F238E27FC236}">
                <a16:creationId xmlns:a16="http://schemas.microsoft.com/office/drawing/2014/main" id="{22FF8AE9-E267-B17A-43DF-4ACF63DA809F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8300" y="6255456"/>
            <a:ext cx="2295957" cy="30785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47ED899-035F-7C88-AAA7-3CB70B8871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681" y="1318846"/>
            <a:ext cx="11014020" cy="4850319"/>
          </a:xfrm>
        </p:spPr>
        <p:txBody>
          <a:bodyPr numCol="2" spcCol="1404000"/>
          <a:lstStyle>
            <a:lvl1pPr marL="331822" indent="-323090">
              <a:lnSpc>
                <a:spcPct val="115000"/>
              </a:lnSpc>
              <a:spcBef>
                <a:spcPts val="0"/>
              </a:spcBef>
              <a:spcAft>
                <a:spcPts val="1092"/>
              </a:spcAft>
              <a:buClr>
                <a:srgbClr val="762000"/>
              </a:buClr>
              <a:buFont typeface="Arial" panose="020B0604020202020204" pitchFamily="34" charset="0"/>
              <a:buChar char="•"/>
              <a:defRPr sz="1940"/>
            </a:lvl1pPr>
            <a:lvl2pPr>
              <a:defRPr sz="2153"/>
            </a:lvl2pPr>
            <a:lvl3pPr>
              <a:defRPr sz="2153"/>
            </a:lvl3pPr>
            <a:lvl4pPr>
              <a:defRPr sz="2153"/>
            </a:lvl4pPr>
            <a:lvl5pPr>
              <a:defRPr sz="2153"/>
            </a:lvl5pPr>
          </a:lstStyle>
          <a:p>
            <a:pPr lvl="0"/>
            <a:r>
              <a:rPr lang="en-GB"/>
              <a:t>Ur re </a:t>
            </a:r>
            <a:r>
              <a:rPr lang="en-GB" err="1"/>
              <a:t>si</a:t>
            </a:r>
            <a:r>
              <a:rPr lang="en-GB"/>
              <a:t> </a:t>
            </a:r>
            <a:r>
              <a:rPr lang="en-GB" err="1"/>
              <a:t>repera</a:t>
            </a:r>
            <a:r>
              <a:rPr lang="en-GB"/>
              <a:t> a </a:t>
            </a:r>
            <a:r>
              <a:rPr lang="en-GB" err="1"/>
              <a:t>dolest</a:t>
            </a:r>
            <a:r>
              <a:rPr lang="en-GB"/>
              <a:t> </a:t>
            </a:r>
            <a:r>
              <a:rPr lang="en-GB" err="1"/>
              <a:t>volendit</a:t>
            </a:r>
            <a:r>
              <a:rPr lang="en-GB"/>
              <a:t> </a:t>
            </a:r>
            <a:r>
              <a:rPr lang="en-GB" err="1"/>
              <a:t>accum</a:t>
            </a:r>
            <a:r>
              <a:rPr lang="en-GB"/>
              <a:t> </a:t>
            </a:r>
            <a:r>
              <a:rPr lang="en-GB" err="1"/>
              <a:t>rerfere</a:t>
            </a:r>
            <a:r>
              <a:rPr lang="en-GB"/>
              <a:t> </a:t>
            </a:r>
            <a:r>
              <a:rPr lang="en-GB" err="1"/>
              <a:t>quatempori</a:t>
            </a:r>
            <a:r>
              <a:rPr lang="en-GB"/>
              <a:t> </a:t>
            </a:r>
            <a:r>
              <a:rPr lang="en-GB" err="1"/>
              <a:t>odiore</a:t>
            </a:r>
            <a:r>
              <a:rPr lang="en-GB"/>
              <a:t>, as </a:t>
            </a:r>
            <a:r>
              <a:rPr lang="en-GB" err="1"/>
              <a:t>aut</a:t>
            </a:r>
            <a:r>
              <a:rPr lang="en-GB"/>
              <a:t> ese </a:t>
            </a:r>
            <a:r>
              <a:rPr lang="en-GB" err="1"/>
              <a:t>estionectum</a:t>
            </a:r>
            <a:r>
              <a:rPr lang="en-GB"/>
              <a:t> fugit et </a:t>
            </a:r>
            <a:r>
              <a:rPr lang="en-GB" err="1"/>
              <a:t>faccullautem</a:t>
            </a:r>
            <a:r>
              <a:rPr lang="en-GB"/>
              <a:t> non </a:t>
            </a:r>
            <a:r>
              <a:rPr lang="en-GB" err="1"/>
              <a:t>nos</a:t>
            </a:r>
            <a:r>
              <a:rPr lang="en-GB"/>
              <a:t> </a:t>
            </a:r>
            <a:r>
              <a:rPr lang="en-GB" err="1"/>
              <a:t>solessitaqui</a:t>
            </a:r>
            <a:r>
              <a:rPr lang="en-GB"/>
              <a:t> </a:t>
            </a:r>
            <a:r>
              <a:rPr lang="en-GB" err="1"/>
              <a:t>occabo</a:t>
            </a:r>
            <a:r>
              <a:rPr lang="en-GB"/>
              <a:t>. Et </a:t>
            </a:r>
            <a:r>
              <a:rPr lang="en-GB" err="1"/>
              <a:t>quae</a:t>
            </a:r>
            <a:r>
              <a:rPr lang="en-GB"/>
              <a:t> qui</a:t>
            </a:r>
          </a:p>
          <a:p>
            <a:pPr lvl="0"/>
            <a:r>
              <a:rPr lang="en-GB" err="1"/>
              <a:t>Alignitissint</a:t>
            </a:r>
            <a:r>
              <a:rPr lang="en-GB"/>
              <a:t> </a:t>
            </a:r>
            <a:r>
              <a:rPr lang="en-GB" err="1"/>
              <a:t>dit</a:t>
            </a:r>
            <a:r>
              <a:rPr lang="en-GB"/>
              <a:t> </a:t>
            </a:r>
            <a:r>
              <a:rPr lang="en-GB" err="1"/>
              <a:t>dolessit</a:t>
            </a:r>
            <a:r>
              <a:rPr lang="en-GB"/>
              <a:t>, con expediate </a:t>
            </a:r>
            <a:r>
              <a:rPr lang="en-GB" err="1"/>
              <a:t>pos</a:t>
            </a:r>
            <a:r>
              <a:rPr lang="en-GB"/>
              <a:t> </a:t>
            </a:r>
            <a:r>
              <a:rPr lang="en-GB" err="1"/>
              <a:t>doluptatas</a:t>
            </a:r>
            <a:r>
              <a:rPr lang="en-GB"/>
              <a:t> </a:t>
            </a:r>
            <a:r>
              <a:rPr lang="en-GB" err="1"/>
              <a:t>eatem</a:t>
            </a:r>
            <a:r>
              <a:rPr lang="en-GB"/>
              <a:t> </a:t>
            </a:r>
            <a:r>
              <a:rPr lang="en-GB" err="1"/>
              <a:t>aut</a:t>
            </a:r>
            <a:r>
              <a:rPr lang="en-GB"/>
              <a:t> </a:t>
            </a:r>
            <a:r>
              <a:rPr lang="en-GB" err="1"/>
              <a:t>audipsum</a:t>
            </a:r>
            <a:r>
              <a:rPr lang="en-GB"/>
              <a:t> </a:t>
            </a:r>
            <a:r>
              <a:rPr lang="en-GB" err="1"/>
              <a:t>inulpar</a:t>
            </a:r>
            <a:r>
              <a:rPr lang="en-GB"/>
              <a:t> </a:t>
            </a:r>
            <a:r>
              <a:rPr lang="en-GB" err="1"/>
              <a:t>cimpos</a:t>
            </a:r>
            <a:r>
              <a:rPr lang="en-GB"/>
              <a:t> dis </a:t>
            </a:r>
            <a:r>
              <a:rPr lang="en-GB" err="1"/>
              <a:t>minullo</a:t>
            </a:r>
            <a:r>
              <a:rPr lang="en-GB"/>
              <a:t> </a:t>
            </a:r>
            <a:r>
              <a:rPr lang="en-GB" err="1"/>
              <a:t>rumquaecti</a:t>
            </a:r>
            <a:r>
              <a:rPr lang="en-GB"/>
              <a:t> </a:t>
            </a:r>
            <a:r>
              <a:rPr lang="en-GB" err="1"/>
              <a:t>tes</a:t>
            </a:r>
            <a:r>
              <a:rPr lang="en-GB"/>
              <a:t> </a:t>
            </a:r>
            <a:r>
              <a:rPr lang="en-GB" err="1"/>
              <a:t>sitat</a:t>
            </a:r>
            <a:r>
              <a:rPr lang="en-GB"/>
              <a:t> </a:t>
            </a:r>
            <a:r>
              <a:rPr lang="en-GB" err="1"/>
              <a:t>odipicius</a:t>
            </a:r>
            <a:r>
              <a:rPr lang="en-GB"/>
              <a:t> et </a:t>
            </a:r>
            <a:r>
              <a:rPr lang="en-GB" err="1"/>
              <a:t>ent</a:t>
            </a:r>
            <a:r>
              <a:rPr lang="en-GB"/>
              <a:t> lab </a:t>
            </a:r>
            <a:r>
              <a:rPr lang="en-GB" err="1"/>
              <a:t>iusanis</a:t>
            </a:r>
            <a:r>
              <a:rPr lang="en-GB"/>
              <a:t> </a:t>
            </a:r>
            <a:r>
              <a:rPr lang="en-GB" err="1"/>
              <a:t>repuditature</a:t>
            </a:r>
            <a:r>
              <a:rPr lang="en-GB"/>
              <a:t> </a:t>
            </a:r>
            <a:r>
              <a:rPr lang="en-GB" err="1"/>
              <a:t>porporesto</a:t>
            </a:r>
            <a:r>
              <a:rPr lang="en-GB"/>
              <a:t>.</a:t>
            </a:r>
          </a:p>
          <a:p>
            <a:pPr lvl="0"/>
            <a:r>
              <a:rPr lang="en-GB"/>
              <a:t>Que </a:t>
            </a:r>
            <a:r>
              <a:rPr lang="en-GB" err="1"/>
              <a:t>perori</a:t>
            </a:r>
            <a:r>
              <a:rPr lang="en-GB"/>
              <a:t> </a:t>
            </a:r>
            <a:r>
              <a:rPr lang="en-GB" err="1"/>
              <a:t>occabor</a:t>
            </a:r>
            <a:r>
              <a:rPr lang="en-GB"/>
              <a:t> </a:t>
            </a:r>
            <a:r>
              <a:rPr lang="en-GB" err="1"/>
              <a:t>empedis</a:t>
            </a:r>
            <a:r>
              <a:rPr lang="en-GB"/>
              <a:t> mint et </a:t>
            </a:r>
            <a:r>
              <a:rPr lang="en-GB" err="1"/>
              <a:t>volupiet</a:t>
            </a:r>
            <a:r>
              <a:rPr lang="en-GB"/>
              <a:t> quid </a:t>
            </a:r>
            <a:r>
              <a:rPr lang="en-GB" err="1"/>
              <a:t>quosa</a:t>
            </a:r>
            <a:r>
              <a:rPr lang="en-GB"/>
              <a:t> </a:t>
            </a:r>
            <a:r>
              <a:rPr lang="en-GB" err="1"/>
              <a:t>prepuda</a:t>
            </a:r>
            <a:r>
              <a:rPr lang="en-GB"/>
              <a:t> </a:t>
            </a:r>
            <a:r>
              <a:rPr lang="en-GB" err="1"/>
              <a:t>ndanihit</a:t>
            </a:r>
            <a:r>
              <a:rPr lang="en-GB"/>
              <a:t>, cum </a:t>
            </a:r>
            <a:r>
              <a:rPr lang="en-GB" err="1"/>
              <a:t>fugianihicit</a:t>
            </a:r>
            <a:r>
              <a:rPr lang="en-GB"/>
              <a:t> il il </a:t>
            </a:r>
            <a:r>
              <a:rPr lang="en-GB" err="1"/>
              <a:t>ipsunt</a:t>
            </a:r>
            <a:r>
              <a:rPr lang="en-GB"/>
              <a:t>, </a:t>
            </a:r>
            <a:r>
              <a:rPr lang="en-GB" err="1"/>
              <a:t>aut</a:t>
            </a:r>
            <a:r>
              <a:rPr lang="en-GB"/>
              <a:t> id </a:t>
            </a:r>
            <a:r>
              <a:rPr lang="en-GB" err="1"/>
              <a:t>quodit</a:t>
            </a:r>
            <a:r>
              <a:rPr lang="en-GB"/>
              <a:t> </a:t>
            </a:r>
            <a:r>
              <a:rPr lang="en-GB" err="1"/>
              <a:t>parum</a:t>
            </a:r>
            <a:r>
              <a:rPr lang="en-GB"/>
              <a:t>, </a:t>
            </a:r>
            <a:r>
              <a:rPr lang="en-GB" err="1"/>
              <a:t>nistis</a:t>
            </a:r>
            <a:r>
              <a:rPr lang="en-GB"/>
              <a:t> </a:t>
            </a:r>
            <a:r>
              <a:rPr lang="en-GB" err="1"/>
              <a:t>dolorum</a:t>
            </a:r>
            <a:r>
              <a:rPr lang="en-GB"/>
              <a:t> </a:t>
            </a:r>
            <a:r>
              <a:rPr lang="en-GB" err="1"/>
              <a:t>volupta</a:t>
            </a:r>
            <a:r>
              <a:rPr lang="en-GB"/>
              <a:t> </a:t>
            </a:r>
            <a:r>
              <a:rPr lang="en-GB" err="1"/>
              <a:t>sendit</a:t>
            </a:r>
            <a:r>
              <a:rPr lang="en-GB"/>
              <a:t>, </a:t>
            </a:r>
            <a:r>
              <a:rPr lang="en-GB" err="1"/>
              <a:t>cusame</a:t>
            </a:r>
            <a:r>
              <a:rPr lang="en-GB"/>
              <a:t> </a:t>
            </a:r>
            <a:r>
              <a:rPr lang="en-GB" err="1"/>
              <a:t>ilis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omnihic</a:t>
            </a:r>
            <a:r>
              <a:rPr lang="en-GB"/>
              <a:t> </a:t>
            </a:r>
            <a:r>
              <a:rPr lang="en-GB" err="1"/>
              <a:t>ientio</a:t>
            </a:r>
            <a:r>
              <a:rPr lang="en-GB"/>
              <a:t> </a:t>
            </a:r>
            <a:r>
              <a:rPr lang="en-GB" err="1"/>
              <a:t>quasper</a:t>
            </a:r>
            <a:r>
              <a:rPr lang="en-GB"/>
              <a:t> </a:t>
            </a:r>
            <a:r>
              <a:rPr lang="en-GB" err="1"/>
              <a:t>ibuscius</a:t>
            </a:r>
            <a:r>
              <a:rPr lang="en-GB"/>
              <a:t> </a:t>
            </a:r>
            <a:r>
              <a:rPr lang="en-GB" err="1"/>
              <a:t>eatempe</a:t>
            </a:r>
            <a:r>
              <a:rPr lang="en-GB"/>
              <a:t> </a:t>
            </a:r>
            <a:r>
              <a:rPr lang="en-GB" err="1"/>
              <a:t>perro</a:t>
            </a:r>
            <a:r>
              <a:rPr lang="en-GB"/>
              <a:t> </a:t>
            </a:r>
            <a:r>
              <a:rPr lang="en-GB" err="1"/>
              <a:t>expliquiat</a:t>
            </a:r>
            <a:r>
              <a:rPr lang="en-GB"/>
              <a:t> </a:t>
            </a:r>
            <a:r>
              <a:rPr lang="en-GB" err="1"/>
              <a:t>eate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ilignimaio</a:t>
            </a:r>
            <a:r>
              <a:rPr lang="en-GB"/>
              <a:t> </a:t>
            </a:r>
            <a:r>
              <a:rPr lang="en-GB" err="1"/>
              <a:t>doluptia</a:t>
            </a:r>
            <a:r>
              <a:rPr lang="en-GB"/>
              <a:t>.</a:t>
            </a:r>
          </a:p>
          <a:p>
            <a:pPr lvl="0"/>
            <a:r>
              <a:rPr lang="en-GB"/>
              <a:t>Tatum </a:t>
            </a:r>
            <a:r>
              <a:rPr lang="en-GB" err="1"/>
              <a:t>asperit</a:t>
            </a:r>
            <a:r>
              <a:rPr lang="en-GB"/>
              <a:t>, con cores dolor </a:t>
            </a:r>
            <a:r>
              <a:rPr lang="en-GB" err="1"/>
              <a:t>senis</a:t>
            </a:r>
            <a:r>
              <a:rPr lang="en-GB"/>
              <a:t> ab </a:t>
            </a:r>
            <a:r>
              <a:rPr lang="en-GB" err="1"/>
              <a:t>imporrunt</a:t>
            </a:r>
            <a:r>
              <a:rPr lang="en-GB"/>
              <a:t> ma nest </a:t>
            </a:r>
            <a:r>
              <a:rPr lang="en-GB" err="1"/>
              <a:t>offictiis</a:t>
            </a:r>
            <a:r>
              <a:rPr lang="en-GB"/>
              <a:t> et </a:t>
            </a:r>
            <a:r>
              <a:rPr lang="en-GB" err="1"/>
              <a:t>adisit</a:t>
            </a:r>
            <a:r>
              <a:rPr lang="en-GB"/>
              <a:t> </a:t>
            </a:r>
            <a:r>
              <a:rPr lang="en-GB" err="1"/>
              <a:t>optaquodis</a:t>
            </a:r>
            <a:r>
              <a:rPr lang="en-GB"/>
              <a:t> </a:t>
            </a:r>
            <a:r>
              <a:rPr lang="en-GB" err="1"/>
              <a:t>sedi</a:t>
            </a:r>
            <a:r>
              <a:rPr lang="en-GB"/>
              <a:t> </a:t>
            </a:r>
            <a:r>
              <a:rPr lang="en-GB" err="1"/>
              <a:t>dolorehento</a:t>
            </a:r>
            <a:r>
              <a:rPr lang="en-GB"/>
              <a:t> </a:t>
            </a:r>
            <a:r>
              <a:rPr lang="en-GB" err="1"/>
              <a:t>expliquo</a:t>
            </a:r>
            <a:r>
              <a:rPr lang="en-GB"/>
              <a:t> </a:t>
            </a:r>
            <a:r>
              <a:rPr lang="en-GB" err="1"/>
              <a:t>vellore</a:t>
            </a:r>
            <a:r>
              <a:rPr lang="en-GB"/>
              <a:t> </a:t>
            </a:r>
            <a:r>
              <a:rPr lang="en-GB" err="1"/>
              <a:t>icabore</a:t>
            </a:r>
            <a:r>
              <a:rPr lang="en-GB"/>
              <a:t>.</a:t>
            </a:r>
          </a:p>
          <a:p>
            <a:pPr lvl="0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6984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2FB5E9-33D4-44BA-3A6E-EC02550AA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365125"/>
            <a:ext cx="111715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55416-13ED-7310-92E2-82CFDCC8D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331" y="1825625"/>
            <a:ext cx="111715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769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5" r:id="rId3"/>
    <p:sldLayoutId id="2147483658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13E3D088-793D-3AC5-C368-63AF0DB1C27F}"/>
              </a:ext>
            </a:extLst>
          </p:cNvPr>
          <p:cNvSpPr/>
          <p:nvPr/>
        </p:nvSpPr>
        <p:spPr>
          <a:xfrm>
            <a:off x="354842" y="5465928"/>
            <a:ext cx="3384645" cy="852985"/>
          </a:xfrm>
          <a:prstGeom prst="round2Diag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59D78E-4C75-8C79-E29D-E4EDE5D826C7}"/>
              </a:ext>
            </a:extLst>
          </p:cNvPr>
          <p:cNvSpPr txBox="1"/>
          <p:nvPr/>
        </p:nvSpPr>
        <p:spPr>
          <a:xfrm>
            <a:off x="354842" y="5561463"/>
            <a:ext cx="3384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/>
              <a:t>Lenten Prayer</a:t>
            </a:r>
          </a:p>
        </p:txBody>
      </p:sp>
    </p:spTree>
    <p:extLst>
      <p:ext uri="{BB962C8B-B14F-4D97-AF65-F5344CB8AC3E}">
        <p14:creationId xmlns:p14="http://schemas.microsoft.com/office/powerpoint/2010/main" val="1085043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9CA26-A8D4-775A-B7F5-62805DE3C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CF0812-A79E-EEFA-5B19-C0A7690080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en-AU"/>
              <a:t>They lack the necessities of life: food, water,  </a:t>
            </a:r>
          </a:p>
        </p:txBody>
      </p:sp>
      <p:pic>
        <p:nvPicPr>
          <p:cNvPr id="5" name="Picture Placeholder 4" descr="A child washing hands at an outdoor tap.">
            <a:extLst>
              <a:ext uri="{FF2B5EF4-FFF2-40B4-BE49-F238E27FC236}">
                <a16:creationId xmlns:a16="http://schemas.microsoft.com/office/drawing/2014/main" id="{806EE8DB-7994-04CF-2B3D-C599855D0C9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03388"/>
            <a:ext cx="12192000" cy="5154612"/>
          </a:xfrm>
        </p:spPr>
      </p:pic>
    </p:spTree>
    <p:extLst>
      <p:ext uri="{BB962C8B-B14F-4D97-AF65-F5344CB8AC3E}">
        <p14:creationId xmlns:p14="http://schemas.microsoft.com/office/powerpoint/2010/main" val="2424073309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77BB1-5371-DD05-E326-2F13A62B0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46E75D-B0ED-41C1-2162-0AC7D47823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en-AU"/>
              <a:t>health, education and security. </a:t>
            </a:r>
          </a:p>
        </p:txBody>
      </p:sp>
      <p:pic>
        <p:nvPicPr>
          <p:cNvPr id="9" name="Picture Placeholder 8" descr="A young woman stands between her parents holding an armful of books.">
            <a:extLst>
              <a:ext uri="{FF2B5EF4-FFF2-40B4-BE49-F238E27FC236}">
                <a16:creationId xmlns:a16="http://schemas.microsoft.com/office/drawing/2014/main" id="{9D1FDA54-DB37-EBA7-324D-4D49C12FB4F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03388"/>
            <a:ext cx="12192000" cy="5154612"/>
          </a:xfrm>
        </p:spPr>
      </p:pic>
    </p:spTree>
    <p:extLst>
      <p:ext uri="{BB962C8B-B14F-4D97-AF65-F5344CB8AC3E}">
        <p14:creationId xmlns:p14="http://schemas.microsoft.com/office/powerpoint/2010/main" val="418653330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70900-AFFF-ED08-D5D3-3F314EF6E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4C4DA6-C3E2-EB3B-5AD6-94DD0C5928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We pray that we may all  </a:t>
            </a:r>
          </a:p>
        </p:txBody>
      </p:sp>
      <p:pic>
        <p:nvPicPr>
          <p:cNvPr id="5" name="Picture Placeholder 4" descr="A group of women sitting on the floor around a mat with food.">
            <a:extLst>
              <a:ext uri="{FF2B5EF4-FFF2-40B4-BE49-F238E27FC236}">
                <a16:creationId xmlns:a16="http://schemas.microsoft.com/office/drawing/2014/main" id="{9BBE25A3-C838-C175-CFD3-BF672A317FE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3801240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E3681-9CA5-179B-FE8F-870F66BA4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A88EC0-6A9F-E887-EDF1-5C516DBC3C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 i="1" dirty="0"/>
              <a:t>Unite Against Poverty this Lent. </a:t>
            </a:r>
          </a:p>
        </p:txBody>
      </p:sp>
      <p:pic>
        <p:nvPicPr>
          <p:cNvPr id="5" name="Picture Placeholder 4" descr="A group of students in a classroom dance together. ">
            <a:extLst>
              <a:ext uri="{FF2B5EF4-FFF2-40B4-BE49-F238E27FC236}">
                <a16:creationId xmlns:a16="http://schemas.microsoft.com/office/drawing/2014/main" id="{A61833C6-7D61-3195-AF62-279BB852C61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03388"/>
            <a:ext cx="12192000" cy="5154612"/>
          </a:xfrm>
        </p:spPr>
      </p:pic>
    </p:spTree>
    <p:extLst>
      <p:ext uri="{BB962C8B-B14F-4D97-AF65-F5344CB8AC3E}">
        <p14:creationId xmlns:p14="http://schemas.microsoft.com/office/powerpoint/2010/main" val="736715465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DFF20-0704-CF4F-8486-97E989B9A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B8BE6D-6145-1D29-C09C-64BD6A4176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May our support for Project Compassion </a:t>
            </a:r>
          </a:p>
        </p:txBody>
      </p:sp>
      <p:pic>
        <p:nvPicPr>
          <p:cNvPr id="5" name="Picture Placeholder 4" descr="Two girls with their arms around each other wearing Caritas Australia aprons in front of a Project Compassion Fundraiser banner.">
            <a:extLst>
              <a:ext uri="{FF2B5EF4-FFF2-40B4-BE49-F238E27FC236}">
                <a16:creationId xmlns:a16="http://schemas.microsoft.com/office/drawing/2014/main" id="{87AE0870-1387-C06B-B971-C058F615034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03388"/>
            <a:ext cx="12192000" cy="5154612"/>
          </a:xfrm>
        </p:spPr>
      </p:pic>
    </p:spTree>
    <p:extLst>
      <p:ext uri="{BB962C8B-B14F-4D97-AF65-F5344CB8AC3E}">
        <p14:creationId xmlns:p14="http://schemas.microsoft.com/office/powerpoint/2010/main" val="4269877643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6A711-6953-57E1-0E91-A310562B2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BD2EBA-F267-5E01-F8FC-223336B0101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be a sign to ourselves and others,  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0F372A7-85EE-B3C9-3E07-B77078AF62C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03388"/>
            <a:ext cx="12192000" cy="5154612"/>
          </a:xfrm>
        </p:spPr>
      </p:pic>
    </p:spTree>
    <p:extLst>
      <p:ext uri="{BB962C8B-B14F-4D97-AF65-F5344CB8AC3E}">
        <p14:creationId xmlns:p14="http://schemas.microsoft.com/office/powerpoint/2010/main" val="4172603974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46AF7-2E21-5845-9387-36B7E827F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DC5945-5C4F-1D3F-7908-1BB24829C7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of our hope for a better world. </a:t>
            </a:r>
          </a:p>
        </p:txBody>
      </p:sp>
      <p:pic>
        <p:nvPicPr>
          <p:cNvPr id="5" name="Picture Placeholder 4" descr="A smiling girl in school uniform with a backpack on, stands in the doorway of a mud-thatched dwelling. .">
            <a:extLst>
              <a:ext uri="{FF2B5EF4-FFF2-40B4-BE49-F238E27FC236}">
                <a16:creationId xmlns:a16="http://schemas.microsoft.com/office/drawing/2014/main" id="{2D567A4F-0295-C4C6-7E24-57FD31F759F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03388"/>
            <a:ext cx="12192000" cy="5154612"/>
          </a:xfrm>
        </p:spPr>
      </p:pic>
    </p:spTree>
    <p:extLst>
      <p:ext uri="{BB962C8B-B14F-4D97-AF65-F5344CB8AC3E}">
        <p14:creationId xmlns:p14="http://schemas.microsoft.com/office/powerpoint/2010/main" val="1794103423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3C067-CCB1-7216-FF3A-E8F5ADF6C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4B4762-FC64-CC60-9CF0-4DD2B244E6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This Lent, we pray that our dedication  </a:t>
            </a:r>
          </a:p>
        </p:txBody>
      </p:sp>
      <p:pic>
        <p:nvPicPr>
          <p:cNvPr id="5" name="Picture Placeholder 4" descr="Three students use watering cans to water plants in a school garden. ">
            <a:extLst>
              <a:ext uri="{FF2B5EF4-FFF2-40B4-BE49-F238E27FC236}">
                <a16:creationId xmlns:a16="http://schemas.microsoft.com/office/drawing/2014/main" id="{AC37D135-DD0E-1BEB-E9DB-A294E8E11FD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7348598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7BD53-805F-8E16-FF53-A3F7BD292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4AC33F-EB3F-ED5B-59A0-EB632E0D25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to prayer, fasting and almsgiving </a:t>
            </a:r>
          </a:p>
        </p:txBody>
      </p:sp>
      <p:pic>
        <p:nvPicPr>
          <p:cNvPr id="5" name="Picture Placeholder 4" descr="A group of people standing behind a large Project Compassion box, some holding candles.">
            <a:extLst>
              <a:ext uri="{FF2B5EF4-FFF2-40B4-BE49-F238E27FC236}">
                <a16:creationId xmlns:a16="http://schemas.microsoft.com/office/drawing/2014/main" id="{CF56023A-A2E7-6C29-A29C-391BA2E0C0D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03388"/>
            <a:ext cx="12192000" cy="5154612"/>
          </a:xfrm>
        </p:spPr>
      </p:pic>
    </p:spTree>
    <p:extLst>
      <p:ext uri="{BB962C8B-B14F-4D97-AF65-F5344CB8AC3E}">
        <p14:creationId xmlns:p14="http://schemas.microsoft.com/office/powerpoint/2010/main" val="4218797325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EEC30-673D-4C47-21D0-6A70DC81F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40AC41-6184-59AB-BDFB-19CA1D0F23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will help restore your vision of justice and peace.</a:t>
            </a:r>
          </a:p>
        </p:txBody>
      </p:sp>
      <p:pic>
        <p:nvPicPr>
          <p:cNvPr id="5" name="Picture Placeholder 4" descr="A smiling father and child sitting on a porch area.">
            <a:extLst>
              <a:ext uri="{FF2B5EF4-FFF2-40B4-BE49-F238E27FC236}">
                <a16:creationId xmlns:a16="http://schemas.microsoft.com/office/drawing/2014/main" id="{C905F886-4CB0-EE35-0B18-528CDFE1609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03388"/>
            <a:ext cx="12192000" cy="5154612"/>
          </a:xfrm>
        </p:spPr>
      </p:pic>
    </p:spTree>
    <p:extLst>
      <p:ext uri="{BB962C8B-B14F-4D97-AF65-F5344CB8AC3E}">
        <p14:creationId xmlns:p14="http://schemas.microsoft.com/office/powerpoint/2010/main" val="2908055150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1A0D88-2A36-31D0-78D0-1699357039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God of all love</a:t>
            </a:r>
          </a:p>
        </p:txBody>
      </p:sp>
      <p:pic>
        <p:nvPicPr>
          <p:cNvPr id="5" name="Picture Placeholder 4" descr="School students sit at desks in their classroom.">
            <a:extLst>
              <a:ext uri="{FF2B5EF4-FFF2-40B4-BE49-F238E27FC236}">
                <a16:creationId xmlns:a16="http://schemas.microsoft.com/office/drawing/2014/main" id="{26899D60-BD22-2BAF-2C78-13517E5E207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03388"/>
            <a:ext cx="12192000" cy="5154612"/>
          </a:xfrm>
        </p:spPr>
      </p:pic>
    </p:spTree>
    <p:extLst>
      <p:ext uri="{BB962C8B-B14F-4D97-AF65-F5344CB8AC3E}">
        <p14:creationId xmlns:p14="http://schemas.microsoft.com/office/powerpoint/2010/main" val="3224947800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913E3-A609-2CAE-E329-5BB23C85E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2A9082-B11C-AAB4-68AC-0EC4E69870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Guided by the Holy Spirit,  </a:t>
            </a:r>
          </a:p>
        </p:txBody>
      </p:sp>
      <p:pic>
        <p:nvPicPr>
          <p:cNvPr id="5" name="Picture Placeholder 4" descr="A Caritas Jerusalem worker packing boxes of medicines to help those in need.">
            <a:extLst>
              <a:ext uri="{FF2B5EF4-FFF2-40B4-BE49-F238E27FC236}">
                <a16:creationId xmlns:a16="http://schemas.microsoft.com/office/drawing/2014/main" id="{8DEC2D46-CAC6-0A08-939A-1BBC6F75663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1274578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4BA16-4386-7042-E77F-F4FC7690E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75125B-3665-3EC6-4DAD-2F364C47E4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we pray in Jesus’ name,</a:t>
            </a:r>
          </a:p>
        </p:txBody>
      </p:sp>
      <p:pic>
        <p:nvPicPr>
          <p:cNvPr id="5" name="Picture Placeholder 4" descr="A Catholic Bishop stands on a stage praying, beside a prayer space and large Project Compassion box, whilst students and teachers face him.">
            <a:extLst>
              <a:ext uri="{FF2B5EF4-FFF2-40B4-BE49-F238E27FC236}">
                <a16:creationId xmlns:a16="http://schemas.microsoft.com/office/drawing/2014/main" id="{B0FBE29F-33A8-6A68-84FC-3B54BA12C9B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03388"/>
            <a:ext cx="12192000" cy="5154612"/>
          </a:xfrm>
        </p:spPr>
      </p:pic>
    </p:spTree>
    <p:extLst>
      <p:ext uri="{BB962C8B-B14F-4D97-AF65-F5344CB8AC3E}">
        <p14:creationId xmlns:p14="http://schemas.microsoft.com/office/powerpoint/2010/main" val="993211937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E94DF-64B6-489D-3D1B-2BDD0C36C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47A9C6-407E-F11A-004B-04A5B03E3D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Amen</a:t>
            </a:r>
          </a:p>
        </p:txBody>
      </p:sp>
      <p:pic>
        <p:nvPicPr>
          <p:cNvPr id="5" name="Picture Placeholder 4" descr="A group of people standing together at a fruit stall table.">
            <a:extLst>
              <a:ext uri="{FF2B5EF4-FFF2-40B4-BE49-F238E27FC236}">
                <a16:creationId xmlns:a16="http://schemas.microsoft.com/office/drawing/2014/main" id="{BFF204FE-06A7-784E-CE23-9A24CCDFDF4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2240273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376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B4CEC04-6EDF-42FA-83AB-A1074AFF6053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88825" cy="17039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5A82B8-DEFC-4431-A8AB-4221BA0F6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solidFill>
                  <a:schemeClr val="accent5"/>
                </a:solidFill>
              </a:rPr>
              <a:t>PHOTO CREDITS</a:t>
            </a:r>
            <a:endParaRPr lang="en-AU" dirty="0">
              <a:solidFill>
                <a:schemeClr val="accent5"/>
              </a:solidFill>
              <a:highlight>
                <a:srgbClr val="FFFF00"/>
              </a:highlight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D1420A-B4E5-444D-A85B-9EB92B80B6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numCol="1">
            <a:normAutofit/>
          </a:bodyPr>
          <a:lstStyle/>
          <a:p>
            <a:pPr marL="0" indent="0">
              <a:buNone/>
            </a:pPr>
            <a:endParaRPr lang="en-AU" sz="24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AU" sz="240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482E43-C7B0-F4B7-D22B-90862BF73089}"/>
              </a:ext>
            </a:extLst>
          </p:cNvPr>
          <p:cNvSpPr txBox="1"/>
          <p:nvPr/>
        </p:nvSpPr>
        <p:spPr>
          <a:xfrm>
            <a:off x="550681" y="1508760"/>
            <a:ext cx="11014020" cy="3690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AU" sz="2000">
                <a:solidFill>
                  <a:srgbClr val="000000"/>
                </a:solidFill>
              </a:rPr>
              <a:t>Slide 14: Pia Schwenke</a:t>
            </a:r>
          </a:p>
          <a:p>
            <a:pPr>
              <a:lnSpc>
                <a:spcPct val="200000"/>
              </a:lnSpc>
            </a:pPr>
            <a:r>
              <a:rPr lang="en-AU" sz="2000">
                <a:solidFill>
                  <a:srgbClr val="000000"/>
                </a:solidFill>
              </a:rPr>
              <a:t>Slide 15: St Bernadette’s</a:t>
            </a:r>
          </a:p>
          <a:p>
            <a:pPr>
              <a:lnSpc>
                <a:spcPct val="200000"/>
              </a:lnSpc>
            </a:pPr>
            <a:r>
              <a:rPr lang="en-AU" sz="2000">
                <a:solidFill>
                  <a:srgbClr val="000000"/>
                </a:solidFill>
              </a:rPr>
              <a:t>Slide 18: DOSCEL</a:t>
            </a:r>
          </a:p>
          <a:p>
            <a:pPr>
              <a:lnSpc>
                <a:spcPct val="200000"/>
              </a:lnSpc>
            </a:pPr>
            <a:r>
              <a:rPr lang="en-AU" sz="2000">
                <a:solidFill>
                  <a:srgbClr val="000000"/>
                </a:solidFill>
              </a:rPr>
              <a:t>Slides 8, 20: Caritas Jerusalem</a:t>
            </a:r>
          </a:p>
          <a:p>
            <a:pPr>
              <a:lnSpc>
                <a:spcPct val="200000"/>
              </a:lnSpc>
            </a:pPr>
            <a:r>
              <a:rPr lang="en-AU" sz="2000">
                <a:solidFill>
                  <a:srgbClr val="000000"/>
                </a:solidFill>
              </a:rPr>
              <a:t>Slide 21: Neil Helmore</a:t>
            </a:r>
          </a:p>
          <a:p>
            <a:pPr>
              <a:lnSpc>
                <a:spcPct val="200000"/>
              </a:lnSpc>
            </a:pPr>
            <a:r>
              <a:rPr lang="en-AU" sz="2000">
                <a:solidFill>
                  <a:srgbClr val="000000"/>
                </a:solidFill>
              </a:rPr>
              <a:t>All remaining slides: Caritas Australia</a:t>
            </a:r>
          </a:p>
        </p:txBody>
      </p:sp>
    </p:spTree>
    <p:extLst>
      <p:ext uri="{BB962C8B-B14F-4D97-AF65-F5344CB8AC3E}">
        <p14:creationId xmlns:p14="http://schemas.microsoft.com/office/powerpoint/2010/main" val="1947122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7BBF8-8C19-AC8A-A6B8-312E23410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0960A7-FE5B-5D20-4BF5-972E538FD78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en-AU"/>
              <a:t>We remember that on the night before he died </a:t>
            </a:r>
          </a:p>
        </p:txBody>
      </p:sp>
      <p:pic>
        <p:nvPicPr>
          <p:cNvPr id="5" name="Picture Placeholder 4" descr="Two palm trees in a grassy area with other trees and cloud covered mountains in the background.">
            <a:extLst>
              <a:ext uri="{FF2B5EF4-FFF2-40B4-BE49-F238E27FC236}">
                <a16:creationId xmlns:a16="http://schemas.microsoft.com/office/drawing/2014/main" id="{CBEC250D-1B21-C532-AD41-310F5F6B719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03388"/>
            <a:ext cx="12192000" cy="5154612"/>
          </a:xfrm>
        </p:spPr>
      </p:pic>
    </p:spTree>
    <p:extLst>
      <p:ext uri="{BB962C8B-B14F-4D97-AF65-F5344CB8AC3E}">
        <p14:creationId xmlns:p14="http://schemas.microsoft.com/office/powerpoint/2010/main" val="3828955439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53641-8BA3-8571-E32F-214FE0615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EDA057-34E8-D7F8-033B-2767AA8961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Your son, Jesus, prayed  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E0F9EE8-179E-5FBA-50AF-F9B60395840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03388"/>
            <a:ext cx="12192000" cy="5154612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D56CC1-AC5D-45EA-0A1C-A229702E07A2}"/>
              </a:ext>
            </a:extLst>
          </p:cNvPr>
          <p:cNvSpPr/>
          <p:nvPr/>
        </p:nvSpPr>
        <p:spPr>
          <a:xfrm>
            <a:off x="6296024" y="2200276"/>
            <a:ext cx="390525" cy="219074"/>
          </a:xfrm>
          <a:prstGeom prst="ellipse">
            <a:avLst/>
          </a:prstGeom>
          <a:solidFill>
            <a:srgbClr val="C8C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0093158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EA16A-6FC3-05B5-C8AB-8EF00E453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75B5D4-2258-0864-1C73-0A72CC7E8C4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that his friends ‘may all be one.’  </a:t>
            </a:r>
          </a:p>
        </p:txBody>
      </p:sp>
      <p:pic>
        <p:nvPicPr>
          <p:cNvPr id="5" name="Picture Placeholder 4" descr="A group of women standing together.">
            <a:extLst>
              <a:ext uri="{FF2B5EF4-FFF2-40B4-BE49-F238E27FC236}">
                <a16:creationId xmlns:a16="http://schemas.microsoft.com/office/drawing/2014/main" id="{6A2E1782-2F0E-0642-2923-D74F2CC73B8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03388"/>
            <a:ext cx="12192000" cy="5154612"/>
          </a:xfrm>
        </p:spPr>
      </p:pic>
    </p:spTree>
    <p:extLst>
      <p:ext uri="{BB962C8B-B14F-4D97-AF65-F5344CB8AC3E}">
        <p14:creationId xmlns:p14="http://schemas.microsoft.com/office/powerpoint/2010/main" val="4028735733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2E1A8-BA48-2FA1-E574-D30364396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B3A34B-1B18-DC85-2396-CC4867F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en-AU"/>
              <a:t>Yet we see so much division in the world. 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D5B080E-1E64-9E77-E71E-4E43DC9A092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03388"/>
            <a:ext cx="12192000" cy="5154612"/>
          </a:xfrm>
        </p:spPr>
      </p:pic>
    </p:spTree>
    <p:extLst>
      <p:ext uri="{BB962C8B-B14F-4D97-AF65-F5344CB8AC3E}">
        <p14:creationId xmlns:p14="http://schemas.microsoft.com/office/powerpoint/2010/main" val="2715651827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AA043-0935-3E64-D2D3-D58F6543D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DEA191-8DB7-ABFC-31DC-3F1E27D301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War, conflict, violence and hatred  </a:t>
            </a:r>
          </a:p>
          <a:p>
            <a:r>
              <a:rPr lang="en-AU"/>
              <a:t>must all distress you. 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B82382E-84B7-94E7-97E7-9A370512735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03388"/>
            <a:ext cx="12192000" cy="5154612"/>
          </a:xfrm>
        </p:spPr>
      </p:pic>
    </p:spTree>
    <p:extLst>
      <p:ext uri="{BB962C8B-B14F-4D97-AF65-F5344CB8AC3E}">
        <p14:creationId xmlns:p14="http://schemas.microsoft.com/office/powerpoint/2010/main" val="3741696762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16A34-E4DE-9DA6-415B-A8F1B2DDC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F3933A-16D1-4AB8-6D46-37B2C362B7A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Millions of people suffer  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0549FF3-1F8F-A694-789A-BCC016638E2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573203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C8735-B74D-9AA7-9C59-BDD952203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ADFF32-409B-CFB1-A9EF-F61693DA14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/>
              <a:t>when they don’t have peace and respect.</a:t>
            </a:r>
          </a:p>
        </p:txBody>
      </p:sp>
      <p:pic>
        <p:nvPicPr>
          <p:cNvPr id="5" name="Picture Placeholder 4" descr="A family standing in the doorway of a wooden building.">
            <a:extLst>
              <a:ext uri="{FF2B5EF4-FFF2-40B4-BE49-F238E27FC236}">
                <a16:creationId xmlns:a16="http://schemas.microsoft.com/office/drawing/2014/main" id="{22BFBEFE-E1DB-9BF5-9CF2-1B0C6D3C23C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03388"/>
            <a:ext cx="12192000" cy="5154612"/>
          </a:xfrm>
        </p:spPr>
      </p:pic>
    </p:spTree>
    <p:extLst>
      <p:ext uri="{BB962C8B-B14F-4D97-AF65-F5344CB8AC3E}">
        <p14:creationId xmlns:p14="http://schemas.microsoft.com/office/powerpoint/2010/main" val="3229771624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PC26">
      <a:dk1>
        <a:srgbClr val="DFF5F3"/>
      </a:dk1>
      <a:lt1>
        <a:srgbClr val="FFFFFF"/>
      </a:lt1>
      <a:dk2>
        <a:srgbClr val="FFF6E6"/>
      </a:dk2>
      <a:lt2>
        <a:srgbClr val="EDE2F1"/>
      </a:lt2>
      <a:accent1>
        <a:srgbClr val="762000"/>
      </a:accent1>
      <a:accent2>
        <a:srgbClr val="9563AA"/>
      </a:accent2>
      <a:accent3>
        <a:srgbClr val="44B5AC"/>
      </a:accent3>
      <a:accent4>
        <a:srgbClr val="FFD27D"/>
      </a:accent4>
      <a:accent5>
        <a:srgbClr val="93274D"/>
      </a:accent5>
      <a:accent6>
        <a:srgbClr val="A370BB"/>
      </a:accent6>
      <a:hlink>
        <a:srgbClr val="467886"/>
      </a:hlink>
      <a:folHlink>
        <a:srgbClr val="5DCFC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03B39215-2ACE-4643-9E42-59105F00A03C}" vid="{989AA75B-84B1-4145-8718-4A03D16DE0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1240345-a333-43d4-bb17-215edb4655ec">
      <Terms xmlns="http://schemas.microsoft.com/office/infopath/2007/PartnerControls"/>
    </lcf76f155ced4ddcb4097134ff3c332f>
    <_ip_UnifiedCompliancePolicyUIAction xmlns="http://schemas.microsoft.com/sharepoint/v3" xsi:nil="true"/>
    <TaxCatchAll xmlns="a74f41e8-2c9a-4a9a-8a86-1b2eca9cb15f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B2EFBF7EC79C4FB7EE1E2A7754B606" ma:contentTypeVersion="18" ma:contentTypeDescription="Create a new document." ma:contentTypeScope="" ma:versionID="c16760714db7deed7f8e7a61d502dabb">
  <xsd:schema xmlns:xsd="http://www.w3.org/2001/XMLSchema" xmlns:xs="http://www.w3.org/2001/XMLSchema" xmlns:p="http://schemas.microsoft.com/office/2006/metadata/properties" xmlns:ns1="http://schemas.microsoft.com/sharepoint/v3" xmlns:ns2="a1240345-a333-43d4-bb17-215edb4655ec" xmlns:ns3="a74f41e8-2c9a-4a9a-8a86-1b2eca9cb15f" targetNamespace="http://schemas.microsoft.com/office/2006/metadata/properties" ma:root="true" ma:fieldsID="fe70259704f4a112cc03ace4ead93ba9" ns1:_="" ns2:_="" ns3:_="">
    <xsd:import namespace="http://schemas.microsoft.com/sharepoint/v3"/>
    <xsd:import namespace="a1240345-a333-43d4-bb17-215edb4655ec"/>
    <xsd:import namespace="a74f41e8-2c9a-4a9a-8a86-1b2eca9cb1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240345-a333-43d4-bb17-215edb4655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ba56b17-20de-4e09-aefb-c97c0efd6d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f41e8-2c9a-4a9a-8a86-1b2eca9cb15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0f3ffeea-cf0c-4ca3-804a-6fa494fe2746}" ma:internalName="TaxCatchAll" ma:showField="CatchAllData" ma:web="a74f41e8-2c9a-4a9a-8a86-1b2eca9cb1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F5FAC8-7F22-44ED-B07B-0B3B19EFEE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A785E9-81A7-47EC-88EF-68AB82EA4FA0}">
  <ds:schemaRefs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sharepoint/v3"/>
    <ds:schemaRef ds:uri="a74f41e8-2c9a-4a9a-8a86-1b2eca9cb15f"/>
    <ds:schemaRef ds:uri="http://purl.org/dc/dcmitype/"/>
    <ds:schemaRef ds:uri="a1240345-a333-43d4-bb17-215edb4655ec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3A967A7-92FC-4058-BBCE-C9712316C84B}"/>
</file>

<file path=docProps/app.xml><?xml version="1.0" encoding="utf-8"?>
<Properties xmlns="http://schemas.openxmlformats.org/officeDocument/2006/extended-properties" xmlns:vt="http://schemas.openxmlformats.org/officeDocument/2006/docPropsVTypes">
  <Template>CA_PC26_PPT Template_R4</Template>
  <TotalTime>0</TotalTime>
  <Words>187</Words>
  <Application>Microsoft Office PowerPoint</Application>
  <PresentationFormat>Widescreen</PresentationFormat>
  <Paragraphs>30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Aptos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 CREDITS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PC26 Prayer</dc:title>
  <dc:creator>Laura Stoffberg</dc:creator>
  <cp:lastModifiedBy>Nicole Dobrohotoff</cp:lastModifiedBy>
  <cp:revision>3</cp:revision>
  <dcterms:created xsi:type="dcterms:W3CDTF">2025-09-10T05:38:01Z</dcterms:created>
  <dcterms:modified xsi:type="dcterms:W3CDTF">2025-10-28T00:08:39Z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0x010100DFB2EFBF7EC79C4FB7EE1E2A7754B606</vt:lpwstr>
  </property>
  <property fmtid="{D5CDD505-2E9C-101B-9397-08002B2CF9AE}" pid="3" name="MediaServiceImageTags">
    <vt:lpwstr/>
  </property>
</Properties>
</file>