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7" r:id="rId4"/>
  </p:sldMasterIdLst>
  <p:notesMasterIdLst>
    <p:notesMasterId r:id="rId21"/>
  </p:notesMasterIdLst>
  <p:handoutMasterIdLst>
    <p:handoutMasterId r:id="rId22"/>
  </p:handoutMasterIdLst>
  <p:sldIdLst>
    <p:sldId id="502" r:id="rId5"/>
    <p:sldId id="503" r:id="rId6"/>
    <p:sldId id="478" r:id="rId7"/>
    <p:sldId id="344" r:id="rId8"/>
    <p:sldId id="352" r:id="rId9"/>
    <p:sldId id="507" r:id="rId10"/>
    <p:sldId id="525" r:id="rId11"/>
    <p:sldId id="527" r:id="rId12"/>
    <p:sldId id="517" r:id="rId13"/>
    <p:sldId id="510" r:id="rId14"/>
    <p:sldId id="511" r:id="rId15"/>
    <p:sldId id="528" r:id="rId16"/>
    <p:sldId id="512" r:id="rId17"/>
    <p:sldId id="513" r:id="rId18"/>
    <p:sldId id="514"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ole Chehine" initials="NC" lastIdx="3" clrIdx="6"/>
  <p:cmAuthor id="1" name="Catherine McAleer" initials="CM" lastIdx="1" clrIdx="0"/>
  <p:cmAuthor id="8" name="D and M Halliday " initials="" lastIdx="22" clrIdx="7"/>
  <p:cmAuthor id="2" name="Nicole Dobrohotoff" initials="ND" lastIdx="32" clrIdx="1"/>
  <p:cmAuthor id="9" name="Melissa Halliday" initials="MH" lastIdx="10" clrIdx="8">
    <p:extLst>
      <p:ext uri="{19B8F6BF-5375-455C-9EA6-DF929625EA0E}">
        <p15:presenceInfo xmlns:p15="http://schemas.microsoft.com/office/powerpoint/2012/main" userId="ea5db0164eb98ff2" providerId="Windows Live"/>
      </p:ext>
    </p:extLst>
  </p:cmAuthor>
  <p:cmAuthor id="3" name="Nicole" initials="N" lastIdx="2" clrIdx="2"/>
  <p:cmAuthor id="4" name="Nicole Dobrohotoff" initials="ND [2]" lastIdx="1" clrIdx="3"/>
  <p:cmAuthor id="5" name="Sarah Latif" initials="SL" lastIdx="6" clrIdx="4"/>
  <p:cmAuthor id="6" name="Nicole Dobrohotoff" initials="ND [3]" lastIdx="2"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51"/>
    <a:srgbClr val="FFFFFF"/>
    <a:srgbClr val="E5DBCB"/>
    <a:srgbClr val="F564CA"/>
    <a:srgbClr val="E7BBC3"/>
    <a:srgbClr val="AAD8F7"/>
    <a:srgbClr val="3E98D9"/>
    <a:srgbClr val="FCC691"/>
    <a:srgbClr val="05243F"/>
    <a:srgbClr val="D860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54" autoAdjust="0"/>
  </p:normalViewPr>
  <p:slideViewPr>
    <p:cSldViewPr snapToGrid="0">
      <p:cViewPr varScale="1">
        <p:scale>
          <a:sx n="99" d="100"/>
          <a:sy n="99" d="100"/>
        </p:scale>
        <p:origin x="912" y="84"/>
      </p:cViewPr>
      <p:guideLst>
        <p:guide orient="horz" pos="2795"/>
        <p:guide orient="horz" pos="4020"/>
        <p:guide pos="5352"/>
        <p:guide pos="7045"/>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696" y="10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54FA5E5D-84A4-420C-B7DF-9D4001D3F83A}"/>
    <pc:docChg chg="custSel modSld">
      <pc:chgData name="Nicole Dobrohotoff" userId="2dc4cf58-dc7e-422a-950b-38460c74cb76" providerId="ADAL" clId="{54FA5E5D-84A4-420C-B7DF-9D4001D3F83A}" dt="2024-05-20T04:37:52.808" v="382" actId="14100"/>
      <pc:docMkLst>
        <pc:docMk/>
      </pc:docMkLst>
      <pc:sldChg chg="modSp">
        <pc:chgData name="Nicole Dobrohotoff" userId="2dc4cf58-dc7e-422a-950b-38460c74cb76" providerId="ADAL" clId="{54FA5E5D-84A4-420C-B7DF-9D4001D3F83A}" dt="2024-05-20T04:33:36.434" v="66" actId="20577"/>
        <pc:sldMkLst>
          <pc:docMk/>
          <pc:sldMk cId="3202118409" sldId="352"/>
        </pc:sldMkLst>
        <pc:spChg chg="mod">
          <ac:chgData name="Nicole Dobrohotoff" userId="2dc4cf58-dc7e-422a-950b-38460c74cb76" providerId="ADAL" clId="{54FA5E5D-84A4-420C-B7DF-9D4001D3F83A}" dt="2024-05-20T04:33:36.434" v="66" actId="20577"/>
          <ac:spMkLst>
            <pc:docMk/>
            <pc:sldMk cId="3202118409" sldId="352"/>
            <ac:spMk id="15" creationId="{00000000-0000-0000-0000-000000000000}"/>
          </ac:spMkLst>
        </pc:spChg>
      </pc:sldChg>
      <pc:sldChg chg="modSp">
        <pc:chgData name="Nicole Dobrohotoff" userId="2dc4cf58-dc7e-422a-950b-38460c74cb76" providerId="ADAL" clId="{54FA5E5D-84A4-420C-B7DF-9D4001D3F83A}" dt="2024-05-20T04:33:50.090" v="67" actId="20577"/>
        <pc:sldMkLst>
          <pc:docMk/>
          <pc:sldMk cId="1333708091" sldId="507"/>
        </pc:sldMkLst>
        <pc:spChg chg="mod">
          <ac:chgData name="Nicole Dobrohotoff" userId="2dc4cf58-dc7e-422a-950b-38460c74cb76" providerId="ADAL" clId="{54FA5E5D-84A4-420C-B7DF-9D4001D3F83A}" dt="2024-05-20T04:33:50.090" v="67" actId="20577"/>
          <ac:spMkLst>
            <pc:docMk/>
            <pc:sldMk cId="1333708091" sldId="507"/>
            <ac:spMk id="26" creationId="{AAFA5522-6F68-8FC4-9362-97DD97C37DBB}"/>
          </ac:spMkLst>
        </pc:spChg>
      </pc:sldChg>
      <pc:sldChg chg="modSp">
        <pc:chgData name="Nicole Dobrohotoff" userId="2dc4cf58-dc7e-422a-950b-38460c74cb76" providerId="ADAL" clId="{54FA5E5D-84A4-420C-B7DF-9D4001D3F83A}" dt="2024-05-20T04:37:52.808" v="382" actId="14100"/>
        <pc:sldMkLst>
          <pc:docMk/>
          <pc:sldMk cId="2567710977" sldId="528"/>
        </pc:sldMkLst>
        <pc:spChg chg="mod">
          <ac:chgData name="Nicole Dobrohotoff" userId="2dc4cf58-dc7e-422a-950b-38460c74cb76" providerId="ADAL" clId="{54FA5E5D-84A4-420C-B7DF-9D4001D3F83A}" dt="2024-05-20T04:37:49.857" v="381" actId="14100"/>
          <ac:spMkLst>
            <pc:docMk/>
            <pc:sldMk cId="2567710977" sldId="528"/>
            <ac:spMk id="5" creationId="{569C344A-43A7-CFCC-7870-55C3A64471BE}"/>
          </ac:spMkLst>
        </pc:spChg>
        <pc:spChg chg="mod">
          <ac:chgData name="Nicole Dobrohotoff" userId="2dc4cf58-dc7e-422a-950b-38460c74cb76" providerId="ADAL" clId="{54FA5E5D-84A4-420C-B7DF-9D4001D3F83A}" dt="2024-05-20T04:37:52.808" v="382" actId="14100"/>
          <ac:spMkLst>
            <pc:docMk/>
            <pc:sldMk cId="2567710977" sldId="528"/>
            <ac:spMk id="6" creationId="{350ACA9C-E48F-123B-0E05-27CB19A3708D}"/>
          </ac:spMkLst>
        </pc:spChg>
        <pc:spChg chg="mod">
          <ac:chgData name="Nicole Dobrohotoff" userId="2dc4cf58-dc7e-422a-950b-38460c74cb76" providerId="ADAL" clId="{54FA5E5D-84A4-420C-B7DF-9D4001D3F83A}" dt="2024-05-20T04:37:45.728" v="380" actId="14100"/>
          <ac:spMkLst>
            <pc:docMk/>
            <pc:sldMk cId="2567710977" sldId="528"/>
            <ac:spMk id="7" creationId="{B13D2175-C3C0-3BC3-BB09-49FA9373D5BF}"/>
          </ac:spMkLst>
        </pc:spChg>
      </pc:sldChg>
    </pc:docChg>
  </pc:docChgLst>
  <pc:docChgLst>
    <pc:chgData name="Nicole Dobrohotoff" userId="2dc4cf58-dc7e-422a-950b-38460c74cb76" providerId="ADAL" clId="{B8449375-F7B6-44D9-98D2-F9253F90C65F}"/>
    <pc:docChg chg="undo custSel addSld delSld modSld sldOrd modMainMaster">
      <pc:chgData name="Nicole Dobrohotoff" userId="2dc4cf58-dc7e-422a-950b-38460c74cb76" providerId="ADAL" clId="{B8449375-F7B6-44D9-98D2-F9253F90C65F}" dt="2024-05-19T01:46:52.442" v="2196" actId="20577"/>
      <pc:docMkLst>
        <pc:docMk/>
      </pc:docMkLst>
      <pc:sldChg chg="modSp add del">
        <pc:chgData name="Nicole Dobrohotoff" userId="2dc4cf58-dc7e-422a-950b-38460c74cb76" providerId="ADAL" clId="{B8449375-F7B6-44D9-98D2-F9253F90C65F}" dt="2024-05-19T01:43:31.257" v="2158" actId="2696"/>
        <pc:sldMkLst>
          <pc:docMk/>
          <pc:sldMk cId="292489306" sldId="305"/>
        </pc:sldMkLst>
        <pc:spChg chg="mod">
          <ac:chgData name="Nicole Dobrohotoff" userId="2dc4cf58-dc7e-422a-950b-38460c74cb76" providerId="ADAL" clId="{B8449375-F7B6-44D9-98D2-F9253F90C65F}" dt="2024-05-19T01:26:16.266" v="969" actId="20577"/>
          <ac:spMkLst>
            <pc:docMk/>
            <pc:sldMk cId="292489306" sldId="305"/>
            <ac:spMk id="3" creationId="{C29739EB-9CBC-288D-EA95-84AE61B2DC91}"/>
          </ac:spMkLst>
        </pc:spChg>
      </pc:sldChg>
      <pc:sldChg chg="del">
        <pc:chgData name="Nicole Dobrohotoff" userId="2dc4cf58-dc7e-422a-950b-38460c74cb76" providerId="ADAL" clId="{B8449375-F7B6-44D9-98D2-F9253F90C65F}" dt="2024-05-19T01:12:21.163" v="843" actId="2696"/>
        <pc:sldMkLst>
          <pc:docMk/>
          <pc:sldMk cId="2739732147" sldId="327"/>
        </pc:sldMkLst>
      </pc:sldChg>
      <pc:sldChg chg="del">
        <pc:chgData name="Nicole Dobrohotoff" userId="2dc4cf58-dc7e-422a-950b-38460c74cb76" providerId="ADAL" clId="{B8449375-F7B6-44D9-98D2-F9253F90C65F}" dt="2024-05-19T01:12:19.091" v="841" actId="2696"/>
        <pc:sldMkLst>
          <pc:docMk/>
          <pc:sldMk cId="4241971633" sldId="328"/>
        </pc:sldMkLst>
      </pc:sldChg>
      <pc:sldChg chg="modSp ord">
        <pc:chgData name="Nicole Dobrohotoff" userId="2dc4cf58-dc7e-422a-950b-38460c74cb76" providerId="ADAL" clId="{B8449375-F7B6-44D9-98D2-F9253F90C65F}" dt="2024-05-19T01:17:02.055" v="896" actId="255"/>
        <pc:sldMkLst>
          <pc:docMk/>
          <pc:sldMk cId="3202118409" sldId="352"/>
        </pc:sldMkLst>
        <pc:spChg chg="mod">
          <ac:chgData name="Nicole Dobrohotoff" userId="2dc4cf58-dc7e-422a-950b-38460c74cb76" providerId="ADAL" clId="{B8449375-F7B6-44D9-98D2-F9253F90C65F}" dt="2024-05-19T01:17:02.055" v="896" actId="255"/>
          <ac:spMkLst>
            <pc:docMk/>
            <pc:sldMk cId="3202118409" sldId="352"/>
            <ac:spMk id="2" creationId="{00000000-0000-0000-0000-000000000000}"/>
          </ac:spMkLst>
        </pc:spChg>
        <pc:spChg chg="mod">
          <ac:chgData name="Nicole Dobrohotoff" userId="2dc4cf58-dc7e-422a-950b-38460c74cb76" providerId="ADAL" clId="{B8449375-F7B6-44D9-98D2-F9253F90C65F}" dt="2024-05-19T01:13:20.557" v="860" actId="20577"/>
          <ac:spMkLst>
            <pc:docMk/>
            <pc:sldMk cId="3202118409" sldId="352"/>
            <ac:spMk id="15" creationId="{00000000-0000-0000-0000-000000000000}"/>
          </ac:spMkLst>
        </pc:spChg>
      </pc:sldChg>
      <pc:sldChg chg="del">
        <pc:chgData name="Nicole Dobrohotoff" userId="2dc4cf58-dc7e-422a-950b-38460c74cb76" providerId="ADAL" clId="{B8449375-F7B6-44D9-98D2-F9253F90C65F}" dt="2024-05-19T01:12:37.218" v="845" actId="2696"/>
        <pc:sldMkLst>
          <pc:docMk/>
          <pc:sldMk cId="1488301303" sldId="388"/>
        </pc:sldMkLst>
      </pc:sldChg>
      <pc:sldChg chg="del">
        <pc:chgData name="Nicole Dobrohotoff" userId="2dc4cf58-dc7e-422a-950b-38460c74cb76" providerId="ADAL" clId="{B8449375-F7B6-44D9-98D2-F9253F90C65F}" dt="2024-05-19T01:12:28.331" v="844" actId="2696"/>
        <pc:sldMkLst>
          <pc:docMk/>
          <pc:sldMk cId="642403889" sldId="486"/>
        </pc:sldMkLst>
      </pc:sldChg>
      <pc:sldChg chg="addSp delSp modSp ord">
        <pc:chgData name="Nicole Dobrohotoff" userId="2dc4cf58-dc7e-422a-950b-38460c74cb76" providerId="ADAL" clId="{B8449375-F7B6-44D9-98D2-F9253F90C65F}" dt="2024-05-19T01:17:50.931" v="902" actId="948"/>
        <pc:sldMkLst>
          <pc:docMk/>
          <pc:sldMk cId="1333708091" sldId="507"/>
        </pc:sldMkLst>
        <pc:spChg chg="mod">
          <ac:chgData name="Nicole Dobrohotoff" userId="2dc4cf58-dc7e-422a-950b-38460c74cb76" providerId="ADAL" clId="{B8449375-F7B6-44D9-98D2-F9253F90C65F}" dt="2024-05-19T01:17:38.457" v="901" actId="14100"/>
          <ac:spMkLst>
            <pc:docMk/>
            <pc:sldMk cId="1333708091" sldId="507"/>
            <ac:spMk id="3" creationId="{75359381-FB3B-4C92-AD6F-1892A497F90F}"/>
          </ac:spMkLst>
        </pc:spChg>
        <pc:spChg chg="mod">
          <ac:chgData name="Nicole Dobrohotoff" userId="2dc4cf58-dc7e-422a-950b-38460c74cb76" providerId="ADAL" clId="{B8449375-F7B6-44D9-98D2-F9253F90C65F}" dt="2024-05-19T01:17:38.457" v="901" actId="14100"/>
          <ac:spMkLst>
            <pc:docMk/>
            <pc:sldMk cId="1333708091" sldId="507"/>
            <ac:spMk id="9" creationId="{DF3711A8-7201-4E94-B880-AA0B473B3461}"/>
          </ac:spMkLst>
        </pc:spChg>
        <pc:spChg chg="mod">
          <ac:chgData name="Nicole Dobrohotoff" userId="2dc4cf58-dc7e-422a-950b-38460c74cb76" providerId="ADAL" clId="{B8449375-F7B6-44D9-98D2-F9253F90C65F}" dt="2024-05-19T01:17:38.457" v="901" actId="14100"/>
          <ac:spMkLst>
            <pc:docMk/>
            <pc:sldMk cId="1333708091" sldId="507"/>
            <ac:spMk id="10" creationId="{24509E4F-16B5-45B8-A1E9-C1E7382C39DE}"/>
          </ac:spMkLst>
        </pc:spChg>
        <pc:spChg chg="mod">
          <ac:chgData name="Nicole Dobrohotoff" userId="2dc4cf58-dc7e-422a-950b-38460c74cb76" providerId="ADAL" clId="{B8449375-F7B6-44D9-98D2-F9253F90C65F}" dt="2024-05-19T01:17:50.931" v="902" actId="948"/>
          <ac:spMkLst>
            <pc:docMk/>
            <pc:sldMk cId="1333708091" sldId="507"/>
            <ac:spMk id="26" creationId="{AAFA5522-6F68-8FC4-9362-97DD97C37DBB}"/>
          </ac:spMkLst>
        </pc:spChg>
        <pc:cxnChg chg="add del mod">
          <ac:chgData name="Nicole Dobrohotoff" userId="2dc4cf58-dc7e-422a-950b-38460c74cb76" providerId="ADAL" clId="{B8449375-F7B6-44D9-98D2-F9253F90C65F}" dt="2024-05-19T01:17:38.457" v="901" actId="14100"/>
          <ac:cxnSpMkLst>
            <pc:docMk/>
            <pc:sldMk cId="1333708091" sldId="507"/>
            <ac:cxnSpMk id="2" creationId="{89CE3748-2E97-45A4-85BF-F819A4C182C4}"/>
          </ac:cxnSpMkLst>
        </pc:cxnChg>
      </pc:sldChg>
      <pc:sldChg chg="addSp delSp modSp">
        <pc:chgData name="Nicole Dobrohotoff" userId="2dc4cf58-dc7e-422a-950b-38460c74cb76" providerId="ADAL" clId="{B8449375-F7B6-44D9-98D2-F9253F90C65F}" dt="2024-05-19T01:14:14.349" v="864" actId="20577"/>
        <pc:sldMkLst>
          <pc:docMk/>
          <pc:sldMk cId="2509046790" sldId="510"/>
        </pc:sldMkLst>
        <pc:spChg chg="mod">
          <ac:chgData name="Nicole Dobrohotoff" userId="2dc4cf58-dc7e-422a-950b-38460c74cb76" providerId="ADAL" clId="{B8449375-F7B6-44D9-98D2-F9253F90C65F}" dt="2024-05-19T01:10:23.265" v="827"/>
          <ac:spMkLst>
            <pc:docMk/>
            <pc:sldMk cId="2509046790" sldId="510"/>
            <ac:spMk id="3" creationId="{C0731A7B-5C86-4363-8C28-FAE16342DCD4}"/>
          </ac:spMkLst>
        </pc:spChg>
        <pc:spChg chg="mod">
          <ac:chgData name="Nicole Dobrohotoff" userId="2dc4cf58-dc7e-422a-950b-38460c74cb76" providerId="ADAL" clId="{B8449375-F7B6-44D9-98D2-F9253F90C65F}" dt="2024-05-19T01:14:14.349" v="864" actId="20577"/>
          <ac:spMkLst>
            <pc:docMk/>
            <pc:sldMk cId="2509046790" sldId="510"/>
            <ac:spMk id="4" creationId="{AF64113E-817B-4A79-9331-F40E4C33479B}"/>
          </ac:spMkLst>
        </pc:spChg>
        <pc:spChg chg="add del mod">
          <ac:chgData name="Nicole Dobrohotoff" userId="2dc4cf58-dc7e-422a-950b-38460c74cb76" providerId="ADAL" clId="{B8449375-F7B6-44D9-98D2-F9253F90C65F}" dt="2024-05-19T01:10:15.024" v="826" actId="931"/>
          <ac:spMkLst>
            <pc:docMk/>
            <pc:sldMk cId="2509046790" sldId="510"/>
            <ac:spMk id="6" creationId="{6A35C147-46EA-40D2-824D-3E842D452E60}"/>
          </ac:spMkLst>
        </pc:spChg>
        <pc:picChg chg="add mod">
          <ac:chgData name="Nicole Dobrohotoff" userId="2dc4cf58-dc7e-422a-950b-38460c74cb76" providerId="ADAL" clId="{B8449375-F7B6-44D9-98D2-F9253F90C65F}" dt="2024-05-19T01:10:15.024" v="826" actId="931"/>
          <ac:picMkLst>
            <pc:docMk/>
            <pc:sldMk cId="2509046790" sldId="510"/>
            <ac:picMk id="8" creationId="{D6577A83-D367-41BC-8FAE-1CE98164D2B0}"/>
          </ac:picMkLst>
        </pc:picChg>
        <pc:picChg chg="del">
          <ac:chgData name="Nicole Dobrohotoff" userId="2dc4cf58-dc7e-422a-950b-38460c74cb76" providerId="ADAL" clId="{B8449375-F7B6-44D9-98D2-F9253F90C65F}" dt="2024-05-19T01:08:05.725" v="825" actId="478"/>
          <ac:picMkLst>
            <pc:docMk/>
            <pc:sldMk cId="2509046790" sldId="510"/>
            <ac:picMk id="43" creationId="{934C28A0-66C8-41D4-AE48-E83F2DD17D3F}"/>
          </ac:picMkLst>
        </pc:picChg>
      </pc:sldChg>
      <pc:sldChg chg="addSp delSp modSp">
        <pc:chgData name="Nicole Dobrohotoff" userId="2dc4cf58-dc7e-422a-950b-38460c74cb76" providerId="ADAL" clId="{B8449375-F7B6-44D9-98D2-F9253F90C65F}" dt="2024-05-19T01:43:10.122" v="2156" actId="20577"/>
        <pc:sldMkLst>
          <pc:docMk/>
          <pc:sldMk cId="1914385230" sldId="511"/>
        </pc:sldMkLst>
        <pc:spChg chg="mod">
          <ac:chgData name="Nicole Dobrohotoff" userId="2dc4cf58-dc7e-422a-950b-38460c74cb76" providerId="ADAL" clId="{B8449375-F7B6-44D9-98D2-F9253F90C65F}" dt="2024-05-19T01:11:09.526" v="834"/>
          <ac:spMkLst>
            <pc:docMk/>
            <pc:sldMk cId="1914385230" sldId="511"/>
            <ac:spMk id="3" creationId="{181B615B-BF56-45AA-91BE-3BC49A2047C4}"/>
          </ac:spMkLst>
        </pc:spChg>
        <pc:spChg chg="mod">
          <ac:chgData name="Nicole Dobrohotoff" userId="2dc4cf58-dc7e-422a-950b-38460c74cb76" providerId="ADAL" clId="{B8449375-F7B6-44D9-98D2-F9253F90C65F}" dt="2024-05-19T01:43:10.122" v="2156" actId="20577"/>
          <ac:spMkLst>
            <pc:docMk/>
            <pc:sldMk cId="1914385230" sldId="511"/>
            <ac:spMk id="4" creationId="{2F4FDFC5-0CB1-4F4F-98E6-011669DA9CF9}"/>
          </ac:spMkLst>
        </pc:spChg>
        <pc:spChg chg="mod">
          <ac:chgData name="Nicole Dobrohotoff" userId="2dc4cf58-dc7e-422a-950b-38460c74cb76" providerId="ADAL" clId="{B8449375-F7B6-44D9-98D2-F9253F90C65F}" dt="2024-05-19T01:23:08.264" v="927" actId="14100"/>
          <ac:spMkLst>
            <pc:docMk/>
            <pc:sldMk cId="1914385230" sldId="511"/>
            <ac:spMk id="5" creationId="{7A15C003-1424-418C-AC46-73233B3F0884}"/>
          </ac:spMkLst>
        </pc:spChg>
        <pc:spChg chg="add del mod">
          <ac:chgData name="Nicole Dobrohotoff" userId="2dc4cf58-dc7e-422a-950b-38460c74cb76" providerId="ADAL" clId="{B8449375-F7B6-44D9-98D2-F9253F90C65F}" dt="2024-05-17T23:57:36.360" v="1" actId="931"/>
          <ac:spMkLst>
            <pc:docMk/>
            <pc:sldMk cId="1914385230" sldId="511"/>
            <ac:spMk id="6" creationId="{1F485919-6BC7-47F1-8F4F-0939F7F67C46}"/>
          </ac:spMkLst>
        </pc:spChg>
        <pc:spChg chg="add del mod">
          <ac:chgData name="Nicole Dobrohotoff" userId="2dc4cf58-dc7e-422a-950b-38460c74cb76" providerId="ADAL" clId="{B8449375-F7B6-44D9-98D2-F9253F90C65F}" dt="2024-05-17T23:58:17.816" v="3" actId="931"/>
          <ac:spMkLst>
            <pc:docMk/>
            <pc:sldMk cId="1914385230" sldId="511"/>
            <ac:spMk id="10" creationId="{F18DEAE5-C17A-4512-994F-678923D5F43D}"/>
          </ac:spMkLst>
        </pc:spChg>
        <pc:spChg chg="add del mod">
          <ac:chgData name="Nicole Dobrohotoff" userId="2dc4cf58-dc7e-422a-950b-38460c74cb76" providerId="ADAL" clId="{B8449375-F7B6-44D9-98D2-F9253F90C65F}" dt="2024-05-19T01:10:47.547" v="830" actId="931"/>
          <ac:spMkLst>
            <pc:docMk/>
            <pc:sldMk cId="1914385230" sldId="511"/>
            <ac:spMk id="15" creationId="{9E828A1D-2FC3-4791-A4BE-A273F6DB513B}"/>
          </ac:spMkLst>
        </pc:spChg>
        <pc:picChg chg="add del mod">
          <ac:chgData name="Nicole Dobrohotoff" userId="2dc4cf58-dc7e-422a-950b-38460c74cb76" providerId="ADAL" clId="{B8449375-F7B6-44D9-98D2-F9253F90C65F}" dt="2024-05-17T23:57:44.300" v="2" actId="478"/>
          <ac:picMkLst>
            <pc:docMk/>
            <pc:sldMk cId="1914385230" sldId="511"/>
            <ac:picMk id="8" creationId="{B52CB8DA-A499-4367-BB01-E76E878E1644}"/>
          </ac:picMkLst>
        </pc:picChg>
        <pc:picChg chg="del">
          <ac:chgData name="Nicole Dobrohotoff" userId="2dc4cf58-dc7e-422a-950b-38460c74cb76" providerId="ADAL" clId="{B8449375-F7B6-44D9-98D2-F9253F90C65F}" dt="2024-05-17T23:56:30.372" v="0" actId="478"/>
          <ac:picMkLst>
            <pc:docMk/>
            <pc:sldMk cId="1914385230" sldId="511"/>
            <ac:picMk id="11" creationId="{CD7492DC-29AF-4B37-8FFD-40EC835C80C1}"/>
          </ac:picMkLst>
        </pc:picChg>
        <pc:picChg chg="add del mod">
          <ac:chgData name="Nicole Dobrohotoff" userId="2dc4cf58-dc7e-422a-950b-38460c74cb76" providerId="ADAL" clId="{B8449375-F7B6-44D9-98D2-F9253F90C65F}" dt="2024-05-19T01:10:33.342" v="829" actId="478"/>
          <ac:picMkLst>
            <pc:docMk/>
            <pc:sldMk cId="1914385230" sldId="511"/>
            <ac:picMk id="13" creationId="{49B465D0-37FB-4598-89CC-C01B6733B7C2}"/>
          </ac:picMkLst>
        </pc:picChg>
        <pc:picChg chg="add mod modCrop">
          <ac:chgData name="Nicole Dobrohotoff" userId="2dc4cf58-dc7e-422a-950b-38460c74cb76" providerId="ADAL" clId="{B8449375-F7B6-44D9-98D2-F9253F90C65F}" dt="2024-05-19T01:11:02.082" v="833" actId="18131"/>
          <ac:picMkLst>
            <pc:docMk/>
            <pc:sldMk cId="1914385230" sldId="511"/>
            <ac:picMk id="17" creationId="{6B2724EC-9FD0-4328-9280-1B373F3E4248}"/>
          </ac:picMkLst>
        </pc:picChg>
      </pc:sldChg>
      <pc:sldChg chg="modSp">
        <pc:chgData name="Nicole Dobrohotoff" userId="2dc4cf58-dc7e-422a-950b-38460c74cb76" providerId="ADAL" clId="{B8449375-F7B6-44D9-98D2-F9253F90C65F}" dt="2024-05-19T01:43:57.095" v="2166" actId="20577"/>
        <pc:sldMkLst>
          <pc:docMk/>
          <pc:sldMk cId="3440742344" sldId="512"/>
        </pc:sldMkLst>
        <pc:spChg chg="mod">
          <ac:chgData name="Nicole Dobrohotoff" userId="2dc4cf58-dc7e-422a-950b-38460c74cb76" providerId="ADAL" clId="{B8449375-F7B6-44D9-98D2-F9253F90C65F}" dt="2024-05-19T01:43:57.095" v="2166" actId="20577"/>
          <ac:spMkLst>
            <pc:docMk/>
            <pc:sldMk cId="3440742344" sldId="512"/>
            <ac:spMk id="4" creationId="{917F8911-53DA-4481-BAA0-73A865C1E8C1}"/>
          </ac:spMkLst>
        </pc:spChg>
      </pc:sldChg>
      <pc:sldChg chg="modSp">
        <pc:chgData name="Nicole Dobrohotoff" userId="2dc4cf58-dc7e-422a-950b-38460c74cb76" providerId="ADAL" clId="{B8449375-F7B6-44D9-98D2-F9253F90C65F}" dt="2024-05-19T01:21:05.628" v="919" actId="948"/>
        <pc:sldMkLst>
          <pc:docMk/>
          <pc:sldMk cId="2019424192" sldId="513"/>
        </pc:sldMkLst>
        <pc:spChg chg="mod">
          <ac:chgData name="Nicole Dobrohotoff" userId="2dc4cf58-dc7e-422a-950b-38460c74cb76" providerId="ADAL" clId="{B8449375-F7B6-44D9-98D2-F9253F90C65F}" dt="2024-05-19T01:21:05.628" v="919" actId="948"/>
          <ac:spMkLst>
            <pc:docMk/>
            <pc:sldMk cId="2019424192" sldId="513"/>
            <ac:spMk id="4" creationId="{41CB0468-78D5-4165-98C6-FD2A949EDA33}"/>
          </ac:spMkLst>
        </pc:spChg>
      </pc:sldChg>
      <pc:sldChg chg="modSp">
        <pc:chgData name="Nicole Dobrohotoff" userId="2dc4cf58-dc7e-422a-950b-38460c74cb76" providerId="ADAL" clId="{B8449375-F7B6-44D9-98D2-F9253F90C65F}" dt="2024-05-19T01:44:31.177" v="2168" actId="948"/>
        <pc:sldMkLst>
          <pc:docMk/>
          <pc:sldMk cId="2526981289" sldId="514"/>
        </pc:sldMkLst>
        <pc:spChg chg="mod">
          <ac:chgData name="Nicole Dobrohotoff" userId="2dc4cf58-dc7e-422a-950b-38460c74cb76" providerId="ADAL" clId="{B8449375-F7B6-44D9-98D2-F9253F90C65F}" dt="2024-05-19T01:44:31.177" v="2168" actId="948"/>
          <ac:spMkLst>
            <pc:docMk/>
            <pc:sldMk cId="2526981289" sldId="514"/>
            <ac:spMk id="4" creationId="{FE408825-D8CC-4B32-BE11-366B4323D517}"/>
          </ac:spMkLst>
        </pc:spChg>
      </pc:sldChg>
      <pc:sldChg chg="del">
        <pc:chgData name="Nicole Dobrohotoff" userId="2dc4cf58-dc7e-422a-950b-38460c74cb76" providerId="ADAL" clId="{B8449375-F7B6-44D9-98D2-F9253F90C65F}" dt="2024-05-19T01:10:26.886" v="828" actId="2696"/>
        <pc:sldMkLst>
          <pc:docMk/>
          <pc:sldMk cId="2790237753" sldId="515"/>
        </pc:sldMkLst>
      </pc:sldChg>
      <pc:sldChg chg="modSp">
        <pc:chgData name="Nicole Dobrohotoff" userId="2dc4cf58-dc7e-422a-950b-38460c74cb76" providerId="ADAL" clId="{B8449375-F7B6-44D9-98D2-F9253F90C65F}" dt="2024-05-19T01:20:48.148" v="918" actId="179"/>
        <pc:sldMkLst>
          <pc:docMk/>
          <pc:sldMk cId="45121241" sldId="517"/>
        </pc:sldMkLst>
        <pc:spChg chg="mod">
          <ac:chgData name="Nicole Dobrohotoff" userId="2dc4cf58-dc7e-422a-950b-38460c74cb76" providerId="ADAL" clId="{B8449375-F7B6-44D9-98D2-F9253F90C65F}" dt="2024-05-19T01:20:48.148" v="918" actId="179"/>
          <ac:spMkLst>
            <pc:docMk/>
            <pc:sldMk cId="45121241" sldId="517"/>
            <ac:spMk id="9" creationId="{52FB1D52-4369-40C0-A342-7E2B7D5916BB}"/>
          </ac:spMkLst>
        </pc:spChg>
      </pc:sldChg>
      <pc:sldChg chg="modSp del">
        <pc:chgData name="Nicole Dobrohotoff" userId="2dc4cf58-dc7e-422a-950b-38460c74cb76" providerId="ADAL" clId="{B8449375-F7B6-44D9-98D2-F9253F90C65F}" dt="2024-05-19T01:12:50.036" v="847" actId="2696"/>
        <pc:sldMkLst>
          <pc:docMk/>
          <pc:sldMk cId="3444711056" sldId="518"/>
        </pc:sldMkLst>
        <pc:spChg chg="mod">
          <ac:chgData name="Nicole Dobrohotoff" userId="2dc4cf58-dc7e-422a-950b-38460c74cb76" providerId="ADAL" clId="{B8449375-F7B6-44D9-98D2-F9253F90C65F}" dt="2024-05-18T00:26:17.522" v="589" actId="6549"/>
          <ac:spMkLst>
            <pc:docMk/>
            <pc:sldMk cId="3444711056" sldId="518"/>
            <ac:spMk id="4" creationId="{6BB01FAF-1EB4-4178-BD53-00D1B1D0D36D}"/>
          </ac:spMkLst>
        </pc:spChg>
      </pc:sldChg>
      <pc:sldChg chg="del">
        <pc:chgData name="Nicole Dobrohotoff" userId="2dc4cf58-dc7e-422a-950b-38460c74cb76" providerId="ADAL" clId="{B8449375-F7B6-44D9-98D2-F9253F90C65F}" dt="2024-05-19T01:11:22.488" v="836" actId="2696"/>
        <pc:sldMkLst>
          <pc:docMk/>
          <pc:sldMk cId="1097023861" sldId="519"/>
        </pc:sldMkLst>
      </pc:sldChg>
      <pc:sldChg chg="del">
        <pc:chgData name="Nicole Dobrohotoff" userId="2dc4cf58-dc7e-422a-950b-38460c74cb76" providerId="ADAL" clId="{B8449375-F7B6-44D9-98D2-F9253F90C65F}" dt="2024-05-19T01:11:32.676" v="837" actId="2696"/>
        <pc:sldMkLst>
          <pc:docMk/>
          <pc:sldMk cId="1216154762" sldId="520"/>
        </pc:sldMkLst>
      </pc:sldChg>
      <pc:sldChg chg="del">
        <pc:chgData name="Nicole Dobrohotoff" userId="2dc4cf58-dc7e-422a-950b-38460c74cb76" providerId="ADAL" clId="{B8449375-F7B6-44D9-98D2-F9253F90C65F}" dt="2024-05-19T01:12:41.013" v="846" actId="2696"/>
        <pc:sldMkLst>
          <pc:docMk/>
          <pc:sldMk cId="1150014049" sldId="522"/>
        </pc:sldMkLst>
      </pc:sldChg>
      <pc:sldChg chg="del">
        <pc:chgData name="Nicole Dobrohotoff" userId="2dc4cf58-dc7e-422a-950b-38460c74cb76" providerId="ADAL" clId="{B8449375-F7B6-44D9-98D2-F9253F90C65F}" dt="2024-05-19T01:11:12.122" v="835" actId="2696"/>
        <pc:sldMkLst>
          <pc:docMk/>
          <pc:sldMk cId="3666423665" sldId="523"/>
        </pc:sldMkLst>
      </pc:sldChg>
      <pc:sldChg chg="add del">
        <pc:chgData name="Nicole Dobrohotoff" userId="2dc4cf58-dc7e-422a-950b-38460c74cb76" providerId="ADAL" clId="{B8449375-F7B6-44D9-98D2-F9253F90C65F}" dt="2024-05-19T01:11:53.852" v="840" actId="2696"/>
        <pc:sldMkLst>
          <pc:docMk/>
          <pc:sldMk cId="935568055" sldId="524"/>
        </pc:sldMkLst>
      </pc:sldChg>
      <pc:sldChg chg="addSp delSp modSp add">
        <pc:chgData name="Nicole Dobrohotoff" userId="2dc4cf58-dc7e-422a-950b-38460c74cb76" providerId="ADAL" clId="{B8449375-F7B6-44D9-98D2-F9253F90C65F}" dt="2024-05-19T01:41:46.187" v="2145" actId="14100"/>
        <pc:sldMkLst>
          <pc:docMk/>
          <pc:sldMk cId="3733356361" sldId="525"/>
        </pc:sldMkLst>
        <pc:spChg chg="del">
          <ac:chgData name="Nicole Dobrohotoff" userId="2dc4cf58-dc7e-422a-950b-38460c74cb76" providerId="ADAL" clId="{B8449375-F7B6-44D9-98D2-F9253F90C65F}" dt="2024-05-18T00:16:38.790" v="179"/>
          <ac:spMkLst>
            <pc:docMk/>
            <pc:sldMk cId="3733356361" sldId="525"/>
            <ac:spMk id="2" creationId="{DD891267-B729-467E-83AB-BC7B8E4431CC}"/>
          </ac:spMkLst>
        </pc:spChg>
        <pc:spChg chg="del">
          <ac:chgData name="Nicole Dobrohotoff" userId="2dc4cf58-dc7e-422a-950b-38460c74cb76" providerId="ADAL" clId="{B8449375-F7B6-44D9-98D2-F9253F90C65F}" dt="2024-05-18T00:16:38.790" v="179"/>
          <ac:spMkLst>
            <pc:docMk/>
            <pc:sldMk cId="3733356361" sldId="525"/>
            <ac:spMk id="3" creationId="{36EA348F-7A2D-476D-BB81-B31E765BA8FA}"/>
          </ac:spMkLst>
        </pc:spChg>
        <pc:spChg chg="add mod">
          <ac:chgData name="Nicole Dobrohotoff" userId="2dc4cf58-dc7e-422a-950b-38460c74cb76" providerId="ADAL" clId="{B8449375-F7B6-44D9-98D2-F9253F90C65F}" dt="2024-05-19T01:18:01.426" v="903" actId="255"/>
          <ac:spMkLst>
            <pc:docMk/>
            <pc:sldMk cId="3733356361" sldId="525"/>
            <ac:spMk id="8" creationId="{BC120180-44BC-479C-85E4-0C9E73CEB778}"/>
          </ac:spMkLst>
        </pc:spChg>
        <pc:spChg chg="add del mod">
          <ac:chgData name="Nicole Dobrohotoff" userId="2dc4cf58-dc7e-422a-950b-38460c74cb76" providerId="ADAL" clId="{B8449375-F7B6-44D9-98D2-F9253F90C65F}" dt="2024-05-18T00:17:05.226" v="184" actId="478"/>
          <ac:spMkLst>
            <pc:docMk/>
            <pc:sldMk cId="3733356361" sldId="525"/>
            <ac:spMk id="9" creationId="{EF8CF7D0-260D-4AFE-B188-3A95ADF6C4AA}"/>
          </ac:spMkLst>
        </pc:spChg>
        <pc:spChg chg="add mod">
          <ac:chgData name="Nicole Dobrohotoff" userId="2dc4cf58-dc7e-422a-950b-38460c74cb76" providerId="ADAL" clId="{B8449375-F7B6-44D9-98D2-F9253F90C65F}" dt="2024-05-18T00:16:38.790" v="179"/>
          <ac:spMkLst>
            <pc:docMk/>
            <pc:sldMk cId="3733356361" sldId="525"/>
            <ac:spMk id="10" creationId="{F667DB89-F390-486D-AE98-97A1EF9F0828}"/>
          </ac:spMkLst>
        </pc:spChg>
        <pc:spChg chg="add mod">
          <ac:chgData name="Nicole Dobrohotoff" userId="2dc4cf58-dc7e-422a-950b-38460c74cb76" providerId="ADAL" clId="{B8449375-F7B6-44D9-98D2-F9253F90C65F}" dt="2024-05-19T01:41:46.187" v="2145" actId="14100"/>
          <ac:spMkLst>
            <pc:docMk/>
            <pc:sldMk cId="3733356361" sldId="525"/>
            <ac:spMk id="11" creationId="{F0797FB8-EF51-4C73-993C-225C1EF6B5F0}"/>
          </ac:spMkLst>
        </pc:spChg>
        <pc:picChg chg="add del mod">
          <ac:chgData name="Nicole Dobrohotoff" userId="2dc4cf58-dc7e-422a-950b-38460c74cb76" providerId="ADAL" clId="{B8449375-F7B6-44D9-98D2-F9253F90C65F}" dt="2024-05-18T00:12:12.274" v="172" actId="478"/>
          <ac:picMkLst>
            <pc:docMk/>
            <pc:sldMk cId="3733356361" sldId="525"/>
            <ac:picMk id="4" creationId="{370DD3E4-E194-49F3-B6E3-8C2572686D8A}"/>
          </ac:picMkLst>
        </pc:picChg>
        <pc:picChg chg="add del">
          <ac:chgData name="Nicole Dobrohotoff" userId="2dc4cf58-dc7e-422a-950b-38460c74cb76" providerId="ADAL" clId="{B8449375-F7B6-44D9-98D2-F9253F90C65F}" dt="2024-05-18T00:12:17.521" v="174" actId="478"/>
          <ac:picMkLst>
            <pc:docMk/>
            <pc:sldMk cId="3733356361" sldId="525"/>
            <ac:picMk id="5" creationId="{688B3BE6-B420-4639-AB6C-CA405E78F9B1}"/>
          </ac:picMkLst>
        </pc:picChg>
        <pc:picChg chg="add del">
          <ac:chgData name="Nicole Dobrohotoff" userId="2dc4cf58-dc7e-422a-950b-38460c74cb76" providerId="ADAL" clId="{B8449375-F7B6-44D9-98D2-F9253F90C65F}" dt="2024-05-18T00:13:04.560" v="176" actId="478"/>
          <ac:picMkLst>
            <pc:docMk/>
            <pc:sldMk cId="3733356361" sldId="525"/>
            <ac:picMk id="6" creationId="{A185972C-C022-42C6-BCA9-97D9FEBD3E18}"/>
          </ac:picMkLst>
        </pc:picChg>
        <pc:picChg chg="add del">
          <ac:chgData name="Nicole Dobrohotoff" userId="2dc4cf58-dc7e-422a-950b-38460c74cb76" providerId="ADAL" clId="{B8449375-F7B6-44D9-98D2-F9253F90C65F}" dt="2024-05-18T00:16:17.470" v="178" actId="478"/>
          <ac:picMkLst>
            <pc:docMk/>
            <pc:sldMk cId="3733356361" sldId="525"/>
            <ac:picMk id="7" creationId="{3587A81B-2C03-46A8-B909-039682F2082C}"/>
          </ac:picMkLst>
        </pc:picChg>
        <pc:picChg chg="add mod modCrop">
          <ac:chgData name="Nicole Dobrohotoff" userId="2dc4cf58-dc7e-422a-950b-38460c74cb76" providerId="ADAL" clId="{B8449375-F7B6-44D9-98D2-F9253F90C65F}" dt="2024-05-18T00:17:34.816" v="189" actId="18131"/>
          <ac:picMkLst>
            <pc:docMk/>
            <pc:sldMk cId="3733356361" sldId="525"/>
            <ac:picMk id="12" creationId="{46AE0DEA-FEF5-4DA1-B48D-C1C40C395BF7}"/>
          </ac:picMkLst>
        </pc:picChg>
      </pc:sldChg>
      <pc:sldChg chg="addSp delSp modSp add">
        <pc:chgData name="Nicole Dobrohotoff" userId="2dc4cf58-dc7e-422a-950b-38460c74cb76" providerId="ADAL" clId="{B8449375-F7B6-44D9-98D2-F9253F90C65F}" dt="2024-05-19T01:45:52.494" v="2170"/>
        <pc:sldMkLst>
          <pc:docMk/>
          <pc:sldMk cId="221359406" sldId="527"/>
        </pc:sldMkLst>
        <pc:spChg chg="del">
          <ac:chgData name="Nicole Dobrohotoff" userId="2dc4cf58-dc7e-422a-950b-38460c74cb76" providerId="ADAL" clId="{B8449375-F7B6-44D9-98D2-F9253F90C65F}" dt="2024-05-19T01:45:31.271" v="2169" actId="931"/>
          <ac:spMkLst>
            <pc:docMk/>
            <pc:sldMk cId="221359406" sldId="527"/>
            <ac:spMk id="2" creationId="{C22F5EA7-846D-466C-BBEC-610196234088}"/>
          </ac:spMkLst>
        </pc:spChg>
        <pc:spChg chg="mod">
          <ac:chgData name="Nicole Dobrohotoff" userId="2dc4cf58-dc7e-422a-950b-38460c74cb76" providerId="ADAL" clId="{B8449375-F7B6-44D9-98D2-F9253F90C65F}" dt="2024-05-19T01:45:52.494" v="2170"/>
          <ac:spMkLst>
            <pc:docMk/>
            <pc:sldMk cId="221359406" sldId="527"/>
            <ac:spMk id="3" creationId="{76156B59-F434-4042-8C2B-66CC4F092E12}"/>
          </ac:spMkLst>
        </pc:spChg>
        <pc:spChg chg="mod">
          <ac:chgData name="Nicole Dobrohotoff" userId="2dc4cf58-dc7e-422a-950b-38460c74cb76" providerId="ADAL" clId="{B8449375-F7B6-44D9-98D2-F9253F90C65F}" dt="2024-05-19T01:41:50.257" v="2146" actId="14100"/>
          <ac:spMkLst>
            <pc:docMk/>
            <pc:sldMk cId="221359406" sldId="527"/>
            <ac:spMk id="4" creationId="{496AC524-3025-40C2-925F-1F985E2B5B5A}"/>
          </ac:spMkLst>
        </pc:spChg>
        <pc:spChg chg="mod">
          <ac:chgData name="Nicole Dobrohotoff" userId="2dc4cf58-dc7e-422a-950b-38460c74cb76" providerId="ADAL" clId="{B8449375-F7B6-44D9-98D2-F9253F90C65F}" dt="2024-05-18T00:24:06.016" v="565" actId="20577"/>
          <ac:spMkLst>
            <pc:docMk/>
            <pc:sldMk cId="221359406" sldId="527"/>
            <ac:spMk id="5" creationId="{6A769552-4AF9-4968-90EC-E59A6F0B393D}"/>
          </ac:spMkLst>
        </pc:spChg>
        <pc:picChg chg="add mod">
          <ac:chgData name="Nicole Dobrohotoff" userId="2dc4cf58-dc7e-422a-950b-38460c74cb76" providerId="ADAL" clId="{B8449375-F7B6-44D9-98D2-F9253F90C65F}" dt="2024-05-19T01:45:31.271" v="2169" actId="931"/>
          <ac:picMkLst>
            <pc:docMk/>
            <pc:sldMk cId="221359406" sldId="527"/>
            <ac:picMk id="7" creationId="{87A07729-CDBD-4BD2-A7A1-947D0E8FE1B5}"/>
          </ac:picMkLst>
        </pc:picChg>
      </pc:sldChg>
      <pc:sldChg chg="modSp add ord modNotesTx">
        <pc:chgData name="Nicole Dobrohotoff" userId="2dc4cf58-dc7e-422a-950b-38460c74cb76" providerId="ADAL" clId="{B8449375-F7B6-44D9-98D2-F9253F90C65F}" dt="2024-05-19T01:46:52.442" v="2196" actId="20577"/>
        <pc:sldMkLst>
          <pc:docMk/>
          <pc:sldMk cId="2567710977" sldId="528"/>
        </pc:sldMkLst>
        <pc:spChg chg="mod">
          <ac:chgData name="Nicole Dobrohotoff" userId="2dc4cf58-dc7e-422a-950b-38460c74cb76" providerId="ADAL" clId="{B8449375-F7B6-44D9-98D2-F9253F90C65F}" dt="2024-05-19T01:40:53.260" v="2138" actId="255"/>
          <ac:spMkLst>
            <pc:docMk/>
            <pc:sldMk cId="2567710977" sldId="528"/>
            <ac:spMk id="5" creationId="{569C344A-43A7-CFCC-7870-55C3A64471BE}"/>
          </ac:spMkLst>
        </pc:spChg>
        <pc:spChg chg="mod">
          <ac:chgData name="Nicole Dobrohotoff" userId="2dc4cf58-dc7e-422a-950b-38460c74cb76" providerId="ADAL" clId="{B8449375-F7B6-44D9-98D2-F9253F90C65F}" dt="2024-05-19T01:46:52.442" v="2196" actId="20577"/>
          <ac:spMkLst>
            <pc:docMk/>
            <pc:sldMk cId="2567710977" sldId="528"/>
            <ac:spMk id="6" creationId="{350ACA9C-E48F-123B-0E05-27CB19A3708D}"/>
          </ac:spMkLst>
        </pc:spChg>
        <pc:spChg chg="mod">
          <ac:chgData name="Nicole Dobrohotoff" userId="2dc4cf58-dc7e-422a-950b-38460c74cb76" providerId="ADAL" clId="{B8449375-F7B6-44D9-98D2-F9253F90C65F}" dt="2024-05-19T01:40:53.260" v="2138" actId="255"/>
          <ac:spMkLst>
            <pc:docMk/>
            <pc:sldMk cId="2567710977" sldId="528"/>
            <ac:spMk id="7" creationId="{B13D2175-C3C0-3BC3-BB09-49FA9373D5BF}"/>
          </ac:spMkLst>
        </pc:spChg>
        <pc:picChg chg="mod">
          <ac:chgData name="Nicole Dobrohotoff" userId="2dc4cf58-dc7e-422a-950b-38460c74cb76" providerId="ADAL" clId="{B8449375-F7B6-44D9-98D2-F9253F90C65F}" dt="2024-05-19T01:39:14.955" v="1811" actId="962"/>
          <ac:picMkLst>
            <pc:docMk/>
            <pc:sldMk cId="2567710977" sldId="528"/>
            <ac:picMk id="2" creationId="{C1207899-7B30-8086-7F03-5E031A1D56A5}"/>
          </ac:picMkLst>
        </pc:picChg>
        <pc:picChg chg="mod">
          <ac:chgData name="Nicole Dobrohotoff" userId="2dc4cf58-dc7e-422a-950b-38460c74cb76" providerId="ADAL" clId="{B8449375-F7B6-44D9-98D2-F9253F90C65F}" dt="2024-05-19T01:40:39.398" v="2135" actId="962"/>
          <ac:picMkLst>
            <pc:docMk/>
            <pc:sldMk cId="2567710977" sldId="528"/>
            <ac:picMk id="10" creationId="{FE9A5E52-8D26-3EF3-4E62-BEFF8777D71F}"/>
          </ac:picMkLst>
        </pc:picChg>
        <pc:picChg chg="mod">
          <ac:chgData name="Nicole Dobrohotoff" userId="2dc4cf58-dc7e-422a-950b-38460c74cb76" providerId="ADAL" clId="{B8449375-F7B6-44D9-98D2-F9253F90C65F}" dt="2024-05-19T01:40:18.631" v="2133" actId="962"/>
          <ac:picMkLst>
            <pc:docMk/>
            <pc:sldMk cId="2567710977" sldId="528"/>
            <ac:picMk id="11" creationId="{46504AC7-D0E2-08BE-EE29-B5609A77DDAD}"/>
          </ac:picMkLst>
        </pc:picChg>
      </pc:sldChg>
      <pc:sldChg chg="add del">
        <pc:chgData name="Nicole Dobrohotoff" userId="2dc4cf58-dc7e-422a-950b-38460c74cb76" providerId="ADAL" clId="{B8449375-F7B6-44D9-98D2-F9253F90C65F}" dt="2024-05-19T01:26:00.577" v="937" actId="2696"/>
        <pc:sldMkLst>
          <pc:docMk/>
          <pc:sldMk cId="2633488104" sldId="528"/>
        </pc:sldMkLst>
      </pc:sldChg>
      <pc:sldChg chg="add del">
        <pc:chgData name="Nicole Dobrohotoff" userId="2dc4cf58-dc7e-422a-950b-38460c74cb76" providerId="ADAL" clId="{B8449375-F7B6-44D9-98D2-F9253F90C65F}" dt="2024-05-19T01:12:51.250" v="848" actId="2696"/>
        <pc:sldMkLst>
          <pc:docMk/>
          <pc:sldMk cId="4219398786" sldId="528"/>
        </pc:sldMkLst>
      </pc:sldChg>
      <pc:sldMasterChg chg="delSldLayout modSldLayout">
        <pc:chgData name="Nicole Dobrohotoff" userId="2dc4cf58-dc7e-422a-950b-38460c74cb76" providerId="ADAL" clId="{B8449375-F7B6-44D9-98D2-F9253F90C65F}" dt="2024-05-19T01:23:59.723" v="933" actId="1076"/>
        <pc:sldMasterMkLst>
          <pc:docMk/>
          <pc:sldMasterMk cId="3717443577" sldId="2147483917"/>
        </pc:sldMasterMkLst>
        <pc:sldLayoutChg chg="modSp">
          <pc:chgData name="Nicole Dobrohotoff" userId="2dc4cf58-dc7e-422a-950b-38460c74cb76" providerId="ADAL" clId="{B8449375-F7B6-44D9-98D2-F9253F90C65F}" dt="2024-05-19T01:18:22.524" v="904" actId="255"/>
          <pc:sldLayoutMkLst>
            <pc:docMk/>
            <pc:sldMasterMk cId="3717443577" sldId="2147483917"/>
            <pc:sldLayoutMk cId="2380181175" sldId="2147483872"/>
          </pc:sldLayoutMkLst>
          <pc:spChg chg="mod">
            <ac:chgData name="Nicole Dobrohotoff" userId="2dc4cf58-dc7e-422a-950b-38460c74cb76" providerId="ADAL" clId="{B8449375-F7B6-44D9-98D2-F9253F90C65F}" dt="2024-05-19T01:18:22.524" v="904" actId="255"/>
            <ac:spMkLst>
              <pc:docMk/>
              <pc:sldMasterMk cId="3717443577" sldId="2147483917"/>
              <pc:sldLayoutMk cId="2380181175" sldId="2147483872"/>
              <ac:spMk id="9" creationId="{A964E8A9-F70A-4146-974B-8F61BF964486}"/>
            </ac:spMkLst>
          </pc:spChg>
          <pc:spChg chg="mod">
            <ac:chgData name="Nicole Dobrohotoff" userId="2dc4cf58-dc7e-422a-950b-38460c74cb76" providerId="ADAL" clId="{B8449375-F7B6-44D9-98D2-F9253F90C65F}" dt="2024-05-19T01:16:36.345" v="893" actId="255"/>
            <ac:spMkLst>
              <pc:docMk/>
              <pc:sldMasterMk cId="3717443577" sldId="2147483917"/>
              <pc:sldLayoutMk cId="2380181175" sldId="2147483872"/>
              <ac:spMk id="17" creationId="{5E9CC21D-9458-F64F-91C0-D00DF1FB2AC3}"/>
            </ac:spMkLst>
          </pc:spChg>
        </pc:sldLayoutChg>
        <pc:sldLayoutChg chg="modSp">
          <pc:chgData name="Nicole Dobrohotoff" userId="2dc4cf58-dc7e-422a-950b-38460c74cb76" providerId="ADAL" clId="{B8449375-F7B6-44D9-98D2-F9253F90C65F}" dt="2024-05-19T01:18:30.092" v="905" actId="255"/>
          <pc:sldLayoutMkLst>
            <pc:docMk/>
            <pc:sldMasterMk cId="3717443577" sldId="2147483917"/>
            <pc:sldLayoutMk cId="106385360" sldId="2147483952"/>
          </pc:sldLayoutMkLst>
          <pc:spChg chg="mod">
            <ac:chgData name="Nicole Dobrohotoff" userId="2dc4cf58-dc7e-422a-950b-38460c74cb76" providerId="ADAL" clId="{B8449375-F7B6-44D9-98D2-F9253F90C65F}" dt="2024-05-19T01:18:30.092" v="905" actId="255"/>
            <ac:spMkLst>
              <pc:docMk/>
              <pc:sldMasterMk cId="3717443577" sldId="2147483917"/>
              <pc:sldLayoutMk cId="106385360" sldId="2147483952"/>
              <ac:spMk id="9" creationId="{A964E8A9-F70A-4146-974B-8F61BF964486}"/>
            </ac:spMkLst>
          </pc:spChg>
          <pc:spChg chg="mod">
            <ac:chgData name="Nicole Dobrohotoff" userId="2dc4cf58-dc7e-422a-950b-38460c74cb76" providerId="ADAL" clId="{B8449375-F7B6-44D9-98D2-F9253F90C65F}" dt="2024-05-19T01:16:42.228" v="894" actId="255"/>
            <ac:spMkLst>
              <pc:docMk/>
              <pc:sldMasterMk cId="3717443577" sldId="2147483917"/>
              <pc:sldLayoutMk cId="106385360" sldId="2147483952"/>
              <ac:spMk id="17" creationId="{5E9CC21D-9458-F64F-91C0-D00DF1FB2AC3}"/>
            </ac:spMkLst>
          </pc:spChg>
        </pc:sldLayoutChg>
        <pc:sldLayoutChg chg="modSp">
          <pc:chgData name="Nicole Dobrohotoff" userId="2dc4cf58-dc7e-422a-950b-38460c74cb76" providerId="ADAL" clId="{B8449375-F7B6-44D9-98D2-F9253F90C65F}" dt="2024-05-19T01:16:46.932" v="895" actId="255"/>
          <pc:sldLayoutMkLst>
            <pc:docMk/>
            <pc:sldMasterMk cId="3717443577" sldId="2147483917"/>
            <pc:sldLayoutMk cId="4063041767" sldId="2147483953"/>
          </pc:sldLayoutMkLst>
          <pc:spChg chg="mod">
            <ac:chgData name="Nicole Dobrohotoff" userId="2dc4cf58-dc7e-422a-950b-38460c74cb76" providerId="ADAL" clId="{B8449375-F7B6-44D9-98D2-F9253F90C65F}" dt="2024-05-19T01:16:46.932" v="895" actId="255"/>
            <ac:spMkLst>
              <pc:docMk/>
              <pc:sldMasterMk cId="3717443577" sldId="2147483917"/>
              <pc:sldLayoutMk cId="4063041767" sldId="2147483953"/>
              <ac:spMk id="17" creationId="{5E9CC21D-9458-F64F-91C0-D00DF1FB2AC3}"/>
            </ac:spMkLst>
          </pc:spChg>
        </pc:sldLayoutChg>
        <pc:sldLayoutChg chg="modSp">
          <pc:chgData name="Nicole Dobrohotoff" userId="2dc4cf58-dc7e-422a-950b-38460c74cb76" providerId="ADAL" clId="{B8449375-F7B6-44D9-98D2-F9253F90C65F}" dt="2024-05-19T01:23:59.723" v="933" actId="1076"/>
          <pc:sldLayoutMkLst>
            <pc:docMk/>
            <pc:sldMasterMk cId="3717443577" sldId="2147483917"/>
            <pc:sldLayoutMk cId="675516105" sldId="2147483956"/>
          </pc:sldLayoutMkLst>
          <pc:spChg chg="mod">
            <ac:chgData name="Nicole Dobrohotoff" userId="2dc4cf58-dc7e-422a-950b-38460c74cb76" providerId="ADAL" clId="{B8449375-F7B6-44D9-98D2-F9253F90C65F}" dt="2024-05-19T01:23:47.396" v="930" actId="1076"/>
            <ac:spMkLst>
              <pc:docMk/>
              <pc:sldMasterMk cId="3717443577" sldId="2147483917"/>
              <pc:sldLayoutMk cId="675516105" sldId="2147483956"/>
              <ac:spMk id="9" creationId="{A964E8A9-F70A-4146-974B-8F61BF964486}"/>
            </ac:spMkLst>
          </pc:spChg>
          <pc:spChg chg="mod">
            <ac:chgData name="Nicole Dobrohotoff" userId="2dc4cf58-dc7e-422a-950b-38460c74cb76" providerId="ADAL" clId="{B8449375-F7B6-44D9-98D2-F9253F90C65F}" dt="2024-05-19T01:23:56.237" v="932" actId="1076"/>
            <ac:spMkLst>
              <pc:docMk/>
              <pc:sldMasterMk cId="3717443577" sldId="2147483917"/>
              <pc:sldLayoutMk cId="675516105" sldId="2147483956"/>
              <ac:spMk id="11" creationId="{A1C99DE8-695A-E94E-AB18-FA5994D734C2}"/>
            </ac:spMkLst>
          </pc:spChg>
          <pc:spChg chg="mod">
            <ac:chgData name="Nicole Dobrohotoff" userId="2dc4cf58-dc7e-422a-950b-38460c74cb76" providerId="ADAL" clId="{B8449375-F7B6-44D9-98D2-F9253F90C65F}" dt="2024-05-19T01:23:40.824" v="929" actId="14100"/>
            <ac:spMkLst>
              <pc:docMk/>
              <pc:sldMasterMk cId="3717443577" sldId="2147483917"/>
              <pc:sldLayoutMk cId="675516105" sldId="2147483956"/>
              <ac:spMk id="17" creationId="{5E9CC21D-9458-F64F-91C0-D00DF1FB2AC3}"/>
            </ac:spMkLst>
          </pc:spChg>
          <pc:cxnChg chg="mod">
            <ac:chgData name="Nicole Dobrohotoff" userId="2dc4cf58-dc7e-422a-950b-38460c74cb76" providerId="ADAL" clId="{B8449375-F7B6-44D9-98D2-F9253F90C65F}" dt="2024-05-19T01:23:59.723" v="933" actId="1076"/>
            <ac:cxnSpMkLst>
              <pc:docMk/>
              <pc:sldMasterMk cId="3717443577" sldId="2147483917"/>
              <pc:sldLayoutMk cId="675516105" sldId="2147483956"/>
              <ac:cxnSpMk id="18" creationId="{7DDB4820-AC21-D145-9DFA-CC64BCC80C89}"/>
            </ac:cxnSpMkLst>
          </pc:cxnChg>
        </pc:sldLayoutChg>
        <pc:sldLayoutChg chg="del">
          <pc:chgData name="Nicole Dobrohotoff" userId="2dc4cf58-dc7e-422a-950b-38460c74cb76" providerId="ADAL" clId="{B8449375-F7B6-44D9-98D2-F9253F90C65F}" dt="2024-05-19T01:12:19.103" v="842" actId="2696"/>
          <pc:sldLayoutMkLst>
            <pc:docMk/>
            <pc:sldMasterMk cId="3717443577" sldId="2147483917"/>
            <pc:sldLayoutMk cId="3897062677" sldId="214748395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5/20/2024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dirty="0"/>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5/20/2024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dirty="0"/>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dirty="0"/>
          </a:p>
        </p:txBody>
      </p:sp>
    </p:spTree>
    <p:extLst>
      <p:ext uri="{BB962C8B-B14F-4D97-AF65-F5344CB8AC3E}">
        <p14:creationId xmlns:p14="http://schemas.microsoft.com/office/powerpoint/2010/main" val="128623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dirty="0"/>
          </a:p>
        </p:txBody>
      </p:sp>
    </p:spTree>
    <p:extLst>
      <p:ext uri="{BB962C8B-B14F-4D97-AF65-F5344CB8AC3E}">
        <p14:creationId xmlns:p14="http://schemas.microsoft.com/office/powerpoint/2010/main" val="133081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a:lnSpc>
                <a:spcPct val="100000"/>
              </a:lnSpc>
              <a:spcBef>
                <a:spcPts val="0"/>
              </a:spcBef>
              <a:spcAft>
                <a:spcPts val="0"/>
              </a:spcAft>
              <a:buClrTx/>
              <a:buSzTx/>
              <a:buFontTx/>
              <a:buNone/>
              <a:tabLst/>
              <a:defRPr/>
            </a:pPr>
            <a:r>
              <a:rPr lang="en-AU" sz="800" b="1" dirty="0">
                <a:solidFill>
                  <a:schemeClr val="bg1">
                    <a:lumMod val="75000"/>
                  </a:schemeClr>
                </a:solidFill>
              </a:rPr>
              <a:t>Teacher</a:t>
            </a:r>
            <a:r>
              <a:rPr lang="en-AU" sz="800" b="1" baseline="0" dirty="0">
                <a:solidFill>
                  <a:schemeClr val="bg1">
                    <a:lumMod val="75000"/>
                  </a:schemeClr>
                </a:solidFill>
              </a:rPr>
              <a:t> notes:</a:t>
            </a:r>
            <a:endParaRPr lang="en-AU" sz="800" b="1" baseline="0" dirty="0">
              <a:solidFill>
                <a:schemeClr val="bg1">
                  <a:lumMod val="75000"/>
                </a:schemeClr>
              </a:solidFill>
              <a:cs typeface="Calibri"/>
            </a:endParaRPr>
          </a:p>
          <a:p>
            <a:pPr>
              <a:defRPr/>
            </a:pPr>
            <a:r>
              <a:rPr lang="en-AU" sz="800" b="0" dirty="0">
                <a:solidFill>
                  <a:schemeClr val="bg1">
                    <a:lumMod val="75000"/>
                  </a:schemeClr>
                </a:solidFill>
              </a:rPr>
              <a:t>Begin by asking students what they might already know about Caritas Australia.</a:t>
            </a:r>
            <a:r>
              <a:rPr lang="en-AU" sz="800" dirty="0">
                <a:solidFill>
                  <a:schemeClr val="bg1">
                    <a:lumMod val="75000"/>
                  </a:schemeClr>
                </a:solidFill>
              </a:rPr>
              <a:t> </a:t>
            </a:r>
            <a:endParaRPr lang="en-AU" sz="800" b="0" dirty="0">
              <a:solidFill>
                <a:schemeClr val="bg1">
                  <a:lumMod val="75000"/>
                </a:schemeClr>
              </a:solidFill>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800" b="0" dirty="0">
              <a:solidFill>
                <a:schemeClr val="bg1">
                  <a:lumMod val="75000"/>
                </a:schemeClr>
              </a:solidFill>
            </a:endParaRPr>
          </a:p>
          <a:p>
            <a:r>
              <a:rPr lang="en-AU" sz="800" b="0" dirty="0">
                <a:solidFill>
                  <a:schemeClr val="bg1">
                    <a:lumMod val="75000"/>
                  </a:schemeClr>
                </a:solidFill>
              </a:rPr>
              <a:t>Photo: </a:t>
            </a:r>
            <a:r>
              <a:rPr lang="en-AU" sz="1200" kern="1200" dirty="0">
                <a:solidFill>
                  <a:schemeClr val="tx1"/>
                </a:solidFill>
                <a:effectLst/>
                <a:latin typeface="+mn-lt"/>
                <a:ea typeface="+mn-ea"/>
                <a:cs typeface="+mn-cs"/>
              </a:rPr>
              <a:t>Laxmi (16) facilitating a wall magazine poster making session with Child Club members at her old school in Jajarkot district, western Nepal. Wall magazines are used to highlight issues such as child rights. Photo: Richard Wainwright/Caritas Australia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800" b="0" dirty="0">
              <a:solidFill>
                <a:schemeClr val="bg1">
                  <a:lumMod val="75000"/>
                </a:schemeClr>
              </a:solidFill>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dirty="0"/>
          </a:p>
        </p:txBody>
      </p:sp>
    </p:spTree>
    <p:extLst>
      <p:ext uri="{BB962C8B-B14F-4D97-AF65-F5344CB8AC3E}">
        <p14:creationId xmlns:p14="http://schemas.microsoft.com/office/powerpoint/2010/main" val="202346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Arial" panose="020B0604020202020204" pitchFamily="34" charset="0"/>
                <a:ea typeface="+mn-ea"/>
                <a:cs typeface="Arial" panose="020B0604020202020204" pitchFamily="34" charset="0"/>
              </a:rPr>
              <a:t>Teacher</a:t>
            </a:r>
            <a:r>
              <a:rPr lang="en-US" sz="1200" b="1" kern="1200" baseline="0" dirty="0">
                <a:solidFill>
                  <a:schemeClr val="tx1"/>
                </a:solidFill>
                <a:latin typeface="Arial" panose="020B0604020202020204" pitchFamily="34" charset="0"/>
                <a:ea typeface="+mn-ea"/>
                <a:cs typeface="Arial" panose="020B0604020202020204" pitchFamily="34" charset="0"/>
              </a:rPr>
              <a:t> notes:</a:t>
            </a:r>
            <a:endParaRPr lang="en-US" sz="1200" b="1" kern="1200" dirty="0">
              <a:solidFill>
                <a:schemeClr val="tx1"/>
              </a:solidFill>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For over 60 years we have been walking alongside the world’s most vulnerable. We work with communities to help them achieve their development goals and build a better future for all. By listening to locals and working together, we create lasting change.</a:t>
            </a:r>
          </a:p>
          <a:p>
            <a:pPr marL="0" marR="0" indent="0" algn="l" defTabSz="457200" rtl="0" eaLnBrk="1" fontAlgn="auto" latinLnBrk="0" hangingPunct="1">
              <a:lnSpc>
                <a:spcPct val="100000"/>
              </a:lnSpc>
              <a:spcBef>
                <a:spcPct val="0"/>
              </a:spcBef>
              <a:spcAft>
                <a:spcPts val="0"/>
              </a:spcAft>
              <a:buClrTx/>
              <a:buSzTx/>
              <a:buFontTx/>
              <a:buNone/>
              <a:tabLst/>
              <a:defRPr/>
            </a:pPr>
            <a:r>
              <a:rPr lang="en-AU" altLang="en-US" sz="1200" dirty="0">
                <a:latin typeface="Arial" panose="020B0604020202020204" pitchFamily="34" charset="0"/>
                <a:cs typeface="Arial" panose="020B0604020202020204" pitchFamily="34" charset="0"/>
              </a:rPr>
              <a:t>The world ‘Caritas’ is Latin for Love and Compassion. </a:t>
            </a:r>
          </a:p>
          <a:p>
            <a:endParaRPr lang="en-US" sz="1200" dirty="0">
              <a:solidFill>
                <a:srgbClr val="C3DDD7"/>
              </a:solidFill>
              <a:latin typeface="Arial" panose="020B0604020202020204" pitchFamily="34" charset="0"/>
              <a:cs typeface="Arial" panose="020B0604020202020204" pitchFamily="34" charset="0"/>
            </a:endParaRPr>
          </a:p>
          <a:p>
            <a:pPr>
              <a:lnSpc>
                <a:spcPct val="100000"/>
              </a:lnSpc>
            </a:pPr>
            <a:r>
              <a:rPr lang="en-US" sz="1200" b="1" dirty="0">
                <a:solidFill>
                  <a:srgbClr val="0C244C"/>
                </a:solidFill>
                <a:latin typeface="Arial" panose="020B0604020202020204" pitchFamily="34" charset="0"/>
                <a:cs typeface="Arial" panose="020B0604020202020204" pitchFamily="34" charset="0"/>
              </a:rPr>
              <a:t>Our Vision</a:t>
            </a:r>
          </a:p>
          <a:p>
            <a:pPr>
              <a:lnSpc>
                <a:spcPct val="100000"/>
              </a:lnSpc>
            </a:pPr>
            <a:r>
              <a:rPr lang="en-AU" sz="1200" b="0" i="0" u="none" strike="noStrike" baseline="0" dirty="0">
                <a:solidFill>
                  <a:srgbClr val="414042"/>
                </a:solidFill>
                <a:latin typeface="Arial" panose="020B0604020202020204" pitchFamily="34" charset="0"/>
                <a:cs typeface="Arial" panose="020B0604020202020204" pitchFamily="34" charset="0"/>
              </a:rPr>
              <a:t>Justice, dignity and hope for humanity and all of God’s creation.</a:t>
            </a:r>
          </a:p>
          <a:p>
            <a:pPr>
              <a:lnSpc>
                <a:spcPct val="100000"/>
              </a:lnSpc>
            </a:pPr>
            <a:endParaRPr lang="en-US" sz="1200" b="1" dirty="0">
              <a:solidFill>
                <a:srgbClr val="0C244C"/>
              </a:solidFill>
              <a:latin typeface="Arial" panose="020B0604020202020204" pitchFamily="34" charset="0"/>
              <a:cs typeface="Arial" panose="020B0604020202020204" pitchFamily="34" charset="0"/>
            </a:endParaRPr>
          </a:p>
          <a:p>
            <a:pPr>
              <a:lnSpc>
                <a:spcPct val="100000"/>
              </a:lnSpc>
            </a:pPr>
            <a:r>
              <a:rPr lang="en-US" sz="1200" b="1" dirty="0">
                <a:solidFill>
                  <a:srgbClr val="0C244C"/>
                </a:solidFill>
                <a:latin typeface="Arial" panose="020B0604020202020204" pitchFamily="34" charset="0"/>
                <a:cs typeface="Arial" panose="020B0604020202020204" pitchFamily="34" charset="0"/>
              </a:rPr>
              <a:t>Our Mission</a:t>
            </a:r>
          </a:p>
          <a:p>
            <a:pPr>
              <a:lnSpc>
                <a:spcPct val="100000"/>
              </a:lnSpc>
            </a:pPr>
            <a:r>
              <a:rPr lang="en-AU" sz="1200" b="0" i="0" u="none" strike="noStrike" baseline="0" dirty="0">
                <a:solidFill>
                  <a:srgbClr val="414042"/>
                </a:solidFill>
                <a:latin typeface="Arial" panose="020B0604020202020204" pitchFamily="34" charset="0"/>
                <a:cs typeface="Arial" panose="020B0604020202020204" pitchFamily="34" charset="0"/>
              </a:rPr>
              <a:t>In the spirit of the Gospel, we work in partnership with communities in Australia and overseas to achieve their development goals and to thrive.</a:t>
            </a:r>
            <a:endParaRPr lang="en-US" sz="1200" dirty="0">
              <a:solidFill>
                <a:srgbClr val="0C244C"/>
              </a:solidFill>
              <a:latin typeface="Arial" panose="020B0604020202020204" pitchFamily="34" charset="0"/>
              <a:cs typeface="Arial" panose="020B0604020202020204" pitchFamily="34" charset="0"/>
            </a:endParaRPr>
          </a:p>
          <a:p>
            <a:pPr>
              <a:lnSpc>
                <a:spcPct val="100000"/>
              </a:lnSpc>
            </a:pPr>
            <a:endParaRPr lang="en-US" sz="1000" dirty="0">
              <a:solidFill>
                <a:srgbClr val="0C244C"/>
              </a:solidFill>
            </a:endParaRPr>
          </a:p>
          <a:p>
            <a:endParaRPr lang="en-US" sz="1000" dirty="0">
              <a:solidFill>
                <a:srgbClr val="C3DDD7"/>
              </a:solidFill>
              <a:latin typeface="Garamond" panose="02020404030301010803" pitchFamily="18" charset="0"/>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AU" altLang="en-US" dirty="0"/>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E7075D-55CC-4119-8EFF-B107B0E0772C}" type="slidenum">
              <a:rPr lang="en-AU" altLang="en-US">
                <a:latin typeface="Arial" panose="020B0604020202020204" pitchFamily="34" charset="0"/>
              </a:rPr>
              <a:pPr/>
              <a:t>5</a:t>
            </a:fld>
            <a:endParaRPr lang="en-AU" altLang="en-US" dirty="0">
              <a:latin typeface="Arial" panose="020B0604020202020204" pitchFamily="34" charset="0"/>
            </a:endParaRPr>
          </a:p>
        </p:txBody>
      </p:sp>
    </p:spTree>
    <p:extLst>
      <p:ext uri="{BB962C8B-B14F-4D97-AF65-F5344CB8AC3E}">
        <p14:creationId xmlns:p14="http://schemas.microsoft.com/office/powerpoint/2010/main" val="281450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BA13E7F-FD71-DB40-B9E9-8826BD0F7150}" type="slidenum">
              <a:rPr lang="en-US" smtClean="0"/>
              <a:pPr/>
              <a:t>6</a:t>
            </a:fld>
            <a:endParaRPr lang="en-US" dirty="0"/>
          </a:p>
        </p:txBody>
      </p:sp>
    </p:spTree>
    <p:extLst>
      <p:ext uri="{BB962C8B-B14F-4D97-AF65-F5344CB8AC3E}">
        <p14:creationId xmlns:p14="http://schemas.microsoft.com/office/powerpoint/2010/main" val="225667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latin typeface="Arial" panose="020B0604020202020204" pitchFamily="34" charset="0"/>
                <a:ea typeface="+mn-ea"/>
                <a:cs typeface="Arial" panose="020B0604020202020204" pitchFamily="34" charset="0"/>
              </a:rPr>
              <a:t>Photos</a:t>
            </a:r>
          </a:p>
          <a:p>
            <a:r>
              <a:rPr lang="en-AU" sz="1200" dirty="0">
                <a:latin typeface="Arial" panose="020B0604020202020204" pitchFamily="34" charset="0"/>
                <a:cs typeface="Arial" panose="020B0604020202020204" pitchFamily="34" charset="0"/>
              </a:rPr>
              <a:t>Top: Caritas partners respond to the communities affected by the earthquake in Syria in 2023. Photo: Caritas Network</a:t>
            </a:r>
          </a:p>
          <a:p>
            <a:r>
              <a:rPr lang="en-AU" sz="1200" dirty="0">
                <a:latin typeface="Arial" panose="020B0604020202020204" pitchFamily="34" charset="0"/>
                <a:cs typeface="Arial" panose="020B0604020202020204" pitchFamily="34" charset="0"/>
              </a:rPr>
              <a:t>Bottom: Priscilla holds millet from this year’s harvest in her storeroom at her home in north-western Zimbabwe. Photo: Richard Wainwright/Caritas Australia</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E7075D-55CC-4119-8EFF-B107B0E0772C}" type="slidenum">
              <a:rPr lang="en-AU" altLang="en-US">
                <a:latin typeface="Arial" panose="020B0604020202020204" pitchFamily="34" charset="0"/>
              </a:rPr>
              <a:pPr/>
              <a:t>9</a:t>
            </a:fld>
            <a:endParaRPr lang="en-AU" altLang="en-US" dirty="0">
              <a:latin typeface="Arial" panose="020B0604020202020204" pitchFamily="34" charset="0"/>
            </a:endParaRPr>
          </a:p>
        </p:txBody>
      </p:sp>
    </p:spTree>
    <p:extLst>
      <p:ext uri="{BB962C8B-B14F-4D97-AF65-F5344CB8AC3E}">
        <p14:creationId xmlns:p14="http://schemas.microsoft.com/office/powerpoint/2010/main" val="320067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dirty="0"/>
          </a:p>
        </p:txBody>
      </p:sp>
    </p:spTree>
    <p:extLst>
      <p:ext uri="{BB962C8B-B14F-4D97-AF65-F5344CB8AC3E}">
        <p14:creationId xmlns:p14="http://schemas.microsoft.com/office/powerpoint/2010/main" val="163151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dirty="0"/>
          </a:p>
        </p:txBody>
      </p:sp>
    </p:spTree>
    <p:extLst>
      <p:ext uri="{BB962C8B-B14F-4D97-AF65-F5344CB8AC3E}">
        <p14:creationId xmlns:p14="http://schemas.microsoft.com/office/powerpoint/2010/main" val="340228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Photo credits: L-R: </a:t>
            </a:r>
            <a:r>
              <a:rPr lang="en-AU" sz="1200" dirty="0">
                <a:solidFill>
                  <a:schemeClr val="tx1"/>
                </a:solidFill>
                <a:latin typeface="Arial" panose="020B0604020202020204" pitchFamily="34" charset="0"/>
                <a:cs typeface="Arial" panose="020B0604020202020204" pitchFamily="34" charset="0"/>
              </a:rPr>
              <a:t>Laura Womersley/Caritas Australia, </a:t>
            </a:r>
            <a:r>
              <a:rPr lang="en-AU" sz="1200" kern="0" dirty="0">
                <a:effectLst/>
                <a:latin typeface="Arial" panose="020B0604020202020204" pitchFamily="34" charset="0"/>
                <a:ea typeface="Calibri" panose="020F0502020204030204" pitchFamily="34" charset="0"/>
                <a:cs typeface="Arial" panose="020B0604020202020204" pitchFamily="34" charset="0"/>
              </a:rPr>
              <a:t>Tim Lam/Caritas Australia, Tim Lam/Caritas Australia, </a:t>
            </a:r>
            <a:endParaRPr lang="en-AU" dirty="0"/>
          </a:p>
        </p:txBody>
      </p:sp>
      <p:sp>
        <p:nvSpPr>
          <p:cNvPr id="4" name="Slide Number Placeholder 3"/>
          <p:cNvSpPr>
            <a:spLocks noGrp="1"/>
          </p:cNvSpPr>
          <p:nvPr>
            <p:ph type="sldNum" sz="quarter" idx="5"/>
          </p:nvPr>
        </p:nvSpPr>
        <p:spPr/>
        <p:txBody>
          <a:bodyPr/>
          <a:lstStyle/>
          <a:p>
            <a:fld id="{CBA13E7F-FD71-DB40-B9E9-8826BD0F7150}" type="slidenum">
              <a:rPr lang="en-US" smtClean="0"/>
              <a:pPr/>
              <a:t>12</a:t>
            </a:fld>
            <a:endParaRPr lang="en-US"/>
          </a:p>
        </p:txBody>
      </p:sp>
    </p:spTree>
    <p:extLst>
      <p:ext uri="{BB962C8B-B14F-4D97-AF65-F5344CB8AC3E}">
        <p14:creationId xmlns:p14="http://schemas.microsoft.com/office/powerpoint/2010/main" val="289447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accent4"/>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dirty="0"/>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dirty="0"/>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dirty="0"/>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dirty="0"/>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dirty="0"/>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3"/>
            <a:ext cx="12192000" cy="4653385"/>
          </a:xfrm>
          <a:prstGeom prst="rect">
            <a:avLst/>
          </a:prstGeom>
        </p:spPr>
        <p:txBody>
          <a:bodyPr/>
          <a:lstStyle/>
          <a:p>
            <a:r>
              <a:rPr lang="en-GB" dirty="0"/>
              <a:t>Click icon to add picture</a:t>
            </a:r>
            <a:endParaRPr lang="en-US" dirty="0"/>
          </a:p>
        </p:txBody>
      </p:sp>
    </p:spTree>
    <p:extLst>
      <p:ext uri="{BB962C8B-B14F-4D97-AF65-F5344CB8AC3E}">
        <p14:creationId xmlns:p14="http://schemas.microsoft.com/office/powerpoint/2010/main" val="13308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769099" cy="6237312"/>
          </a:xfrm>
          <a:prstGeom prst="round1Rect">
            <a:avLst>
              <a:gd name="adj" fmla="val 23287"/>
            </a:avLst>
          </a:prstGeom>
          <a:solidFill>
            <a:srgbClr val="E5DBC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a:cxnSpLocks/>
          </p:cNvCxnSpPr>
          <p:nvPr/>
        </p:nvCxnSpPr>
        <p:spPr>
          <a:xfrm>
            <a:off x="335360" y="1502764"/>
            <a:ext cx="595114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76395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818571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2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245180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dirty="0"/>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4050125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29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298423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281200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6281531" y="1243013"/>
            <a:ext cx="5665304" cy="4909309"/>
          </a:xfrm>
          <a:prstGeom prst="rect">
            <a:avLst/>
          </a:prstGeom>
        </p:spPr>
        <p:txBody>
          <a:bodyPr/>
          <a:lstStyle>
            <a:lvl1pPr marL="0" indent="0">
              <a:buNone/>
              <a:defRPr sz="2400">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dirty="0"/>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316194" y="334863"/>
            <a:ext cx="10553711" cy="562570"/>
          </a:xfrm>
          <a:prstGeom prst="rect">
            <a:avLst/>
          </a:prstGeom>
        </p:spPr>
        <p:txBody>
          <a:bodyPr/>
          <a:lstStyle>
            <a:lvl1pPr>
              <a:defRPr sz="33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
        <p:nvSpPr>
          <p:cNvPr id="3" name="Picture Placeholder 2">
            <a:extLst>
              <a:ext uri="{FF2B5EF4-FFF2-40B4-BE49-F238E27FC236}">
                <a16:creationId xmlns:a16="http://schemas.microsoft.com/office/drawing/2014/main" id="{8475C864-EF7D-4D51-8CD2-29F2C212C3DC}"/>
              </a:ext>
            </a:extLst>
          </p:cNvPr>
          <p:cNvSpPr>
            <a:spLocks noGrp="1"/>
          </p:cNvSpPr>
          <p:nvPr>
            <p:ph type="pic" sz="quarter" idx="10"/>
          </p:nvPr>
        </p:nvSpPr>
        <p:spPr>
          <a:xfrm>
            <a:off x="245166" y="1243013"/>
            <a:ext cx="5665306" cy="4441791"/>
          </a:xfrm>
          <a:prstGeom prst="rect">
            <a:avLst/>
          </a:prstGeom>
        </p:spPr>
        <p:txBody>
          <a:bodyPr/>
          <a:lstStyle/>
          <a:p>
            <a:endParaRPr lang="en-AU" dirty="0"/>
          </a:p>
        </p:txBody>
      </p:sp>
      <p:sp>
        <p:nvSpPr>
          <p:cNvPr id="9" name="Text Placeholder 8">
            <a:extLst>
              <a:ext uri="{FF2B5EF4-FFF2-40B4-BE49-F238E27FC236}">
                <a16:creationId xmlns:a16="http://schemas.microsoft.com/office/drawing/2014/main" id="{9B17DF9F-AFE4-4100-A667-A9F6B15563E6}"/>
              </a:ext>
            </a:extLst>
          </p:cNvPr>
          <p:cNvSpPr>
            <a:spLocks noGrp="1"/>
          </p:cNvSpPr>
          <p:nvPr>
            <p:ph type="body" sz="quarter" idx="11" hasCustomPrompt="1"/>
          </p:nvPr>
        </p:nvSpPr>
        <p:spPr>
          <a:xfrm>
            <a:off x="244475" y="5684804"/>
            <a:ext cx="5665788" cy="466760"/>
          </a:xfrm>
          <a:prstGeom prst="rect">
            <a:avLst/>
          </a:prstGeom>
        </p:spPr>
        <p:txBody>
          <a:bodyPr/>
          <a:lstStyle>
            <a:lvl1pPr marL="0" indent="0">
              <a:buNone/>
              <a:defRPr sz="1200"/>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dirty="0"/>
              <a:t>Photo credit </a:t>
            </a:r>
            <a:endParaRPr lang="en-AU" dirty="0"/>
          </a:p>
        </p:txBody>
      </p:sp>
    </p:spTree>
    <p:extLst>
      <p:ext uri="{BB962C8B-B14F-4D97-AF65-F5344CB8AC3E}">
        <p14:creationId xmlns:p14="http://schemas.microsoft.com/office/powerpoint/2010/main" val="3343324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4999"/>
            <a:ext cx="10145037" cy="4252375"/>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483001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Blank">
    <p:bg>
      <p:bgPr>
        <a:solidFill>
          <a:srgbClr val="762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8D785-FDBD-0C47-B7F3-614D06993E53}"/>
              </a:ext>
            </a:extLst>
          </p:cNvPr>
          <p:cNvPicPr>
            <a:picLocks noChangeAspect="1"/>
          </p:cNvPicPr>
          <p:nvPr userDrawn="1"/>
        </p:nvPicPr>
        <p:blipFill>
          <a:blip r:embed="rId2"/>
          <a:stretch>
            <a:fillRect/>
          </a:stretch>
        </p:blipFill>
        <p:spPr>
          <a:xfrm>
            <a:off x="10580083" y="6215063"/>
            <a:ext cx="1302177" cy="386797"/>
          </a:xfrm>
          <a:prstGeom prst="rect">
            <a:avLst/>
          </a:prstGeom>
        </p:spPr>
      </p:pic>
    </p:spTree>
    <p:extLst>
      <p:ext uri="{BB962C8B-B14F-4D97-AF65-F5344CB8AC3E}">
        <p14:creationId xmlns:p14="http://schemas.microsoft.com/office/powerpoint/2010/main" val="415318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dirty="0"/>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dirty="0"/>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dirty="0"/>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dirty="0"/>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dirty="0"/>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dirty="0"/>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122805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629416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406426"/>
            <a:ext cx="11011839" cy="454074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73" indent="0">
              <a:buNone/>
              <a:defRPr sz="984"/>
            </a:lvl2pPr>
            <a:lvl3pPr marL="642947" indent="0">
              <a:buNone/>
              <a:defRPr sz="844"/>
            </a:lvl3pPr>
            <a:lvl4pPr marL="964420" indent="0">
              <a:buNone/>
              <a:defRPr sz="703"/>
            </a:lvl4pPr>
            <a:lvl5pPr marL="1285894" indent="0">
              <a:buNone/>
              <a:defRPr sz="703"/>
            </a:lvl5pPr>
            <a:lvl6pPr marL="1607367" indent="0">
              <a:buNone/>
              <a:defRPr sz="703"/>
            </a:lvl6pPr>
            <a:lvl7pPr marL="1928840" indent="0">
              <a:buNone/>
              <a:defRPr sz="703"/>
            </a:lvl7pPr>
            <a:lvl8pPr marL="2250314" indent="0">
              <a:buNone/>
              <a:defRPr sz="703"/>
            </a:lvl8pPr>
            <a:lvl9pPr marL="2571787" indent="0">
              <a:buNone/>
              <a:defRPr sz="703"/>
            </a:lvl9pPr>
          </a:lstStyle>
          <a:p>
            <a:pPr lvl="0"/>
            <a:r>
              <a:rPr lang="en-US"/>
              <a:t>Edit Master text styles</a:t>
            </a:r>
          </a:p>
        </p:txBody>
      </p:sp>
      <p:sp>
        <p:nvSpPr>
          <p:cNvPr id="7" name="Round Diagonal Corner Rectangle 14">
            <a:extLst>
              <a:ext uri="{FF2B5EF4-FFF2-40B4-BE49-F238E27FC236}">
                <a16:creationId xmlns:a16="http://schemas.microsoft.com/office/drawing/2014/main" id="{3EBBF8C0-F744-354D-8123-F6A3168E03F4}"/>
              </a:ext>
            </a:extLst>
          </p:cNvPr>
          <p:cNvSpPr/>
          <p:nvPr userDrawn="1"/>
        </p:nvSpPr>
        <p:spPr>
          <a:xfrm flipH="1">
            <a:off x="-6" y="0"/>
            <a:ext cx="12192006" cy="1071563"/>
          </a:xfrm>
          <a:custGeom>
            <a:avLst/>
            <a:gdLst>
              <a:gd name="connsiteX0" fmla="*/ 647852 w 16505768"/>
              <a:gd name="connsiteY0" fmla="*/ 0 h 1524000"/>
              <a:gd name="connsiteX1" fmla="*/ 16505768 w 16505768"/>
              <a:gd name="connsiteY1" fmla="*/ 0 h 1524000"/>
              <a:gd name="connsiteX2" fmla="*/ 16505768 w 16505768"/>
              <a:gd name="connsiteY2" fmla="*/ 0 h 1524000"/>
              <a:gd name="connsiteX3" fmla="*/ 16505768 w 16505768"/>
              <a:gd name="connsiteY3" fmla="*/ 876148 h 1524000"/>
              <a:gd name="connsiteX4" fmla="*/ 15857916 w 16505768"/>
              <a:gd name="connsiteY4" fmla="*/ 1524000 h 1524000"/>
              <a:gd name="connsiteX5" fmla="*/ 0 w 16505768"/>
              <a:gd name="connsiteY5" fmla="*/ 1524000 h 1524000"/>
              <a:gd name="connsiteX6" fmla="*/ 0 w 16505768"/>
              <a:gd name="connsiteY6" fmla="*/ 1524000 h 1524000"/>
              <a:gd name="connsiteX7" fmla="*/ 0 w 16505768"/>
              <a:gd name="connsiteY7" fmla="*/ 647852 h 1524000"/>
              <a:gd name="connsiteX8" fmla="*/ 647852 w 16505768"/>
              <a:gd name="connsiteY8" fmla="*/ 0 h 1524000"/>
              <a:gd name="connsiteX0" fmla="*/ 198801 w 16581152"/>
              <a:gd name="connsiteY0" fmla="*/ 0 h 1537447"/>
              <a:gd name="connsiteX1" fmla="*/ 16581152 w 16581152"/>
              <a:gd name="connsiteY1" fmla="*/ 13447 h 1537447"/>
              <a:gd name="connsiteX2" fmla="*/ 16581152 w 16581152"/>
              <a:gd name="connsiteY2" fmla="*/ 13447 h 1537447"/>
              <a:gd name="connsiteX3" fmla="*/ 16581152 w 16581152"/>
              <a:gd name="connsiteY3" fmla="*/ 889595 h 1537447"/>
              <a:gd name="connsiteX4" fmla="*/ 15933300 w 16581152"/>
              <a:gd name="connsiteY4" fmla="*/ 1537447 h 1537447"/>
              <a:gd name="connsiteX5" fmla="*/ 75384 w 16581152"/>
              <a:gd name="connsiteY5" fmla="*/ 1537447 h 1537447"/>
              <a:gd name="connsiteX6" fmla="*/ 75384 w 16581152"/>
              <a:gd name="connsiteY6" fmla="*/ 1537447 h 1537447"/>
              <a:gd name="connsiteX7" fmla="*/ 75384 w 16581152"/>
              <a:gd name="connsiteY7" fmla="*/ 661299 h 1537447"/>
              <a:gd name="connsiteX8" fmla="*/ 198801 w 16581152"/>
              <a:gd name="connsiteY8" fmla="*/ 0 h 1537447"/>
              <a:gd name="connsiteX0" fmla="*/ 123417 w 16505768"/>
              <a:gd name="connsiteY0" fmla="*/ 0 h 1537447"/>
              <a:gd name="connsiteX1" fmla="*/ 16505768 w 16505768"/>
              <a:gd name="connsiteY1" fmla="*/ 13447 h 1537447"/>
              <a:gd name="connsiteX2" fmla="*/ 16505768 w 16505768"/>
              <a:gd name="connsiteY2" fmla="*/ 13447 h 1537447"/>
              <a:gd name="connsiteX3" fmla="*/ 16505768 w 16505768"/>
              <a:gd name="connsiteY3" fmla="*/ 889595 h 1537447"/>
              <a:gd name="connsiteX4" fmla="*/ 15857916 w 16505768"/>
              <a:gd name="connsiteY4" fmla="*/ 1537447 h 1537447"/>
              <a:gd name="connsiteX5" fmla="*/ 0 w 16505768"/>
              <a:gd name="connsiteY5" fmla="*/ 1537447 h 1537447"/>
              <a:gd name="connsiteX6" fmla="*/ 0 w 16505768"/>
              <a:gd name="connsiteY6" fmla="*/ 1537447 h 1537447"/>
              <a:gd name="connsiteX7" fmla="*/ 0 w 16505768"/>
              <a:gd name="connsiteY7" fmla="*/ 661299 h 1537447"/>
              <a:gd name="connsiteX8" fmla="*/ 123417 w 16505768"/>
              <a:gd name="connsiteY8" fmla="*/ 0 h 1537447"/>
              <a:gd name="connsiteX0" fmla="*/ 4378 w 16507752"/>
              <a:gd name="connsiteY0" fmla="*/ 0 h 1524000"/>
              <a:gd name="connsiteX1" fmla="*/ 16507752 w 16507752"/>
              <a:gd name="connsiteY1" fmla="*/ 0 h 1524000"/>
              <a:gd name="connsiteX2" fmla="*/ 16507752 w 16507752"/>
              <a:gd name="connsiteY2" fmla="*/ 0 h 1524000"/>
              <a:gd name="connsiteX3" fmla="*/ 16507752 w 16507752"/>
              <a:gd name="connsiteY3" fmla="*/ 876148 h 1524000"/>
              <a:gd name="connsiteX4" fmla="*/ 15859900 w 16507752"/>
              <a:gd name="connsiteY4" fmla="*/ 1524000 h 1524000"/>
              <a:gd name="connsiteX5" fmla="*/ 1984 w 16507752"/>
              <a:gd name="connsiteY5" fmla="*/ 1524000 h 1524000"/>
              <a:gd name="connsiteX6" fmla="*/ 1984 w 16507752"/>
              <a:gd name="connsiteY6" fmla="*/ 1524000 h 1524000"/>
              <a:gd name="connsiteX7" fmla="*/ 1984 w 16507752"/>
              <a:gd name="connsiteY7" fmla="*/ 647852 h 1524000"/>
              <a:gd name="connsiteX8" fmla="*/ 4378 w 16507752"/>
              <a:gd name="connsiteY8"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07752" h="1524000">
                <a:moveTo>
                  <a:pt x="4378" y="0"/>
                </a:moveTo>
                <a:lnTo>
                  <a:pt x="16507752" y="0"/>
                </a:lnTo>
                <a:lnTo>
                  <a:pt x="16507752" y="0"/>
                </a:lnTo>
                <a:lnTo>
                  <a:pt x="16507752" y="876148"/>
                </a:lnTo>
                <a:cubicBezTo>
                  <a:pt x="16507752" y="1233947"/>
                  <a:pt x="16217699" y="1524000"/>
                  <a:pt x="15859900" y="1524000"/>
                </a:cubicBezTo>
                <a:lnTo>
                  <a:pt x="1984" y="1524000"/>
                </a:lnTo>
                <a:lnTo>
                  <a:pt x="1984" y="1524000"/>
                </a:lnTo>
                <a:lnTo>
                  <a:pt x="1984" y="647852"/>
                </a:lnTo>
                <a:cubicBezTo>
                  <a:pt x="1984" y="290053"/>
                  <a:pt x="-3798" y="430306"/>
                  <a:pt x="4378" y="0"/>
                </a:cubicBezTo>
                <a:close/>
              </a:path>
            </a:pathLst>
          </a:cu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p:nvPr>
        </p:nvSpPr>
        <p:spPr>
          <a:xfrm>
            <a:off x="573128" y="334863"/>
            <a:ext cx="10296777" cy="562570"/>
          </a:xfrm>
          <a:prstGeom prst="rect">
            <a:avLst/>
          </a:prstGeom>
        </p:spPr>
        <p:txBody>
          <a:bodyPr/>
          <a:lstStyle>
            <a:lvl1pPr>
              <a:defRPr sz="2250" b="1">
                <a:solidFill>
                  <a:srgbClr val="762000"/>
                </a:solidFill>
                <a:latin typeface="Arial" panose="020B0604020202020204" pitchFamily="34" charset="0"/>
                <a:cs typeface="Arial" panose="020B060402020202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CDDAF1E4-88B5-1247-8078-EA498E82C1F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t="19082" r="20121"/>
          <a:stretch/>
        </p:blipFill>
        <p:spPr>
          <a:xfrm>
            <a:off x="11292919" y="0"/>
            <a:ext cx="899081" cy="910828"/>
          </a:xfrm>
          <a:prstGeom prst="rect">
            <a:avLst/>
          </a:prstGeom>
        </p:spPr>
      </p:pic>
    </p:spTree>
    <p:extLst>
      <p:ext uri="{BB962C8B-B14F-4D97-AF65-F5344CB8AC3E}">
        <p14:creationId xmlns:p14="http://schemas.microsoft.com/office/powerpoint/2010/main" val="2274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dirty="0"/>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3715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096000" cy="6237312"/>
          </a:xfrm>
          <a:prstGeom prst="round1Rect">
            <a:avLst>
              <a:gd name="adj" fmla="val 23287"/>
            </a:avLst>
          </a:prstGeom>
          <a:solidFill>
            <a:srgbClr val="E5DBC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246460" y="1621413"/>
            <a:ext cx="5417493" cy="4327868"/>
          </a:xfrm>
          <a:prstGeom prst="rect">
            <a:avLst/>
          </a:prstGeom>
        </p:spPr>
        <p:txBody>
          <a:bodyPr/>
          <a:lstStyle>
            <a:lvl1pPr marL="0" indent="0">
              <a:lnSpc>
                <a:spcPct val="113000"/>
              </a:lnSpc>
              <a:spcBef>
                <a:spcPts val="0"/>
              </a:spcBef>
              <a:spcAft>
                <a:spcPts val="600"/>
              </a:spcAft>
              <a:buFontTx/>
              <a:buNone/>
              <a:defRPr sz="2400" cap="none" baseline="0">
                <a:solidFill>
                  <a:schemeClr val="tx1"/>
                </a:solidFill>
                <a:latin typeface="Arial"/>
                <a:cs typeface="Arial"/>
              </a:defRPr>
            </a:lvl1pPr>
            <a:lvl2pPr marL="0" indent="0">
              <a:lnSpc>
                <a:spcPct val="113000"/>
              </a:lnSpc>
              <a:spcBef>
                <a:spcPts val="0"/>
              </a:spcBef>
              <a:spcAft>
                <a:spcPts val="600"/>
              </a:spcAft>
              <a:buFontTx/>
              <a:buNone/>
              <a:defRPr sz="2400" cap="all">
                <a:solidFill>
                  <a:schemeClr val="tx1"/>
                </a:solidFill>
                <a:latin typeface="Arial"/>
                <a:cs typeface="Arial"/>
              </a:defRPr>
            </a:lvl2pPr>
            <a:lvl3pPr marL="0" indent="-135000">
              <a:lnSpc>
                <a:spcPct val="113000"/>
              </a:lnSpc>
              <a:spcBef>
                <a:spcPts val="0"/>
              </a:spcBef>
              <a:spcAft>
                <a:spcPts val="600"/>
              </a:spcAft>
              <a:buFont typeface="Arial"/>
              <a:buChar char="•"/>
              <a:defRPr sz="2400">
                <a:solidFill>
                  <a:schemeClr val="tx1"/>
                </a:solidFill>
                <a:latin typeface="Arial"/>
                <a:cs typeface="Arial"/>
              </a:defRPr>
            </a:lvl3pPr>
            <a:lvl4pPr marL="324000" indent="-171450">
              <a:lnSpc>
                <a:spcPct val="113000"/>
              </a:lnSpc>
              <a:spcBef>
                <a:spcPts val="0"/>
              </a:spcBef>
              <a:spcAft>
                <a:spcPts val="600"/>
              </a:spcAft>
              <a:buFont typeface="Arial"/>
              <a:buChar char="•"/>
              <a:defRPr sz="2400">
                <a:solidFill>
                  <a:schemeClr val="tx1"/>
                </a:solidFill>
                <a:latin typeface="Arial"/>
                <a:cs typeface="Arial"/>
              </a:defRPr>
            </a:lvl4pPr>
            <a:lvl5pPr marL="445500" indent="-135000">
              <a:lnSpc>
                <a:spcPct val="113000"/>
              </a:lnSpc>
              <a:spcBef>
                <a:spcPts val="0"/>
              </a:spcBef>
              <a:spcAft>
                <a:spcPts val="600"/>
              </a:spcAft>
              <a:buFont typeface="Arial"/>
              <a:buChar char="•"/>
              <a:defRPr sz="240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504495" y="5674936"/>
            <a:ext cx="5297864" cy="471341"/>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504495" y="329937"/>
            <a:ext cx="5297864" cy="5307291"/>
          </a:xfrm>
          <a:prstGeom prst="rect">
            <a:avLst/>
          </a:prstGeom>
        </p:spPr>
        <p:txBody>
          <a:bodyPr vert="horz"/>
          <a:lstStyle>
            <a:lvl1pPr>
              <a:defRPr sz="788">
                <a:latin typeface="Arial"/>
                <a:cs typeface="Arial"/>
              </a:defRPr>
            </a:lvl1pPr>
          </a:lstStyle>
          <a:p>
            <a:r>
              <a:rPr lang="en-GB" dirty="0"/>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a:cxnSpLocks/>
          </p:cNvCxnSpPr>
          <p:nvPr/>
        </p:nvCxnSpPr>
        <p:spPr>
          <a:xfrm>
            <a:off x="0" y="1416500"/>
            <a:ext cx="538270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246460" y="173776"/>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chemeClr val="tx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35623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E5DB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915150" y="692696"/>
            <a:ext cx="4959785"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915150" y="5600159"/>
            <a:ext cx="4959785" cy="224078"/>
          </a:xfrm>
          <a:prstGeom prst="rect">
            <a:avLst/>
          </a:prstGeom>
        </p:spPr>
        <p:txBody>
          <a:bodyPr>
            <a:noAutofit/>
          </a:bodyPr>
          <a:lstStyle>
            <a:lvl1pPr marL="0" indent="0">
              <a:buFontTx/>
              <a:buNone/>
              <a:defRPr sz="12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hasCustomPrompt="1"/>
          </p:nvPr>
        </p:nvSpPr>
        <p:spPr>
          <a:xfrm>
            <a:off x="335360" y="1485903"/>
            <a:ext cx="5906690" cy="4239300"/>
          </a:xfrm>
          <a:prstGeom prst="rect">
            <a:avLst/>
          </a:prstGeom>
        </p:spPr>
        <p:txBody>
          <a:bodyPr/>
          <a:lstStyle>
            <a:lvl1pPr marL="0" indent="0">
              <a:lnSpc>
                <a:spcPct val="110000"/>
              </a:lnSpc>
              <a:spcBef>
                <a:spcPts val="0"/>
              </a:spcBef>
              <a:spcAft>
                <a:spcPts val="1200"/>
              </a:spcAft>
              <a:buFontTx/>
              <a:buNone/>
              <a:defRPr sz="3200" cap="none" baseline="0">
                <a:solidFill>
                  <a:schemeClr val="tx1"/>
                </a:solidFill>
                <a:latin typeface="Arial"/>
                <a:cs typeface="Arial"/>
              </a:defRPr>
            </a:lvl1pPr>
            <a:lvl2pPr marL="0" indent="0">
              <a:lnSpc>
                <a:spcPct val="113000"/>
              </a:lnSpc>
              <a:spcBef>
                <a:spcPts val="0"/>
              </a:spcBef>
              <a:spcAft>
                <a:spcPts val="1200"/>
              </a:spcAft>
              <a:buFontTx/>
              <a:buNone/>
              <a:defRPr sz="2400" cap="all">
                <a:solidFill>
                  <a:schemeClr val="tx1"/>
                </a:solidFill>
                <a:latin typeface="Arial"/>
                <a:cs typeface="Arial"/>
              </a:defRPr>
            </a:lvl2pPr>
            <a:lvl3pPr marL="0" indent="-135000">
              <a:lnSpc>
                <a:spcPct val="113000"/>
              </a:lnSpc>
              <a:spcBef>
                <a:spcPts val="0"/>
              </a:spcBef>
              <a:spcAft>
                <a:spcPts val="1200"/>
              </a:spcAft>
              <a:buFont typeface="Arial"/>
              <a:buChar char="•"/>
              <a:defRPr sz="2400">
                <a:solidFill>
                  <a:schemeClr val="tx1"/>
                </a:solidFill>
                <a:latin typeface="Arial"/>
                <a:cs typeface="Arial"/>
              </a:defRPr>
            </a:lvl3pPr>
            <a:lvl4pPr marL="324000" indent="-171450">
              <a:lnSpc>
                <a:spcPct val="113000"/>
              </a:lnSpc>
              <a:spcBef>
                <a:spcPts val="0"/>
              </a:spcBef>
              <a:spcAft>
                <a:spcPts val="1200"/>
              </a:spcAft>
              <a:buFont typeface="Arial"/>
              <a:buChar char="•"/>
              <a:defRPr sz="2400">
                <a:solidFill>
                  <a:schemeClr val="tx1"/>
                </a:solidFill>
                <a:latin typeface="Arial"/>
                <a:cs typeface="Arial"/>
              </a:defRPr>
            </a:lvl4pPr>
            <a:lvl5pPr marL="445500" indent="-135000">
              <a:lnSpc>
                <a:spcPct val="113000"/>
              </a:lnSpc>
              <a:spcBef>
                <a:spcPts val="0"/>
              </a:spcBef>
              <a:spcAft>
                <a:spcPts val="1200"/>
              </a:spcAft>
              <a:buFont typeface="Arial"/>
              <a:buChar char="•"/>
              <a:defRPr sz="2400">
                <a:solidFill>
                  <a:schemeClr val="tx1"/>
                </a:solidFill>
                <a:latin typeface="Arial"/>
                <a:cs typeface="Arial"/>
              </a:defRPr>
            </a:lvl5pPr>
          </a:lstStyle>
          <a:p>
            <a:pPr lvl="0"/>
            <a:r>
              <a:rPr lang="en-GB" dirty="0"/>
              <a:t>Click to edit Master text styles</a:t>
            </a:r>
          </a:p>
        </p:txBody>
      </p:sp>
      <p:cxnSp>
        <p:nvCxnSpPr>
          <p:cNvPr id="18" name="Straight Connector 17">
            <a:extLst>
              <a:ext uri="{FF2B5EF4-FFF2-40B4-BE49-F238E27FC236}">
                <a16:creationId xmlns:a16="http://schemas.microsoft.com/office/drawing/2014/main" id="{7DDB4820-AC21-D145-9DFA-CC64BCC80C89}"/>
              </a:ext>
            </a:extLst>
          </p:cNvPr>
          <p:cNvCxnSpPr>
            <a:cxnSpLocks/>
          </p:cNvCxnSpPr>
          <p:nvPr/>
        </p:nvCxnSpPr>
        <p:spPr>
          <a:xfrm>
            <a:off x="0" y="1312743"/>
            <a:ext cx="5663953"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hasCustomPrompt="1"/>
          </p:nvPr>
        </p:nvSpPr>
        <p:spPr>
          <a:xfrm>
            <a:off x="325315" y="191046"/>
            <a:ext cx="5338638" cy="1003300"/>
          </a:xfrm>
          <a:prstGeom prst="rect">
            <a:avLst/>
          </a:prstGeom>
        </p:spPr>
        <p:txBody>
          <a:bodyPr vert="horz" lIns="91440" tIns="45720" rIns="91440" bIns="45720" rtlCol="0" anchor="ctr" anchorCtr="0">
            <a:noAutofit/>
          </a:bodyPr>
          <a:lstStyle>
            <a:lvl1pPr algn="l">
              <a:lnSpc>
                <a:spcPct val="100000"/>
              </a:lnSpc>
              <a:defRPr sz="4000" b="1" i="0" cap="none" normalizeH="0" baseline="0">
                <a:solidFill>
                  <a:schemeClr val="tx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38018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E5DB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915150" y="692696"/>
            <a:ext cx="4959785" cy="4889086"/>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915150" y="5600159"/>
            <a:ext cx="4959785" cy="224078"/>
          </a:xfrm>
          <a:prstGeom prst="rect">
            <a:avLst/>
          </a:prstGeom>
        </p:spPr>
        <p:txBody>
          <a:bodyPr>
            <a:noAutofit/>
          </a:bodyPr>
          <a:lstStyle>
            <a:lvl1pPr marL="0" indent="0">
              <a:buFontTx/>
              <a:buNone/>
              <a:defRPr sz="12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hasCustomPrompt="1"/>
          </p:nvPr>
        </p:nvSpPr>
        <p:spPr>
          <a:xfrm>
            <a:off x="335360" y="1619249"/>
            <a:ext cx="5906690" cy="4105953"/>
          </a:xfrm>
          <a:prstGeom prst="rect">
            <a:avLst/>
          </a:prstGeom>
        </p:spPr>
        <p:txBody>
          <a:bodyPr/>
          <a:lstStyle>
            <a:lvl1pPr marL="0" indent="0">
              <a:lnSpc>
                <a:spcPct val="110000"/>
              </a:lnSpc>
              <a:spcBef>
                <a:spcPts val="0"/>
              </a:spcBef>
              <a:spcAft>
                <a:spcPts val="1200"/>
              </a:spcAft>
              <a:buFontTx/>
              <a:buNone/>
              <a:defRPr sz="3200" cap="none" baseline="0">
                <a:solidFill>
                  <a:schemeClr val="tx1"/>
                </a:solidFill>
                <a:latin typeface="Arial"/>
                <a:cs typeface="Arial"/>
              </a:defRPr>
            </a:lvl1pPr>
            <a:lvl2pPr marL="0" indent="0">
              <a:lnSpc>
                <a:spcPct val="113000"/>
              </a:lnSpc>
              <a:spcBef>
                <a:spcPts val="0"/>
              </a:spcBef>
              <a:spcAft>
                <a:spcPts val="1200"/>
              </a:spcAft>
              <a:buFontTx/>
              <a:buNone/>
              <a:defRPr sz="2400" cap="all">
                <a:solidFill>
                  <a:schemeClr val="tx1"/>
                </a:solidFill>
                <a:latin typeface="Arial"/>
                <a:cs typeface="Arial"/>
              </a:defRPr>
            </a:lvl2pPr>
            <a:lvl3pPr marL="0" indent="-135000">
              <a:lnSpc>
                <a:spcPct val="113000"/>
              </a:lnSpc>
              <a:spcBef>
                <a:spcPts val="0"/>
              </a:spcBef>
              <a:spcAft>
                <a:spcPts val="1200"/>
              </a:spcAft>
              <a:buFont typeface="Arial"/>
              <a:buChar char="•"/>
              <a:defRPr sz="2400">
                <a:solidFill>
                  <a:schemeClr val="tx1"/>
                </a:solidFill>
                <a:latin typeface="Arial"/>
                <a:cs typeface="Arial"/>
              </a:defRPr>
            </a:lvl3pPr>
            <a:lvl4pPr marL="324000" indent="-171450">
              <a:lnSpc>
                <a:spcPct val="113000"/>
              </a:lnSpc>
              <a:spcBef>
                <a:spcPts val="0"/>
              </a:spcBef>
              <a:spcAft>
                <a:spcPts val="1200"/>
              </a:spcAft>
              <a:buFont typeface="Arial"/>
              <a:buChar char="•"/>
              <a:defRPr sz="2400">
                <a:solidFill>
                  <a:schemeClr val="tx1"/>
                </a:solidFill>
                <a:latin typeface="Arial"/>
                <a:cs typeface="Arial"/>
              </a:defRPr>
            </a:lvl4pPr>
            <a:lvl5pPr marL="445500" indent="-135000">
              <a:lnSpc>
                <a:spcPct val="113000"/>
              </a:lnSpc>
              <a:spcBef>
                <a:spcPts val="0"/>
              </a:spcBef>
              <a:spcAft>
                <a:spcPts val="1200"/>
              </a:spcAft>
              <a:buFont typeface="Arial"/>
              <a:buChar char="•"/>
              <a:defRPr sz="2400">
                <a:solidFill>
                  <a:schemeClr val="tx1"/>
                </a:solidFill>
                <a:latin typeface="Arial"/>
                <a:cs typeface="Arial"/>
              </a:defRPr>
            </a:lvl5pPr>
          </a:lstStyle>
          <a:p>
            <a:pPr lvl="0"/>
            <a:r>
              <a:rPr lang="en-GB" dirty="0"/>
              <a:t>Click to edit Master text styles</a:t>
            </a:r>
          </a:p>
        </p:txBody>
      </p:sp>
      <p:cxnSp>
        <p:nvCxnSpPr>
          <p:cNvPr id="18" name="Straight Connector 17">
            <a:extLst>
              <a:ext uri="{FF2B5EF4-FFF2-40B4-BE49-F238E27FC236}">
                <a16:creationId xmlns:a16="http://schemas.microsoft.com/office/drawing/2014/main" id="{7DDB4820-AC21-D145-9DFA-CC64BCC80C89}"/>
              </a:ext>
            </a:extLst>
          </p:cNvPr>
          <p:cNvCxnSpPr>
            <a:cxnSpLocks/>
          </p:cNvCxnSpPr>
          <p:nvPr/>
        </p:nvCxnSpPr>
        <p:spPr>
          <a:xfrm>
            <a:off x="0" y="1515946"/>
            <a:ext cx="5663953"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hasCustomPrompt="1"/>
          </p:nvPr>
        </p:nvSpPr>
        <p:spPr>
          <a:xfrm>
            <a:off x="325315" y="307975"/>
            <a:ext cx="5338638" cy="1003300"/>
          </a:xfrm>
          <a:prstGeom prst="rect">
            <a:avLst/>
          </a:prstGeom>
        </p:spPr>
        <p:txBody>
          <a:bodyPr vert="horz" lIns="91440" tIns="45720" rIns="91440" bIns="45720" rtlCol="0" anchor="ctr" anchorCtr="0">
            <a:noAutofit/>
          </a:bodyPr>
          <a:lstStyle>
            <a:lvl1pPr algn="l">
              <a:lnSpc>
                <a:spcPct val="100000"/>
              </a:lnSpc>
              <a:defRPr sz="4000" b="1" i="0" cap="none" normalizeH="0" baseline="0">
                <a:solidFill>
                  <a:schemeClr val="tx1"/>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67551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E5DB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915150" y="692696"/>
            <a:ext cx="3652297" cy="221076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915150" y="5458120"/>
            <a:ext cx="4959785" cy="707184"/>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335360" y="1485903"/>
            <a:ext cx="5906690" cy="4239300"/>
          </a:xfrm>
          <a:prstGeom prst="rect">
            <a:avLst/>
          </a:prstGeom>
        </p:spPr>
        <p:txBody>
          <a:bodyPr/>
          <a:lstStyle>
            <a:lvl1pPr marL="0" indent="0">
              <a:buFontTx/>
              <a:buNone/>
              <a:defRPr sz="3200" cap="none" baseline="0">
                <a:solidFill>
                  <a:schemeClr val="tx1"/>
                </a:solidFill>
                <a:latin typeface="Arial"/>
                <a:cs typeface="Arial"/>
              </a:defRPr>
            </a:lvl1pPr>
            <a:lvl2pPr marL="0" indent="0">
              <a:spcBef>
                <a:spcPts val="188"/>
              </a:spcBef>
              <a:buFontTx/>
              <a:buNone/>
              <a:defRPr sz="3200" cap="all">
                <a:solidFill>
                  <a:schemeClr val="tx1"/>
                </a:solidFill>
                <a:latin typeface="Arial"/>
                <a:cs typeface="Arial"/>
              </a:defRPr>
            </a:lvl2pPr>
            <a:lvl3pPr marL="0" indent="-135000">
              <a:spcBef>
                <a:spcPts val="188"/>
              </a:spcBef>
              <a:buFont typeface="Arial"/>
              <a:buChar char="•"/>
              <a:defRPr sz="3200">
                <a:solidFill>
                  <a:schemeClr val="tx1"/>
                </a:solidFill>
                <a:latin typeface="Arial"/>
                <a:cs typeface="Arial"/>
              </a:defRPr>
            </a:lvl3pPr>
            <a:lvl4pPr marL="324000" indent="-171450">
              <a:spcBef>
                <a:spcPts val="188"/>
              </a:spcBef>
              <a:buFont typeface="Arial"/>
              <a:buChar char="•"/>
              <a:defRPr sz="3200">
                <a:solidFill>
                  <a:schemeClr val="tx1"/>
                </a:solidFill>
                <a:latin typeface="Arial"/>
                <a:cs typeface="Arial"/>
              </a:defRPr>
            </a:lvl4pPr>
            <a:lvl5pPr marL="445500" indent="-135000">
              <a:spcBef>
                <a:spcPts val="188"/>
              </a:spcBef>
              <a:buFont typeface="Arial"/>
              <a:buChar char="•"/>
              <a:defRPr sz="320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a:cxnSpLocks/>
          </p:cNvCxnSpPr>
          <p:nvPr/>
        </p:nvCxnSpPr>
        <p:spPr>
          <a:xfrm>
            <a:off x="0" y="1312743"/>
            <a:ext cx="5663953"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hasCustomPrompt="1"/>
          </p:nvPr>
        </p:nvSpPr>
        <p:spPr>
          <a:xfrm>
            <a:off x="335361" y="191046"/>
            <a:ext cx="5328592" cy="1003300"/>
          </a:xfrm>
          <a:prstGeom prst="rect">
            <a:avLst/>
          </a:prstGeom>
        </p:spPr>
        <p:txBody>
          <a:bodyPr vert="horz" lIns="91440" tIns="45720" rIns="91440" bIns="45720" rtlCol="0" anchor="ctr" anchorCtr="0">
            <a:noAutofit/>
          </a:bodyPr>
          <a:lstStyle>
            <a:lvl1pPr algn="l">
              <a:lnSpc>
                <a:spcPct val="100000"/>
              </a:lnSpc>
              <a:defRPr sz="4000" b="1" i="0" cap="none" normalizeH="0" baseline="0">
                <a:solidFill>
                  <a:schemeClr val="tx1"/>
                </a:solidFill>
                <a:latin typeface="Arial"/>
                <a:cs typeface="Arial"/>
              </a:defRPr>
            </a:lvl1pPr>
          </a:lstStyle>
          <a:p>
            <a:r>
              <a:rPr lang="en-GB" dirty="0"/>
              <a:t>Click to edit master title style</a:t>
            </a:r>
            <a:endParaRPr lang="en-US" dirty="0"/>
          </a:p>
        </p:txBody>
      </p:sp>
      <p:sp>
        <p:nvSpPr>
          <p:cNvPr id="10" name="Picture Placeholder 2">
            <a:extLst>
              <a:ext uri="{FF2B5EF4-FFF2-40B4-BE49-F238E27FC236}">
                <a16:creationId xmlns:a16="http://schemas.microsoft.com/office/drawing/2014/main" id="{02100BF5-7097-4AA4-A08A-CC5A8DFB2BC7}"/>
              </a:ext>
            </a:extLst>
          </p:cNvPr>
          <p:cNvSpPr>
            <a:spLocks noGrp="1"/>
          </p:cNvSpPr>
          <p:nvPr>
            <p:ph type="pic" sz="quarter" idx="14"/>
          </p:nvPr>
        </p:nvSpPr>
        <p:spPr>
          <a:xfrm>
            <a:off x="8204343" y="3177199"/>
            <a:ext cx="3652297" cy="2210760"/>
          </a:xfrm>
          <a:prstGeom prst="rect">
            <a:avLst/>
          </a:prstGeom>
        </p:spPr>
        <p:txBody>
          <a:bodyPr vert="horz"/>
          <a:lstStyle>
            <a:lvl1pPr>
              <a:defRPr sz="788">
                <a:latin typeface="Arial"/>
                <a:cs typeface="Arial"/>
              </a:defRPr>
            </a:lvl1pPr>
          </a:lstStyle>
          <a:p>
            <a:r>
              <a:rPr lang="en-GB" dirty="0"/>
              <a:t>Click icon to add picture</a:t>
            </a:r>
            <a:endParaRPr lang="en-US" dirty="0"/>
          </a:p>
        </p:txBody>
      </p:sp>
    </p:spTree>
    <p:extLst>
      <p:ext uri="{BB962C8B-B14F-4D97-AF65-F5344CB8AC3E}">
        <p14:creationId xmlns:p14="http://schemas.microsoft.com/office/powerpoint/2010/main" val="10638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E5DB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982746" y="616193"/>
            <a:ext cx="4959785" cy="1739419"/>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335360" y="1485903"/>
            <a:ext cx="5906690" cy="4239300"/>
          </a:xfrm>
          <a:prstGeom prst="rect">
            <a:avLst/>
          </a:prstGeom>
        </p:spPr>
        <p:txBody>
          <a:bodyPr/>
          <a:lstStyle>
            <a:lvl1pPr marL="0" indent="0">
              <a:buFontTx/>
              <a:buNone/>
              <a:defRPr sz="3200" cap="none" baseline="0">
                <a:solidFill>
                  <a:schemeClr val="tx1"/>
                </a:solidFill>
                <a:latin typeface="Arial"/>
                <a:cs typeface="Arial"/>
              </a:defRPr>
            </a:lvl1pPr>
            <a:lvl2pPr marL="0" indent="0">
              <a:spcBef>
                <a:spcPts val="188"/>
              </a:spcBef>
              <a:buFontTx/>
              <a:buNone/>
              <a:defRPr sz="3200" cap="all">
                <a:solidFill>
                  <a:schemeClr val="tx1"/>
                </a:solidFill>
                <a:latin typeface="Arial"/>
                <a:cs typeface="Arial"/>
              </a:defRPr>
            </a:lvl2pPr>
            <a:lvl3pPr marL="0" indent="-135000">
              <a:spcBef>
                <a:spcPts val="188"/>
              </a:spcBef>
              <a:buFont typeface="Arial"/>
              <a:buChar char="•"/>
              <a:defRPr sz="3200">
                <a:solidFill>
                  <a:schemeClr val="tx1"/>
                </a:solidFill>
                <a:latin typeface="Arial"/>
                <a:cs typeface="Arial"/>
              </a:defRPr>
            </a:lvl3pPr>
            <a:lvl4pPr marL="324000" indent="-171450">
              <a:spcBef>
                <a:spcPts val="188"/>
              </a:spcBef>
              <a:buFont typeface="Arial"/>
              <a:buChar char="•"/>
              <a:defRPr sz="3200">
                <a:solidFill>
                  <a:schemeClr val="tx1"/>
                </a:solidFill>
                <a:latin typeface="Arial"/>
                <a:cs typeface="Arial"/>
              </a:defRPr>
            </a:lvl4pPr>
            <a:lvl5pPr marL="445500" indent="-135000">
              <a:spcBef>
                <a:spcPts val="188"/>
              </a:spcBef>
              <a:buFont typeface="Arial"/>
              <a:buChar char="•"/>
              <a:defRPr sz="3200">
                <a:solidFill>
                  <a:schemeClr val="tx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a:cxnSpLocks/>
          </p:cNvCxnSpPr>
          <p:nvPr/>
        </p:nvCxnSpPr>
        <p:spPr>
          <a:xfrm>
            <a:off x="0" y="1312743"/>
            <a:ext cx="5663953"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hasCustomPrompt="1"/>
          </p:nvPr>
        </p:nvSpPr>
        <p:spPr>
          <a:xfrm>
            <a:off x="335361" y="191046"/>
            <a:ext cx="5328592" cy="1003300"/>
          </a:xfrm>
          <a:prstGeom prst="rect">
            <a:avLst/>
          </a:prstGeom>
        </p:spPr>
        <p:txBody>
          <a:bodyPr vert="horz" lIns="91440" tIns="45720" rIns="91440" bIns="45720" rtlCol="0" anchor="ctr" anchorCtr="0">
            <a:noAutofit/>
          </a:bodyPr>
          <a:lstStyle>
            <a:lvl1pPr algn="l">
              <a:lnSpc>
                <a:spcPct val="100000"/>
              </a:lnSpc>
              <a:defRPr b="1" i="0" cap="none" normalizeH="0" baseline="0">
                <a:solidFill>
                  <a:schemeClr val="tx1"/>
                </a:solidFill>
                <a:latin typeface="Arial"/>
                <a:cs typeface="Arial"/>
              </a:defRPr>
            </a:lvl1pPr>
          </a:lstStyle>
          <a:p>
            <a:r>
              <a:rPr lang="en-GB" dirty="0"/>
              <a:t>Click to edit master title style</a:t>
            </a:r>
            <a:endParaRPr lang="en-US" dirty="0"/>
          </a:p>
        </p:txBody>
      </p:sp>
      <p:sp>
        <p:nvSpPr>
          <p:cNvPr id="14" name="Picture Placeholder 2">
            <a:extLst>
              <a:ext uri="{FF2B5EF4-FFF2-40B4-BE49-F238E27FC236}">
                <a16:creationId xmlns:a16="http://schemas.microsoft.com/office/drawing/2014/main" id="{B2B97E2E-A3DA-410E-808E-1FA49541A219}"/>
              </a:ext>
            </a:extLst>
          </p:cNvPr>
          <p:cNvSpPr>
            <a:spLocks noGrp="1"/>
          </p:cNvSpPr>
          <p:nvPr>
            <p:ph type="pic" sz="quarter" idx="14"/>
          </p:nvPr>
        </p:nvSpPr>
        <p:spPr>
          <a:xfrm>
            <a:off x="6982746" y="2482787"/>
            <a:ext cx="4959785" cy="1739419"/>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6" name="Picture Placeholder 2">
            <a:extLst>
              <a:ext uri="{FF2B5EF4-FFF2-40B4-BE49-F238E27FC236}">
                <a16:creationId xmlns:a16="http://schemas.microsoft.com/office/drawing/2014/main" id="{B2673E79-42BE-4BCE-A9FE-FF7C2E246288}"/>
              </a:ext>
            </a:extLst>
          </p:cNvPr>
          <p:cNvSpPr>
            <a:spLocks noGrp="1"/>
          </p:cNvSpPr>
          <p:nvPr>
            <p:ph type="pic" sz="quarter" idx="15"/>
          </p:nvPr>
        </p:nvSpPr>
        <p:spPr>
          <a:xfrm>
            <a:off x="6982746" y="4349381"/>
            <a:ext cx="4959785" cy="1739419"/>
          </a:xfrm>
          <a:prstGeom prst="rect">
            <a:avLst/>
          </a:prstGeom>
        </p:spPr>
        <p:txBody>
          <a:bodyPr vert="horz"/>
          <a:lstStyle>
            <a:lvl1pPr>
              <a:defRPr sz="788">
                <a:latin typeface="Arial"/>
                <a:cs typeface="Arial"/>
              </a:defRPr>
            </a:lvl1pPr>
          </a:lstStyle>
          <a:p>
            <a:r>
              <a:rPr lang="en-GB" dirty="0"/>
              <a:t>Click icon to add picture</a:t>
            </a:r>
            <a:endParaRPr lang="en-US" dirty="0"/>
          </a:p>
        </p:txBody>
      </p:sp>
    </p:spTree>
    <p:extLst>
      <p:ext uri="{BB962C8B-B14F-4D97-AF65-F5344CB8AC3E}">
        <p14:creationId xmlns:p14="http://schemas.microsoft.com/office/powerpoint/2010/main" val="406304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647386" cy="6237312"/>
          </a:xfrm>
          <a:prstGeom prst="round1Rect">
            <a:avLst>
              <a:gd name="adj" fmla="val 23287"/>
            </a:avLst>
          </a:prstGeom>
          <a:solidFill>
            <a:srgbClr val="E5DB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7226300" y="692696"/>
            <a:ext cx="4380873" cy="4361904"/>
          </a:xfrm>
          <a:prstGeom prst="rect">
            <a:avLst/>
          </a:prstGeom>
        </p:spPr>
        <p:txBody>
          <a:bodyPr vert="horz"/>
          <a:lstStyle>
            <a:lvl1pPr>
              <a:defRPr sz="788">
                <a:latin typeface="Arial"/>
                <a:cs typeface="Arial"/>
              </a:defRPr>
            </a:lvl1pPr>
          </a:lstStyle>
          <a:p>
            <a:r>
              <a:rPr lang="en-GB" dirty="0"/>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7226300" y="5229903"/>
            <a:ext cx="4486321" cy="192997"/>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a:cxnSpLocks/>
          </p:cNvCxnSpPr>
          <p:nvPr/>
        </p:nvCxnSpPr>
        <p:spPr>
          <a:xfrm>
            <a:off x="335361" y="1226719"/>
            <a:ext cx="5887639"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85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23"/>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778630" y="6378546"/>
            <a:ext cx="1206471" cy="359611"/>
          </a:xfrm>
          <a:prstGeom prst="rect">
            <a:avLst/>
          </a:prstGeom>
        </p:spPr>
      </p:pic>
    </p:spTree>
    <p:extLst>
      <p:ext uri="{BB962C8B-B14F-4D97-AF65-F5344CB8AC3E}">
        <p14:creationId xmlns:p14="http://schemas.microsoft.com/office/powerpoint/2010/main" val="3717443577"/>
      </p:ext>
    </p:extLst>
  </p:cSld>
  <p:clrMap bg1="lt1" tx1="dk1" bg2="lt2" tx2="dk2" accent1="accent1" accent2="accent2" accent3="accent3" accent4="accent4" accent5="accent5" accent6="accent6" hlink="hlink" folHlink="folHlink"/>
  <p:sldLayoutIdLst>
    <p:sldLayoutId id="2147483927" r:id="rId1"/>
    <p:sldLayoutId id="2147483932" r:id="rId2"/>
    <p:sldLayoutId id="2147483949" r:id="rId3"/>
    <p:sldLayoutId id="2147483871" r:id="rId4"/>
    <p:sldLayoutId id="2147483872" r:id="rId5"/>
    <p:sldLayoutId id="2147483956" r:id="rId6"/>
    <p:sldLayoutId id="2147483952" r:id="rId7"/>
    <p:sldLayoutId id="2147483953" r:id="rId8"/>
    <p:sldLayoutId id="2147483873" r:id="rId9"/>
    <p:sldLayoutId id="2147483875" r:id="rId10"/>
    <p:sldLayoutId id="2147483898" r:id="rId11"/>
    <p:sldLayoutId id="2147483907" r:id="rId12"/>
    <p:sldLayoutId id="2147483908" r:id="rId13"/>
    <p:sldLayoutId id="2147483909" r:id="rId14"/>
    <p:sldLayoutId id="2147483945" r:id="rId15"/>
    <p:sldLayoutId id="2147483946" r:id="rId16"/>
    <p:sldLayoutId id="2147483951" r:id="rId17"/>
    <p:sldLayoutId id="2147483950" r:id="rId18"/>
    <p:sldLayoutId id="2147483954" r:id="rId19"/>
    <p:sldLayoutId id="2147483955" r:id="rId20"/>
    <p:sldLayoutId id="2147483957"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itas.org.au/resources/school-resources/"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hyperlink" Target="https://www.caritas.org.au/copyright-policy/" TargetMode="External"/><Relationship Id="rId4" Type="http://schemas.openxmlformats.org/officeDocument/2006/relationships/hyperlink" Target="http://www.caritas.org.au/sign-up/educ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education@caritas.org.au" TargetMode="External"/><Relationship Id="rId2" Type="http://schemas.openxmlformats.org/officeDocument/2006/relationships/hyperlink" Target="https://www.caritas.org.au/complaints/" TargetMode="External"/><Relationship Id="rId1" Type="http://schemas.openxmlformats.org/officeDocument/2006/relationships/slideLayout" Target="../slideLayouts/slideLayout16.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FD87D1-7533-40CE-85EC-B79B449FDC44}"/>
              </a:ext>
            </a:extLst>
          </p:cNvPr>
          <p:cNvSpPr/>
          <p:nvPr/>
        </p:nvSpPr>
        <p:spPr>
          <a:xfrm>
            <a:off x="8469086" y="1436914"/>
            <a:ext cx="3494313" cy="4452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C60BAD57-7427-9655-71F0-104C6C8DD74C}"/>
              </a:ext>
            </a:extLst>
          </p:cNvPr>
          <p:cNvSpPr>
            <a:spLocks noGrp="1"/>
          </p:cNvSpPr>
          <p:nvPr>
            <p:ph type="title"/>
          </p:nvPr>
        </p:nvSpPr>
        <p:spPr>
          <a:xfrm>
            <a:off x="410990" y="334863"/>
            <a:ext cx="10458915" cy="562570"/>
          </a:xfrm>
        </p:spPr>
        <p:txBody>
          <a:bodyPr/>
          <a:lstStyle/>
          <a:p>
            <a:r>
              <a:rPr lang="en-US" sz="3600" dirty="0">
                <a:solidFill>
                  <a:schemeClr val="tx1"/>
                </a:solidFill>
              </a:rPr>
              <a:t>Teacher Information</a:t>
            </a:r>
          </a:p>
        </p:txBody>
      </p:sp>
      <p:sp>
        <p:nvSpPr>
          <p:cNvPr id="7" name="Rectangle 6">
            <a:extLst>
              <a:ext uri="{FF2B5EF4-FFF2-40B4-BE49-F238E27FC236}">
                <a16:creationId xmlns:a16="http://schemas.microsoft.com/office/drawing/2014/main" id="{5A6103F2-7FA9-426A-BE30-8F7F6D544371}"/>
              </a:ext>
            </a:extLst>
          </p:cNvPr>
          <p:cNvSpPr/>
          <p:nvPr/>
        </p:nvSpPr>
        <p:spPr>
          <a:xfrm>
            <a:off x="335537" y="1137372"/>
            <a:ext cx="7752549" cy="3559949"/>
          </a:xfrm>
          <a:prstGeom prst="rect">
            <a:avLst/>
          </a:prstGeom>
        </p:spPr>
        <p:txBody>
          <a:bodyPr wrap="square">
            <a:spAutoFit/>
          </a:bodyPr>
          <a:lstStyle/>
          <a:p>
            <a:pPr>
              <a:spcAft>
                <a:spcPts val="1200"/>
              </a:spcAft>
            </a:pPr>
            <a:r>
              <a:rPr lang="en-AU" sz="1400" dirty="0">
                <a:latin typeface="Arial" panose="020B0604020202020204" pitchFamily="34" charset="0"/>
                <a:ea typeface="Roboto Light"/>
                <a:cs typeface="Arial" panose="020B0604020202020204" pitchFamily="34" charset="0"/>
              </a:rPr>
              <a:t>This resource is intended as a source of information and case studies for teaching and learning about the work of Caritas Australia. </a:t>
            </a:r>
          </a:p>
          <a:p>
            <a:pPr>
              <a:spcAft>
                <a:spcPts val="1200"/>
              </a:spcAft>
            </a:pPr>
            <a:r>
              <a:rPr lang="en-AU" sz="1400" b="1" dirty="0">
                <a:latin typeface="Arial" panose="020B0604020202020204" pitchFamily="34" charset="0"/>
                <a:ea typeface="Roboto Light"/>
                <a:cs typeface="Arial" panose="020B0604020202020204" pitchFamily="34" charset="0"/>
              </a:rPr>
              <a:t>Please refer to the ‘Notes’ section of this presentation for additional information and source references. </a:t>
            </a:r>
          </a:p>
          <a:p>
            <a:pPr>
              <a:spcAft>
                <a:spcPts val="1200"/>
              </a:spcAft>
            </a:pPr>
            <a:r>
              <a:rPr lang="en-AU" sz="1400" dirty="0">
                <a:latin typeface="Arial" panose="020B0604020202020204" pitchFamily="34" charset="0"/>
                <a:ea typeface="Roboto Light"/>
                <a:cs typeface="Arial" panose="020B0604020202020204" pitchFamily="34" charset="0"/>
              </a:rPr>
              <a:t>It is our hope that you will take part/all of these slides and use them in a way that best suits your purposes. As such, the slides are editable so that the content, case studies and tools included in this resource are flexible for teachers and students to use in classroom instruction, independent student research or presentations. </a:t>
            </a:r>
            <a:endParaRPr lang="en-AU" sz="1400" dirty="0">
              <a:latin typeface="Arial" panose="020B0604020202020204" pitchFamily="34" charset="0"/>
              <a:ea typeface="Roboto Light" panose="02000000000000000000" pitchFamily="2" charset="0"/>
              <a:cs typeface="Arial" panose="020B0604020202020204" pitchFamily="34" charset="0"/>
            </a:endParaRPr>
          </a:p>
          <a:p>
            <a:pPr>
              <a:spcAft>
                <a:spcPts val="1200"/>
              </a:spcAft>
            </a:pPr>
            <a:r>
              <a:rPr lang="en-AU" sz="1400" dirty="0">
                <a:latin typeface="Arial" panose="020B0604020202020204" pitchFamily="34" charset="0"/>
                <a:ea typeface="Roboto Light"/>
                <a:cs typeface="Arial" panose="020B0604020202020204" pitchFamily="34" charset="0"/>
              </a:rPr>
              <a:t>If you do edit this resource, please ensure content and photos from this resources remain with the appropriate credit to Caritas Australia and the photographers.</a:t>
            </a:r>
          </a:p>
          <a:p>
            <a:pPr>
              <a:spcAft>
                <a:spcPts val="422"/>
              </a:spcAft>
            </a:pPr>
            <a:r>
              <a:rPr lang="en-AU" sz="1400" kern="0" dirty="0">
                <a:latin typeface="Arial" panose="020B0604020202020204" pitchFamily="34" charset="0"/>
                <a:ea typeface="Roboto Light"/>
                <a:cs typeface="Arial" panose="020B0604020202020204" pitchFamily="34" charset="0"/>
              </a:rPr>
              <a:t>For more school resources, please visit: </a:t>
            </a:r>
            <a:r>
              <a:rPr lang="en-AU" sz="1400" kern="0" dirty="0">
                <a:latin typeface="Arial" panose="020B0604020202020204" pitchFamily="34" charset="0"/>
                <a:ea typeface="Roboto Light"/>
                <a:cs typeface="Arial" panose="020B0604020202020204" pitchFamily="34" charset="0"/>
                <a:hlinkClick r:id="rId3"/>
              </a:rPr>
              <a:t>caritas.org.au/resources/school-resources/</a:t>
            </a:r>
            <a:endParaRPr lang="en-AU" sz="1400" b="1" kern="0" dirty="0">
              <a:latin typeface="Arial" panose="020B0604020202020204" pitchFamily="34" charset="0"/>
              <a:ea typeface="Roboto Light"/>
              <a:cs typeface="Arial" panose="020B0604020202020204" pitchFamily="34" charset="0"/>
            </a:endParaRPr>
          </a:p>
          <a:p>
            <a:pPr>
              <a:spcAft>
                <a:spcPts val="422"/>
              </a:spcAft>
              <a:defRPr/>
            </a:pPr>
            <a:r>
              <a:rPr lang="en-AU" sz="1400" kern="0" dirty="0">
                <a:latin typeface="Arial" panose="020B0604020202020204" pitchFamily="34" charset="0"/>
                <a:ea typeface="Roboto Light"/>
                <a:cs typeface="Arial" panose="020B0604020202020204" pitchFamily="34" charset="0"/>
              </a:rPr>
              <a:t>Stay up to date with events and resources! </a:t>
            </a:r>
            <a:br>
              <a:rPr lang="en-AU" sz="1400" kern="0" dirty="0">
                <a:latin typeface="Arial" panose="020B0604020202020204" pitchFamily="34" charset="0"/>
                <a:ea typeface="Roboto Light"/>
                <a:cs typeface="Arial" panose="020B0604020202020204" pitchFamily="34" charset="0"/>
              </a:rPr>
            </a:br>
            <a:r>
              <a:rPr lang="en-AU" sz="1400" kern="0" dirty="0">
                <a:latin typeface="Arial" panose="020B0604020202020204" pitchFamily="34" charset="0"/>
                <a:ea typeface="Roboto Light"/>
                <a:cs typeface="Arial" panose="020B0604020202020204" pitchFamily="34" charset="0"/>
              </a:rPr>
              <a:t>Subscribe to </a:t>
            </a:r>
            <a:r>
              <a:rPr lang="en-AU" sz="1400" kern="0" dirty="0">
                <a:latin typeface="Arial" panose="020B0604020202020204" pitchFamily="34" charset="0"/>
                <a:ea typeface="Roboto Light"/>
                <a:cs typeface="Arial" panose="020B0604020202020204" pitchFamily="34" charset="0"/>
                <a:hlinkClick r:id="rId4"/>
              </a:rPr>
              <a:t>Caritas Australia’s Education e-newsletter </a:t>
            </a:r>
            <a:r>
              <a:rPr lang="en-AU" sz="1400" dirty="0">
                <a:latin typeface="Arial" panose="020B0604020202020204" pitchFamily="34" charset="0"/>
                <a:ea typeface="Roboto Light"/>
                <a:cs typeface="Arial" panose="020B0604020202020204" pitchFamily="34" charset="0"/>
              </a:rPr>
              <a:t> </a:t>
            </a:r>
            <a:endParaRPr lang="en-AU" sz="1400" dirty="0">
              <a:solidFill>
                <a:srgbClr val="0C244C"/>
              </a:solidFill>
              <a:latin typeface="Arial" panose="020B0604020202020204" pitchFamily="34" charset="0"/>
              <a:ea typeface="Roboto Light"/>
              <a:cs typeface="Arial" panose="020B0604020202020204" pitchFamily="34" charset="0"/>
            </a:endParaRPr>
          </a:p>
        </p:txBody>
      </p:sp>
      <p:sp>
        <p:nvSpPr>
          <p:cNvPr id="8" name="Text Placeholder 2">
            <a:extLst>
              <a:ext uri="{FF2B5EF4-FFF2-40B4-BE49-F238E27FC236}">
                <a16:creationId xmlns:a16="http://schemas.microsoft.com/office/drawing/2014/main" id="{CCC769E5-3609-4EFB-A585-B64D5547FE56}"/>
              </a:ext>
            </a:extLst>
          </p:cNvPr>
          <p:cNvSpPr txBox="1">
            <a:spLocks/>
          </p:cNvSpPr>
          <p:nvPr/>
        </p:nvSpPr>
        <p:spPr>
          <a:xfrm>
            <a:off x="8680396" y="1844873"/>
            <a:ext cx="3071692" cy="1584127"/>
          </a:xfrm>
          <a:prstGeom prst="rect">
            <a:avLst/>
          </a:prstGeom>
        </p:spPr>
        <p:txBody>
          <a:bodyPr lIns="82916" tIns="41458" rIns="82916" bIns="41458"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lnSpc>
                <a:spcPct val="100000"/>
              </a:lnSpc>
              <a:spcBef>
                <a:spcPts val="0"/>
              </a:spcBef>
              <a:spcAft>
                <a:spcPts val="600"/>
              </a:spcAft>
              <a:buNone/>
            </a:pPr>
            <a:r>
              <a:rPr lang="en-AU" sz="1100" b="1" dirty="0">
                <a:solidFill>
                  <a:schemeClr val="bg2"/>
                </a:solidFill>
                <a:latin typeface="Arial" panose="020B0604020202020204" pitchFamily="34" charset="0"/>
                <a:cs typeface="Arial" panose="020B0604020202020204" pitchFamily="34" charset="0"/>
              </a:rPr>
              <a:t>Copyright Policy: </a:t>
            </a:r>
          </a:p>
          <a:p>
            <a:pPr marL="0" indent="0" fontAlgn="base">
              <a:lnSpc>
                <a:spcPct val="100000"/>
              </a:lnSpc>
              <a:spcBef>
                <a:spcPts val="0"/>
              </a:spcBef>
              <a:spcAft>
                <a:spcPts val="600"/>
              </a:spcAft>
              <a:buNone/>
            </a:pPr>
            <a:r>
              <a:rPr lang="en-AU" sz="1100" dirty="0">
                <a:solidFill>
                  <a:schemeClr val="bg2"/>
                </a:solidFill>
                <a:latin typeface="Arial" panose="020B0604020202020204" pitchFamily="34" charset="0"/>
                <a:cs typeface="Arial" panose="020B0604020202020204" pitchFamily="34" charset="0"/>
              </a:rPr>
              <a:t>Material within our resources come from a variety of sources and authors, including Caritas Australia staff, volunteers, overseas partners and news organisations. These resources and the information, names, images, pictures, logos are provided “as is”, without warranty. Any mistakes brought to the attention of Caritas Australia will be corrected as soon as possible. To review the full Caritas Australia Copyright Policy, please visit:</a:t>
            </a:r>
            <a:r>
              <a:rPr lang="en-AU" sz="1100" dirty="0">
                <a:latin typeface="Arial" panose="020B0604020202020204" pitchFamily="34" charset="0"/>
                <a:cs typeface="Arial" panose="020B0604020202020204" pitchFamily="34" charset="0"/>
              </a:rPr>
              <a:t> </a:t>
            </a:r>
            <a:r>
              <a:rPr lang="en-AU" sz="1100" u="sng" dirty="0">
                <a:latin typeface="Arial" panose="020B0604020202020204" pitchFamily="34" charset="0"/>
                <a:cs typeface="Arial" panose="020B0604020202020204" pitchFamily="34" charset="0"/>
                <a:hlinkClick r:id="rId5"/>
              </a:rPr>
              <a:t>Caritas Australia</a:t>
            </a:r>
            <a:r>
              <a:rPr lang="en-AU" sz="11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a:t>
            </a:r>
          </a:p>
          <a:p>
            <a:pPr marL="0" indent="0" fontAlgn="base">
              <a:lnSpc>
                <a:spcPct val="100000"/>
              </a:lnSpc>
              <a:spcBef>
                <a:spcPts val="0"/>
              </a:spcBef>
              <a:spcAft>
                <a:spcPts val="600"/>
              </a:spcAft>
              <a:buNone/>
            </a:pPr>
            <a:r>
              <a:rPr lang="en-US" sz="1100" b="1" dirty="0">
                <a:solidFill>
                  <a:schemeClr val="bg2"/>
                </a:solidFill>
                <a:latin typeface="Arial" panose="020B0604020202020204" pitchFamily="34" charset="0"/>
                <a:cs typeface="Arial" panose="020B0604020202020204" pitchFamily="34" charset="0"/>
              </a:rPr>
              <a:t>Links to external sites: </a:t>
            </a:r>
          </a:p>
          <a:p>
            <a:pPr marL="0" indent="0" fontAlgn="base">
              <a:lnSpc>
                <a:spcPct val="100000"/>
              </a:lnSpc>
              <a:spcBef>
                <a:spcPts val="0"/>
              </a:spcBef>
              <a:spcAft>
                <a:spcPts val="600"/>
              </a:spcAft>
              <a:buNone/>
            </a:pPr>
            <a:r>
              <a:rPr lang="en-US" sz="1100" dirty="0">
                <a:solidFill>
                  <a:schemeClr val="bg2"/>
                </a:solidFill>
                <a:latin typeface="Arial" panose="020B0604020202020204" pitchFamily="34" charset="0"/>
                <a:cs typeface="Arial" panose="020B0604020202020204" pitchFamily="34" charset="0"/>
              </a:rPr>
              <a:t>This site contains links to external web sites. Caritas Australia takes no responsibility for the content of such sites, nor do links to such sites imply endorsement of the views expressed therein. External links are provided for informational purposes only.</a:t>
            </a:r>
          </a:p>
        </p:txBody>
      </p:sp>
      <p:pic>
        <p:nvPicPr>
          <p:cNvPr id="9" name="Picture 8">
            <a:extLst>
              <a:ext uri="{FF2B5EF4-FFF2-40B4-BE49-F238E27FC236}">
                <a16:creationId xmlns:a16="http://schemas.microsoft.com/office/drawing/2014/main" id="{594B5F62-D475-44A8-91F4-0A84680D2C9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5033501"/>
            <a:ext cx="8316686" cy="1039586"/>
          </a:xfrm>
          <a:prstGeom prst="rect">
            <a:avLst/>
          </a:prstGeom>
        </p:spPr>
      </p:pic>
      <p:sp>
        <p:nvSpPr>
          <p:cNvPr id="11" name="TextBox 10">
            <a:extLst>
              <a:ext uri="{FF2B5EF4-FFF2-40B4-BE49-F238E27FC236}">
                <a16:creationId xmlns:a16="http://schemas.microsoft.com/office/drawing/2014/main" id="{140E57B5-2372-4C5C-909B-52F1B7202C10}"/>
              </a:ext>
            </a:extLst>
          </p:cNvPr>
          <p:cNvSpPr txBox="1"/>
          <p:nvPr/>
        </p:nvSpPr>
        <p:spPr>
          <a:xfrm>
            <a:off x="335536" y="6409267"/>
            <a:ext cx="5287457" cy="276999"/>
          </a:xfrm>
          <a:prstGeom prst="rect">
            <a:avLst/>
          </a:prstGeom>
          <a:noFill/>
        </p:spPr>
        <p:txBody>
          <a:bodyPr wrap="square" rtlCol="0">
            <a:spAutoFit/>
          </a:bodyPr>
          <a:lstStyle/>
          <a:p>
            <a:r>
              <a:rPr lang="en-AU" sz="1200" dirty="0">
                <a:solidFill>
                  <a:schemeClr val="bg2"/>
                </a:solidFill>
                <a:latin typeface="Arial" panose="020B0604020202020204" pitchFamily="34" charset="0"/>
                <a:cs typeface="Arial" panose="020B0604020202020204" pitchFamily="34" charset="0"/>
              </a:rPr>
              <a:t>Updated May 2024</a:t>
            </a:r>
          </a:p>
        </p:txBody>
      </p:sp>
    </p:spTree>
    <p:extLst>
      <p:ext uri="{BB962C8B-B14F-4D97-AF65-F5344CB8AC3E}">
        <p14:creationId xmlns:p14="http://schemas.microsoft.com/office/powerpoint/2010/main" val="403905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31A7B-5C86-4363-8C28-FAE16342DCD4}"/>
              </a:ext>
            </a:extLst>
          </p:cNvPr>
          <p:cNvSpPr>
            <a:spLocks noGrp="1"/>
          </p:cNvSpPr>
          <p:nvPr>
            <p:ph type="body" sz="quarter" idx="11"/>
          </p:nvPr>
        </p:nvSpPr>
        <p:spPr>
          <a:xfrm>
            <a:off x="6915150" y="5581782"/>
            <a:ext cx="4959785" cy="303999"/>
          </a:xfrm>
        </p:spPr>
        <p:txBody>
          <a:bodyPr/>
          <a:lstStyle/>
          <a:p>
            <a:r>
              <a:rPr lang="en-AU" dirty="0"/>
              <a:t>Caritas agencies deliver food in Ukraine. Photo credit: Caritas Germany.</a:t>
            </a:r>
          </a:p>
        </p:txBody>
      </p:sp>
      <p:sp>
        <p:nvSpPr>
          <p:cNvPr id="4" name="Text Placeholder 3">
            <a:extLst>
              <a:ext uri="{FF2B5EF4-FFF2-40B4-BE49-F238E27FC236}">
                <a16:creationId xmlns:a16="http://schemas.microsoft.com/office/drawing/2014/main" id="{AF64113E-817B-4A79-9331-F40E4C33479B}"/>
              </a:ext>
            </a:extLst>
          </p:cNvPr>
          <p:cNvSpPr>
            <a:spLocks noGrp="1"/>
          </p:cNvSpPr>
          <p:nvPr>
            <p:ph type="body" sz="quarter" idx="13"/>
          </p:nvPr>
        </p:nvSpPr>
        <p:spPr>
          <a:xfrm>
            <a:off x="335360" y="1485903"/>
            <a:ext cx="5328592" cy="4239300"/>
          </a:xfrm>
        </p:spPr>
        <p:txBody>
          <a:bodyPr/>
          <a:lstStyle/>
          <a:p>
            <a:r>
              <a:rPr lang="en-AU" dirty="0"/>
              <a:t>We help people in an emergency such as a war or after a flood or earthquake. </a:t>
            </a:r>
          </a:p>
          <a:p>
            <a:r>
              <a:rPr lang="en-AU" dirty="0">
                <a:latin typeface="Arial" panose="020B0604020202020204" pitchFamily="34" charset="0"/>
              </a:rPr>
              <a:t>We deliver food, water, medicine and shelter to people who need it.</a:t>
            </a:r>
            <a:endParaRPr lang="en-US" dirty="0"/>
          </a:p>
          <a:p>
            <a:endParaRPr lang="en-AU" dirty="0"/>
          </a:p>
        </p:txBody>
      </p:sp>
      <p:sp>
        <p:nvSpPr>
          <p:cNvPr id="5" name="Title 4">
            <a:extLst>
              <a:ext uri="{FF2B5EF4-FFF2-40B4-BE49-F238E27FC236}">
                <a16:creationId xmlns:a16="http://schemas.microsoft.com/office/drawing/2014/main" id="{40394195-DA12-44DF-B99A-AE49E080663B}"/>
              </a:ext>
            </a:extLst>
          </p:cNvPr>
          <p:cNvSpPr>
            <a:spLocks noGrp="1"/>
          </p:cNvSpPr>
          <p:nvPr>
            <p:ph type="title"/>
          </p:nvPr>
        </p:nvSpPr>
        <p:spPr/>
        <p:txBody>
          <a:bodyPr/>
          <a:lstStyle/>
          <a:p>
            <a:r>
              <a:rPr lang="en-AU" dirty="0"/>
              <a:t>Aid</a:t>
            </a:r>
          </a:p>
        </p:txBody>
      </p:sp>
      <p:pic>
        <p:nvPicPr>
          <p:cNvPr id="8" name="Picture Placeholder 7">
            <a:extLst>
              <a:ext uri="{FF2B5EF4-FFF2-40B4-BE49-F238E27FC236}">
                <a16:creationId xmlns:a16="http://schemas.microsoft.com/office/drawing/2014/main" id="{D6577A83-D367-41BC-8FAE-1CE98164D2B0}"/>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0904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6B2724EC-9FD0-4328-9280-1B373F3E4248}"/>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181B615B-BF56-45AA-91BE-3BC49A2047C4}"/>
              </a:ext>
            </a:extLst>
          </p:cNvPr>
          <p:cNvSpPr>
            <a:spLocks noGrp="1"/>
          </p:cNvSpPr>
          <p:nvPr>
            <p:ph type="body" sz="quarter" idx="11"/>
          </p:nvPr>
        </p:nvSpPr>
        <p:spPr/>
        <p:txBody>
          <a:bodyPr/>
          <a:lstStyle/>
          <a:p>
            <a:r>
              <a:rPr lang="en-AU" dirty="0"/>
              <a:t>Farmers have learnt new farming techniques to combat the effects of climate change in Timor-Leste. Photo: Tim Lam/caritas Australia</a:t>
            </a:r>
          </a:p>
        </p:txBody>
      </p:sp>
      <p:sp>
        <p:nvSpPr>
          <p:cNvPr id="4" name="Text Placeholder 3">
            <a:extLst>
              <a:ext uri="{FF2B5EF4-FFF2-40B4-BE49-F238E27FC236}">
                <a16:creationId xmlns:a16="http://schemas.microsoft.com/office/drawing/2014/main" id="{2F4FDFC5-0CB1-4F4F-98E6-011669DA9CF9}"/>
              </a:ext>
            </a:extLst>
          </p:cNvPr>
          <p:cNvSpPr>
            <a:spLocks noGrp="1"/>
          </p:cNvSpPr>
          <p:nvPr>
            <p:ph type="body" sz="quarter" idx="13"/>
          </p:nvPr>
        </p:nvSpPr>
        <p:spPr>
          <a:xfrm>
            <a:off x="335360" y="1619249"/>
            <a:ext cx="6234252" cy="4105953"/>
          </a:xfrm>
        </p:spPr>
        <p:txBody>
          <a:bodyPr/>
          <a:lstStyle/>
          <a:p>
            <a:pPr>
              <a:lnSpc>
                <a:spcPct val="100000"/>
              </a:lnSpc>
              <a:spcBef>
                <a:spcPts val="0"/>
              </a:spcBef>
            </a:pPr>
            <a:r>
              <a:rPr lang="en-AU" altLang="en-US" dirty="0"/>
              <a:t>Helping people help themselves.</a:t>
            </a:r>
          </a:p>
          <a:p>
            <a:pPr>
              <a:lnSpc>
                <a:spcPct val="100000"/>
              </a:lnSpc>
              <a:spcBef>
                <a:spcPts val="0"/>
              </a:spcBef>
              <a:spcAft>
                <a:spcPts val="600"/>
              </a:spcAft>
            </a:pPr>
            <a:r>
              <a:rPr lang="en-AU" altLang="en-US" dirty="0"/>
              <a:t>Caritas Australia supports communities to access: </a:t>
            </a:r>
          </a:p>
          <a:p>
            <a:pPr marL="450850" indent="-268288">
              <a:lnSpc>
                <a:spcPct val="100000"/>
              </a:lnSpc>
              <a:spcBef>
                <a:spcPts val="0"/>
              </a:spcBef>
              <a:spcAft>
                <a:spcPts val="600"/>
              </a:spcAft>
              <a:buFont typeface="Arial"/>
              <a:buChar char="•"/>
            </a:pPr>
            <a:r>
              <a:rPr lang="en-AU" altLang="en-US" dirty="0"/>
              <a:t>clean and safe water</a:t>
            </a:r>
          </a:p>
          <a:p>
            <a:pPr marL="450850" indent="-268288">
              <a:lnSpc>
                <a:spcPct val="100000"/>
              </a:lnSpc>
              <a:spcBef>
                <a:spcPts val="0"/>
              </a:spcBef>
              <a:spcAft>
                <a:spcPts val="600"/>
              </a:spcAft>
              <a:buFont typeface="Arial"/>
              <a:buChar char="•"/>
            </a:pPr>
            <a:r>
              <a:rPr lang="en-AU" altLang="en-US" dirty="0"/>
              <a:t>healthcare</a:t>
            </a:r>
          </a:p>
          <a:p>
            <a:pPr marL="450850" indent="-268288">
              <a:lnSpc>
                <a:spcPct val="100000"/>
              </a:lnSpc>
              <a:spcBef>
                <a:spcPts val="0"/>
              </a:spcBef>
              <a:spcAft>
                <a:spcPts val="600"/>
              </a:spcAft>
              <a:buFont typeface="Arial"/>
              <a:buChar char="•"/>
            </a:pPr>
            <a:r>
              <a:rPr lang="en-US" altLang="en-US" dirty="0"/>
              <a:t>education</a:t>
            </a:r>
          </a:p>
          <a:p>
            <a:pPr marL="450850" indent="-268288">
              <a:lnSpc>
                <a:spcPct val="100000"/>
              </a:lnSpc>
              <a:spcBef>
                <a:spcPts val="0"/>
              </a:spcBef>
              <a:spcAft>
                <a:spcPts val="600"/>
              </a:spcAft>
              <a:buFont typeface="Arial"/>
              <a:buChar char="•"/>
            </a:pPr>
            <a:r>
              <a:rPr lang="en-AU" altLang="en-US" dirty="0"/>
              <a:t>food</a:t>
            </a:r>
          </a:p>
          <a:p>
            <a:pPr marL="450850" indent="-268288">
              <a:lnSpc>
                <a:spcPct val="100000"/>
              </a:lnSpc>
              <a:spcBef>
                <a:spcPts val="0"/>
              </a:spcBef>
              <a:spcAft>
                <a:spcPts val="600"/>
              </a:spcAft>
              <a:buFont typeface="Arial"/>
              <a:buChar char="•"/>
            </a:pPr>
            <a:r>
              <a:rPr lang="en-AU" altLang="en-US" dirty="0"/>
              <a:t>income</a:t>
            </a:r>
          </a:p>
          <a:p>
            <a:pPr>
              <a:lnSpc>
                <a:spcPct val="100000"/>
              </a:lnSpc>
              <a:spcBef>
                <a:spcPts val="0"/>
              </a:spcBef>
              <a:spcAft>
                <a:spcPts val="600"/>
              </a:spcAft>
            </a:pPr>
            <a:endParaRPr lang="en-AU" dirty="0"/>
          </a:p>
        </p:txBody>
      </p:sp>
      <p:sp>
        <p:nvSpPr>
          <p:cNvPr id="5" name="Title 4">
            <a:extLst>
              <a:ext uri="{FF2B5EF4-FFF2-40B4-BE49-F238E27FC236}">
                <a16:creationId xmlns:a16="http://schemas.microsoft.com/office/drawing/2014/main" id="{7A15C003-1424-418C-AC46-73233B3F0884}"/>
              </a:ext>
            </a:extLst>
          </p:cNvPr>
          <p:cNvSpPr>
            <a:spLocks noGrp="1"/>
          </p:cNvSpPr>
          <p:nvPr>
            <p:ph type="title"/>
          </p:nvPr>
        </p:nvSpPr>
        <p:spPr/>
        <p:txBody>
          <a:bodyPr/>
          <a:lstStyle/>
          <a:p>
            <a:r>
              <a:rPr lang="en-AU" cap="none" dirty="0"/>
              <a:t>Community development</a:t>
            </a:r>
          </a:p>
        </p:txBody>
      </p:sp>
    </p:spTree>
    <p:extLst>
      <p:ext uri="{BB962C8B-B14F-4D97-AF65-F5344CB8AC3E}">
        <p14:creationId xmlns:p14="http://schemas.microsoft.com/office/powerpoint/2010/main" val="191438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9739EB-9CBC-288D-EA95-84AE61B2DC91}"/>
              </a:ext>
            </a:extLst>
          </p:cNvPr>
          <p:cNvSpPr>
            <a:spLocks noGrp="1"/>
          </p:cNvSpPr>
          <p:nvPr>
            <p:ph type="title"/>
          </p:nvPr>
        </p:nvSpPr>
        <p:spPr>
          <a:xfrm>
            <a:off x="586743" y="266563"/>
            <a:ext cx="10296778" cy="562553"/>
          </a:xfrm>
        </p:spPr>
        <p:txBody>
          <a:bodyPr lIns="64292" tIns="32146" rIns="64292" bIns="32146" anchor="t"/>
          <a:lstStyle/>
          <a:p>
            <a:r>
              <a:rPr lang="en-US" sz="3094" dirty="0">
                <a:latin typeface="Arial"/>
                <a:cs typeface="Arial"/>
              </a:rPr>
              <a:t>Community Development - examples</a:t>
            </a:r>
            <a:endParaRPr lang="en-US" sz="3094" dirty="0"/>
          </a:p>
        </p:txBody>
      </p:sp>
      <p:sp>
        <p:nvSpPr>
          <p:cNvPr id="5" name="Text Placeholder 11">
            <a:extLst>
              <a:ext uri="{FF2B5EF4-FFF2-40B4-BE49-F238E27FC236}">
                <a16:creationId xmlns:a16="http://schemas.microsoft.com/office/drawing/2014/main" id="{569C344A-43A7-CFCC-7870-55C3A64471BE}"/>
              </a:ext>
            </a:extLst>
          </p:cNvPr>
          <p:cNvSpPr txBox="1">
            <a:spLocks/>
          </p:cNvSpPr>
          <p:nvPr/>
        </p:nvSpPr>
        <p:spPr>
          <a:xfrm>
            <a:off x="4540213" y="3865671"/>
            <a:ext cx="3100984" cy="1392989"/>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457223" eaLnBrk="1" hangingPunct="1">
              <a:defRPr>
                <a:latin typeface="+mn-lt"/>
                <a:ea typeface="+mn-ea"/>
                <a:cs typeface="+mn-cs"/>
              </a:defRPr>
            </a:lvl2pPr>
            <a:lvl3pPr marL="914446" eaLnBrk="1" hangingPunct="1">
              <a:defRPr>
                <a:latin typeface="+mn-lt"/>
                <a:ea typeface="+mn-ea"/>
                <a:cs typeface="+mn-cs"/>
              </a:defRPr>
            </a:lvl3pPr>
            <a:lvl4pPr marL="1371668" eaLnBrk="1" hangingPunct="1">
              <a:defRPr>
                <a:latin typeface="+mn-lt"/>
                <a:ea typeface="+mn-ea"/>
                <a:cs typeface="+mn-cs"/>
              </a:defRPr>
            </a:lvl4pPr>
            <a:lvl5pPr marL="1828892" eaLnBrk="1" hangingPunct="1">
              <a:defRPr>
                <a:latin typeface="+mn-lt"/>
                <a:ea typeface="+mn-ea"/>
                <a:cs typeface="+mn-cs"/>
              </a:defRPr>
            </a:lvl5pPr>
            <a:lvl6pPr marL="2286114" eaLnBrk="1" hangingPunct="1">
              <a:defRPr>
                <a:latin typeface="+mn-lt"/>
                <a:ea typeface="+mn-ea"/>
                <a:cs typeface="+mn-cs"/>
              </a:defRPr>
            </a:lvl6pPr>
            <a:lvl7pPr marL="2743337" eaLnBrk="1" hangingPunct="1">
              <a:defRPr>
                <a:latin typeface="+mn-lt"/>
                <a:ea typeface="+mn-ea"/>
                <a:cs typeface="+mn-cs"/>
              </a:defRPr>
            </a:lvl7pPr>
            <a:lvl8pPr marL="3200560" eaLnBrk="1" hangingPunct="1">
              <a:defRPr>
                <a:latin typeface="+mn-lt"/>
                <a:ea typeface="+mn-ea"/>
                <a:cs typeface="+mn-cs"/>
              </a:defRPr>
            </a:lvl8pPr>
            <a:lvl9pPr marL="3657783" eaLnBrk="1" hangingPunct="1">
              <a:defRPr>
                <a:latin typeface="+mn-lt"/>
                <a:ea typeface="+mn-ea"/>
                <a:cs typeface="+mn-cs"/>
              </a:defRPr>
            </a:lvl9pPr>
          </a:lstStyle>
          <a:p>
            <a:pPr>
              <a:lnSpc>
                <a:spcPct val="110000"/>
              </a:lnSpc>
              <a:spcAft>
                <a:spcPts val="422"/>
              </a:spcAft>
            </a:pPr>
            <a:r>
              <a:rPr lang="en-AU" sz="2400" kern="0" dirty="0">
                <a:solidFill>
                  <a:srgbClr val="414042"/>
                </a:solidFill>
                <a:latin typeface="Arial" panose="020B0604020202020204" pitchFamily="34" charset="0"/>
                <a:ea typeface="Roboto" panose="02000000000000000000" pitchFamily="2" charset="0"/>
                <a:cs typeface="Arial" panose="020B0604020202020204" pitchFamily="34" charset="0"/>
              </a:rPr>
              <a:t>Helping farmers grow more food so they have enough to feed their family. </a:t>
            </a:r>
          </a:p>
        </p:txBody>
      </p:sp>
      <p:sp>
        <p:nvSpPr>
          <p:cNvPr id="6" name="Text Placeholder 12">
            <a:extLst>
              <a:ext uri="{FF2B5EF4-FFF2-40B4-BE49-F238E27FC236}">
                <a16:creationId xmlns:a16="http://schemas.microsoft.com/office/drawing/2014/main" id="{350ACA9C-E48F-123B-0E05-27CB19A3708D}"/>
              </a:ext>
            </a:extLst>
          </p:cNvPr>
          <p:cNvSpPr txBox="1">
            <a:spLocks/>
          </p:cNvSpPr>
          <p:nvPr/>
        </p:nvSpPr>
        <p:spPr>
          <a:xfrm>
            <a:off x="8389971" y="3865670"/>
            <a:ext cx="3211094" cy="1704236"/>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457223" eaLnBrk="1" hangingPunct="1">
              <a:defRPr>
                <a:latin typeface="+mn-lt"/>
                <a:ea typeface="+mn-ea"/>
                <a:cs typeface="+mn-cs"/>
              </a:defRPr>
            </a:lvl2pPr>
            <a:lvl3pPr marL="914446" eaLnBrk="1" hangingPunct="1">
              <a:defRPr>
                <a:latin typeface="+mn-lt"/>
                <a:ea typeface="+mn-ea"/>
                <a:cs typeface="+mn-cs"/>
              </a:defRPr>
            </a:lvl3pPr>
            <a:lvl4pPr marL="1371668" eaLnBrk="1" hangingPunct="1">
              <a:defRPr>
                <a:latin typeface="+mn-lt"/>
                <a:ea typeface="+mn-ea"/>
                <a:cs typeface="+mn-cs"/>
              </a:defRPr>
            </a:lvl4pPr>
            <a:lvl5pPr marL="1828892" eaLnBrk="1" hangingPunct="1">
              <a:defRPr>
                <a:latin typeface="+mn-lt"/>
                <a:ea typeface="+mn-ea"/>
                <a:cs typeface="+mn-cs"/>
              </a:defRPr>
            </a:lvl5pPr>
            <a:lvl6pPr marL="2286114" eaLnBrk="1" hangingPunct="1">
              <a:defRPr>
                <a:latin typeface="+mn-lt"/>
                <a:ea typeface="+mn-ea"/>
                <a:cs typeface="+mn-cs"/>
              </a:defRPr>
            </a:lvl6pPr>
            <a:lvl7pPr marL="2743337" eaLnBrk="1" hangingPunct="1">
              <a:defRPr>
                <a:latin typeface="+mn-lt"/>
                <a:ea typeface="+mn-ea"/>
                <a:cs typeface="+mn-cs"/>
              </a:defRPr>
            </a:lvl7pPr>
            <a:lvl8pPr marL="3200560" eaLnBrk="1" hangingPunct="1">
              <a:defRPr>
                <a:latin typeface="+mn-lt"/>
                <a:ea typeface="+mn-ea"/>
                <a:cs typeface="+mn-cs"/>
              </a:defRPr>
            </a:lvl8pPr>
            <a:lvl9pPr marL="3657783" eaLnBrk="1" hangingPunct="1">
              <a:defRPr>
                <a:latin typeface="+mn-lt"/>
                <a:ea typeface="+mn-ea"/>
                <a:cs typeface="+mn-cs"/>
              </a:defRPr>
            </a:lvl9pPr>
          </a:lstStyle>
          <a:p>
            <a:pPr>
              <a:lnSpc>
                <a:spcPct val="110000"/>
              </a:lnSpc>
              <a:spcAft>
                <a:spcPts val="422"/>
              </a:spcAft>
            </a:pPr>
            <a:r>
              <a:rPr lang="en-AU" sz="2400" kern="0" dirty="0">
                <a:solidFill>
                  <a:srgbClr val="414042"/>
                </a:solidFill>
                <a:latin typeface="Arial" panose="020B0604020202020204" pitchFamily="34" charset="0"/>
                <a:ea typeface="Roboto" panose="02000000000000000000" pitchFamily="2" charset="0"/>
                <a:cs typeface="Arial" panose="020B0604020202020204" pitchFamily="34" charset="0"/>
              </a:rPr>
              <a:t>Helping people learn skills so they can get a job. </a:t>
            </a:r>
          </a:p>
        </p:txBody>
      </p:sp>
      <p:sp>
        <p:nvSpPr>
          <p:cNvPr id="7" name="Text Placeholder 16">
            <a:extLst>
              <a:ext uri="{FF2B5EF4-FFF2-40B4-BE49-F238E27FC236}">
                <a16:creationId xmlns:a16="http://schemas.microsoft.com/office/drawing/2014/main" id="{B13D2175-C3C0-3BC3-BB09-49FA9373D5BF}"/>
              </a:ext>
            </a:extLst>
          </p:cNvPr>
          <p:cNvSpPr txBox="1">
            <a:spLocks/>
          </p:cNvSpPr>
          <p:nvPr/>
        </p:nvSpPr>
        <p:spPr>
          <a:xfrm>
            <a:off x="586743" y="3865671"/>
            <a:ext cx="3211093" cy="1392989"/>
          </a:xfrm>
          <a:prstGeom prst="rect">
            <a:avLst/>
          </a:prstGeom>
        </p:spPr>
        <p:txBody>
          <a:bodyPr lIns="64292" tIns="32146" rIns="64292" bIns="32146" anchor="t"/>
          <a:lstStyle>
            <a:lvl1pPr marL="0" eaLnBrk="1" hangingPunct="1">
              <a:defRPr baseline="0">
                <a:solidFill>
                  <a:schemeClr val="tx1">
                    <a:lumMod val="85000"/>
                    <a:lumOff val="15000"/>
                  </a:schemeClr>
                </a:solidFill>
                <a:latin typeface="+mn-lt"/>
                <a:ea typeface="+mn-ea"/>
                <a:cs typeface="+mn-cs"/>
              </a:defRPr>
            </a:lvl1pPr>
            <a:lvl2pPr marL="457223" eaLnBrk="1" hangingPunct="1">
              <a:defRPr>
                <a:latin typeface="+mn-lt"/>
                <a:ea typeface="+mn-ea"/>
                <a:cs typeface="+mn-cs"/>
              </a:defRPr>
            </a:lvl2pPr>
            <a:lvl3pPr marL="914446" eaLnBrk="1" hangingPunct="1">
              <a:defRPr>
                <a:latin typeface="+mn-lt"/>
                <a:ea typeface="+mn-ea"/>
                <a:cs typeface="+mn-cs"/>
              </a:defRPr>
            </a:lvl3pPr>
            <a:lvl4pPr marL="1371668" eaLnBrk="1" hangingPunct="1">
              <a:defRPr>
                <a:latin typeface="+mn-lt"/>
                <a:ea typeface="+mn-ea"/>
                <a:cs typeface="+mn-cs"/>
              </a:defRPr>
            </a:lvl4pPr>
            <a:lvl5pPr marL="1828892" eaLnBrk="1" hangingPunct="1">
              <a:defRPr>
                <a:latin typeface="+mn-lt"/>
                <a:ea typeface="+mn-ea"/>
                <a:cs typeface="+mn-cs"/>
              </a:defRPr>
            </a:lvl5pPr>
            <a:lvl6pPr marL="2286114" eaLnBrk="1" hangingPunct="1">
              <a:defRPr>
                <a:latin typeface="+mn-lt"/>
                <a:ea typeface="+mn-ea"/>
                <a:cs typeface="+mn-cs"/>
              </a:defRPr>
            </a:lvl6pPr>
            <a:lvl7pPr marL="2743337" eaLnBrk="1" hangingPunct="1">
              <a:defRPr>
                <a:latin typeface="+mn-lt"/>
                <a:ea typeface="+mn-ea"/>
                <a:cs typeface="+mn-cs"/>
              </a:defRPr>
            </a:lvl7pPr>
            <a:lvl8pPr marL="3200560" eaLnBrk="1" hangingPunct="1">
              <a:defRPr>
                <a:latin typeface="+mn-lt"/>
                <a:ea typeface="+mn-ea"/>
                <a:cs typeface="+mn-cs"/>
              </a:defRPr>
            </a:lvl8pPr>
            <a:lvl9pPr marL="3657783" eaLnBrk="1" hangingPunct="1">
              <a:defRPr>
                <a:latin typeface="+mn-lt"/>
                <a:ea typeface="+mn-ea"/>
                <a:cs typeface="+mn-cs"/>
              </a:defRPr>
            </a:lvl9pPr>
          </a:lstStyle>
          <a:p>
            <a:pPr>
              <a:lnSpc>
                <a:spcPct val="110000"/>
              </a:lnSpc>
              <a:spcAft>
                <a:spcPts val="422"/>
              </a:spcAft>
            </a:pPr>
            <a:r>
              <a:rPr lang="en-AU" sz="2400" kern="0" dirty="0">
                <a:solidFill>
                  <a:srgbClr val="414042"/>
                </a:solidFill>
                <a:latin typeface="Arial" panose="020B0604020202020204" pitchFamily="34" charset="0"/>
                <a:ea typeface="Roboto" panose="02000000000000000000" pitchFamily="2" charset="0"/>
                <a:cs typeface="Arial" panose="020B0604020202020204" pitchFamily="34" charset="0"/>
              </a:rPr>
              <a:t>Installing rainwater tanks in Samoa so families have clean water.</a:t>
            </a:r>
          </a:p>
        </p:txBody>
      </p:sp>
      <p:pic>
        <p:nvPicPr>
          <p:cNvPr id="2" name="Picture 1" descr="A young woman in a work helmet cutting a piece of timber in a workshop ">
            <a:extLst>
              <a:ext uri="{FF2B5EF4-FFF2-40B4-BE49-F238E27FC236}">
                <a16:creationId xmlns:a16="http://schemas.microsoft.com/office/drawing/2014/main" id="{C1207899-7B30-8086-7F03-5E031A1D56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9970" y="1381238"/>
            <a:ext cx="3214589" cy="2142827"/>
          </a:xfrm>
          <a:prstGeom prst="roundRect">
            <a:avLst/>
          </a:prstGeom>
        </p:spPr>
      </p:pic>
      <p:pic>
        <p:nvPicPr>
          <p:cNvPr id="10" name="Picture 9" descr="Two women stand smiling in front of a water tank bearing the Caritas Samoa logo.">
            <a:extLst>
              <a:ext uri="{FF2B5EF4-FFF2-40B4-BE49-F238E27FC236}">
                <a16:creationId xmlns:a16="http://schemas.microsoft.com/office/drawing/2014/main" id="{FE9A5E52-8D26-3EF3-4E62-BEFF8777D71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9539" y="1381122"/>
            <a:ext cx="3211093" cy="2143060"/>
          </a:xfrm>
          <a:prstGeom prst="roundRect">
            <a:avLst/>
          </a:prstGeom>
        </p:spPr>
      </p:pic>
      <p:pic>
        <p:nvPicPr>
          <p:cNvPr id="11" name="Picture 10" descr="A man kneels in his vegetable garden holding up three large cucumbers. ">
            <a:extLst>
              <a:ext uri="{FF2B5EF4-FFF2-40B4-BE49-F238E27FC236}">
                <a16:creationId xmlns:a16="http://schemas.microsoft.com/office/drawing/2014/main" id="{46504AC7-D0E2-08BE-EE29-B5609A77DDA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58057" y="1381122"/>
            <a:ext cx="2983139" cy="2143060"/>
          </a:xfrm>
          <a:prstGeom prst="roundRect">
            <a:avLst/>
          </a:prstGeom>
        </p:spPr>
      </p:pic>
    </p:spTree>
    <p:extLst>
      <p:ext uri="{BB962C8B-B14F-4D97-AF65-F5344CB8AC3E}">
        <p14:creationId xmlns:p14="http://schemas.microsoft.com/office/powerpoint/2010/main" val="256771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2452EA-8C92-460D-8A6B-A05755909021}"/>
              </a:ext>
            </a:extLst>
          </p:cNvPr>
          <p:cNvSpPr>
            <a:spLocks noGrp="1"/>
          </p:cNvSpPr>
          <p:nvPr>
            <p:ph type="body" sz="quarter" idx="11"/>
          </p:nvPr>
        </p:nvSpPr>
        <p:spPr/>
        <p:txBody>
          <a:bodyPr/>
          <a:lstStyle/>
          <a:p>
            <a:r>
              <a:rPr lang="en-AU" dirty="0"/>
              <a:t>Laxmi (16) leading a rally with Child Club members calling for the protection of child rights. Photo: Richard Wainwright/Caritas Australia</a:t>
            </a:r>
          </a:p>
        </p:txBody>
      </p:sp>
      <p:sp>
        <p:nvSpPr>
          <p:cNvPr id="4" name="Text Placeholder 3">
            <a:extLst>
              <a:ext uri="{FF2B5EF4-FFF2-40B4-BE49-F238E27FC236}">
                <a16:creationId xmlns:a16="http://schemas.microsoft.com/office/drawing/2014/main" id="{917F8911-53DA-4481-BAA0-73A865C1E8C1}"/>
              </a:ext>
            </a:extLst>
          </p:cNvPr>
          <p:cNvSpPr>
            <a:spLocks noGrp="1"/>
          </p:cNvSpPr>
          <p:nvPr>
            <p:ph type="body" sz="quarter" idx="13"/>
          </p:nvPr>
        </p:nvSpPr>
        <p:spPr>
          <a:xfrm>
            <a:off x="335360" y="1485903"/>
            <a:ext cx="5328592" cy="4239300"/>
          </a:xfrm>
        </p:spPr>
        <p:txBody>
          <a:bodyPr/>
          <a:lstStyle/>
          <a:p>
            <a:pPr>
              <a:lnSpc>
                <a:spcPct val="110000"/>
              </a:lnSpc>
              <a:spcBef>
                <a:spcPts val="0"/>
              </a:spcBef>
              <a:spcAft>
                <a:spcPts val="1800"/>
              </a:spcAft>
            </a:pPr>
            <a:r>
              <a:rPr lang="en-AU" dirty="0"/>
              <a:t>We speak up when something is not right. </a:t>
            </a:r>
          </a:p>
          <a:p>
            <a:pPr>
              <a:lnSpc>
                <a:spcPct val="110000"/>
              </a:lnSpc>
              <a:spcAft>
                <a:spcPts val="1800"/>
              </a:spcAft>
            </a:pPr>
            <a:r>
              <a:rPr lang="en-AU" dirty="0"/>
              <a:t>We listen to the needs of others and help other people listen too. </a:t>
            </a:r>
          </a:p>
          <a:p>
            <a:pPr>
              <a:lnSpc>
                <a:spcPct val="110000"/>
              </a:lnSpc>
              <a:spcBef>
                <a:spcPts val="0"/>
              </a:spcBef>
              <a:spcAft>
                <a:spcPts val="1800"/>
              </a:spcAft>
            </a:pPr>
            <a:endParaRPr lang="en-AU" dirty="0"/>
          </a:p>
        </p:txBody>
      </p:sp>
      <p:sp>
        <p:nvSpPr>
          <p:cNvPr id="5" name="Title 4">
            <a:extLst>
              <a:ext uri="{FF2B5EF4-FFF2-40B4-BE49-F238E27FC236}">
                <a16:creationId xmlns:a16="http://schemas.microsoft.com/office/drawing/2014/main" id="{653B7A39-6023-468A-A10E-66D4126EA59A}"/>
              </a:ext>
            </a:extLst>
          </p:cNvPr>
          <p:cNvSpPr>
            <a:spLocks noGrp="1"/>
          </p:cNvSpPr>
          <p:nvPr>
            <p:ph type="title"/>
          </p:nvPr>
        </p:nvSpPr>
        <p:spPr/>
        <p:txBody>
          <a:bodyPr/>
          <a:lstStyle/>
          <a:p>
            <a:r>
              <a:rPr lang="en-AU" dirty="0"/>
              <a:t>Advocacy</a:t>
            </a:r>
          </a:p>
        </p:txBody>
      </p:sp>
      <p:pic>
        <p:nvPicPr>
          <p:cNvPr id="11" name="Picture Placeholder 10" descr="A young woman standing in front of students, each holding a placard.">
            <a:extLst>
              <a:ext uri="{FF2B5EF4-FFF2-40B4-BE49-F238E27FC236}">
                <a16:creationId xmlns:a16="http://schemas.microsoft.com/office/drawing/2014/main" id="{EDDB1E04-E16B-4978-AAAF-658D5797BB60}"/>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40742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school students sit at a table with Project Compassion signs and box behind them.">
            <a:extLst>
              <a:ext uri="{FF2B5EF4-FFF2-40B4-BE49-F238E27FC236}">
                <a16:creationId xmlns:a16="http://schemas.microsoft.com/office/drawing/2014/main" id="{9FE7DE95-032F-467A-A122-A683F0C372C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r="-167"/>
          <a:stretch/>
        </p:blipFill>
        <p:spPr>
          <a:xfrm>
            <a:off x="6915150" y="692696"/>
            <a:ext cx="4959785" cy="4889086"/>
          </a:xfrm>
        </p:spPr>
      </p:pic>
      <p:sp>
        <p:nvSpPr>
          <p:cNvPr id="3" name="Text Placeholder 2">
            <a:extLst>
              <a:ext uri="{FF2B5EF4-FFF2-40B4-BE49-F238E27FC236}">
                <a16:creationId xmlns:a16="http://schemas.microsoft.com/office/drawing/2014/main" id="{065AEAAD-617C-4980-8CB4-ADC3D284F08F}"/>
              </a:ext>
            </a:extLst>
          </p:cNvPr>
          <p:cNvSpPr>
            <a:spLocks noGrp="1"/>
          </p:cNvSpPr>
          <p:nvPr>
            <p:ph type="body" sz="quarter" idx="11"/>
          </p:nvPr>
        </p:nvSpPr>
        <p:spPr/>
        <p:txBody>
          <a:bodyPr/>
          <a:lstStyle/>
          <a:p>
            <a:r>
              <a:rPr lang="en-AU" dirty="0"/>
              <a:t>Students learn about the work of Caritas Australia at the launch of Project Compassion in the Diocese of Parramatta. Photo: Diocese of Parramatta. </a:t>
            </a:r>
          </a:p>
        </p:txBody>
      </p:sp>
      <p:sp>
        <p:nvSpPr>
          <p:cNvPr id="4" name="Text Placeholder 3">
            <a:extLst>
              <a:ext uri="{FF2B5EF4-FFF2-40B4-BE49-F238E27FC236}">
                <a16:creationId xmlns:a16="http://schemas.microsoft.com/office/drawing/2014/main" id="{41CB0468-78D5-4165-98C6-FD2A949EDA33}"/>
              </a:ext>
            </a:extLst>
          </p:cNvPr>
          <p:cNvSpPr>
            <a:spLocks noGrp="1"/>
          </p:cNvSpPr>
          <p:nvPr>
            <p:ph type="body" sz="quarter" idx="13"/>
          </p:nvPr>
        </p:nvSpPr>
        <p:spPr>
          <a:xfrm>
            <a:off x="335360" y="1485903"/>
            <a:ext cx="5338638" cy="4239300"/>
          </a:xfrm>
        </p:spPr>
        <p:txBody>
          <a:bodyPr/>
          <a:lstStyle/>
          <a:p>
            <a:pPr>
              <a:lnSpc>
                <a:spcPct val="110000"/>
              </a:lnSpc>
              <a:spcAft>
                <a:spcPts val="1800"/>
              </a:spcAft>
            </a:pPr>
            <a:r>
              <a:rPr lang="en-US" dirty="0"/>
              <a:t>We teach people about the things that make life unfair for other people.</a:t>
            </a:r>
            <a:r>
              <a:rPr lang="en-AU" dirty="0"/>
              <a:t> </a:t>
            </a:r>
          </a:p>
          <a:p>
            <a:pPr>
              <a:lnSpc>
                <a:spcPct val="110000"/>
              </a:lnSpc>
              <a:spcAft>
                <a:spcPts val="1800"/>
              </a:spcAft>
            </a:pPr>
            <a:r>
              <a:rPr lang="en-US" dirty="0"/>
              <a:t>You might learn about how to be a good global neighbour or how to care for the Earth. </a:t>
            </a:r>
          </a:p>
          <a:p>
            <a:pPr>
              <a:lnSpc>
                <a:spcPct val="110000"/>
              </a:lnSpc>
              <a:spcAft>
                <a:spcPts val="1800"/>
              </a:spcAft>
            </a:pPr>
            <a:endParaRPr lang="en-AU" dirty="0"/>
          </a:p>
        </p:txBody>
      </p:sp>
      <p:sp>
        <p:nvSpPr>
          <p:cNvPr id="5" name="Title 4">
            <a:extLst>
              <a:ext uri="{FF2B5EF4-FFF2-40B4-BE49-F238E27FC236}">
                <a16:creationId xmlns:a16="http://schemas.microsoft.com/office/drawing/2014/main" id="{4BFFCFF5-782D-496A-BC4D-69F50306C5A7}"/>
              </a:ext>
            </a:extLst>
          </p:cNvPr>
          <p:cNvSpPr>
            <a:spLocks noGrp="1"/>
          </p:cNvSpPr>
          <p:nvPr>
            <p:ph type="title"/>
          </p:nvPr>
        </p:nvSpPr>
        <p:spPr/>
        <p:txBody>
          <a:bodyPr/>
          <a:lstStyle/>
          <a:p>
            <a:r>
              <a:rPr lang="en-AU" dirty="0"/>
              <a:t>Raising awareness</a:t>
            </a:r>
          </a:p>
        </p:txBody>
      </p:sp>
    </p:spTree>
    <p:extLst>
      <p:ext uri="{BB962C8B-B14F-4D97-AF65-F5344CB8AC3E}">
        <p14:creationId xmlns:p14="http://schemas.microsoft.com/office/powerpoint/2010/main" val="201942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3 young students hold large Project Compassion boxes, smiling at the camera.">
            <a:extLst>
              <a:ext uri="{FF2B5EF4-FFF2-40B4-BE49-F238E27FC236}">
                <a16:creationId xmlns:a16="http://schemas.microsoft.com/office/drawing/2014/main" id="{ABF2D9B4-3BED-4A11-B9D7-75E22A53473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8F8C969A-C5D0-4182-AB06-7CF576365068}"/>
              </a:ext>
            </a:extLst>
          </p:cNvPr>
          <p:cNvSpPr>
            <a:spLocks noGrp="1"/>
          </p:cNvSpPr>
          <p:nvPr>
            <p:ph type="body" sz="quarter" idx="11"/>
          </p:nvPr>
        </p:nvSpPr>
        <p:spPr/>
        <p:txBody>
          <a:bodyPr/>
          <a:lstStyle/>
          <a:p>
            <a:r>
              <a:rPr lang="en-AU" dirty="0"/>
              <a:t>Year 5 Social Justice leaders from St Columba's Elwood promote Caritas Australia during Lent. Photo credit: Studio Lemon /Saskia Koffijberg</a:t>
            </a:r>
          </a:p>
        </p:txBody>
      </p:sp>
      <p:sp>
        <p:nvSpPr>
          <p:cNvPr id="4" name="Text Placeholder 3">
            <a:extLst>
              <a:ext uri="{FF2B5EF4-FFF2-40B4-BE49-F238E27FC236}">
                <a16:creationId xmlns:a16="http://schemas.microsoft.com/office/drawing/2014/main" id="{FE408825-D8CC-4B32-BE11-366B4323D517}"/>
              </a:ext>
            </a:extLst>
          </p:cNvPr>
          <p:cNvSpPr>
            <a:spLocks noGrp="1"/>
          </p:cNvSpPr>
          <p:nvPr>
            <p:ph type="body" sz="quarter" idx="13"/>
          </p:nvPr>
        </p:nvSpPr>
        <p:spPr>
          <a:xfrm>
            <a:off x="335360" y="1485903"/>
            <a:ext cx="5393928" cy="4239300"/>
          </a:xfrm>
        </p:spPr>
        <p:txBody>
          <a:bodyPr/>
          <a:lstStyle/>
          <a:p>
            <a:pPr>
              <a:spcBef>
                <a:spcPts val="0"/>
              </a:spcBef>
              <a:spcAft>
                <a:spcPts val="1800"/>
              </a:spcAft>
            </a:pPr>
            <a:r>
              <a:rPr lang="en-US" dirty="0"/>
              <a:t>We raise money so we can continue our great work. </a:t>
            </a:r>
          </a:p>
          <a:p>
            <a:pPr>
              <a:spcBef>
                <a:spcPts val="0"/>
              </a:spcBef>
              <a:spcAft>
                <a:spcPts val="1800"/>
              </a:spcAft>
            </a:pPr>
            <a:r>
              <a:rPr lang="en-US" dirty="0"/>
              <a:t>When you raise money at your school the money is used to help communities in Australia and around the world have a brighter future. </a:t>
            </a:r>
            <a:endParaRPr lang="en-AU" dirty="0"/>
          </a:p>
        </p:txBody>
      </p:sp>
      <p:sp>
        <p:nvSpPr>
          <p:cNvPr id="5" name="Title 4">
            <a:extLst>
              <a:ext uri="{FF2B5EF4-FFF2-40B4-BE49-F238E27FC236}">
                <a16:creationId xmlns:a16="http://schemas.microsoft.com/office/drawing/2014/main" id="{9ACD26D6-A19B-4E83-A267-96EB7A44F2E2}"/>
              </a:ext>
            </a:extLst>
          </p:cNvPr>
          <p:cNvSpPr>
            <a:spLocks noGrp="1"/>
          </p:cNvSpPr>
          <p:nvPr>
            <p:ph type="title"/>
          </p:nvPr>
        </p:nvSpPr>
        <p:spPr/>
        <p:txBody>
          <a:bodyPr/>
          <a:lstStyle/>
          <a:p>
            <a:r>
              <a:rPr lang="en-AU" dirty="0"/>
              <a:t>Fundraising</a:t>
            </a:r>
          </a:p>
        </p:txBody>
      </p:sp>
    </p:spTree>
    <p:extLst>
      <p:ext uri="{BB962C8B-B14F-4D97-AF65-F5344CB8AC3E}">
        <p14:creationId xmlns:p14="http://schemas.microsoft.com/office/powerpoint/2010/main" val="252698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7">
            <a:extLst>
              <a:ext uri="{FF2B5EF4-FFF2-40B4-BE49-F238E27FC236}">
                <a16:creationId xmlns:a16="http://schemas.microsoft.com/office/drawing/2014/main" id="{54225A14-2189-BE43-8CDF-ABB4D8DA4291}"/>
              </a:ext>
            </a:extLst>
          </p:cNvPr>
          <p:cNvSpPr/>
          <p:nvPr/>
        </p:nvSpPr>
        <p:spPr>
          <a:xfrm>
            <a:off x="4009875" y="2250317"/>
            <a:ext cx="318334" cy="317887"/>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sz="1266" dirty="0">
              <a:latin typeface="Arial" panose="020B0604020202020204" pitchFamily="34" charset="0"/>
            </a:endParaRPr>
          </a:p>
        </p:txBody>
      </p:sp>
      <p:sp>
        <p:nvSpPr>
          <p:cNvPr id="3" name="TextBox 2">
            <a:extLst>
              <a:ext uri="{FF2B5EF4-FFF2-40B4-BE49-F238E27FC236}">
                <a16:creationId xmlns:a16="http://schemas.microsoft.com/office/drawing/2014/main" id="{06853FAC-1A7A-144F-80C5-9E8EBEC7765D}"/>
              </a:ext>
            </a:extLst>
          </p:cNvPr>
          <p:cNvSpPr txBox="1"/>
          <p:nvPr/>
        </p:nvSpPr>
        <p:spPr>
          <a:xfrm>
            <a:off x="4261871" y="2532025"/>
            <a:ext cx="4649582" cy="590162"/>
          </a:xfrm>
          <a:prstGeom prst="rect">
            <a:avLst/>
          </a:prstGeom>
          <a:noFill/>
        </p:spPr>
        <p:txBody>
          <a:bodyPr wrap="square" rtlCol="0">
            <a:spAutoFit/>
          </a:bodyPr>
          <a:lstStyle/>
          <a:p>
            <a:r>
              <a:rPr lang="en-US" sz="3235" b="1" dirty="0">
                <a:solidFill>
                  <a:schemeClr val="bg1"/>
                </a:solidFill>
                <a:latin typeface="Arial" panose="020B0604020202020204" pitchFamily="34" charset="0"/>
              </a:rPr>
              <a:t>END POVERTY</a:t>
            </a:r>
          </a:p>
        </p:txBody>
      </p:sp>
      <p:sp>
        <p:nvSpPr>
          <p:cNvPr id="4" name="TextBox 3">
            <a:extLst>
              <a:ext uri="{FF2B5EF4-FFF2-40B4-BE49-F238E27FC236}">
                <a16:creationId xmlns:a16="http://schemas.microsoft.com/office/drawing/2014/main" id="{72AAA477-E0A3-6349-B1D2-7FD3B5B4FEB8}"/>
              </a:ext>
            </a:extLst>
          </p:cNvPr>
          <p:cNvSpPr txBox="1"/>
          <p:nvPr/>
        </p:nvSpPr>
        <p:spPr>
          <a:xfrm>
            <a:off x="4261871" y="2964980"/>
            <a:ext cx="4649582" cy="590162"/>
          </a:xfrm>
          <a:prstGeom prst="rect">
            <a:avLst/>
          </a:prstGeom>
          <a:noFill/>
        </p:spPr>
        <p:txBody>
          <a:bodyPr wrap="square" rtlCol="0">
            <a:spAutoFit/>
          </a:bodyPr>
          <a:lstStyle/>
          <a:p>
            <a:r>
              <a:rPr lang="en-US" sz="3235" b="1" dirty="0">
                <a:solidFill>
                  <a:schemeClr val="bg1"/>
                </a:solidFill>
                <a:latin typeface="Arial" panose="020B0604020202020204" pitchFamily="34" charset="0"/>
              </a:rPr>
              <a:t>PROMOTE JUSTICE</a:t>
            </a:r>
          </a:p>
        </p:txBody>
      </p:sp>
      <p:sp>
        <p:nvSpPr>
          <p:cNvPr id="5" name="TextBox 4">
            <a:extLst>
              <a:ext uri="{FF2B5EF4-FFF2-40B4-BE49-F238E27FC236}">
                <a16:creationId xmlns:a16="http://schemas.microsoft.com/office/drawing/2014/main" id="{11905CF5-E3E7-FB41-B310-C7B1736652E3}"/>
              </a:ext>
            </a:extLst>
          </p:cNvPr>
          <p:cNvSpPr txBox="1"/>
          <p:nvPr/>
        </p:nvSpPr>
        <p:spPr>
          <a:xfrm>
            <a:off x="4261870" y="3438455"/>
            <a:ext cx="3807737" cy="590162"/>
          </a:xfrm>
          <a:prstGeom prst="rect">
            <a:avLst/>
          </a:prstGeom>
          <a:noFill/>
        </p:spPr>
        <p:txBody>
          <a:bodyPr wrap="square" rtlCol="0">
            <a:spAutoFit/>
          </a:bodyPr>
          <a:lstStyle/>
          <a:p>
            <a:r>
              <a:rPr lang="en-US" sz="3235" b="1" dirty="0">
                <a:solidFill>
                  <a:schemeClr val="bg1"/>
                </a:solidFill>
                <a:latin typeface="Arial" panose="020B0604020202020204" pitchFamily="34" charset="0"/>
              </a:rPr>
              <a:t>UPHOLD DIGNITY</a:t>
            </a:r>
          </a:p>
        </p:txBody>
      </p:sp>
      <p:sp>
        <p:nvSpPr>
          <p:cNvPr id="6" name="bg object 21">
            <a:extLst>
              <a:ext uri="{FF2B5EF4-FFF2-40B4-BE49-F238E27FC236}">
                <a16:creationId xmlns:a16="http://schemas.microsoft.com/office/drawing/2014/main" id="{EF368D67-7A8A-EA46-87C8-E05EB9F50B0E}"/>
              </a:ext>
            </a:extLst>
          </p:cNvPr>
          <p:cNvSpPr>
            <a:spLocks noChangeAspect="1"/>
          </p:cNvSpPr>
          <p:nvPr/>
        </p:nvSpPr>
        <p:spPr>
          <a:xfrm>
            <a:off x="7971178" y="3692770"/>
            <a:ext cx="213881" cy="213591"/>
          </a:xfrm>
          <a:prstGeom prst="rect">
            <a:avLst/>
          </a:prstGeom>
          <a:blipFill>
            <a:blip r:embed="rId2" cstate="print"/>
            <a:stretch>
              <a:fillRect/>
            </a:stretch>
          </a:blipFill>
        </p:spPr>
        <p:txBody>
          <a:bodyPr wrap="square" lIns="0" tIns="0" rIns="0" bIns="0" rtlCol="0"/>
          <a:lstStyle/>
          <a:p>
            <a:endParaRPr sz="1266" dirty="0">
              <a:latin typeface="Arial" panose="020B0604020202020204" pitchFamily="34" charset="0"/>
            </a:endParaRPr>
          </a:p>
        </p:txBody>
      </p:sp>
    </p:spTree>
    <p:extLst>
      <p:ext uri="{BB962C8B-B14F-4D97-AF65-F5344CB8AC3E}">
        <p14:creationId xmlns:p14="http://schemas.microsoft.com/office/powerpoint/2010/main" val="163461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B3793-BEA6-57D6-75A4-80D5DC349EA7}"/>
              </a:ext>
            </a:extLst>
          </p:cNvPr>
          <p:cNvSpPr>
            <a:spLocks noGrp="1"/>
          </p:cNvSpPr>
          <p:nvPr>
            <p:ph type="body" sz="half" idx="2"/>
          </p:nvPr>
        </p:nvSpPr>
        <p:spPr/>
        <p:txBody>
          <a:bodyPr lIns="91437" tIns="45719" rIns="91437" bIns="45719" anchor="t"/>
          <a:lstStyle/>
          <a:p>
            <a:pPr>
              <a:lnSpc>
                <a:spcPct val="100000"/>
              </a:lnSpc>
            </a:pPr>
            <a:r>
              <a:rPr lang="en-US" sz="2812" dirty="0">
                <a:solidFill>
                  <a:schemeClr val="tx1"/>
                </a:solidFill>
              </a:rPr>
              <a:t>Learning about challenges to the health, wellbeing and safety of others and our Earth can be hard. If you feel worried or upset about anything you learn about through this resource, make sure you talk to your teacher or trusted adult. They can share your concerns via our </a:t>
            </a:r>
            <a:r>
              <a:rPr lang="en-US" sz="2812" dirty="0">
                <a:solidFill>
                  <a:srgbClr val="0563C1"/>
                </a:solidFill>
                <a:cs typeface="Segoe UI"/>
                <a:hlinkClick r:id="rId2"/>
              </a:rPr>
              <a:t>website</a:t>
            </a:r>
            <a:r>
              <a:rPr lang="en-US" sz="2812" dirty="0"/>
              <a:t>. </a:t>
            </a:r>
          </a:p>
          <a:p>
            <a:pPr marL="984199">
              <a:spcAft>
                <a:spcPts val="600"/>
              </a:spcAft>
            </a:pPr>
            <a:endParaRPr lang="en-US" sz="2812" dirty="0"/>
          </a:p>
          <a:p>
            <a:pPr marL="1073095"/>
            <a:r>
              <a:rPr lang="en-US" sz="2812" dirty="0">
                <a:solidFill>
                  <a:schemeClr val="tx1"/>
                </a:solidFill>
              </a:rPr>
              <a:t>Do you have an idea for how Caritas Australia can improve our school resources? We would love to hear it! Please email </a:t>
            </a:r>
            <a:r>
              <a:rPr lang="en-US" sz="2812" dirty="0">
                <a:hlinkClick r:id="rId3"/>
              </a:rPr>
              <a:t>education@caritas.org.au</a:t>
            </a:r>
            <a:r>
              <a:rPr lang="en-US" sz="2812" dirty="0"/>
              <a:t> </a:t>
            </a:r>
            <a:endParaRPr lang="en-US" sz="2812" dirty="0">
              <a:ea typeface="Roboto Light" panose="02000000000000000000" pitchFamily="2" charset="0"/>
            </a:endParaRPr>
          </a:p>
        </p:txBody>
      </p:sp>
      <p:sp>
        <p:nvSpPr>
          <p:cNvPr id="3" name="Title 2">
            <a:extLst>
              <a:ext uri="{FF2B5EF4-FFF2-40B4-BE49-F238E27FC236}">
                <a16:creationId xmlns:a16="http://schemas.microsoft.com/office/drawing/2014/main" id="{C60BAD57-7427-9655-71F0-104C6C8DD74C}"/>
              </a:ext>
            </a:extLst>
          </p:cNvPr>
          <p:cNvSpPr>
            <a:spLocks noGrp="1"/>
          </p:cNvSpPr>
          <p:nvPr>
            <p:ph type="title"/>
          </p:nvPr>
        </p:nvSpPr>
        <p:spPr/>
        <p:txBody>
          <a:bodyPr/>
          <a:lstStyle/>
          <a:p>
            <a:r>
              <a:rPr lang="en-US" sz="3516" dirty="0">
                <a:solidFill>
                  <a:schemeClr val="tx1"/>
                </a:solidFill>
              </a:rPr>
              <a:t>STUDENTS</a:t>
            </a:r>
          </a:p>
        </p:txBody>
      </p:sp>
      <p:pic>
        <p:nvPicPr>
          <p:cNvPr id="5" name="Graphic 5" descr="Person with idea outline">
            <a:extLst>
              <a:ext uri="{FF2B5EF4-FFF2-40B4-BE49-F238E27FC236}">
                <a16:creationId xmlns:a16="http://schemas.microsoft.com/office/drawing/2014/main" id="{549ECDFA-AD65-CD5A-4EB8-46C2AFA554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9547" y="4220040"/>
            <a:ext cx="1037966" cy="1037966"/>
          </a:xfrm>
          <a:prstGeom prst="rect">
            <a:avLst/>
          </a:prstGeom>
        </p:spPr>
      </p:pic>
    </p:spTree>
    <p:extLst>
      <p:ext uri="{BB962C8B-B14F-4D97-AF65-F5344CB8AC3E}">
        <p14:creationId xmlns:p14="http://schemas.microsoft.com/office/powerpoint/2010/main" val="348630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8C4E50-D9F3-456D-A715-2FF6B11FC952}"/>
              </a:ext>
            </a:extLst>
          </p:cNvPr>
          <p:cNvSpPr>
            <a:spLocks noGrp="1"/>
          </p:cNvSpPr>
          <p:nvPr>
            <p:ph type="body" sz="half" idx="4294967295"/>
          </p:nvPr>
        </p:nvSpPr>
        <p:spPr>
          <a:xfrm>
            <a:off x="1579605" y="879506"/>
            <a:ext cx="9032790" cy="4540608"/>
          </a:xfrm>
          <a:prstGeom prst="rect">
            <a:avLst/>
          </a:prstGeom>
        </p:spPr>
        <p:txBody>
          <a:bodyPr lIns="91437" tIns="45719" rIns="91437" bIns="45719" anchor="ctr"/>
          <a:lstStyle/>
          <a:p>
            <a:pPr marL="0" indent="0" algn="ctr">
              <a:buNone/>
              <a:tabLst>
                <a:tab pos="3227223" algn="l"/>
              </a:tabLst>
            </a:pPr>
            <a:r>
              <a:rPr lang="en-AU" sz="2800" b="1" dirty="0">
                <a:latin typeface="Arial"/>
                <a:ea typeface="Roboto Light"/>
                <a:cs typeface="Arial"/>
              </a:rPr>
              <a:t>First Nations people are advised that this resource and external links may contain images, voices and names of people who have died. </a:t>
            </a:r>
            <a:r>
              <a:rPr lang="en-US" sz="2800" dirty="0">
                <a:latin typeface="Arial"/>
                <a:ea typeface="Roboto Light"/>
                <a:cs typeface="Arial"/>
              </a:rPr>
              <a:t> </a:t>
            </a:r>
            <a:endParaRPr lang="en-AU" sz="2800" dirty="0"/>
          </a:p>
        </p:txBody>
      </p:sp>
    </p:spTree>
    <p:extLst>
      <p:ext uri="{BB962C8B-B14F-4D97-AF65-F5344CB8AC3E}">
        <p14:creationId xmlns:p14="http://schemas.microsoft.com/office/powerpoint/2010/main" val="415951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5F6E53-4197-0B44-8756-2C86285C1D5C}"/>
              </a:ext>
            </a:extLst>
          </p:cNvPr>
          <p:cNvSpPr>
            <a:spLocks noGrp="1"/>
          </p:cNvSpPr>
          <p:nvPr>
            <p:ph type="ctrTitle"/>
          </p:nvPr>
        </p:nvSpPr>
        <p:spPr>
          <a:xfrm>
            <a:off x="408870" y="208973"/>
            <a:ext cx="11526455" cy="1440160"/>
          </a:xfrm>
        </p:spPr>
        <p:txBody>
          <a:bodyPr/>
          <a:lstStyle/>
          <a:p>
            <a:pPr>
              <a:lnSpc>
                <a:spcPct val="100000"/>
              </a:lnSpc>
            </a:pPr>
            <a:r>
              <a:rPr lang="en-AU" sz="4400" cap="none" dirty="0">
                <a:cs typeface="Arial" pitchFamily="34" charset="0"/>
              </a:rPr>
              <a:t>An introduction to Caritas Australia</a:t>
            </a:r>
            <a:endParaRPr lang="en-US" sz="3600" cap="none" dirty="0"/>
          </a:p>
        </p:txBody>
      </p:sp>
      <p:sp>
        <p:nvSpPr>
          <p:cNvPr id="4" name="TextBox 3"/>
          <p:cNvSpPr txBox="1"/>
          <p:nvPr/>
        </p:nvSpPr>
        <p:spPr>
          <a:xfrm>
            <a:off x="71350" y="1141514"/>
            <a:ext cx="184666"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456F6DF7-E920-45AE-A5FD-711580C5ADA8}"/>
              </a:ext>
            </a:extLst>
          </p:cNvPr>
          <p:cNvSpPr/>
          <p:nvPr/>
        </p:nvSpPr>
        <p:spPr>
          <a:xfrm>
            <a:off x="360745" y="1526763"/>
            <a:ext cx="3163045" cy="400110"/>
          </a:xfrm>
          <a:prstGeom prst="rect">
            <a:avLst/>
          </a:prstGeom>
        </p:spPr>
        <p:txBody>
          <a:bodyPr wrap="none">
            <a:spAutoFit/>
          </a:bodyPr>
          <a:lstStyle/>
          <a:p>
            <a:r>
              <a:rPr lang="en-AU" sz="2000" dirty="0">
                <a:solidFill>
                  <a:schemeClr val="accent4"/>
                </a:solidFill>
                <a:cs typeface="Arial" pitchFamily="34" charset="0"/>
              </a:rPr>
              <a:t> Primary School Resource</a:t>
            </a:r>
            <a:endParaRPr lang="en-AU" sz="2000" dirty="0">
              <a:solidFill>
                <a:schemeClr val="accent4"/>
              </a:solidFill>
            </a:endParaRPr>
          </a:p>
        </p:txBody>
      </p:sp>
      <p:pic>
        <p:nvPicPr>
          <p:cNvPr id="35" name="Picture Placeholder 34" descr="A young woman teaching a group of students in Nepal">
            <a:extLst>
              <a:ext uri="{FF2B5EF4-FFF2-40B4-BE49-F238E27FC236}">
                <a16:creationId xmlns:a16="http://schemas.microsoft.com/office/drawing/2014/main" id="{C6028711-42EB-4109-8897-70477B6D408D}"/>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2204613"/>
            <a:ext cx="12192000" cy="4653385"/>
          </a:xfrm>
        </p:spPr>
      </p:pic>
    </p:spTree>
    <p:extLst>
      <p:ext uri="{BB962C8B-B14F-4D97-AF65-F5344CB8AC3E}">
        <p14:creationId xmlns:p14="http://schemas.microsoft.com/office/powerpoint/2010/main" val="10396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descr="A smiling man fixing his bicycle at home">
            <a:extLst>
              <a:ext uri="{FF2B5EF4-FFF2-40B4-BE49-F238E27FC236}">
                <a16:creationId xmlns:a16="http://schemas.microsoft.com/office/drawing/2014/main" id="{185F65E3-C186-4070-8956-C5E91DD7D2C1}"/>
              </a:ext>
            </a:extLst>
          </p:cNvPr>
          <p:cNvSpPr>
            <a:spLocks noGrp="1"/>
          </p:cNvSpPr>
          <p:nvPr>
            <p:ph type="body" sz="quarter" idx="11"/>
          </p:nvPr>
        </p:nvSpPr>
        <p:spPr/>
        <p:txBody>
          <a:bodyPr/>
          <a:lstStyle/>
          <a:p>
            <a:pPr>
              <a:lnSpc>
                <a:spcPct val="110000"/>
              </a:lnSpc>
            </a:pPr>
            <a:r>
              <a:rPr lang="en-AU" dirty="0"/>
              <a:t>Thu fixes a bicycle at his home in Quang Tri province, Vietnam. Photo: Phan Tan Lam/Caritas Australia</a:t>
            </a:r>
            <a:endParaRPr lang="en-AU" sz="1000" dirty="0"/>
          </a:p>
        </p:txBody>
      </p:sp>
      <p:sp>
        <p:nvSpPr>
          <p:cNvPr id="15" name="Text Placeholder 14"/>
          <p:cNvSpPr>
            <a:spLocks noGrp="1"/>
          </p:cNvSpPr>
          <p:nvPr>
            <p:ph type="body" sz="quarter" idx="13"/>
          </p:nvPr>
        </p:nvSpPr>
        <p:spPr/>
        <p:txBody>
          <a:bodyPr/>
          <a:lstStyle/>
          <a:p>
            <a:pPr>
              <a:spcBef>
                <a:spcPts val="0"/>
              </a:spcBef>
              <a:spcAft>
                <a:spcPts val="1200"/>
              </a:spcAft>
            </a:pPr>
            <a:r>
              <a:rPr lang="en-AU" dirty="0"/>
              <a:t>Caritas Australia is an organisation that helps people. </a:t>
            </a:r>
          </a:p>
          <a:p>
            <a:pPr>
              <a:spcBef>
                <a:spcPts val="0"/>
              </a:spcBef>
              <a:spcAft>
                <a:spcPts val="1200"/>
              </a:spcAft>
            </a:pPr>
            <a:r>
              <a:rPr lang="en-AU" dirty="0"/>
              <a:t>Caritas Australia is part of the Catholic Church in Australia. </a:t>
            </a:r>
          </a:p>
          <a:p>
            <a:pPr>
              <a:spcBef>
                <a:spcPts val="0"/>
              </a:spcBef>
            </a:pPr>
            <a:endParaRPr lang="en-US" dirty="0"/>
          </a:p>
        </p:txBody>
      </p:sp>
      <p:sp>
        <p:nvSpPr>
          <p:cNvPr id="2" name="Title 1"/>
          <p:cNvSpPr>
            <a:spLocks noGrp="1"/>
          </p:cNvSpPr>
          <p:nvPr>
            <p:ph type="title"/>
          </p:nvPr>
        </p:nvSpPr>
        <p:spPr/>
        <p:txBody>
          <a:bodyPr/>
          <a:lstStyle/>
          <a:p>
            <a:r>
              <a:rPr lang="en-US" sz="4000" cap="none" dirty="0"/>
              <a:t>About us</a:t>
            </a:r>
          </a:p>
        </p:txBody>
      </p:sp>
      <p:pic>
        <p:nvPicPr>
          <p:cNvPr id="10" name="Picture Placeholder 9">
            <a:extLst>
              <a:ext uri="{FF2B5EF4-FFF2-40B4-BE49-F238E27FC236}">
                <a16:creationId xmlns:a16="http://schemas.microsoft.com/office/drawing/2014/main" id="{2318F34B-050F-4462-BD8C-2B1DE55A23DC}"/>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0211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0" name="Picture Placeholder 29" descr="A map of the world&#10;&#10;Description automatically generated">
            <a:extLst>
              <a:ext uri="{FF2B5EF4-FFF2-40B4-BE49-F238E27FC236}">
                <a16:creationId xmlns:a16="http://schemas.microsoft.com/office/drawing/2014/main" id="{878E85C1-D48F-730A-3BA1-0E7FE3992DF4}"/>
              </a:ext>
            </a:extLst>
          </p:cNvPr>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a:ext>
            </a:extLst>
          </a:blip>
          <a:srcRect r="-26"/>
          <a:stretch/>
        </p:blipFill>
        <p:spPr>
          <a:xfrm>
            <a:off x="361328" y="320346"/>
            <a:ext cx="8501062" cy="5741987"/>
          </a:xfrm>
          <a:prstGeom prst="rect">
            <a:avLst/>
          </a:prstGeom>
          <a:ln w="19050">
            <a:solidFill>
              <a:schemeClr val="accent1"/>
            </a:solidFill>
          </a:ln>
        </p:spPr>
      </p:pic>
      <p:sp>
        <p:nvSpPr>
          <p:cNvPr id="10" name="Rectangle: Diagonal Corners Rounded 9">
            <a:extLst>
              <a:ext uri="{FF2B5EF4-FFF2-40B4-BE49-F238E27FC236}">
                <a16:creationId xmlns:a16="http://schemas.microsoft.com/office/drawing/2014/main" id="{24509E4F-16B5-45B8-A1E9-C1E7382C39DE}"/>
              </a:ext>
            </a:extLst>
          </p:cNvPr>
          <p:cNvSpPr/>
          <p:nvPr/>
        </p:nvSpPr>
        <p:spPr>
          <a:xfrm>
            <a:off x="7348740" y="241744"/>
            <a:ext cx="4622867" cy="3120434"/>
          </a:xfrm>
          <a:prstGeom prst="round2DiagRect">
            <a:avLst/>
          </a:prstGeom>
          <a:solidFill>
            <a:srgbClr val="FFFFFF"/>
          </a:solidFill>
          <a:ln w="1905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3" name="Rectangle: Diagonal Corners Rounded 2">
            <a:extLst>
              <a:ext uri="{FF2B5EF4-FFF2-40B4-BE49-F238E27FC236}">
                <a16:creationId xmlns:a16="http://schemas.microsoft.com/office/drawing/2014/main" id="{75359381-FB3B-4C92-AD6F-1892A497F90F}"/>
              </a:ext>
            </a:extLst>
          </p:cNvPr>
          <p:cNvSpPr/>
          <p:nvPr/>
        </p:nvSpPr>
        <p:spPr>
          <a:xfrm>
            <a:off x="7348740" y="241744"/>
            <a:ext cx="4622867" cy="3120434"/>
          </a:xfrm>
          <a:prstGeom prst="round2DiagRect">
            <a:avLst/>
          </a:prstGeom>
          <a:solidFill>
            <a:srgbClr val="E5DBCB">
              <a:alpha val="50196"/>
            </a:srgbClr>
          </a:solidFill>
          <a:ln w="1905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cxnSp>
        <p:nvCxnSpPr>
          <p:cNvPr id="2" name="Straight Connector 1">
            <a:extLst>
              <a:ext uri="{FF2B5EF4-FFF2-40B4-BE49-F238E27FC236}">
                <a16:creationId xmlns:a16="http://schemas.microsoft.com/office/drawing/2014/main" id="{89CE3748-2E97-45A4-85BF-F819A4C182C4}"/>
              </a:ext>
            </a:extLst>
          </p:cNvPr>
          <p:cNvCxnSpPr>
            <a:cxnSpLocks/>
          </p:cNvCxnSpPr>
          <p:nvPr/>
        </p:nvCxnSpPr>
        <p:spPr>
          <a:xfrm>
            <a:off x="7348740" y="1045445"/>
            <a:ext cx="3701433" cy="0"/>
          </a:xfrm>
          <a:prstGeom prst="line">
            <a:avLst/>
          </a:prstGeom>
          <a:ln w="57150">
            <a:solidFill>
              <a:srgbClr val="76200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F3711A8-7201-4E94-B880-AA0B473B3461}"/>
              </a:ext>
            </a:extLst>
          </p:cNvPr>
          <p:cNvSpPr txBox="1">
            <a:spLocks/>
          </p:cNvSpPr>
          <p:nvPr/>
        </p:nvSpPr>
        <p:spPr>
          <a:xfrm>
            <a:off x="7559118" y="385331"/>
            <a:ext cx="5328592" cy="677891"/>
          </a:xfrm>
          <a:prstGeom prst="rect">
            <a:avLst/>
          </a:prstGeom>
        </p:spPr>
        <p:txBody>
          <a:bodyPr/>
          <a:lstStyle>
            <a:lvl1pPr algn="l" defTabSz="685800" rtl="0" eaLnBrk="1" latinLnBrk="0" hangingPunct="1">
              <a:lnSpc>
                <a:spcPct val="90000"/>
              </a:lnSpc>
              <a:spcBef>
                <a:spcPct val="0"/>
              </a:spcBef>
              <a:buNone/>
              <a:defRPr sz="3600" b="1" kern="1200">
                <a:solidFill>
                  <a:srgbClr val="414042"/>
                </a:solidFill>
                <a:latin typeface="Arial" panose="020B0604020202020204" pitchFamily="34" charset="0"/>
                <a:ea typeface="+mj-ea"/>
                <a:cs typeface="Arial" panose="020B0604020202020204" pitchFamily="34" charset="0"/>
              </a:defRPr>
            </a:lvl1pPr>
          </a:lstStyle>
          <a:p>
            <a:r>
              <a:rPr lang="en-US" sz="4000" dirty="0"/>
              <a:t>Where we work</a:t>
            </a:r>
          </a:p>
        </p:txBody>
      </p:sp>
      <p:sp>
        <p:nvSpPr>
          <p:cNvPr id="26" name="Text Placeholder 25">
            <a:extLst>
              <a:ext uri="{FF2B5EF4-FFF2-40B4-BE49-F238E27FC236}">
                <a16:creationId xmlns:a16="http://schemas.microsoft.com/office/drawing/2014/main" id="{AAFA5522-6F68-8FC4-9362-97DD97C37DBB}"/>
              </a:ext>
            </a:extLst>
          </p:cNvPr>
          <p:cNvSpPr>
            <a:spLocks noGrp="1"/>
          </p:cNvSpPr>
          <p:nvPr>
            <p:ph type="body" sz="half" idx="4294967295"/>
          </p:nvPr>
        </p:nvSpPr>
        <p:spPr>
          <a:xfrm>
            <a:off x="7598343" y="1188719"/>
            <a:ext cx="4373264" cy="1600170"/>
          </a:xfrm>
          <a:prstGeom prst="rect">
            <a:avLst/>
          </a:prstGeom>
        </p:spPr>
        <p:txBody>
          <a:bodyPr lIns="64292" tIns="32146" rIns="64292" bIns="32146" anchor="t"/>
          <a:lstStyle/>
          <a:p>
            <a:pPr marL="0" indent="0">
              <a:lnSpc>
                <a:spcPct val="100000"/>
              </a:lnSpc>
              <a:spcBef>
                <a:spcPts val="0"/>
              </a:spcBef>
              <a:buNone/>
            </a:pPr>
            <a:r>
              <a:rPr lang="en-US" sz="3200" dirty="0">
                <a:cs typeface="Arial"/>
              </a:rPr>
              <a:t>Caritas Australia helps people in Australia and many other countries around the world. </a:t>
            </a:r>
          </a:p>
        </p:txBody>
      </p:sp>
    </p:spTree>
    <p:extLst>
      <p:ext uri="{BB962C8B-B14F-4D97-AF65-F5344CB8AC3E}">
        <p14:creationId xmlns:p14="http://schemas.microsoft.com/office/powerpoint/2010/main" val="133370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667DB89-F390-486D-AE98-97A1EF9F0828}"/>
              </a:ext>
            </a:extLst>
          </p:cNvPr>
          <p:cNvSpPr>
            <a:spLocks noGrp="1"/>
          </p:cNvSpPr>
          <p:nvPr>
            <p:ph type="pic" sz="quarter" idx="12"/>
          </p:nvPr>
        </p:nvSpPr>
        <p:spPr/>
      </p:sp>
      <p:sp>
        <p:nvSpPr>
          <p:cNvPr id="11" name="Text Placeholder 10">
            <a:extLst>
              <a:ext uri="{FF2B5EF4-FFF2-40B4-BE49-F238E27FC236}">
                <a16:creationId xmlns:a16="http://schemas.microsoft.com/office/drawing/2014/main" id="{F0797FB8-EF51-4C73-993C-225C1EF6B5F0}"/>
              </a:ext>
            </a:extLst>
          </p:cNvPr>
          <p:cNvSpPr>
            <a:spLocks noGrp="1"/>
          </p:cNvSpPr>
          <p:nvPr>
            <p:ph type="body" sz="quarter" idx="13"/>
          </p:nvPr>
        </p:nvSpPr>
        <p:spPr>
          <a:xfrm>
            <a:off x="335360" y="1721643"/>
            <a:ext cx="5906690" cy="4003559"/>
          </a:xfrm>
        </p:spPr>
        <p:txBody>
          <a:bodyPr/>
          <a:lstStyle/>
          <a:p>
            <a:r>
              <a:rPr lang="en-AU" dirty="0"/>
              <a:t>The word ‘Caritas’ means love. </a:t>
            </a:r>
          </a:p>
          <a:p>
            <a:endParaRPr lang="en-AU" dirty="0"/>
          </a:p>
          <a:p>
            <a:r>
              <a:rPr lang="en-AU" dirty="0"/>
              <a:t>Caritas Australia puts love into action. </a:t>
            </a:r>
          </a:p>
        </p:txBody>
      </p:sp>
      <p:sp>
        <p:nvSpPr>
          <p:cNvPr id="8" name="Title 7">
            <a:extLst>
              <a:ext uri="{FF2B5EF4-FFF2-40B4-BE49-F238E27FC236}">
                <a16:creationId xmlns:a16="http://schemas.microsoft.com/office/drawing/2014/main" id="{BC120180-44BC-479C-85E4-0C9E73CEB778}"/>
              </a:ext>
            </a:extLst>
          </p:cNvPr>
          <p:cNvSpPr>
            <a:spLocks noGrp="1"/>
          </p:cNvSpPr>
          <p:nvPr>
            <p:ph type="title"/>
          </p:nvPr>
        </p:nvSpPr>
        <p:spPr/>
        <p:txBody>
          <a:bodyPr/>
          <a:lstStyle/>
          <a:p>
            <a:r>
              <a:rPr lang="en-AU" sz="4000" dirty="0"/>
              <a:t>About Caritas</a:t>
            </a:r>
          </a:p>
        </p:txBody>
      </p:sp>
      <p:pic>
        <p:nvPicPr>
          <p:cNvPr id="12" name="Picture 2">
            <a:extLst>
              <a:ext uri="{FF2B5EF4-FFF2-40B4-BE49-F238E27FC236}">
                <a16:creationId xmlns:a16="http://schemas.microsoft.com/office/drawing/2014/main" id="{46AE0DEA-FEF5-4DA1-B48D-C1C40C395BF7}"/>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386"/>
          <a:stretch/>
        </p:blipFill>
        <p:spPr bwMode="auto">
          <a:xfrm>
            <a:off x="6915150" y="672151"/>
            <a:ext cx="4959785" cy="533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35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7A07729-CDBD-4BD2-A7A1-947D0E8FE1B5}"/>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6156B59-F434-4042-8C2B-66CC4F092E12}"/>
              </a:ext>
            </a:extLst>
          </p:cNvPr>
          <p:cNvSpPr>
            <a:spLocks noGrp="1"/>
          </p:cNvSpPr>
          <p:nvPr>
            <p:ph type="body" sz="quarter" idx="11"/>
          </p:nvPr>
        </p:nvSpPr>
        <p:spPr/>
        <p:txBody>
          <a:bodyPr/>
          <a:lstStyle/>
          <a:p>
            <a:r>
              <a:rPr lang="en-AU" dirty="0">
                <a:ea typeface="Calibri" panose="020F0502020204030204" pitchFamily="34" charset="0"/>
                <a:cs typeface="Times New Roman"/>
              </a:rPr>
              <a:t>Janice (right)  shows her daughter Tiffany how to prepare pandanus leaves to make fibre artworks to sell at </a:t>
            </a:r>
            <a:r>
              <a:rPr lang="en-AU" dirty="0" err="1">
                <a:ea typeface="Calibri" panose="020F0502020204030204" pitchFamily="34" charset="0"/>
                <a:cs typeface="Times New Roman"/>
              </a:rPr>
              <a:t>Djilpin</a:t>
            </a:r>
            <a:r>
              <a:rPr lang="en-AU" dirty="0">
                <a:ea typeface="Calibri" panose="020F0502020204030204" pitchFamily="34" charset="0"/>
                <a:cs typeface="Times New Roman"/>
              </a:rPr>
              <a:t> Arts, Northern Territory, Australia. Photo: Richard </a:t>
            </a:r>
            <a:r>
              <a:rPr lang="en-AU" dirty="0">
                <a:ea typeface="+mn-lt"/>
                <a:cs typeface="+mn-lt"/>
              </a:rPr>
              <a:t>Wainwright</a:t>
            </a:r>
            <a:endParaRPr lang="en-AU" dirty="0"/>
          </a:p>
          <a:p>
            <a:endParaRPr lang="en-AU" dirty="0"/>
          </a:p>
        </p:txBody>
      </p:sp>
      <p:sp>
        <p:nvSpPr>
          <p:cNvPr id="4" name="Text Placeholder 3">
            <a:extLst>
              <a:ext uri="{FF2B5EF4-FFF2-40B4-BE49-F238E27FC236}">
                <a16:creationId xmlns:a16="http://schemas.microsoft.com/office/drawing/2014/main" id="{496AC524-3025-40C2-925F-1F985E2B5B5A}"/>
              </a:ext>
            </a:extLst>
          </p:cNvPr>
          <p:cNvSpPr>
            <a:spLocks noGrp="1"/>
          </p:cNvSpPr>
          <p:nvPr>
            <p:ph type="body" sz="quarter" idx="13"/>
          </p:nvPr>
        </p:nvSpPr>
        <p:spPr>
          <a:xfrm>
            <a:off x="335360" y="1714499"/>
            <a:ext cx="5328593" cy="4010703"/>
          </a:xfrm>
        </p:spPr>
        <p:txBody>
          <a:bodyPr/>
          <a:lstStyle/>
          <a:p>
            <a:r>
              <a:rPr lang="en-US" dirty="0"/>
              <a:t>We believe God wants a world where everyone is looked after and treated fairly.</a:t>
            </a:r>
          </a:p>
          <a:p>
            <a:endParaRPr lang="en-AU" dirty="0"/>
          </a:p>
        </p:txBody>
      </p:sp>
      <p:sp>
        <p:nvSpPr>
          <p:cNvPr id="5" name="Title 4">
            <a:extLst>
              <a:ext uri="{FF2B5EF4-FFF2-40B4-BE49-F238E27FC236}">
                <a16:creationId xmlns:a16="http://schemas.microsoft.com/office/drawing/2014/main" id="{6A769552-4AF9-4968-90EC-E59A6F0B393D}"/>
              </a:ext>
            </a:extLst>
          </p:cNvPr>
          <p:cNvSpPr>
            <a:spLocks noGrp="1"/>
          </p:cNvSpPr>
          <p:nvPr>
            <p:ph type="title"/>
          </p:nvPr>
        </p:nvSpPr>
        <p:spPr/>
        <p:txBody>
          <a:bodyPr/>
          <a:lstStyle/>
          <a:p>
            <a:r>
              <a:rPr lang="en-AU" dirty="0"/>
              <a:t>Why?</a:t>
            </a:r>
          </a:p>
        </p:txBody>
      </p:sp>
    </p:spTree>
    <p:extLst>
      <p:ext uri="{BB962C8B-B14F-4D97-AF65-F5344CB8AC3E}">
        <p14:creationId xmlns:p14="http://schemas.microsoft.com/office/powerpoint/2010/main" val="22135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Two Caritas network members stand facing away from the camera looking at building destroyed by and earthquake.">
            <a:extLst>
              <a:ext uri="{FF2B5EF4-FFF2-40B4-BE49-F238E27FC236}">
                <a16:creationId xmlns:a16="http://schemas.microsoft.com/office/drawing/2014/main" id="{BCDB50DB-14EE-4425-B8F6-A2A9C8BC15FA}"/>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a:xfrm>
            <a:off x="7481854" y="1075568"/>
            <a:ext cx="3888000" cy="2353432"/>
          </a:xfrm>
        </p:spPr>
      </p:pic>
      <p:sp>
        <p:nvSpPr>
          <p:cNvPr id="2" name="Title 1"/>
          <p:cNvSpPr>
            <a:spLocks noGrp="1"/>
          </p:cNvSpPr>
          <p:nvPr>
            <p:ph type="title"/>
          </p:nvPr>
        </p:nvSpPr>
        <p:spPr/>
        <p:txBody>
          <a:bodyPr/>
          <a:lstStyle/>
          <a:p>
            <a:r>
              <a:rPr lang="en-US" cap="none" dirty="0"/>
              <a:t>What do we do?</a:t>
            </a:r>
          </a:p>
        </p:txBody>
      </p:sp>
      <p:pic>
        <p:nvPicPr>
          <p:cNvPr id="15" name="Picture Placeholder 14" descr="A smiling woman holds millet in her storeroom in Zimbabwe">
            <a:extLst>
              <a:ext uri="{FF2B5EF4-FFF2-40B4-BE49-F238E27FC236}">
                <a16:creationId xmlns:a16="http://schemas.microsoft.com/office/drawing/2014/main" id="{0DF39DA4-5C93-4500-85F0-31E252A4CEE6}"/>
              </a:ext>
            </a:extLst>
          </p:cNvPr>
          <p:cNvPicPr>
            <a:picLocks noGrp="1" noChangeAspect="1"/>
          </p:cNvPicPr>
          <p:nvPr>
            <p:ph type="pic" sz="quarter" idx="14"/>
          </p:nvPr>
        </p:nvPicPr>
        <p:blipFill>
          <a:blip r:embed="rId4" cstate="print">
            <a:extLst>
              <a:ext uri="{28A0092B-C50C-407E-A947-70E740481C1C}">
                <a14:useLocalDpi xmlns:a14="http://schemas.microsoft.com/office/drawing/2010/main"/>
              </a:ext>
            </a:extLst>
          </a:blip>
          <a:srcRect/>
          <a:stretch>
            <a:fillRect/>
          </a:stretch>
        </p:blipFill>
        <p:spPr>
          <a:xfrm>
            <a:off x="7481854" y="3660993"/>
            <a:ext cx="3888000" cy="2353432"/>
          </a:xfrm>
        </p:spPr>
      </p:pic>
      <p:sp>
        <p:nvSpPr>
          <p:cNvPr id="9" name="Text Placeholder 3">
            <a:extLst>
              <a:ext uri="{FF2B5EF4-FFF2-40B4-BE49-F238E27FC236}">
                <a16:creationId xmlns:a16="http://schemas.microsoft.com/office/drawing/2014/main" id="{52FB1D52-4369-40C0-A342-7E2B7D5916BB}"/>
              </a:ext>
            </a:extLst>
          </p:cNvPr>
          <p:cNvSpPr>
            <a:spLocks noGrp="1"/>
          </p:cNvSpPr>
          <p:nvPr>
            <p:ph type="body" sz="quarter" idx="13"/>
          </p:nvPr>
        </p:nvSpPr>
        <p:spPr>
          <a:xfrm>
            <a:off x="335359" y="1485903"/>
            <a:ext cx="5372421" cy="4239300"/>
          </a:xfrm>
        </p:spPr>
        <p:txBody>
          <a:bodyPr/>
          <a:lstStyle/>
          <a:p>
            <a:pPr marL="450850" indent="-268288">
              <a:lnSpc>
                <a:spcPct val="110000"/>
              </a:lnSpc>
              <a:spcBef>
                <a:spcPts val="0"/>
              </a:spcBef>
              <a:spcAft>
                <a:spcPts val="800"/>
              </a:spcAft>
              <a:buFont typeface="Arial"/>
              <a:buChar char="•"/>
            </a:pPr>
            <a:r>
              <a:rPr lang="en-AU" dirty="0"/>
              <a:t>Emergency aid</a:t>
            </a:r>
          </a:p>
          <a:p>
            <a:pPr marL="450850" indent="-268288">
              <a:lnSpc>
                <a:spcPct val="110000"/>
              </a:lnSpc>
              <a:spcBef>
                <a:spcPts val="0"/>
              </a:spcBef>
              <a:spcAft>
                <a:spcPts val="800"/>
              </a:spcAft>
              <a:buFont typeface="Arial"/>
              <a:buChar char="•"/>
            </a:pPr>
            <a:r>
              <a:rPr lang="en-AU" dirty="0"/>
              <a:t>Community development</a:t>
            </a:r>
          </a:p>
          <a:p>
            <a:pPr marL="450850" indent="-268288">
              <a:lnSpc>
                <a:spcPct val="110000"/>
              </a:lnSpc>
              <a:spcBef>
                <a:spcPts val="0"/>
              </a:spcBef>
              <a:spcAft>
                <a:spcPts val="800"/>
              </a:spcAft>
              <a:buFont typeface="Arial"/>
              <a:buChar char="•"/>
            </a:pPr>
            <a:r>
              <a:rPr lang="en-AU" dirty="0"/>
              <a:t>Advocacy</a:t>
            </a:r>
          </a:p>
          <a:p>
            <a:pPr marL="450850" indent="-268288">
              <a:lnSpc>
                <a:spcPct val="110000"/>
              </a:lnSpc>
              <a:spcBef>
                <a:spcPts val="0"/>
              </a:spcBef>
              <a:spcAft>
                <a:spcPts val="800"/>
              </a:spcAft>
              <a:buFont typeface="Arial"/>
              <a:buChar char="•"/>
            </a:pPr>
            <a:r>
              <a:rPr lang="en-AU" dirty="0"/>
              <a:t>Education</a:t>
            </a:r>
          </a:p>
          <a:p>
            <a:pPr marL="450850" indent="-268288">
              <a:lnSpc>
                <a:spcPct val="110000"/>
              </a:lnSpc>
              <a:spcBef>
                <a:spcPts val="0"/>
              </a:spcBef>
              <a:spcAft>
                <a:spcPts val="1800"/>
              </a:spcAft>
              <a:buFont typeface="Arial"/>
              <a:buChar char="•"/>
            </a:pPr>
            <a:r>
              <a:rPr lang="en-AU" dirty="0"/>
              <a:t>Fundraising</a:t>
            </a:r>
          </a:p>
          <a:p>
            <a:pPr>
              <a:lnSpc>
                <a:spcPct val="110000"/>
              </a:lnSpc>
              <a:spcBef>
                <a:spcPts val="0"/>
              </a:spcBef>
              <a:spcAft>
                <a:spcPts val="1200"/>
              </a:spcAft>
            </a:pPr>
            <a:r>
              <a:rPr lang="en-AU" dirty="0"/>
              <a:t>Let’s learn more about these activities…</a:t>
            </a:r>
          </a:p>
          <a:p>
            <a:pPr>
              <a:spcBef>
                <a:spcPts val="0"/>
              </a:spcBef>
              <a:spcAft>
                <a:spcPts val="1200"/>
              </a:spcAft>
            </a:pPr>
            <a:endParaRPr lang="en-AU" dirty="0"/>
          </a:p>
        </p:txBody>
      </p:sp>
    </p:spTree>
    <p:extLst>
      <p:ext uri="{BB962C8B-B14F-4D97-AF65-F5344CB8AC3E}">
        <p14:creationId xmlns:p14="http://schemas.microsoft.com/office/powerpoint/2010/main" val="45121241"/>
      </p:ext>
    </p:extLst>
  </p:cSld>
  <p:clrMapOvr>
    <a:masterClrMapping/>
  </p:clrMapOvr>
</p:sld>
</file>

<file path=ppt/theme/theme1.xml><?xml version="1.0" encoding="utf-8"?>
<a:theme xmlns:a="http://schemas.openxmlformats.org/drawingml/2006/main" name="Education PPT Template">
  <a:themeElements>
    <a:clrScheme name="Custom 52">
      <a:dk1>
        <a:srgbClr val="414042"/>
      </a:dk1>
      <a:lt1>
        <a:srgbClr val="FFFFFF"/>
      </a:lt1>
      <a:dk2>
        <a:srgbClr val="762000"/>
      </a:dk2>
      <a:lt2>
        <a:srgbClr val="E5DBCB"/>
      </a:lt2>
      <a:accent1>
        <a:srgbClr val="762000"/>
      </a:accent1>
      <a:accent2>
        <a:srgbClr val="E5DBCB"/>
      </a:accent2>
      <a:accent3>
        <a:srgbClr val="63B1A4"/>
      </a:accent3>
      <a:accent4>
        <a:srgbClr val="E5DBCB"/>
      </a:accent4>
      <a:accent5>
        <a:srgbClr val="63B1A4"/>
      </a:accent5>
      <a:accent6>
        <a:srgbClr val="C3DDD7"/>
      </a:accent6>
      <a:hlink>
        <a:srgbClr val="3296EE"/>
      </a:hlink>
      <a:folHlink>
        <a:srgbClr val="3296E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lendar_x0020_Year xmlns="a74f41e8-2c9a-4a9a-8a86-1b2eca9cb15f" xsi:nil="true"/>
    <Cross_x002d_Curriculum_x0020_Priorities xmlns="d0426e0c-4a75-4487-8a8c-05f70a1c3a62" xsi:nil="true"/>
    <bc52f877b74e4892aa9edc07f5db4423 xmlns="d0426e0c-4a75-4487-8a8c-05f70a1c3a62">
      <Terms xmlns="http://schemas.microsoft.com/office/infopath/2007/PartnerControls"/>
    </bc52f877b74e4892aa9edc07f5db4423>
    <TaxCatchAll xmlns="a74f41e8-2c9a-4a9a-8a86-1b2eca9cb15f" xsi:nil="true"/>
    <Curriculum xmlns="d0426e0c-4a75-4487-8a8c-05f70a1c3a62" xsi:nil="true"/>
    <lcf76f155ced4ddcb4097134ff3c332f xmlns="d0426e0c-4a75-4487-8a8c-05f70a1c3a62">
      <Terms xmlns="http://schemas.microsoft.com/office/infopath/2007/PartnerControls"/>
    </lcf76f155ced4ddcb4097134ff3c332f>
    <TaxKeywordTaxHTField xmlns="a74f41e8-2c9a-4a9a-8a86-1b2eca9cb15f">
      <Terms xmlns="http://schemas.microsoft.com/office/infopath/2007/PartnerControls"/>
    </TaxKeywordTaxHTField>
    <_ResourceType xmlns="http://schemas.microsoft.com/sharepoint/v3/fields" xsi:nil="true"/>
    <Document_x0020_Status xmlns="a74f41e8-2c9a-4a9a-8a86-1b2eca9cb15f" xsi:nil="true"/>
    <General_x0020_Capabilities xmlns="d0426e0c-4a75-4487-8a8c-05f70a1c3a62" xsi:nil="true"/>
    <ResourcesType xmlns="d0426e0c-4a75-4487-8a8c-05f70a1c3a62" xsi:nil="true"/>
    <ResourceAudience xmlns="d0426e0c-4a75-4487-8a8c-05f70a1c3a62" xsi:nil="true"/>
    <ResourceTopic xmlns="d0426e0c-4a75-4487-8a8c-05f70a1c3a62" xsi:nil="true"/>
    <Term xmlns="d0426e0c-4a75-4487-8a8c-05f70a1c3a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5B4263F7BA4B4FB1DEE6AB7F3265F0" ma:contentTypeVersion="39" ma:contentTypeDescription="Create a new document." ma:contentTypeScope="" ma:versionID="9dd2aa3506707fee0b0fdff51dd23b3b">
  <xsd:schema xmlns:xsd="http://www.w3.org/2001/XMLSchema" xmlns:xs="http://www.w3.org/2001/XMLSchema" xmlns:p="http://schemas.microsoft.com/office/2006/metadata/properties" xmlns:ns2="a74f41e8-2c9a-4a9a-8a86-1b2eca9cb15f" xmlns:ns3="http://schemas.microsoft.com/sharepoint/v3/fields" xmlns:ns4="d0426e0c-4a75-4487-8a8c-05f70a1c3a62" targetNamespace="http://schemas.microsoft.com/office/2006/metadata/properties" ma:root="true" ma:fieldsID="41acfa0cfe686720ac037204149f2cc8" ns2:_="" ns3:_="" ns4:_="">
    <xsd:import namespace="a74f41e8-2c9a-4a9a-8a86-1b2eca9cb15f"/>
    <xsd:import namespace="http://schemas.microsoft.com/sharepoint/v3/fields"/>
    <xsd:import namespace="d0426e0c-4a75-4487-8a8c-05f70a1c3a62"/>
    <xsd:element name="properties">
      <xsd:complexType>
        <xsd:sequence>
          <xsd:element name="documentManagement">
            <xsd:complexType>
              <xsd:all>
                <xsd:element ref="ns2:Calendar_x0020_Year" minOccurs="0"/>
                <xsd:element ref="ns2:Document_x0020_Status" minOccurs="0"/>
                <xsd:element ref="ns3:_ResourceType" minOccurs="0"/>
                <xsd:element ref="ns4:bc52f877b74e4892aa9edc07f5db4423" minOccurs="0"/>
                <xsd:element ref="ns2:TaxCatchAll" minOccurs="0"/>
                <xsd:element ref="ns4:MediaServiceMetadata" minOccurs="0"/>
                <xsd:element ref="ns4:MediaServiceFastMetadata" minOccurs="0"/>
                <xsd:element ref="ns4:MediaServiceDateTaken" minOccurs="0"/>
                <xsd:element ref="ns4:MediaLengthInSeconds" minOccurs="0"/>
                <xsd:element ref="ns4:lcf76f155ced4ddcb4097134ff3c332f" minOccurs="0"/>
                <xsd:element ref="ns4:MediaServiceGenerationTime" minOccurs="0"/>
                <xsd:element ref="ns4:MediaServiceEventHashCode" minOccurs="0"/>
                <xsd:element ref="ns4:MediaServiceOCR" minOccurs="0"/>
                <xsd:element ref="ns2:TaxKeywordTaxHTField" minOccurs="0"/>
                <xsd:element ref="ns4:Cross_x002d_Curriculum_x0020_Priorities" minOccurs="0"/>
                <xsd:element ref="ns4:General_x0020_Capabilities" minOccurs="0"/>
                <xsd:element ref="ns2:SharedWithUsers" minOccurs="0"/>
                <xsd:element ref="ns2:SharedWithDetails" minOccurs="0"/>
                <xsd:element ref="ns4:ResourcesType" minOccurs="0"/>
                <xsd:element ref="ns4:ResourceAudience" minOccurs="0"/>
                <xsd:element ref="ns4:ResourceTopic" minOccurs="0"/>
                <xsd:element ref="ns4:Curriculum" minOccurs="0"/>
                <xsd:element ref="ns4:Term" minOccurs="0"/>
                <xsd:element ref="ns4:MediaServiceObjectDetectorVersions" minOccurs="0"/>
                <xsd:element ref="ns4:MediaServiceLocatio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Calendar_x0020_Year" ma:index="8" nillable="true" ma:displayName="Calendar Year" ma:list="{efc841cf-c008-4849-acd6-eb31f33685a0}" ma:internalName="Calendar_x0020_Year" ma:showField="CalendarYear" ma:web="a74f41e8-2c9a-4a9a-8a86-1b2eca9cb15f">
      <xsd:simpleType>
        <xsd:restriction base="dms:Lookup"/>
      </xsd:simpleType>
    </xsd:element>
    <xsd:element name="Document_x0020_Status" ma:index="9" nillable="true" ma:displayName="Document Status" ma:list="{c6e27091-794f-4218-8873-7e1e6bc71942}" ma:internalName="Document_x0020_Status" ma:showField="Documentstatus" ma:web="a74f41e8-2c9a-4a9a-8a86-1b2eca9cb15f">
      <xsd:simpleType>
        <xsd:restriction base="dms:Lookup"/>
      </xsd:simpleType>
    </xsd:element>
    <xsd:element name="TaxCatchAll" ma:index="13"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fba56b17-20de-4e09-aefb-c97c0efd6dbe" ma:termSetId="00000000-0000-0000-0000-000000000000" ma:anchorId="00000000-0000-0000-0000-000000000000" ma:open="true" ma:isKeyword="true">
      <xsd:complexType>
        <xsd:sequence>
          <xsd:element ref="pc:Terms" minOccurs="0" maxOccurs="1"/>
        </xsd:sequence>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sourceType" ma:index="10" nillable="true" ma:displayName="Resource Type" ma:description="A set of categories, functions, genres or aggregation levels" ma:internalName="_Resource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426e0c-4a75-4487-8a8c-05f70a1c3a62" elementFormDefault="qualified">
    <xsd:import namespace="http://schemas.microsoft.com/office/2006/documentManagement/types"/>
    <xsd:import namespace="http://schemas.microsoft.com/office/infopath/2007/PartnerControls"/>
    <xsd:element name="bc52f877b74e4892aa9edc07f5db4423" ma:index="12" nillable="true" ma:taxonomy="true" ma:internalName="bc52f877b74e4892aa9edc07f5db4423" ma:taxonomyFieldName="Topic" ma:displayName="Topic" ma:default="" ma:fieldId="{bc52f877-b74e-4892-aa9e-dc07f5db4423}" ma:sspId="fba56b17-20de-4e09-aefb-c97c0efd6dbe" ma:termSetId="43fe0924-5d85-4bf5-8df1-467cebe12fdd"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Cross_x002d_Curriculum_x0020_Priorities" ma:index="25" nillable="true" ma:displayName="Cross-Curriculum Priorities" ma:format="Dropdown" ma:internalName="Cross_x002d_Curriculum_x0020_Priorities">
      <xsd:complexType>
        <xsd:complexContent>
          <xsd:extension base="dms:MultiChoice">
            <xsd:sequence>
              <xsd:element name="Value" maxOccurs="unbounded" minOccurs="0" nillable="true">
                <xsd:simpleType>
                  <xsd:restriction base="dms:Choice">
                    <xsd:enumeration value="Aboriginal and Torres Strait Islander Histories and Cultures"/>
                    <xsd:enumeration value="Asia and Australia's Engagement with Asia"/>
                    <xsd:enumeration value="Sustainability"/>
                  </xsd:restriction>
                </xsd:simpleType>
              </xsd:element>
            </xsd:sequence>
          </xsd:extension>
        </xsd:complexContent>
      </xsd:complexType>
    </xsd:element>
    <xsd:element name="General_x0020_Capabilities" ma:index="26" nillable="true" ma:displayName="General Capabilities" ma:format="Dropdown" ma:internalName="General_x0020_Capabilities">
      <xsd:complexType>
        <xsd:complexContent>
          <xsd:extension base="dms:MultiChoice">
            <xsd:sequence>
              <xsd:element name="Value" maxOccurs="unbounded" minOccurs="0" nillable="true">
                <xsd:simpleType>
                  <xsd:restriction base="dms:Choice">
                    <xsd:enumeration value="Literacy"/>
                    <xsd:enumeration value="Numeracy"/>
                    <xsd:enumeration value="Information and Communication Technology (ICT) Capability"/>
                    <xsd:enumeration value="Critical and Creative Thinking"/>
                    <xsd:enumeration value="Personal and Social Capability"/>
                    <xsd:enumeration value="Ethical Understanding"/>
                    <xsd:enumeration value="Intercultural Understanding"/>
                  </xsd:restriction>
                </xsd:simpleType>
              </xsd:element>
            </xsd:sequence>
          </xsd:extension>
        </xsd:complexContent>
      </xsd:complexType>
    </xsd:element>
    <xsd:element name="ResourcesType" ma:index="29" nillable="true" ma:displayName="Resources Type" ma:format="Dropdown" ma:internalName="ResourcesType">
      <xsd:complexType>
        <xsd:complexContent>
          <xsd:extension base="dms:MultiChoice">
            <xsd:sequence>
              <xsd:element name="Value" maxOccurs="unbounded" minOccurs="0" nillable="true">
                <xsd:simpleType>
                  <xsd:restriction base="dms:Choice">
                    <xsd:enumeration value="Assembly"/>
                    <xsd:enumeration value="Fact Sheet and Report"/>
                    <xsd:enumeration value="Film"/>
                    <xsd:enumeration value="Fundraising"/>
                    <xsd:enumeration value="Game"/>
                    <xsd:enumeration value="Guide"/>
                    <xsd:enumeration value="Image"/>
                    <xsd:enumeration value="Lesson and Unit"/>
                    <xsd:enumeration value="Poster"/>
                    <xsd:enumeration value="Prayer / Reflection"/>
                    <xsd:enumeration value="Quiz"/>
                    <xsd:enumeration value="Case Study"/>
                  </xsd:restriction>
                </xsd:simpleType>
              </xsd:element>
            </xsd:sequence>
          </xsd:extension>
        </xsd:complexContent>
      </xsd:complexType>
    </xsd:element>
    <xsd:element name="ResourceAudience" ma:index="30" nillable="true" ma:displayName="Resource Audience" ma:format="Dropdown" ma:internalName="ResourceAudience">
      <xsd:complexType>
        <xsd:complexContent>
          <xsd:extension base="dms:MultiChoice">
            <xsd:sequence>
              <xsd:element name="Value" maxOccurs="unbounded" minOccurs="0" nillable="true">
                <xsd:simpleType>
                  <xsd:restriction base="dms:Choice">
                    <xsd:enumeration value="Lower Primary F-2"/>
                    <xsd:enumeration value="Middle primary 3-4"/>
                    <xsd:enumeration value="Upper Primary 5-6"/>
                    <xsd:enumeration value="Upper Primary 3-6"/>
                    <xsd:enumeration value="Secondary"/>
                    <xsd:enumeration value="Youth"/>
                    <xsd:enumeration value="Parish"/>
                    <xsd:enumeration value="Teacher"/>
                    <xsd:enumeration value="Choice 9"/>
                  </xsd:restriction>
                </xsd:simpleType>
              </xsd:element>
            </xsd:sequence>
          </xsd:extension>
        </xsd:complexContent>
      </xsd:complexType>
    </xsd:element>
    <xsd:element name="ResourceTopic" ma:index="31" nillable="true" ma:displayName="Resource Topic" ma:format="Dropdown" ma:internalName="ResourceTopic">
      <xsd:complexType>
        <xsd:complexContent>
          <xsd:extension base="dms:MultiChoice">
            <xsd:sequence>
              <xsd:element name="Value" maxOccurs="unbounded" minOccurs="0" nillable="true">
                <xsd:simpleType>
                  <xsd:restriction base="dms:Choice">
                    <xsd:enumeration value="About Caritas"/>
                    <xsd:enumeration value="Advocacy and Campaigns"/>
                    <xsd:enumeration value="Catholic Identity"/>
                    <xsd:enumeration value="Catholic Social Teaching"/>
                    <xsd:enumeration value="Disability"/>
                    <xsd:enumeration value="Emergencies"/>
                    <xsd:enumeration value="Environment, Climate Justice, DRR"/>
                    <xsd:enumeration value="Food Security and Agriculture"/>
                    <xsd:enumeration value="Gender Equality / Women"/>
                    <xsd:enumeration value="Health"/>
                    <xsd:enumeration value="Human Trafficking, Modern Slavery and Fair Trade"/>
                    <xsd:enumeration value="Indigenous Peoples"/>
                    <xsd:enumeration value="Laudato Si'"/>
                    <xsd:enumeration value="Peace and Conflict"/>
                    <xsd:enumeration value="Poverty"/>
                    <xsd:enumeration value="Project Compassion"/>
                    <xsd:enumeration value="Refugees and Forced Migration"/>
                    <xsd:enumeration value="Sustainable Development Goals and Human Rights"/>
                    <xsd:enumeration value="Water and Sanitation"/>
                    <xsd:enumeration value="Religion"/>
                    <xsd:enumeration value="First Nations Australians"/>
                    <xsd:enumeration value="Choice 22"/>
                  </xsd:restriction>
                </xsd:simpleType>
              </xsd:element>
            </xsd:sequence>
          </xsd:extension>
        </xsd:complexContent>
      </xsd:complexType>
    </xsd:element>
    <xsd:element name="Curriculum" ma:index="32" nillable="true" ma:displayName="Curriculum" ma:format="Dropdown" ma:internalName="Curriculum">
      <xsd:complexType>
        <xsd:complexContent>
          <xsd:extension base="dms:MultiChoice">
            <xsd:sequence>
              <xsd:element name="Value" maxOccurs="unbounded" minOccurs="0" nillable="true">
                <xsd:simpleType>
                  <xsd:restriction base="dms:Choice">
                    <xsd:enumeration value="Civics and Citizenship"/>
                    <xsd:enumeration value="Economics and Business"/>
                    <xsd:enumeration value="English"/>
                    <xsd:enumeration value="Geography"/>
                    <xsd:enumeration value="HASS"/>
                    <xsd:enumeration value="Health and PE"/>
                    <xsd:enumeration value="History"/>
                    <xsd:enumeration value="Languages"/>
                    <xsd:enumeration value="Mathematics"/>
                    <xsd:enumeration value="Religious Education"/>
                    <xsd:enumeration value="Science"/>
                    <xsd:enumeration value="Technologies "/>
                    <xsd:enumeration value="Choice 13"/>
                  </xsd:restriction>
                </xsd:simpleType>
              </xsd:element>
            </xsd:sequence>
          </xsd:extension>
        </xsd:complexContent>
      </xsd:complexType>
    </xsd:element>
    <xsd:element name="Term" ma:index="33" nillable="true" ma:displayName="Term" ma:format="Dropdown" ma:internalName="Term">
      <xsd:complexType>
        <xsd:complexContent>
          <xsd:extension base="dms:MultiChoice">
            <xsd:sequence>
              <xsd:element name="Value" maxOccurs="unbounded" minOccurs="0" nillable="true">
                <xsd:simpleType>
                  <xsd:restriction base="dms:Choice">
                    <xsd:enumeration value="Term 1 "/>
                    <xsd:enumeration value="Term 2"/>
                    <xsd:enumeration value="Term 3"/>
                    <xsd:enumeration value="Term 4"/>
                  </xsd:restriction>
                </xsd:simpleType>
              </xsd:element>
            </xsd:sequence>
          </xsd:extension>
        </xsd:complexContent>
      </xsd:complex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Location" ma:index="35" nillable="true" ma:displayName="Location" ma:indexed="true" ma:internalName="MediaServiceLocation"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E9FC7-F488-4CBC-BC57-3C13B4B4EA8E}">
  <ds:schemaRefs>
    <ds:schemaRef ds:uri="a74f41e8-2c9a-4a9a-8a86-1b2eca9cb15f"/>
    <ds:schemaRef ds:uri="http://schemas.microsoft.com/sharepoint/v3/fields"/>
    <ds:schemaRef ds:uri="http://schemas.microsoft.com/office/2006/documentManagement/types"/>
    <ds:schemaRef ds:uri="d0426e0c-4a75-4487-8a8c-05f70a1c3a62"/>
    <ds:schemaRef ds:uri="http://www.w3.org/XML/1998/namespac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F1602AB5-AFD4-4B72-A6B7-C9CB3B1D5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f41e8-2c9a-4a9a-8a86-1b2eca9cb15f"/>
    <ds:schemaRef ds:uri="http://schemas.microsoft.com/sharepoint/v3/fields"/>
    <ds:schemaRef ds:uri="d0426e0c-4a75-4487-8a8c-05f70a1c3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4115</TotalTime>
  <Words>1171</Words>
  <Application>Microsoft Office PowerPoint</Application>
  <PresentationFormat>Widescreen</PresentationFormat>
  <Paragraphs>99</Paragraphs>
  <Slides>16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Garamond</vt:lpstr>
      <vt:lpstr>Roboto</vt:lpstr>
      <vt:lpstr>Roboto light</vt:lpstr>
      <vt:lpstr>Roboto light</vt:lpstr>
      <vt:lpstr>Segoe UI</vt:lpstr>
      <vt:lpstr>Times New Roman</vt:lpstr>
      <vt:lpstr>Education PPT Template</vt:lpstr>
      <vt:lpstr>Teacher Information</vt:lpstr>
      <vt:lpstr>STUDENTS</vt:lpstr>
      <vt:lpstr>PowerPoint Presentation</vt:lpstr>
      <vt:lpstr>An introduction to Caritas Australia</vt:lpstr>
      <vt:lpstr>About us</vt:lpstr>
      <vt:lpstr>PowerPoint Presentation</vt:lpstr>
      <vt:lpstr>About Caritas</vt:lpstr>
      <vt:lpstr>Why?</vt:lpstr>
      <vt:lpstr>What do we do?</vt:lpstr>
      <vt:lpstr>Aid</vt:lpstr>
      <vt:lpstr>Community development</vt:lpstr>
      <vt:lpstr>Community Development - examples</vt:lpstr>
      <vt:lpstr>Advocacy</vt:lpstr>
      <vt:lpstr>Raising awareness</vt:lpstr>
      <vt:lpstr>Fundraising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Caritas Australia- An introduction</dc:title>
  <dc:creator>NicoleD@caritas.org.au</dc:creator>
  <cp:lastModifiedBy>Nicole Dobrohotoff</cp:lastModifiedBy>
  <cp:revision>246</cp:revision>
  <dcterms:created xsi:type="dcterms:W3CDTF">2014-11-30T23:21:17Z</dcterms:created>
  <dcterms:modified xsi:type="dcterms:W3CDTF">2024-05-20T04:38:05Z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0x0101007A5B4263F7BA4B4FB1DEE6AB7F3265F0</vt:lpwstr>
  </property>
  <property fmtid="{D5CDD505-2E9C-101B-9397-08002B2CF9AE}" pid="3" name="_dlc_DocIdItemGuid">
    <vt:lpwstr>d7ee03d9-074b-4786-bb99-1c6adf13a550</vt:lpwstr>
  </property>
  <property fmtid="{D5CDD505-2E9C-101B-9397-08002B2CF9AE}" pid="4" name="TaxKeyword">
    <vt:lpwstr/>
  </property>
  <property fmtid="{D5CDD505-2E9C-101B-9397-08002B2CF9AE}" pid="5" name="Topic">
    <vt:lpwstr/>
  </property>
  <property fmtid="{D5CDD505-2E9C-101B-9397-08002B2CF9AE}" pid="6" name="MediaServiceImageTags">
    <vt:lpwstr/>
  </property>
</Properties>
</file>