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7" r:id="rId4"/>
    <p:sldMasterId id="2147483816" r:id="rId5"/>
  </p:sldMasterIdLst>
  <p:notesMasterIdLst>
    <p:notesMasterId r:id="rId32"/>
  </p:notesMasterIdLst>
  <p:handoutMasterIdLst>
    <p:handoutMasterId r:id="rId33"/>
  </p:handoutMasterIdLst>
  <p:sldIdLst>
    <p:sldId id="282" r:id="rId6"/>
    <p:sldId id="329" r:id="rId7"/>
    <p:sldId id="484" r:id="rId8"/>
    <p:sldId id="478" r:id="rId9"/>
    <p:sldId id="333" r:id="rId10"/>
    <p:sldId id="328" r:id="rId11"/>
    <p:sldId id="322" r:id="rId12"/>
    <p:sldId id="342" r:id="rId13"/>
    <p:sldId id="341" r:id="rId14"/>
    <p:sldId id="285" r:id="rId15"/>
    <p:sldId id="284" r:id="rId16"/>
    <p:sldId id="318" r:id="rId17"/>
    <p:sldId id="319" r:id="rId18"/>
    <p:sldId id="321" r:id="rId19"/>
    <p:sldId id="347" r:id="rId20"/>
    <p:sldId id="324" r:id="rId21"/>
    <p:sldId id="325" r:id="rId22"/>
    <p:sldId id="338" r:id="rId23"/>
    <p:sldId id="344" r:id="rId24"/>
    <p:sldId id="343" r:id="rId25"/>
    <p:sldId id="335" r:id="rId26"/>
    <p:sldId id="326" r:id="rId27"/>
    <p:sldId id="348" r:id="rId28"/>
    <p:sldId id="327" r:id="rId29"/>
    <p:sldId id="339" r:id="rId30"/>
    <p:sldId id="272"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95" userDrawn="1">
          <p15:clr>
            <a:srgbClr val="A4A3A4"/>
          </p15:clr>
        </p15:guide>
        <p15:guide id="2" orient="horz" pos="4020" userDrawn="1">
          <p15:clr>
            <a:srgbClr val="A4A3A4"/>
          </p15:clr>
        </p15:guide>
        <p15:guide id="3" pos="5352" userDrawn="1">
          <p15:clr>
            <a:srgbClr val="A4A3A4"/>
          </p15:clr>
        </p15:guide>
        <p15:guide id="4" pos="704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3C21B81-68C7-CDC9-5D1E-2BF4DC3C010B}" name="Nicole Dobrohotoff" initials="ND" userId="S::nicoled@caritas.org.au::2dc4cf58-dc7e-422a-950b-38460c74cb7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Nicole Dobrohotoff" initials="ND" lastIdx="14" clrIdx="0">
    <p:extLst>
      <p:ext uri="{19B8F6BF-5375-455C-9EA6-DF929625EA0E}">
        <p15:presenceInfo xmlns:p15="http://schemas.microsoft.com/office/powerpoint/2012/main" userId="S-1-5-21-568877940-3399399001-4121681156-2163" providerId="AD"/>
      </p:ext>
    </p:extLst>
  </p:cmAuthor>
  <p:cmAuthor id="2" name="Nicole Dobrohotoff" initials="ND [2]" lastIdx="9" clrIdx="1">
    <p:extLst>
      <p:ext uri="{19B8F6BF-5375-455C-9EA6-DF929625EA0E}">
        <p15:presenceInfo xmlns:p15="http://schemas.microsoft.com/office/powerpoint/2012/main" userId="S::nicoled@caritas.org.au::2dc4cf58-dc7e-422a-950b-38460c74cb76" providerId="AD"/>
      </p:ext>
    </p:extLst>
  </p:cmAuthor>
  <p:cmAuthor id="3" name="Dr Rebekah Pryor" initials="DRP" lastIdx="1" clrIdx="2">
    <p:extLst>
      <p:ext uri="{19B8F6BF-5375-455C-9EA6-DF929625EA0E}">
        <p15:presenceInfo xmlns:p15="http://schemas.microsoft.com/office/powerpoint/2012/main" userId="S-1-5-21-568877940-3399399001-4121681156-7401" providerId="AD"/>
      </p:ext>
    </p:extLst>
  </p:cmAuthor>
  <p:cmAuthor id="4" name="Dr Rebekah Pryor" initials="DP" lastIdx="3" clrIdx="3">
    <p:extLst>
      <p:ext uri="{19B8F6BF-5375-455C-9EA6-DF929625EA0E}">
        <p15:presenceInfo xmlns:p15="http://schemas.microsoft.com/office/powerpoint/2012/main" userId="S::rebekah.pryor@caritas.org.au::8d859597-0c52-4ddc-b3e3-bd9b1ef69f34" providerId="AD"/>
      </p:ext>
    </p:extLst>
  </p:cmAuthor>
  <p:cmAuthor id="5" name="Kiri Olsen" initials="KO" lastIdx="1" clrIdx="4">
    <p:extLst>
      <p:ext uri="{19B8F6BF-5375-455C-9EA6-DF929625EA0E}">
        <p15:presenceInfo xmlns:p15="http://schemas.microsoft.com/office/powerpoint/2012/main" userId="S::kiri.olsen@caritas.org.au::dd5d6bfb-7d55-493f-a26c-f74a27cf4315" providerId="AD"/>
      </p:ext>
    </p:extLst>
  </p:cmAuthor>
  <p:cmAuthor id="6" name="Christine Rhazi" initials="CR" lastIdx="1" clrIdx="5">
    <p:extLst>
      <p:ext uri="{19B8F6BF-5375-455C-9EA6-DF929625EA0E}">
        <p15:presenceInfo xmlns:p15="http://schemas.microsoft.com/office/powerpoint/2012/main" userId="S::christine.rhazi@caritas.org.au::35f5991c-de65-4aaf-ad61-0287e391aff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62000"/>
    <a:srgbClr val="0C244C"/>
    <a:srgbClr val="68C6A4"/>
    <a:srgbClr val="63B1A4"/>
    <a:srgbClr val="FBC858"/>
    <a:srgbClr val="DF918A"/>
    <a:srgbClr val="CD594F"/>
    <a:srgbClr val="C3DDD7"/>
    <a:srgbClr val="D86075"/>
    <a:srgbClr val="82B5B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214EF0-F9E2-28C7-0DD5-D77EE587C2C7}" v="25" dt="2023-04-05T00:29:47.209"/>
    <p1510:client id="{1858C1F0-0DFB-1DC0-07A5-B418A18D4389}" v="47" dt="2023-04-05T01:10:30.675"/>
    <p1510:client id="{23AC4530-9925-7CD3-7DFF-73EE55CD96FC}" v="39" dt="2023-04-04T06:14:32.149"/>
    <p1510:client id="{390921C5-000C-C249-DA7C-A92EA1F3FDA5}" v="1" dt="2023-04-04T07:31:47.427"/>
    <p1510:client id="{748C9C4C-F039-C6BE-4F4F-D3DAD7D23BC0}" v="23" dt="2023-04-05T00:22:10.872"/>
    <p1510:client id="{8238FD75-17AE-E41A-9285-221D0AB567D1}" v="35" dt="2023-04-05T00:42:13.050"/>
    <p1510:client id="{AD8AB6E2-8659-BBF9-1E7D-336499F024F1}" v="3" dt="2023-05-08T02:35:57.818"/>
    <p1510:client id="{FB4A89F9-26CA-9D56-26CC-CC050133C33D}" v="10" dt="2023-04-05T01:40:43.061"/>
    <p1510:client id="{FFDD978A-F002-0DA2-9637-DE929C978C61}" v="47" dt="2023-05-12T04:20:43.9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90" y="1068"/>
      </p:cViewPr>
      <p:guideLst>
        <p:guide orient="horz" pos="2795"/>
        <p:guide orient="horz" pos="4020"/>
        <p:guide pos="5352"/>
        <p:guide pos="7045"/>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6/11/relationships/changesInfo" Target="changesInfos/changesInfo1.xml"/><Relationship Id="rId21" Type="http://schemas.openxmlformats.org/officeDocument/2006/relationships/slide" Target="slides/slide16.xml"/><Relationship Id="rId34" Type="http://schemas.openxmlformats.org/officeDocument/2006/relationships/commentAuthors" Target="commen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handoutMaster" Target="handoutMasters/handoutMaster1.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ine Rhazi" userId="S::christine.rhazi@caritas.org.au::35f5991c-de65-4aaf-ad61-0287e391aff4" providerId="AD" clId="Web-{390921C5-000C-C249-DA7C-A92EA1F3FDA5}"/>
    <pc:docChg chg="modSld">
      <pc:chgData name="Christine Rhazi" userId="S::christine.rhazi@caritas.org.au::35f5991c-de65-4aaf-ad61-0287e391aff4" providerId="AD" clId="Web-{390921C5-000C-C249-DA7C-A92EA1F3FDA5}" dt="2023-04-04T07:31:47.427" v="0" actId="1076"/>
      <pc:docMkLst>
        <pc:docMk/>
      </pc:docMkLst>
      <pc:sldChg chg="modSp">
        <pc:chgData name="Christine Rhazi" userId="S::christine.rhazi@caritas.org.au::35f5991c-de65-4aaf-ad61-0287e391aff4" providerId="AD" clId="Web-{390921C5-000C-C249-DA7C-A92EA1F3FDA5}" dt="2023-04-04T07:31:47.427" v="0" actId="1076"/>
        <pc:sldMkLst>
          <pc:docMk/>
          <pc:sldMk cId="305846674" sldId="344"/>
        </pc:sldMkLst>
        <pc:picChg chg="mod">
          <ac:chgData name="Christine Rhazi" userId="S::christine.rhazi@caritas.org.au::35f5991c-de65-4aaf-ad61-0287e391aff4" providerId="AD" clId="Web-{390921C5-000C-C249-DA7C-A92EA1F3FDA5}" dt="2023-04-04T07:31:47.427" v="0" actId="1076"/>
          <ac:picMkLst>
            <pc:docMk/>
            <pc:sldMk cId="305846674" sldId="344"/>
            <ac:picMk id="3" creationId="{A0EE3DFC-2398-42E5-B539-D09AA43BBD25}"/>
          </ac:picMkLst>
        </pc:picChg>
      </pc:sldChg>
    </pc:docChg>
  </pc:docChgLst>
  <pc:docChgLst>
    <pc:chgData name="Dr Rebekah Pryor" userId="S::rebekah.pryor@caritas.org.au::8d859597-0c52-4ddc-b3e3-bd9b1ef69f34" providerId="AD" clId="Web-{AD8AB6E2-8659-BBF9-1E7D-336499F024F1}"/>
    <pc:docChg chg="sldOrd">
      <pc:chgData name="Dr Rebekah Pryor" userId="S::rebekah.pryor@caritas.org.au::8d859597-0c52-4ddc-b3e3-bd9b1ef69f34" providerId="AD" clId="Web-{AD8AB6E2-8659-BBF9-1E7D-336499F024F1}" dt="2023-05-08T02:35:57.818" v="2"/>
      <pc:docMkLst>
        <pc:docMk/>
      </pc:docMkLst>
      <pc:sldChg chg="ord">
        <pc:chgData name="Dr Rebekah Pryor" userId="S::rebekah.pryor@caritas.org.au::8d859597-0c52-4ddc-b3e3-bd9b1ef69f34" providerId="AD" clId="Web-{AD8AB6E2-8659-BBF9-1E7D-336499F024F1}" dt="2023-05-08T02:35:07.551" v="0"/>
        <pc:sldMkLst>
          <pc:docMk/>
          <pc:sldMk cId="3451400038" sldId="282"/>
        </pc:sldMkLst>
      </pc:sldChg>
      <pc:sldChg chg="ord">
        <pc:chgData name="Dr Rebekah Pryor" userId="S::rebekah.pryor@caritas.org.au::8d859597-0c52-4ddc-b3e3-bd9b1ef69f34" providerId="AD" clId="Web-{AD8AB6E2-8659-BBF9-1E7D-336499F024F1}" dt="2023-05-08T02:35:57.786" v="1"/>
        <pc:sldMkLst>
          <pc:docMk/>
          <pc:sldMk cId="3135306875" sldId="329"/>
        </pc:sldMkLst>
      </pc:sldChg>
      <pc:sldChg chg="ord">
        <pc:chgData name="Dr Rebekah Pryor" userId="S::rebekah.pryor@caritas.org.au::8d859597-0c52-4ddc-b3e3-bd9b1ef69f34" providerId="AD" clId="Web-{AD8AB6E2-8659-BBF9-1E7D-336499F024F1}" dt="2023-05-08T02:35:57.818" v="2"/>
        <pc:sldMkLst>
          <pc:docMk/>
          <pc:sldMk cId="3456642859" sldId="484"/>
        </pc:sldMkLst>
      </pc:sldChg>
    </pc:docChg>
  </pc:docChgLst>
  <pc:docChgLst>
    <pc:chgData name="Dr Rebekah Pryor" userId="S::rebekah.pryor@caritas.org.au::8d859597-0c52-4ddc-b3e3-bd9b1ef69f34" providerId="AD" clId="Web-{748C9C4C-F039-C6BE-4F4F-D3DAD7D23BC0}"/>
    <pc:docChg chg="modSld">
      <pc:chgData name="Dr Rebekah Pryor" userId="S::rebekah.pryor@caritas.org.au::8d859597-0c52-4ddc-b3e3-bd9b1ef69f34" providerId="AD" clId="Web-{748C9C4C-F039-C6BE-4F4F-D3DAD7D23BC0}" dt="2023-04-05T00:22:10.872" v="74"/>
      <pc:docMkLst>
        <pc:docMk/>
      </pc:docMkLst>
      <pc:sldChg chg="modSp">
        <pc:chgData name="Dr Rebekah Pryor" userId="S::rebekah.pryor@caritas.org.au::8d859597-0c52-4ddc-b3e3-bd9b1ef69f34" providerId="AD" clId="Web-{748C9C4C-F039-C6BE-4F4F-D3DAD7D23BC0}" dt="2023-04-05T00:20:02.614" v="70"/>
        <pc:sldMkLst>
          <pc:docMk/>
          <pc:sldMk cId="1517174278" sldId="284"/>
        </pc:sldMkLst>
        <pc:picChg chg="mod">
          <ac:chgData name="Dr Rebekah Pryor" userId="S::rebekah.pryor@caritas.org.au::8d859597-0c52-4ddc-b3e3-bd9b1ef69f34" providerId="AD" clId="Web-{748C9C4C-F039-C6BE-4F4F-D3DAD7D23BC0}" dt="2023-04-05T00:20:02.614" v="70"/>
          <ac:picMkLst>
            <pc:docMk/>
            <pc:sldMk cId="1517174278" sldId="284"/>
            <ac:picMk id="3" creationId="{7EF9D635-1980-4F07-BE62-6639388277C0}"/>
          </ac:picMkLst>
        </pc:picChg>
      </pc:sldChg>
      <pc:sldChg chg="modSp">
        <pc:chgData name="Dr Rebekah Pryor" userId="S::rebekah.pryor@caritas.org.au::8d859597-0c52-4ddc-b3e3-bd9b1ef69f34" providerId="AD" clId="Web-{748C9C4C-F039-C6BE-4F4F-D3DAD7D23BC0}" dt="2023-04-05T00:19:34.159" v="68"/>
        <pc:sldMkLst>
          <pc:docMk/>
          <pc:sldMk cId="3614541816" sldId="285"/>
        </pc:sldMkLst>
        <pc:picChg chg="mod">
          <ac:chgData name="Dr Rebekah Pryor" userId="S::rebekah.pryor@caritas.org.au::8d859597-0c52-4ddc-b3e3-bd9b1ef69f34" providerId="AD" clId="Web-{748C9C4C-F039-C6BE-4F4F-D3DAD7D23BC0}" dt="2023-04-05T00:19:34.159" v="68"/>
          <ac:picMkLst>
            <pc:docMk/>
            <pc:sldMk cId="3614541816" sldId="285"/>
            <ac:picMk id="2" creationId="{A1BC63F4-ED1F-4673-9B3C-F81561ADA7D8}"/>
          </ac:picMkLst>
        </pc:picChg>
      </pc:sldChg>
      <pc:sldChg chg="modSp">
        <pc:chgData name="Dr Rebekah Pryor" userId="S::rebekah.pryor@caritas.org.au::8d859597-0c52-4ddc-b3e3-bd9b1ef69f34" providerId="AD" clId="Web-{748C9C4C-F039-C6BE-4F4F-D3DAD7D23BC0}" dt="2023-04-05T00:22:10.872" v="74"/>
        <pc:sldMkLst>
          <pc:docMk/>
          <pc:sldMk cId="3084201851" sldId="318"/>
        </pc:sldMkLst>
        <pc:picChg chg="mod">
          <ac:chgData name="Dr Rebekah Pryor" userId="S::rebekah.pryor@caritas.org.au::8d859597-0c52-4ddc-b3e3-bd9b1ef69f34" providerId="AD" clId="Web-{748C9C4C-F039-C6BE-4F4F-D3DAD7D23BC0}" dt="2023-04-05T00:22:10.872" v="74"/>
          <ac:picMkLst>
            <pc:docMk/>
            <pc:sldMk cId="3084201851" sldId="318"/>
            <ac:picMk id="3" creationId="{A2F4073E-2218-495B-96DF-1143BD158FEB}"/>
          </ac:picMkLst>
        </pc:picChg>
      </pc:sldChg>
      <pc:sldChg chg="modSp">
        <pc:chgData name="Dr Rebekah Pryor" userId="S::rebekah.pryor@caritas.org.au::8d859597-0c52-4ddc-b3e3-bd9b1ef69f34" providerId="AD" clId="Web-{748C9C4C-F039-C6BE-4F4F-D3DAD7D23BC0}" dt="2023-04-05T00:15:21.236" v="58"/>
        <pc:sldMkLst>
          <pc:docMk/>
          <pc:sldMk cId="2679648416" sldId="322"/>
        </pc:sldMkLst>
        <pc:picChg chg="mod">
          <ac:chgData name="Dr Rebekah Pryor" userId="S::rebekah.pryor@caritas.org.au::8d859597-0c52-4ddc-b3e3-bd9b1ef69f34" providerId="AD" clId="Web-{748C9C4C-F039-C6BE-4F4F-D3DAD7D23BC0}" dt="2023-04-05T00:15:21.236" v="58"/>
          <ac:picMkLst>
            <pc:docMk/>
            <pc:sldMk cId="2679648416" sldId="322"/>
            <ac:picMk id="3" creationId="{CD06BEDF-054A-4D89-806D-0A45EA1FF736}"/>
          </ac:picMkLst>
        </pc:picChg>
      </pc:sldChg>
      <pc:sldChg chg="modSp modNotes">
        <pc:chgData name="Dr Rebekah Pryor" userId="S::rebekah.pryor@caritas.org.au::8d859597-0c52-4ddc-b3e3-bd9b1ef69f34" providerId="AD" clId="Web-{748C9C4C-F039-C6BE-4F4F-D3DAD7D23BC0}" dt="2023-04-05T00:14:56.906" v="56"/>
        <pc:sldMkLst>
          <pc:docMk/>
          <pc:sldMk cId="3660124642" sldId="333"/>
        </pc:sldMkLst>
        <pc:picChg chg="mod">
          <ac:chgData name="Dr Rebekah Pryor" userId="S::rebekah.pryor@caritas.org.au::8d859597-0c52-4ddc-b3e3-bd9b1ef69f34" providerId="AD" clId="Web-{748C9C4C-F039-C6BE-4F4F-D3DAD7D23BC0}" dt="2023-04-05T00:14:56.906" v="56"/>
          <ac:picMkLst>
            <pc:docMk/>
            <pc:sldMk cId="3660124642" sldId="333"/>
            <ac:picMk id="5" creationId="{6FF98454-74A6-4146-924E-46E0FE16A69F}"/>
          </ac:picMkLst>
        </pc:picChg>
      </pc:sldChg>
      <pc:sldChg chg="modSp">
        <pc:chgData name="Dr Rebekah Pryor" userId="S::rebekah.pryor@caritas.org.au::8d859597-0c52-4ddc-b3e3-bd9b1ef69f34" providerId="AD" clId="Web-{748C9C4C-F039-C6BE-4F4F-D3DAD7D23BC0}" dt="2023-04-05T00:17:22.150" v="65"/>
        <pc:sldMkLst>
          <pc:docMk/>
          <pc:sldMk cId="779661240" sldId="341"/>
        </pc:sldMkLst>
        <pc:picChg chg="mod">
          <ac:chgData name="Dr Rebekah Pryor" userId="S::rebekah.pryor@caritas.org.au::8d859597-0c52-4ddc-b3e3-bd9b1ef69f34" providerId="AD" clId="Web-{748C9C4C-F039-C6BE-4F4F-D3DAD7D23BC0}" dt="2023-04-05T00:17:22.150" v="65"/>
          <ac:picMkLst>
            <pc:docMk/>
            <pc:sldMk cId="779661240" sldId="341"/>
            <ac:picMk id="7" creationId="{D936D18F-6106-45D1-B16C-B5548DA74708}"/>
          </ac:picMkLst>
        </pc:picChg>
      </pc:sldChg>
      <pc:sldChg chg="modSp">
        <pc:chgData name="Dr Rebekah Pryor" userId="S::rebekah.pryor@caritas.org.au::8d859597-0c52-4ddc-b3e3-bd9b1ef69f34" providerId="AD" clId="Web-{748C9C4C-F039-C6BE-4F4F-D3DAD7D23BC0}" dt="2023-04-05T00:16:05.473" v="61"/>
        <pc:sldMkLst>
          <pc:docMk/>
          <pc:sldMk cId="1423924728" sldId="342"/>
        </pc:sldMkLst>
        <pc:picChg chg="mod">
          <ac:chgData name="Dr Rebekah Pryor" userId="S::rebekah.pryor@caritas.org.au::8d859597-0c52-4ddc-b3e3-bd9b1ef69f34" providerId="AD" clId="Web-{748C9C4C-F039-C6BE-4F4F-D3DAD7D23BC0}" dt="2023-04-05T00:15:43.597" v="59"/>
          <ac:picMkLst>
            <pc:docMk/>
            <pc:sldMk cId="1423924728" sldId="342"/>
            <ac:picMk id="3" creationId="{1F97341B-7B08-494A-97EB-4BEC6DECD0BC}"/>
          </ac:picMkLst>
        </pc:picChg>
        <pc:picChg chg="mod">
          <ac:chgData name="Dr Rebekah Pryor" userId="S::rebekah.pryor@caritas.org.au::8d859597-0c52-4ddc-b3e3-bd9b1ef69f34" providerId="AD" clId="Web-{748C9C4C-F039-C6BE-4F4F-D3DAD7D23BC0}" dt="2023-04-05T00:16:05.473" v="61"/>
          <ac:picMkLst>
            <pc:docMk/>
            <pc:sldMk cId="1423924728" sldId="342"/>
            <ac:picMk id="7" creationId="{6B9F35BD-AB9E-408C-BD41-07C9ADE62E81}"/>
          </ac:picMkLst>
        </pc:picChg>
      </pc:sldChg>
      <pc:sldChg chg="modNotes">
        <pc:chgData name="Dr Rebekah Pryor" userId="S::rebekah.pryor@caritas.org.au::8d859597-0c52-4ddc-b3e3-bd9b1ef69f34" providerId="AD" clId="Web-{748C9C4C-F039-C6BE-4F4F-D3DAD7D23BC0}" dt="2023-04-05T00:12:06.942" v="34"/>
        <pc:sldMkLst>
          <pc:docMk/>
          <pc:sldMk cId="3904572445" sldId="348"/>
        </pc:sldMkLst>
      </pc:sldChg>
    </pc:docChg>
  </pc:docChgLst>
  <pc:docChgLst>
    <pc:chgData name="Dr Rebekah Pryor" userId="8d859597-0c52-4ddc-b3e3-bd9b1ef69f34" providerId="ADAL" clId="{D9909133-8D52-4054-9115-8B44D30649B4}"/>
    <pc:docChg chg="modSld">
      <pc:chgData name="Dr Rebekah Pryor" userId="8d859597-0c52-4ddc-b3e3-bd9b1ef69f34" providerId="ADAL" clId="{D9909133-8D52-4054-9115-8B44D30649B4}" dt="2023-04-05T04:48:15.699" v="3812" actId="20577"/>
      <pc:docMkLst>
        <pc:docMk/>
      </pc:docMkLst>
      <pc:sldChg chg="modSp">
        <pc:chgData name="Dr Rebekah Pryor" userId="8d859597-0c52-4ddc-b3e3-bd9b1ef69f34" providerId="ADAL" clId="{D9909133-8D52-4054-9115-8B44D30649B4}" dt="2023-04-05T04:24:10.379" v="648" actId="962"/>
        <pc:sldMkLst>
          <pc:docMk/>
          <pc:sldMk cId="1517174278" sldId="284"/>
        </pc:sldMkLst>
        <pc:picChg chg="mod">
          <ac:chgData name="Dr Rebekah Pryor" userId="8d859597-0c52-4ddc-b3e3-bd9b1ef69f34" providerId="ADAL" clId="{D9909133-8D52-4054-9115-8B44D30649B4}" dt="2023-04-05T04:24:10.379" v="648" actId="962"/>
          <ac:picMkLst>
            <pc:docMk/>
            <pc:sldMk cId="1517174278" sldId="284"/>
            <ac:picMk id="3" creationId="{7EF9D635-1980-4F07-BE62-6639388277C0}"/>
          </ac:picMkLst>
        </pc:picChg>
      </pc:sldChg>
      <pc:sldChg chg="modSp">
        <pc:chgData name="Dr Rebekah Pryor" userId="8d859597-0c52-4ddc-b3e3-bd9b1ef69f34" providerId="ADAL" clId="{D9909133-8D52-4054-9115-8B44D30649B4}" dt="2023-04-05T04:23:02.774" v="418" actId="962"/>
        <pc:sldMkLst>
          <pc:docMk/>
          <pc:sldMk cId="3614541816" sldId="285"/>
        </pc:sldMkLst>
        <pc:picChg chg="mod">
          <ac:chgData name="Dr Rebekah Pryor" userId="8d859597-0c52-4ddc-b3e3-bd9b1ef69f34" providerId="ADAL" clId="{D9909133-8D52-4054-9115-8B44D30649B4}" dt="2023-04-05T04:23:02.774" v="418" actId="962"/>
          <ac:picMkLst>
            <pc:docMk/>
            <pc:sldMk cId="3614541816" sldId="285"/>
            <ac:picMk id="2" creationId="{A1BC63F4-ED1F-4673-9B3C-F81561ADA7D8}"/>
          </ac:picMkLst>
        </pc:picChg>
      </pc:sldChg>
      <pc:sldChg chg="modSp">
        <pc:chgData name="Dr Rebekah Pryor" userId="8d859597-0c52-4ddc-b3e3-bd9b1ef69f34" providerId="ADAL" clId="{D9909133-8D52-4054-9115-8B44D30649B4}" dt="2023-04-05T04:25:06.359" v="920" actId="962"/>
        <pc:sldMkLst>
          <pc:docMk/>
          <pc:sldMk cId="3084201851" sldId="318"/>
        </pc:sldMkLst>
        <pc:picChg chg="mod">
          <ac:chgData name="Dr Rebekah Pryor" userId="8d859597-0c52-4ddc-b3e3-bd9b1ef69f34" providerId="ADAL" clId="{D9909133-8D52-4054-9115-8B44D30649B4}" dt="2023-04-05T04:25:06.359" v="920" actId="962"/>
          <ac:picMkLst>
            <pc:docMk/>
            <pc:sldMk cId="3084201851" sldId="318"/>
            <ac:picMk id="3" creationId="{A2F4073E-2218-495B-96DF-1143BD158FEB}"/>
          </ac:picMkLst>
        </pc:picChg>
      </pc:sldChg>
      <pc:sldChg chg="modSp">
        <pc:chgData name="Dr Rebekah Pryor" userId="8d859597-0c52-4ddc-b3e3-bd9b1ef69f34" providerId="ADAL" clId="{D9909133-8D52-4054-9115-8B44D30649B4}" dt="2023-04-05T04:25:46.012" v="1062" actId="962"/>
        <pc:sldMkLst>
          <pc:docMk/>
          <pc:sldMk cId="1032117522" sldId="319"/>
        </pc:sldMkLst>
        <pc:picChg chg="mod">
          <ac:chgData name="Dr Rebekah Pryor" userId="8d859597-0c52-4ddc-b3e3-bd9b1ef69f34" providerId="ADAL" clId="{D9909133-8D52-4054-9115-8B44D30649B4}" dt="2023-04-05T04:25:46.012" v="1062" actId="962"/>
          <ac:picMkLst>
            <pc:docMk/>
            <pc:sldMk cId="1032117522" sldId="319"/>
            <ac:picMk id="3" creationId="{A0C7447A-9080-4E36-9671-D868F53F905C}"/>
          </ac:picMkLst>
        </pc:picChg>
      </pc:sldChg>
      <pc:sldChg chg="modSp">
        <pc:chgData name="Dr Rebekah Pryor" userId="8d859597-0c52-4ddc-b3e3-bd9b1ef69f34" providerId="ADAL" clId="{D9909133-8D52-4054-9115-8B44D30649B4}" dt="2023-04-05T04:26:07.918" v="1104" actId="962"/>
        <pc:sldMkLst>
          <pc:docMk/>
          <pc:sldMk cId="723934572" sldId="321"/>
        </pc:sldMkLst>
        <pc:picChg chg="mod">
          <ac:chgData name="Dr Rebekah Pryor" userId="8d859597-0c52-4ddc-b3e3-bd9b1ef69f34" providerId="ADAL" clId="{D9909133-8D52-4054-9115-8B44D30649B4}" dt="2023-04-05T04:26:07.918" v="1104" actId="962"/>
          <ac:picMkLst>
            <pc:docMk/>
            <pc:sldMk cId="723934572" sldId="321"/>
            <ac:picMk id="3" creationId="{DDD54ED7-524B-4D72-8B5D-44ED6229C53E}"/>
          </ac:picMkLst>
        </pc:picChg>
        <pc:picChg chg="mod">
          <ac:chgData name="Dr Rebekah Pryor" userId="8d859597-0c52-4ddc-b3e3-bd9b1ef69f34" providerId="ADAL" clId="{D9909133-8D52-4054-9115-8B44D30649B4}" dt="2023-04-05T04:26:00.978" v="1100" actId="962"/>
          <ac:picMkLst>
            <pc:docMk/>
            <pc:sldMk cId="723934572" sldId="321"/>
            <ac:picMk id="16" creationId="{E2E5BF02-317F-408B-BF30-07EF6F9F2267}"/>
          </ac:picMkLst>
        </pc:picChg>
      </pc:sldChg>
      <pc:sldChg chg="modSp">
        <pc:chgData name="Dr Rebekah Pryor" userId="8d859597-0c52-4ddc-b3e3-bd9b1ef69f34" providerId="ADAL" clId="{D9909133-8D52-4054-9115-8B44D30649B4}" dt="2023-04-05T04:21:25.137" v="58" actId="962"/>
        <pc:sldMkLst>
          <pc:docMk/>
          <pc:sldMk cId="2679648416" sldId="322"/>
        </pc:sldMkLst>
        <pc:picChg chg="mod">
          <ac:chgData name="Dr Rebekah Pryor" userId="8d859597-0c52-4ddc-b3e3-bd9b1ef69f34" providerId="ADAL" clId="{D9909133-8D52-4054-9115-8B44D30649B4}" dt="2023-04-05T04:21:25.137" v="58" actId="962"/>
          <ac:picMkLst>
            <pc:docMk/>
            <pc:sldMk cId="2679648416" sldId="322"/>
            <ac:picMk id="3" creationId="{CD06BEDF-054A-4D89-806D-0A45EA1FF736}"/>
          </ac:picMkLst>
        </pc:picChg>
      </pc:sldChg>
      <pc:sldChg chg="modSp">
        <pc:chgData name="Dr Rebekah Pryor" userId="8d859597-0c52-4ddc-b3e3-bd9b1ef69f34" providerId="ADAL" clId="{D9909133-8D52-4054-9115-8B44D30649B4}" dt="2023-04-05T04:29:45.084" v="1866" actId="962"/>
        <pc:sldMkLst>
          <pc:docMk/>
          <pc:sldMk cId="4250312302" sldId="324"/>
        </pc:sldMkLst>
        <pc:picChg chg="mod">
          <ac:chgData name="Dr Rebekah Pryor" userId="8d859597-0c52-4ddc-b3e3-bd9b1ef69f34" providerId="ADAL" clId="{D9909133-8D52-4054-9115-8B44D30649B4}" dt="2023-04-05T04:29:45.084" v="1866" actId="962"/>
          <ac:picMkLst>
            <pc:docMk/>
            <pc:sldMk cId="4250312302" sldId="324"/>
            <ac:picMk id="7" creationId="{2CB549E1-7256-4215-8F43-4BC505EB68B0}"/>
          </ac:picMkLst>
        </pc:picChg>
      </pc:sldChg>
      <pc:sldChg chg="modSp">
        <pc:chgData name="Dr Rebekah Pryor" userId="8d859597-0c52-4ddc-b3e3-bd9b1ef69f34" providerId="ADAL" clId="{D9909133-8D52-4054-9115-8B44D30649B4}" dt="2023-04-05T04:30:38.540" v="2200" actId="962"/>
        <pc:sldMkLst>
          <pc:docMk/>
          <pc:sldMk cId="3634479364" sldId="325"/>
        </pc:sldMkLst>
        <pc:picChg chg="mod">
          <ac:chgData name="Dr Rebekah Pryor" userId="8d859597-0c52-4ddc-b3e3-bd9b1ef69f34" providerId="ADAL" clId="{D9909133-8D52-4054-9115-8B44D30649B4}" dt="2023-04-05T04:30:38.540" v="2200" actId="962"/>
          <ac:picMkLst>
            <pc:docMk/>
            <pc:sldMk cId="3634479364" sldId="325"/>
            <ac:picMk id="8" creationId="{4C1110FD-FE68-4315-8073-94518ACF8A4A}"/>
          </ac:picMkLst>
        </pc:picChg>
      </pc:sldChg>
      <pc:sldChg chg="modSp">
        <pc:chgData name="Dr Rebekah Pryor" userId="8d859597-0c52-4ddc-b3e3-bd9b1ef69f34" providerId="ADAL" clId="{D9909133-8D52-4054-9115-8B44D30649B4}" dt="2023-04-05T04:36:53.494" v="3434" actId="962"/>
        <pc:sldMkLst>
          <pc:docMk/>
          <pc:sldMk cId="1235615363" sldId="326"/>
        </pc:sldMkLst>
        <pc:picChg chg="mod">
          <ac:chgData name="Dr Rebekah Pryor" userId="8d859597-0c52-4ddc-b3e3-bd9b1ef69f34" providerId="ADAL" clId="{D9909133-8D52-4054-9115-8B44D30649B4}" dt="2023-04-05T04:36:53.494" v="3434" actId="962"/>
          <ac:picMkLst>
            <pc:docMk/>
            <pc:sldMk cId="1235615363" sldId="326"/>
            <ac:picMk id="52" creationId="{65772F42-8144-4DA1-A815-ACDD7EFDAB48}"/>
          </ac:picMkLst>
        </pc:picChg>
      </pc:sldChg>
      <pc:sldChg chg="modSp">
        <pc:chgData name="Dr Rebekah Pryor" userId="8d859597-0c52-4ddc-b3e3-bd9b1ef69f34" providerId="ADAL" clId="{D9909133-8D52-4054-9115-8B44D30649B4}" dt="2023-04-05T04:37:47" v="3808" actId="962"/>
        <pc:sldMkLst>
          <pc:docMk/>
          <pc:sldMk cId="2961730917" sldId="327"/>
        </pc:sldMkLst>
        <pc:picChg chg="mod">
          <ac:chgData name="Dr Rebekah Pryor" userId="8d859597-0c52-4ddc-b3e3-bd9b1ef69f34" providerId="ADAL" clId="{D9909133-8D52-4054-9115-8B44D30649B4}" dt="2023-04-05T04:37:47" v="3808" actId="962"/>
          <ac:picMkLst>
            <pc:docMk/>
            <pc:sldMk cId="2961730917" sldId="327"/>
            <ac:picMk id="3" creationId="{763760F6-CB2F-472F-B3D9-578683B85866}"/>
          </ac:picMkLst>
        </pc:picChg>
      </pc:sldChg>
      <pc:sldChg chg="modSp">
        <pc:chgData name="Dr Rebekah Pryor" userId="8d859597-0c52-4ddc-b3e3-bd9b1ef69f34" providerId="ADAL" clId="{D9909133-8D52-4054-9115-8B44D30649B4}" dt="2023-04-05T04:47:27.666" v="3810" actId="14100"/>
        <pc:sldMkLst>
          <pc:docMk/>
          <pc:sldMk cId="2482064592" sldId="328"/>
        </pc:sldMkLst>
        <pc:spChg chg="mod">
          <ac:chgData name="Dr Rebekah Pryor" userId="8d859597-0c52-4ddc-b3e3-bd9b1ef69f34" providerId="ADAL" clId="{D9909133-8D52-4054-9115-8B44D30649B4}" dt="2023-04-05T04:47:27.666" v="3810" actId="14100"/>
          <ac:spMkLst>
            <pc:docMk/>
            <pc:sldMk cId="2482064592" sldId="328"/>
            <ac:spMk id="6" creationId="{AC8C4E50-D9F3-456D-A715-2FF6B11FC952}"/>
          </ac:spMkLst>
        </pc:spChg>
      </pc:sldChg>
      <pc:sldChg chg="modSp">
        <pc:chgData name="Dr Rebekah Pryor" userId="8d859597-0c52-4ddc-b3e3-bd9b1ef69f34" providerId="ADAL" clId="{D9909133-8D52-4054-9115-8B44D30649B4}" dt="2023-04-05T04:47:14.709" v="3809" actId="1035"/>
        <pc:sldMkLst>
          <pc:docMk/>
          <pc:sldMk cId="3660124642" sldId="333"/>
        </pc:sldMkLst>
        <pc:picChg chg="mod">
          <ac:chgData name="Dr Rebekah Pryor" userId="8d859597-0c52-4ddc-b3e3-bd9b1ef69f34" providerId="ADAL" clId="{D9909133-8D52-4054-9115-8B44D30649B4}" dt="2023-04-05T04:47:14.709" v="3809" actId="1035"/>
          <ac:picMkLst>
            <pc:docMk/>
            <pc:sldMk cId="3660124642" sldId="333"/>
            <ac:picMk id="5" creationId="{6FF98454-74A6-4146-924E-46E0FE16A69F}"/>
          </ac:picMkLst>
        </pc:picChg>
      </pc:sldChg>
      <pc:sldChg chg="modSp">
        <pc:chgData name="Dr Rebekah Pryor" userId="8d859597-0c52-4ddc-b3e3-bd9b1ef69f34" providerId="ADAL" clId="{D9909133-8D52-4054-9115-8B44D30649B4}" dt="2023-04-05T04:34:54.912" v="2986" actId="962"/>
        <pc:sldMkLst>
          <pc:docMk/>
          <pc:sldMk cId="1000555927" sldId="335"/>
        </pc:sldMkLst>
        <pc:picChg chg="mod">
          <ac:chgData name="Dr Rebekah Pryor" userId="8d859597-0c52-4ddc-b3e3-bd9b1ef69f34" providerId="ADAL" clId="{D9909133-8D52-4054-9115-8B44D30649B4}" dt="2023-04-05T04:34:54.912" v="2986" actId="962"/>
          <ac:picMkLst>
            <pc:docMk/>
            <pc:sldMk cId="1000555927" sldId="335"/>
            <ac:picMk id="15" creationId="{7CD88C30-F9A4-43E8-9014-2769B133611A}"/>
          </ac:picMkLst>
        </pc:picChg>
      </pc:sldChg>
      <pc:sldChg chg="modSp">
        <pc:chgData name="Dr Rebekah Pryor" userId="8d859597-0c52-4ddc-b3e3-bd9b1ef69f34" providerId="ADAL" clId="{D9909133-8D52-4054-9115-8B44D30649B4}" dt="2023-04-05T04:31:56.953" v="2326" actId="962"/>
        <pc:sldMkLst>
          <pc:docMk/>
          <pc:sldMk cId="4261292978" sldId="338"/>
        </pc:sldMkLst>
        <pc:picChg chg="mod">
          <ac:chgData name="Dr Rebekah Pryor" userId="8d859597-0c52-4ddc-b3e3-bd9b1ef69f34" providerId="ADAL" clId="{D9909133-8D52-4054-9115-8B44D30649B4}" dt="2023-04-05T04:31:56.953" v="2326" actId="962"/>
          <ac:picMkLst>
            <pc:docMk/>
            <pc:sldMk cId="4261292978" sldId="338"/>
            <ac:picMk id="14" creationId="{FB066B49-2287-453C-88A8-045CA5B907DF}"/>
          </ac:picMkLst>
        </pc:picChg>
      </pc:sldChg>
      <pc:sldChg chg="modSp">
        <pc:chgData name="Dr Rebekah Pryor" userId="8d859597-0c52-4ddc-b3e3-bd9b1ef69f34" providerId="ADAL" clId="{D9909133-8D52-4054-9115-8B44D30649B4}" dt="2023-04-05T04:22:32.107" v="242" actId="962"/>
        <pc:sldMkLst>
          <pc:docMk/>
          <pc:sldMk cId="779661240" sldId="341"/>
        </pc:sldMkLst>
        <pc:picChg chg="mod">
          <ac:chgData name="Dr Rebekah Pryor" userId="8d859597-0c52-4ddc-b3e3-bd9b1ef69f34" providerId="ADAL" clId="{D9909133-8D52-4054-9115-8B44D30649B4}" dt="2023-04-05T04:22:32.107" v="242" actId="962"/>
          <ac:picMkLst>
            <pc:docMk/>
            <pc:sldMk cId="779661240" sldId="341"/>
            <ac:picMk id="7" creationId="{D936D18F-6106-45D1-B16C-B5548DA74708}"/>
          </ac:picMkLst>
        </pc:picChg>
      </pc:sldChg>
      <pc:sldChg chg="modSp">
        <pc:chgData name="Dr Rebekah Pryor" userId="8d859597-0c52-4ddc-b3e3-bd9b1ef69f34" providerId="ADAL" clId="{D9909133-8D52-4054-9115-8B44D30649B4}" dt="2023-04-05T04:22:03.379" v="114" actId="962"/>
        <pc:sldMkLst>
          <pc:docMk/>
          <pc:sldMk cId="1423924728" sldId="342"/>
        </pc:sldMkLst>
        <pc:picChg chg="mod">
          <ac:chgData name="Dr Rebekah Pryor" userId="8d859597-0c52-4ddc-b3e3-bd9b1ef69f34" providerId="ADAL" clId="{D9909133-8D52-4054-9115-8B44D30649B4}" dt="2023-04-05T04:22:03.379" v="114" actId="962"/>
          <ac:picMkLst>
            <pc:docMk/>
            <pc:sldMk cId="1423924728" sldId="342"/>
            <ac:picMk id="7" creationId="{6B9F35BD-AB9E-408C-BD41-07C9ADE62E81}"/>
          </ac:picMkLst>
        </pc:picChg>
      </pc:sldChg>
      <pc:sldChg chg="modSp">
        <pc:chgData name="Dr Rebekah Pryor" userId="8d859597-0c52-4ddc-b3e3-bd9b1ef69f34" providerId="ADAL" clId="{D9909133-8D52-4054-9115-8B44D30649B4}" dt="2023-04-05T04:48:15.699" v="3812" actId="20577"/>
        <pc:sldMkLst>
          <pc:docMk/>
          <pc:sldMk cId="1449187003" sldId="343"/>
        </pc:sldMkLst>
        <pc:spChg chg="mod">
          <ac:chgData name="Dr Rebekah Pryor" userId="8d859597-0c52-4ddc-b3e3-bd9b1ef69f34" providerId="ADAL" clId="{D9909133-8D52-4054-9115-8B44D30649B4}" dt="2023-04-05T04:48:15.699" v="3812" actId="20577"/>
          <ac:spMkLst>
            <pc:docMk/>
            <pc:sldMk cId="1449187003" sldId="343"/>
            <ac:spMk id="6" creationId="{AC8C4E50-D9F3-456D-A715-2FF6B11FC952}"/>
          </ac:spMkLst>
        </pc:spChg>
      </pc:sldChg>
      <pc:sldChg chg="modSp">
        <pc:chgData name="Dr Rebekah Pryor" userId="8d859597-0c52-4ddc-b3e3-bd9b1ef69f34" providerId="ADAL" clId="{D9909133-8D52-4054-9115-8B44D30649B4}" dt="2023-04-05T04:34:31.968" v="2916" actId="962"/>
        <pc:sldMkLst>
          <pc:docMk/>
          <pc:sldMk cId="305846674" sldId="344"/>
        </pc:sldMkLst>
        <pc:picChg chg="mod">
          <ac:chgData name="Dr Rebekah Pryor" userId="8d859597-0c52-4ddc-b3e3-bd9b1ef69f34" providerId="ADAL" clId="{D9909133-8D52-4054-9115-8B44D30649B4}" dt="2023-04-05T04:34:31.968" v="2916" actId="962"/>
          <ac:picMkLst>
            <pc:docMk/>
            <pc:sldMk cId="305846674" sldId="344"/>
            <ac:picMk id="3" creationId="{A0EE3DFC-2398-42E5-B539-D09AA43BBD25}"/>
          </ac:picMkLst>
        </pc:picChg>
      </pc:sldChg>
      <pc:sldChg chg="modSp">
        <pc:chgData name="Dr Rebekah Pryor" userId="8d859597-0c52-4ddc-b3e3-bd9b1ef69f34" providerId="ADAL" clId="{D9909133-8D52-4054-9115-8B44D30649B4}" dt="2023-04-05T04:29:27.331" v="1802" actId="962"/>
        <pc:sldMkLst>
          <pc:docMk/>
          <pc:sldMk cId="3739203465" sldId="347"/>
        </pc:sldMkLst>
        <pc:picChg chg="mod">
          <ac:chgData name="Dr Rebekah Pryor" userId="8d859597-0c52-4ddc-b3e3-bd9b1ef69f34" providerId="ADAL" clId="{D9909133-8D52-4054-9115-8B44D30649B4}" dt="2023-04-05T04:29:27.331" v="1802" actId="962"/>
          <ac:picMkLst>
            <pc:docMk/>
            <pc:sldMk cId="3739203465" sldId="347"/>
            <ac:picMk id="9" creationId="{C408CC9F-A106-4ABA-965A-A4B6F4383E77}"/>
          </ac:picMkLst>
        </pc:picChg>
      </pc:sldChg>
      <pc:sldChg chg="modSp">
        <pc:chgData name="Dr Rebekah Pryor" userId="8d859597-0c52-4ddc-b3e3-bd9b1ef69f34" providerId="ADAL" clId="{D9909133-8D52-4054-9115-8B44D30649B4}" dt="2023-04-05T04:37:33.608" v="3766" actId="962"/>
        <pc:sldMkLst>
          <pc:docMk/>
          <pc:sldMk cId="3904572445" sldId="348"/>
        </pc:sldMkLst>
        <pc:picChg chg="mod">
          <ac:chgData name="Dr Rebekah Pryor" userId="8d859597-0c52-4ddc-b3e3-bd9b1ef69f34" providerId="ADAL" clId="{D9909133-8D52-4054-9115-8B44D30649B4}" dt="2023-04-05T04:37:33.608" v="3766" actId="962"/>
          <ac:picMkLst>
            <pc:docMk/>
            <pc:sldMk cId="3904572445" sldId="348"/>
            <ac:picMk id="3" creationId="{34CF927F-FDC2-4FEF-93EC-9BAE9685500D}"/>
          </ac:picMkLst>
        </pc:picChg>
      </pc:sldChg>
    </pc:docChg>
  </pc:docChgLst>
  <pc:docChgLst>
    <pc:chgData name="Dr Rebekah Pryor" userId="S::rebekah.pryor@caritas.org.au::8d859597-0c52-4ddc-b3e3-bd9b1ef69f34" providerId="AD" clId="Web-{1858C1F0-0DFB-1DC0-07A5-B418A18D4389}"/>
    <pc:docChg chg="modSld">
      <pc:chgData name="Dr Rebekah Pryor" userId="S::rebekah.pryor@caritas.org.au::8d859597-0c52-4ddc-b3e3-bd9b1ef69f34" providerId="AD" clId="Web-{1858C1F0-0DFB-1DC0-07A5-B418A18D4389}" dt="2023-04-05T01:10:30.675" v="46"/>
      <pc:docMkLst>
        <pc:docMk/>
      </pc:docMkLst>
      <pc:sldChg chg="modSp">
        <pc:chgData name="Dr Rebekah Pryor" userId="S::rebekah.pryor@caritas.org.au::8d859597-0c52-4ddc-b3e3-bd9b1ef69f34" providerId="AD" clId="Web-{1858C1F0-0DFB-1DC0-07A5-B418A18D4389}" dt="2023-04-05T00:56:42.008" v="9"/>
        <pc:sldMkLst>
          <pc:docMk/>
          <pc:sldMk cId="1517174278" sldId="284"/>
        </pc:sldMkLst>
        <pc:picChg chg="mod">
          <ac:chgData name="Dr Rebekah Pryor" userId="S::rebekah.pryor@caritas.org.au::8d859597-0c52-4ddc-b3e3-bd9b1ef69f34" providerId="AD" clId="Web-{1858C1F0-0DFB-1DC0-07A5-B418A18D4389}" dt="2023-04-05T00:56:42.008" v="9"/>
          <ac:picMkLst>
            <pc:docMk/>
            <pc:sldMk cId="1517174278" sldId="284"/>
            <ac:picMk id="3" creationId="{7EF9D635-1980-4F07-BE62-6639388277C0}"/>
          </ac:picMkLst>
        </pc:picChg>
      </pc:sldChg>
      <pc:sldChg chg="modSp">
        <pc:chgData name="Dr Rebekah Pryor" userId="S::rebekah.pryor@caritas.org.au::8d859597-0c52-4ddc-b3e3-bd9b1ef69f34" providerId="AD" clId="Web-{1858C1F0-0DFB-1DC0-07A5-B418A18D4389}" dt="2023-04-05T00:56:20.523" v="7"/>
        <pc:sldMkLst>
          <pc:docMk/>
          <pc:sldMk cId="3614541816" sldId="285"/>
        </pc:sldMkLst>
        <pc:picChg chg="mod">
          <ac:chgData name="Dr Rebekah Pryor" userId="S::rebekah.pryor@caritas.org.au::8d859597-0c52-4ddc-b3e3-bd9b1ef69f34" providerId="AD" clId="Web-{1858C1F0-0DFB-1DC0-07A5-B418A18D4389}" dt="2023-04-05T00:56:20.523" v="7"/>
          <ac:picMkLst>
            <pc:docMk/>
            <pc:sldMk cId="3614541816" sldId="285"/>
            <ac:picMk id="2" creationId="{A1BC63F4-ED1F-4673-9B3C-F81561ADA7D8}"/>
          </ac:picMkLst>
        </pc:picChg>
      </pc:sldChg>
      <pc:sldChg chg="modSp">
        <pc:chgData name="Dr Rebekah Pryor" userId="S::rebekah.pryor@caritas.org.au::8d859597-0c52-4ddc-b3e3-bd9b1ef69f34" providerId="AD" clId="Web-{1858C1F0-0DFB-1DC0-07A5-B418A18D4389}" dt="2023-04-05T00:58:09.573" v="14"/>
        <pc:sldMkLst>
          <pc:docMk/>
          <pc:sldMk cId="3084201851" sldId="318"/>
        </pc:sldMkLst>
        <pc:picChg chg="mod">
          <ac:chgData name="Dr Rebekah Pryor" userId="S::rebekah.pryor@caritas.org.au::8d859597-0c52-4ddc-b3e3-bd9b1ef69f34" providerId="AD" clId="Web-{1858C1F0-0DFB-1DC0-07A5-B418A18D4389}" dt="2023-04-05T00:58:09.573" v="14"/>
          <ac:picMkLst>
            <pc:docMk/>
            <pc:sldMk cId="3084201851" sldId="318"/>
            <ac:picMk id="3" creationId="{A2F4073E-2218-495B-96DF-1143BD158FEB}"/>
          </ac:picMkLst>
        </pc:picChg>
      </pc:sldChg>
      <pc:sldChg chg="modSp">
        <pc:chgData name="Dr Rebekah Pryor" userId="S::rebekah.pryor@caritas.org.au::8d859597-0c52-4ddc-b3e3-bd9b1ef69f34" providerId="AD" clId="Web-{1858C1F0-0DFB-1DC0-07A5-B418A18D4389}" dt="2023-04-05T00:58:39.715" v="16"/>
        <pc:sldMkLst>
          <pc:docMk/>
          <pc:sldMk cId="1032117522" sldId="319"/>
        </pc:sldMkLst>
        <pc:picChg chg="mod">
          <ac:chgData name="Dr Rebekah Pryor" userId="S::rebekah.pryor@caritas.org.au::8d859597-0c52-4ddc-b3e3-bd9b1ef69f34" providerId="AD" clId="Web-{1858C1F0-0DFB-1DC0-07A5-B418A18D4389}" dt="2023-04-05T00:58:39.715" v="16"/>
          <ac:picMkLst>
            <pc:docMk/>
            <pc:sldMk cId="1032117522" sldId="319"/>
            <ac:picMk id="3" creationId="{A0C7447A-9080-4E36-9671-D868F53F905C}"/>
          </ac:picMkLst>
        </pc:picChg>
      </pc:sldChg>
      <pc:sldChg chg="modSp">
        <pc:chgData name="Dr Rebekah Pryor" userId="S::rebekah.pryor@caritas.org.au::8d859597-0c52-4ddc-b3e3-bd9b1ef69f34" providerId="AD" clId="Web-{1858C1F0-0DFB-1DC0-07A5-B418A18D4389}" dt="2023-04-05T00:54:25.206" v="1"/>
        <pc:sldMkLst>
          <pc:docMk/>
          <pc:sldMk cId="2679648416" sldId="322"/>
        </pc:sldMkLst>
        <pc:picChg chg="mod">
          <ac:chgData name="Dr Rebekah Pryor" userId="S::rebekah.pryor@caritas.org.au::8d859597-0c52-4ddc-b3e3-bd9b1ef69f34" providerId="AD" clId="Web-{1858C1F0-0DFB-1DC0-07A5-B418A18D4389}" dt="2023-04-05T00:54:25.206" v="1"/>
          <ac:picMkLst>
            <pc:docMk/>
            <pc:sldMk cId="2679648416" sldId="322"/>
            <ac:picMk id="3" creationId="{CD06BEDF-054A-4D89-806D-0A45EA1FF736}"/>
          </ac:picMkLst>
        </pc:picChg>
      </pc:sldChg>
      <pc:sldChg chg="modSp">
        <pc:chgData name="Dr Rebekah Pryor" userId="S::rebekah.pryor@caritas.org.au::8d859597-0c52-4ddc-b3e3-bd9b1ef69f34" providerId="AD" clId="Web-{1858C1F0-0DFB-1DC0-07A5-B418A18D4389}" dt="2023-04-05T00:59:58.342" v="21"/>
        <pc:sldMkLst>
          <pc:docMk/>
          <pc:sldMk cId="4250312302" sldId="324"/>
        </pc:sldMkLst>
        <pc:picChg chg="mod">
          <ac:chgData name="Dr Rebekah Pryor" userId="S::rebekah.pryor@caritas.org.au::8d859597-0c52-4ddc-b3e3-bd9b1ef69f34" providerId="AD" clId="Web-{1858C1F0-0DFB-1DC0-07A5-B418A18D4389}" dt="2023-04-05T00:59:58.342" v="21"/>
          <ac:picMkLst>
            <pc:docMk/>
            <pc:sldMk cId="4250312302" sldId="324"/>
            <ac:picMk id="7" creationId="{2CB549E1-7256-4215-8F43-4BC505EB68B0}"/>
          </ac:picMkLst>
        </pc:picChg>
      </pc:sldChg>
      <pc:sldChg chg="modSp">
        <pc:chgData name="Dr Rebekah Pryor" userId="S::rebekah.pryor@caritas.org.au::8d859597-0c52-4ddc-b3e3-bd9b1ef69f34" providerId="AD" clId="Web-{1858C1F0-0DFB-1DC0-07A5-B418A18D4389}" dt="2023-04-05T01:00:48.359" v="24"/>
        <pc:sldMkLst>
          <pc:docMk/>
          <pc:sldMk cId="3634479364" sldId="325"/>
        </pc:sldMkLst>
        <pc:picChg chg="mod">
          <ac:chgData name="Dr Rebekah Pryor" userId="S::rebekah.pryor@caritas.org.au::8d859597-0c52-4ddc-b3e3-bd9b1ef69f34" providerId="AD" clId="Web-{1858C1F0-0DFB-1DC0-07A5-B418A18D4389}" dt="2023-04-05T01:00:48.359" v="24"/>
          <ac:picMkLst>
            <pc:docMk/>
            <pc:sldMk cId="3634479364" sldId="325"/>
            <ac:picMk id="8" creationId="{4C1110FD-FE68-4315-8073-94518ACF8A4A}"/>
          </ac:picMkLst>
        </pc:picChg>
      </pc:sldChg>
      <pc:sldChg chg="modSp">
        <pc:chgData name="Dr Rebekah Pryor" userId="S::rebekah.pryor@caritas.org.au::8d859597-0c52-4ddc-b3e3-bd9b1ef69f34" providerId="AD" clId="Web-{1858C1F0-0DFB-1DC0-07A5-B418A18D4389}" dt="2023-04-05T01:08:46.656" v="41"/>
        <pc:sldMkLst>
          <pc:docMk/>
          <pc:sldMk cId="1235615363" sldId="326"/>
        </pc:sldMkLst>
        <pc:picChg chg="mod">
          <ac:chgData name="Dr Rebekah Pryor" userId="S::rebekah.pryor@caritas.org.au::8d859597-0c52-4ddc-b3e3-bd9b1ef69f34" providerId="AD" clId="Web-{1858C1F0-0DFB-1DC0-07A5-B418A18D4389}" dt="2023-04-05T01:08:46.656" v="41"/>
          <ac:picMkLst>
            <pc:docMk/>
            <pc:sldMk cId="1235615363" sldId="326"/>
            <ac:picMk id="52" creationId="{65772F42-8144-4DA1-A815-ACDD7EFDAB48}"/>
          </ac:picMkLst>
        </pc:picChg>
      </pc:sldChg>
      <pc:sldChg chg="modSp">
        <pc:chgData name="Dr Rebekah Pryor" userId="S::rebekah.pryor@caritas.org.au::8d859597-0c52-4ddc-b3e3-bd9b1ef69f34" providerId="AD" clId="Web-{1858C1F0-0DFB-1DC0-07A5-B418A18D4389}" dt="2023-04-05T01:10:30.675" v="46"/>
        <pc:sldMkLst>
          <pc:docMk/>
          <pc:sldMk cId="2961730917" sldId="327"/>
        </pc:sldMkLst>
        <pc:picChg chg="mod">
          <ac:chgData name="Dr Rebekah Pryor" userId="S::rebekah.pryor@caritas.org.au::8d859597-0c52-4ddc-b3e3-bd9b1ef69f34" providerId="AD" clId="Web-{1858C1F0-0DFB-1DC0-07A5-B418A18D4389}" dt="2023-04-05T01:10:30.675" v="46"/>
          <ac:picMkLst>
            <pc:docMk/>
            <pc:sldMk cId="2961730917" sldId="327"/>
            <ac:picMk id="3" creationId="{763760F6-CB2F-472F-B3D9-578683B85866}"/>
          </ac:picMkLst>
        </pc:picChg>
      </pc:sldChg>
      <pc:sldChg chg="modSp">
        <pc:chgData name="Dr Rebekah Pryor" userId="S::rebekah.pryor@caritas.org.au::8d859597-0c52-4ddc-b3e3-bd9b1ef69f34" providerId="AD" clId="Web-{1858C1F0-0DFB-1DC0-07A5-B418A18D4389}" dt="2023-04-05T01:08:20.249" v="39"/>
        <pc:sldMkLst>
          <pc:docMk/>
          <pc:sldMk cId="1000555927" sldId="335"/>
        </pc:sldMkLst>
        <pc:picChg chg="mod">
          <ac:chgData name="Dr Rebekah Pryor" userId="S::rebekah.pryor@caritas.org.au::8d859597-0c52-4ddc-b3e3-bd9b1ef69f34" providerId="AD" clId="Web-{1858C1F0-0DFB-1DC0-07A5-B418A18D4389}" dt="2023-04-05T01:08:20.249" v="39"/>
          <ac:picMkLst>
            <pc:docMk/>
            <pc:sldMk cId="1000555927" sldId="335"/>
            <ac:picMk id="15" creationId="{7CD88C30-F9A4-43E8-9014-2769B133611A}"/>
          </ac:picMkLst>
        </pc:picChg>
      </pc:sldChg>
      <pc:sldChg chg="modSp">
        <pc:chgData name="Dr Rebekah Pryor" userId="S::rebekah.pryor@caritas.org.au::8d859597-0c52-4ddc-b3e3-bd9b1ef69f34" providerId="AD" clId="Web-{1858C1F0-0DFB-1DC0-07A5-B418A18D4389}" dt="2023-04-05T01:01:07.376" v="27"/>
        <pc:sldMkLst>
          <pc:docMk/>
          <pc:sldMk cId="4261292978" sldId="338"/>
        </pc:sldMkLst>
        <pc:picChg chg="mod">
          <ac:chgData name="Dr Rebekah Pryor" userId="S::rebekah.pryor@caritas.org.au::8d859597-0c52-4ddc-b3e3-bd9b1ef69f34" providerId="AD" clId="Web-{1858C1F0-0DFB-1DC0-07A5-B418A18D4389}" dt="2023-04-05T01:01:07.376" v="27"/>
          <ac:picMkLst>
            <pc:docMk/>
            <pc:sldMk cId="4261292978" sldId="338"/>
            <ac:picMk id="14" creationId="{FB066B49-2287-453C-88A8-045CA5B907DF}"/>
          </ac:picMkLst>
        </pc:picChg>
      </pc:sldChg>
      <pc:sldChg chg="modSp">
        <pc:chgData name="Dr Rebekah Pryor" userId="S::rebekah.pryor@caritas.org.au::8d859597-0c52-4ddc-b3e3-bd9b1ef69f34" providerId="AD" clId="Web-{1858C1F0-0DFB-1DC0-07A5-B418A18D4389}" dt="2023-04-05T00:55:40.943" v="5"/>
        <pc:sldMkLst>
          <pc:docMk/>
          <pc:sldMk cId="779661240" sldId="341"/>
        </pc:sldMkLst>
        <pc:picChg chg="mod">
          <ac:chgData name="Dr Rebekah Pryor" userId="S::rebekah.pryor@caritas.org.au::8d859597-0c52-4ddc-b3e3-bd9b1ef69f34" providerId="AD" clId="Web-{1858C1F0-0DFB-1DC0-07A5-B418A18D4389}" dt="2023-04-05T00:55:40.943" v="5"/>
          <ac:picMkLst>
            <pc:docMk/>
            <pc:sldMk cId="779661240" sldId="341"/>
            <ac:picMk id="7" creationId="{D936D18F-6106-45D1-B16C-B5548DA74708}"/>
          </ac:picMkLst>
        </pc:picChg>
      </pc:sldChg>
      <pc:sldChg chg="modSp">
        <pc:chgData name="Dr Rebekah Pryor" userId="S::rebekah.pryor@caritas.org.au::8d859597-0c52-4ddc-b3e3-bd9b1ef69f34" providerId="AD" clId="Web-{1858C1F0-0DFB-1DC0-07A5-B418A18D4389}" dt="2023-04-05T00:54:42.800" v="3"/>
        <pc:sldMkLst>
          <pc:docMk/>
          <pc:sldMk cId="1423924728" sldId="342"/>
        </pc:sldMkLst>
        <pc:picChg chg="mod">
          <ac:chgData name="Dr Rebekah Pryor" userId="S::rebekah.pryor@caritas.org.au::8d859597-0c52-4ddc-b3e3-bd9b1ef69f34" providerId="AD" clId="Web-{1858C1F0-0DFB-1DC0-07A5-B418A18D4389}" dt="2023-04-05T00:54:42.800" v="3"/>
          <ac:picMkLst>
            <pc:docMk/>
            <pc:sldMk cId="1423924728" sldId="342"/>
            <ac:picMk id="7" creationId="{6B9F35BD-AB9E-408C-BD41-07C9ADE62E81}"/>
          </ac:picMkLst>
        </pc:picChg>
      </pc:sldChg>
      <pc:sldChg chg="modSp">
        <pc:chgData name="Dr Rebekah Pryor" userId="S::rebekah.pryor@caritas.org.au::8d859597-0c52-4ddc-b3e3-bd9b1ef69f34" providerId="AD" clId="Web-{1858C1F0-0DFB-1DC0-07A5-B418A18D4389}" dt="2023-04-05T01:07:58.186" v="37"/>
        <pc:sldMkLst>
          <pc:docMk/>
          <pc:sldMk cId="1449187003" sldId="343"/>
        </pc:sldMkLst>
        <pc:picChg chg="mod">
          <ac:chgData name="Dr Rebekah Pryor" userId="S::rebekah.pryor@caritas.org.au::8d859597-0c52-4ddc-b3e3-bd9b1ef69f34" providerId="AD" clId="Web-{1858C1F0-0DFB-1DC0-07A5-B418A18D4389}" dt="2023-04-05T01:07:58.186" v="37"/>
          <ac:picMkLst>
            <pc:docMk/>
            <pc:sldMk cId="1449187003" sldId="343"/>
            <ac:picMk id="4" creationId="{69E6F5B1-3105-4901-A9E2-95BEE345CB29}"/>
          </ac:picMkLst>
        </pc:picChg>
      </pc:sldChg>
      <pc:sldChg chg="modSp">
        <pc:chgData name="Dr Rebekah Pryor" userId="S::rebekah.pryor@caritas.org.au::8d859597-0c52-4ddc-b3e3-bd9b1ef69f34" providerId="AD" clId="Web-{1858C1F0-0DFB-1DC0-07A5-B418A18D4389}" dt="2023-04-05T01:05:53.119" v="34"/>
        <pc:sldMkLst>
          <pc:docMk/>
          <pc:sldMk cId="305846674" sldId="344"/>
        </pc:sldMkLst>
        <pc:picChg chg="mod">
          <ac:chgData name="Dr Rebekah Pryor" userId="S::rebekah.pryor@caritas.org.au::8d859597-0c52-4ddc-b3e3-bd9b1ef69f34" providerId="AD" clId="Web-{1858C1F0-0DFB-1DC0-07A5-B418A18D4389}" dt="2023-04-05T01:05:53.119" v="34"/>
          <ac:picMkLst>
            <pc:docMk/>
            <pc:sldMk cId="305846674" sldId="344"/>
            <ac:picMk id="3" creationId="{A0EE3DFC-2398-42E5-B539-D09AA43BBD25}"/>
          </ac:picMkLst>
        </pc:picChg>
      </pc:sldChg>
      <pc:sldChg chg="modSp">
        <pc:chgData name="Dr Rebekah Pryor" userId="S::rebekah.pryor@caritas.org.au::8d859597-0c52-4ddc-b3e3-bd9b1ef69f34" providerId="AD" clId="Web-{1858C1F0-0DFB-1DC0-07A5-B418A18D4389}" dt="2023-04-05T00:59:43.592" v="18"/>
        <pc:sldMkLst>
          <pc:docMk/>
          <pc:sldMk cId="3739203465" sldId="347"/>
        </pc:sldMkLst>
        <pc:picChg chg="mod">
          <ac:chgData name="Dr Rebekah Pryor" userId="S::rebekah.pryor@caritas.org.au::8d859597-0c52-4ddc-b3e3-bd9b1ef69f34" providerId="AD" clId="Web-{1858C1F0-0DFB-1DC0-07A5-B418A18D4389}" dt="2023-04-05T00:59:43.592" v="18"/>
          <ac:picMkLst>
            <pc:docMk/>
            <pc:sldMk cId="3739203465" sldId="347"/>
            <ac:picMk id="9" creationId="{C408CC9F-A106-4ABA-965A-A4B6F4383E77}"/>
          </ac:picMkLst>
        </pc:picChg>
      </pc:sldChg>
      <pc:sldChg chg="modSp">
        <pc:chgData name="Dr Rebekah Pryor" userId="S::rebekah.pryor@caritas.org.au::8d859597-0c52-4ddc-b3e3-bd9b1ef69f34" providerId="AD" clId="Web-{1858C1F0-0DFB-1DC0-07A5-B418A18D4389}" dt="2023-04-05T01:10:11.471" v="44"/>
        <pc:sldMkLst>
          <pc:docMk/>
          <pc:sldMk cId="3904572445" sldId="348"/>
        </pc:sldMkLst>
        <pc:picChg chg="mod">
          <ac:chgData name="Dr Rebekah Pryor" userId="S::rebekah.pryor@caritas.org.au::8d859597-0c52-4ddc-b3e3-bd9b1ef69f34" providerId="AD" clId="Web-{1858C1F0-0DFB-1DC0-07A5-B418A18D4389}" dt="2023-04-05T01:10:11.471" v="44"/>
          <ac:picMkLst>
            <pc:docMk/>
            <pc:sldMk cId="3904572445" sldId="348"/>
            <ac:picMk id="3" creationId="{34CF927F-FDC2-4FEF-93EC-9BAE9685500D}"/>
          </ac:picMkLst>
        </pc:picChg>
      </pc:sldChg>
    </pc:docChg>
  </pc:docChgLst>
  <pc:docChgLst>
    <pc:chgData name="Dr Rebekah Pryor" userId="S::rebekah.pryor@caritas.org.au::8d859597-0c52-4ddc-b3e3-bd9b1ef69f34" providerId="AD" clId="Web-{8238FD75-17AE-E41A-9285-221D0AB567D1}"/>
    <pc:docChg chg="modSld">
      <pc:chgData name="Dr Rebekah Pryor" userId="S::rebekah.pryor@caritas.org.au::8d859597-0c52-4ddc-b3e3-bd9b1ef69f34" providerId="AD" clId="Web-{8238FD75-17AE-E41A-9285-221D0AB567D1}" dt="2023-04-05T00:42:13.050" v="34"/>
      <pc:docMkLst>
        <pc:docMk/>
      </pc:docMkLst>
      <pc:sldChg chg="modSp">
        <pc:chgData name="Dr Rebekah Pryor" userId="S::rebekah.pryor@caritas.org.au::8d859597-0c52-4ddc-b3e3-bd9b1ef69f34" providerId="AD" clId="Web-{8238FD75-17AE-E41A-9285-221D0AB567D1}" dt="2023-04-05T00:32:30.803" v="2"/>
        <pc:sldMkLst>
          <pc:docMk/>
          <pc:sldMk cId="3634479364" sldId="325"/>
        </pc:sldMkLst>
        <pc:picChg chg="mod">
          <ac:chgData name="Dr Rebekah Pryor" userId="S::rebekah.pryor@caritas.org.au::8d859597-0c52-4ddc-b3e3-bd9b1ef69f34" providerId="AD" clId="Web-{8238FD75-17AE-E41A-9285-221D0AB567D1}" dt="2023-04-05T00:32:30.803" v="2"/>
          <ac:picMkLst>
            <pc:docMk/>
            <pc:sldMk cId="3634479364" sldId="325"/>
            <ac:picMk id="8" creationId="{4C1110FD-FE68-4315-8073-94518ACF8A4A}"/>
          </ac:picMkLst>
        </pc:picChg>
      </pc:sldChg>
      <pc:sldChg chg="modSp">
        <pc:chgData name="Dr Rebekah Pryor" userId="S::rebekah.pryor@caritas.org.au::8d859597-0c52-4ddc-b3e3-bd9b1ef69f34" providerId="AD" clId="Web-{8238FD75-17AE-E41A-9285-221D0AB567D1}" dt="2023-04-05T00:38:49.530" v="21"/>
        <pc:sldMkLst>
          <pc:docMk/>
          <pc:sldMk cId="1235615363" sldId="326"/>
        </pc:sldMkLst>
        <pc:picChg chg="mod">
          <ac:chgData name="Dr Rebekah Pryor" userId="S::rebekah.pryor@caritas.org.au::8d859597-0c52-4ddc-b3e3-bd9b1ef69f34" providerId="AD" clId="Web-{8238FD75-17AE-E41A-9285-221D0AB567D1}" dt="2023-04-05T00:38:49.530" v="21"/>
          <ac:picMkLst>
            <pc:docMk/>
            <pc:sldMk cId="1235615363" sldId="326"/>
            <ac:picMk id="52" creationId="{65772F42-8144-4DA1-A815-ACDD7EFDAB48}"/>
          </ac:picMkLst>
        </pc:picChg>
      </pc:sldChg>
      <pc:sldChg chg="modSp">
        <pc:chgData name="Dr Rebekah Pryor" userId="S::rebekah.pryor@caritas.org.au::8d859597-0c52-4ddc-b3e3-bd9b1ef69f34" providerId="AD" clId="Web-{8238FD75-17AE-E41A-9285-221D0AB567D1}" dt="2023-04-05T00:38:16.545" v="19"/>
        <pc:sldMkLst>
          <pc:docMk/>
          <pc:sldMk cId="1000555927" sldId="335"/>
        </pc:sldMkLst>
        <pc:picChg chg="mod">
          <ac:chgData name="Dr Rebekah Pryor" userId="S::rebekah.pryor@caritas.org.au::8d859597-0c52-4ddc-b3e3-bd9b1ef69f34" providerId="AD" clId="Web-{8238FD75-17AE-E41A-9285-221D0AB567D1}" dt="2023-04-05T00:38:16.545" v="19"/>
          <ac:picMkLst>
            <pc:docMk/>
            <pc:sldMk cId="1000555927" sldId="335"/>
            <ac:picMk id="15" creationId="{7CD88C30-F9A4-43E8-9014-2769B133611A}"/>
          </ac:picMkLst>
        </pc:picChg>
      </pc:sldChg>
      <pc:sldChg chg="modSp">
        <pc:chgData name="Dr Rebekah Pryor" userId="S::rebekah.pryor@caritas.org.au::8d859597-0c52-4ddc-b3e3-bd9b1ef69f34" providerId="AD" clId="Web-{8238FD75-17AE-E41A-9285-221D0AB567D1}" dt="2023-04-05T00:33:55.539" v="4"/>
        <pc:sldMkLst>
          <pc:docMk/>
          <pc:sldMk cId="4261292978" sldId="338"/>
        </pc:sldMkLst>
        <pc:picChg chg="mod">
          <ac:chgData name="Dr Rebekah Pryor" userId="S::rebekah.pryor@caritas.org.au::8d859597-0c52-4ddc-b3e3-bd9b1ef69f34" providerId="AD" clId="Web-{8238FD75-17AE-E41A-9285-221D0AB567D1}" dt="2023-04-05T00:33:55.539" v="4"/>
          <ac:picMkLst>
            <pc:docMk/>
            <pc:sldMk cId="4261292978" sldId="338"/>
            <ac:picMk id="14" creationId="{FB066B49-2287-453C-88A8-045CA5B907DF}"/>
          </ac:picMkLst>
        </pc:picChg>
      </pc:sldChg>
      <pc:sldChg chg="modSp">
        <pc:chgData name="Dr Rebekah Pryor" userId="S::rebekah.pryor@caritas.org.au::8d859597-0c52-4ddc-b3e3-bd9b1ef69f34" providerId="AD" clId="Web-{8238FD75-17AE-E41A-9285-221D0AB567D1}" dt="2023-04-05T00:38:01.263" v="17"/>
        <pc:sldMkLst>
          <pc:docMk/>
          <pc:sldMk cId="1449187003" sldId="343"/>
        </pc:sldMkLst>
        <pc:picChg chg="mod">
          <ac:chgData name="Dr Rebekah Pryor" userId="S::rebekah.pryor@caritas.org.au::8d859597-0c52-4ddc-b3e3-bd9b1ef69f34" providerId="AD" clId="Web-{8238FD75-17AE-E41A-9285-221D0AB567D1}" dt="2023-04-05T00:38:01.263" v="17"/>
          <ac:picMkLst>
            <pc:docMk/>
            <pc:sldMk cId="1449187003" sldId="343"/>
            <ac:picMk id="4" creationId="{69E6F5B1-3105-4901-A9E2-95BEE345CB29}"/>
          </ac:picMkLst>
        </pc:picChg>
      </pc:sldChg>
      <pc:sldChg chg="modSp">
        <pc:chgData name="Dr Rebekah Pryor" userId="S::rebekah.pryor@caritas.org.au::8d859597-0c52-4ddc-b3e3-bd9b1ef69f34" providerId="AD" clId="Web-{8238FD75-17AE-E41A-9285-221D0AB567D1}" dt="2023-04-05T00:36:41.214" v="14"/>
        <pc:sldMkLst>
          <pc:docMk/>
          <pc:sldMk cId="305846674" sldId="344"/>
        </pc:sldMkLst>
        <pc:picChg chg="mod">
          <ac:chgData name="Dr Rebekah Pryor" userId="S::rebekah.pryor@caritas.org.au::8d859597-0c52-4ddc-b3e3-bd9b1ef69f34" providerId="AD" clId="Web-{8238FD75-17AE-E41A-9285-221D0AB567D1}" dt="2023-04-05T00:36:41.214" v="14"/>
          <ac:picMkLst>
            <pc:docMk/>
            <pc:sldMk cId="305846674" sldId="344"/>
            <ac:picMk id="3" creationId="{A0EE3DFC-2398-42E5-B539-D09AA43BBD25}"/>
          </ac:picMkLst>
        </pc:picChg>
      </pc:sldChg>
      <pc:sldChg chg="modSp">
        <pc:chgData name="Dr Rebekah Pryor" userId="S::rebekah.pryor@caritas.org.au::8d859597-0c52-4ddc-b3e3-bd9b1ef69f34" providerId="AD" clId="Web-{8238FD75-17AE-E41A-9285-221D0AB567D1}" dt="2023-04-05T00:42:13.050" v="34"/>
        <pc:sldMkLst>
          <pc:docMk/>
          <pc:sldMk cId="3904572445" sldId="348"/>
        </pc:sldMkLst>
        <pc:picChg chg="mod">
          <ac:chgData name="Dr Rebekah Pryor" userId="S::rebekah.pryor@caritas.org.au::8d859597-0c52-4ddc-b3e3-bd9b1ef69f34" providerId="AD" clId="Web-{8238FD75-17AE-E41A-9285-221D0AB567D1}" dt="2023-04-05T00:42:13.050" v="34"/>
          <ac:picMkLst>
            <pc:docMk/>
            <pc:sldMk cId="3904572445" sldId="348"/>
            <ac:picMk id="3" creationId="{34CF927F-FDC2-4FEF-93EC-9BAE9685500D}"/>
          </ac:picMkLst>
        </pc:picChg>
      </pc:sldChg>
    </pc:docChg>
  </pc:docChgLst>
  <pc:docChgLst>
    <pc:chgData name="Dr Rebekah Pryor" userId="S::rebekah.pryor@caritas.org.au::8d859597-0c52-4ddc-b3e3-bd9b1ef69f34" providerId="AD" clId="Web-{0B214EF0-F9E2-28C7-0DD5-D77EE587C2C7}"/>
    <pc:docChg chg="modSld">
      <pc:chgData name="Dr Rebekah Pryor" userId="S::rebekah.pryor@caritas.org.au::8d859597-0c52-4ddc-b3e3-bd9b1ef69f34" providerId="AD" clId="Web-{0B214EF0-F9E2-28C7-0DD5-D77EE587C2C7}" dt="2023-04-05T00:29:47.209" v="24"/>
      <pc:docMkLst>
        <pc:docMk/>
      </pc:docMkLst>
      <pc:sldChg chg="modSp">
        <pc:chgData name="Dr Rebekah Pryor" userId="S::rebekah.pryor@caritas.org.au::8d859597-0c52-4ddc-b3e3-bd9b1ef69f34" providerId="AD" clId="Web-{0B214EF0-F9E2-28C7-0DD5-D77EE587C2C7}" dt="2023-04-05T00:23:24.842" v="3"/>
        <pc:sldMkLst>
          <pc:docMk/>
          <pc:sldMk cId="3084201851" sldId="318"/>
        </pc:sldMkLst>
        <pc:picChg chg="mod">
          <ac:chgData name="Dr Rebekah Pryor" userId="S::rebekah.pryor@caritas.org.au::8d859597-0c52-4ddc-b3e3-bd9b1ef69f34" providerId="AD" clId="Web-{0B214EF0-F9E2-28C7-0DD5-D77EE587C2C7}" dt="2023-04-05T00:23:24.842" v="3"/>
          <ac:picMkLst>
            <pc:docMk/>
            <pc:sldMk cId="3084201851" sldId="318"/>
            <ac:picMk id="3" creationId="{A2F4073E-2218-495B-96DF-1143BD158FEB}"/>
          </ac:picMkLst>
        </pc:picChg>
      </pc:sldChg>
      <pc:sldChg chg="modSp">
        <pc:chgData name="Dr Rebekah Pryor" userId="S::rebekah.pryor@caritas.org.au::8d859597-0c52-4ddc-b3e3-bd9b1ef69f34" providerId="AD" clId="Web-{0B214EF0-F9E2-28C7-0DD5-D77EE587C2C7}" dt="2023-04-05T00:24:04.327" v="5"/>
        <pc:sldMkLst>
          <pc:docMk/>
          <pc:sldMk cId="1032117522" sldId="319"/>
        </pc:sldMkLst>
        <pc:picChg chg="mod">
          <ac:chgData name="Dr Rebekah Pryor" userId="S::rebekah.pryor@caritas.org.au::8d859597-0c52-4ddc-b3e3-bd9b1ef69f34" providerId="AD" clId="Web-{0B214EF0-F9E2-28C7-0DD5-D77EE587C2C7}" dt="2023-04-05T00:24:04.327" v="5"/>
          <ac:picMkLst>
            <pc:docMk/>
            <pc:sldMk cId="1032117522" sldId="319"/>
            <ac:picMk id="3" creationId="{A0C7447A-9080-4E36-9671-D868F53F905C}"/>
          </ac:picMkLst>
        </pc:picChg>
      </pc:sldChg>
      <pc:sldChg chg="modSp">
        <pc:chgData name="Dr Rebekah Pryor" userId="S::rebekah.pryor@caritas.org.au::8d859597-0c52-4ddc-b3e3-bd9b1ef69f34" providerId="AD" clId="Web-{0B214EF0-F9E2-28C7-0DD5-D77EE587C2C7}" dt="2023-04-05T00:25:03.563" v="8"/>
        <pc:sldMkLst>
          <pc:docMk/>
          <pc:sldMk cId="723934572" sldId="321"/>
        </pc:sldMkLst>
        <pc:picChg chg="mod">
          <ac:chgData name="Dr Rebekah Pryor" userId="S::rebekah.pryor@caritas.org.au::8d859597-0c52-4ddc-b3e3-bd9b1ef69f34" providerId="AD" clId="Web-{0B214EF0-F9E2-28C7-0DD5-D77EE587C2C7}" dt="2023-04-05T00:24:37.547" v="7"/>
          <ac:picMkLst>
            <pc:docMk/>
            <pc:sldMk cId="723934572" sldId="321"/>
            <ac:picMk id="3" creationId="{DDD54ED7-524B-4D72-8B5D-44ED6229C53E}"/>
          </ac:picMkLst>
        </pc:picChg>
        <pc:picChg chg="mod">
          <ac:chgData name="Dr Rebekah Pryor" userId="S::rebekah.pryor@caritas.org.au::8d859597-0c52-4ddc-b3e3-bd9b1ef69f34" providerId="AD" clId="Web-{0B214EF0-F9E2-28C7-0DD5-D77EE587C2C7}" dt="2023-04-05T00:25:03.563" v="8"/>
          <ac:picMkLst>
            <pc:docMk/>
            <pc:sldMk cId="723934572" sldId="321"/>
            <ac:picMk id="9" creationId="{6574DBC2-E59B-453E-B6F4-7EAC93434A99}"/>
          </ac:picMkLst>
        </pc:picChg>
        <pc:picChg chg="mod">
          <ac:chgData name="Dr Rebekah Pryor" userId="S::rebekah.pryor@caritas.org.au::8d859597-0c52-4ddc-b3e3-bd9b1ef69f34" providerId="AD" clId="Web-{0B214EF0-F9E2-28C7-0DD5-D77EE587C2C7}" dt="2023-04-05T00:24:13.562" v="6"/>
          <ac:picMkLst>
            <pc:docMk/>
            <pc:sldMk cId="723934572" sldId="321"/>
            <ac:picMk id="14" creationId="{B0819AD9-4371-4939-B59C-3773E1AFE38A}"/>
          </ac:picMkLst>
        </pc:picChg>
      </pc:sldChg>
      <pc:sldChg chg="modSp">
        <pc:chgData name="Dr Rebekah Pryor" userId="S::rebekah.pryor@caritas.org.au::8d859597-0c52-4ddc-b3e3-bd9b1ef69f34" providerId="AD" clId="Web-{0B214EF0-F9E2-28C7-0DD5-D77EE587C2C7}" dt="2023-04-05T00:28:12.082" v="21"/>
        <pc:sldMkLst>
          <pc:docMk/>
          <pc:sldMk cId="4250312302" sldId="324"/>
        </pc:sldMkLst>
        <pc:picChg chg="mod">
          <ac:chgData name="Dr Rebekah Pryor" userId="S::rebekah.pryor@caritas.org.au::8d859597-0c52-4ddc-b3e3-bd9b1ef69f34" providerId="AD" clId="Web-{0B214EF0-F9E2-28C7-0DD5-D77EE587C2C7}" dt="2023-04-05T00:28:12.082" v="21"/>
          <ac:picMkLst>
            <pc:docMk/>
            <pc:sldMk cId="4250312302" sldId="324"/>
            <ac:picMk id="7" creationId="{2CB549E1-7256-4215-8F43-4BC505EB68B0}"/>
          </ac:picMkLst>
        </pc:picChg>
      </pc:sldChg>
      <pc:sldChg chg="modSp">
        <pc:chgData name="Dr Rebekah Pryor" userId="S::rebekah.pryor@caritas.org.au::8d859597-0c52-4ddc-b3e3-bd9b1ef69f34" providerId="AD" clId="Web-{0B214EF0-F9E2-28C7-0DD5-D77EE587C2C7}" dt="2023-04-05T00:29:47.209" v="24"/>
        <pc:sldMkLst>
          <pc:docMk/>
          <pc:sldMk cId="3634479364" sldId="325"/>
        </pc:sldMkLst>
        <pc:picChg chg="mod">
          <ac:chgData name="Dr Rebekah Pryor" userId="S::rebekah.pryor@caritas.org.au::8d859597-0c52-4ddc-b3e3-bd9b1ef69f34" providerId="AD" clId="Web-{0B214EF0-F9E2-28C7-0DD5-D77EE587C2C7}" dt="2023-04-05T00:29:47.209" v="24"/>
          <ac:picMkLst>
            <pc:docMk/>
            <pc:sldMk cId="3634479364" sldId="325"/>
            <ac:picMk id="8" creationId="{4C1110FD-FE68-4315-8073-94518ACF8A4A}"/>
          </ac:picMkLst>
        </pc:picChg>
      </pc:sldChg>
      <pc:sldChg chg="modSp">
        <pc:chgData name="Dr Rebekah Pryor" userId="S::rebekah.pryor@caritas.org.au::8d859597-0c52-4ddc-b3e3-bd9b1ef69f34" providerId="AD" clId="Web-{0B214EF0-F9E2-28C7-0DD5-D77EE587C2C7}" dt="2023-04-05T00:27:56.051" v="19"/>
        <pc:sldMkLst>
          <pc:docMk/>
          <pc:sldMk cId="3739203465" sldId="347"/>
        </pc:sldMkLst>
        <pc:picChg chg="mod">
          <ac:chgData name="Dr Rebekah Pryor" userId="S::rebekah.pryor@caritas.org.au::8d859597-0c52-4ddc-b3e3-bd9b1ef69f34" providerId="AD" clId="Web-{0B214EF0-F9E2-28C7-0DD5-D77EE587C2C7}" dt="2023-04-05T00:27:56.051" v="19"/>
          <ac:picMkLst>
            <pc:docMk/>
            <pc:sldMk cId="3739203465" sldId="347"/>
            <ac:picMk id="9" creationId="{C408CC9F-A106-4ABA-965A-A4B6F4383E77}"/>
          </ac:picMkLst>
        </pc:picChg>
      </pc:sldChg>
    </pc:docChg>
  </pc:docChgLst>
  <pc:docChgLst>
    <pc:chgData name="Dr Rebekah Pryor" userId="S::rebekah.pryor@caritas.org.au::8d859597-0c52-4ddc-b3e3-bd9b1ef69f34" providerId="AD" clId="Web-{FB4A89F9-26CA-9D56-26CC-CC050133C33D}"/>
    <pc:docChg chg="modSld">
      <pc:chgData name="Dr Rebekah Pryor" userId="S::rebekah.pryor@caritas.org.au::8d859597-0c52-4ddc-b3e3-bd9b1ef69f34" providerId="AD" clId="Web-{FB4A89F9-26CA-9D56-26CC-CC050133C33D}" dt="2023-04-05T01:40:43.061" v="9"/>
      <pc:docMkLst>
        <pc:docMk/>
      </pc:docMkLst>
      <pc:sldChg chg="modSp">
        <pc:chgData name="Dr Rebekah Pryor" userId="S::rebekah.pryor@caritas.org.au::8d859597-0c52-4ddc-b3e3-bd9b1ef69f34" providerId="AD" clId="Web-{FB4A89F9-26CA-9D56-26CC-CC050133C33D}" dt="2023-04-05T01:40:17.513" v="7"/>
        <pc:sldMkLst>
          <pc:docMk/>
          <pc:sldMk cId="1235615363" sldId="326"/>
        </pc:sldMkLst>
        <pc:picChg chg="mod">
          <ac:chgData name="Dr Rebekah Pryor" userId="S::rebekah.pryor@caritas.org.au::8d859597-0c52-4ddc-b3e3-bd9b1ef69f34" providerId="AD" clId="Web-{FB4A89F9-26CA-9D56-26CC-CC050133C33D}" dt="2023-04-05T01:40:17.513" v="7"/>
          <ac:picMkLst>
            <pc:docMk/>
            <pc:sldMk cId="1235615363" sldId="326"/>
            <ac:picMk id="52" creationId="{65772F42-8144-4DA1-A815-ACDD7EFDAB48}"/>
          </ac:picMkLst>
        </pc:picChg>
      </pc:sldChg>
      <pc:sldChg chg="modSp">
        <pc:chgData name="Dr Rebekah Pryor" userId="S::rebekah.pryor@caritas.org.au::8d859597-0c52-4ddc-b3e3-bd9b1ef69f34" providerId="AD" clId="Web-{FB4A89F9-26CA-9D56-26CC-CC050133C33D}" dt="2023-04-05T01:38:18.479" v="1"/>
        <pc:sldMkLst>
          <pc:docMk/>
          <pc:sldMk cId="2961730917" sldId="327"/>
        </pc:sldMkLst>
        <pc:picChg chg="mod">
          <ac:chgData name="Dr Rebekah Pryor" userId="S::rebekah.pryor@caritas.org.au::8d859597-0c52-4ddc-b3e3-bd9b1ef69f34" providerId="AD" clId="Web-{FB4A89F9-26CA-9D56-26CC-CC050133C33D}" dt="2023-04-05T01:38:18.479" v="1"/>
          <ac:picMkLst>
            <pc:docMk/>
            <pc:sldMk cId="2961730917" sldId="327"/>
            <ac:picMk id="3" creationId="{763760F6-CB2F-472F-B3D9-578683B85866}"/>
          </ac:picMkLst>
        </pc:picChg>
      </pc:sldChg>
      <pc:sldChg chg="modSp">
        <pc:chgData name="Dr Rebekah Pryor" userId="S::rebekah.pryor@caritas.org.au::8d859597-0c52-4ddc-b3e3-bd9b1ef69f34" providerId="AD" clId="Web-{FB4A89F9-26CA-9D56-26CC-CC050133C33D}" dt="2023-04-05T01:40:43.061" v="9"/>
        <pc:sldMkLst>
          <pc:docMk/>
          <pc:sldMk cId="1000555927" sldId="335"/>
        </pc:sldMkLst>
        <pc:picChg chg="mod">
          <ac:chgData name="Dr Rebekah Pryor" userId="S::rebekah.pryor@caritas.org.au::8d859597-0c52-4ddc-b3e3-bd9b1ef69f34" providerId="AD" clId="Web-{FB4A89F9-26CA-9D56-26CC-CC050133C33D}" dt="2023-04-05T01:40:43.061" v="9"/>
          <ac:picMkLst>
            <pc:docMk/>
            <pc:sldMk cId="1000555927" sldId="335"/>
            <ac:picMk id="15" creationId="{7CD88C30-F9A4-43E8-9014-2769B133611A}"/>
          </ac:picMkLst>
        </pc:picChg>
      </pc:sldChg>
      <pc:sldChg chg="modSp">
        <pc:chgData name="Dr Rebekah Pryor" userId="S::rebekah.pryor@caritas.org.au::8d859597-0c52-4ddc-b3e3-bd9b1ef69f34" providerId="AD" clId="Web-{FB4A89F9-26CA-9D56-26CC-CC050133C33D}" dt="2023-04-05T01:39:38.715" v="5"/>
        <pc:sldMkLst>
          <pc:docMk/>
          <pc:sldMk cId="3904572445" sldId="348"/>
        </pc:sldMkLst>
        <pc:picChg chg="mod">
          <ac:chgData name="Dr Rebekah Pryor" userId="S::rebekah.pryor@caritas.org.au::8d859597-0c52-4ddc-b3e3-bd9b1ef69f34" providerId="AD" clId="Web-{FB4A89F9-26CA-9D56-26CC-CC050133C33D}" dt="2023-04-05T01:39:38.715" v="5"/>
          <ac:picMkLst>
            <pc:docMk/>
            <pc:sldMk cId="3904572445" sldId="348"/>
            <ac:picMk id="3" creationId="{34CF927F-FDC2-4FEF-93EC-9BAE9685500D}"/>
          </ac:picMkLst>
        </pc:picChg>
      </pc:sldChg>
    </pc:docChg>
  </pc:docChgLst>
  <pc:docChgLst>
    <pc:chgData name="Dr Rebekah Pryor" userId="S::rebekah.pryor@caritas.org.au::8d859597-0c52-4ddc-b3e3-bd9b1ef69f34" providerId="AD" clId="Web-{FFDD978A-F002-0DA2-9637-DE929C978C61}"/>
    <pc:docChg chg="modSld">
      <pc:chgData name="Dr Rebekah Pryor" userId="S::rebekah.pryor@caritas.org.au::8d859597-0c52-4ddc-b3e3-bd9b1ef69f34" providerId="AD" clId="Web-{FFDD978A-F002-0DA2-9637-DE929C978C61}" dt="2023-05-12T04:20:43.913" v="45" actId="1076"/>
      <pc:docMkLst>
        <pc:docMk/>
      </pc:docMkLst>
      <pc:sldChg chg="modSp">
        <pc:chgData name="Dr Rebekah Pryor" userId="S::rebekah.pryor@caritas.org.au::8d859597-0c52-4ddc-b3e3-bd9b1ef69f34" providerId="AD" clId="Web-{FFDD978A-F002-0DA2-9637-DE929C978C61}" dt="2023-05-12T04:20:43.913" v="45" actId="1076"/>
        <pc:sldMkLst>
          <pc:docMk/>
          <pc:sldMk cId="4159516301" sldId="478"/>
        </pc:sldMkLst>
        <pc:spChg chg="mod">
          <ac:chgData name="Dr Rebekah Pryor" userId="S::rebekah.pryor@caritas.org.au::8d859597-0c52-4ddc-b3e3-bd9b1ef69f34" providerId="AD" clId="Web-{FFDD978A-F002-0DA2-9637-DE929C978C61}" dt="2023-05-12T04:20:43.913" v="45" actId="1076"/>
          <ac:spMkLst>
            <pc:docMk/>
            <pc:sldMk cId="4159516301" sldId="478"/>
            <ac:spMk id="6" creationId="{AC8C4E50-D9F3-456D-A715-2FF6B11FC952}"/>
          </ac:spMkLst>
        </pc:spChg>
      </pc:sldChg>
      <pc:sldChg chg="modSp">
        <pc:chgData name="Dr Rebekah Pryor" userId="S::rebekah.pryor@caritas.org.au::8d859597-0c52-4ddc-b3e3-bd9b1ef69f34" providerId="AD" clId="Web-{FFDD978A-F002-0DA2-9637-DE929C978C61}" dt="2023-05-12T04:15:30.871" v="43" actId="20577"/>
        <pc:sldMkLst>
          <pc:docMk/>
          <pc:sldMk cId="3456642859" sldId="484"/>
        </pc:sldMkLst>
        <pc:spChg chg="mod">
          <ac:chgData name="Dr Rebekah Pryor" userId="S::rebekah.pryor@caritas.org.au::8d859597-0c52-4ddc-b3e3-bd9b1ef69f34" providerId="AD" clId="Web-{FFDD978A-F002-0DA2-9637-DE929C978C61}" dt="2023-05-12T04:15:30.871" v="43" actId="20577"/>
          <ac:spMkLst>
            <pc:docMk/>
            <pc:sldMk cId="3456642859" sldId="484"/>
            <ac:spMk id="3" creationId="{3565DF88-45A8-42C5-B63A-BB247054B31A}"/>
          </ac:spMkLst>
        </pc:spChg>
      </pc:sldChg>
    </pc:docChg>
  </pc:docChgLst>
  <pc:docChgLst>
    <pc:chgData name="Dr Rebekah Pryor" userId="S::rebekah.pryor@caritas.org.au::8d859597-0c52-4ddc-b3e3-bd9b1ef69f34" providerId="AD" clId="Web-{23AC4530-9925-7CD3-7DFF-73EE55CD96FC}"/>
    <pc:docChg chg="modSld">
      <pc:chgData name="Dr Rebekah Pryor" userId="S::rebekah.pryor@caritas.org.au::8d859597-0c52-4ddc-b3e3-bd9b1ef69f34" providerId="AD" clId="Web-{23AC4530-9925-7CD3-7DFF-73EE55CD96FC}" dt="2023-04-04T06:14:32.149" v="34" actId="20577"/>
      <pc:docMkLst>
        <pc:docMk/>
      </pc:docMkLst>
      <pc:sldChg chg="modSp">
        <pc:chgData name="Dr Rebekah Pryor" userId="S::rebekah.pryor@caritas.org.au::8d859597-0c52-4ddc-b3e3-bd9b1ef69f34" providerId="AD" clId="Web-{23AC4530-9925-7CD3-7DFF-73EE55CD96FC}" dt="2023-04-04T06:12:52.567" v="27" actId="20577"/>
        <pc:sldMkLst>
          <pc:docMk/>
          <pc:sldMk cId="3451400038" sldId="282"/>
        </pc:sldMkLst>
        <pc:spChg chg="mod">
          <ac:chgData name="Dr Rebekah Pryor" userId="S::rebekah.pryor@caritas.org.au::8d859597-0c52-4ddc-b3e3-bd9b1ef69f34" providerId="AD" clId="Web-{23AC4530-9925-7CD3-7DFF-73EE55CD96FC}" dt="2023-04-04T06:12:52.567" v="27" actId="20577"/>
          <ac:spMkLst>
            <pc:docMk/>
            <pc:sldMk cId="3451400038" sldId="282"/>
            <ac:spMk id="6" creationId="{AC8C4E50-D9F3-456D-A715-2FF6B11FC952}"/>
          </ac:spMkLst>
        </pc:spChg>
      </pc:sldChg>
      <pc:sldChg chg="modSp">
        <pc:chgData name="Dr Rebekah Pryor" userId="S::rebekah.pryor@caritas.org.au::8d859597-0c52-4ddc-b3e3-bd9b1ef69f34" providerId="AD" clId="Web-{23AC4530-9925-7CD3-7DFF-73EE55CD96FC}" dt="2023-04-04T06:11:32.252" v="23" actId="20577"/>
        <pc:sldMkLst>
          <pc:docMk/>
          <pc:sldMk cId="2679648416" sldId="322"/>
        </pc:sldMkLst>
        <pc:spChg chg="mod">
          <ac:chgData name="Dr Rebekah Pryor" userId="S::rebekah.pryor@caritas.org.au::8d859597-0c52-4ddc-b3e3-bd9b1ef69f34" providerId="AD" clId="Web-{23AC4530-9925-7CD3-7DFF-73EE55CD96FC}" dt="2023-04-04T06:11:32.252" v="23" actId="20577"/>
          <ac:spMkLst>
            <pc:docMk/>
            <pc:sldMk cId="2679648416" sldId="322"/>
            <ac:spMk id="6" creationId="{AC8C4E50-D9F3-456D-A715-2FF6B11FC952}"/>
          </ac:spMkLst>
        </pc:spChg>
        <pc:spChg chg="mod">
          <ac:chgData name="Dr Rebekah Pryor" userId="S::rebekah.pryor@caritas.org.au::8d859597-0c52-4ddc-b3e3-bd9b1ef69f34" providerId="AD" clId="Web-{23AC4530-9925-7CD3-7DFF-73EE55CD96FC}" dt="2023-04-04T06:10:50.047" v="4" actId="20577"/>
          <ac:spMkLst>
            <pc:docMk/>
            <pc:sldMk cId="2679648416" sldId="322"/>
            <ac:spMk id="12" creationId="{5E4CB72F-7987-4328-8710-CDA516BEB263}"/>
          </ac:spMkLst>
        </pc:spChg>
      </pc:sldChg>
      <pc:sldChg chg="modSp">
        <pc:chgData name="Dr Rebekah Pryor" userId="S::rebekah.pryor@caritas.org.au::8d859597-0c52-4ddc-b3e3-bd9b1ef69f34" providerId="AD" clId="Web-{23AC4530-9925-7CD3-7DFF-73EE55CD96FC}" dt="2023-04-04T06:08:12.214" v="1" actId="20577"/>
        <pc:sldMkLst>
          <pc:docMk/>
          <pc:sldMk cId="2482064592" sldId="328"/>
        </pc:sldMkLst>
        <pc:spChg chg="mod">
          <ac:chgData name="Dr Rebekah Pryor" userId="S::rebekah.pryor@caritas.org.au::8d859597-0c52-4ddc-b3e3-bd9b1ef69f34" providerId="AD" clId="Web-{23AC4530-9925-7CD3-7DFF-73EE55CD96FC}" dt="2023-04-04T06:08:12.214" v="1" actId="20577"/>
          <ac:spMkLst>
            <pc:docMk/>
            <pc:sldMk cId="2482064592" sldId="328"/>
            <ac:spMk id="6" creationId="{AC8C4E50-D9F3-456D-A715-2FF6B11FC952}"/>
          </ac:spMkLst>
        </pc:spChg>
      </pc:sldChg>
      <pc:sldChg chg="modSp">
        <pc:chgData name="Dr Rebekah Pryor" userId="S::rebekah.pryor@caritas.org.au::8d859597-0c52-4ddc-b3e3-bd9b1ef69f34" providerId="AD" clId="Web-{23AC4530-9925-7CD3-7DFF-73EE55CD96FC}" dt="2023-04-04T06:13:51.366" v="29" actId="20577"/>
        <pc:sldMkLst>
          <pc:docMk/>
          <pc:sldMk cId="1000555927" sldId="335"/>
        </pc:sldMkLst>
        <pc:spChg chg="mod">
          <ac:chgData name="Dr Rebekah Pryor" userId="S::rebekah.pryor@caritas.org.au::8d859597-0c52-4ddc-b3e3-bd9b1ef69f34" providerId="AD" clId="Web-{23AC4530-9925-7CD3-7DFF-73EE55CD96FC}" dt="2023-04-04T06:13:51.366" v="29" actId="20577"/>
          <ac:spMkLst>
            <pc:docMk/>
            <pc:sldMk cId="1000555927" sldId="335"/>
            <ac:spMk id="6" creationId="{AC8C4E50-D9F3-456D-A715-2FF6B11FC952}"/>
          </ac:spMkLst>
        </pc:spChg>
      </pc:sldChg>
      <pc:sldChg chg="modSp">
        <pc:chgData name="Dr Rebekah Pryor" userId="S::rebekah.pryor@caritas.org.au::8d859597-0c52-4ddc-b3e3-bd9b1ef69f34" providerId="AD" clId="Web-{23AC4530-9925-7CD3-7DFF-73EE55CD96FC}" dt="2023-04-04T06:14:32.149" v="34" actId="20577"/>
        <pc:sldMkLst>
          <pc:docMk/>
          <pc:sldMk cId="3904572445" sldId="348"/>
        </pc:sldMkLst>
        <pc:spChg chg="mod">
          <ac:chgData name="Dr Rebekah Pryor" userId="S::rebekah.pryor@caritas.org.au::8d859597-0c52-4ddc-b3e3-bd9b1ef69f34" providerId="AD" clId="Web-{23AC4530-9925-7CD3-7DFF-73EE55CD96FC}" dt="2023-04-04T06:14:32.149" v="34" actId="20577"/>
          <ac:spMkLst>
            <pc:docMk/>
            <pc:sldMk cId="3904572445" sldId="348"/>
            <ac:spMk id="6" creationId="{AC8C4E50-D9F3-456D-A715-2FF6B11FC952}"/>
          </ac:spMkLst>
        </pc:spChg>
      </pc:sldChg>
    </pc:docChg>
  </pc:docChgLst>
  <pc:docChgLst>
    <pc:chgData name="Dr Rebekah Pryor" userId="8d859597-0c52-4ddc-b3e3-bd9b1ef69f34" providerId="ADAL" clId="{C8EA6EF3-D00B-49E9-995A-491855714A08}"/>
    <pc:docChg chg="modSld">
      <pc:chgData name="Dr Rebekah Pryor" userId="8d859597-0c52-4ddc-b3e3-bd9b1ef69f34" providerId="ADAL" clId="{C8EA6EF3-D00B-49E9-995A-491855714A08}" dt="2023-04-05T00:47:45.717" v="229" actId="962"/>
      <pc:docMkLst>
        <pc:docMk/>
      </pc:docMkLst>
      <pc:sldChg chg="modSp">
        <pc:chgData name="Dr Rebekah Pryor" userId="8d859597-0c52-4ddc-b3e3-bd9b1ef69f34" providerId="ADAL" clId="{C8EA6EF3-D00B-49E9-995A-491855714A08}" dt="2023-04-05T00:47:45.717" v="229" actId="962"/>
        <pc:sldMkLst>
          <pc:docMk/>
          <pc:sldMk cId="3660124642" sldId="333"/>
        </pc:sldMkLst>
        <pc:picChg chg="mod">
          <ac:chgData name="Dr Rebekah Pryor" userId="8d859597-0c52-4ddc-b3e3-bd9b1ef69f34" providerId="ADAL" clId="{C8EA6EF3-D00B-49E9-995A-491855714A08}" dt="2023-04-05T00:47:45.717" v="229" actId="962"/>
          <ac:picMkLst>
            <pc:docMk/>
            <pc:sldMk cId="3660124642" sldId="333"/>
            <ac:picMk id="5" creationId="{6FF98454-74A6-4146-924E-46E0FE16A69F}"/>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7C48E9-2B28-5D4E-82F4-795B3652695B}" type="datetimeFigureOut">
              <a:rPr lang="en-US" smtClean="0"/>
              <a:t>5/11/2023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CB809C2-3DA2-7445-A632-60F53831D2BC}" type="slidenum">
              <a:rPr lang="en-US" smtClean="0"/>
              <a:t>‹#›</a:t>
            </a:fld>
            <a:endParaRPr lang="en-US"/>
          </a:p>
        </p:txBody>
      </p:sp>
    </p:spTree>
    <p:extLst>
      <p:ext uri="{BB962C8B-B14F-4D97-AF65-F5344CB8AC3E}">
        <p14:creationId xmlns:p14="http://schemas.microsoft.com/office/powerpoint/2010/main" val="28025494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A601E1-AFEE-AA40-B9D6-E7C3110FECAB}" type="datetimeFigureOut">
              <a:rPr lang="en-US" smtClean="0"/>
              <a:t>5/11/2023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0689D6-08F4-9246-8340-6E1C330F9F5D}" type="slidenum">
              <a:rPr lang="en-US" smtClean="0"/>
              <a:t>‹#›</a:t>
            </a:fld>
            <a:endParaRPr lang="en-US"/>
          </a:p>
        </p:txBody>
      </p:sp>
    </p:spTree>
    <p:extLst>
      <p:ext uri="{BB962C8B-B14F-4D97-AF65-F5344CB8AC3E}">
        <p14:creationId xmlns:p14="http://schemas.microsoft.com/office/powerpoint/2010/main" val="219132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8" Type="http://schemas.openxmlformats.org/officeDocument/2006/relationships/hyperlink" Target="https://v9.australiancurriculum.edu.au/f-10-curriculum.html/learning-areas/hass-f-6/year-2/content-description?subject-identifier=HASHASY2&amp;content-description-code=AC9HS2K01&amp;detailed-content-descriptions=0&amp;hide-ccp=0&amp;hide-gc=0&amp;side-by-side=1&amp;strands-start-index=0&amp;subjects-start-index=0&amp;view=quick" TargetMode="External"/><Relationship Id="rId13" Type="http://schemas.openxmlformats.org/officeDocument/2006/relationships/hyperlink" Target="https://v9.australiancurriculum.edu.au/f-10-curriculum.html/learning-areas/hass-f-6/year-5/content-description?subject-identifier=HASHASY5&amp;content-description-code=AC9HS5K02&amp;detailed-content-descriptions=0&amp;hide-ccp=0&amp;hide-gc=0&amp;side-by-side=1&amp;strands-start-index=0&amp;subjects-start-index=0&amp;view=quick" TargetMode="External"/><Relationship Id="rId18" Type="http://schemas.openxmlformats.org/officeDocument/2006/relationships/hyperlink" Target="https://v9.australiancurriculum.edu.au/f-10-curriculum.html/learning-areas/dance/year-5_year-6/content-description?subject-identifier=ARTDANY56&amp;content-description-code=AC9ADA6E02&amp;detailed-content-descriptions=0&amp;hide-ccp=0&amp;hide-gc=0&amp;side-by-side=1&amp;strands-start-index=0&amp;subjects-start-index=0&amp;view=quick" TargetMode="External"/><Relationship Id="rId3" Type="http://schemas.openxmlformats.org/officeDocument/2006/relationships/hyperlink" Target="https://www.caritas.org.au/resources/school-resources/janice-story-book" TargetMode="External"/><Relationship Id="rId7" Type="http://schemas.openxmlformats.org/officeDocument/2006/relationships/hyperlink" Target="https://v9.australiancurriculum.edu.au/f-10-curriculum.html/learning-areas/hass-f-6/year-1/content-description?subject-identifier=HASHASY1&amp;content-description-code=AC9HS1K02&amp;detailed-content-descriptions=0&amp;hide-ccp=0&amp;hide-gc=0&amp;side-by-side=1&amp;strands-start-index=0&amp;subjects-start-index=0&amp;view=quick" TargetMode="External"/><Relationship Id="rId12" Type="http://schemas.openxmlformats.org/officeDocument/2006/relationships/hyperlink" Target="https://v9.australiancurriculum.edu.au/f-10-curriculum.html/learning-areas/hass-f-6/year-4/content-description?subject-identifier=HASHASY4&amp;content-description-code=AC9HS4K04&amp;detailed-content-descriptions=0&amp;hide-ccp=0&amp;hide-gc=0&amp;side-by-side=1&amp;strands-start-index=0&amp;subjects-start-index=0&amp;view=quick" TargetMode="External"/><Relationship Id="rId17" Type="http://schemas.openxmlformats.org/officeDocument/2006/relationships/hyperlink" Target="https://v9.australiancurriculum.edu.au/f-10-curriculum.html/learning-areas/dance/year-3_year-4/content-description?subject-identifier=ARTDANY34&amp;content-description-code=AC9ADA4E02&amp;detailed-content-descriptions=0&amp;hide-ccp=0&amp;hide-gc=0&amp;side-by-side=1&amp;strands-start-index=0&amp;subjects-start-index=0&amp;view=quick" TargetMode="External"/><Relationship Id="rId2" Type="http://schemas.openxmlformats.org/officeDocument/2006/relationships/slide" Target="../slides/slide10.xml"/><Relationship Id="rId16" Type="http://schemas.openxmlformats.org/officeDocument/2006/relationships/hyperlink" Target="https://v9.australiancurriculum.edu.au/f-10-curriculum.html/learning-areas/dance/year-1_year-2/content-description?subject-identifier=ARTDANY12&amp;content-description-code=AC9ADA2E02&amp;detailed-content-descriptions=0&amp;hide-ccp=0&amp;hide-gc=0&amp;side-by-side=1&amp;strands-start-index=0&amp;subjects-start-index=0&amp;view=quick" TargetMode="External"/><Relationship Id="rId1" Type="http://schemas.openxmlformats.org/officeDocument/2006/relationships/notesMaster" Target="../notesMasters/notesMaster1.xml"/><Relationship Id="rId6" Type="http://schemas.openxmlformats.org/officeDocument/2006/relationships/hyperlink" Target="https://v9.australiancurriculum.edu.au/f-10-curriculum.html/learning-areas/hass-f-6/year-1/content-description?subject-identifier=HASHASY1&amp;content-description-code=AC9HS1K01&amp;detailed-content-descriptions=0&amp;hide-ccp=0&amp;hide-gc=0&amp;side-by-side=1&amp;strands-start-index=0&amp;subjects-start-index=0&amp;view=quick" TargetMode="External"/><Relationship Id="rId11" Type="http://schemas.openxmlformats.org/officeDocument/2006/relationships/hyperlink" Target="https://v9.australiancurriculum.edu.au/f-10-curriculum.html/learning-areas/hass-f-6/year-4/content-description?subject-identifier=HASHASY4&amp;content-description-code=AC9HS4K01&amp;detailed-content-descriptions=0&amp;hide-ccp=0&amp;hide-gc=0&amp;side-by-side=1&amp;strands-start-index=0&amp;subjects-start-index=0&amp;view=quick" TargetMode="External"/><Relationship Id="rId5" Type="http://schemas.openxmlformats.org/officeDocument/2006/relationships/hyperlink" Target="https://v9.australiancurriculum.edu.au/f-10-curriculum.html/learning-areas/hass-f-6/foundation-year/content-description?subject-identifier=HASHASFY&amp;content-description-code=AC9HSFK01&amp;detailed-content-descriptions=0&amp;hide-ccp=0&amp;hide-gc=0&amp;side-by-side=1&amp;strands-start-index=0&amp;subjects-start-index=0&amp;view=quick" TargetMode="External"/><Relationship Id="rId15" Type="http://schemas.openxmlformats.org/officeDocument/2006/relationships/hyperlink" Target="https://v9.australiancurriculum.edu.au/f-10-curriculum.html/learning-areas/hass-f-6/year-6/content-description?subject-identifier=HASHASY6&amp;content-description-code=AC9HS6K02&amp;detailed-content-descriptions=0&amp;hide-ccp=0&amp;hide-gc=0&amp;side-by-side=1&amp;strands-start-index=0&amp;subjects-start-index=0&amp;view=quick" TargetMode="External"/><Relationship Id="rId10" Type="http://schemas.openxmlformats.org/officeDocument/2006/relationships/hyperlink" Target="https://v9.australiancurriculum.edu.au/f-10-curriculum.html/learning-areas/hass-f-6/year-3/content-description?subject-identifier=HASHASY3&amp;content-description-code=AC9HS3K02&amp;detailed-content-descriptions=0&amp;hide-ccp=0&amp;hide-gc=0&amp;side-by-side=1&amp;strands-start-index=0&amp;subjects-start-index=0&amp;view=quick" TargetMode="External"/><Relationship Id="rId4" Type="http://schemas.openxmlformats.org/officeDocument/2006/relationships/hyperlink" Target="https://www.caritas.org.au/resources/school-resources/a-day-in-the-life-janice-australia" TargetMode="External"/><Relationship Id="rId9" Type="http://schemas.openxmlformats.org/officeDocument/2006/relationships/hyperlink" Target="https://v9.australiancurriculum.edu.au/f-10-curriculum.html/learning-areas/hass-f-6/year-2/content-description?subject-identifier=HASHASY2&amp;content-description-code=AC9HS2K02&amp;detailed-content-descriptions=0&amp;hide-ccp=0&amp;hide-gc=0&amp;side-by-side=1&amp;strands-start-index=0&amp;subjects-start-index=0&amp;view=quick" TargetMode="External"/><Relationship Id="rId14" Type="http://schemas.openxmlformats.org/officeDocument/2006/relationships/hyperlink" Target="https://v9.australiancurriculum.edu.au/f-10-curriculum.html/learning-areas/hass-f-6/year-5/content-description?subject-identifier=HASHASY5&amp;content-description-code=AC9HS5K03&amp;detailed-content-descriptions=0&amp;hide-ccp=0&amp;hide-gc=0&amp;side-by-side=1&amp;strands-start-index=0&amp;subjects-start-index=0&amp;view=quick"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v9.australiancurriculum.edu.au/f-10-curriculum.html/learning-areas/visual-arts/year-1_year-2/content-description?subject-identifier=ARTVISY12&amp;content-description-code=AC9AVA2E02&amp;detailed-content-descriptions=0&amp;hide-ccp=0&amp;hide-gc=0&amp;side-by-side=1&amp;strands-start-index=0&amp;subjects-start-index=0&amp;view=quick" TargetMode="External"/><Relationship Id="rId2" Type="http://schemas.openxmlformats.org/officeDocument/2006/relationships/slide" Target="../slides/slide11.xml"/><Relationship Id="rId1" Type="http://schemas.openxmlformats.org/officeDocument/2006/relationships/notesMaster" Target="../notesMasters/notesMaster1.xml"/><Relationship Id="rId5" Type="http://schemas.openxmlformats.org/officeDocument/2006/relationships/hyperlink" Target="https://v9.australiancurriculum.edu.au/f-10-curriculum.html/learning-areas/visual-arts/year-5_year-6/content-description?subject-identifier=ARTVISY56&amp;content-description-code=AC9AVA6E02&amp;detailed-content-descriptions=0&amp;hide-ccp=0&amp;hide-gc=0&amp;side-by-side=1&amp;strands-start-index=0&amp;subjects-start-index=0&amp;view=quick" TargetMode="External"/><Relationship Id="rId4" Type="http://schemas.openxmlformats.org/officeDocument/2006/relationships/hyperlink" Target="https://v9.australiancurriculum.edu.au/f-10-curriculum.html/learning-areas/visual-arts/year-3_year-4/content-description?subject-identifier=ARTVISY34&amp;content-description-code=AC9AVA4E02&amp;detailed-content-descriptions=0&amp;hide-ccp=0&amp;hide-gc=0&amp;side-by-side=1&amp;strands-start-index=0&amp;subjects-start-index=0&amp;view=quick"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v9.australiancurriculum.edu.au/f-10-curriculum.html/learning-areas/music/year-1_year-2/content-description?subject-identifier=ARTMUSY12&amp;content-description-code=AC9AMU2E02&amp;detailed-content-descriptions=0&amp;hide-ccp=0&amp;hide-gc=0&amp;side-by-side=1&amp;strands-start-index=0&amp;subjects-start-index=0&amp;view=quick" TargetMode="External"/><Relationship Id="rId2" Type="http://schemas.openxmlformats.org/officeDocument/2006/relationships/slide" Target="../slides/slide12.xml"/><Relationship Id="rId1" Type="http://schemas.openxmlformats.org/officeDocument/2006/relationships/notesMaster" Target="../notesMasters/notesMaster1.xml"/><Relationship Id="rId5" Type="http://schemas.openxmlformats.org/officeDocument/2006/relationships/hyperlink" Target="https://v9.australiancurriculum.edu.au/f-10-curriculum.html/learning-areas/music/year-5_year-6/content-description?subject-identifier=ARTMUSY56&amp;content-description-code=AC9AMU6E02&amp;detailed-content-descriptions=0&amp;hide-ccp=0&amp;hide-gc=0&amp;side-by-side=1&amp;strands-start-index=0&amp;subjects-start-index=0&amp;view=quick" TargetMode="External"/><Relationship Id="rId4" Type="http://schemas.openxmlformats.org/officeDocument/2006/relationships/hyperlink" Target="https://v9.australiancurriculum.edu.au/f-10-curriculum.html/learning-areas/music/year-3_year-4/content-description?subject-identifier=ARTMUSY34&amp;content-description-code=AC9AMU4E02&amp;detailed-content-descriptions=0&amp;hide-ccp=0&amp;hide-gc=0&amp;side-by-side=1&amp;strands-start-index=0&amp;subjects-start-index=0&amp;view=quick" TargetMode="Externa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bangarra.com.au/education-resources" TargetMode="External"/><Relationship Id="rId7" Type="http://schemas.openxmlformats.org/officeDocument/2006/relationships/hyperlink" Target="https://v9.australiancurriculum.edu.au/f-10-curriculum.html/learning-areas/dance/year-5_year-6/content-description?subject-identifier=ARTDANY56&amp;content-description-code=AC9ADA6E02&amp;detailed-content-descriptions=0&amp;hide-ccp=0&amp;hide-gc=0&amp;side-by-side=1&amp;strands-start-index=0&amp;subjects-start-index=0&amp;view=quick" TargetMode="External"/><Relationship Id="rId2" Type="http://schemas.openxmlformats.org/officeDocument/2006/relationships/slide" Target="../slides/slide13.xml"/><Relationship Id="rId1" Type="http://schemas.openxmlformats.org/officeDocument/2006/relationships/notesMaster" Target="../notesMasters/notesMaster1.xml"/><Relationship Id="rId6" Type="http://schemas.openxmlformats.org/officeDocument/2006/relationships/hyperlink" Target="https://v9.australiancurriculum.edu.au/f-10-curriculum.html/learning-areas/dance/year-3_year-4/content-description?subject-identifier=ARTDANY34&amp;content-description-code=AC9ADA4E02&amp;detailed-content-descriptions=0&amp;hide-ccp=0&amp;hide-gc=0&amp;side-by-side=1&amp;strands-start-index=0&amp;subjects-start-index=0&amp;view=quick" TargetMode="External"/><Relationship Id="rId5" Type="http://schemas.openxmlformats.org/officeDocument/2006/relationships/hyperlink" Target="https://v9.australiancurriculum.edu.au/f-10-curriculum.html/learning-areas/dance/year-1_year-2/content-description?subject-identifier=ARTDANY12&amp;content-description-code=AC9ADA2E02&amp;detailed-content-descriptions=0&amp;hide-ccp=0&amp;hide-gc=0&amp;side-by-side=1&amp;strands-start-index=0&amp;subjects-start-index=0&amp;view=quick" TargetMode="External"/><Relationship Id="rId4" Type="http://schemas.openxmlformats.org/officeDocument/2006/relationships/hyperlink" Target="https://moveitmobstyle.com.au/" TargetMode="External"/></Relationships>
</file>

<file path=ppt/notesSlides/_rels/notesSlide14.xml.rels><?xml version="1.0" encoding="UTF-8" standalone="yes"?>
<Relationships xmlns="http://schemas.openxmlformats.org/package/2006/relationships"><Relationship Id="rId8" Type="http://schemas.openxmlformats.org/officeDocument/2006/relationships/hyperlink" Target="https://v9.australiancurriculum.edu.au/f-10-curriculum/general-capabilities/intercultural-understanding?element=0&amp;sub-element=0" TargetMode="External"/><Relationship Id="rId13" Type="http://schemas.openxmlformats.org/officeDocument/2006/relationships/hyperlink" Target="https://v9.australiancurriculum.edu.au/f-10-curriculum.html/learning-areas/hass-f-6/year-2/content-description?subject-identifier=HASHASY2&amp;content-description-code=AC9HS2K02&amp;detailed-content-descriptions=0&amp;hide-ccp=0&amp;hide-gc=0&amp;side-by-side=1&amp;strands-start-index=0&amp;subjects-start-index=0&amp;view=quick" TargetMode="External"/><Relationship Id="rId18" Type="http://schemas.openxmlformats.org/officeDocument/2006/relationships/hyperlink" Target="https://v9.australiancurriculum.edu.au/f-10-curriculum.html/learning-areas/hass-f-6/year-5/content-description?subject-identifier=HASHASY5&amp;content-description-code=AC9HS5K03&amp;detailed-content-descriptions=0&amp;hide-ccp=0&amp;hide-gc=0&amp;side-by-side=1&amp;strands-start-index=0&amp;subjects-start-index=0&amp;view=quick" TargetMode="External"/><Relationship Id="rId26" Type="http://schemas.openxmlformats.org/officeDocument/2006/relationships/hyperlink" Target="https://v9.australiancurriculum.edu.au/f-10-curriculum.html/learning-areas/hass-f-6/year-5/content-description?subject-identifier=HASHASY5&amp;content-description-code=AC9HS5K04&amp;detailed-content-descriptions=0&amp;hide-ccp=0&amp;hide-gc=0&amp;side-by-side=1&amp;strands-start-index=0&amp;subjects-start-index=0&amp;view=quick" TargetMode="External"/><Relationship Id="rId3" Type="http://schemas.openxmlformats.org/officeDocument/2006/relationships/hyperlink" Target="https://www.sbs.com.au/food/cuisine/indigenous-Australian" TargetMode="External"/><Relationship Id="rId21" Type="http://schemas.openxmlformats.org/officeDocument/2006/relationships/hyperlink" Target="https://v9.australiancurriculum.edu.au/f-10-curriculum.html/learning-areas/hass-f-6/year-1/content-description?subject-identifier=HASHASY1&amp;content-description-code=AC9HS1K04&amp;detailed-content-descriptions=0&amp;hide-ccp=0&amp;hide-gc=0&amp;side-by-side=1&amp;strands-start-index=0&amp;subjects-start-index=0&amp;view=quick" TargetMode="External"/><Relationship Id="rId7" Type="http://schemas.openxmlformats.org/officeDocument/2006/relationships/hyperlink" Target="https://v9.australiancurriculum.edu.au/f-10-curriculum/cross-curriculum-priorities/aboriginal-and-torres-strait-islander-histories-and-cultures?organising-idea=0" TargetMode="External"/><Relationship Id="rId12" Type="http://schemas.openxmlformats.org/officeDocument/2006/relationships/hyperlink" Target="https://v9.australiancurriculum.edu.au/f-10-curriculum.html/learning-areas/hass-f-6/year-2/content-description?subject-identifier=HASHASY2&amp;content-description-code=AC9HS2K01&amp;detailed-content-descriptions=0&amp;hide-ccp=0&amp;hide-gc=0&amp;side-by-side=1&amp;strands-start-index=0&amp;subjects-start-index=0&amp;view=quick" TargetMode="External"/><Relationship Id="rId17" Type="http://schemas.openxmlformats.org/officeDocument/2006/relationships/hyperlink" Target="https://v9.australiancurriculum.edu.au/f-10-curriculum.html/learning-areas/hass-f-6/year-5/content-description?subject-identifier=HASHASY5&amp;content-description-code=AC9HS5K02&amp;detailed-content-descriptions=0&amp;hide-ccp=0&amp;hide-gc=0&amp;side-by-side=1&amp;strands-start-index=0&amp;subjects-start-index=0&amp;view=quick" TargetMode="External"/><Relationship Id="rId25" Type="http://schemas.openxmlformats.org/officeDocument/2006/relationships/hyperlink" Target="https://v9.australiancurriculum.edu.au/f-10-curriculum.html/learning-areas/hass-f-6/year-4/content-description?subject-identifier=HASHASY4&amp;content-description-code=AC9HS4K06&amp;detailed-content-descriptions=0&amp;hide-ccp=0&amp;hide-gc=0&amp;side-by-side=1&amp;strands-start-index=0&amp;subjects-start-index=0&amp;view=quick" TargetMode="External"/><Relationship Id="rId2" Type="http://schemas.openxmlformats.org/officeDocument/2006/relationships/slide" Target="../slides/slide14.xml"/><Relationship Id="rId16" Type="http://schemas.openxmlformats.org/officeDocument/2006/relationships/hyperlink" Target="https://v9.australiancurriculum.edu.au/f-10-curriculum.html/learning-areas/hass-f-6/year-4/content-description?subject-identifier=HASHASY4&amp;content-description-code=AC9HS4K04&amp;detailed-content-descriptions=0&amp;hide-ccp=0&amp;hide-gc=0&amp;side-by-side=1&amp;strands-start-index=0&amp;subjects-start-index=0&amp;view=quick" TargetMode="External"/><Relationship Id="rId20" Type="http://schemas.openxmlformats.org/officeDocument/2006/relationships/hyperlink" Target="https://v9.australiancurriculum.edu.au/f-10-curriculum.html/learning-areas/hass-f-6/foundation-year/content-description?subject-identifier=HASHASFY&amp;content-description-code=AC9HSFK04&amp;detailed-content-descriptions=0&amp;hide-ccp=0&amp;hide-gc=0&amp;side-by-side=1&amp;strands-start-index=0&amp;subjects-start-index=0&amp;view=quick" TargetMode="External"/><Relationship Id="rId1" Type="http://schemas.openxmlformats.org/officeDocument/2006/relationships/notesMaster" Target="../notesMasters/notesMaster1.xml"/><Relationship Id="rId6" Type="http://schemas.openxmlformats.org/officeDocument/2006/relationships/hyperlink" Target="https://aiatsis.gov.au/living-our-waters-gallery" TargetMode="External"/><Relationship Id="rId11" Type="http://schemas.openxmlformats.org/officeDocument/2006/relationships/hyperlink" Target="https://v9.australiancurriculum.edu.au/f-10-curriculum.html/learning-areas/hass-f-6/year-1/content-description?subject-identifier=HASHASY1&amp;content-description-code=AC9HS1K02&amp;detailed-content-descriptions=0&amp;hide-ccp=0&amp;hide-gc=0&amp;side-by-side=1&amp;strands-start-index=0&amp;subjects-start-index=0&amp;view=quick" TargetMode="External"/><Relationship Id="rId24" Type="http://schemas.openxmlformats.org/officeDocument/2006/relationships/hyperlink" Target="https://v9.australiancurriculum.edu.au/f-10-curriculum.html/learning-areas/hass-f-6/year-3/content-description?subject-identifier=HASHASY3&amp;content-description-code=AC9HS3K04&amp;detailed-content-descriptions=0&amp;hide-ccp=0&amp;hide-gc=0&amp;side-by-side=1&amp;strands-start-index=0&amp;subjects-start-index=0&amp;view=quick" TargetMode="External"/><Relationship Id="rId5" Type="http://schemas.openxmlformats.org/officeDocument/2006/relationships/hyperlink" Target="https://www.abc.net.au/education/digibooks/deep-time-history-of-indigenous-australians/101741682#3" TargetMode="External"/><Relationship Id="rId15" Type="http://schemas.openxmlformats.org/officeDocument/2006/relationships/hyperlink" Target="https://v9.australiancurriculum.edu.au/f-10-curriculum.html/learning-areas/hass-f-6/year-4/content-description?subject-identifier=HASHASY4&amp;content-description-code=AC9HS4K01&amp;detailed-content-descriptions=0&amp;hide-ccp=0&amp;hide-gc=0&amp;side-by-side=1&amp;strands-start-index=0&amp;subjects-start-index=0&amp;view=quick" TargetMode="External"/><Relationship Id="rId23" Type="http://schemas.openxmlformats.org/officeDocument/2006/relationships/hyperlink" Target="https://v9.australiancurriculum.edu.au/f-10-curriculum.html/learning-areas/hass-f-6/year-3/content-description?subject-identifier=HASHASY3&amp;content-description-code=AC9HS3K03&amp;detailed-content-descriptions=0&amp;hide-ccp=0&amp;hide-gc=0&amp;side-by-side=1&amp;strands-start-index=0&amp;subjects-start-index=0&amp;view=quick" TargetMode="External"/><Relationship Id="rId10" Type="http://schemas.openxmlformats.org/officeDocument/2006/relationships/hyperlink" Target="https://v9.australiancurriculum.edu.au/f-10-curriculum.html/learning-areas/hass-f-6/year-1/content-description?subject-identifier=HASHASY1&amp;content-description-code=AC9HS1K01&amp;detailed-content-descriptions=0&amp;hide-ccp=0&amp;hide-gc=0&amp;side-by-side=1&amp;strands-start-index=0&amp;subjects-start-index=0&amp;view=quick" TargetMode="External"/><Relationship Id="rId19" Type="http://schemas.openxmlformats.org/officeDocument/2006/relationships/hyperlink" Target="https://v9.australiancurriculum.edu.au/f-10-curriculum.html/learning-areas/hass-f-6/year-6/content-description?subject-identifier=HASHASY6&amp;content-description-code=AC9HS6K02&amp;detailed-content-descriptions=0&amp;hide-ccp=0&amp;hide-gc=0&amp;side-by-side=1&amp;strands-start-index=0&amp;subjects-start-index=0&amp;view=quick" TargetMode="External"/><Relationship Id="rId4" Type="http://schemas.openxmlformats.org/officeDocument/2006/relationships/hyperlink" Target="https://www.sbs.com.au/food/video/20651587800/Food-Safari-A-Look-At-Bush-Tucker" TargetMode="External"/><Relationship Id="rId9" Type="http://schemas.openxmlformats.org/officeDocument/2006/relationships/hyperlink" Target="https://v9.australiancurriculum.edu.au/f-10-curriculum.html/learning-areas/hass-f-6/foundation-year/content-description?subject-identifier=HASHASFY&amp;content-description-code=AC9HSFK01&amp;detailed-content-descriptions=0&amp;hide-ccp=0&amp;hide-gc=0&amp;side-by-side=1&amp;strands-start-index=0&amp;subjects-start-index=0&amp;view=quick" TargetMode="External"/><Relationship Id="rId14" Type="http://schemas.openxmlformats.org/officeDocument/2006/relationships/hyperlink" Target="https://v9.australiancurriculum.edu.au/f-10-curriculum.html/learning-areas/hass-f-6/year-3/content-description?subject-identifier=HASHASY3&amp;content-description-code=AC9HS3K02&amp;detailed-content-descriptions=0&amp;hide-ccp=0&amp;hide-gc=0&amp;side-by-side=1&amp;strands-start-index=0&amp;subjects-start-index=0&amp;view=quick" TargetMode="External"/><Relationship Id="rId22" Type="http://schemas.openxmlformats.org/officeDocument/2006/relationships/hyperlink" Target="https://v9.australiancurriculum.edu.au/f-10-curriculum.html/learning-areas/hass-f-6/year-2/content-description?subject-identifier=HASHASY2&amp;content-description-code=AC9HS2K04&amp;detailed-content-descriptions=0&amp;hide-ccp=0&amp;hide-gc=0&amp;side-by-side=1&amp;strands-start-index=0&amp;subjects-start-index=0&amp;view=quick" TargetMode="External"/></Relationships>
</file>

<file path=ppt/notesSlides/_rels/notesSlide15.xml.rels><?xml version="1.0" encoding="UTF-8" standalone="yes"?>
<Relationships xmlns="http://schemas.openxmlformats.org/package/2006/relationships"><Relationship Id="rId8" Type="http://schemas.openxmlformats.org/officeDocument/2006/relationships/hyperlink" Target="https://v9.australiancurriculum.edu.au/f-10-curriculum.html/learning-areas/hass-f-6/year-2/content-description?subject-identifier=HASHASY2&amp;content-description-code=AC9HS2K04&amp;detailed-content-descriptions=0&amp;hide-ccp=0&amp;hide-gc=0&amp;side-by-side=1&amp;strands-start-index=0&amp;subjects-start-index=0&amp;view=quick" TargetMode="External"/><Relationship Id="rId3" Type="http://schemas.openxmlformats.org/officeDocument/2006/relationships/hyperlink" Target="https://www.youtube.com/watch?v=sJLzEgIgeUo" TargetMode="External"/><Relationship Id="rId7" Type="http://schemas.openxmlformats.org/officeDocument/2006/relationships/hyperlink" Target="https://v9.australiancurriculum.edu.au/f-10-curriculum.html/learning-areas/hass-f-6/year-1/content-description?subject-identifier=HASHASY1&amp;content-description-code=AC9HS1K04&amp;detailed-content-descriptions=0&amp;hide-ccp=0&amp;hide-gc=0&amp;side-by-side=1&amp;strands-start-index=0&amp;subjects-start-index=0&amp;view=quick" TargetMode="External"/><Relationship Id="rId12" Type="http://schemas.openxmlformats.org/officeDocument/2006/relationships/hyperlink" Target="https://v9.australiancurriculum.edu.au/f-10-curriculum.html/learning-areas/hass-f-6/year-5/content-description?subject-identifier=HASHASY5&amp;content-description-code=AC9HS5K04&amp;detailed-content-descriptions=0&amp;hide-ccp=0&amp;hide-gc=0&amp;side-by-side=1&amp;strands-start-index=0&amp;subjects-start-index=0&amp;view=quick"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s://v9.australiancurriculum.edu.au/f-10-curriculum.html/learning-areas/hass-f-6/foundation-year/content-description?subject-identifier=HASHASFY&amp;content-description-code=AC9HSFK04&amp;detailed-content-descriptions=0&amp;hide-ccp=0&amp;hide-gc=0&amp;side-by-side=1&amp;strands-start-index=0&amp;subjects-start-index=0&amp;view=quick" TargetMode="External"/><Relationship Id="rId11" Type="http://schemas.openxmlformats.org/officeDocument/2006/relationships/hyperlink" Target="https://v9.australiancurriculum.edu.au/f-10-curriculum.html/learning-areas/hass-f-6/year-4/content-description?subject-identifier=HASHASY4&amp;content-description-code=AC9HS4K06&amp;detailed-content-descriptions=0&amp;hide-ccp=0&amp;hide-gc=0&amp;side-by-side=1&amp;strands-start-index=0&amp;subjects-start-index=0&amp;view=quick" TargetMode="External"/><Relationship Id="rId5" Type="http://schemas.openxmlformats.org/officeDocument/2006/relationships/hyperlink" Target="https://v9.australiancurriculum.edu.au/f-10-curriculum/general-capabilities/intercultural-understanding?element=0&amp;sub-element=0" TargetMode="External"/><Relationship Id="rId10" Type="http://schemas.openxmlformats.org/officeDocument/2006/relationships/hyperlink" Target="https://v9.australiancurriculum.edu.au/f-10-curriculum.html/learning-areas/hass-f-6/year-3/content-description?subject-identifier=HASHASY3&amp;content-description-code=AC9HS3K04&amp;detailed-content-descriptions=0&amp;hide-ccp=0&amp;hide-gc=0&amp;side-by-side=1&amp;strands-start-index=0&amp;subjects-start-index=0&amp;view=quick" TargetMode="External"/><Relationship Id="rId4" Type="http://schemas.openxmlformats.org/officeDocument/2006/relationships/hyperlink" Target="https://v9.australiancurriculum.edu.au/f-10-curriculum/cross-curriculum-priorities/aboriginal-and-torres-strait-islander-histories-and-cultures?organising-idea=0" TargetMode="External"/><Relationship Id="rId9" Type="http://schemas.openxmlformats.org/officeDocument/2006/relationships/hyperlink" Target="https://v9.australiancurriculum.edu.au/f-10-curriculum.html/learning-areas/hass-f-6/year-3/content-description?subject-identifier=HASHASY3&amp;content-description-code=AC9HS3K03&amp;detailed-content-descriptions=0&amp;hide-ccp=0&amp;hide-gc=0&amp;side-by-side=1&amp;strands-start-index=0&amp;subjects-start-index=0&amp;view=quick" TargetMode="External"/></Relationships>
</file>

<file path=ppt/notesSlides/_rels/notesSlide16.xml.rels><?xml version="1.0" encoding="UTF-8" standalone="yes"?>
<Relationships xmlns="http://schemas.openxmlformats.org/package/2006/relationships"><Relationship Id="rId8" Type="http://schemas.openxmlformats.org/officeDocument/2006/relationships/hyperlink" Target="https://v9.australiancurriculum.edu.au/f-10-curriculum.html/learning-areas/hass-f-6/year-3/content-description?subject-identifier=HASHASY3&amp;content-description-code=AC9HS3K02&amp;detailed-content-descriptions=0&amp;hide-ccp=0&amp;hide-gc=0&amp;side-by-side=1&amp;strands-start-index=0&amp;subjects-start-index=0&amp;view=quick" TargetMode="External"/><Relationship Id="rId13" Type="http://schemas.openxmlformats.org/officeDocument/2006/relationships/hyperlink" Target="https://v9.australiancurriculum.edu.au/f-10-curriculum.html/learning-areas/hass-f-6/year-6/content-description?subject-identifier=HASHASY6&amp;content-description-code=AC9HS6K02&amp;detailed-content-descriptions=0&amp;hide-ccp=0&amp;hide-gc=0&amp;side-by-side=1&amp;strands-start-index=0&amp;subjects-start-index=0&amp;view=quick" TargetMode="External"/><Relationship Id="rId3" Type="http://schemas.openxmlformats.org/officeDocument/2006/relationships/hyperlink" Target="https://v9.australiancurriculum.edu.au/f-10-curriculum.html/learning-areas/hass-f-6/foundation-year/content-description?subject-identifier=HASHASFY&amp;content-description-code=AC9HSFK01&amp;detailed-content-descriptions=0&amp;hide-ccp=0&amp;hide-gc=0&amp;side-by-side=1&amp;strands-start-index=0&amp;subjects-start-index=0&amp;view=quick" TargetMode="External"/><Relationship Id="rId7" Type="http://schemas.openxmlformats.org/officeDocument/2006/relationships/hyperlink" Target="https://v9.australiancurriculum.edu.au/f-10-curriculum.html/learning-areas/hass-f-6/year-2/content-description?subject-identifier=HASHASY2&amp;content-description-code=AC9HS2K02&amp;detailed-content-descriptions=0&amp;hide-ccp=0&amp;hide-gc=0&amp;side-by-side=1&amp;strands-start-index=0&amp;subjects-start-index=0&amp;view=quick" TargetMode="External"/><Relationship Id="rId12" Type="http://schemas.openxmlformats.org/officeDocument/2006/relationships/hyperlink" Target="https://v9.australiancurriculum.edu.au/f-10-curriculum.html/learning-areas/hass-f-6/year-5/content-description?subject-identifier=HASHASY5&amp;content-description-code=AC9HS5K03&amp;detailed-content-descriptions=0&amp;hide-ccp=0&amp;hide-gc=0&amp;side-by-side=1&amp;strands-start-index=0&amp;subjects-start-index=0&amp;view=quick" TargetMode="External"/><Relationship Id="rId2" Type="http://schemas.openxmlformats.org/officeDocument/2006/relationships/slide" Target="../slides/slide16.xml"/><Relationship Id="rId1" Type="http://schemas.openxmlformats.org/officeDocument/2006/relationships/notesMaster" Target="../notesMasters/notesMaster1.xml"/><Relationship Id="rId6" Type="http://schemas.openxmlformats.org/officeDocument/2006/relationships/hyperlink" Target="https://v9.australiancurriculum.edu.au/f-10-curriculum.html/learning-areas/hass-f-6/year-2/content-description?subject-identifier=HASHASY2&amp;content-description-code=AC9HS2K01&amp;detailed-content-descriptions=0&amp;hide-ccp=0&amp;hide-gc=0&amp;side-by-side=1&amp;strands-start-index=0&amp;subjects-start-index=0&amp;view=quick" TargetMode="External"/><Relationship Id="rId11" Type="http://schemas.openxmlformats.org/officeDocument/2006/relationships/hyperlink" Target="https://v9.australiancurriculum.edu.au/f-10-curriculum.html/learning-areas/hass-f-6/year-5/content-description?subject-identifier=HASHASY5&amp;content-description-code=AC9HS5K02&amp;detailed-content-descriptions=0&amp;hide-ccp=0&amp;hide-gc=0&amp;side-by-side=1&amp;strands-start-index=0&amp;subjects-start-index=0&amp;view=quick" TargetMode="External"/><Relationship Id="rId5" Type="http://schemas.openxmlformats.org/officeDocument/2006/relationships/hyperlink" Target="https://v9.australiancurriculum.edu.au/f-10-curriculum.html/learning-areas/hass-f-6/year-1/content-description?subject-identifier=HASHASY1&amp;content-description-code=AC9HS1K02&amp;detailed-content-descriptions=0&amp;hide-ccp=0&amp;hide-gc=0&amp;side-by-side=1&amp;strands-start-index=0&amp;subjects-start-index=0&amp;view=quick" TargetMode="External"/><Relationship Id="rId10" Type="http://schemas.openxmlformats.org/officeDocument/2006/relationships/hyperlink" Target="https://v9.australiancurriculum.edu.au/f-10-curriculum.html/learning-areas/hass-f-6/year-4/content-description?subject-identifier=HASHASY4&amp;content-description-code=AC9HS4K04&amp;detailed-content-descriptions=0&amp;hide-ccp=0&amp;hide-gc=0&amp;side-by-side=1&amp;strands-start-index=0&amp;subjects-start-index=0&amp;view=quick" TargetMode="External"/><Relationship Id="rId4" Type="http://schemas.openxmlformats.org/officeDocument/2006/relationships/hyperlink" Target="https://v9.australiancurriculum.edu.au/f-10-curriculum.html/learning-areas/hass-f-6/year-1/content-description?subject-identifier=HASHASY1&amp;content-description-code=AC9HS1K01&amp;detailed-content-descriptions=0&amp;hide-ccp=0&amp;hide-gc=0&amp;side-by-side=1&amp;strands-start-index=0&amp;subjects-start-index=0&amp;view=quick" TargetMode="External"/><Relationship Id="rId9" Type="http://schemas.openxmlformats.org/officeDocument/2006/relationships/hyperlink" Target="https://v9.australiancurriculum.edu.au/f-10-curriculum.html/learning-areas/hass-f-6/year-4/content-description?subject-identifier=HASHASY4&amp;content-description-code=AC9HS4K01&amp;detailed-content-descriptions=0&amp;hide-ccp=0&amp;hide-gc=0&amp;side-by-side=1&amp;strands-start-index=0&amp;subjects-start-index=0&amp;view=quick" TargetMode="External"/></Relationships>
</file>

<file path=ppt/notesSlides/_rels/notesSlide17.xml.rels><?xml version="1.0" encoding="UTF-8" standalone="yes"?>
<Relationships xmlns="http://schemas.openxmlformats.org/package/2006/relationships"><Relationship Id="rId8" Type="http://schemas.openxmlformats.org/officeDocument/2006/relationships/hyperlink" Target="https://v9.australiancurriculum.edu.au/f-10-curriculum.html/learning-areas/hass-f-6/year-3/content-description?subject-identifier=HASHASY3&amp;content-description-code=AC9HS3K02&amp;detailed-content-descriptions=0&amp;hide-ccp=0&amp;hide-gc=0&amp;side-by-side=1&amp;strands-start-index=0&amp;subjects-start-index=0&amp;view=quick" TargetMode="External"/><Relationship Id="rId13" Type="http://schemas.openxmlformats.org/officeDocument/2006/relationships/hyperlink" Target="https://v9.australiancurriculum.edu.au/f-10-curriculum.html/learning-areas/hass-f-6/year-6/content-description?subject-identifier=HASHASY6&amp;content-description-code=AC9HS6K02&amp;detailed-content-descriptions=0&amp;hide-ccp=0&amp;hide-gc=0&amp;side-by-side=1&amp;strands-start-index=0&amp;subjects-start-index=0&amp;view=quick" TargetMode="External"/><Relationship Id="rId3" Type="http://schemas.openxmlformats.org/officeDocument/2006/relationships/hyperlink" Target="https://v9.australiancurriculum.edu.au/f-10-curriculum.html/learning-areas/hass-f-6/foundation-year/content-description?subject-identifier=HASHASFY&amp;content-description-code=AC9HSFK01&amp;detailed-content-descriptions=0&amp;hide-ccp=0&amp;hide-gc=0&amp;side-by-side=1&amp;strands-start-index=0&amp;subjects-start-index=0&amp;view=quick" TargetMode="External"/><Relationship Id="rId7" Type="http://schemas.openxmlformats.org/officeDocument/2006/relationships/hyperlink" Target="https://v9.australiancurriculum.edu.au/f-10-curriculum.html/learning-areas/hass-f-6/year-2/content-description?subject-identifier=HASHASY2&amp;content-description-code=AC9HS2K02&amp;detailed-content-descriptions=0&amp;hide-ccp=0&amp;hide-gc=0&amp;side-by-side=1&amp;strands-start-index=0&amp;subjects-start-index=0&amp;view=quick" TargetMode="External"/><Relationship Id="rId12" Type="http://schemas.openxmlformats.org/officeDocument/2006/relationships/hyperlink" Target="https://v9.australiancurriculum.edu.au/f-10-curriculum.html/learning-areas/hass-f-6/year-5/content-description?subject-identifier=HASHASY5&amp;content-description-code=AC9HS5K03&amp;detailed-content-descriptions=0&amp;hide-ccp=0&amp;hide-gc=0&amp;side-by-side=1&amp;strands-start-index=0&amp;subjects-start-index=0&amp;view=quick"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s://v9.australiancurriculum.edu.au/f-10-curriculum.html/learning-areas/hass-f-6/year-2/content-description?subject-identifier=HASHASY2&amp;content-description-code=AC9HS2K01&amp;detailed-content-descriptions=0&amp;hide-ccp=0&amp;hide-gc=0&amp;side-by-side=1&amp;strands-start-index=0&amp;subjects-start-index=0&amp;view=quick" TargetMode="External"/><Relationship Id="rId11" Type="http://schemas.openxmlformats.org/officeDocument/2006/relationships/hyperlink" Target="https://v9.australiancurriculum.edu.au/f-10-curriculum.html/learning-areas/hass-f-6/year-5/content-description?subject-identifier=HASHASY5&amp;content-description-code=AC9HS5K02&amp;detailed-content-descriptions=0&amp;hide-ccp=0&amp;hide-gc=0&amp;side-by-side=1&amp;strands-start-index=0&amp;subjects-start-index=0&amp;view=quick" TargetMode="External"/><Relationship Id="rId5" Type="http://schemas.openxmlformats.org/officeDocument/2006/relationships/hyperlink" Target="https://v9.australiancurriculum.edu.au/f-10-curriculum.html/learning-areas/hass-f-6/year-1/content-description?subject-identifier=HASHASY1&amp;content-description-code=AC9HS1K02&amp;detailed-content-descriptions=0&amp;hide-ccp=0&amp;hide-gc=0&amp;side-by-side=1&amp;strands-start-index=0&amp;subjects-start-index=0&amp;view=quick" TargetMode="External"/><Relationship Id="rId10" Type="http://schemas.openxmlformats.org/officeDocument/2006/relationships/hyperlink" Target="https://v9.australiancurriculum.edu.au/f-10-curriculum.html/learning-areas/hass-f-6/year-4/content-description?subject-identifier=HASHASY4&amp;content-description-code=AC9HS4K04&amp;detailed-content-descriptions=0&amp;hide-ccp=0&amp;hide-gc=0&amp;side-by-side=1&amp;strands-start-index=0&amp;subjects-start-index=0&amp;view=quick" TargetMode="External"/><Relationship Id="rId4" Type="http://schemas.openxmlformats.org/officeDocument/2006/relationships/hyperlink" Target="https://v9.australiancurriculum.edu.au/f-10-curriculum.html/learning-areas/hass-f-6/year-1/content-description?subject-identifier=HASHASY1&amp;content-description-code=AC9HS1K01&amp;detailed-content-descriptions=0&amp;hide-ccp=0&amp;hide-gc=0&amp;side-by-side=1&amp;strands-start-index=0&amp;subjects-start-index=0&amp;view=quick" TargetMode="External"/><Relationship Id="rId9" Type="http://schemas.openxmlformats.org/officeDocument/2006/relationships/hyperlink" Target="https://v9.australiancurriculum.edu.au/f-10-curriculum.html/learning-areas/hass-f-6/year-4/content-description?subject-identifier=HASHASY4&amp;content-description-code=AC9HS4K01&amp;detailed-content-descriptions=0&amp;hide-ccp=0&amp;hide-gc=0&amp;side-by-side=1&amp;strands-start-index=0&amp;subjects-start-index=0&amp;view=quick" TargetMode="External"/></Relationships>
</file>

<file path=ppt/notesSlides/_rels/notesSlide18.xml.rels><?xml version="1.0" encoding="UTF-8" standalone="yes"?>
<Relationships xmlns="http://schemas.openxmlformats.org/package/2006/relationships"><Relationship Id="rId8" Type="http://schemas.openxmlformats.org/officeDocument/2006/relationships/hyperlink" Target="https://v9.australiancurriculum.edu.au/f-10-curriculum.html/learning-areas/hass-f-6/year-4/content-description?subject-identifier=HASHASY4&amp;content-description-code=AC9HS4K08&amp;detailed-content-descriptions=0&amp;hide-ccp=0&amp;hide-gc=0&amp;side-by-side=1&amp;strands-start-index=0&amp;subjects-start-index=0&amp;view=quick" TargetMode="External"/><Relationship Id="rId13" Type="http://schemas.openxmlformats.org/officeDocument/2006/relationships/hyperlink" Target="https://ulurustatement.org/education/faqs/" TargetMode="External"/><Relationship Id="rId3" Type="http://schemas.openxmlformats.org/officeDocument/2006/relationships/hyperlink" Target="https://www.caritas.org.au/learn/cst-toolkit/subsidiarity-and-participation/" TargetMode="External"/><Relationship Id="rId7" Type="http://schemas.openxmlformats.org/officeDocument/2006/relationships/hyperlink" Target="https://v9.australiancurriculum.edu.au/f-10-curriculum.html/learning-areas/hass-f-6/year-4/content-description?subject-identifier=HASHASY4&amp;content-description-code=AC9HS4K07&amp;detailed-content-descriptions=0&amp;hide-ccp=0&amp;hide-gc=0&amp;side-by-side=1&amp;strands-start-index=0&amp;subjects-start-index=0&amp;view=quick" TargetMode="External"/><Relationship Id="rId12" Type="http://schemas.openxmlformats.org/officeDocument/2006/relationships/hyperlink" Target="https://v9.australiancurriculum.edu.au/f-10-curriculum.html/learning-areas/hass-f-6/year-6/content-description?subject-identifier=HASHASY6&amp;content-description-code=AC9HS6K06&amp;detailed-content-descriptions=0&amp;hide-ccp=0&amp;hide-gc=0&amp;side-by-side=1&amp;strands-start-index=0&amp;subjects-start-index=0&amp;view=quick" TargetMode="External"/><Relationship Id="rId2" Type="http://schemas.openxmlformats.org/officeDocument/2006/relationships/slide" Target="../slides/slide18.xml"/><Relationship Id="rId1" Type="http://schemas.openxmlformats.org/officeDocument/2006/relationships/notesMaster" Target="../notesMasters/notesMaster1.xml"/><Relationship Id="rId6" Type="http://schemas.openxmlformats.org/officeDocument/2006/relationships/hyperlink" Target="https://v9.australiancurriculum.edu.au/f-10-curriculum.html/learning-areas/hass-f-6/year-3/content-description?subject-identifier=HASHASY3&amp;content-description-code=AC9HS3K07&amp;detailed-content-descriptions=0&amp;hide-ccp=0&amp;hide-gc=0&amp;side-by-side=1&amp;strands-start-index=0&amp;subjects-start-index=0&amp;view=quick" TargetMode="External"/><Relationship Id="rId11" Type="http://schemas.openxmlformats.org/officeDocument/2006/relationships/hyperlink" Target="https://v9.australiancurriculum.edu.au/f-10-curriculum.html/learning-areas/hass-f-6/year-5/content-description?subject-identifier=HASHASY5&amp;content-description-code=AC9HS5K07&amp;detailed-content-descriptions=0&amp;hide-ccp=0&amp;hide-gc=0&amp;side-by-side=1&amp;strands-start-index=0&amp;subjects-start-index=0&amp;view=quick" TargetMode="External"/><Relationship Id="rId5" Type="http://schemas.openxmlformats.org/officeDocument/2006/relationships/hyperlink" Target="https://v9.australiancurriculum.edu.au/f-10-curriculum.html/learning-areas/hass-f-6/year-3/content-description?subject-identifier=HASHASY3&amp;content-description-code=AC9HS3K06&amp;detailed-content-descriptions=0&amp;hide-ccp=0&amp;hide-gc=0&amp;side-by-side=1&amp;strands-start-index=0&amp;subjects-start-index=0&amp;view=quick" TargetMode="External"/><Relationship Id="rId10" Type="http://schemas.openxmlformats.org/officeDocument/2006/relationships/hyperlink" Target="https://v9.australiancurriculum.edu.au/f-10-curriculum.html/learning-areas/hass-f-6/year-5/content-description?subject-identifier=HASHASY5&amp;content-description-code=AC9HS5K06&amp;detailed-content-descriptions=0&amp;hide-ccp=0&amp;hide-gc=0&amp;side-by-side=1&amp;strands-start-index=0&amp;subjects-start-index=0&amp;view=quick" TargetMode="External"/><Relationship Id="rId4" Type="http://schemas.openxmlformats.org/officeDocument/2006/relationships/hyperlink" Target="https://vimeo.com/744469022" TargetMode="External"/><Relationship Id="rId9" Type="http://schemas.openxmlformats.org/officeDocument/2006/relationships/hyperlink" Target="https://v9.australiancurriculum.edu.au/f-10-curriculum.html/learning-areas/hass-f-6/year-4/content-description?subject-identifier=HASHASY4&amp;content-description-code=AC9HS4K09&amp;detailed-content-descriptions=0&amp;hide-ccp=0&amp;hide-gc=0&amp;side-by-side=1&amp;strands-start-index=0&amp;subjects-start-index=0&amp;view=quick" TargetMode="External"/></Relationships>
</file>

<file path=ppt/notesSlides/_rels/notesSlide19.xml.rels><?xml version="1.0" encoding="UTF-8" standalone="yes"?>
<Relationships xmlns="http://schemas.openxmlformats.org/package/2006/relationships"><Relationship Id="rId8" Type="http://schemas.openxmlformats.org/officeDocument/2006/relationships/hyperlink" Target="https://v9.australiancurriculum.edu.au/f-10-curriculum/learning-areas/english/year-1/content-description?subject-identifier=ENGENGY1&amp;content-description-code=AC9E1LA07&amp;detailed-content-descriptions=0&amp;hide-ccp=0&amp;hide-gc=0&amp;side-by-side=1&amp;strands-start-index=0&amp;subjects-start-index=0&amp;view=quick" TargetMode="External"/><Relationship Id="rId13" Type="http://schemas.openxmlformats.org/officeDocument/2006/relationships/hyperlink" Target="https://v9.australiancurriculum.edu.au/f-10-curriculum.html/learning-areas/english/year-5/content-description?subject-identifier=ENGENGY5&amp;content-description-code=AC9E5LE01&amp;detailed-content-descriptions=0&amp;hide-ccp=0&amp;hide-gc=0&amp;side-by-side=1&amp;strands-start-index=0&amp;subjects-start-index=0&amp;view=quick" TargetMode="External"/><Relationship Id="rId3" Type="http://schemas.openxmlformats.org/officeDocument/2006/relationships/hyperlink" Target="https://www.youtube.com/watch?v=MEqbxdtS13Q" TargetMode="External"/><Relationship Id="rId7" Type="http://schemas.openxmlformats.org/officeDocument/2006/relationships/hyperlink" Target="https://v9.australiancurriculum.edu.au/f-10-curriculum.html/learning-areas/english/foundation-year/content-description?subject-identifier=ENGENGFY&amp;content-description-code=AC9EFLA08&amp;detailed-content-descriptions=0&amp;hide-ccp=0&amp;hide-gc=0&amp;side-by-side=1&amp;strands-start-index=0&amp;subjects-start-index=0&amp;view=quick" TargetMode="External"/><Relationship Id="rId12" Type="http://schemas.openxmlformats.org/officeDocument/2006/relationships/hyperlink" Target="https://v9.australiancurriculum.edu.au/f-10-curriculum.html/learning-areas/english/year-4/content-description?subject-identifier=ENGENGY4&amp;content-description-code=AC9E4LE01&amp;detailed-content-descriptions=0&amp;hide-ccp=0&amp;hide-gc=0&amp;side-by-side=1&amp;strands-start-index=0&amp;subjects-start-index=0&amp;view=quick" TargetMode="External"/><Relationship Id="rId2" Type="http://schemas.openxmlformats.org/officeDocument/2006/relationships/slide" Target="../slides/slide19.xml"/><Relationship Id="rId1" Type="http://schemas.openxmlformats.org/officeDocument/2006/relationships/notesMaster" Target="../notesMasters/notesMaster1.xml"/><Relationship Id="rId6" Type="http://schemas.openxmlformats.org/officeDocument/2006/relationships/hyperlink" Target="https://v9.australiancurriculum.edu.au/f-10-curriculum.html/learning-areas/english/foundation-year/content-description?subject-identifier=ENGENGFY&amp;content-description-code=AC9EFLE01&amp;detailed-content-descriptions=0&amp;hide-ccp=0&amp;hide-gc=0&amp;side-by-side=1&amp;strands-start-index=0&amp;subjects-start-index=0&amp;view=quick" TargetMode="External"/><Relationship Id="rId11" Type="http://schemas.openxmlformats.org/officeDocument/2006/relationships/hyperlink" Target="https://v9.australiancurriculum.edu.au/f-10-curriculum.html/learning-areas/english/year-3/content-description?subject-identifier=ENGENGY3&amp;content-description-code=AC9E3LE01&amp;detailed-content-descriptions=0&amp;hide-ccp=0&amp;hide-gc=0&amp;side-by-side=1&amp;strands-start-index=0&amp;subjects-start-index=0&amp;view=quick" TargetMode="External"/><Relationship Id="rId5" Type="http://schemas.openxmlformats.org/officeDocument/2006/relationships/hyperlink" Target="https://v9.australiancurriculum.edu.au/f-10-curriculum/general-capabilities/intercultural-understanding?element=0&amp;sub-element=0" TargetMode="External"/><Relationship Id="rId15" Type="http://schemas.openxmlformats.org/officeDocument/2006/relationships/hyperlink" Target="https://ulurustatement.org/education/faqs/" TargetMode="External"/><Relationship Id="rId10" Type="http://schemas.openxmlformats.org/officeDocument/2006/relationships/hyperlink" Target="https://v9.australiancurriculum.edu.au/f-10-curriculum.html/learning-areas/english/year-2/content-description?subject-identifier=ENGENGY2&amp;content-description-code=AC9E2LE01&amp;detailed-content-descriptions=0&amp;hide-ccp=0&amp;hide-gc=0&amp;side-by-side=1&amp;strands-start-index=0&amp;subjects-start-index=0&amp;view=quick" TargetMode="External"/><Relationship Id="rId4" Type="http://schemas.openxmlformats.org/officeDocument/2006/relationships/hyperlink" Target="https://v9.australiancurriculum.edu.au/f-10-curriculum/cross-curriculum-priorities/aboriginal-and-torres-strait-islander-histories-and-cultures?organising-idea=0" TargetMode="External"/><Relationship Id="rId9" Type="http://schemas.openxmlformats.org/officeDocument/2006/relationships/hyperlink" Target="https://v9.australiancurriculum.edu.au/f-10-curriculum.html/learning-areas/english/year-1/content-description?subject-identifier=ENGENGY1&amp;content-description-code=AC9E1LE01&amp;detailed-content-descriptions=0&amp;hide-ccp=0&amp;hide-gc=0&amp;side-by-side=1&amp;strands-start-index=0&amp;subjects-start-index=0&amp;view=quick" TargetMode="External"/><Relationship Id="rId14" Type="http://schemas.openxmlformats.org/officeDocument/2006/relationships/hyperlink" Target="https://v9.australiancurriculum.edu.au/f-10-curriculum.html/learning-areas/english/year-6/content-description?subject-identifier=ENGENGY6&amp;content-description-code=AC9E6LE01&amp;detailed-content-descriptions=0&amp;hide-ccp=0&amp;hide-gc=0&amp;side-by-side=1&amp;strands-start-index=0&amp;subjects-start-index=0&amp;view=quick"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8" Type="http://schemas.openxmlformats.org/officeDocument/2006/relationships/hyperlink" Target="https://v9.australiancurriculum.edu.au/f-10-curriculum.html/learning-areas/hass-f-6/year-5/content-description?subject-identifier=HASHASY5&amp;content-description-code=AC9HS5K06&amp;detailed-content-descriptions=0&amp;hide-ccp=0&amp;hide-gc=0&amp;side-by-side=1&amp;strands-start-index=0&amp;subjects-start-index=0&amp;view=quick" TargetMode="External"/><Relationship Id="rId3" Type="http://schemas.openxmlformats.org/officeDocument/2006/relationships/hyperlink" Target="https://v9.australiancurriculum.edu.au/f-10-curriculum.html/learning-areas/hass-f-6/year-3/content-description?subject-identifier=HASHASY3&amp;content-description-code=AC9HS3K06&amp;detailed-content-descriptions=0&amp;hide-ccp=0&amp;hide-gc=0&amp;side-by-side=1&amp;strands-start-index=0&amp;subjects-start-index=0&amp;view=quick" TargetMode="External"/><Relationship Id="rId7" Type="http://schemas.openxmlformats.org/officeDocument/2006/relationships/hyperlink" Target="https://v9.australiancurriculum.edu.au/f-10-curriculum.html/learning-areas/hass-f-6/year-4/content-description?subject-identifier=HASHASY4&amp;content-description-code=AC9HS4K09&amp;detailed-content-descriptions=0&amp;hide-ccp=0&amp;hide-gc=0&amp;side-by-side=1&amp;strands-start-index=0&amp;subjects-start-index=0&amp;view=quick" TargetMode="External"/><Relationship Id="rId12" Type="http://schemas.openxmlformats.org/officeDocument/2006/relationships/hyperlink" Target="https://v9.australiancurriculum.edu.au/f-10-curriculum/general-capabilities/intercultural-understanding?element=0&amp;sub-element=0" TargetMode="External"/><Relationship Id="rId2" Type="http://schemas.openxmlformats.org/officeDocument/2006/relationships/slide" Target="../slides/slide20.xml"/><Relationship Id="rId1" Type="http://schemas.openxmlformats.org/officeDocument/2006/relationships/notesMaster" Target="../notesMasters/notesMaster1.xml"/><Relationship Id="rId6" Type="http://schemas.openxmlformats.org/officeDocument/2006/relationships/hyperlink" Target="https://v9.australiancurriculum.edu.au/f-10-curriculum.html/learning-areas/hass-f-6/year-4/content-description?subject-identifier=HASHASY4&amp;content-description-code=AC9HS4K08&amp;detailed-content-descriptions=0&amp;hide-ccp=0&amp;hide-gc=0&amp;side-by-side=1&amp;strands-start-index=0&amp;subjects-start-index=0&amp;view=quick" TargetMode="External"/><Relationship Id="rId11" Type="http://schemas.openxmlformats.org/officeDocument/2006/relationships/hyperlink" Target="https://v9.australiancurriculum.edu.au/f-10-curriculum/cross-curriculum-priorities/aboriginal-and-torres-strait-islander-histories-and-cultures?organising-idea=0" TargetMode="External"/><Relationship Id="rId5" Type="http://schemas.openxmlformats.org/officeDocument/2006/relationships/hyperlink" Target="https://v9.australiancurriculum.edu.au/f-10-curriculum.html/learning-areas/hass-f-6/year-4/content-description?subject-identifier=HASHASY4&amp;content-description-code=AC9HS4K07&amp;detailed-content-descriptions=0&amp;hide-ccp=0&amp;hide-gc=0&amp;side-by-side=1&amp;strands-start-index=0&amp;subjects-start-index=0&amp;view=quick" TargetMode="External"/><Relationship Id="rId10" Type="http://schemas.openxmlformats.org/officeDocument/2006/relationships/hyperlink" Target="https://v9.australiancurriculum.edu.au/f-10-curriculum.html/learning-areas/hass-f-6/year-6/content-description?subject-identifier=HASHASY6&amp;content-description-code=AC9HS6K06&amp;detailed-content-descriptions=0&amp;hide-ccp=0&amp;hide-gc=0&amp;side-by-side=1&amp;strands-start-index=0&amp;subjects-start-index=0&amp;view=quick" TargetMode="External"/><Relationship Id="rId4" Type="http://schemas.openxmlformats.org/officeDocument/2006/relationships/hyperlink" Target="https://v9.australiancurriculum.edu.au/f-10-curriculum.html/learning-areas/hass-f-6/year-3/content-description?subject-identifier=HASHASY3&amp;content-description-code=AC9HS3K07&amp;detailed-content-descriptions=0&amp;hide-ccp=0&amp;hide-gc=0&amp;side-by-side=1&amp;strands-start-index=0&amp;subjects-start-index=0&amp;view=quick" TargetMode="External"/><Relationship Id="rId9" Type="http://schemas.openxmlformats.org/officeDocument/2006/relationships/hyperlink" Target="https://v9.australiancurriculum.edu.au/f-10-curriculum.html/learning-areas/hass-f-6/year-5/content-description?subject-identifier=HASHASY5&amp;content-description-code=AC9HS5K07&amp;detailed-content-descriptions=0&amp;hide-ccp=0&amp;hide-gc=0&amp;side-by-side=1&amp;strands-start-index=0&amp;subjects-start-index=0&amp;view=quick" TargetMode="External"/></Relationships>
</file>

<file path=ppt/notesSlides/_rels/notesSlide21.xml.rels><?xml version="1.0" encoding="UTF-8" standalone="yes"?>
<Relationships xmlns="http://schemas.openxmlformats.org/package/2006/relationships"><Relationship Id="rId8" Type="http://schemas.openxmlformats.org/officeDocument/2006/relationships/hyperlink" Target="https://v9.australiancurriculum.edu.au/f-10-curriculum.html/learning-areas/hass-f-6/year-4/content-description?subject-identifier=HASHASY4&amp;content-description-code=AC9HS4K08&amp;detailed-content-descriptions=0&amp;hide-ccp=0&amp;hide-gc=0&amp;side-by-side=1&amp;strands-start-index=0&amp;subjects-start-index=0&amp;view=quick" TargetMode="External"/><Relationship Id="rId13" Type="http://schemas.openxmlformats.org/officeDocument/2006/relationships/hyperlink" Target="https://v9.australiancurriculum.edu.au/f-10-curriculum.html/learning-areas/digital-technologies/foundation-year/content-description?subject-identifier=TECTDIFY&amp;content-description-code=AC9TDIFK01&amp;detailed-content-descriptions=0&amp;hide-ccp=0&amp;hide-gc=0&amp;side-by-side=1&amp;strands-start-index=0&amp;subjects-start-index=0&amp;view=quick" TargetMode="External"/><Relationship Id="rId18" Type="http://schemas.openxmlformats.org/officeDocument/2006/relationships/hyperlink" Target="https://v9.australiancurriculum.edu.au/f-10-curriculum.html/learning-areas/digital-technologies/year-3_year-4/content-description?subject-identifier=TECTDIY34&amp;content-description-code=AC9TDI4P03&amp;detailed-content-descriptions=0&amp;hide-ccp=0&amp;hide-gc=0&amp;side-by-side=1&amp;strands-start-index=0&amp;subjects-start-index=0&amp;view=quick" TargetMode="External"/><Relationship Id="rId3" Type="http://schemas.openxmlformats.org/officeDocument/2006/relationships/hyperlink" Target="https://v9.australiancurriculum.edu.au/f-10-curriculum/cross-curriculum-priorities/aboriginal-and-torres-strait-islander-histories-and-cultures?organising-idea=0" TargetMode="External"/><Relationship Id="rId21" Type="http://schemas.openxmlformats.org/officeDocument/2006/relationships/hyperlink" Target="https://v9.australiancurriculum.edu.au/f-10-curriculum.html/learning-areas/digital-technologies/year-5_year-6/content-description?subject-identifier=TECTDIY56&amp;content-description-code=AC9TDI6P07&amp;detailed-content-descriptions=0&amp;hide-ccp=0&amp;hide-gc=0&amp;side-by-side=1&amp;strands-start-index=0&amp;subjects-start-index=0&amp;view=quick" TargetMode="External"/><Relationship Id="rId7" Type="http://schemas.openxmlformats.org/officeDocument/2006/relationships/hyperlink" Target="https://v9.australiancurriculum.edu.au/f-10-curriculum.html/learning-areas/hass-f-6/year-4/content-description?subject-identifier=HASHASY4&amp;content-description-code=AC9HS4K07&amp;detailed-content-descriptions=0&amp;hide-ccp=0&amp;hide-gc=0&amp;side-by-side=1&amp;strands-start-index=0&amp;subjects-start-index=0&amp;view=quick" TargetMode="External"/><Relationship Id="rId12" Type="http://schemas.openxmlformats.org/officeDocument/2006/relationships/hyperlink" Target="https://v9.australiancurriculum.edu.au/f-10-curriculum.html/learning-areas/hass-f-6/year-6/content-description?subject-identifier=HASHASY6&amp;content-description-code=AC9HS6K06&amp;detailed-content-descriptions=0&amp;hide-ccp=0&amp;hide-gc=0&amp;side-by-side=1&amp;strands-start-index=0&amp;subjects-start-index=0&amp;view=quick" TargetMode="External"/><Relationship Id="rId17" Type="http://schemas.openxmlformats.org/officeDocument/2006/relationships/hyperlink" Target="https://v9.australiancurriculum.edu.au/f-10-curriculum.html/learning-areas/digital-technologies/year-3_year-4/content-description?subject-identifier=TECTDIY34&amp;content-description-code=AC9TDI4P01&amp;detailed-content-descriptions=0&amp;hide-ccp=0&amp;hide-gc=0&amp;side-by-side=1&amp;strands-start-index=0&amp;subjects-start-index=0&amp;view=quick" TargetMode="External"/><Relationship Id="rId2" Type="http://schemas.openxmlformats.org/officeDocument/2006/relationships/slide" Target="../slides/slide21.xml"/><Relationship Id="rId16" Type="http://schemas.openxmlformats.org/officeDocument/2006/relationships/hyperlink" Target="https://v9.australiancurriculum.edu.au/f-10-curriculum.html/learning-areas/digital-technologies/year-1_year-2/content-description?subject-identifier=TECTDIY12&amp;content-description-code=AC9TDI2P05&amp;detailed-content-descriptions=0&amp;hide-ccp=0&amp;hide-gc=0&amp;side-by-side=1&amp;strands-start-index=0&amp;subjects-start-index=0&amp;view=quick" TargetMode="External"/><Relationship Id="rId20" Type="http://schemas.openxmlformats.org/officeDocument/2006/relationships/hyperlink" Target="https://v9.australiancurriculum.edu.au/f-10-curriculum.html/learning-areas/digital-technologies/year-5_year-6/content-description?subject-identifier=TECTDIY56&amp;content-description-code=AC9TDI6P04&amp;detailed-content-descriptions=0&amp;hide-ccp=0&amp;hide-gc=0&amp;side-by-side=1&amp;strands-start-index=0&amp;subjects-start-index=0&amp;view=quick" TargetMode="External"/><Relationship Id="rId1" Type="http://schemas.openxmlformats.org/officeDocument/2006/relationships/notesMaster" Target="../notesMasters/notesMaster1.xml"/><Relationship Id="rId6" Type="http://schemas.openxmlformats.org/officeDocument/2006/relationships/hyperlink" Target="https://v9.australiancurriculum.edu.au/f-10-curriculum.html/learning-areas/hass-f-6/year-3/content-description?subject-identifier=HASHASY3&amp;content-description-code=AC9HS3K07&amp;detailed-content-descriptions=0&amp;hide-ccp=0&amp;hide-gc=0&amp;side-by-side=1&amp;strands-start-index=0&amp;subjects-start-index=0&amp;view=quick" TargetMode="External"/><Relationship Id="rId11" Type="http://schemas.openxmlformats.org/officeDocument/2006/relationships/hyperlink" Target="https://v9.australiancurriculum.edu.au/f-10-curriculum.html/learning-areas/hass-f-6/year-5/content-description?subject-identifier=HASHASY5&amp;content-description-code=AC9HS5K07&amp;detailed-content-descriptions=0&amp;hide-ccp=0&amp;hide-gc=0&amp;side-by-side=1&amp;strands-start-index=0&amp;subjects-start-index=0&amp;view=quick" TargetMode="External"/><Relationship Id="rId5" Type="http://schemas.openxmlformats.org/officeDocument/2006/relationships/hyperlink" Target="https://v9.australiancurriculum.edu.au/f-10-curriculum.html/learning-areas/hass-f-6/year-3/content-description?subject-identifier=HASHASY3&amp;content-description-code=AC9HS3K06&amp;detailed-content-descriptions=0&amp;hide-ccp=0&amp;hide-gc=0&amp;side-by-side=1&amp;strands-start-index=0&amp;subjects-start-index=0&amp;view=quick" TargetMode="External"/><Relationship Id="rId15" Type="http://schemas.openxmlformats.org/officeDocument/2006/relationships/hyperlink" Target="https://v9.australiancurriculum.edu.au/f-10-curriculum.html/learning-areas/digital-technologies/year-1_year-2/content-description?subject-identifier=TECTDIY12&amp;content-description-code=AC9TDI2P04&amp;detailed-content-descriptions=0&amp;hide-ccp=0&amp;hide-gc=0&amp;side-by-side=1&amp;strands-start-index=0&amp;subjects-start-index=0&amp;view=quick" TargetMode="External"/><Relationship Id="rId10" Type="http://schemas.openxmlformats.org/officeDocument/2006/relationships/hyperlink" Target="https://v9.australiancurriculum.edu.au/f-10-curriculum.html/learning-areas/hass-f-6/year-5/content-description?subject-identifier=HASHASY5&amp;content-description-code=AC9HS5K06&amp;detailed-content-descriptions=0&amp;hide-ccp=0&amp;hide-gc=0&amp;side-by-side=1&amp;strands-start-index=0&amp;subjects-start-index=0&amp;view=quick" TargetMode="External"/><Relationship Id="rId19" Type="http://schemas.openxmlformats.org/officeDocument/2006/relationships/hyperlink" Target="https://v9.australiancurriculum.edu.au/f-10-curriculum.html/learning-areas/digital-technologies/year-5_year-6/content-description?subject-identifier=TECTDIY56&amp;content-description-code=AC9TDI6P01&amp;detailed-content-descriptions=0&amp;hide-ccp=0&amp;hide-gc=0&amp;side-by-side=1&amp;strands-start-index=0&amp;subjects-start-index=0&amp;view=quick" TargetMode="External"/><Relationship Id="rId4" Type="http://schemas.openxmlformats.org/officeDocument/2006/relationships/hyperlink" Target="https://v9.australiancurriculum.edu.au/f-10-curriculum/general-capabilities/intercultural-understanding?element=0&amp;sub-element=0" TargetMode="External"/><Relationship Id="rId9" Type="http://schemas.openxmlformats.org/officeDocument/2006/relationships/hyperlink" Target="https://v9.australiancurriculum.edu.au/f-10-curriculum.html/learning-areas/hass-f-6/year-4/content-description?subject-identifier=HASHASY4&amp;content-description-code=AC9HS4K09&amp;detailed-content-descriptions=0&amp;hide-ccp=0&amp;hide-gc=0&amp;side-by-side=1&amp;strands-start-index=0&amp;subjects-start-index=0&amp;view=quick" TargetMode="External"/><Relationship Id="rId14" Type="http://schemas.openxmlformats.org/officeDocument/2006/relationships/hyperlink" Target="https://v9.australiancurriculum.edu.au/f-10-curriculum.html/learning-areas/digital-technologies/year-1_year-2/content-description?subject-identifier=TECTDIY12&amp;content-description-code=AC9TDI2K01&amp;detailed-content-descriptions=0&amp;hide-ccp=0&amp;hide-gc=0&amp;side-by-side=1&amp;strands-start-index=0&amp;subjects-start-index=0&amp;view=quick" TargetMode="External"/><Relationship Id="rId22" Type="http://schemas.openxmlformats.org/officeDocument/2006/relationships/hyperlink" Target="https://v9.australiancurriculum.edu.au/f-10-curriculum.html/learning-areas/digital-technologies/year-5_year-6/content-description?subject-identifier=TECTDIY56&amp;content-description-code=AC9TDI6P08&amp;detailed-content-descriptions=0&amp;hide-ccp=0&amp;hide-gc=0&amp;side-by-side=1&amp;strands-start-index=0&amp;subjects-start-index=0&amp;view=quick" TargetMode="Externa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youtube.com/watch?v=A2Uy0k2TYNs&amp;t=1s" TargetMode="External"/><Relationship Id="rId2" Type="http://schemas.openxmlformats.org/officeDocument/2006/relationships/slide" Target="../slides/slide22.xml"/><Relationship Id="rId1" Type="http://schemas.openxmlformats.org/officeDocument/2006/relationships/notesMaster" Target="../notesMasters/notesMaster1.xml"/><Relationship Id="rId6" Type="http://schemas.openxmlformats.org/officeDocument/2006/relationships/hyperlink" Target="https://v9.australiancurriculum.edu.au/f-10-curriculum/general-capabilities/intercultural-understanding?element=0&amp;sub-element=0" TargetMode="External"/><Relationship Id="rId5" Type="http://schemas.openxmlformats.org/officeDocument/2006/relationships/hyperlink" Target="https://v9.australiancurriculum.edu.au/f-10-curriculum/cross-curriculum-priorities/aboriginal-and-torres-strait-islander-histories-and-cultures?organising-idea=0" TargetMode="External"/><Relationship Id="rId4" Type="http://schemas.openxmlformats.org/officeDocument/2006/relationships/hyperlink" Target="https://www.caritas.org.au/resources/school-resources/?audience=Lower+Primary+%28F-2%29&amp;audience=Middle+Primary+%28Y3-4%29&amp;audience=Upper+Primary+%28Y5-6%29&amp;resourceTopics=Indigenous+Peoples" TargetMode="External"/></Relationships>
</file>

<file path=ppt/notesSlides/_rels/notesSlide23.xml.rels><?xml version="1.0" encoding="UTF-8" standalone="yes"?>
<Relationships xmlns="http://schemas.openxmlformats.org/package/2006/relationships"><Relationship Id="rId8" Type="http://schemas.openxmlformats.org/officeDocument/2006/relationships/hyperlink" Target="https://v9.australiancurriculum.edu.au/f-10-curriculum.html/learning-areas/hass-f-6/year-4/content-description?subject-identifier=HASHASY4&amp;content-description-code=AC9HS4K08&amp;detailed-content-descriptions=0&amp;hide-ccp=0&amp;hide-gc=0&amp;side-by-side=1&amp;strands-start-index=0&amp;subjects-start-index=0&amp;view=quick" TargetMode="External"/><Relationship Id="rId3" Type="http://schemas.openxmlformats.org/officeDocument/2006/relationships/hyperlink" Target="https://v9.australiancurriculum.edu.au/f-10-curriculum/cross-curriculum-priorities/aboriginal-and-torres-strait-islander-histories-and-cultures?organising-idea=0" TargetMode="External"/><Relationship Id="rId7" Type="http://schemas.openxmlformats.org/officeDocument/2006/relationships/hyperlink" Target="https://v9.australiancurriculum.edu.au/f-10-curriculum.html/learning-areas/hass-f-6/year-4/content-description?subject-identifier=HASHASY4&amp;content-description-code=AC9HS4K07&amp;detailed-content-descriptions=0&amp;hide-ccp=0&amp;hide-gc=0&amp;side-by-side=1&amp;strands-start-index=0&amp;subjects-start-index=0&amp;view=quick" TargetMode="External"/><Relationship Id="rId12" Type="http://schemas.openxmlformats.org/officeDocument/2006/relationships/hyperlink" Target="https://v9.australiancurriculum.edu.au/f-10-curriculum.html/learning-areas/hass-f-6/year-6/content-description?subject-identifier=HASHASY6&amp;content-description-code=AC9HS6K06&amp;detailed-content-descriptions=0&amp;hide-ccp=0&amp;hide-gc=0&amp;side-by-side=1&amp;strands-start-index=0&amp;subjects-start-index=0&amp;view=quick" TargetMode="External"/><Relationship Id="rId2" Type="http://schemas.openxmlformats.org/officeDocument/2006/relationships/slide" Target="../slides/slide23.xml"/><Relationship Id="rId1" Type="http://schemas.openxmlformats.org/officeDocument/2006/relationships/notesMaster" Target="../notesMasters/notesMaster1.xml"/><Relationship Id="rId6" Type="http://schemas.openxmlformats.org/officeDocument/2006/relationships/hyperlink" Target="https://v9.australiancurriculum.edu.au/f-10-curriculum.html/learning-areas/hass-f-6/year-3/content-description?subject-identifier=HASHASY3&amp;content-description-code=AC9HS3K07&amp;detailed-content-descriptions=0&amp;hide-ccp=0&amp;hide-gc=0&amp;side-by-side=1&amp;strands-start-index=0&amp;subjects-start-index=0&amp;view=quick" TargetMode="External"/><Relationship Id="rId11" Type="http://schemas.openxmlformats.org/officeDocument/2006/relationships/hyperlink" Target="https://v9.australiancurriculum.edu.au/f-10-curriculum.html/learning-areas/hass-f-6/year-5/content-description?subject-identifier=HASHASY5&amp;content-description-code=AC9HS5K07&amp;detailed-content-descriptions=0&amp;hide-ccp=0&amp;hide-gc=0&amp;side-by-side=1&amp;strands-start-index=0&amp;subjects-start-index=0&amp;view=quick" TargetMode="External"/><Relationship Id="rId5" Type="http://schemas.openxmlformats.org/officeDocument/2006/relationships/hyperlink" Target="https://v9.australiancurriculum.edu.au/f-10-curriculum.html/learning-areas/hass-f-6/year-3/content-description?subject-identifier=HASHASY3&amp;content-description-code=AC9HS3K06&amp;detailed-content-descriptions=0&amp;hide-ccp=0&amp;hide-gc=0&amp;side-by-side=1&amp;strands-start-index=0&amp;subjects-start-index=0&amp;view=quick" TargetMode="External"/><Relationship Id="rId10" Type="http://schemas.openxmlformats.org/officeDocument/2006/relationships/hyperlink" Target="https://v9.australiancurriculum.edu.au/f-10-curriculum.html/learning-areas/hass-f-6/year-5/content-description?subject-identifier=HASHASY5&amp;content-description-code=AC9HS5K06&amp;detailed-content-descriptions=0&amp;hide-ccp=0&amp;hide-gc=0&amp;side-by-side=1&amp;strands-start-index=0&amp;subjects-start-index=0&amp;view=quick" TargetMode="External"/><Relationship Id="rId4" Type="http://schemas.openxmlformats.org/officeDocument/2006/relationships/hyperlink" Target="https://v9.australiancurriculum.edu.au/f-10-curriculum/general-capabilities/intercultural-understanding?element=0&amp;sub-element=0" TargetMode="External"/><Relationship Id="rId9" Type="http://schemas.openxmlformats.org/officeDocument/2006/relationships/hyperlink" Target="https://v9.australiancurriculum.edu.au/f-10-curriculum.html/learning-areas/hass-f-6/year-4/content-description?subject-identifier=HASHASY4&amp;content-description-code=AC9HS4K09&amp;detailed-content-descriptions=0&amp;hide-ccp=0&amp;hide-gc=0&amp;side-by-side=1&amp;strands-start-index=0&amp;subjects-start-index=0&amp;view=quick" TargetMode="Externa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v9.australiancurriculum.edu.au/f-10-curriculum/cross-curriculum-priorities/aboriginal-and-torres-strait-islander-histories-and-cultures?organising-idea=0" TargetMode="External"/><Relationship Id="rId2" Type="http://schemas.openxmlformats.org/officeDocument/2006/relationships/slide" Target="../slides/slide24.xml"/><Relationship Id="rId1" Type="http://schemas.openxmlformats.org/officeDocument/2006/relationships/notesMaster" Target="../notesMasters/notesMaster1.xml"/><Relationship Id="rId4" Type="http://schemas.openxmlformats.org/officeDocument/2006/relationships/hyperlink" Target="https://v9.australiancurriculum.edu.au/f-10-curriculum/general-capabilities/intercultural-understanding?element=0&amp;sub-element=0"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8" Type="http://schemas.openxmlformats.org/officeDocument/2006/relationships/hyperlink" Target="https://v9.australiancurriculum.edu.au/f-10-curriculum.html/learning-areas/hass-f-6/year-2/content-description?subject-identifier=HASHASY2&amp;content-description-code=AC9HS2K01&amp;detailed-content-descriptions=0&amp;hide-ccp=0&amp;hide-gc=0&amp;side-by-side=1&amp;strands-start-index=0&amp;subjects-start-index=0&amp;view=quick" TargetMode="External"/><Relationship Id="rId13" Type="http://schemas.openxmlformats.org/officeDocument/2006/relationships/hyperlink" Target="https://v9.australiancurriculum.edu.au/f-10-curriculum.html/learning-areas/hass-f-6/year-5/content-description?subject-identifier=HASHASY5&amp;content-description-code=AC9HS5K02&amp;detailed-content-descriptions=0&amp;hide-ccp=0&amp;hide-gc=0&amp;side-by-side=1&amp;strands-start-index=0&amp;subjects-start-index=0&amp;view=quick" TargetMode="External"/><Relationship Id="rId3" Type="http://schemas.openxmlformats.org/officeDocument/2006/relationships/hyperlink" Target="https://v9.australiancurriculum.edu.au/f-10-curriculum/cross-curriculum-priorities/aboriginal-and-torres-strait-islander-histories-and-cultures?organising-idea=0" TargetMode="External"/><Relationship Id="rId7" Type="http://schemas.openxmlformats.org/officeDocument/2006/relationships/hyperlink" Target="https://v9.australiancurriculum.edu.au/f-10-curriculum.html/learning-areas/hass-f-6/year-1/content-description?subject-identifier=HASHASY1&amp;content-description-code=AC9HS1K02&amp;detailed-content-descriptions=0&amp;hide-ccp=0&amp;hide-gc=0&amp;side-by-side=1&amp;strands-start-index=0&amp;subjects-start-index=0&amp;view=quick" TargetMode="External"/><Relationship Id="rId12" Type="http://schemas.openxmlformats.org/officeDocument/2006/relationships/hyperlink" Target="https://v9.australiancurriculum.edu.au/f-10-curriculum.html/learning-areas/hass-f-6/year-4/content-description?subject-identifier=HASHASY4&amp;content-description-code=AC9HS4K04&amp;detailed-content-descriptions=0&amp;hide-ccp=0&amp;hide-gc=0&amp;side-by-side=1&amp;strands-start-index=0&amp;subjects-start-index=0&amp;view=quick"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v9.australiancurriculum.edu.au/f-10-curriculum.html/learning-areas/hass-f-6/year-1/content-description?subject-identifier=HASHASY1&amp;content-description-code=AC9HS1K01&amp;detailed-content-descriptions=0&amp;hide-ccp=0&amp;hide-gc=0&amp;side-by-side=1&amp;strands-start-index=0&amp;subjects-start-index=0&amp;view=quick" TargetMode="External"/><Relationship Id="rId11" Type="http://schemas.openxmlformats.org/officeDocument/2006/relationships/hyperlink" Target="https://v9.australiancurriculum.edu.au/f-10-curriculum.html/learning-areas/hass-f-6/year-4/content-description?subject-identifier=HASHASY4&amp;content-description-code=AC9HS4K01&amp;detailed-content-descriptions=0&amp;hide-ccp=0&amp;hide-gc=0&amp;side-by-side=1&amp;strands-start-index=0&amp;subjects-start-index=0&amp;view=quick" TargetMode="External"/><Relationship Id="rId5" Type="http://schemas.openxmlformats.org/officeDocument/2006/relationships/hyperlink" Target="https://v9.australiancurriculum.edu.au/f-10-curriculum.html/learning-areas/hass-f-6/foundation-year/content-description?subject-identifier=HASHASFY&amp;content-description-code=AC9HSFK01&amp;detailed-content-descriptions=0&amp;hide-ccp=0&amp;hide-gc=0&amp;side-by-side=1&amp;strands-start-index=0&amp;subjects-start-index=0&amp;view=quick" TargetMode="External"/><Relationship Id="rId15" Type="http://schemas.openxmlformats.org/officeDocument/2006/relationships/hyperlink" Target="https://v9.australiancurriculum.edu.au/f-10-curriculum.html/learning-areas/hass-f-6/year-6/content-description?subject-identifier=HASHASY6&amp;content-description-code=AC9HS6K02&amp;detailed-content-descriptions=0&amp;hide-ccp=0&amp;hide-gc=0&amp;side-by-side=1&amp;strands-start-index=0&amp;subjects-start-index=0&amp;view=quick" TargetMode="External"/><Relationship Id="rId10" Type="http://schemas.openxmlformats.org/officeDocument/2006/relationships/hyperlink" Target="https://v9.australiancurriculum.edu.au/f-10-curriculum.html/learning-areas/hass-f-6/year-3/content-description?subject-identifier=HASHASY3&amp;content-description-code=AC9HS3K02&amp;detailed-content-descriptions=0&amp;hide-ccp=0&amp;hide-gc=0&amp;side-by-side=1&amp;strands-start-index=0&amp;subjects-start-index=0&amp;view=quick" TargetMode="External"/><Relationship Id="rId4" Type="http://schemas.openxmlformats.org/officeDocument/2006/relationships/hyperlink" Target="https://v9.australiancurriculum.edu.au/f-10-curriculum/general-capabilities/intercultural-understanding?element=0&amp;sub-element=0" TargetMode="External"/><Relationship Id="rId9" Type="http://schemas.openxmlformats.org/officeDocument/2006/relationships/hyperlink" Target="https://v9.australiancurriculum.edu.au/f-10-curriculum.html/learning-areas/hass-f-6/year-2/content-description?subject-identifier=HASHASY2&amp;content-description-code=AC9HS2K02&amp;detailed-content-descriptions=0&amp;hide-ccp=0&amp;hide-gc=0&amp;side-by-side=1&amp;strands-start-index=0&amp;subjects-start-index=0&amp;view=quick" TargetMode="External"/><Relationship Id="rId14" Type="http://schemas.openxmlformats.org/officeDocument/2006/relationships/hyperlink" Target="https://v9.australiancurriculum.edu.au/f-10-curriculum.html/learning-areas/hass-f-6/year-5/content-description?subject-identifier=HASHASY5&amp;content-description-code=AC9HS5K03&amp;detailed-content-descriptions=0&amp;hide-ccp=0&amp;hide-gc=0&amp;side-by-side=1&amp;strands-start-index=0&amp;subjects-start-index=0&amp;view=quick" TargetMode="External"/></Relationships>
</file>

<file path=ppt/notesSlides/_rels/notesSlide7.xml.rels><?xml version="1.0" encoding="UTF-8" standalone="yes"?>
<Relationships xmlns="http://schemas.openxmlformats.org/package/2006/relationships"><Relationship Id="rId8" Type="http://schemas.openxmlformats.org/officeDocument/2006/relationships/hyperlink" Target="https://v9.australiancurriculum.edu.au/f-10-curriculum.html/learning-areas/hass-f-6/year-4/content-description?subject-identifier=HASHASY4&amp;content-description-code=AC9HS4K06&amp;detailed-content-descriptions=0&amp;hide-ccp=0&amp;hide-gc=0&amp;side-by-side=1&amp;strands-start-index=0&amp;subjects-start-index=0&amp;view=quick" TargetMode="External"/><Relationship Id="rId3" Type="http://schemas.openxmlformats.org/officeDocument/2006/relationships/hyperlink" Target="https://v9.australiancurriculum.edu.au/f-10-curriculum.html/learning-areas/hass-f-6/foundation-year/content-description?subject-identifier=HASHASFY&amp;content-description-code=AC9HSFK04&amp;detailed-content-descriptions=0&amp;hide-ccp=0&amp;hide-gc=0&amp;side-by-side=1&amp;strands-start-index=0&amp;subjects-start-index=0&amp;view=quick" TargetMode="External"/><Relationship Id="rId7" Type="http://schemas.openxmlformats.org/officeDocument/2006/relationships/hyperlink" Target="https://v9.australiancurriculum.edu.au/f-10-curriculum.html/learning-areas/hass-f-6/year-3/content-description?subject-identifier=HASHASY3&amp;content-description-code=AC9HS3K04&amp;detailed-content-descriptions=0&amp;hide-ccp=0&amp;hide-gc=0&amp;side-by-side=1&amp;strands-start-index=0&amp;subjects-start-index=0&amp;view=quick"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s://v9.australiancurriculum.edu.au/f-10-curriculum.html/learning-areas/hass-f-6/year-3/content-description?subject-identifier=HASHASY3&amp;content-description-code=AC9HS3K03&amp;detailed-content-descriptions=0&amp;hide-ccp=0&amp;hide-gc=0&amp;side-by-side=1&amp;strands-start-index=0&amp;subjects-start-index=0&amp;view=quick" TargetMode="External"/><Relationship Id="rId5" Type="http://schemas.openxmlformats.org/officeDocument/2006/relationships/hyperlink" Target="https://v9.australiancurriculum.edu.au/f-10-curriculum.html/learning-areas/hass-f-6/year-2/content-description?subject-identifier=HASHASY2&amp;content-description-code=AC9HS2K04&amp;detailed-content-descriptions=0&amp;hide-ccp=0&amp;hide-gc=0&amp;side-by-side=1&amp;strands-start-index=0&amp;subjects-start-index=0&amp;view=quick" TargetMode="External"/><Relationship Id="rId4" Type="http://schemas.openxmlformats.org/officeDocument/2006/relationships/hyperlink" Target="https://v9.australiancurriculum.edu.au/f-10-curriculum.html/learning-areas/hass-f-6/year-1/content-description?subject-identifier=HASHASY1&amp;content-description-code=AC9HS1K04&amp;detailed-content-descriptions=0&amp;hide-ccp=0&amp;hide-gc=0&amp;side-by-side=1&amp;strands-start-index=0&amp;subjects-start-index=0&amp;view=quick" TargetMode="External"/><Relationship Id="rId9" Type="http://schemas.openxmlformats.org/officeDocument/2006/relationships/hyperlink" Target="https://v9.australiancurriculum.edu.au/f-10-curriculum.html/learning-areas/hass-f-6/year-5/content-description?subject-identifier=HASHASY5&amp;content-description-code=AC9HS5K04&amp;detailed-content-descriptions=0&amp;hide-ccp=0&amp;hide-gc=0&amp;side-by-side=1&amp;strands-start-index=0&amp;subjects-start-index=0&amp;view=quick" TargetMode="External"/></Relationships>
</file>

<file path=ppt/notesSlides/_rels/notesSlide8.xml.rels><?xml version="1.0" encoding="UTF-8" standalone="yes"?>
<Relationships xmlns="http://schemas.openxmlformats.org/package/2006/relationships"><Relationship Id="rId8" Type="http://schemas.openxmlformats.org/officeDocument/2006/relationships/hyperlink" Target="https://v9.australiancurriculum.edu.au/f-10-curriculum.html/learning-areas/english/year-1/content-description?subject-identifier=ENGENGY1&amp;content-description-code=AC9E1LE01&amp;detailed-content-descriptions=0&amp;hide-ccp=0&amp;hide-gc=0&amp;side-by-side=1&amp;strands-start-index=0&amp;subjects-start-index=0&amp;view=quick" TargetMode="External"/><Relationship Id="rId3" Type="http://schemas.openxmlformats.org/officeDocument/2006/relationships/hyperlink" Target="https://v9.australiancurriculum.edu.au/f-10-curriculum/cross-curriculum-priorities/aboriginal-and-torres-strait-islander-histories-and-cultures?organising-idea=0" TargetMode="External"/><Relationship Id="rId7" Type="http://schemas.openxmlformats.org/officeDocument/2006/relationships/hyperlink" Target="https://v9.australiancurriculum.edu.au/f-10-curriculum/learning-areas/english/year-1/content-description?subject-identifier=ENGENGY1&amp;content-description-code=AC9E1LA07&amp;detailed-content-descriptions=0&amp;hide-ccp=0&amp;hide-gc=0&amp;side-by-side=1&amp;strands-start-index=0&amp;subjects-start-index=0&amp;view=quick"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v9.australiancurriculum.edu.au/f-10-curriculum.html/learning-areas/english/foundation-year/content-description?subject-identifier=ENGENGFY&amp;content-description-code=AC9EFLA08&amp;detailed-content-descriptions=0&amp;hide-ccp=0&amp;hide-gc=0&amp;side-by-side=1&amp;strands-start-index=0&amp;subjects-start-index=0&amp;view=quick" TargetMode="External"/><Relationship Id="rId5" Type="http://schemas.openxmlformats.org/officeDocument/2006/relationships/hyperlink" Target="https://v9.australiancurriculum.edu.au/f-10-curriculum.html/learning-areas/english/foundation-year/content-description?subject-identifier=ENGENGFY&amp;content-description-code=AC9EFLE01&amp;detailed-content-descriptions=0&amp;hide-ccp=0&amp;hide-gc=0&amp;side-by-side=1&amp;strands-start-index=0&amp;subjects-start-index=0&amp;view=quick" TargetMode="External"/><Relationship Id="rId4" Type="http://schemas.openxmlformats.org/officeDocument/2006/relationships/hyperlink" Target="https://v9.australiancurriculum.edu.au/f-10-curriculum/general-capabilities/intercultural-understanding?element=0&amp;sub-element=0" TargetMode="External"/><Relationship Id="rId9" Type="http://schemas.openxmlformats.org/officeDocument/2006/relationships/hyperlink" Target="https://v9.australiancurriculum.edu.au/f-10-curriculum.html/learning-areas/english/year-2/content-description?subject-identifier=ENGENGY2&amp;content-description-code=AC9E2LE01&amp;detailed-content-descriptions=0&amp;hide-ccp=0&amp;hide-gc=0&amp;side-by-side=1&amp;strands-start-index=0&amp;subjects-start-index=0&amp;view=quick" TargetMode="External"/></Relationships>
</file>

<file path=ppt/notesSlides/_rels/notesSlide9.xml.rels><?xml version="1.0" encoding="UTF-8" standalone="yes"?>
<Relationships xmlns="http://schemas.openxmlformats.org/package/2006/relationships"><Relationship Id="rId8" Type="http://schemas.openxmlformats.org/officeDocument/2006/relationships/hyperlink" Target="https://v9.australiancurriculum.edu.au/f-10-curriculum.html/learning-areas/hass-f-6/year-3/content-description?subject-identifier=HASHASY3&amp;content-description-code=AC9HS3K04&amp;detailed-content-descriptions=0&amp;hide-ccp=0&amp;hide-gc=0&amp;side-by-side=1&amp;strands-start-index=0&amp;subjects-start-index=0&amp;view=quick" TargetMode="External"/><Relationship Id="rId13" Type="http://schemas.openxmlformats.org/officeDocument/2006/relationships/hyperlink" Target="https://v9.australiancurriculum.edu.au/f-10-curriculum/learning-areas/english/year-1/content-description?subject-identifier=ENGENGY1&amp;content-description-code=AC9E1LA07&amp;detailed-content-descriptions=0&amp;hide-ccp=0&amp;hide-gc=0&amp;side-by-side=1&amp;strands-start-index=0&amp;subjects-start-index=0&amp;view=quick" TargetMode="External"/><Relationship Id="rId18" Type="http://schemas.openxmlformats.org/officeDocument/2006/relationships/hyperlink" Target="https://v9.australiancurriculum.edu.au/f-10-curriculum.html/learning-areas/english/year-5/content-description?subject-identifier=ENGENGY5&amp;content-description-code=AC9E5LE01&amp;detailed-content-descriptions=0&amp;hide-ccp=0&amp;hide-gc=0&amp;side-by-side=1&amp;strands-start-index=0&amp;subjects-start-index=0&amp;view=quick" TargetMode="External"/><Relationship Id="rId3" Type="http://schemas.openxmlformats.org/officeDocument/2006/relationships/hyperlink" Target="https://www.abc.net.au/education/collections/dust-echoes/" TargetMode="External"/><Relationship Id="rId21" Type="http://schemas.openxmlformats.org/officeDocument/2006/relationships/hyperlink" Target="https://v9.australiancurriculum.edu.au/f-10-curriculum.html/learning-areas/media-arts/year-3_year-4/content-description?subject-identifier=ARTMEDY34&amp;content-description-code=AC9AMA4E02&amp;detailed-content-descriptions=0&amp;hide-ccp=0&amp;hide-gc=0&amp;side-by-side=1&amp;strands-start-index=0&amp;subjects-start-index=0&amp;view=quick" TargetMode="External"/><Relationship Id="rId7" Type="http://schemas.openxmlformats.org/officeDocument/2006/relationships/hyperlink" Target="https://v9.australiancurriculum.edu.au/f-10-curriculum.html/learning-areas/hass-f-6/year-3/content-description?subject-identifier=HASHASY3&amp;content-description-code=AC9HS3K03&amp;detailed-content-descriptions=0&amp;hide-ccp=0&amp;hide-gc=0&amp;side-by-side=1&amp;strands-start-index=0&amp;subjects-start-index=0&amp;view=quick" TargetMode="External"/><Relationship Id="rId12" Type="http://schemas.openxmlformats.org/officeDocument/2006/relationships/hyperlink" Target="https://v9.australiancurriculum.edu.au/f-10-curriculum.html/learning-areas/english/foundation-year/content-description?subject-identifier=ENGENGFY&amp;content-description-code=AC9EFLA08&amp;detailed-content-descriptions=0&amp;hide-ccp=0&amp;hide-gc=0&amp;side-by-side=1&amp;strands-start-index=0&amp;subjects-start-index=0&amp;view=quick" TargetMode="External"/><Relationship Id="rId17" Type="http://schemas.openxmlformats.org/officeDocument/2006/relationships/hyperlink" Target="https://v9.australiancurriculum.edu.au/f-10-curriculum.html/learning-areas/english/year-4/content-description?subject-identifier=ENGENGY4&amp;content-description-code=AC9E4LE01&amp;detailed-content-descriptions=0&amp;hide-ccp=0&amp;hide-gc=0&amp;side-by-side=1&amp;strands-start-index=0&amp;subjects-start-index=0&amp;view=quick" TargetMode="External"/><Relationship Id="rId2" Type="http://schemas.openxmlformats.org/officeDocument/2006/relationships/slide" Target="../slides/slide9.xml"/><Relationship Id="rId16" Type="http://schemas.openxmlformats.org/officeDocument/2006/relationships/hyperlink" Target="https://v9.australiancurriculum.edu.au/f-10-curriculum.html/learning-areas/english/year-3/content-description?subject-identifier=ENGENGY3&amp;content-description-code=AC9E3LE01&amp;detailed-content-descriptions=0&amp;hide-ccp=0&amp;hide-gc=0&amp;side-by-side=1&amp;strands-start-index=0&amp;subjects-start-index=0&amp;view=quick" TargetMode="External"/><Relationship Id="rId20" Type="http://schemas.openxmlformats.org/officeDocument/2006/relationships/hyperlink" Target="https://v9.australiancurriculum.edu.au/f-10-curriculum.html/learning-areas/media-arts/year-1_year-2/content-description?subject-identifier=ARTMEDY12&amp;content-description-code=AC9AMA2E02&amp;detailed-content-descriptions=0&amp;hide-ccp=0&amp;hide-gc=0&amp;side-by-side=1&amp;strands-start-index=0&amp;subjects-start-index=0&amp;view=quick" TargetMode="External"/><Relationship Id="rId1" Type="http://schemas.openxmlformats.org/officeDocument/2006/relationships/notesMaster" Target="../notesMasters/notesMaster1.xml"/><Relationship Id="rId6" Type="http://schemas.openxmlformats.org/officeDocument/2006/relationships/hyperlink" Target="https://v9.australiancurriculum.edu.au/f-10-curriculum.html/learning-areas/hass-f-6/year-2/content-description?subject-identifier=HASHASY2&amp;content-description-code=AC9HS2K04&amp;detailed-content-descriptions=0&amp;hide-ccp=0&amp;hide-gc=0&amp;side-by-side=1&amp;strands-start-index=0&amp;subjects-start-index=0&amp;view=quick" TargetMode="External"/><Relationship Id="rId11" Type="http://schemas.openxmlformats.org/officeDocument/2006/relationships/hyperlink" Target="https://v9.australiancurriculum.edu.au/f-10-curriculum.html/learning-areas/english/foundation-year/content-description?subject-identifier=ENGENGFY&amp;content-description-code=AC9EFLE01&amp;detailed-content-descriptions=0&amp;hide-ccp=0&amp;hide-gc=0&amp;side-by-side=1&amp;strands-start-index=0&amp;subjects-start-index=0&amp;view=quick" TargetMode="External"/><Relationship Id="rId5" Type="http://schemas.openxmlformats.org/officeDocument/2006/relationships/hyperlink" Target="https://v9.australiancurriculum.edu.au/f-10-curriculum.html/learning-areas/hass-f-6/year-1/content-description?subject-identifier=HASHASY1&amp;content-description-code=AC9HS1K04&amp;detailed-content-descriptions=0&amp;hide-ccp=0&amp;hide-gc=0&amp;side-by-side=1&amp;strands-start-index=0&amp;subjects-start-index=0&amp;view=quick" TargetMode="External"/><Relationship Id="rId15" Type="http://schemas.openxmlformats.org/officeDocument/2006/relationships/hyperlink" Target="https://v9.australiancurriculum.edu.au/f-10-curriculum.html/learning-areas/english/year-2/content-description?subject-identifier=ENGENGY2&amp;content-description-code=AC9E2LE01&amp;detailed-content-descriptions=0&amp;hide-ccp=0&amp;hide-gc=0&amp;side-by-side=1&amp;strands-start-index=0&amp;subjects-start-index=0&amp;view=quick" TargetMode="External"/><Relationship Id="rId10" Type="http://schemas.openxmlformats.org/officeDocument/2006/relationships/hyperlink" Target="https://v9.australiancurriculum.edu.au/f-10-curriculum.html/learning-areas/hass-f-6/year-5/content-description?subject-identifier=HASHASY5&amp;content-description-code=AC9HS5K04&amp;detailed-content-descriptions=0&amp;hide-ccp=0&amp;hide-gc=0&amp;side-by-side=1&amp;strands-start-index=0&amp;subjects-start-index=0&amp;view=quick" TargetMode="External"/><Relationship Id="rId19" Type="http://schemas.openxmlformats.org/officeDocument/2006/relationships/hyperlink" Target="https://v9.australiancurriculum.edu.au/f-10-curriculum.html/learning-areas/english/year-6/content-description?subject-identifier=ENGENGY6&amp;content-description-code=AC9E6LE01&amp;detailed-content-descriptions=0&amp;hide-ccp=0&amp;hide-gc=0&amp;side-by-side=1&amp;strands-start-index=0&amp;subjects-start-index=0&amp;view=quick" TargetMode="External"/><Relationship Id="rId4" Type="http://schemas.openxmlformats.org/officeDocument/2006/relationships/hyperlink" Target="https://v9.australiancurriculum.edu.au/f-10-curriculum.html/learning-areas/hass-f-6/foundation-year/content-description?subject-identifier=HASHASFY&amp;content-description-code=AC9HSFK04&amp;detailed-content-descriptions=0&amp;hide-ccp=0&amp;hide-gc=0&amp;side-by-side=1&amp;strands-start-index=0&amp;subjects-start-index=0&amp;view=quick" TargetMode="External"/><Relationship Id="rId9" Type="http://schemas.openxmlformats.org/officeDocument/2006/relationships/hyperlink" Target="https://v9.australiancurriculum.edu.au/f-10-curriculum.html/learning-areas/hass-f-6/year-4/content-description?subject-identifier=HASHASY4&amp;content-description-code=AC9HS4K06&amp;detailed-content-descriptions=0&amp;hide-ccp=0&amp;hide-gc=0&amp;side-by-side=1&amp;strands-start-index=0&amp;subjects-start-index=0&amp;view=quick" TargetMode="External"/><Relationship Id="rId14" Type="http://schemas.openxmlformats.org/officeDocument/2006/relationships/hyperlink" Target="https://v9.australiancurriculum.edu.au/f-10-curriculum.html/learning-areas/english/year-1/content-description?subject-identifier=ENGENGY1&amp;content-description-code=AC9E1LE01&amp;detailed-content-descriptions=0&amp;hide-ccp=0&amp;hide-gc=0&amp;side-by-side=1&amp;strands-start-index=0&amp;subjects-start-index=0&amp;view=quick" TargetMode="External"/><Relationship Id="rId22" Type="http://schemas.openxmlformats.org/officeDocument/2006/relationships/hyperlink" Target="https://v9.australiancurriculum.edu.au/f-10-curriculum.html/learning-areas/media-arts/year-5_year-6/content-description?subject-identifier=ARTMEDY56&amp;content-description-code=AC9AMA6E02&amp;detailed-content-descriptions=0&amp;hide-ccp=0&amp;hide-gc=0&amp;side-by-side=1&amp;strands-start-index=0&amp;subjects-start-index=0&amp;view=quick"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AU" altLang="en-US" sz="1200">
              <a:latin typeface="Arial"/>
              <a:ea typeface="Roboto Light"/>
              <a:cs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AU" altLang="en-US" sz="1200"/>
          </a:p>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1</a:t>
            </a:fld>
            <a:endParaRPr lang="en-US"/>
          </a:p>
        </p:txBody>
      </p:sp>
    </p:spTree>
    <p:extLst>
      <p:ext uri="{BB962C8B-B14F-4D97-AF65-F5344CB8AC3E}">
        <p14:creationId xmlns:p14="http://schemas.microsoft.com/office/powerpoint/2010/main" val="40006996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lang="en-AU" b="1" u="sng">
                <a:solidFill>
                  <a:schemeClr val="tx1">
                    <a:lumMod val="85000"/>
                    <a:lumOff val="15000"/>
                  </a:schemeClr>
                </a:solidFill>
              </a:rPr>
              <a:t>SEE</a:t>
            </a:r>
            <a:r>
              <a:rPr lang="en-AU" b="0">
                <a:solidFill>
                  <a:schemeClr val="tx1">
                    <a:lumMod val="85000"/>
                    <a:lumOff val="15000"/>
                  </a:schemeClr>
                </a:solidFill>
              </a:rPr>
              <a:t> – </a:t>
            </a:r>
            <a:r>
              <a:rPr lang="en-AU" b="1" u="sng">
                <a:solidFill>
                  <a:schemeClr val="tx1">
                    <a:lumMod val="85000"/>
                    <a:lumOff val="15000"/>
                  </a:schemeClr>
                </a:solidFill>
              </a:rPr>
              <a:t>JUDGE</a:t>
            </a:r>
            <a:r>
              <a:rPr lang="en-AU" b="0">
                <a:solidFill>
                  <a:schemeClr val="tx1">
                    <a:lumMod val="85000"/>
                    <a:lumOff val="15000"/>
                  </a:schemeClr>
                </a:solidFill>
              </a:rPr>
              <a:t> – ACT – PRAY </a:t>
            </a:r>
          </a:p>
          <a:p>
            <a:pPr marL="0" indent="0">
              <a:lnSpc>
                <a:spcPct val="100000"/>
              </a:lnSpc>
              <a:spcBef>
                <a:spcPts val="0"/>
              </a:spcBef>
              <a:buNone/>
            </a:pPr>
            <a:endParaRPr lang="en-US" b="1">
              <a:solidFill>
                <a:schemeClr val="tx1">
                  <a:lumMod val="85000"/>
                  <a:lumOff val="15000"/>
                </a:schemeClr>
              </a:solidFill>
            </a:endParaRPr>
          </a:p>
          <a:p>
            <a:pPr marL="0" indent="0">
              <a:lnSpc>
                <a:spcPct val="100000"/>
              </a:lnSpc>
              <a:spcBef>
                <a:spcPts val="0"/>
              </a:spcBef>
              <a:buNone/>
            </a:pPr>
            <a:r>
              <a:rPr lang="en-US" b="1">
                <a:solidFill>
                  <a:schemeClr val="tx1">
                    <a:lumMod val="85000"/>
                    <a:lumOff val="15000"/>
                  </a:schemeClr>
                </a:solidFill>
              </a:rPr>
              <a:t>Read</a:t>
            </a:r>
            <a:r>
              <a:rPr lang="en-US">
                <a:solidFill>
                  <a:schemeClr val="tx1">
                    <a:lumMod val="85000"/>
                    <a:lumOff val="15000"/>
                  </a:schemeClr>
                </a:solidFill>
              </a:rPr>
              <a:t> </a:t>
            </a:r>
            <a:r>
              <a:rPr lang="en-US">
                <a:solidFill>
                  <a:schemeClr val="tx1">
                    <a:lumMod val="85000"/>
                    <a:lumOff val="15000"/>
                  </a:schemeClr>
                </a:solidFill>
                <a:hlinkClick r:id="rId3">
                  <a:extLst>
                    <a:ext uri="{A12FA001-AC4F-418D-AE19-62706E023703}">
                      <ahyp:hlinkClr xmlns:ahyp="http://schemas.microsoft.com/office/drawing/2018/hyperlinkcolor" val="tx"/>
                    </a:ext>
                  </a:extLst>
                </a:hlinkClick>
              </a:rPr>
              <a:t>Janice’s Story (Australia) – Photo Storybook</a:t>
            </a:r>
            <a:r>
              <a:rPr lang="en-US">
                <a:solidFill>
                  <a:schemeClr val="tx1">
                    <a:lumMod val="85000"/>
                    <a:lumOff val="15000"/>
                  </a:schemeClr>
                </a:solidFill>
              </a:rPr>
              <a:t>: </a:t>
            </a:r>
            <a:r>
              <a:rPr lang="en-US" sz="1200" b="0" i="0" u="sng" strike="noStrike" kern="1200" baseline="0">
                <a:solidFill>
                  <a:schemeClr val="tx1">
                    <a:lumMod val="85000"/>
                    <a:lumOff val="15000"/>
                  </a:schemeClr>
                </a:solidFill>
                <a:latin typeface="+mn-lt"/>
                <a:ea typeface="+mn-ea"/>
                <a:cs typeface="+mn-cs"/>
              </a:rPr>
              <a:t>https://www.caritas.org.au/resources/school-resources/janice-story-book </a:t>
            </a:r>
            <a:r>
              <a:rPr lang="en-US">
                <a:solidFill>
                  <a:schemeClr val="tx1">
                    <a:lumMod val="85000"/>
                    <a:lumOff val="15000"/>
                  </a:schemeClr>
                </a:solidFill>
              </a:rPr>
              <a:t>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solidFill>
                  <a:schemeClr val="tx1">
                    <a:lumMod val="85000"/>
                    <a:lumOff val="15000"/>
                  </a:schemeClr>
                </a:solidFill>
              </a:rPr>
              <a:t>You may also wish to watch </a:t>
            </a:r>
            <a:r>
              <a:rPr lang="en-US">
                <a:solidFill>
                  <a:schemeClr val="tx1">
                    <a:lumMod val="85000"/>
                    <a:lumOff val="15000"/>
                  </a:schemeClr>
                </a:solidFill>
                <a:hlinkClick r:id="rId4">
                  <a:extLst>
                    <a:ext uri="{A12FA001-AC4F-418D-AE19-62706E023703}">
                      <ahyp:hlinkClr xmlns:ahyp="http://schemas.microsoft.com/office/drawing/2018/hyperlinkcolor" val="tx"/>
                    </a:ext>
                  </a:extLst>
                </a:hlinkClick>
              </a:rPr>
              <a:t>A Day in the Life – Janice (Australia)</a:t>
            </a:r>
            <a:r>
              <a:rPr lang="en-US">
                <a:solidFill>
                  <a:schemeClr val="tx1">
                    <a:lumMod val="85000"/>
                    <a:lumOff val="15000"/>
                  </a:schemeClr>
                </a:solidFill>
              </a:rPr>
              <a:t> film: </a:t>
            </a:r>
            <a:r>
              <a:rPr lang="en-US" sz="1200" b="0" i="0" u="sng" strike="noStrike" kern="1200" baseline="0">
                <a:solidFill>
                  <a:schemeClr val="tx1">
                    <a:lumMod val="85000"/>
                    <a:lumOff val="15000"/>
                  </a:schemeClr>
                </a:solidFill>
                <a:latin typeface="+mn-lt"/>
                <a:ea typeface="+mn-ea"/>
                <a:cs typeface="+mn-cs"/>
              </a:rPr>
              <a:t>https://www.caritas.org.au/resources/school-resources/a-day-in-the-life-janice-australia</a:t>
            </a:r>
          </a:p>
          <a:p>
            <a:pPr marL="0" indent="0">
              <a:lnSpc>
                <a:spcPct val="100000"/>
              </a:lnSpc>
              <a:spcBef>
                <a:spcPts val="0"/>
              </a:spcBef>
              <a:buNone/>
            </a:pPr>
            <a:r>
              <a:rPr lang="en-AU" b="1">
                <a:solidFill>
                  <a:schemeClr val="tx1">
                    <a:lumMod val="85000"/>
                    <a:lumOff val="15000"/>
                  </a:schemeClr>
                </a:solidFill>
              </a:rPr>
              <a:t>Discuss</a:t>
            </a:r>
            <a:r>
              <a:rPr lang="en-AU">
                <a:solidFill>
                  <a:schemeClr val="tx1">
                    <a:lumMod val="85000"/>
                    <a:lumOff val="15000"/>
                  </a:schemeClr>
                </a:solidFill>
              </a:rPr>
              <a:t> Janice’s Story, guided by the following questions:</a:t>
            </a:r>
          </a:p>
          <a:p>
            <a:pPr marL="171450" indent="-171450">
              <a:lnSpc>
                <a:spcPct val="100000"/>
              </a:lnSpc>
              <a:spcBef>
                <a:spcPts val="0"/>
              </a:spcBef>
              <a:spcAft>
                <a:spcPts val="0"/>
              </a:spcAft>
              <a:buFont typeface="Arial" panose="020B0604020202020204" pitchFamily="34" charset="0"/>
              <a:buChar char="•"/>
            </a:pPr>
            <a:r>
              <a:rPr lang="en-US">
                <a:solidFill>
                  <a:schemeClr val="tx1">
                    <a:lumMod val="85000"/>
                    <a:lumOff val="15000"/>
                  </a:schemeClr>
                </a:solidFill>
              </a:rPr>
              <a:t>What do the photos and/or film show you about Janice’s life and community?</a:t>
            </a:r>
          </a:p>
          <a:p>
            <a:pPr marL="171450" indent="-171450">
              <a:lnSpc>
                <a:spcPct val="100000"/>
              </a:lnSpc>
              <a:spcBef>
                <a:spcPts val="0"/>
              </a:spcBef>
              <a:spcAft>
                <a:spcPts val="0"/>
              </a:spcAft>
              <a:buFont typeface="Arial" panose="020B0604020202020204" pitchFamily="34" charset="0"/>
              <a:buChar char="•"/>
            </a:pPr>
            <a:r>
              <a:rPr lang="en-US">
                <a:solidFill>
                  <a:schemeClr val="tx1">
                    <a:lumMod val="85000"/>
                    <a:lumOff val="15000"/>
                  </a:schemeClr>
                </a:solidFill>
              </a:rPr>
              <a:t>Which photo or video clip do you like the best? Why?</a:t>
            </a:r>
          </a:p>
          <a:p>
            <a:pPr marL="171450" indent="-171450">
              <a:lnSpc>
                <a:spcPct val="100000"/>
              </a:lnSpc>
              <a:spcBef>
                <a:spcPts val="0"/>
              </a:spcBef>
              <a:spcAft>
                <a:spcPts val="0"/>
              </a:spcAft>
              <a:buFont typeface="Arial" panose="020B0604020202020204" pitchFamily="34" charset="0"/>
              <a:buChar char="•"/>
            </a:pPr>
            <a:r>
              <a:rPr lang="en-US">
                <a:solidFill>
                  <a:schemeClr val="tx1">
                    <a:lumMod val="85000"/>
                    <a:lumOff val="15000"/>
                  </a:schemeClr>
                </a:solidFill>
              </a:rPr>
              <a:t>What questions would you like to ask Janice?</a:t>
            </a:r>
          </a:p>
          <a:p>
            <a:pPr marL="171450" indent="-171450">
              <a:lnSpc>
                <a:spcPct val="100000"/>
              </a:lnSpc>
              <a:spcBef>
                <a:spcPts val="0"/>
              </a:spcBef>
              <a:buFont typeface="Arial" panose="020B0604020202020204" pitchFamily="34" charset="0"/>
              <a:buChar char="•"/>
            </a:pPr>
            <a:r>
              <a:rPr lang="en-US">
                <a:solidFill>
                  <a:schemeClr val="tx1">
                    <a:lumMod val="85000"/>
                    <a:lumOff val="15000"/>
                  </a:schemeClr>
                </a:solidFill>
              </a:rPr>
              <a:t>What do you want to learn more about?</a:t>
            </a:r>
          </a:p>
          <a:p>
            <a:pPr marL="0" indent="0" defTabSz="914400" eaLnBrk="0" fontAlgn="base" hangingPunct="0">
              <a:lnSpc>
                <a:spcPct val="100000"/>
              </a:lnSpc>
              <a:spcBef>
                <a:spcPts val="0"/>
              </a:spcBef>
              <a:buNone/>
              <a:defRPr/>
            </a:pPr>
            <a:endParaRPr lang="en-AU" sz="900" b="1">
              <a:solidFill>
                <a:schemeClr val="tx1">
                  <a:lumMod val="85000"/>
                  <a:lumOff val="15000"/>
                </a:schemeClr>
              </a:solidFill>
            </a:endParaRPr>
          </a:p>
          <a:p>
            <a:pPr marL="0" indent="0" defTabSz="914400" eaLnBrk="0" fontAlgn="base" hangingPunct="0">
              <a:lnSpc>
                <a:spcPct val="100000"/>
              </a:lnSpc>
              <a:spcBef>
                <a:spcPts val="0"/>
              </a:spcBef>
              <a:buNone/>
              <a:defRPr/>
            </a:pPr>
            <a:r>
              <a:rPr lang="en-AU" sz="900" b="1">
                <a:solidFill>
                  <a:schemeClr val="tx1">
                    <a:lumMod val="85000"/>
                    <a:lumOff val="15000"/>
                  </a:schemeClr>
                </a:solidFill>
              </a:rPr>
              <a:t>Curriculum Links: </a:t>
            </a:r>
            <a:r>
              <a:rPr lang="en-US" sz="900" b="1">
                <a:solidFill>
                  <a:schemeClr val="tx1">
                    <a:lumMod val="85000"/>
                    <a:lumOff val="15000"/>
                  </a:schemeClr>
                </a:solidFill>
              </a:rPr>
              <a:t>History F–2</a:t>
            </a:r>
            <a:r>
              <a:rPr lang="en-US" sz="900">
                <a:solidFill>
                  <a:schemeClr val="tx1">
                    <a:lumMod val="85000"/>
                    <a:lumOff val="15000"/>
                  </a:schemeClr>
                </a:solidFill>
              </a:rPr>
              <a:t> </a:t>
            </a:r>
            <a:r>
              <a:rPr lang="en-US" sz="900">
                <a:solidFill>
                  <a:schemeClr val="tx1">
                    <a:lumMod val="85000"/>
                    <a:lumOff val="15000"/>
                  </a:schemeClr>
                </a:solidFill>
                <a:hlinkClick r:id="rId5">
                  <a:extLst>
                    <a:ext uri="{A12FA001-AC4F-418D-AE19-62706E023703}">
                      <ahyp:hlinkClr xmlns:ahyp="http://schemas.microsoft.com/office/drawing/2018/hyperlinkcolor" val="tx"/>
                    </a:ext>
                  </a:extLst>
                </a:hlinkClick>
              </a:rPr>
              <a:t>AC9HSFK01</a:t>
            </a:r>
            <a:r>
              <a:rPr lang="en-US" sz="900">
                <a:solidFill>
                  <a:schemeClr val="tx1">
                    <a:lumMod val="85000"/>
                    <a:lumOff val="15000"/>
                  </a:schemeClr>
                </a:solidFill>
              </a:rPr>
              <a:t>, </a:t>
            </a:r>
            <a:r>
              <a:rPr lang="en-US" sz="900">
                <a:solidFill>
                  <a:schemeClr val="tx1">
                    <a:lumMod val="85000"/>
                    <a:lumOff val="15000"/>
                  </a:schemeClr>
                </a:solidFill>
                <a:hlinkClick r:id="rId6">
                  <a:extLst>
                    <a:ext uri="{A12FA001-AC4F-418D-AE19-62706E023703}">
                      <ahyp:hlinkClr xmlns:ahyp="http://schemas.microsoft.com/office/drawing/2018/hyperlinkcolor" val="tx"/>
                    </a:ext>
                  </a:extLst>
                </a:hlinkClick>
              </a:rPr>
              <a:t>AC9HS1K01</a:t>
            </a:r>
            <a:r>
              <a:rPr lang="en-US" sz="900">
                <a:solidFill>
                  <a:schemeClr val="tx1">
                    <a:lumMod val="85000"/>
                    <a:lumOff val="15000"/>
                  </a:schemeClr>
                </a:solidFill>
              </a:rPr>
              <a:t>, </a:t>
            </a:r>
            <a:r>
              <a:rPr lang="en-US" sz="900">
                <a:solidFill>
                  <a:schemeClr val="tx1">
                    <a:lumMod val="85000"/>
                    <a:lumOff val="15000"/>
                  </a:schemeClr>
                </a:solidFill>
                <a:hlinkClick r:id="rId7">
                  <a:extLst>
                    <a:ext uri="{A12FA001-AC4F-418D-AE19-62706E023703}">
                      <ahyp:hlinkClr xmlns:ahyp="http://schemas.microsoft.com/office/drawing/2018/hyperlinkcolor" val="tx"/>
                    </a:ext>
                  </a:extLst>
                </a:hlinkClick>
              </a:rPr>
              <a:t>AC9HS1K02</a:t>
            </a:r>
            <a:r>
              <a:rPr lang="en-US" sz="900">
                <a:solidFill>
                  <a:schemeClr val="tx1">
                    <a:lumMod val="85000"/>
                    <a:lumOff val="15000"/>
                  </a:schemeClr>
                </a:solidFill>
              </a:rPr>
              <a:t>, </a:t>
            </a:r>
            <a:r>
              <a:rPr lang="en-US" sz="900">
                <a:solidFill>
                  <a:schemeClr val="tx1">
                    <a:lumMod val="85000"/>
                    <a:lumOff val="15000"/>
                  </a:schemeClr>
                </a:solidFill>
                <a:hlinkClick r:id="rId8">
                  <a:extLst>
                    <a:ext uri="{A12FA001-AC4F-418D-AE19-62706E023703}">
                      <ahyp:hlinkClr xmlns:ahyp="http://schemas.microsoft.com/office/drawing/2018/hyperlinkcolor" val="tx"/>
                    </a:ext>
                  </a:extLst>
                </a:hlinkClick>
              </a:rPr>
              <a:t>AC9HS2K01</a:t>
            </a:r>
            <a:r>
              <a:rPr lang="en-US" sz="900">
                <a:solidFill>
                  <a:schemeClr val="tx1">
                    <a:lumMod val="85000"/>
                    <a:lumOff val="15000"/>
                  </a:schemeClr>
                </a:solidFill>
              </a:rPr>
              <a:t>, </a:t>
            </a:r>
            <a:r>
              <a:rPr lang="en-US" sz="900">
                <a:solidFill>
                  <a:schemeClr val="tx1">
                    <a:lumMod val="85000"/>
                    <a:lumOff val="15000"/>
                  </a:schemeClr>
                </a:solidFill>
                <a:hlinkClick r:id="rId9">
                  <a:extLst>
                    <a:ext uri="{A12FA001-AC4F-418D-AE19-62706E023703}">
                      <ahyp:hlinkClr xmlns:ahyp="http://schemas.microsoft.com/office/drawing/2018/hyperlinkcolor" val="tx"/>
                    </a:ext>
                  </a:extLst>
                </a:hlinkClick>
              </a:rPr>
              <a:t>AC9HS2K02</a:t>
            </a:r>
            <a:r>
              <a:rPr lang="en-US" sz="900">
                <a:solidFill>
                  <a:schemeClr val="tx1">
                    <a:lumMod val="85000"/>
                    <a:lumOff val="15000"/>
                  </a:schemeClr>
                </a:solidFill>
              </a:rPr>
              <a:t>. </a:t>
            </a:r>
            <a:r>
              <a:rPr lang="en-US" sz="900" b="1">
                <a:solidFill>
                  <a:schemeClr val="tx1">
                    <a:lumMod val="85000"/>
                    <a:lumOff val="15000"/>
                  </a:schemeClr>
                </a:solidFill>
              </a:rPr>
              <a:t>Y 3–4 </a:t>
            </a:r>
            <a:r>
              <a:rPr lang="en-US" sz="900">
                <a:solidFill>
                  <a:schemeClr val="tx1">
                    <a:lumMod val="85000"/>
                    <a:lumOff val="15000"/>
                  </a:schemeClr>
                </a:solidFill>
                <a:hlinkClick r:id="rId10">
                  <a:extLst>
                    <a:ext uri="{A12FA001-AC4F-418D-AE19-62706E023703}">
                      <ahyp:hlinkClr xmlns:ahyp="http://schemas.microsoft.com/office/drawing/2018/hyperlinkcolor" val="tx"/>
                    </a:ext>
                  </a:extLst>
                </a:hlinkClick>
              </a:rPr>
              <a:t>AC9HS3K02</a:t>
            </a:r>
            <a:r>
              <a:rPr lang="en-US" sz="900">
                <a:solidFill>
                  <a:schemeClr val="tx1">
                    <a:lumMod val="85000"/>
                    <a:lumOff val="15000"/>
                  </a:schemeClr>
                </a:solidFill>
              </a:rPr>
              <a:t>, </a:t>
            </a:r>
            <a:r>
              <a:rPr lang="en-US" sz="900">
                <a:solidFill>
                  <a:schemeClr val="tx1">
                    <a:lumMod val="85000"/>
                    <a:lumOff val="15000"/>
                  </a:schemeClr>
                </a:solidFill>
                <a:hlinkClick r:id="rId11">
                  <a:extLst>
                    <a:ext uri="{A12FA001-AC4F-418D-AE19-62706E023703}">
                      <ahyp:hlinkClr xmlns:ahyp="http://schemas.microsoft.com/office/drawing/2018/hyperlinkcolor" val="tx"/>
                    </a:ext>
                  </a:extLst>
                </a:hlinkClick>
              </a:rPr>
              <a:t>AC9HS4K01</a:t>
            </a:r>
            <a:r>
              <a:rPr lang="en-US" sz="900">
                <a:solidFill>
                  <a:schemeClr val="tx1">
                    <a:lumMod val="85000"/>
                    <a:lumOff val="15000"/>
                  </a:schemeClr>
                </a:solidFill>
              </a:rPr>
              <a:t>, </a:t>
            </a:r>
            <a:r>
              <a:rPr lang="en-US" sz="900">
                <a:solidFill>
                  <a:schemeClr val="tx1">
                    <a:lumMod val="85000"/>
                    <a:lumOff val="15000"/>
                  </a:schemeClr>
                </a:solidFill>
                <a:hlinkClick r:id="rId12">
                  <a:extLst>
                    <a:ext uri="{A12FA001-AC4F-418D-AE19-62706E023703}">
                      <ahyp:hlinkClr xmlns:ahyp="http://schemas.microsoft.com/office/drawing/2018/hyperlinkcolor" val="tx"/>
                    </a:ext>
                  </a:extLst>
                </a:hlinkClick>
              </a:rPr>
              <a:t>AC9HS4K04</a:t>
            </a:r>
            <a:r>
              <a:rPr lang="en-US" sz="900">
                <a:solidFill>
                  <a:schemeClr val="tx1">
                    <a:lumMod val="85000"/>
                    <a:lumOff val="15000"/>
                  </a:schemeClr>
                </a:solidFill>
              </a:rPr>
              <a:t>. </a:t>
            </a:r>
            <a:r>
              <a:rPr lang="en-US" sz="900" b="1">
                <a:solidFill>
                  <a:schemeClr val="tx1">
                    <a:lumMod val="85000"/>
                    <a:lumOff val="15000"/>
                  </a:schemeClr>
                </a:solidFill>
              </a:rPr>
              <a:t>Y 5–6 </a:t>
            </a:r>
            <a:r>
              <a:rPr lang="en-US" sz="900">
                <a:solidFill>
                  <a:schemeClr val="tx1">
                    <a:lumMod val="85000"/>
                    <a:lumOff val="15000"/>
                  </a:schemeClr>
                </a:solidFill>
                <a:hlinkClick r:id="rId13">
                  <a:extLst>
                    <a:ext uri="{A12FA001-AC4F-418D-AE19-62706E023703}">
                      <ahyp:hlinkClr xmlns:ahyp="http://schemas.microsoft.com/office/drawing/2018/hyperlinkcolor" val="tx"/>
                    </a:ext>
                  </a:extLst>
                </a:hlinkClick>
              </a:rPr>
              <a:t>AC9HS5K02</a:t>
            </a:r>
            <a:r>
              <a:rPr lang="en-US" sz="900">
                <a:solidFill>
                  <a:schemeClr val="tx1">
                    <a:lumMod val="85000"/>
                    <a:lumOff val="15000"/>
                  </a:schemeClr>
                </a:solidFill>
              </a:rPr>
              <a:t>, </a:t>
            </a:r>
            <a:r>
              <a:rPr lang="en-US" sz="900">
                <a:solidFill>
                  <a:schemeClr val="tx1">
                    <a:lumMod val="85000"/>
                    <a:lumOff val="15000"/>
                  </a:schemeClr>
                </a:solidFill>
                <a:hlinkClick r:id="rId14">
                  <a:extLst>
                    <a:ext uri="{A12FA001-AC4F-418D-AE19-62706E023703}">
                      <ahyp:hlinkClr xmlns:ahyp="http://schemas.microsoft.com/office/drawing/2018/hyperlinkcolor" val="tx"/>
                    </a:ext>
                  </a:extLst>
                </a:hlinkClick>
              </a:rPr>
              <a:t>AC9HS5K03</a:t>
            </a:r>
            <a:r>
              <a:rPr lang="en-US" sz="900">
                <a:solidFill>
                  <a:schemeClr val="tx1">
                    <a:lumMod val="85000"/>
                    <a:lumOff val="15000"/>
                  </a:schemeClr>
                </a:solidFill>
              </a:rPr>
              <a:t>, </a:t>
            </a:r>
            <a:r>
              <a:rPr lang="en-US" sz="900">
                <a:solidFill>
                  <a:schemeClr val="tx1">
                    <a:lumMod val="85000"/>
                    <a:lumOff val="15000"/>
                  </a:schemeClr>
                </a:solidFill>
                <a:hlinkClick r:id="rId15">
                  <a:extLst>
                    <a:ext uri="{A12FA001-AC4F-418D-AE19-62706E023703}">
                      <ahyp:hlinkClr xmlns:ahyp="http://schemas.microsoft.com/office/drawing/2018/hyperlinkcolor" val="tx"/>
                    </a:ext>
                  </a:extLst>
                </a:hlinkClick>
              </a:rPr>
              <a:t>AC9HS6K02</a:t>
            </a:r>
            <a:r>
              <a:rPr lang="en-US" sz="900">
                <a:solidFill>
                  <a:schemeClr val="tx1">
                    <a:lumMod val="85000"/>
                    <a:lumOff val="15000"/>
                  </a:schemeClr>
                </a:solidFill>
              </a:rPr>
              <a:t>. </a:t>
            </a:r>
            <a:r>
              <a:rPr lang="en-US" sz="900" b="1">
                <a:solidFill>
                  <a:schemeClr val="tx1">
                    <a:lumMod val="85000"/>
                    <a:lumOff val="15000"/>
                  </a:schemeClr>
                </a:solidFill>
              </a:rPr>
              <a:t>Dance F–2</a:t>
            </a:r>
            <a:r>
              <a:rPr lang="en-US" sz="900">
                <a:solidFill>
                  <a:schemeClr val="tx1">
                    <a:lumMod val="85000"/>
                    <a:lumOff val="15000"/>
                  </a:schemeClr>
                </a:solidFill>
              </a:rPr>
              <a:t> </a:t>
            </a:r>
            <a:r>
              <a:rPr lang="en-US" sz="900">
                <a:solidFill>
                  <a:schemeClr val="tx1">
                    <a:lumMod val="85000"/>
                    <a:lumOff val="15000"/>
                  </a:schemeClr>
                </a:solidFill>
                <a:hlinkClick r:id="rId16">
                  <a:extLst>
                    <a:ext uri="{A12FA001-AC4F-418D-AE19-62706E023703}">
                      <ahyp:hlinkClr xmlns:ahyp="http://schemas.microsoft.com/office/drawing/2018/hyperlinkcolor" val="tx"/>
                    </a:ext>
                  </a:extLst>
                </a:hlinkClick>
              </a:rPr>
              <a:t>AC9ADA2E02</a:t>
            </a:r>
            <a:r>
              <a:rPr lang="en-US" sz="900">
                <a:solidFill>
                  <a:schemeClr val="tx1">
                    <a:lumMod val="85000"/>
                    <a:lumOff val="15000"/>
                  </a:schemeClr>
                </a:solidFill>
              </a:rPr>
              <a:t>. </a:t>
            </a:r>
            <a:r>
              <a:rPr lang="en-US" sz="900" b="1">
                <a:solidFill>
                  <a:schemeClr val="tx1">
                    <a:lumMod val="85000"/>
                    <a:lumOff val="15000"/>
                  </a:schemeClr>
                </a:solidFill>
              </a:rPr>
              <a:t>Y 3–4 </a:t>
            </a:r>
            <a:r>
              <a:rPr lang="en-US" sz="900">
                <a:solidFill>
                  <a:schemeClr val="tx1">
                    <a:lumMod val="85000"/>
                    <a:lumOff val="15000"/>
                  </a:schemeClr>
                </a:solidFill>
                <a:hlinkClick r:id="rId17">
                  <a:extLst>
                    <a:ext uri="{A12FA001-AC4F-418D-AE19-62706E023703}">
                      <ahyp:hlinkClr xmlns:ahyp="http://schemas.microsoft.com/office/drawing/2018/hyperlinkcolor" val="tx"/>
                    </a:ext>
                  </a:extLst>
                </a:hlinkClick>
              </a:rPr>
              <a:t>AC9ADA4E02</a:t>
            </a:r>
            <a:r>
              <a:rPr lang="en-US" sz="900">
                <a:solidFill>
                  <a:schemeClr val="tx1">
                    <a:lumMod val="85000"/>
                    <a:lumOff val="15000"/>
                  </a:schemeClr>
                </a:solidFill>
              </a:rPr>
              <a:t>. </a:t>
            </a:r>
            <a:r>
              <a:rPr lang="en-US" sz="900" b="1">
                <a:solidFill>
                  <a:schemeClr val="tx1">
                    <a:lumMod val="85000"/>
                    <a:lumOff val="15000"/>
                  </a:schemeClr>
                </a:solidFill>
              </a:rPr>
              <a:t>Y 5–6 </a:t>
            </a:r>
            <a:r>
              <a:rPr lang="en-US" sz="900">
                <a:solidFill>
                  <a:schemeClr val="tx1">
                    <a:lumMod val="85000"/>
                    <a:lumOff val="15000"/>
                  </a:schemeClr>
                </a:solidFill>
                <a:hlinkClick r:id="rId18">
                  <a:extLst>
                    <a:ext uri="{A12FA001-AC4F-418D-AE19-62706E023703}">
                      <ahyp:hlinkClr xmlns:ahyp="http://schemas.microsoft.com/office/drawing/2018/hyperlinkcolor" val="tx"/>
                    </a:ext>
                  </a:extLst>
                </a:hlinkClick>
              </a:rPr>
              <a:t>AC9ADA6E02</a:t>
            </a:r>
            <a:r>
              <a:rPr lang="en-US" sz="900">
                <a:solidFill>
                  <a:schemeClr val="tx1">
                    <a:lumMod val="85000"/>
                    <a:lumOff val="15000"/>
                  </a:schemeClr>
                </a:solidFill>
              </a:rPr>
              <a:t>.</a:t>
            </a:r>
          </a:p>
          <a:p>
            <a:pPr marL="0" indent="0" defTabSz="914400" eaLnBrk="0" fontAlgn="base" hangingPunct="0">
              <a:lnSpc>
                <a:spcPct val="100000"/>
              </a:lnSpc>
              <a:spcBef>
                <a:spcPts val="0"/>
              </a:spcBef>
              <a:buNone/>
              <a:defRPr/>
            </a:pPr>
            <a:endParaRPr lang="en-US" sz="900" b="1">
              <a:solidFill>
                <a:schemeClr val="tx1">
                  <a:lumMod val="85000"/>
                  <a:lumOff val="15000"/>
                </a:schemeClr>
              </a:solidFill>
            </a:endParaRPr>
          </a:p>
          <a:p>
            <a:pPr marL="0" indent="0" defTabSz="914400" eaLnBrk="0" fontAlgn="base" hangingPunct="0">
              <a:lnSpc>
                <a:spcPct val="100000"/>
              </a:lnSpc>
              <a:spcBef>
                <a:spcPts val="0"/>
              </a:spcBef>
              <a:buNone/>
              <a:defRPr/>
            </a:pPr>
            <a:r>
              <a:rPr lang="en-US" sz="900" b="1">
                <a:solidFill>
                  <a:schemeClr val="tx1">
                    <a:lumMod val="85000"/>
                    <a:lumOff val="15000"/>
                  </a:schemeClr>
                </a:solidFill>
              </a:rPr>
              <a:t>Caption: </a:t>
            </a:r>
            <a:r>
              <a:rPr lang="en-US" sz="900">
                <a:solidFill>
                  <a:schemeClr val="tx1">
                    <a:lumMod val="85000"/>
                    <a:lumOff val="15000"/>
                  </a:schemeClr>
                </a:solidFill>
              </a:rPr>
              <a:t>Janice is a proud </a:t>
            </a:r>
            <a:r>
              <a:rPr lang="en-US" sz="900" err="1">
                <a:solidFill>
                  <a:schemeClr val="tx1">
                    <a:lumMod val="85000"/>
                    <a:lumOff val="15000"/>
                  </a:schemeClr>
                </a:solidFill>
              </a:rPr>
              <a:t>Wagilak</a:t>
            </a:r>
            <a:r>
              <a:rPr lang="en-US" sz="900">
                <a:solidFill>
                  <a:schemeClr val="tx1">
                    <a:lumMod val="85000"/>
                    <a:lumOff val="15000"/>
                  </a:schemeClr>
                </a:solidFill>
              </a:rPr>
              <a:t> woman living on </a:t>
            </a:r>
            <a:r>
              <a:rPr lang="en-US" sz="900" err="1">
                <a:solidFill>
                  <a:schemeClr val="tx1">
                    <a:lumMod val="85000"/>
                    <a:lumOff val="15000"/>
                  </a:schemeClr>
                </a:solidFill>
              </a:rPr>
              <a:t>Jawoyn</a:t>
            </a:r>
            <a:r>
              <a:rPr lang="en-US" sz="900">
                <a:solidFill>
                  <a:schemeClr val="tx1">
                    <a:lumMod val="85000"/>
                    <a:lumOff val="15000"/>
                  </a:schemeClr>
                </a:solidFill>
              </a:rPr>
              <a:t> Country in the Northern Territory. She is a dancer and </a:t>
            </a:r>
            <a:r>
              <a:rPr lang="en-US" sz="900" err="1">
                <a:solidFill>
                  <a:schemeClr val="tx1">
                    <a:lumMod val="85000"/>
                    <a:lumOff val="15000"/>
                  </a:schemeClr>
                </a:solidFill>
              </a:rPr>
              <a:t>artsworker</a:t>
            </a:r>
            <a:r>
              <a:rPr lang="en-US" sz="900">
                <a:solidFill>
                  <a:schemeClr val="tx1">
                    <a:lumMod val="85000"/>
                    <a:lumOff val="15000"/>
                  </a:schemeClr>
                </a:solidFill>
              </a:rPr>
              <a:t> at </a:t>
            </a:r>
            <a:r>
              <a:rPr lang="en-US" sz="900" err="1">
                <a:solidFill>
                  <a:schemeClr val="tx1">
                    <a:lumMod val="85000"/>
                    <a:lumOff val="15000"/>
                  </a:schemeClr>
                </a:solidFill>
              </a:rPr>
              <a:t>Djilpin</a:t>
            </a:r>
            <a:r>
              <a:rPr lang="en-US" sz="900">
                <a:solidFill>
                  <a:schemeClr val="tx1">
                    <a:lumMod val="85000"/>
                    <a:lumOff val="15000"/>
                  </a:schemeClr>
                </a:solidFill>
              </a:rPr>
              <a:t> Arts. Photo: Richard Wainwright/Caritas Australia</a:t>
            </a:r>
          </a:p>
          <a:p>
            <a:pPr marL="0" marR="0" indent="0" algn="l" defTabSz="914400" rtl="0" eaLnBrk="0" fontAlgn="base" latinLnBrk="0" hangingPunct="0">
              <a:lnSpc>
                <a:spcPct val="100000"/>
              </a:lnSpc>
              <a:spcBef>
                <a:spcPct val="30000"/>
              </a:spcBef>
              <a:spcAft>
                <a:spcPct val="0"/>
              </a:spcAft>
              <a:buClrTx/>
              <a:buSzTx/>
              <a:buFontTx/>
              <a:buNone/>
              <a:tabLst/>
              <a:defRPr/>
            </a:pPr>
            <a:endParaRPr lang="en-AU" b="1"/>
          </a:p>
        </p:txBody>
      </p:sp>
      <p:sp>
        <p:nvSpPr>
          <p:cNvPr id="4" name="Slide Number Placeholder 3"/>
          <p:cNvSpPr>
            <a:spLocks noGrp="1"/>
          </p:cNvSpPr>
          <p:nvPr>
            <p:ph type="sldNum" sz="quarter" idx="5"/>
          </p:nvPr>
        </p:nvSpPr>
        <p:spPr/>
        <p:txBody>
          <a:bodyPr/>
          <a:lstStyle/>
          <a:p>
            <a:fld id="{490689D6-08F4-9246-8340-6E1C330F9F5D}" type="slidenum">
              <a:rPr lang="en-US" smtClean="0"/>
              <a:t>10</a:t>
            </a:fld>
            <a:endParaRPr lang="en-US"/>
          </a:p>
        </p:txBody>
      </p:sp>
    </p:spTree>
    <p:extLst>
      <p:ext uri="{BB962C8B-B14F-4D97-AF65-F5344CB8AC3E}">
        <p14:creationId xmlns:p14="http://schemas.microsoft.com/office/powerpoint/2010/main" val="4619438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lang="en-AU" b="1" u="sng">
                <a:solidFill>
                  <a:schemeClr val="tx1">
                    <a:lumMod val="85000"/>
                    <a:lumOff val="15000"/>
                  </a:schemeClr>
                </a:solidFill>
              </a:rPr>
              <a:t>SEE</a:t>
            </a:r>
            <a:r>
              <a:rPr lang="en-AU" b="0">
                <a:solidFill>
                  <a:schemeClr val="tx1">
                    <a:lumMod val="85000"/>
                    <a:lumOff val="15000"/>
                  </a:schemeClr>
                </a:solidFill>
              </a:rPr>
              <a:t> – </a:t>
            </a:r>
            <a:r>
              <a:rPr lang="en-AU" b="1" u="sng">
                <a:solidFill>
                  <a:schemeClr val="tx1">
                    <a:lumMod val="85000"/>
                    <a:lumOff val="15000"/>
                  </a:schemeClr>
                </a:solidFill>
              </a:rPr>
              <a:t>JUDGE</a:t>
            </a:r>
            <a:r>
              <a:rPr lang="en-AU" b="0">
                <a:solidFill>
                  <a:schemeClr val="tx1">
                    <a:lumMod val="85000"/>
                    <a:lumOff val="15000"/>
                  </a:schemeClr>
                </a:solidFill>
              </a:rPr>
              <a:t> – ACT – PRAY </a:t>
            </a:r>
          </a:p>
          <a:p>
            <a:pPr marL="0" indent="0">
              <a:lnSpc>
                <a:spcPct val="100000"/>
              </a:lnSpc>
              <a:spcBef>
                <a:spcPts val="0"/>
              </a:spcBef>
              <a:buNone/>
            </a:pPr>
            <a:endParaRPr lang="en-AU" b="1">
              <a:solidFill>
                <a:schemeClr val="tx1">
                  <a:lumMod val="85000"/>
                  <a:lumOff val="15000"/>
                </a:schemeClr>
              </a:solidFill>
            </a:endParaRPr>
          </a:p>
          <a:p>
            <a:pPr marL="0" indent="0">
              <a:lnSpc>
                <a:spcPct val="100000"/>
              </a:lnSpc>
              <a:spcBef>
                <a:spcPts val="0"/>
              </a:spcBef>
              <a:buNone/>
            </a:pPr>
            <a:r>
              <a:rPr lang="en-AU" b="1">
                <a:solidFill>
                  <a:schemeClr val="tx1">
                    <a:lumMod val="85000"/>
                    <a:lumOff val="15000"/>
                  </a:schemeClr>
                </a:solidFill>
              </a:rPr>
              <a:t>Discuss</a:t>
            </a:r>
            <a:r>
              <a:rPr lang="en-AU">
                <a:solidFill>
                  <a:schemeClr val="tx1">
                    <a:lumMod val="85000"/>
                    <a:lumOff val="15000"/>
                  </a:schemeClr>
                </a:solidFill>
              </a:rPr>
              <a:t> the symbols and styles that are often used in traditional First Australian painting. </a:t>
            </a:r>
          </a:p>
          <a:p>
            <a:pPr marL="0" indent="0">
              <a:lnSpc>
                <a:spcPct val="100000"/>
              </a:lnSpc>
              <a:spcBef>
                <a:spcPts val="0"/>
              </a:spcBef>
              <a:buNone/>
            </a:pPr>
            <a:r>
              <a:rPr lang="en-AU" b="1">
                <a:solidFill>
                  <a:schemeClr val="tx1">
                    <a:lumMod val="85000"/>
                    <a:lumOff val="15000"/>
                  </a:schemeClr>
                </a:solidFill>
              </a:rPr>
              <a:t>Create:</a:t>
            </a:r>
            <a:r>
              <a:rPr lang="en-AU">
                <a:solidFill>
                  <a:schemeClr val="tx1">
                    <a:lumMod val="85000"/>
                    <a:lumOff val="15000"/>
                  </a:schemeClr>
                </a:solidFill>
              </a:rPr>
              <a:t> Invite students to use their own symbols and styles to create a map-like, birds-eye-view painting of playtime in the school grounds. </a:t>
            </a:r>
          </a:p>
          <a:p>
            <a:pPr marL="0" indent="0">
              <a:lnSpc>
                <a:spcPct val="100000"/>
              </a:lnSpc>
              <a:spcBef>
                <a:spcPts val="0"/>
              </a:spcBef>
              <a:buNone/>
            </a:pPr>
            <a:endParaRPr lang="en-AU" sz="900" b="1">
              <a:solidFill>
                <a:schemeClr val="tx1">
                  <a:lumMod val="85000"/>
                  <a:lumOff val="15000"/>
                </a:schemeClr>
              </a:solidFill>
            </a:endParaRPr>
          </a:p>
          <a:p>
            <a:pPr marL="0" indent="0">
              <a:lnSpc>
                <a:spcPct val="100000"/>
              </a:lnSpc>
              <a:spcBef>
                <a:spcPts val="0"/>
              </a:spcBef>
              <a:buNone/>
            </a:pPr>
            <a:r>
              <a:rPr lang="en-AU" sz="900" b="1">
                <a:solidFill>
                  <a:schemeClr val="tx1">
                    <a:lumMod val="85000"/>
                    <a:lumOff val="15000"/>
                  </a:schemeClr>
                </a:solidFill>
              </a:rPr>
              <a:t>Curriculum Links:</a:t>
            </a:r>
            <a:r>
              <a:rPr lang="en-AU" sz="900">
                <a:solidFill>
                  <a:schemeClr val="tx1">
                    <a:lumMod val="85000"/>
                    <a:lumOff val="15000"/>
                  </a:schemeClr>
                </a:solidFill>
              </a:rPr>
              <a:t> </a:t>
            </a:r>
            <a:r>
              <a:rPr lang="en-US" sz="900" b="1">
                <a:solidFill>
                  <a:schemeClr val="tx1">
                    <a:lumMod val="85000"/>
                    <a:lumOff val="15000"/>
                  </a:schemeClr>
                </a:solidFill>
              </a:rPr>
              <a:t>Visual Arts F–2 </a:t>
            </a:r>
            <a:r>
              <a:rPr lang="en-US" sz="900">
                <a:solidFill>
                  <a:schemeClr val="tx1">
                    <a:lumMod val="85000"/>
                    <a:lumOff val="15000"/>
                  </a:schemeClr>
                </a:solidFill>
                <a:hlinkClick r:id="rId3">
                  <a:extLst>
                    <a:ext uri="{A12FA001-AC4F-418D-AE19-62706E023703}">
                      <ahyp:hlinkClr xmlns:ahyp="http://schemas.microsoft.com/office/drawing/2018/hyperlinkcolor" val="tx"/>
                    </a:ext>
                  </a:extLst>
                </a:hlinkClick>
              </a:rPr>
              <a:t>AC9AVA2E02</a:t>
            </a:r>
            <a:r>
              <a:rPr lang="en-US" sz="900">
                <a:solidFill>
                  <a:schemeClr val="tx1">
                    <a:lumMod val="85000"/>
                    <a:lumOff val="15000"/>
                  </a:schemeClr>
                </a:solidFill>
              </a:rPr>
              <a:t>. </a:t>
            </a:r>
            <a:r>
              <a:rPr lang="en-US" sz="900" b="1">
                <a:solidFill>
                  <a:schemeClr val="tx1">
                    <a:lumMod val="85000"/>
                    <a:lumOff val="15000"/>
                  </a:schemeClr>
                </a:solidFill>
              </a:rPr>
              <a:t>Y 3–4 </a:t>
            </a:r>
            <a:r>
              <a:rPr lang="en-US" sz="900">
                <a:solidFill>
                  <a:schemeClr val="tx1">
                    <a:lumMod val="85000"/>
                    <a:lumOff val="15000"/>
                  </a:schemeClr>
                </a:solidFill>
                <a:hlinkClick r:id="rId4">
                  <a:extLst>
                    <a:ext uri="{A12FA001-AC4F-418D-AE19-62706E023703}">
                      <ahyp:hlinkClr xmlns:ahyp="http://schemas.microsoft.com/office/drawing/2018/hyperlinkcolor" val="tx"/>
                    </a:ext>
                  </a:extLst>
                </a:hlinkClick>
              </a:rPr>
              <a:t>AC9AVA4E02</a:t>
            </a:r>
            <a:r>
              <a:rPr lang="en-US" sz="900">
                <a:solidFill>
                  <a:schemeClr val="tx1">
                    <a:lumMod val="85000"/>
                    <a:lumOff val="15000"/>
                  </a:schemeClr>
                </a:solidFill>
              </a:rPr>
              <a:t>.  </a:t>
            </a:r>
            <a:r>
              <a:rPr lang="en-US" sz="900" b="1">
                <a:solidFill>
                  <a:schemeClr val="tx1">
                    <a:lumMod val="85000"/>
                    <a:lumOff val="15000"/>
                  </a:schemeClr>
                </a:solidFill>
              </a:rPr>
              <a:t>Y 5–6 </a:t>
            </a:r>
            <a:r>
              <a:rPr lang="en-US" sz="900">
                <a:solidFill>
                  <a:schemeClr val="tx1">
                    <a:lumMod val="85000"/>
                    <a:lumOff val="15000"/>
                  </a:schemeClr>
                </a:solidFill>
                <a:hlinkClick r:id="rId5">
                  <a:extLst>
                    <a:ext uri="{A12FA001-AC4F-418D-AE19-62706E023703}">
                      <ahyp:hlinkClr xmlns:ahyp="http://schemas.microsoft.com/office/drawing/2018/hyperlinkcolor" val="tx"/>
                    </a:ext>
                  </a:extLst>
                </a:hlinkClick>
              </a:rPr>
              <a:t>AC9AVA6E02</a:t>
            </a:r>
            <a:r>
              <a:rPr lang="en-US" sz="900">
                <a:solidFill>
                  <a:schemeClr val="tx1">
                    <a:lumMod val="85000"/>
                    <a:lumOff val="15000"/>
                  </a:schemeClr>
                </a:solidFill>
              </a:rPr>
              <a:t>.</a:t>
            </a:r>
          </a:p>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11</a:t>
            </a:fld>
            <a:endParaRPr lang="en-US"/>
          </a:p>
        </p:txBody>
      </p:sp>
    </p:spTree>
    <p:extLst>
      <p:ext uri="{BB962C8B-B14F-4D97-AF65-F5344CB8AC3E}">
        <p14:creationId xmlns:p14="http://schemas.microsoft.com/office/powerpoint/2010/main" val="25467318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lang="en-AU" b="1" u="sng">
                <a:solidFill>
                  <a:schemeClr val="tx1">
                    <a:lumMod val="85000"/>
                    <a:lumOff val="15000"/>
                  </a:schemeClr>
                </a:solidFill>
              </a:rPr>
              <a:t>SEE</a:t>
            </a:r>
            <a:r>
              <a:rPr lang="en-AU" b="0">
                <a:solidFill>
                  <a:schemeClr val="tx1">
                    <a:lumMod val="85000"/>
                    <a:lumOff val="15000"/>
                  </a:schemeClr>
                </a:solidFill>
              </a:rPr>
              <a:t> – JUDGE – ACT – PRAY </a:t>
            </a:r>
          </a:p>
          <a:p>
            <a:pPr marL="0" indent="0" defTabSz="914400" eaLnBrk="0" fontAlgn="base" hangingPunct="0">
              <a:lnSpc>
                <a:spcPct val="100000"/>
              </a:lnSpc>
              <a:spcBef>
                <a:spcPts val="0"/>
              </a:spcBef>
              <a:buNone/>
              <a:defRPr/>
            </a:pPr>
            <a:endParaRPr lang="en-AU" b="1">
              <a:solidFill>
                <a:schemeClr val="tx1">
                  <a:lumMod val="85000"/>
                  <a:lumOff val="15000"/>
                </a:schemeClr>
              </a:solidFill>
            </a:endParaRPr>
          </a:p>
          <a:p>
            <a:pPr marL="0" indent="0" defTabSz="914400" eaLnBrk="0" fontAlgn="base" hangingPunct="0">
              <a:lnSpc>
                <a:spcPct val="100000"/>
              </a:lnSpc>
              <a:spcBef>
                <a:spcPts val="0"/>
              </a:spcBef>
              <a:buNone/>
              <a:defRPr/>
            </a:pPr>
            <a:r>
              <a:rPr lang="en-AU" b="1">
                <a:solidFill>
                  <a:schemeClr val="tx1">
                    <a:lumMod val="85000"/>
                    <a:lumOff val="15000"/>
                  </a:schemeClr>
                </a:solidFill>
              </a:rPr>
              <a:t>Investigate </a:t>
            </a:r>
            <a:r>
              <a:rPr lang="en-AU">
                <a:solidFill>
                  <a:schemeClr val="tx1">
                    <a:lumMod val="85000"/>
                    <a:lumOff val="15000"/>
                  </a:schemeClr>
                </a:solidFill>
              </a:rPr>
              <a:t>contemporary First Nations Australian music, for example by the following artists: Archie Roach, Geoffrey </a:t>
            </a:r>
            <a:r>
              <a:rPr lang="en-AU" err="1">
                <a:solidFill>
                  <a:schemeClr val="tx1">
                    <a:lumMod val="85000"/>
                    <a:lumOff val="15000"/>
                  </a:schemeClr>
                </a:solidFill>
              </a:rPr>
              <a:t>Gurrumul</a:t>
            </a:r>
            <a:r>
              <a:rPr lang="en-AU">
                <a:solidFill>
                  <a:schemeClr val="tx1">
                    <a:lumMod val="85000"/>
                    <a:lumOff val="15000"/>
                  </a:schemeClr>
                </a:solidFill>
              </a:rPr>
              <a:t> Yunupingu, Emma Donovan, </a:t>
            </a:r>
            <a:r>
              <a:rPr lang="en-AU" err="1">
                <a:solidFill>
                  <a:schemeClr val="tx1">
                    <a:lumMod val="85000"/>
                    <a:lumOff val="15000"/>
                  </a:schemeClr>
                </a:solidFill>
              </a:rPr>
              <a:t>Yothu</a:t>
            </a:r>
            <a:r>
              <a:rPr lang="en-AU">
                <a:solidFill>
                  <a:schemeClr val="tx1">
                    <a:lumMod val="85000"/>
                    <a:lumOff val="15000"/>
                  </a:schemeClr>
                </a:solidFill>
              </a:rPr>
              <a:t> </a:t>
            </a:r>
            <a:r>
              <a:rPr lang="en-AU" err="1">
                <a:solidFill>
                  <a:schemeClr val="tx1">
                    <a:lumMod val="85000"/>
                    <a:lumOff val="15000"/>
                  </a:schemeClr>
                </a:solidFill>
              </a:rPr>
              <a:t>Yindi</a:t>
            </a:r>
            <a:r>
              <a:rPr lang="en-AU">
                <a:solidFill>
                  <a:schemeClr val="tx1">
                    <a:lumMod val="85000"/>
                    <a:lumOff val="15000"/>
                  </a:schemeClr>
                </a:solidFill>
              </a:rPr>
              <a:t>, Baker Boy, Emily </a:t>
            </a:r>
            <a:r>
              <a:rPr lang="en-AU" err="1">
                <a:solidFill>
                  <a:schemeClr val="tx1">
                    <a:lumMod val="85000"/>
                    <a:lumOff val="15000"/>
                  </a:schemeClr>
                </a:solidFill>
              </a:rPr>
              <a:t>Wurramara</a:t>
            </a:r>
            <a:r>
              <a:rPr lang="en-AU">
                <a:solidFill>
                  <a:schemeClr val="tx1">
                    <a:lumMod val="85000"/>
                    <a:lumOff val="15000"/>
                  </a:schemeClr>
                </a:solidFill>
              </a:rPr>
              <a:t> and Jessica </a:t>
            </a:r>
            <a:r>
              <a:rPr lang="en-AU" err="1">
                <a:solidFill>
                  <a:schemeClr val="tx1">
                    <a:lumMod val="85000"/>
                    <a:lumOff val="15000"/>
                  </a:schemeClr>
                </a:solidFill>
              </a:rPr>
              <a:t>Mauboy</a:t>
            </a:r>
            <a:r>
              <a:rPr lang="en-AU">
                <a:solidFill>
                  <a:schemeClr val="tx1">
                    <a:lumMod val="85000"/>
                    <a:lumOff val="15000"/>
                  </a:schemeClr>
                </a:solidFill>
              </a:rPr>
              <a:t>. Be sure to listen to music beforehand, to ensure that it is age- and content-appropriate for your class. Ask students what they notice and/or appreciate about this music.</a:t>
            </a:r>
          </a:p>
          <a:p>
            <a:pPr marL="0" indent="0">
              <a:lnSpc>
                <a:spcPct val="100000"/>
              </a:lnSpc>
              <a:spcBef>
                <a:spcPts val="0"/>
              </a:spcBef>
              <a:buNone/>
            </a:pPr>
            <a:endParaRPr lang="en-AU" sz="900" b="1">
              <a:solidFill>
                <a:schemeClr val="tx1">
                  <a:lumMod val="85000"/>
                  <a:lumOff val="15000"/>
                </a:schemeClr>
              </a:solidFill>
            </a:endParaRPr>
          </a:p>
          <a:p>
            <a:pPr marL="0" indent="0">
              <a:lnSpc>
                <a:spcPct val="100000"/>
              </a:lnSpc>
              <a:spcBef>
                <a:spcPts val="0"/>
              </a:spcBef>
              <a:buNone/>
            </a:pPr>
            <a:r>
              <a:rPr lang="en-AU" sz="900" b="1">
                <a:solidFill>
                  <a:schemeClr val="tx1">
                    <a:lumMod val="85000"/>
                    <a:lumOff val="15000"/>
                  </a:schemeClr>
                </a:solidFill>
              </a:rPr>
              <a:t>Curriculum Links: </a:t>
            </a:r>
            <a:r>
              <a:rPr lang="en-US" sz="900" b="1">
                <a:solidFill>
                  <a:schemeClr val="tx1">
                    <a:lumMod val="85000"/>
                    <a:lumOff val="15000"/>
                  </a:schemeClr>
                </a:solidFill>
              </a:rPr>
              <a:t>Music F–2</a:t>
            </a:r>
            <a:r>
              <a:rPr lang="en-US" sz="900">
                <a:solidFill>
                  <a:schemeClr val="tx1">
                    <a:lumMod val="85000"/>
                    <a:lumOff val="15000"/>
                  </a:schemeClr>
                </a:solidFill>
              </a:rPr>
              <a:t> </a:t>
            </a:r>
            <a:r>
              <a:rPr lang="en-US" sz="900">
                <a:solidFill>
                  <a:schemeClr val="tx1">
                    <a:lumMod val="85000"/>
                    <a:lumOff val="15000"/>
                  </a:schemeClr>
                </a:solidFill>
                <a:hlinkClick r:id="rId3">
                  <a:extLst>
                    <a:ext uri="{A12FA001-AC4F-418D-AE19-62706E023703}">
                      <ahyp:hlinkClr xmlns:ahyp="http://schemas.microsoft.com/office/drawing/2018/hyperlinkcolor" val="tx"/>
                    </a:ext>
                  </a:extLst>
                </a:hlinkClick>
              </a:rPr>
              <a:t>AC9AMU2E02</a:t>
            </a:r>
            <a:r>
              <a:rPr lang="en-US" sz="900">
                <a:solidFill>
                  <a:schemeClr val="tx1">
                    <a:lumMod val="85000"/>
                    <a:lumOff val="15000"/>
                  </a:schemeClr>
                </a:solidFill>
              </a:rPr>
              <a:t>. </a:t>
            </a:r>
            <a:r>
              <a:rPr lang="en-US" sz="900" b="1">
                <a:solidFill>
                  <a:schemeClr val="tx1">
                    <a:lumMod val="85000"/>
                    <a:lumOff val="15000"/>
                  </a:schemeClr>
                </a:solidFill>
              </a:rPr>
              <a:t>Y 3–4 </a:t>
            </a:r>
            <a:r>
              <a:rPr lang="en-US" sz="900">
                <a:solidFill>
                  <a:schemeClr val="tx1">
                    <a:lumMod val="85000"/>
                    <a:lumOff val="15000"/>
                  </a:schemeClr>
                </a:solidFill>
                <a:hlinkClick r:id="rId4">
                  <a:extLst>
                    <a:ext uri="{A12FA001-AC4F-418D-AE19-62706E023703}">
                      <ahyp:hlinkClr xmlns:ahyp="http://schemas.microsoft.com/office/drawing/2018/hyperlinkcolor" val="tx"/>
                    </a:ext>
                  </a:extLst>
                </a:hlinkClick>
              </a:rPr>
              <a:t>AC9AMU4E02</a:t>
            </a:r>
            <a:r>
              <a:rPr lang="en-US" sz="900">
                <a:solidFill>
                  <a:schemeClr val="tx1">
                    <a:lumMod val="85000"/>
                    <a:lumOff val="15000"/>
                  </a:schemeClr>
                </a:solidFill>
              </a:rPr>
              <a:t>. </a:t>
            </a:r>
            <a:r>
              <a:rPr lang="en-US" sz="900" b="1">
                <a:solidFill>
                  <a:schemeClr val="tx1">
                    <a:lumMod val="85000"/>
                    <a:lumOff val="15000"/>
                  </a:schemeClr>
                </a:solidFill>
              </a:rPr>
              <a:t>Y 5–6</a:t>
            </a:r>
            <a:r>
              <a:rPr lang="en-US" sz="900">
                <a:solidFill>
                  <a:schemeClr val="tx1">
                    <a:lumMod val="85000"/>
                    <a:lumOff val="15000"/>
                  </a:schemeClr>
                </a:solidFill>
              </a:rPr>
              <a:t> </a:t>
            </a:r>
            <a:r>
              <a:rPr lang="en-US" sz="900">
                <a:solidFill>
                  <a:schemeClr val="tx1">
                    <a:lumMod val="85000"/>
                    <a:lumOff val="15000"/>
                  </a:schemeClr>
                </a:solidFill>
                <a:hlinkClick r:id="rId5">
                  <a:extLst>
                    <a:ext uri="{A12FA001-AC4F-418D-AE19-62706E023703}">
                      <ahyp:hlinkClr xmlns:ahyp="http://schemas.microsoft.com/office/drawing/2018/hyperlinkcolor" val="tx"/>
                    </a:ext>
                  </a:extLst>
                </a:hlinkClick>
              </a:rPr>
              <a:t>AC9AMU6E02</a:t>
            </a:r>
            <a:r>
              <a:rPr lang="en-US" sz="900">
                <a:solidFill>
                  <a:schemeClr val="tx1">
                    <a:lumMod val="85000"/>
                    <a:lumOff val="15000"/>
                  </a:schemeClr>
                </a:solidFill>
              </a:rPr>
              <a:t>.</a:t>
            </a:r>
          </a:p>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12</a:t>
            </a:fld>
            <a:endParaRPr lang="en-US"/>
          </a:p>
        </p:txBody>
      </p:sp>
    </p:spTree>
    <p:extLst>
      <p:ext uri="{BB962C8B-B14F-4D97-AF65-F5344CB8AC3E}">
        <p14:creationId xmlns:p14="http://schemas.microsoft.com/office/powerpoint/2010/main" val="1584823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lang="en-AU" b="1" u="sng">
                <a:solidFill>
                  <a:schemeClr val="tx1">
                    <a:lumMod val="85000"/>
                    <a:lumOff val="15000"/>
                  </a:schemeClr>
                </a:solidFill>
              </a:rPr>
              <a:t>SEE</a:t>
            </a:r>
            <a:r>
              <a:rPr lang="en-AU" b="0">
                <a:solidFill>
                  <a:schemeClr val="tx1">
                    <a:lumMod val="85000"/>
                    <a:lumOff val="15000"/>
                  </a:schemeClr>
                </a:solidFill>
              </a:rPr>
              <a:t> – JUDGE – ACT – PRAY </a:t>
            </a:r>
          </a:p>
          <a:p>
            <a:pPr marL="0" marR="0" lvl="0" indent="0" algn="l" defTabSz="914400" rtl="0" eaLnBrk="0" fontAlgn="base" latinLnBrk="0" hangingPunct="0">
              <a:lnSpc>
                <a:spcPct val="100000"/>
              </a:lnSpc>
              <a:spcBef>
                <a:spcPts val="0"/>
              </a:spcBef>
              <a:spcAft>
                <a:spcPts val="0"/>
              </a:spcAft>
              <a:buClrTx/>
              <a:buSzTx/>
              <a:buFontTx/>
              <a:buNone/>
              <a:tabLst/>
              <a:defRPr/>
            </a:pPr>
            <a:endParaRPr lang="en-AU" b="0">
              <a:solidFill>
                <a:schemeClr val="tx1">
                  <a:lumMod val="85000"/>
                  <a:lumOff val="15000"/>
                </a:schemeClr>
              </a:solidFill>
            </a:endParaRPr>
          </a:p>
          <a:p>
            <a:pPr marL="0" indent="0" defTabSz="914400" eaLnBrk="0" fontAlgn="base" hangingPunct="0">
              <a:lnSpc>
                <a:spcPct val="100000"/>
              </a:lnSpc>
              <a:spcBef>
                <a:spcPts val="0"/>
              </a:spcBef>
              <a:buNone/>
              <a:defRPr/>
            </a:pPr>
            <a:r>
              <a:rPr lang="en-AU" b="1">
                <a:solidFill>
                  <a:schemeClr val="tx1">
                    <a:lumMod val="85000"/>
                    <a:lumOff val="15000"/>
                  </a:schemeClr>
                </a:solidFill>
              </a:rPr>
              <a:t>Discuss </a:t>
            </a:r>
            <a:r>
              <a:rPr lang="en-AU">
                <a:solidFill>
                  <a:schemeClr val="tx1">
                    <a:lumMod val="85000"/>
                    <a:lumOff val="15000"/>
                  </a:schemeClr>
                </a:solidFill>
              </a:rPr>
              <a:t>the</a:t>
            </a:r>
            <a:r>
              <a:rPr lang="en-AU" b="1">
                <a:solidFill>
                  <a:schemeClr val="tx1">
                    <a:lumMod val="85000"/>
                    <a:lumOff val="15000"/>
                  </a:schemeClr>
                </a:solidFill>
              </a:rPr>
              <a:t> </a:t>
            </a:r>
            <a:r>
              <a:rPr lang="en-AU">
                <a:solidFill>
                  <a:schemeClr val="tx1">
                    <a:lumMod val="85000"/>
                    <a:lumOff val="15000"/>
                  </a:schemeClr>
                </a:solidFill>
              </a:rPr>
              <a:t>movements and how they relate to the crane and the brolga.</a:t>
            </a:r>
          </a:p>
          <a:p>
            <a:pPr marL="0" indent="0">
              <a:lnSpc>
                <a:spcPct val="100000"/>
              </a:lnSpc>
              <a:spcBef>
                <a:spcPts val="0"/>
              </a:spcBef>
              <a:buNone/>
            </a:pPr>
            <a:r>
              <a:rPr lang="en-AU" b="1">
                <a:solidFill>
                  <a:schemeClr val="tx1">
                    <a:lumMod val="85000"/>
                    <a:lumOff val="15000"/>
                  </a:schemeClr>
                </a:solidFill>
              </a:rPr>
              <a:t>Create</a:t>
            </a:r>
            <a:r>
              <a:rPr lang="en-AU">
                <a:solidFill>
                  <a:schemeClr val="tx1">
                    <a:lumMod val="85000"/>
                    <a:lumOff val="15000"/>
                  </a:schemeClr>
                </a:solidFill>
              </a:rPr>
              <a:t> a dance about another Australian bird or animal.</a:t>
            </a:r>
            <a:r>
              <a:rPr lang="en-AU" b="1">
                <a:solidFill>
                  <a:schemeClr val="tx1">
                    <a:lumMod val="85000"/>
                    <a:lumOff val="15000"/>
                  </a:schemeClr>
                </a:solidFill>
              </a:rPr>
              <a:t> </a:t>
            </a:r>
            <a:endParaRPr lang="en-AU">
              <a:solidFill>
                <a:schemeClr val="tx1">
                  <a:lumMod val="85000"/>
                  <a:lumOff val="15000"/>
                </a:schemeClr>
              </a:solidFill>
            </a:endParaRPr>
          </a:p>
          <a:p>
            <a:pPr marL="0" indent="0" defTabSz="914400" eaLnBrk="0" fontAlgn="base" hangingPunct="0">
              <a:lnSpc>
                <a:spcPct val="100000"/>
              </a:lnSpc>
              <a:spcBef>
                <a:spcPts val="0"/>
              </a:spcBef>
              <a:buNone/>
              <a:defRPr/>
            </a:pPr>
            <a:r>
              <a:rPr lang="en-AU" b="1">
                <a:solidFill>
                  <a:schemeClr val="tx1">
                    <a:lumMod val="85000"/>
                    <a:lumOff val="15000"/>
                  </a:schemeClr>
                </a:solidFill>
              </a:rPr>
              <a:t>Explore</a:t>
            </a:r>
            <a:r>
              <a:rPr lang="en-AU">
                <a:solidFill>
                  <a:schemeClr val="tx1">
                    <a:lumMod val="85000"/>
                    <a:lumOff val="15000"/>
                  </a:schemeClr>
                </a:solidFill>
              </a:rPr>
              <a:t> other contemporary First Nations dance performances. (The </a:t>
            </a:r>
            <a:r>
              <a:rPr lang="en-AU" err="1">
                <a:solidFill>
                  <a:schemeClr val="tx1">
                    <a:lumMod val="85000"/>
                    <a:lumOff val="15000"/>
                  </a:schemeClr>
                </a:solidFill>
              </a:rPr>
              <a:t>Bangarra</a:t>
            </a:r>
            <a:r>
              <a:rPr lang="en-AU">
                <a:solidFill>
                  <a:schemeClr val="tx1">
                    <a:lumMod val="85000"/>
                    <a:lumOff val="15000"/>
                  </a:schemeClr>
                </a:solidFill>
              </a:rPr>
              <a:t> Dance Theatre YouTube channel has many </a:t>
            </a:r>
            <a:r>
              <a:rPr lang="en-AU">
                <a:solidFill>
                  <a:schemeClr val="tx1">
                    <a:lumMod val="85000"/>
                    <a:lumOff val="15000"/>
                  </a:schemeClr>
                </a:solidFill>
                <a:hlinkClick r:id="rId3">
                  <a:extLst>
                    <a:ext uri="{A12FA001-AC4F-418D-AE19-62706E023703}">
                      <ahyp:hlinkClr xmlns:ahyp="http://schemas.microsoft.com/office/drawing/2018/hyperlinkcolor" val="tx"/>
                    </a:ext>
                  </a:extLst>
                </a:hlinkClick>
              </a:rPr>
              <a:t>dance education video resources</a:t>
            </a:r>
            <a:r>
              <a:rPr lang="en-AU">
                <a:solidFill>
                  <a:schemeClr val="tx1">
                    <a:lumMod val="85000"/>
                    <a:lumOff val="15000"/>
                  </a:schemeClr>
                </a:solidFill>
              </a:rPr>
              <a:t> to further explore First Nations dance performance art. Visit </a:t>
            </a:r>
            <a:r>
              <a:rPr lang="en-AU" u="sng">
                <a:solidFill>
                  <a:schemeClr val="tx1">
                    <a:lumMod val="85000"/>
                    <a:lumOff val="15000"/>
                  </a:schemeClr>
                </a:solidFill>
              </a:rPr>
              <a:t>http://bangarra.com.au/education-resources</a:t>
            </a:r>
            <a:r>
              <a:rPr lang="en-AU">
                <a:solidFill>
                  <a:schemeClr val="tx1">
                    <a:lumMod val="85000"/>
                    <a:lumOff val="15000"/>
                  </a:schemeClr>
                </a:solidFill>
              </a:rPr>
              <a:t>)</a:t>
            </a:r>
            <a:endParaRPr lang="en-AU" b="1" u="sng">
              <a:solidFill>
                <a:schemeClr val="tx1">
                  <a:lumMod val="85000"/>
                  <a:lumOff val="15000"/>
                </a:schemeClr>
              </a:solidFill>
            </a:endParaRPr>
          </a:p>
          <a:p>
            <a:pPr marL="0" lvl="0" indent="0" defTabSz="914400" eaLnBrk="0" fontAlgn="base" hangingPunct="0">
              <a:lnSpc>
                <a:spcPct val="100000"/>
              </a:lnSpc>
              <a:spcBef>
                <a:spcPts val="0"/>
              </a:spcBef>
              <a:buNone/>
              <a:defRPr/>
            </a:pPr>
            <a:r>
              <a:rPr lang="en-AU" b="1">
                <a:solidFill>
                  <a:schemeClr val="tx1">
                    <a:lumMod val="85000"/>
                    <a:lumOff val="15000"/>
                  </a:schemeClr>
                </a:solidFill>
              </a:rPr>
              <a:t>Go further: </a:t>
            </a:r>
            <a:r>
              <a:rPr lang="en-AU">
                <a:solidFill>
                  <a:schemeClr val="tx1">
                    <a:lumMod val="85000"/>
                    <a:lumOff val="15000"/>
                  </a:schemeClr>
                </a:solidFill>
              </a:rPr>
              <a:t>Visit </a:t>
            </a:r>
            <a:r>
              <a:rPr lang="en-AU">
                <a:solidFill>
                  <a:schemeClr val="tx1">
                    <a:lumMod val="85000"/>
                    <a:lumOff val="15000"/>
                  </a:schemeClr>
                </a:solidFill>
                <a:hlinkClick r:id="rId4">
                  <a:extLst>
                    <a:ext uri="{A12FA001-AC4F-418D-AE19-62706E023703}">
                      <ahyp:hlinkClr xmlns:ahyp="http://schemas.microsoft.com/office/drawing/2018/hyperlinkcolor" val="tx"/>
                    </a:ext>
                  </a:extLst>
                </a:hlinkClick>
              </a:rPr>
              <a:t>Move it </a:t>
            </a:r>
            <a:r>
              <a:rPr lang="en-AU" err="1">
                <a:solidFill>
                  <a:schemeClr val="tx1">
                    <a:lumMod val="85000"/>
                    <a:lumOff val="15000"/>
                  </a:schemeClr>
                </a:solidFill>
                <a:hlinkClick r:id="rId4">
                  <a:extLst>
                    <a:ext uri="{A12FA001-AC4F-418D-AE19-62706E023703}">
                      <ahyp:hlinkClr xmlns:ahyp="http://schemas.microsoft.com/office/drawing/2018/hyperlinkcolor" val="tx"/>
                    </a:ext>
                  </a:extLst>
                </a:hlinkClick>
              </a:rPr>
              <a:t>Mobstyle</a:t>
            </a:r>
            <a:r>
              <a:rPr lang="en-AU">
                <a:solidFill>
                  <a:schemeClr val="tx1">
                    <a:lumMod val="85000"/>
                    <a:lumOff val="15000"/>
                  </a:schemeClr>
                </a:solidFill>
              </a:rPr>
              <a:t> for dance exercise videos showcasing the deadly dance moves and music found in communities all around Australia: </a:t>
            </a:r>
            <a:r>
              <a:rPr lang="en-AU" u="sng" baseline="0">
                <a:solidFill>
                  <a:schemeClr val="tx1">
                    <a:lumMod val="85000"/>
                    <a:lumOff val="15000"/>
                  </a:schemeClr>
                </a:solidFill>
              </a:rPr>
              <a:t>https://moveitmobstyle.com.au/</a:t>
            </a:r>
            <a:r>
              <a:rPr lang="en-AU" baseline="0">
                <a:solidFill>
                  <a:schemeClr val="tx1">
                    <a:lumMod val="85000"/>
                    <a:lumOff val="15000"/>
                  </a:schemeClr>
                </a:solidFill>
              </a:rPr>
              <a:t> </a:t>
            </a:r>
            <a:endParaRPr lang="en-AU">
              <a:solidFill>
                <a:schemeClr val="tx1">
                  <a:lumMod val="85000"/>
                  <a:lumOff val="15000"/>
                </a:schemeClr>
              </a:solidFill>
            </a:endParaRPr>
          </a:p>
          <a:p>
            <a:pPr marL="0" indent="0">
              <a:lnSpc>
                <a:spcPct val="100000"/>
              </a:lnSpc>
              <a:spcBef>
                <a:spcPts val="0"/>
              </a:spcBef>
              <a:buNone/>
            </a:pPr>
            <a:endParaRPr lang="en-AU" sz="900" b="1">
              <a:solidFill>
                <a:schemeClr val="tx1">
                  <a:lumMod val="85000"/>
                  <a:lumOff val="15000"/>
                </a:schemeClr>
              </a:solidFill>
            </a:endParaRPr>
          </a:p>
          <a:p>
            <a:pPr marL="0" indent="0">
              <a:lnSpc>
                <a:spcPct val="100000"/>
              </a:lnSpc>
              <a:spcBef>
                <a:spcPts val="0"/>
              </a:spcBef>
              <a:buNone/>
            </a:pPr>
            <a:r>
              <a:rPr lang="en-AU" sz="900" b="1">
                <a:solidFill>
                  <a:schemeClr val="tx1">
                    <a:lumMod val="85000"/>
                    <a:lumOff val="15000"/>
                  </a:schemeClr>
                </a:solidFill>
              </a:rPr>
              <a:t>Curriculum Links:</a:t>
            </a:r>
            <a:r>
              <a:rPr lang="en-AU" sz="900">
                <a:solidFill>
                  <a:schemeClr val="tx1">
                    <a:lumMod val="85000"/>
                    <a:lumOff val="15000"/>
                  </a:schemeClr>
                </a:solidFill>
              </a:rPr>
              <a:t> </a:t>
            </a:r>
            <a:r>
              <a:rPr lang="en-US" sz="900" b="1">
                <a:solidFill>
                  <a:schemeClr val="tx1">
                    <a:lumMod val="85000"/>
                    <a:lumOff val="15000"/>
                  </a:schemeClr>
                </a:solidFill>
              </a:rPr>
              <a:t>Dance F–2</a:t>
            </a:r>
            <a:r>
              <a:rPr lang="en-US" sz="900">
                <a:solidFill>
                  <a:schemeClr val="tx1">
                    <a:lumMod val="85000"/>
                    <a:lumOff val="15000"/>
                  </a:schemeClr>
                </a:solidFill>
              </a:rPr>
              <a:t> </a:t>
            </a:r>
            <a:r>
              <a:rPr lang="en-US" sz="900">
                <a:solidFill>
                  <a:schemeClr val="tx1">
                    <a:lumMod val="85000"/>
                    <a:lumOff val="15000"/>
                  </a:schemeClr>
                </a:solidFill>
                <a:hlinkClick r:id="rId5">
                  <a:extLst>
                    <a:ext uri="{A12FA001-AC4F-418D-AE19-62706E023703}">
                      <ahyp:hlinkClr xmlns:ahyp="http://schemas.microsoft.com/office/drawing/2018/hyperlinkcolor" val="tx"/>
                    </a:ext>
                  </a:extLst>
                </a:hlinkClick>
              </a:rPr>
              <a:t>AC9ADA2E02</a:t>
            </a:r>
            <a:r>
              <a:rPr lang="en-US" sz="900">
                <a:solidFill>
                  <a:schemeClr val="tx1">
                    <a:lumMod val="85000"/>
                    <a:lumOff val="15000"/>
                  </a:schemeClr>
                </a:solidFill>
              </a:rPr>
              <a:t>. </a:t>
            </a:r>
            <a:r>
              <a:rPr lang="en-US" sz="900" b="1">
                <a:solidFill>
                  <a:schemeClr val="tx1">
                    <a:lumMod val="85000"/>
                    <a:lumOff val="15000"/>
                  </a:schemeClr>
                </a:solidFill>
              </a:rPr>
              <a:t>Y 3–4 </a:t>
            </a:r>
            <a:r>
              <a:rPr lang="en-US" sz="900">
                <a:solidFill>
                  <a:schemeClr val="tx1">
                    <a:lumMod val="85000"/>
                    <a:lumOff val="15000"/>
                  </a:schemeClr>
                </a:solidFill>
                <a:hlinkClick r:id="rId6">
                  <a:extLst>
                    <a:ext uri="{A12FA001-AC4F-418D-AE19-62706E023703}">
                      <ahyp:hlinkClr xmlns:ahyp="http://schemas.microsoft.com/office/drawing/2018/hyperlinkcolor" val="tx"/>
                    </a:ext>
                  </a:extLst>
                </a:hlinkClick>
              </a:rPr>
              <a:t>AC9ADA4E02</a:t>
            </a:r>
            <a:r>
              <a:rPr lang="en-US" sz="900">
                <a:solidFill>
                  <a:schemeClr val="tx1">
                    <a:lumMod val="85000"/>
                    <a:lumOff val="15000"/>
                  </a:schemeClr>
                </a:solidFill>
              </a:rPr>
              <a:t>. </a:t>
            </a:r>
            <a:r>
              <a:rPr lang="en-US" sz="900" b="1">
                <a:solidFill>
                  <a:schemeClr val="tx1">
                    <a:lumMod val="85000"/>
                    <a:lumOff val="15000"/>
                  </a:schemeClr>
                </a:solidFill>
              </a:rPr>
              <a:t>Y 5–6 </a:t>
            </a:r>
            <a:r>
              <a:rPr lang="en-US" sz="900">
                <a:solidFill>
                  <a:schemeClr val="tx1">
                    <a:lumMod val="85000"/>
                    <a:lumOff val="15000"/>
                  </a:schemeClr>
                </a:solidFill>
                <a:hlinkClick r:id="rId7">
                  <a:extLst>
                    <a:ext uri="{A12FA001-AC4F-418D-AE19-62706E023703}">
                      <ahyp:hlinkClr xmlns:ahyp="http://schemas.microsoft.com/office/drawing/2018/hyperlinkcolor" val="tx"/>
                    </a:ext>
                  </a:extLst>
                </a:hlinkClick>
              </a:rPr>
              <a:t>AC9ADA6E02</a:t>
            </a:r>
            <a:r>
              <a:rPr lang="en-US" sz="900">
                <a:solidFill>
                  <a:schemeClr val="tx1">
                    <a:lumMod val="85000"/>
                    <a:lumOff val="15000"/>
                  </a:schemeClr>
                </a:solidFill>
              </a:rPr>
              <a:t>.</a:t>
            </a:r>
          </a:p>
        </p:txBody>
      </p:sp>
      <p:sp>
        <p:nvSpPr>
          <p:cNvPr id="4" name="Slide Number Placeholder 3"/>
          <p:cNvSpPr>
            <a:spLocks noGrp="1"/>
          </p:cNvSpPr>
          <p:nvPr>
            <p:ph type="sldNum" sz="quarter" idx="5"/>
          </p:nvPr>
        </p:nvSpPr>
        <p:spPr/>
        <p:txBody>
          <a:bodyPr/>
          <a:lstStyle/>
          <a:p>
            <a:fld id="{490689D6-08F4-9246-8340-6E1C330F9F5D}" type="slidenum">
              <a:rPr lang="en-US" smtClean="0"/>
              <a:t>13</a:t>
            </a:fld>
            <a:endParaRPr lang="en-US"/>
          </a:p>
        </p:txBody>
      </p:sp>
    </p:spTree>
    <p:extLst>
      <p:ext uri="{BB962C8B-B14F-4D97-AF65-F5344CB8AC3E}">
        <p14:creationId xmlns:p14="http://schemas.microsoft.com/office/powerpoint/2010/main" val="28650982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lang="en-AU" b="1" u="sng">
                <a:solidFill>
                  <a:schemeClr val="tx1">
                    <a:lumMod val="85000"/>
                    <a:lumOff val="15000"/>
                  </a:schemeClr>
                </a:solidFill>
              </a:rPr>
              <a:t>SEE</a:t>
            </a:r>
            <a:r>
              <a:rPr lang="en-AU" b="0">
                <a:solidFill>
                  <a:schemeClr val="tx1">
                    <a:lumMod val="85000"/>
                    <a:lumOff val="15000"/>
                  </a:schemeClr>
                </a:solidFill>
              </a:rPr>
              <a:t> – </a:t>
            </a:r>
            <a:r>
              <a:rPr lang="en-AU" b="1" u="sng">
                <a:solidFill>
                  <a:schemeClr val="tx1">
                    <a:lumMod val="85000"/>
                    <a:lumOff val="15000"/>
                  </a:schemeClr>
                </a:solidFill>
              </a:rPr>
              <a:t>JUDGE</a:t>
            </a:r>
            <a:r>
              <a:rPr lang="en-AU" b="0">
                <a:solidFill>
                  <a:schemeClr val="tx1">
                    <a:lumMod val="85000"/>
                    <a:lumOff val="15000"/>
                  </a:schemeClr>
                </a:solidFill>
              </a:rPr>
              <a:t> – ACT</a:t>
            </a:r>
            <a:r>
              <a:rPr lang="en-AU" b="1">
                <a:solidFill>
                  <a:schemeClr val="tx1">
                    <a:lumMod val="85000"/>
                    <a:lumOff val="15000"/>
                  </a:schemeClr>
                </a:solidFill>
              </a:rPr>
              <a:t> </a:t>
            </a:r>
            <a:r>
              <a:rPr lang="en-AU" b="0">
                <a:solidFill>
                  <a:schemeClr val="tx1">
                    <a:lumMod val="85000"/>
                    <a:lumOff val="15000"/>
                  </a:schemeClr>
                </a:solidFill>
              </a:rPr>
              <a:t>– PRAY </a:t>
            </a:r>
          </a:p>
          <a:p>
            <a:pPr marL="0" indent="0" defTabSz="914400" eaLnBrk="0" fontAlgn="base" hangingPunct="0">
              <a:lnSpc>
                <a:spcPct val="100000"/>
              </a:lnSpc>
              <a:spcBef>
                <a:spcPts val="0"/>
              </a:spcBef>
              <a:buNone/>
              <a:defRPr/>
            </a:pPr>
            <a:endParaRPr lang="en-AU" b="1">
              <a:solidFill>
                <a:schemeClr val="tx1">
                  <a:lumMod val="85000"/>
                  <a:lumOff val="15000"/>
                </a:schemeClr>
              </a:solidFill>
            </a:endParaRPr>
          </a:p>
          <a:p>
            <a:pPr marL="0" indent="0" defTabSz="914400" eaLnBrk="0" fontAlgn="base" hangingPunct="0">
              <a:lnSpc>
                <a:spcPct val="100000"/>
              </a:lnSpc>
              <a:spcBef>
                <a:spcPts val="0"/>
              </a:spcBef>
              <a:buNone/>
              <a:defRPr/>
            </a:pPr>
            <a:r>
              <a:rPr lang="en-AU" b="1">
                <a:solidFill>
                  <a:schemeClr val="tx1">
                    <a:lumMod val="85000"/>
                    <a:lumOff val="15000"/>
                  </a:schemeClr>
                </a:solidFill>
              </a:rPr>
              <a:t>Cook</a:t>
            </a:r>
            <a:r>
              <a:rPr lang="en-AU">
                <a:solidFill>
                  <a:schemeClr val="tx1">
                    <a:lumMod val="85000"/>
                    <a:lumOff val="15000"/>
                  </a:schemeClr>
                </a:solidFill>
              </a:rPr>
              <a:t> a snack or meal that uses bush foods. Find some recipe ideas </a:t>
            </a:r>
            <a:r>
              <a:rPr lang="en-AU">
                <a:solidFill>
                  <a:schemeClr val="tx1">
                    <a:lumMod val="85000"/>
                    <a:lumOff val="15000"/>
                  </a:schemeClr>
                </a:solidFill>
                <a:hlinkClick r:id="rId3">
                  <a:extLst>
                    <a:ext uri="{A12FA001-AC4F-418D-AE19-62706E023703}">
                      <ahyp:hlinkClr xmlns:ahyp="http://schemas.microsoft.com/office/drawing/2018/hyperlinkcolor" val="tx"/>
                    </a:ext>
                  </a:extLst>
                </a:hlinkClick>
              </a:rPr>
              <a:t>here</a:t>
            </a:r>
            <a:r>
              <a:rPr lang="en-AU">
                <a:solidFill>
                  <a:schemeClr val="tx1">
                    <a:lumMod val="85000"/>
                    <a:lumOff val="15000"/>
                  </a:schemeClr>
                </a:solidFill>
              </a:rPr>
              <a:t>. </a:t>
            </a:r>
            <a:endParaRPr lang="en-AU" b="1">
              <a:solidFill>
                <a:schemeClr val="tx1">
                  <a:lumMod val="85000"/>
                  <a:lumOff val="15000"/>
                </a:schemeClr>
              </a:solidFill>
            </a:endParaRPr>
          </a:p>
          <a:p>
            <a:pPr marL="0" indent="0" defTabSz="914400" eaLnBrk="0" fontAlgn="base" hangingPunct="0">
              <a:lnSpc>
                <a:spcPct val="100000"/>
              </a:lnSpc>
              <a:spcBef>
                <a:spcPts val="0"/>
              </a:spcBef>
              <a:buNone/>
              <a:defRPr/>
            </a:pPr>
            <a:r>
              <a:rPr lang="en-AU" b="1">
                <a:solidFill>
                  <a:schemeClr val="tx1">
                    <a:lumMod val="85000"/>
                    <a:lumOff val="15000"/>
                  </a:schemeClr>
                </a:solidFill>
              </a:rPr>
              <a:t>Explore: </a:t>
            </a:r>
            <a:r>
              <a:rPr lang="en-AU">
                <a:solidFill>
                  <a:schemeClr val="tx1">
                    <a:lumMod val="85000"/>
                    <a:lumOff val="15000"/>
                  </a:schemeClr>
                </a:solidFill>
              </a:rPr>
              <a:t>Watch the SBS </a:t>
            </a:r>
            <a:r>
              <a:rPr lang="en-AU" i="1">
                <a:solidFill>
                  <a:schemeClr val="tx1">
                    <a:lumMod val="85000"/>
                    <a:lumOff val="15000"/>
                  </a:schemeClr>
                </a:solidFill>
              </a:rPr>
              <a:t>Food Safari </a:t>
            </a:r>
            <a:r>
              <a:rPr lang="en-AU">
                <a:solidFill>
                  <a:schemeClr val="tx1">
                    <a:lumMod val="85000"/>
                    <a:lumOff val="15000"/>
                  </a:schemeClr>
                </a:solidFill>
              </a:rPr>
              <a:t>episode </a:t>
            </a:r>
            <a:r>
              <a:rPr lang="en-AU">
                <a:solidFill>
                  <a:schemeClr val="tx1">
                    <a:lumMod val="85000"/>
                    <a:lumOff val="15000"/>
                  </a:schemeClr>
                </a:solidFill>
                <a:hlinkClick r:id="rId4">
                  <a:extLst>
                    <a:ext uri="{A12FA001-AC4F-418D-AE19-62706E023703}">
                      <ahyp:hlinkClr xmlns:ahyp="http://schemas.microsoft.com/office/drawing/2018/hyperlinkcolor" val="tx"/>
                    </a:ext>
                  </a:extLst>
                </a:hlinkClick>
              </a:rPr>
              <a:t>A Look at Bush Tucker</a:t>
            </a:r>
            <a:r>
              <a:rPr lang="en-AU">
                <a:solidFill>
                  <a:schemeClr val="tx1">
                    <a:lumMod val="85000"/>
                    <a:lumOff val="15000"/>
                  </a:schemeClr>
                </a:solidFill>
              </a:rPr>
              <a:t>, which shows a ‘bush supermarket’: </a:t>
            </a:r>
            <a:r>
              <a:rPr lang="en-AU" u="sng">
                <a:solidFill>
                  <a:schemeClr val="tx1">
                    <a:lumMod val="85000"/>
                    <a:lumOff val="15000"/>
                  </a:schemeClr>
                </a:solidFill>
              </a:rPr>
              <a:t>https://www.sbs.com.au/food/video/20651587800/Food-Safari-A-Look-At-Bush-Tucker</a:t>
            </a:r>
            <a:r>
              <a:rPr lang="en-AU">
                <a:solidFill>
                  <a:schemeClr val="tx1">
                    <a:lumMod val="85000"/>
                    <a:lumOff val="15000"/>
                  </a:schemeClr>
                </a:solidFill>
              </a:rPr>
              <a:t>   </a:t>
            </a:r>
          </a:p>
          <a:p>
            <a:pPr marL="0" indent="0" defTabSz="914400" eaLnBrk="0" fontAlgn="base" hangingPunct="0">
              <a:lnSpc>
                <a:spcPct val="100000"/>
              </a:lnSpc>
              <a:spcBef>
                <a:spcPts val="0"/>
              </a:spcBef>
              <a:buNone/>
              <a:defRPr/>
            </a:pPr>
            <a:r>
              <a:rPr lang="en-AU" b="1">
                <a:solidFill>
                  <a:schemeClr val="tx1">
                    <a:lumMod val="85000"/>
                    <a:lumOff val="15000"/>
                  </a:schemeClr>
                </a:solidFill>
              </a:rPr>
              <a:t>Go further: </a:t>
            </a:r>
            <a:r>
              <a:rPr lang="en-AU">
                <a:solidFill>
                  <a:schemeClr val="tx1">
                    <a:lumMod val="85000"/>
                    <a:lumOff val="15000"/>
                  </a:schemeClr>
                </a:solidFill>
              </a:rPr>
              <a:t>Reflect on the fact that Australia’s First Nations People are keepers of the world’s oldest, continuous living culture in the world. Learn about ancient First Nations methods of catching fish by watching this short film, </a:t>
            </a:r>
            <a:r>
              <a:rPr lang="en-AU">
                <a:solidFill>
                  <a:schemeClr val="tx1">
                    <a:lumMod val="85000"/>
                    <a:lumOff val="15000"/>
                  </a:schemeClr>
                </a:solidFill>
                <a:hlinkClick r:id="rId5">
                  <a:extLst>
                    <a:ext uri="{A12FA001-AC4F-418D-AE19-62706E023703}">
                      <ahyp:hlinkClr xmlns:ahyp="http://schemas.microsoft.com/office/drawing/2018/hyperlinkcolor" val="tx"/>
                    </a:ext>
                  </a:extLst>
                </a:hlinkClick>
              </a:rPr>
              <a:t>Ingenuity of Indigenous Fish Traps</a:t>
            </a:r>
            <a:r>
              <a:rPr lang="en-AU">
                <a:solidFill>
                  <a:schemeClr val="tx1">
                    <a:lumMod val="85000"/>
                    <a:lumOff val="15000"/>
                  </a:schemeClr>
                </a:solidFill>
              </a:rPr>
              <a:t>: </a:t>
            </a:r>
            <a:r>
              <a:rPr lang="en-AU" b="0" u="sng">
                <a:solidFill>
                  <a:schemeClr val="tx1">
                    <a:lumMod val="85000"/>
                    <a:lumOff val="15000"/>
                  </a:schemeClr>
                </a:solidFill>
              </a:rPr>
              <a:t>https://www.abc.net.au/education/digibooks/deep-time-history-of-indigenous-australians/101741682#3</a:t>
            </a:r>
            <a:r>
              <a:rPr lang="en-AU">
                <a:solidFill>
                  <a:schemeClr val="tx1">
                    <a:lumMod val="85000"/>
                    <a:lumOff val="15000"/>
                  </a:schemeClr>
                </a:solidFill>
              </a:rPr>
              <a:t> Alternatively, look at the images in this </a:t>
            </a:r>
            <a:r>
              <a:rPr lang="en-AU">
                <a:solidFill>
                  <a:schemeClr val="tx1">
                    <a:lumMod val="85000"/>
                    <a:lumOff val="15000"/>
                  </a:schemeClr>
                </a:solidFill>
                <a:hlinkClick r:id="rId6">
                  <a:extLst>
                    <a:ext uri="{A12FA001-AC4F-418D-AE19-62706E023703}">
                      <ahyp:hlinkClr xmlns:ahyp="http://schemas.microsoft.com/office/drawing/2018/hyperlinkcolor" val="tx"/>
                    </a:ext>
                  </a:extLst>
                </a:hlinkClick>
              </a:rPr>
              <a:t>Living off our waters gallery</a:t>
            </a:r>
            <a:r>
              <a:rPr lang="en-AU">
                <a:solidFill>
                  <a:schemeClr val="tx1">
                    <a:lumMod val="85000"/>
                    <a:lumOff val="15000"/>
                  </a:schemeClr>
                </a:solidFill>
              </a:rPr>
              <a:t>: </a:t>
            </a:r>
            <a:r>
              <a:rPr lang="en-AU" b="0" u="sng">
                <a:solidFill>
                  <a:schemeClr val="tx1">
                    <a:lumMod val="85000"/>
                    <a:lumOff val="15000"/>
                  </a:schemeClr>
                </a:solidFill>
              </a:rPr>
              <a:t>https://aiatsis.gov.au/living-our-waters-gallery</a:t>
            </a:r>
            <a:r>
              <a:rPr lang="en-AU">
                <a:solidFill>
                  <a:schemeClr val="tx1">
                    <a:lumMod val="85000"/>
                    <a:lumOff val="15000"/>
                  </a:schemeClr>
                </a:solidFill>
              </a:rPr>
              <a:t> </a:t>
            </a:r>
          </a:p>
          <a:p>
            <a:pPr marL="0" indent="0">
              <a:lnSpc>
                <a:spcPct val="100000"/>
              </a:lnSpc>
              <a:spcBef>
                <a:spcPts val="0"/>
              </a:spcBef>
              <a:buNone/>
            </a:pPr>
            <a:endParaRPr lang="en-AU" sz="900" b="1">
              <a:solidFill>
                <a:schemeClr val="tx1">
                  <a:lumMod val="85000"/>
                  <a:lumOff val="15000"/>
                </a:schemeClr>
              </a:solidFill>
            </a:endParaRPr>
          </a:p>
          <a:p>
            <a:pPr marL="0" indent="0">
              <a:lnSpc>
                <a:spcPct val="100000"/>
              </a:lnSpc>
              <a:spcBef>
                <a:spcPts val="0"/>
              </a:spcBef>
              <a:buNone/>
            </a:pPr>
            <a:r>
              <a:rPr lang="en-AU" sz="900" b="1">
                <a:solidFill>
                  <a:schemeClr val="tx1">
                    <a:lumMod val="85000"/>
                    <a:lumOff val="15000"/>
                  </a:schemeClr>
                </a:solidFill>
              </a:rPr>
              <a:t>Curriculum Links: </a:t>
            </a:r>
            <a:r>
              <a:rPr lang="en-AU" sz="900">
                <a:solidFill>
                  <a:schemeClr val="tx1">
                    <a:lumMod val="85000"/>
                    <a:lumOff val="15000"/>
                  </a:schemeClr>
                </a:solidFill>
                <a:hlinkClick r:id="rId7">
                  <a:extLst>
                    <a:ext uri="{A12FA001-AC4F-418D-AE19-62706E023703}">
                      <ahyp:hlinkClr xmlns:ahyp="http://schemas.microsoft.com/office/drawing/2018/hyperlinkcolor" val="tx"/>
                    </a:ext>
                  </a:extLst>
                </a:hlinkClick>
              </a:rPr>
              <a:t>Aboriginal and Torres Strait Islander histories and cultures</a:t>
            </a:r>
            <a:r>
              <a:rPr lang="en-AU" sz="900">
                <a:solidFill>
                  <a:schemeClr val="tx1">
                    <a:lumMod val="85000"/>
                    <a:lumOff val="15000"/>
                  </a:schemeClr>
                </a:solidFill>
              </a:rPr>
              <a:t>, </a:t>
            </a:r>
            <a:r>
              <a:rPr lang="en-AU" sz="900">
                <a:solidFill>
                  <a:schemeClr val="tx1">
                    <a:lumMod val="85000"/>
                    <a:lumOff val="15000"/>
                  </a:schemeClr>
                </a:solidFill>
                <a:hlinkClick r:id="rId8">
                  <a:extLst>
                    <a:ext uri="{A12FA001-AC4F-418D-AE19-62706E023703}">
                      <ahyp:hlinkClr xmlns:ahyp="http://schemas.microsoft.com/office/drawing/2018/hyperlinkcolor" val="tx"/>
                    </a:ext>
                  </a:extLst>
                </a:hlinkClick>
              </a:rPr>
              <a:t>Intercultural Understanding</a:t>
            </a:r>
            <a:r>
              <a:rPr lang="en-AU" sz="900">
                <a:solidFill>
                  <a:schemeClr val="tx1">
                    <a:lumMod val="85000"/>
                    <a:lumOff val="15000"/>
                  </a:schemeClr>
                </a:solidFill>
              </a:rPr>
              <a:t>, </a:t>
            </a:r>
            <a:r>
              <a:rPr lang="en-US" sz="900" b="1">
                <a:solidFill>
                  <a:schemeClr val="tx1">
                    <a:lumMod val="85000"/>
                    <a:lumOff val="15000"/>
                  </a:schemeClr>
                </a:solidFill>
              </a:rPr>
              <a:t>History F–2</a:t>
            </a:r>
            <a:r>
              <a:rPr lang="en-US" sz="900">
                <a:solidFill>
                  <a:schemeClr val="tx1">
                    <a:lumMod val="85000"/>
                    <a:lumOff val="15000"/>
                  </a:schemeClr>
                </a:solidFill>
              </a:rPr>
              <a:t> </a:t>
            </a:r>
            <a:r>
              <a:rPr lang="en-US" sz="900">
                <a:solidFill>
                  <a:schemeClr val="tx1">
                    <a:lumMod val="85000"/>
                    <a:lumOff val="15000"/>
                  </a:schemeClr>
                </a:solidFill>
                <a:hlinkClick r:id="rId9">
                  <a:extLst>
                    <a:ext uri="{A12FA001-AC4F-418D-AE19-62706E023703}">
                      <ahyp:hlinkClr xmlns:ahyp="http://schemas.microsoft.com/office/drawing/2018/hyperlinkcolor" val="tx"/>
                    </a:ext>
                  </a:extLst>
                </a:hlinkClick>
              </a:rPr>
              <a:t>AC9HSFK01</a:t>
            </a:r>
            <a:r>
              <a:rPr lang="en-US" sz="900">
                <a:solidFill>
                  <a:schemeClr val="tx1">
                    <a:lumMod val="85000"/>
                    <a:lumOff val="15000"/>
                  </a:schemeClr>
                </a:solidFill>
              </a:rPr>
              <a:t>, </a:t>
            </a:r>
            <a:r>
              <a:rPr lang="en-US" sz="900">
                <a:solidFill>
                  <a:schemeClr val="tx1">
                    <a:lumMod val="85000"/>
                    <a:lumOff val="15000"/>
                  </a:schemeClr>
                </a:solidFill>
                <a:hlinkClick r:id="rId10">
                  <a:extLst>
                    <a:ext uri="{A12FA001-AC4F-418D-AE19-62706E023703}">
                      <ahyp:hlinkClr xmlns:ahyp="http://schemas.microsoft.com/office/drawing/2018/hyperlinkcolor" val="tx"/>
                    </a:ext>
                  </a:extLst>
                </a:hlinkClick>
              </a:rPr>
              <a:t>AC9HS1K01</a:t>
            </a:r>
            <a:r>
              <a:rPr lang="en-US" sz="900">
                <a:solidFill>
                  <a:schemeClr val="tx1">
                    <a:lumMod val="85000"/>
                    <a:lumOff val="15000"/>
                  </a:schemeClr>
                </a:solidFill>
              </a:rPr>
              <a:t>, </a:t>
            </a:r>
            <a:r>
              <a:rPr lang="en-US" sz="900">
                <a:solidFill>
                  <a:schemeClr val="tx1">
                    <a:lumMod val="85000"/>
                    <a:lumOff val="15000"/>
                  </a:schemeClr>
                </a:solidFill>
                <a:hlinkClick r:id="rId11">
                  <a:extLst>
                    <a:ext uri="{A12FA001-AC4F-418D-AE19-62706E023703}">
                      <ahyp:hlinkClr xmlns:ahyp="http://schemas.microsoft.com/office/drawing/2018/hyperlinkcolor" val="tx"/>
                    </a:ext>
                  </a:extLst>
                </a:hlinkClick>
              </a:rPr>
              <a:t>AC9HS1K02</a:t>
            </a:r>
            <a:r>
              <a:rPr lang="en-US" sz="900">
                <a:solidFill>
                  <a:schemeClr val="tx1">
                    <a:lumMod val="85000"/>
                    <a:lumOff val="15000"/>
                  </a:schemeClr>
                </a:solidFill>
              </a:rPr>
              <a:t>, </a:t>
            </a:r>
            <a:r>
              <a:rPr lang="en-US" sz="900">
                <a:solidFill>
                  <a:schemeClr val="tx1">
                    <a:lumMod val="85000"/>
                    <a:lumOff val="15000"/>
                  </a:schemeClr>
                </a:solidFill>
                <a:hlinkClick r:id="rId12">
                  <a:extLst>
                    <a:ext uri="{A12FA001-AC4F-418D-AE19-62706E023703}">
                      <ahyp:hlinkClr xmlns:ahyp="http://schemas.microsoft.com/office/drawing/2018/hyperlinkcolor" val="tx"/>
                    </a:ext>
                  </a:extLst>
                </a:hlinkClick>
              </a:rPr>
              <a:t>AC9HS2K01</a:t>
            </a:r>
            <a:r>
              <a:rPr lang="en-US" sz="900">
                <a:solidFill>
                  <a:schemeClr val="tx1">
                    <a:lumMod val="85000"/>
                    <a:lumOff val="15000"/>
                  </a:schemeClr>
                </a:solidFill>
              </a:rPr>
              <a:t>, </a:t>
            </a:r>
            <a:r>
              <a:rPr lang="en-US" sz="900">
                <a:solidFill>
                  <a:schemeClr val="tx1">
                    <a:lumMod val="85000"/>
                    <a:lumOff val="15000"/>
                  </a:schemeClr>
                </a:solidFill>
                <a:hlinkClick r:id="rId13">
                  <a:extLst>
                    <a:ext uri="{A12FA001-AC4F-418D-AE19-62706E023703}">
                      <ahyp:hlinkClr xmlns:ahyp="http://schemas.microsoft.com/office/drawing/2018/hyperlinkcolor" val="tx"/>
                    </a:ext>
                  </a:extLst>
                </a:hlinkClick>
              </a:rPr>
              <a:t>AC9HS2K02</a:t>
            </a:r>
            <a:r>
              <a:rPr lang="en-US" sz="900">
                <a:solidFill>
                  <a:schemeClr val="tx1">
                    <a:lumMod val="85000"/>
                    <a:lumOff val="15000"/>
                  </a:schemeClr>
                </a:solidFill>
              </a:rPr>
              <a:t>. </a:t>
            </a:r>
            <a:r>
              <a:rPr lang="en-US" sz="900" b="1">
                <a:solidFill>
                  <a:schemeClr val="tx1">
                    <a:lumMod val="85000"/>
                    <a:lumOff val="15000"/>
                  </a:schemeClr>
                </a:solidFill>
              </a:rPr>
              <a:t>Y 3–4 </a:t>
            </a:r>
            <a:r>
              <a:rPr lang="en-US" sz="900">
                <a:solidFill>
                  <a:schemeClr val="tx1">
                    <a:lumMod val="85000"/>
                    <a:lumOff val="15000"/>
                  </a:schemeClr>
                </a:solidFill>
                <a:hlinkClick r:id="rId14">
                  <a:extLst>
                    <a:ext uri="{A12FA001-AC4F-418D-AE19-62706E023703}">
                      <ahyp:hlinkClr xmlns:ahyp="http://schemas.microsoft.com/office/drawing/2018/hyperlinkcolor" val="tx"/>
                    </a:ext>
                  </a:extLst>
                </a:hlinkClick>
              </a:rPr>
              <a:t>AC9HS3K02</a:t>
            </a:r>
            <a:r>
              <a:rPr lang="en-US" sz="900">
                <a:solidFill>
                  <a:schemeClr val="tx1">
                    <a:lumMod val="85000"/>
                    <a:lumOff val="15000"/>
                  </a:schemeClr>
                </a:solidFill>
              </a:rPr>
              <a:t>, </a:t>
            </a:r>
            <a:r>
              <a:rPr lang="en-US" sz="900">
                <a:solidFill>
                  <a:schemeClr val="tx1">
                    <a:lumMod val="85000"/>
                    <a:lumOff val="15000"/>
                  </a:schemeClr>
                </a:solidFill>
                <a:hlinkClick r:id="rId15">
                  <a:extLst>
                    <a:ext uri="{A12FA001-AC4F-418D-AE19-62706E023703}">
                      <ahyp:hlinkClr xmlns:ahyp="http://schemas.microsoft.com/office/drawing/2018/hyperlinkcolor" val="tx"/>
                    </a:ext>
                  </a:extLst>
                </a:hlinkClick>
              </a:rPr>
              <a:t>AC9HS4K01</a:t>
            </a:r>
            <a:r>
              <a:rPr lang="en-US" sz="900">
                <a:solidFill>
                  <a:schemeClr val="tx1">
                    <a:lumMod val="85000"/>
                    <a:lumOff val="15000"/>
                  </a:schemeClr>
                </a:solidFill>
              </a:rPr>
              <a:t>, </a:t>
            </a:r>
            <a:r>
              <a:rPr lang="en-US" sz="900">
                <a:solidFill>
                  <a:schemeClr val="tx1">
                    <a:lumMod val="85000"/>
                    <a:lumOff val="15000"/>
                  </a:schemeClr>
                </a:solidFill>
                <a:hlinkClick r:id="rId16">
                  <a:extLst>
                    <a:ext uri="{A12FA001-AC4F-418D-AE19-62706E023703}">
                      <ahyp:hlinkClr xmlns:ahyp="http://schemas.microsoft.com/office/drawing/2018/hyperlinkcolor" val="tx"/>
                    </a:ext>
                  </a:extLst>
                </a:hlinkClick>
              </a:rPr>
              <a:t>AC9HS4K04</a:t>
            </a:r>
            <a:r>
              <a:rPr lang="en-US" sz="900">
                <a:solidFill>
                  <a:schemeClr val="tx1">
                    <a:lumMod val="85000"/>
                    <a:lumOff val="15000"/>
                  </a:schemeClr>
                </a:solidFill>
              </a:rPr>
              <a:t>. </a:t>
            </a:r>
            <a:r>
              <a:rPr lang="en-US" sz="900" b="1">
                <a:solidFill>
                  <a:schemeClr val="tx1">
                    <a:lumMod val="85000"/>
                    <a:lumOff val="15000"/>
                  </a:schemeClr>
                </a:solidFill>
              </a:rPr>
              <a:t>Y 5–6 </a:t>
            </a:r>
            <a:r>
              <a:rPr lang="en-US" sz="900">
                <a:solidFill>
                  <a:schemeClr val="tx1">
                    <a:lumMod val="85000"/>
                    <a:lumOff val="15000"/>
                  </a:schemeClr>
                </a:solidFill>
                <a:hlinkClick r:id="rId17">
                  <a:extLst>
                    <a:ext uri="{A12FA001-AC4F-418D-AE19-62706E023703}">
                      <ahyp:hlinkClr xmlns:ahyp="http://schemas.microsoft.com/office/drawing/2018/hyperlinkcolor" val="tx"/>
                    </a:ext>
                  </a:extLst>
                </a:hlinkClick>
              </a:rPr>
              <a:t>AC9HS5K02</a:t>
            </a:r>
            <a:r>
              <a:rPr lang="en-US" sz="900">
                <a:solidFill>
                  <a:schemeClr val="tx1">
                    <a:lumMod val="85000"/>
                    <a:lumOff val="15000"/>
                  </a:schemeClr>
                </a:solidFill>
              </a:rPr>
              <a:t>, </a:t>
            </a:r>
            <a:r>
              <a:rPr lang="en-US" sz="900">
                <a:solidFill>
                  <a:schemeClr val="tx1">
                    <a:lumMod val="85000"/>
                    <a:lumOff val="15000"/>
                  </a:schemeClr>
                </a:solidFill>
                <a:hlinkClick r:id="rId18">
                  <a:extLst>
                    <a:ext uri="{A12FA001-AC4F-418D-AE19-62706E023703}">
                      <ahyp:hlinkClr xmlns:ahyp="http://schemas.microsoft.com/office/drawing/2018/hyperlinkcolor" val="tx"/>
                    </a:ext>
                  </a:extLst>
                </a:hlinkClick>
              </a:rPr>
              <a:t>AC9HS5K03</a:t>
            </a:r>
            <a:r>
              <a:rPr lang="en-US" sz="900">
                <a:solidFill>
                  <a:schemeClr val="tx1">
                    <a:lumMod val="85000"/>
                    <a:lumOff val="15000"/>
                  </a:schemeClr>
                </a:solidFill>
              </a:rPr>
              <a:t>, </a:t>
            </a:r>
            <a:r>
              <a:rPr lang="en-US" sz="900">
                <a:solidFill>
                  <a:schemeClr val="tx1">
                    <a:lumMod val="85000"/>
                    <a:lumOff val="15000"/>
                  </a:schemeClr>
                </a:solidFill>
                <a:hlinkClick r:id="rId19">
                  <a:extLst>
                    <a:ext uri="{A12FA001-AC4F-418D-AE19-62706E023703}">
                      <ahyp:hlinkClr xmlns:ahyp="http://schemas.microsoft.com/office/drawing/2018/hyperlinkcolor" val="tx"/>
                    </a:ext>
                  </a:extLst>
                </a:hlinkClick>
              </a:rPr>
              <a:t>AC9HS6K02</a:t>
            </a:r>
            <a:r>
              <a:rPr lang="en-US" sz="900">
                <a:solidFill>
                  <a:schemeClr val="tx1">
                    <a:lumMod val="85000"/>
                    <a:lumOff val="15000"/>
                  </a:schemeClr>
                </a:solidFill>
              </a:rPr>
              <a:t>. </a:t>
            </a:r>
            <a:r>
              <a:rPr lang="en-US" sz="900" b="1">
                <a:solidFill>
                  <a:schemeClr val="tx1">
                    <a:lumMod val="85000"/>
                    <a:lumOff val="15000"/>
                  </a:schemeClr>
                </a:solidFill>
              </a:rPr>
              <a:t>Geography</a:t>
            </a:r>
            <a:r>
              <a:rPr lang="en-US" sz="900">
                <a:solidFill>
                  <a:schemeClr val="tx1">
                    <a:lumMod val="85000"/>
                    <a:lumOff val="15000"/>
                  </a:schemeClr>
                </a:solidFill>
              </a:rPr>
              <a:t> </a:t>
            </a:r>
            <a:r>
              <a:rPr lang="en-US" sz="900" b="1">
                <a:solidFill>
                  <a:schemeClr val="tx1">
                    <a:lumMod val="85000"/>
                    <a:lumOff val="15000"/>
                  </a:schemeClr>
                </a:solidFill>
              </a:rPr>
              <a:t>F–2</a:t>
            </a:r>
            <a:r>
              <a:rPr lang="en-US" sz="900">
                <a:solidFill>
                  <a:schemeClr val="tx1">
                    <a:lumMod val="85000"/>
                    <a:lumOff val="15000"/>
                  </a:schemeClr>
                </a:solidFill>
              </a:rPr>
              <a:t> </a:t>
            </a:r>
            <a:r>
              <a:rPr lang="en-US" sz="900">
                <a:solidFill>
                  <a:schemeClr val="tx1">
                    <a:lumMod val="85000"/>
                    <a:lumOff val="15000"/>
                  </a:schemeClr>
                </a:solidFill>
                <a:hlinkClick r:id="rId20">
                  <a:extLst>
                    <a:ext uri="{A12FA001-AC4F-418D-AE19-62706E023703}">
                      <ahyp:hlinkClr xmlns:ahyp="http://schemas.microsoft.com/office/drawing/2018/hyperlinkcolor" val="tx"/>
                    </a:ext>
                  </a:extLst>
                </a:hlinkClick>
              </a:rPr>
              <a:t>AC9HSFK04</a:t>
            </a:r>
            <a:r>
              <a:rPr lang="en-US" sz="900">
                <a:solidFill>
                  <a:schemeClr val="tx1">
                    <a:lumMod val="85000"/>
                    <a:lumOff val="15000"/>
                  </a:schemeClr>
                </a:solidFill>
              </a:rPr>
              <a:t>, </a:t>
            </a:r>
            <a:r>
              <a:rPr lang="en-US" sz="900">
                <a:solidFill>
                  <a:schemeClr val="tx1">
                    <a:lumMod val="85000"/>
                    <a:lumOff val="15000"/>
                  </a:schemeClr>
                </a:solidFill>
                <a:hlinkClick r:id="rId21">
                  <a:extLst>
                    <a:ext uri="{A12FA001-AC4F-418D-AE19-62706E023703}">
                      <ahyp:hlinkClr xmlns:ahyp="http://schemas.microsoft.com/office/drawing/2018/hyperlinkcolor" val="tx"/>
                    </a:ext>
                  </a:extLst>
                </a:hlinkClick>
              </a:rPr>
              <a:t>AC9HS1K04</a:t>
            </a:r>
            <a:r>
              <a:rPr lang="en-US" sz="900">
                <a:solidFill>
                  <a:schemeClr val="tx1">
                    <a:lumMod val="85000"/>
                    <a:lumOff val="15000"/>
                  </a:schemeClr>
                </a:solidFill>
              </a:rPr>
              <a:t>, </a:t>
            </a:r>
            <a:r>
              <a:rPr lang="en-US" sz="900">
                <a:solidFill>
                  <a:schemeClr val="tx1">
                    <a:lumMod val="85000"/>
                    <a:lumOff val="15000"/>
                  </a:schemeClr>
                </a:solidFill>
                <a:hlinkClick r:id="rId22">
                  <a:extLst>
                    <a:ext uri="{A12FA001-AC4F-418D-AE19-62706E023703}">
                      <ahyp:hlinkClr xmlns:ahyp="http://schemas.microsoft.com/office/drawing/2018/hyperlinkcolor" val="tx"/>
                    </a:ext>
                  </a:extLst>
                </a:hlinkClick>
              </a:rPr>
              <a:t>AC9HS2K04</a:t>
            </a:r>
            <a:r>
              <a:rPr lang="en-US" sz="900">
                <a:solidFill>
                  <a:schemeClr val="tx1">
                    <a:lumMod val="85000"/>
                    <a:lumOff val="15000"/>
                  </a:schemeClr>
                </a:solidFill>
              </a:rPr>
              <a:t>. </a:t>
            </a:r>
            <a:r>
              <a:rPr lang="en-US" sz="900" b="1">
                <a:solidFill>
                  <a:schemeClr val="tx1">
                    <a:lumMod val="85000"/>
                    <a:lumOff val="15000"/>
                  </a:schemeClr>
                </a:solidFill>
              </a:rPr>
              <a:t>Y 3–4 </a:t>
            </a:r>
            <a:r>
              <a:rPr lang="en-US" sz="900">
                <a:solidFill>
                  <a:schemeClr val="tx1">
                    <a:lumMod val="85000"/>
                    <a:lumOff val="15000"/>
                  </a:schemeClr>
                </a:solidFill>
                <a:hlinkClick r:id="rId23">
                  <a:extLst>
                    <a:ext uri="{A12FA001-AC4F-418D-AE19-62706E023703}">
                      <ahyp:hlinkClr xmlns:ahyp="http://schemas.microsoft.com/office/drawing/2018/hyperlinkcolor" val="tx"/>
                    </a:ext>
                  </a:extLst>
                </a:hlinkClick>
              </a:rPr>
              <a:t>AC9HS3K03</a:t>
            </a:r>
            <a:r>
              <a:rPr lang="en-US" sz="900">
                <a:solidFill>
                  <a:schemeClr val="tx1">
                    <a:lumMod val="85000"/>
                    <a:lumOff val="15000"/>
                  </a:schemeClr>
                </a:solidFill>
              </a:rPr>
              <a:t>, </a:t>
            </a:r>
            <a:r>
              <a:rPr lang="en-US" sz="900">
                <a:solidFill>
                  <a:schemeClr val="tx1">
                    <a:lumMod val="85000"/>
                    <a:lumOff val="15000"/>
                  </a:schemeClr>
                </a:solidFill>
                <a:hlinkClick r:id="rId24">
                  <a:extLst>
                    <a:ext uri="{A12FA001-AC4F-418D-AE19-62706E023703}">
                      <ahyp:hlinkClr xmlns:ahyp="http://schemas.microsoft.com/office/drawing/2018/hyperlinkcolor" val="tx"/>
                    </a:ext>
                  </a:extLst>
                </a:hlinkClick>
              </a:rPr>
              <a:t>AC9HS3K04</a:t>
            </a:r>
            <a:r>
              <a:rPr lang="en-US" sz="900">
                <a:solidFill>
                  <a:schemeClr val="tx1">
                    <a:lumMod val="85000"/>
                    <a:lumOff val="15000"/>
                  </a:schemeClr>
                </a:solidFill>
              </a:rPr>
              <a:t>, </a:t>
            </a:r>
            <a:r>
              <a:rPr lang="en-US" sz="900">
                <a:solidFill>
                  <a:schemeClr val="tx1">
                    <a:lumMod val="85000"/>
                    <a:lumOff val="15000"/>
                  </a:schemeClr>
                </a:solidFill>
                <a:hlinkClick r:id="rId25">
                  <a:extLst>
                    <a:ext uri="{A12FA001-AC4F-418D-AE19-62706E023703}">
                      <ahyp:hlinkClr xmlns:ahyp="http://schemas.microsoft.com/office/drawing/2018/hyperlinkcolor" val="tx"/>
                    </a:ext>
                  </a:extLst>
                </a:hlinkClick>
              </a:rPr>
              <a:t>AC9HS4K06</a:t>
            </a:r>
            <a:r>
              <a:rPr lang="en-US" sz="900">
                <a:solidFill>
                  <a:schemeClr val="tx1">
                    <a:lumMod val="85000"/>
                    <a:lumOff val="15000"/>
                  </a:schemeClr>
                </a:solidFill>
              </a:rPr>
              <a:t>. </a:t>
            </a:r>
            <a:r>
              <a:rPr lang="en-US" sz="900" b="1">
                <a:solidFill>
                  <a:schemeClr val="tx1">
                    <a:lumMod val="85000"/>
                    <a:lumOff val="15000"/>
                  </a:schemeClr>
                </a:solidFill>
              </a:rPr>
              <a:t>Y 5–6 </a:t>
            </a:r>
            <a:r>
              <a:rPr lang="en-US" sz="900">
                <a:solidFill>
                  <a:schemeClr val="tx1">
                    <a:lumMod val="85000"/>
                    <a:lumOff val="15000"/>
                  </a:schemeClr>
                </a:solidFill>
                <a:hlinkClick r:id="rId26">
                  <a:extLst>
                    <a:ext uri="{A12FA001-AC4F-418D-AE19-62706E023703}">
                      <ahyp:hlinkClr xmlns:ahyp="http://schemas.microsoft.com/office/drawing/2018/hyperlinkcolor" val="tx"/>
                    </a:ext>
                  </a:extLst>
                </a:hlinkClick>
              </a:rPr>
              <a:t>AC9HS5K04</a:t>
            </a:r>
            <a:r>
              <a:rPr lang="en-US" sz="900">
                <a:solidFill>
                  <a:schemeClr val="tx1">
                    <a:lumMod val="85000"/>
                    <a:lumOff val="15000"/>
                  </a:schemeClr>
                </a:solidFill>
              </a:rPr>
              <a:t>. </a:t>
            </a:r>
          </a:p>
          <a:p>
            <a:pPr marL="0" lvl="0" indent="0" defTabSz="914400" eaLnBrk="0" fontAlgn="base" hangingPunct="0">
              <a:lnSpc>
                <a:spcPct val="100000"/>
              </a:lnSpc>
              <a:spcBef>
                <a:spcPts val="0"/>
              </a:spcBef>
              <a:buNone/>
              <a:defRPr/>
            </a:pPr>
            <a:endParaRPr lang="en-US" sz="900" b="1" kern="0">
              <a:solidFill>
                <a:schemeClr val="tx1">
                  <a:lumMod val="85000"/>
                  <a:lumOff val="15000"/>
                </a:schemeClr>
              </a:solidFill>
            </a:endParaRPr>
          </a:p>
          <a:p>
            <a:pPr marL="0" lvl="0" indent="0" defTabSz="914400" eaLnBrk="0" fontAlgn="base" hangingPunct="0">
              <a:lnSpc>
                <a:spcPct val="100000"/>
              </a:lnSpc>
              <a:spcBef>
                <a:spcPts val="0"/>
              </a:spcBef>
              <a:buNone/>
              <a:defRPr/>
            </a:pPr>
            <a:r>
              <a:rPr lang="en-US" sz="900" b="1" kern="0">
                <a:solidFill>
                  <a:schemeClr val="tx1">
                    <a:lumMod val="85000"/>
                    <a:lumOff val="15000"/>
                  </a:schemeClr>
                </a:solidFill>
              </a:rPr>
              <a:t>Images:</a:t>
            </a:r>
            <a:r>
              <a:rPr lang="en-US" sz="900" kern="0">
                <a:solidFill>
                  <a:schemeClr val="tx1">
                    <a:lumMod val="85000"/>
                    <a:lumOff val="15000"/>
                  </a:schemeClr>
                </a:solidFill>
              </a:rPr>
              <a:t> </a:t>
            </a:r>
            <a:r>
              <a:rPr lang="en-US" sz="900" err="1">
                <a:solidFill>
                  <a:schemeClr val="tx1">
                    <a:lumMod val="85000"/>
                    <a:lumOff val="15000"/>
                  </a:schemeClr>
                </a:solidFill>
              </a:rPr>
              <a:t>SuperStyle</a:t>
            </a:r>
            <a:r>
              <a:rPr lang="en-US" sz="900">
                <a:solidFill>
                  <a:schemeClr val="tx1">
                    <a:lumMod val="85000"/>
                    <a:lumOff val="15000"/>
                  </a:schemeClr>
                </a:solidFill>
              </a:rPr>
              <a:t>/Canva and </a:t>
            </a:r>
            <a:r>
              <a:rPr lang="en-US" sz="900" err="1">
                <a:solidFill>
                  <a:schemeClr val="tx1">
                    <a:lumMod val="85000"/>
                    <a:lumOff val="15000"/>
                  </a:schemeClr>
                </a:solidFill>
              </a:rPr>
              <a:t>pixabay</a:t>
            </a:r>
            <a:r>
              <a:rPr lang="en-US" sz="900">
                <a:solidFill>
                  <a:schemeClr val="tx1">
                    <a:lumMod val="85000"/>
                    <a:lumOff val="15000"/>
                  </a:schemeClr>
                </a:solidFill>
              </a:rPr>
              <a:t>/Canva</a:t>
            </a:r>
            <a:endParaRPr lang="en-US" sz="900" kern="0">
              <a:solidFill>
                <a:schemeClr val="tx1">
                  <a:lumMod val="85000"/>
                  <a:lumOff val="15000"/>
                </a:schemeClr>
              </a:solidFill>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14</a:t>
            </a:fld>
            <a:endParaRPr lang="en-US"/>
          </a:p>
        </p:txBody>
      </p:sp>
    </p:spTree>
    <p:extLst>
      <p:ext uri="{BB962C8B-B14F-4D97-AF65-F5344CB8AC3E}">
        <p14:creationId xmlns:p14="http://schemas.microsoft.com/office/powerpoint/2010/main" val="22196316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eaLnBrk="0" fontAlgn="base" hangingPunct="0">
              <a:defRPr/>
            </a:pPr>
            <a:r>
              <a:rPr lang="en-AU" b="1" u="sng">
                <a:solidFill>
                  <a:schemeClr val="tx1">
                    <a:lumMod val="85000"/>
                    <a:lumOff val="15000"/>
                  </a:schemeClr>
                </a:solidFill>
              </a:rPr>
              <a:t>SEE</a:t>
            </a:r>
            <a:r>
              <a:rPr lang="en-AU" b="0">
                <a:solidFill>
                  <a:schemeClr val="tx1">
                    <a:lumMod val="85000"/>
                    <a:lumOff val="15000"/>
                  </a:schemeClr>
                </a:solidFill>
              </a:rPr>
              <a:t> – </a:t>
            </a:r>
            <a:r>
              <a:rPr lang="en-AU" b="1" u="sng">
                <a:solidFill>
                  <a:schemeClr val="tx1">
                    <a:lumMod val="85000"/>
                    <a:lumOff val="15000"/>
                  </a:schemeClr>
                </a:solidFill>
              </a:rPr>
              <a:t>JUDGE</a:t>
            </a:r>
            <a:r>
              <a:rPr lang="en-AU" b="0">
                <a:solidFill>
                  <a:schemeClr val="tx1">
                    <a:lumMod val="85000"/>
                    <a:lumOff val="15000"/>
                  </a:schemeClr>
                </a:solidFill>
              </a:rPr>
              <a:t> – ACT – PRAY</a:t>
            </a:r>
            <a:r>
              <a:rPr lang="en-AU">
                <a:solidFill>
                  <a:schemeClr val="tx1">
                    <a:lumMod val="85000"/>
                    <a:lumOff val="15000"/>
                  </a:schemeClr>
                </a:solidFill>
              </a:rPr>
              <a:t> </a:t>
            </a:r>
            <a:endParaRPr lang="en-AU" b="0">
              <a:solidFill>
                <a:schemeClr val="tx1">
                  <a:lumMod val="85000"/>
                  <a:lumOff val="15000"/>
                </a:schemeClr>
              </a:solidFill>
            </a:endParaRPr>
          </a:p>
          <a:p>
            <a:pPr marL="0" indent="0" defTabSz="914400" eaLnBrk="0" fontAlgn="base" hangingPunct="0">
              <a:lnSpc>
                <a:spcPct val="100000"/>
              </a:lnSpc>
              <a:spcBef>
                <a:spcPts val="0"/>
              </a:spcBef>
              <a:buNone/>
              <a:defRPr/>
            </a:pPr>
            <a:endParaRPr lang="en-AU" b="1">
              <a:solidFill>
                <a:schemeClr val="tx1">
                  <a:lumMod val="85000"/>
                  <a:lumOff val="15000"/>
                </a:schemeClr>
              </a:solidFill>
            </a:endParaRPr>
          </a:p>
          <a:p>
            <a:pPr defTabSz="914400" eaLnBrk="0" fontAlgn="base" hangingPunct="0">
              <a:defRPr/>
            </a:pPr>
            <a:r>
              <a:rPr lang="en-AU" b="1">
                <a:solidFill>
                  <a:schemeClr val="tx1">
                    <a:lumMod val="85000"/>
                    <a:lumOff val="15000"/>
                  </a:schemeClr>
                </a:solidFill>
              </a:rPr>
              <a:t>Watch </a:t>
            </a:r>
            <a:r>
              <a:rPr lang="en-AU" b="0">
                <a:solidFill>
                  <a:schemeClr val="tx1">
                    <a:lumMod val="85000"/>
                    <a:lumOff val="15000"/>
                  </a:schemeClr>
                </a:solidFill>
              </a:rPr>
              <a:t>the short film, Savannah Burning (</a:t>
            </a:r>
            <a:r>
              <a:rPr lang="en-AU">
                <a:solidFill>
                  <a:schemeClr val="tx1">
                    <a:lumMod val="75000"/>
                    <a:lumOff val="25000"/>
                  </a:schemeClr>
                </a:solidFill>
                <a:hlinkClick r:id="rId3">
                  <a:extLst>
                    <a:ext uri="{A12FA001-AC4F-418D-AE19-62706E023703}">
                      <ahyp:hlinkClr xmlns:ahyp="http://schemas.microsoft.com/office/drawing/2018/hyperlinkcolor" val="tx"/>
                    </a:ext>
                  </a:extLst>
                </a:hlinkClick>
              </a:rPr>
              <a:t>https://www.youtube.com/watch?v=sJLzEgIgeUo</a:t>
            </a:r>
            <a:r>
              <a:rPr lang="en-AU"/>
              <a:t>)</a:t>
            </a:r>
            <a:r>
              <a:rPr lang="en-AU" b="0">
                <a:solidFill>
                  <a:schemeClr val="tx1">
                    <a:lumMod val="85000"/>
                    <a:lumOff val="15000"/>
                  </a:schemeClr>
                </a:solidFill>
              </a:rPr>
              <a:t>, to learn about how traditional cool burning methods relate to carbon farming.</a:t>
            </a:r>
            <a:r>
              <a:rPr lang="en-AU">
                <a:solidFill>
                  <a:schemeClr val="tx1">
                    <a:lumMod val="85000"/>
                    <a:lumOff val="15000"/>
                  </a:schemeClr>
                </a:solidFill>
              </a:rPr>
              <a:t>  </a:t>
            </a:r>
            <a:endParaRPr lang="en-AU">
              <a:solidFill>
                <a:schemeClr val="tx1">
                  <a:lumMod val="85000"/>
                  <a:lumOff val="15000"/>
                </a:schemeClr>
              </a:solidFill>
              <a:cs typeface="Calibri"/>
            </a:endParaRPr>
          </a:p>
          <a:p>
            <a:pPr marL="0" marR="0" lvl="0" indent="0" algn="l" defTabSz="914400" rtl="0" eaLnBrk="0" fontAlgn="base" latinLnBrk="0" hangingPunct="0">
              <a:lnSpc>
                <a:spcPct val="100000"/>
              </a:lnSpc>
              <a:spcBef>
                <a:spcPts val="0"/>
              </a:spcBef>
              <a:spcAft>
                <a:spcPts val="0"/>
              </a:spcAft>
              <a:buClrTx/>
              <a:buSzTx/>
              <a:buFontTx/>
              <a:buNone/>
              <a:tabLst/>
              <a:defRPr/>
            </a:pPr>
            <a:r>
              <a:rPr lang="en-AU" b="1">
                <a:solidFill>
                  <a:schemeClr val="tx1">
                    <a:lumMod val="85000"/>
                    <a:lumOff val="15000"/>
                  </a:schemeClr>
                </a:solidFill>
              </a:rPr>
              <a:t>Discuss:</a:t>
            </a:r>
            <a:endParaRPr lang="en-AU" b="1">
              <a:solidFill>
                <a:schemeClr val="tx1">
                  <a:lumMod val="85000"/>
                  <a:lumOff val="15000"/>
                </a:schemeClr>
              </a:solidFill>
              <a:cs typeface="Calibri"/>
            </a:endParaRPr>
          </a:p>
          <a:p>
            <a:pPr marL="171450" indent="-171450" defTabSz="914400" eaLnBrk="0" fontAlgn="base" hangingPunct="0">
              <a:buFont typeface="Arial" panose="020B0604020202020204" pitchFamily="34" charset="0"/>
              <a:buChar char="•"/>
              <a:defRPr/>
            </a:pPr>
            <a:r>
              <a:rPr lang="en-AU" b="0">
                <a:solidFill>
                  <a:schemeClr val="tx1">
                    <a:lumMod val="85000"/>
                    <a:lumOff val="15000"/>
                  </a:schemeClr>
                </a:solidFill>
              </a:rPr>
              <a:t>What is the difference between a hot wildfire and a traditional cool burn?</a:t>
            </a:r>
            <a:endParaRPr lang="en-AU">
              <a:solidFill>
                <a:srgbClr val="262626"/>
              </a:solidFill>
              <a:latin typeface="Calibri"/>
              <a:cs typeface="Calibri"/>
            </a:endParaRPr>
          </a:p>
          <a:p>
            <a:pPr marL="171450" indent="-171450" defTabSz="914400">
              <a:buFont typeface="Arial" panose="020B0604020202020204" pitchFamily="34" charset="0"/>
              <a:buChar char="•"/>
              <a:defRPr/>
            </a:pPr>
            <a:r>
              <a:rPr lang="en-AU">
                <a:solidFill>
                  <a:srgbClr val="262626"/>
                </a:solidFill>
                <a:latin typeface="Calibri"/>
                <a:cs typeface="Calibri"/>
              </a:rPr>
              <a:t>How does cool burning help care for Country, including its skies, waterways, plants, animals and people?</a:t>
            </a:r>
          </a:p>
          <a:p>
            <a:pPr marL="171450" indent="-171450" defTabSz="914400">
              <a:buFont typeface="Arial" panose="020B0604020202020204" pitchFamily="34" charset="0"/>
              <a:buChar char="•"/>
              <a:defRPr/>
            </a:pPr>
            <a:r>
              <a:rPr lang="en-AU">
                <a:solidFill>
                  <a:srgbClr val="262626"/>
                </a:solidFill>
                <a:latin typeface="Calibri"/>
                <a:cs typeface="Calibri"/>
              </a:rPr>
              <a:t>What is a carbon credit?</a:t>
            </a:r>
          </a:p>
          <a:p>
            <a:pPr marL="171450" indent="-171450" defTabSz="914400">
              <a:buFont typeface="Arial" panose="020B0604020202020204" pitchFamily="34" charset="0"/>
              <a:buChar char="•"/>
              <a:defRPr/>
            </a:pPr>
            <a:r>
              <a:rPr lang="en-AU">
                <a:solidFill>
                  <a:srgbClr val="262626"/>
                </a:solidFill>
                <a:latin typeface="Calibri"/>
                <a:cs typeface="Calibri"/>
              </a:rPr>
              <a:t>How do First Nations Peoples benefit from carbon farming?</a:t>
            </a:r>
          </a:p>
          <a:p>
            <a:pPr marL="171450" indent="-171450" defTabSz="914400">
              <a:buFont typeface="Arial" panose="020B0604020202020204" pitchFamily="34" charset="0"/>
              <a:buChar char="•"/>
              <a:defRPr/>
            </a:pPr>
            <a:r>
              <a:rPr lang="en-AU">
                <a:solidFill>
                  <a:srgbClr val="262626"/>
                </a:solidFill>
                <a:latin typeface="Calibri"/>
                <a:cs typeface="Calibri"/>
              </a:rPr>
              <a:t>Thinking about Catholic Social Teaching, how does carbon farming help care for our common home?</a:t>
            </a:r>
          </a:p>
          <a:p>
            <a:pPr defTabSz="914400" eaLnBrk="0" fontAlgn="base" hangingPunct="0">
              <a:defRPr/>
            </a:pPr>
            <a:r>
              <a:rPr lang="en-AU" sz="1200" b="1" i="0" kern="1200">
                <a:solidFill>
                  <a:schemeClr val="tx1"/>
                </a:solidFill>
                <a:effectLst/>
                <a:latin typeface="+mn-lt"/>
                <a:ea typeface="+mn-ea"/>
                <a:cs typeface="+mn-cs"/>
              </a:rPr>
              <a:t>Go Further: </a:t>
            </a:r>
            <a:r>
              <a:rPr lang="en-AU" sz="1200" b="0" i="0" kern="1200">
                <a:solidFill>
                  <a:schemeClr val="tx1"/>
                </a:solidFill>
                <a:effectLst/>
                <a:latin typeface="+mn-lt"/>
                <a:ea typeface="+mn-ea"/>
                <a:cs typeface="+mn-cs"/>
              </a:rPr>
              <a:t>Learn more about cool burning and the work of the Aboriginal Carbon Foundation with our Cool Burning resource</a:t>
            </a:r>
            <a:r>
              <a:rPr lang="en-AU"/>
              <a:t>, available in </a:t>
            </a:r>
            <a:r>
              <a:rPr lang="en-AU" u="sng"/>
              <a:t>Primary</a:t>
            </a:r>
            <a:r>
              <a:rPr lang="en-AU"/>
              <a:t> (https://www.caritas.org.au/resources/school-resources/cool-burning-primary) and </a:t>
            </a:r>
            <a:r>
              <a:rPr lang="en-AU" u="sng"/>
              <a:t>Secondary</a:t>
            </a:r>
            <a:r>
              <a:rPr lang="en-AU"/>
              <a:t> (https://www.caritas.org.au/resources/school-resources/cool-burning-secondary) versions.</a:t>
            </a:r>
            <a:endParaRPr lang="en-AU">
              <a:cs typeface="Calibri"/>
            </a:endParaRPr>
          </a:p>
          <a:p>
            <a:pPr marR="0" lvl="0" algn="l" defTabSz="914400">
              <a:lnSpc>
                <a:spcPct val="100000"/>
              </a:lnSpc>
              <a:spcBef>
                <a:spcPts val="0"/>
              </a:spcBef>
              <a:spcAft>
                <a:spcPts val="0"/>
              </a:spcAft>
              <a:buClrTx/>
              <a:buSzTx/>
              <a:tabLst/>
              <a:defRPr/>
            </a:pPr>
            <a:endParaRPr lang="en-AU">
              <a:solidFill>
                <a:srgbClr val="000000"/>
              </a:solidFill>
              <a:highlight>
                <a:srgbClr val="FFFF00"/>
              </a:highlight>
              <a:cs typeface="Calibri"/>
            </a:endParaRPr>
          </a:p>
          <a:p>
            <a:pPr marL="0" indent="0">
              <a:lnSpc>
                <a:spcPct val="100000"/>
              </a:lnSpc>
              <a:spcBef>
                <a:spcPts val="0"/>
              </a:spcBef>
              <a:buNone/>
            </a:pPr>
            <a:endParaRPr lang="en-AU" sz="900" b="1">
              <a:solidFill>
                <a:schemeClr val="tx1">
                  <a:lumMod val="85000"/>
                  <a:lumOff val="15000"/>
                </a:schemeClr>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AU" sz="900" b="1">
                <a:solidFill>
                  <a:schemeClr val="tx1">
                    <a:lumMod val="85000"/>
                    <a:lumOff val="15000"/>
                  </a:schemeClr>
                </a:solidFill>
              </a:rPr>
              <a:t>Curriculum Links: </a:t>
            </a:r>
            <a:r>
              <a:rPr lang="en-AU" sz="900">
                <a:solidFill>
                  <a:schemeClr val="tx1">
                    <a:lumMod val="85000"/>
                    <a:lumOff val="15000"/>
                  </a:schemeClr>
                </a:solidFill>
                <a:hlinkClick r:id="rId4">
                  <a:extLst>
                    <a:ext uri="{A12FA001-AC4F-418D-AE19-62706E023703}">
                      <ahyp:hlinkClr xmlns:ahyp="http://schemas.microsoft.com/office/drawing/2018/hyperlinkcolor" val="tx"/>
                    </a:ext>
                  </a:extLst>
                </a:hlinkClick>
              </a:rPr>
              <a:t>Aboriginal and Torres Strait Islander histories and cultures</a:t>
            </a:r>
            <a:r>
              <a:rPr lang="en-AU" sz="900">
                <a:solidFill>
                  <a:schemeClr val="tx1">
                    <a:lumMod val="85000"/>
                    <a:lumOff val="15000"/>
                  </a:schemeClr>
                </a:solidFill>
              </a:rPr>
              <a:t>. </a:t>
            </a:r>
            <a:r>
              <a:rPr lang="en-AU" sz="900">
                <a:solidFill>
                  <a:schemeClr val="tx1">
                    <a:lumMod val="85000"/>
                    <a:lumOff val="15000"/>
                  </a:schemeClr>
                </a:solidFill>
                <a:hlinkClick r:id="rId5">
                  <a:extLst>
                    <a:ext uri="{A12FA001-AC4F-418D-AE19-62706E023703}">
                      <ahyp:hlinkClr xmlns:ahyp="http://schemas.microsoft.com/office/drawing/2018/hyperlinkcolor" val="tx"/>
                    </a:ext>
                  </a:extLst>
                </a:hlinkClick>
              </a:rPr>
              <a:t>Intercultural Understanding</a:t>
            </a:r>
            <a:r>
              <a:rPr lang="en-AU" sz="900">
                <a:solidFill>
                  <a:schemeClr val="tx1">
                    <a:lumMod val="85000"/>
                    <a:lumOff val="15000"/>
                  </a:schemeClr>
                </a:solidFill>
              </a:rPr>
              <a:t>. </a:t>
            </a:r>
            <a:r>
              <a:rPr lang="en-US" sz="900" b="1">
                <a:solidFill>
                  <a:schemeClr val="tx1">
                    <a:lumMod val="85000"/>
                    <a:lumOff val="15000"/>
                  </a:schemeClr>
                </a:solidFill>
              </a:rPr>
              <a:t>Geography</a:t>
            </a:r>
            <a:r>
              <a:rPr lang="en-US" sz="900">
                <a:solidFill>
                  <a:schemeClr val="tx1">
                    <a:lumMod val="85000"/>
                    <a:lumOff val="15000"/>
                  </a:schemeClr>
                </a:solidFill>
              </a:rPr>
              <a:t> </a:t>
            </a:r>
            <a:r>
              <a:rPr lang="en-US" sz="900" b="1">
                <a:solidFill>
                  <a:schemeClr val="tx1">
                    <a:lumMod val="85000"/>
                    <a:lumOff val="15000"/>
                  </a:schemeClr>
                </a:solidFill>
              </a:rPr>
              <a:t>F–2</a:t>
            </a:r>
            <a:r>
              <a:rPr lang="en-US" sz="900">
                <a:solidFill>
                  <a:schemeClr val="tx1">
                    <a:lumMod val="85000"/>
                    <a:lumOff val="15000"/>
                  </a:schemeClr>
                </a:solidFill>
              </a:rPr>
              <a:t> </a:t>
            </a:r>
            <a:r>
              <a:rPr lang="en-US" sz="900">
                <a:solidFill>
                  <a:schemeClr val="tx1">
                    <a:lumMod val="85000"/>
                    <a:lumOff val="15000"/>
                  </a:schemeClr>
                </a:solidFill>
                <a:hlinkClick r:id="rId6">
                  <a:extLst>
                    <a:ext uri="{A12FA001-AC4F-418D-AE19-62706E023703}">
                      <ahyp:hlinkClr xmlns:ahyp="http://schemas.microsoft.com/office/drawing/2018/hyperlinkcolor" val="tx"/>
                    </a:ext>
                  </a:extLst>
                </a:hlinkClick>
              </a:rPr>
              <a:t>AC9HSFK04</a:t>
            </a:r>
            <a:r>
              <a:rPr lang="en-US" sz="900">
                <a:solidFill>
                  <a:schemeClr val="tx1">
                    <a:lumMod val="85000"/>
                    <a:lumOff val="15000"/>
                  </a:schemeClr>
                </a:solidFill>
              </a:rPr>
              <a:t>, </a:t>
            </a:r>
            <a:r>
              <a:rPr lang="en-US" sz="900">
                <a:solidFill>
                  <a:schemeClr val="tx1">
                    <a:lumMod val="85000"/>
                    <a:lumOff val="15000"/>
                  </a:schemeClr>
                </a:solidFill>
                <a:hlinkClick r:id="rId7">
                  <a:extLst>
                    <a:ext uri="{A12FA001-AC4F-418D-AE19-62706E023703}">
                      <ahyp:hlinkClr xmlns:ahyp="http://schemas.microsoft.com/office/drawing/2018/hyperlinkcolor" val="tx"/>
                    </a:ext>
                  </a:extLst>
                </a:hlinkClick>
              </a:rPr>
              <a:t>AC9HS1K04</a:t>
            </a:r>
            <a:r>
              <a:rPr lang="en-US" sz="900">
                <a:solidFill>
                  <a:schemeClr val="tx1">
                    <a:lumMod val="85000"/>
                    <a:lumOff val="15000"/>
                  </a:schemeClr>
                </a:solidFill>
              </a:rPr>
              <a:t>, </a:t>
            </a:r>
            <a:r>
              <a:rPr lang="en-US" sz="900">
                <a:solidFill>
                  <a:schemeClr val="tx1">
                    <a:lumMod val="85000"/>
                    <a:lumOff val="15000"/>
                  </a:schemeClr>
                </a:solidFill>
                <a:hlinkClick r:id="rId8">
                  <a:extLst>
                    <a:ext uri="{A12FA001-AC4F-418D-AE19-62706E023703}">
                      <ahyp:hlinkClr xmlns:ahyp="http://schemas.microsoft.com/office/drawing/2018/hyperlinkcolor" val="tx"/>
                    </a:ext>
                  </a:extLst>
                </a:hlinkClick>
              </a:rPr>
              <a:t>AC9HS2K04</a:t>
            </a:r>
            <a:r>
              <a:rPr lang="en-US" sz="900">
                <a:solidFill>
                  <a:schemeClr val="tx1">
                    <a:lumMod val="85000"/>
                    <a:lumOff val="15000"/>
                  </a:schemeClr>
                </a:solidFill>
              </a:rPr>
              <a:t>. </a:t>
            </a:r>
            <a:r>
              <a:rPr lang="en-US" sz="900" b="1">
                <a:solidFill>
                  <a:schemeClr val="tx1">
                    <a:lumMod val="85000"/>
                    <a:lumOff val="15000"/>
                  </a:schemeClr>
                </a:solidFill>
              </a:rPr>
              <a:t>Y 3–4 </a:t>
            </a:r>
            <a:r>
              <a:rPr lang="en-US" sz="900">
                <a:solidFill>
                  <a:schemeClr val="tx1">
                    <a:lumMod val="85000"/>
                    <a:lumOff val="15000"/>
                  </a:schemeClr>
                </a:solidFill>
                <a:hlinkClick r:id="rId9">
                  <a:extLst>
                    <a:ext uri="{A12FA001-AC4F-418D-AE19-62706E023703}">
                      <ahyp:hlinkClr xmlns:ahyp="http://schemas.microsoft.com/office/drawing/2018/hyperlinkcolor" val="tx"/>
                    </a:ext>
                  </a:extLst>
                </a:hlinkClick>
              </a:rPr>
              <a:t>AC9HS3K03</a:t>
            </a:r>
            <a:r>
              <a:rPr lang="en-US" sz="900">
                <a:solidFill>
                  <a:schemeClr val="tx1">
                    <a:lumMod val="85000"/>
                    <a:lumOff val="15000"/>
                  </a:schemeClr>
                </a:solidFill>
              </a:rPr>
              <a:t>, </a:t>
            </a:r>
            <a:r>
              <a:rPr lang="en-US" sz="900">
                <a:solidFill>
                  <a:schemeClr val="tx1">
                    <a:lumMod val="85000"/>
                    <a:lumOff val="15000"/>
                  </a:schemeClr>
                </a:solidFill>
                <a:hlinkClick r:id="rId10">
                  <a:extLst>
                    <a:ext uri="{A12FA001-AC4F-418D-AE19-62706E023703}">
                      <ahyp:hlinkClr xmlns:ahyp="http://schemas.microsoft.com/office/drawing/2018/hyperlinkcolor" val="tx"/>
                    </a:ext>
                  </a:extLst>
                </a:hlinkClick>
              </a:rPr>
              <a:t>AC9HS3K04</a:t>
            </a:r>
            <a:r>
              <a:rPr lang="en-US" sz="900">
                <a:solidFill>
                  <a:schemeClr val="tx1">
                    <a:lumMod val="85000"/>
                    <a:lumOff val="15000"/>
                  </a:schemeClr>
                </a:solidFill>
              </a:rPr>
              <a:t>, </a:t>
            </a:r>
            <a:r>
              <a:rPr lang="en-US" sz="900">
                <a:solidFill>
                  <a:schemeClr val="tx1">
                    <a:lumMod val="85000"/>
                    <a:lumOff val="15000"/>
                  </a:schemeClr>
                </a:solidFill>
                <a:hlinkClick r:id="rId11">
                  <a:extLst>
                    <a:ext uri="{A12FA001-AC4F-418D-AE19-62706E023703}">
                      <ahyp:hlinkClr xmlns:ahyp="http://schemas.microsoft.com/office/drawing/2018/hyperlinkcolor" val="tx"/>
                    </a:ext>
                  </a:extLst>
                </a:hlinkClick>
              </a:rPr>
              <a:t>AC9HS4K06</a:t>
            </a:r>
            <a:r>
              <a:rPr lang="en-US" sz="900">
                <a:solidFill>
                  <a:schemeClr val="tx1">
                    <a:lumMod val="85000"/>
                    <a:lumOff val="15000"/>
                  </a:schemeClr>
                </a:solidFill>
              </a:rPr>
              <a:t>. </a:t>
            </a:r>
            <a:r>
              <a:rPr lang="en-US" sz="900" b="1">
                <a:solidFill>
                  <a:schemeClr val="tx1">
                    <a:lumMod val="85000"/>
                    <a:lumOff val="15000"/>
                  </a:schemeClr>
                </a:solidFill>
              </a:rPr>
              <a:t>Y 5–6 </a:t>
            </a:r>
            <a:r>
              <a:rPr lang="en-US" sz="900">
                <a:solidFill>
                  <a:schemeClr val="tx1">
                    <a:lumMod val="85000"/>
                    <a:lumOff val="15000"/>
                  </a:schemeClr>
                </a:solidFill>
                <a:hlinkClick r:id="rId12">
                  <a:extLst>
                    <a:ext uri="{A12FA001-AC4F-418D-AE19-62706E023703}">
                      <ahyp:hlinkClr xmlns:ahyp="http://schemas.microsoft.com/office/drawing/2018/hyperlinkcolor" val="tx"/>
                    </a:ext>
                  </a:extLst>
                </a:hlinkClick>
              </a:rPr>
              <a:t>AC9HS5K04</a:t>
            </a:r>
            <a:r>
              <a:rPr lang="en-US" sz="900">
                <a:solidFill>
                  <a:schemeClr val="tx1">
                    <a:lumMod val="85000"/>
                    <a:lumOff val="15000"/>
                  </a:schemeClr>
                </a:solidFill>
              </a:rPr>
              <a:t>.</a:t>
            </a:r>
            <a:endParaRPr lang="en-US" sz="900">
              <a:solidFill>
                <a:schemeClr val="tx1">
                  <a:lumMod val="85000"/>
                  <a:lumOff val="15000"/>
                </a:schemeClr>
              </a:solidFill>
              <a:cs typeface="Calibri"/>
            </a:endParaRPr>
          </a:p>
          <a:p>
            <a:pPr marL="0" lvl="0" indent="0" defTabSz="914400" eaLnBrk="0" fontAlgn="base" hangingPunct="0">
              <a:lnSpc>
                <a:spcPct val="100000"/>
              </a:lnSpc>
              <a:spcBef>
                <a:spcPts val="0"/>
              </a:spcBef>
              <a:buNone/>
              <a:defRPr/>
            </a:pPr>
            <a:endParaRPr lang="en-US" sz="900" kern="0">
              <a:solidFill>
                <a:schemeClr val="tx1">
                  <a:lumMod val="85000"/>
                  <a:lumOff val="15000"/>
                </a:schemeClr>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AU" b="1"/>
          </a:p>
        </p:txBody>
      </p:sp>
      <p:sp>
        <p:nvSpPr>
          <p:cNvPr id="4" name="Slide Number Placeholder 3"/>
          <p:cNvSpPr>
            <a:spLocks noGrp="1"/>
          </p:cNvSpPr>
          <p:nvPr>
            <p:ph type="sldNum" sz="quarter" idx="5"/>
          </p:nvPr>
        </p:nvSpPr>
        <p:spPr/>
        <p:txBody>
          <a:bodyPr/>
          <a:lstStyle/>
          <a:p>
            <a:fld id="{490689D6-08F4-9246-8340-6E1C330F9F5D}" type="slidenum">
              <a:rPr lang="en-US" smtClean="0"/>
              <a:t>15</a:t>
            </a:fld>
            <a:endParaRPr lang="en-US"/>
          </a:p>
        </p:txBody>
      </p:sp>
    </p:spTree>
    <p:extLst>
      <p:ext uri="{BB962C8B-B14F-4D97-AF65-F5344CB8AC3E}">
        <p14:creationId xmlns:p14="http://schemas.microsoft.com/office/powerpoint/2010/main" val="17099734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lang="en-AU" b="1" u="sng">
                <a:solidFill>
                  <a:schemeClr val="tx1">
                    <a:lumMod val="85000"/>
                    <a:lumOff val="15000"/>
                  </a:schemeClr>
                </a:solidFill>
              </a:rPr>
              <a:t>SEE</a:t>
            </a:r>
            <a:r>
              <a:rPr lang="en-AU" b="1">
                <a:solidFill>
                  <a:schemeClr val="tx1">
                    <a:lumMod val="85000"/>
                    <a:lumOff val="15000"/>
                  </a:schemeClr>
                </a:solidFill>
              </a:rPr>
              <a:t> </a:t>
            </a:r>
            <a:r>
              <a:rPr lang="en-AU" b="0">
                <a:solidFill>
                  <a:schemeClr val="tx1">
                    <a:lumMod val="85000"/>
                    <a:lumOff val="15000"/>
                  </a:schemeClr>
                </a:solidFill>
              </a:rPr>
              <a:t>–</a:t>
            </a:r>
            <a:r>
              <a:rPr lang="en-AU" b="1">
                <a:solidFill>
                  <a:schemeClr val="tx1">
                    <a:lumMod val="85000"/>
                    <a:lumOff val="15000"/>
                  </a:schemeClr>
                </a:solidFill>
              </a:rPr>
              <a:t> </a:t>
            </a:r>
            <a:r>
              <a:rPr lang="en-AU" b="1" u="sng">
                <a:solidFill>
                  <a:schemeClr val="tx1">
                    <a:lumMod val="85000"/>
                    <a:lumOff val="15000"/>
                  </a:schemeClr>
                </a:solidFill>
              </a:rPr>
              <a:t>JUDGE</a:t>
            </a:r>
            <a:r>
              <a:rPr lang="en-AU" b="1">
                <a:solidFill>
                  <a:schemeClr val="tx1">
                    <a:lumMod val="85000"/>
                    <a:lumOff val="15000"/>
                  </a:schemeClr>
                </a:solidFill>
              </a:rPr>
              <a:t> </a:t>
            </a:r>
            <a:r>
              <a:rPr lang="en-AU" b="0">
                <a:solidFill>
                  <a:schemeClr val="tx1">
                    <a:lumMod val="85000"/>
                    <a:lumOff val="15000"/>
                  </a:schemeClr>
                </a:solidFill>
              </a:rPr>
              <a:t>– ACT</a:t>
            </a:r>
            <a:r>
              <a:rPr lang="en-AU" b="1">
                <a:solidFill>
                  <a:schemeClr val="tx1">
                    <a:lumMod val="85000"/>
                    <a:lumOff val="15000"/>
                  </a:schemeClr>
                </a:solidFill>
              </a:rPr>
              <a:t> </a:t>
            </a:r>
            <a:r>
              <a:rPr lang="en-AU" b="0">
                <a:solidFill>
                  <a:schemeClr val="tx1">
                    <a:lumMod val="85000"/>
                    <a:lumOff val="15000"/>
                  </a:schemeClr>
                </a:solidFill>
              </a:rPr>
              <a:t>– PRAY </a:t>
            </a:r>
          </a:p>
          <a:p>
            <a:pPr marL="0" indent="0">
              <a:lnSpc>
                <a:spcPct val="100000"/>
              </a:lnSpc>
              <a:spcBef>
                <a:spcPts val="0"/>
              </a:spcBef>
              <a:buNone/>
            </a:pPr>
            <a:endParaRPr lang="en-AU" b="1">
              <a:solidFill>
                <a:schemeClr val="tx1">
                  <a:lumMod val="85000"/>
                  <a:lumOff val="15000"/>
                </a:schemeClr>
              </a:solidFill>
            </a:endParaRPr>
          </a:p>
          <a:p>
            <a:pPr marL="0" indent="0">
              <a:lnSpc>
                <a:spcPct val="100000"/>
              </a:lnSpc>
              <a:spcBef>
                <a:spcPts val="0"/>
              </a:spcBef>
              <a:buNone/>
            </a:pPr>
            <a:r>
              <a:rPr lang="en-AU" b="1">
                <a:solidFill>
                  <a:schemeClr val="tx1">
                    <a:lumMod val="85000"/>
                    <a:lumOff val="15000"/>
                  </a:schemeClr>
                </a:solidFill>
              </a:rPr>
              <a:t>Investigate </a:t>
            </a:r>
            <a:r>
              <a:rPr lang="en-AU" b="0">
                <a:solidFill>
                  <a:schemeClr val="tx1">
                    <a:lumMod val="85000"/>
                    <a:lumOff val="15000"/>
                  </a:schemeClr>
                </a:solidFill>
              </a:rPr>
              <a:t>influential First Australian figures. </a:t>
            </a:r>
          </a:p>
          <a:p>
            <a:pPr marL="171450" indent="-171450">
              <a:lnSpc>
                <a:spcPct val="100000"/>
              </a:lnSpc>
              <a:spcBef>
                <a:spcPts val="0"/>
              </a:spcBef>
              <a:buFont typeface="Arial" panose="020B0604020202020204" pitchFamily="34" charset="0"/>
              <a:buChar char="•"/>
            </a:pPr>
            <a:r>
              <a:rPr lang="en-AU">
                <a:solidFill>
                  <a:schemeClr val="tx1">
                    <a:lumMod val="85000"/>
                    <a:lumOff val="15000"/>
                  </a:schemeClr>
                </a:solidFill>
              </a:rPr>
              <a:t>Do you know who the Aboriginal man on the $50 note is? </a:t>
            </a:r>
            <a:r>
              <a:rPr lang="en-AU" b="1" i="1">
                <a:solidFill>
                  <a:schemeClr val="tx1">
                    <a:lumMod val="85000"/>
                    <a:lumOff val="15000"/>
                  </a:schemeClr>
                </a:solidFill>
              </a:rPr>
              <a:t>David </a:t>
            </a:r>
            <a:r>
              <a:rPr lang="en-AU" b="1" i="1" err="1">
                <a:solidFill>
                  <a:schemeClr val="tx1">
                    <a:lumMod val="85000"/>
                    <a:lumOff val="15000"/>
                  </a:schemeClr>
                </a:solidFill>
              </a:rPr>
              <a:t>Unaipon</a:t>
            </a:r>
            <a:r>
              <a:rPr lang="en-AU" b="1" i="1">
                <a:solidFill>
                  <a:schemeClr val="tx1">
                    <a:lumMod val="85000"/>
                    <a:lumOff val="15000"/>
                  </a:schemeClr>
                </a:solidFill>
              </a:rPr>
              <a:t> </a:t>
            </a:r>
            <a:r>
              <a:rPr lang="en-AU" i="1">
                <a:solidFill>
                  <a:schemeClr val="tx1">
                    <a:lumMod val="85000"/>
                    <a:lumOff val="15000"/>
                  </a:schemeClr>
                </a:solidFill>
              </a:rPr>
              <a:t>was a famous Aboriginal preacher, inventor and writer. </a:t>
            </a:r>
          </a:p>
          <a:p>
            <a:pPr marL="171450" indent="-171450" defTabSz="914400">
              <a:lnSpc>
                <a:spcPct val="100000"/>
              </a:lnSpc>
              <a:spcBef>
                <a:spcPts val="0"/>
              </a:spcBef>
              <a:buFont typeface="Arial" panose="020B0604020202020204" pitchFamily="34" charset="0"/>
              <a:buChar char="•"/>
            </a:pPr>
            <a:r>
              <a:rPr lang="en-AU" altLang="en-US">
                <a:solidFill>
                  <a:schemeClr val="tx1">
                    <a:lumMod val="85000"/>
                    <a:lumOff val="15000"/>
                  </a:schemeClr>
                </a:solidFill>
              </a:rPr>
              <a:t>Do you know who the first Aboriginal politician was? </a:t>
            </a:r>
            <a:r>
              <a:rPr lang="en-AU" altLang="en-US" b="1" i="1">
                <a:solidFill>
                  <a:schemeClr val="tx1">
                    <a:lumMod val="85000"/>
                    <a:lumOff val="15000"/>
                  </a:schemeClr>
                </a:solidFill>
              </a:rPr>
              <a:t>Neville</a:t>
            </a:r>
            <a:r>
              <a:rPr lang="en-AU" altLang="en-US" i="1">
                <a:solidFill>
                  <a:schemeClr val="tx1">
                    <a:lumMod val="85000"/>
                    <a:lumOff val="15000"/>
                  </a:schemeClr>
                </a:solidFill>
              </a:rPr>
              <a:t> </a:t>
            </a:r>
            <a:r>
              <a:rPr lang="en-AU" altLang="en-US" b="1" i="1">
                <a:solidFill>
                  <a:schemeClr val="tx1">
                    <a:lumMod val="85000"/>
                    <a:lumOff val="15000"/>
                  </a:schemeClr>
                </a:solidFill>
              </a:rPr>
              <a:t>Bonner</a:t>
            </a:r>
            <a:r>
              <a:rPr lang="en-AU" altLang="en-US" i="1">
                <a:solidFill>
                  <a:schemeClr val="tx1">
                    <a:lumMod val="85000"/>
                    <a:lumOff val="15000"/>
                  </a:schemeClr>
                </a:solidFill>
              </a:rPr>
              <a:t> became a senator for Queensland in 1971 and worked to improve Aboriginal rights in Australia. </a:t>
            </a:r>
          </a:p>
          <a:p>
            <a:pPr marL="171450" indent="-171450" defTabSz="914400">
              <a:lnSpc>
                <a:spcPct val="100000"/>
              </a:lnSpc>
              <a:spcBef>
                <a:spcPts val="0"/>
              </a:spcBef>
              <a:buFont typeface="Arial" panose="020B0604020202020204" pitchFamily="34" charset="0"/>
              <a:buChar char="•"/>
            </a:pPr>
            <a:r>
              <a:rPr lang="en-AU" altLang="en-US" kern="0">
                <a:solidFill>
                  <a:schemeClr val="tx1">
                    <a:lumMod val="85000"/>
                    <a:lumOff val="15000"/>
                  </a:schemeClr>
                </a:solidFill>
              </a:rPr>
              <a:t>Do you know who the first Aboriginal Australian to address the United Nations was? </a:t>
            </a:r>
            <a:r>
              <a:rPr lang="en-AU" altLang="en-US" b="1" i="1" kern="0" err="1">
                <a:solidFill>
                  <a:schemeClr val="tx1">
                    <a:lumMod val="85000"/>
                    <a:lumOff val="15000"/>
                  </a:schemeClr>
                </a:solidFill>
              </a:rPr>
              <a:t>Lowtija</a:t>
            </a:r>
            <a:r>
              <a:rPr lang="en-AU" altLang="en-US" b="1" i="1" kern="0">
                <a:solidFill>
                  <a:schemeClr val="tx1">
                    <a:lumMod val="85000"/>
                    <a:lumOff val="15000"/>
                  </a:schemeClr>
                </a:solidFill>
              </a:rPr>
              <a:t> </a:t>
            </a:r>
            <a:r>
              <a:rPr lang="en-AU" altLang="en-US" b="1" i="1" kern="0" err="1">
                <a:solidFill>
                  <a:schemeClr val="tx1">
                    <a:lumMod val="85000"/>
                    <a:lumOff val="15000"/>
                  </a:schemeClr>
                </a:solidFill>
              </a:rPr>
              <a:t>O’Donoghue</a:t>
            </a:r>
            <a:r>
              <a:rPr lang="en-AU" altLang="en-US" i="1" kern="0">
                <a:solidFill>
                  <a:schemeClr val="tx1">
                    <a:lumMod val="85000"/>
                    <a:lumOff val="15000"/>
                  </a:schemeClr>
                </a:solidFill>
              </a:rPr>
              <a:t> spoke during the launch of UN International Year of Indigenous people in 1992. She is a speaker and writer. </a:t>
            </a:r>
          </a:p>
          <a:p>
            <a:pPr marL="0" indent="0">
              <a:lnSpc>
                <a:spcPct val="100000"/>
              </a:lnSpc>
              <a:spcBef>
                <a:spcPts val="0"/>
              </a:spcBef>
              <a:buNone/>
            </a:pPr>
            <a:r>
              <a:rPr lang="en-AU" b="1">
                <a:solidFill>
                  <a:schemeClr val="tx1">
                    <a:lumMod val="85000"/>
                    <a:lumOff val="15000"/>
                  </a:schemeClr>
                </a:solidFill>
              </a:rPr>
              <a:t>Create</a:t>
            </a:r>
            <a:r>
              <a:rPr lang="en-AU">
                <a:solidFill>
                  <a:schemeClr val="tx1">
                    <a:lumMod val="85000"/>
                    <a:lumOff val="15000"/>
                  </a:schemeClr>
                </a:solidFill>
              </a:rPr>
              <a:t> a digital poster using Canva (</a:t>
            </a:r>
            <a:r>
              <a:rPr lang="en-AU" u="sng">
                <a:solidFill>
                  <a:schemeClr val="tx1">
                    <a:lumMod val="85000"/>
                    <a:lumOff val="15000"/>
                  </a:schemeClr>
                </a:solidFill>
              </a:rPr>
              <a:t>canva.com</a:t>
            </a:r>
            <a:r>
              <a:rPr lang="en-AU">
                <a:solidFill>
                  <a:schemeClr val="tx1">
                    <a:lumMod val="85000"/>
                    <a:lumOff val="15000"/>
                  </a:schemeClr>
                </a:solidFill>
              </a:rPr>
              <a:t>) about an influential First Australian such as Neville Bonner or Lila Watson. Include information about their story, their Country and their contribution to Australian society. </a:t>
            </a:r>
          </a:p>
          <a:p>
            <a:pPr marL="0" indent="0">
              <a:lnSpc>
                <a:spcPct val="100000"/>
              </a:lnSpc>
              <a:spcBef>
                <a:spcPts val="0"/>
              </a:spcBef>
              <a:buNone/>
            </a:pPr>
            <a:endParaRPr lang="en-AU" sz="900" b="1">
              <a:solidFill>
                <a:schemeClr val="tx1">
                  <a:lumMod val="85000"/>
                  <a:lumOff val="15000"/>
                </a:schemeClr>
              </a:solidFill>
            </a:endParaRPr>
          </a:p>
          <a:p>
            <a:pPr marL="0" indent="0">
              <a:lnSpc>
                <a:spcPct val="100000"/>
              </a:lnSpc>
              <a:spcBef>
                <a:spcPts val="0"/>
              </a:spcBef>
              <a:buNone/>
            </a:pPr>
            <a:r>
              <a:rPr lang="en-AU" sz="900" b="1">
                <a:solidFill>
                  <a:schemeClr val="tx1">
                    <a:lumMod val="85000"/>
                    <a:lumOff val="15000"/>
                  </a:schemeClr>
                </a:solidFill>
              </a:rPr>
              <a:t>Curriculum Links: </a:t>
            </a:r>
            <a:r>
              <a:rPr lang="en-US" sz="900" b="1">
                <a:solidFill>
                  <a:schemeClr val="tx1">
                    <a:lumMod val="85000"/>
                    <a:lumOff val="15000"/>
                  </a:schemeClr>
                </a:solidFill>
              </a:rPr>
              <a:t>History F–2</a:t>
            </a:r>
            <a:r>
              <a:rPr lang="en-US" sz="900">
                <a:solidFill>
                  <a:schemeClr val="tx1">
                    <a:lumMod val="85000"/>
                    <a:lumOff val="15000"/>
                  </a:schemeClr>
                </a:solidFill>
              </a:rPr>
              <a:t> </a:t>
            </a:r>
            <a:r>
              <a:rPr lang="en-US" sz="900">
                <a:solidFill>
                  <a:schemeClr val="tx1">
                    <a:lumMod val="85000"/>
                    <a:lumOff val="15000"/>
                  </a:schemeClr>
                </a:solidFill>
                <a:hlinkClick r:id="rId3">
                  <a:extLst>
                    <a:ext uri="{A12FA001-AC4F-418D-AE19-62706E023703}">
                      <ahyp:hlinkClr xmlns:ahyp="http://schemas.microsoft.com/office/drawing/2018/hyperlinkcolor" val="tx"/>
                    </a:ext>
                  </a:extLst>
                </a:hlinkClick>
              </a:rPr>
              <a:t>AC9HSFK01</a:t>
            </a:r>
            <a:r>
              <a:rPr lang="en-US" sz="900">
                <a:solidFill>
                  <a:schemeClr val="tx1">
                    <a:lumMod val="85000"/>
                    <a:lumOff val="15000"/>
                  </a:schemeClr>
                </a:solidFill>
              </a:rPr>
              <a:t>, </a:t>
            </a:r>
            <a:r>
              <a:rPr lang="en-US" sz="900">
                <a:solidFill>
                  <a:schemeClr val="tx1">
                    <a:lumMod val="85000"/>
                    <a:lumOff val="15000"/>
                  </a:schemeClr>
                </a:solidFill>
                <a:hlinkClick r:id="rId4">
                  <a:extLst>
                    <a:ext uri="{A12FA001-AC4F-418D-AE19-62706E023703}">
                      <ahyp:hlinkClr xmlns:ahyp="http://schemas.microsoft.com/office/drawing/2018/hyperlinkcolor" val="tx"/>
                    </a:ext>
                  </a:extLst>
                </a:hlinkClick>
              </a:rPr>
              <a:t>AC9HS1K01</a:t>
            </a:r>
            <a:r>
              <a:rPr lang="en-US" sz="900">
                <a:solidFill>
                  <a:schemeClr val="tx1">
                    <a:lumMod val="85000"/>
                    <a:lumOff val="15000"/>
                  </a:schemeClr>
                </a:solidFill>
              </a:rPr>
              <a:t>, </a:t>
            </a:r>
            <a:r>
              <a:rPr lang="en-US" sz="900">
                <a:solidFill>
                  <a:schemeClr val="tx1">
                    <a:lumMod val="85000"/>
                    <a:lumOff val="15000"/>
                  </a:schemeClr>
                </a:solidFill>
                <a:hlinkClick r:id="rId5">
                  <a:extLst>
                    <a:ext uri="{A12FA001-AC4F-418D-AE19-62706E023703}">
                      <ahyp:hlinkClr xmlns:ahyp="http://schemas.microsoft.com/office/drawing/2018/hyperlinkcolor" val="tx"/>
                    </a:ext>
                  </a:extLst>
                </a:hlinkClick>
              </a:rPr>
              <a:t>AC9HS1K02</a:t>
            </a:r>
            <a:r>
              <a:rPr lang="en-US" sz="900">
                <a:solidFill>
                  <a:schemeClr val="tx1">
                    <a:lumMod val="85000"/>
                    <a:lumOff val="15000"/>
                  </a:schemeClr>
                </a:solidFill>
              </a:rPr>
              <a:t>, </a:t>
            </a:r>
            <a:r>
              <a:rPr lang="en-US" sz="900">
                <a:solidFill>
                  <a:schemeClr val="tx1">
                    <a:lumMod val="85000"/>
                    <a:lumOff val="15000"/>
                  </a:schemeClr>
                </a:solidFill>
                <a:hlinkClick r:id="rId6">
                  <a:extLst>
                    <a:ext uri="{A12FA001-AC4F-418D-AE19-62706E023703}">
                      <ahyp:hlinkClr xmlns:ahyp="http://schemas.microsoft.com/office/drawing/2018/hyperlinkcolor" val="tx"/>
                    </a:ext>
                  </a:extLst>
                </a:hlinkClick>
              </a:rPr>
              <a:t>AC9HS2K01</a:t>
            </a:r>
            <a:r>
              <a:rPr lang="en-US" sz="900">
                <a:solidFill>
                  <a:schemeClr val="tx1">
                    <a:lumMod val="85000"/>
                    <a:lumOff val="15000"/>
                  </a:schemeClr>
                </a:solidFill>
              </a:rPr>
              <a:t>, </a:t>
            </a:r>
            <a:r>
              <a:rPr lang="en-US" sz="900">
                <a:solidFill>
                  <a:schemeClr val="tx1">
                    <a:lumMod val="85000"/>
                    <a:lumOff val="15000"/>
                  </a:schemeClr>
                </a:solidFill>
                <a:hlinkClick r:id="rId7">
                  <a:extLst>
                    <a:ext uri="{A12FA001-AC4F-418D-AE19-62706E023703}">
                      <ahyp:hlinkClr xmlns:ahyp="http://schemas.microsoft.com/office/drawing/2018/hyperlinkcolor" val="tx"/>
                    </a:ext>
                  </a:extLst>
                </a:hlinkClick>
              </a:rPr>
              <a:t>AC9HS2K02</a:t>
            </a:r>
            <a:r>
              <a:rPr lang="en-US" sz="900">
                <a:solidFill>
                  <a:schemeClr val="tx1">
                    <a:lumMod val="85000"/>
                    <a:lumOff val="15000"/>
                  </a:schemeClr>
                </a:solidFill>
              </a:rPr>
              <a:t>. </a:t>
            </a:r>
            <a:r>
              <a:rPr lang="en-US" sz="900" b="1">
                <a:solidFill>
                  <a:schemeClr val="tx1">
                    <a:lumMod val="85000"/>
                    <a:lumOff val="15000"/>
                  </a:schemeClr>
                </a:solidFill>
              </a:rPr>
              <a:t>Y 3–4 </a:t>
            </a:r>
            <a:r>
              <a:rPr lang="en-US" sz="900">
                <a:solidFill>
                  <a:schemeClr val="tx1">
                    <a:lumMod val="85000"/>
                    <a:lumOff val="15000"/>
                  </a:schemeClr>
                </a:solidFill>
                <a:hlinkClick r:id="rId8">
                  <a:extLst>
                    <a:ext uri="{A12FA001-AC4F-418D-AE19-62706E023703}">
                      <ahyp:hlinkClr xmlns:ahyp="http://schemas.microsoft.com/office/drawing/2018/hyperlinkcolor" val="tx"/>
                    </a:ext>
                  </a:extLst>
                </a:hlinkClick>
              </a:rPr>
              <a:t>AC9HS3K02</a:t>
            </a:r>
            <a:r>
              <a:rPr lang="en-US" sz="900">
                <a:solidFill>
                  <a:schemeClr val="tx1">
                    <a:lumMod val="85000"/>
                    <a:lumOff val="15000"/>
                  </a:schemeClr>
                </a:solidFill>
              </a:rPr>
              <a:t>, </a:t>
            </a:r>
            <a:r>
              <a:rPr lang="en-US" sz="900">
                <a:solidFill>
                  <a:schemeClr val="tx1">
                    <a:lumMod val="85000"/>
                    <a:lumOff val="15000"/>
                  </a:schemeClr>
                </a:solidFill>
                <a:hlinkClick r:id="rId9">
                  <a:extLst>
                    <a:ext uri="{A12FA001-AC4F-418D-AE19-62706E023703}">
                      <ahyp:hlinkClr xmlns:ahyp="http://schemas.microsoft.com/office/drawing/2018/hyperlinkcolor" val="tx"/>
                    </a:ext>
                  </a:extLst>
                </a:hlinkClick>
              </a:rPr>
              <a:t>AC9HS4K01</a:t>
            </a:r>
            <a:r>
              <a:rPr lang="en-US" sz="900">
                <a:solidFill>
                  <a:schemeClr val="tx1">
                    <a:lumMod val="85000"/>
                    <a:lumOff val="15000"/>
                  </a:schemeClr>
                </a:solidFill>
              </a:rPr>
              <a:t>, </a:t>
            </a:r>
            <a:r>
              <a:rPr lang="en-US" sz="900">
                <a:solidFill>
                  <a:schemeClr val="tx1">
                    <a:lumMod val="85000"/>
                    <a:lumOff val="15000"/>
                  </a:schemeClr>
                </a:solidFill>
                <a:hlinkClick r:id="rId10">
                  <a:extLst>
                    <a:ext uri="{A12FA001-AC4F-418D-AE19-62706E023703}">
                      <ahyp:hlinkClr xmlns:ahyp="http://schemas.microsoft.com/office/drawing/2018/hyperlinkcolor" val="tx"/>
                    </a:ext>
                  </a:extLst>
                </a:hlinkClick>
              </a:rPr>
              <a:t>AC9HS4K04</a:t>
            </a:r>
            <a:r>
              <a:rPr lang="en-US" sz="900">
                <a:solidFill>
                  <a:schemeClr val="tx1">
                    <a:lumMod val="85000"/>
                    <a:lumOff val="15000"/>
                  </a:schemeClr>
                </a:solidFill>
              </a:rPr>
              <a:t>. </a:t>
            </a:r>
            <a:r>
              <a:rPr lang="en-US" sz="900" b="1">
                <a:solidFill>
                  <a:schemeClr val="tx1">
                    <a:lumMod val="85000"/>
                    <a:lumOff val="15000"/>
                  </a:schemeClr>
                </a:solidFill>
              </a:rPr>
              <a:t>Y 5–6 </a:t>
            </a:r>
            <a:r>
              <a:rPr lang="en-US" sz="900">
                <a:solidFill>
                  <a:schemeClr val="tx1">
                    <a:lumMod val="85000"/>
                    <a:lumOff val="15000"/>
                  </a:schemeClr>
                </a:solidFill>
                <a:hlinkClick r:id="rId11">
                  <a:extLst>
                    <a:ext uri="{A12FA001-AC4F-418D-AE19-62706E023703}">
                      <ahyp:hlinkClr xmlns:ahyp="http://schemas.microsoft.com/office/drawing/2018/hyperlinkcolor" val="tx"/>
                    </a:ext>
                  </a:extLst>
                </a:hlinkClick>
              </a:rPr>
              <a:t>AC9HS5K02</a:t>
            </a:r>
            <a:r>
              <a:rPr lang="en-US" sz="900">
                <a:solidFill>
                  <a:schemeClr val="tx1">
                    <a:lumMod val="85000"/>
                    <a:lumOff val="15000"/>
                  </a:schemeClr>
                </a:solidFill>
              </a:rPr>
              <a:t>, </a:t>
            </a:r>
            <a:r>
              <a:rPr lang="en-US" sz="900">
                <a:solidFill>
                  <a:schemeClr val="tx1">
                    <a:lumMod val="85000"/>
                    <a:lumOff val="15000"/>
                  </a:schemeClr>
                </a:solidFill>
                <a:hlinkClick r:id="rId12">
                  <a:extLst>
                    <a:ext uri="{A12FA001-AC4F-418D-AE19-62706E023703}">
                      <ahyp:hlinkClr xmlns:ahyp="http://schemas.microsoft.com/office/drawing/2018/hyperlinkcolor" val="tx"/>
                    </a:ext>
                  </a:extLst>
                </a:hlinkClick>
              </a:rPr>
              <a:t>AC9HS5K03</a:t>
            </a:r>
            <a:r>
              <a:rPr lang="en-US" sz="900">
                <a:solidFill>
                  <a:schemeClr val="tx1">
                    <a:lumMod val="85000"/>
                    <a:lumOff val="15000"/>
                  </a:schemeClr>
                </a:solidFill>
              </a:rPr>
              <a:t>, </a:t>
            </a:r>
            <a:r>
              <a:rPr lang="en-US" sz="900">
                <a:solidFill>
                  <a:schemeClr val="tx1">
                    <a:lumMod val="85000"/>
                    <a:lumOff val="15000"/>
                  </a:schemeClr>
                </a:solidFill>
                <a:hlinkClick r:id="rId13">
                  <a:extLst>
                    <a:ext uri="{A12FA001-AC4F-418D-AE19-62706E023703}">
                      <ahyp:hlinkClr xmlns:ahyp="http://schemas.microsoft.com/office/drawing/2018/hyperlinkcolor" val="tx"/>
                    </a:ext>
                  </a:extLst>
                </a:hlinkClick>
              </a:rPr>
              <a:t>AC9HS6K02</a:t>
            </a:r>
            <a:r>
              <a:rPr lang="en-US" sz="900">
                <a:solidFill>
                  <a:schemeClr val="tx1">
                    <a:lumMod val="85000"/>
                    <a:lumOff val="15000"/>
                  </a:schemeClr>
                </a:solidFill>
              </a:rPr>
              <a:t>. </a:t>
            </a:r>
            <a:endParaRPr lang="en-AU" u="none" baseline="0">
              <a:solidFill>
                <a:schemeClr val="tx1">
                  <a:lumMod val="85000"/>
                  <a:lumOff val="15000"/>
                </a:schemeClr>
              </a:solidFill>
            </a:endParaRPr>
          </a:p>
          <a:p>
            <a:endParaRPr lang="en-AU" b="1" u="none"/>
          </a:p>
        </p:txBody>
      </p:sp>
      <p:sp>
        <p:nvSpPr>
          <p:cNvPr id="4" name="Slide Number Placeholder 3"/>
          <p:cNvSpPr>
            <a:spLocks noGrp="1"/>
          </p:cNvSpPr>
          <p:nvPr>
            <p:ph type="sldNum" sz="quarter" idx="5"/>
          </p:nvPr>
        </p:nvSpPr>
        <p:spPr/>
        <p:txBody>
          <a:bodyPr/>
          <a:lstStyle/>
          <a:p>
            <a:fld id="{490689D6-08F4-9246-8340-6E1C330F9F5D}" type="slidenum">
              <a:rPr lang="en-US" smtClean="0"/>
              <a:t>16</a:t>
            </a:fld>
            <a:endParaRPr lang="en-US"/>
          </a:p>
        </p:txBody>
      </p:sp>
    </p:spTree>
    <p:extLst>
      <p:ext uri="{BB962C8B-B14F-4D97-AF65-F5344CB8AC3E}">
        <p14:creationId xmlns:p14="http://schemas.microsoft.com/office/powerpoint/2010/main" val="41872164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lang="en-AU" b="1" u="sng">
                <a:solidFill>
                  <a:schemeClr val="tx1">
                    <a:lumMod val="85000"/>
                    <a:lumOff val="15000"/>
                  </a:schemeClr>
                </a:solidFill>
              </a:rPr>
              <a:t>SEE</a:t>
            </a:r>
            <a:r>
              <a:rPr lang="en-AU" b="0">
                <a:solidFill>
                  <a:schemeClr val="tx1">
                    <a:lumMod val="85000"/>
                    <a:lumOff val="15000"/>
                  </a:schemeClr>
                </a:solidFill>
              </a:rPr>
              <a:t> – JUDGE – ACT</a:t>
            </a:r>
            <a:r>
              <a:rPr lang="en-AU" b="1">
                <a:solidFill>
                  <a:schemeClr val="tx1">
                    <a:lumMod val="85000"/>
                    <a:lumOff val="15000"/>
                  </a:schemeClr>
                </a:solidFill>
              </a:rPr>
              <a:t> </a:t>
            </a:r>
            <a:r>
              <a:rPr lang="en-AU" b="0">
                <a:solidFill>
                  <a:schemeClr val="tx1">
                    <a:lumMod val="85000"/>
                    <a:lumOff val="15000"/>
                  </a:schemeClr>
                </a:solidFill>
              </a:rPr>
              <a:t>– PRAY </a:t>
            </a:r>
          </a:p>
          <a:p>
            <a:pPr marL="0" indent="0">
              <a:lnSpc>
                <a:spcPct val="100000"/>
              </a:lnSpc>
              <a:spcBef>
                <a:spcPts val="0"/>
              </a:spcBef>
              <a:buNone/>
            </a:pPr>
            <a:endParaRPr lang="en-AU" b="1">
              <a:solidFill>
                <a:schemeClr val="tx1">
                  <a:lumMod val="85000"/>
                  <a:lumOff val="15000"/>
                </a:schemeClr>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AU" sz="1200" b="1"/>
              <a:t>Listen: </a:t>
            </a:r>
            <a:r>
              <a:rPr lang="en-AU" sz="1200" b="0"/>
              <a:t>The Uluru Statement From the Heart </a:t>
            </a:r>
            <a:r>
              <a:rPr lang="en-AU" sz="1200"/>
              <a:t>is an invitation from First Nations Peoples issued to all Australians on 26 May 2017.* Go to this website </a:t>
            </a:r>
            <a:r>
              <a:rPr lang="en-AU" sz="1200" u="sng"/>
              <a:t>https://ulurustatement.org/the-statement/</a:t>
            </a:r>
            <a:r>
              <a:rPr lang="en-AU" sz="1200"/>
              <a:t> and scroll down to listen Professor Megan Davis, member of the Referendum Council, reading the Uluru Statement From the Heart for the first time in history on the floor of the First Nations Constitutional Convention.</a:t>
            </a:r>
            <a:endParaRPr lang="en-AU" sz="1200" u="sng"/>
          </a:p>
          <a:p>
            <a:pPr marL="0" indent="0">
              <a:lnSpc>
                <a:spcPct val="100000"/>
              </a:lnSpc>
              <a:spcBef>
                <a:spcPts val="0"/>
              </a:spcBef>
              <a:buNone/>
            </a:pPr>
            <a:r>
              <a:rPr lang="en-AU" b="1">
                <a:solidFill>
                  <a:schemeClr val="tx1">
                    <a:lumMod val="85000"/>
                    <a:lumOff val="15000"/>
                  </a:schemeClr>
                </a:solidFill>
              </a:rPr>
              <a:t>Investigate</a:t>
            </a:r>
            <a:r>
              <a:rPr lang="en-AU">
                <a:solidFill>
                  <a:schemeClr val="tx1">
                    <a:lumMod val="85000"/>
                    <a:lumOff val="15000"/>
                  </a:schemeClr>
                </a:solidFill>
              </a:rPr>
              <a:t> where The Uluru Statement was written, who created the artwork and who was involved in writing and signing it. </a:t>
            </a:r>
          </a:p>
          <a:p>
            <a:pPr marL="0" indent="0">
              <a:lnSpc>
                <a:spcPct val="100000"/>
              </a:lnSpc>
              <a:spcBef>
                <a:spcPts val="0"/>
              </a:spcBef>
              <a:buNone/>
            </a:pPr>
            <a:endParaRPr lang="en-AU" sz="900" b="1">
              <a:solidFill>
                <a:schemeClr val="tx1">
                  <a:lumMod val="85000"/>
                  <a:lumOff val="15000"/>
                </a:schemeClr>
              </a:solidFill>
            </a:endParaRPr>
          </a:p>
          <a:p>
            <a:pPr marL="0" indent="0">
              <a:lnSpc>
                <a:spcPct val="100000"/>
              </a:lnSpc>
              <a:spcBef>
                <a:spcPts val="0"/>
              </a:spcBef>
              <a:buNone/>
            </a:pPr>
            <a:r>
              <a:rPr lang="en-AU" sz="900" b="1">
                <a:solidFill>
                  <a:schemeClr val="tx1">
                    <a:lumMod val="85000"/>
                    <a:lumOff val="15000"/>
                  </a:schemeClr>
                </a:solidFill>
              </a:rPr>
              <a:t>Curriculum Links: </a:t>
            </a:r>
            <a:r>
              <a:rPr lang="en-US" sz="900" b="1">
                <a:solidFill>
                  <a:schemeClr val="tx1">
                    <a:lumMod val="85000"/>
                    <a:lumOff val="15000"/>
                  </a:schemeClr>
                </a:solidFill>
              </a:rPr>
              <a:t>History F–2</a:t>
            </a:r>
            <a:r>
              <a:rPr lang="en-US" sz="900">
                <a:solidFill>
                  <a:schemeClr val="tx1">
                    <a:lumMod val="85000"/>
                    <a:lumOff val="15000"/>
                  </a:schemeClr>
                </a:solidFill>
              </a:rPr>
              <a:t> </a:t>
            </a:r>
            <a:r>
              <a:rPr lang="en-US" sz="900">
                <a:solidFill>
                  <a:schemeClr val="tx1">
                    <a:lumMod val="85000"/>
                    <a:lumOff val="15000"/>
                  </a:schemeClr>
                </a:solidFill>
                <a:hlinkClick r:id="rId3">
                  <a:extLst>
                    <a:ext uri="{A12FA001-AC4F-418D-AE19-62706E023703}">
                      <ahyp:hlinkClr xmlns:ahyp="http://schemas.microsoft.com/office/drawing/2018/hyperlinkcolor" val="tx"/>
                    </a:ext>
                  </a:extLst>
                </a:hlinkClick>
              </a:rPr>
              <a:t>AC9HSFK01</a:t>
            </a:r>
            <a:r>
              <a:rPr lang="en-US" sz="900">
                <a:solidFill>
                  <a:schemeClr val="tx1">
                    <a:lumMod val="85000"/>
                    <a:lumOff val="15000"/>
                  </a:schemeClr>
                </a:solidFill>
              </a:rPr>
              <a:t>, </a:t>
            </a:r>
            <a:r>
              <a:rPr lang="en-US" sz="900">
                <a:solidFill>
                  <a:schemeClr val="tx1">
                    <a:lumMod val="85000"/>
                    <a:lumOff val="15000"/>
                  </a:schemeClr>
                </a:solidFill>
                <a:hlinkClick r:id="rId4">
                  <a:extLst>
                    <a:ext uri="{A12FA001-AC4F-418D-AE19-62706E023703}">
                      <ahyp:hlinkClr xmlns:ahyp="http://schemas.microsoft.com/office/drawing/2018/hyperlinkcolor" val="tx"/>
                    </a:ext>
                  </a:extLst>
                </a:hlinkClick>
              </a:rPr>
              <a:t>AC9HS1K01</a:t>
            </a:r>
            <a:r>
              <a:rPr lang="en-US" sz="900">
                <a:solidFill>
                  <a:schemeClr val="tx1">
                    <a:lumMod val="85000"/>
                    <a:lumOff val="15000"/>
                  </a:schemeClr>
                </a:solidFill>
              </a:rPr>
              <a:t>, </a:t>
            </a:r>
            <a:r>
              <a:rPr lang="en-US" sz="900">
                <a:solidFill>
                  <a:schemeClr val="tx1">
                    <a:lumMod val="85000"/>
                    <a:lumOff val="15000"/>
                  </a:schemeClr>
                </a:solidFill>
                <a:hlinkClick r:id="rId5">
                  <a:extLst>
                    <a:ext uri="{A12FA001-AC4F-418D-AE19-62706E023703}">
                      <ahyp:hlinkClr xmlns:ahyp="http://schemas.microsoft.com/office/drawing/2018/hyperlinkcolor" val="tx"/>
                    </a:ext>
                  </a:extLst>
                </a:hlinkClick>
              </a:rPr>
              <a:t>AC9HS1K02</a:t>
            </a:r>
            <a:r>
              <a:rPr lang="en-US" sz="900">
                <a:solidFill>
                  <a:schemeClr val="tx1">
                    <a:lumMod val="85000"/>
                    <a:lumOff val="15000"/>
                  </a:schemeClr>
                </a:solidFill>
              </a:rPr>
              <a:t>, </a:t>
            </a:r>
            <a:r>
              <a:rPr lang="en-US" sz="900">
                <a:solidFill>
                  <a:schemeClr val="tx1">
                    <a:lumMod val="85000"/>
                    <a:lumOff val="15000"/>
                  </a:schemeClr>
                </a:solidFill>
                <a:hlinkClick r:id="rId6">
                  <a:extLst>
                    <a:ext uri="{A12FA001-AC4F-418D-AE19-62706E023703}">
                      <ahyp:hlinkClr xmlns:ahyp="http://schemas.microsoft.com/office/drawing/2018/hyperlinkcolor" val="tx"/>
                    </a:ext>
                  </a:extLst>
                </a:hlinkClick>
              </a:rPr>
              <a:t>AC9HS2K01</a:t>
            </a:r>
            <a:r>
              <a:rPr lang="en-US" sz="900">
                <a:solidFill>
                  <a:schemeClr val="tx1">
                    <a:lumMod val="85000"/>
                    <a:lumOff val="15000"/>
                  </a:schemeClr>
                </a:solidFill>
              </a:rPr>
              <a:t>, </a:t>
            </a:r>
            <a:r>
              <a:rPr lang="en-US" sz="900">
                <a:solidFill>
                  <a:schemeClr val="tx1">
                    <a:lumMod val="85000"/>
                    <a:lumOff val="15000"/>
                  </a:schemeClr>
                </a:solidFill>
                <a:hlinkClick r:id="rId7">
                  <a:extLst>
                    <a:ext uri="{A12FA001-AC4F-418D-AE19-62706E023703}">
                      <ahyp:hlinkClr xmlns:ahyp="http://schemas.microsoft.com/office/drawing/2018/hyperlinkcolor" val="tx"/>
                    </a:ext>
                  </a:extLst>
                </a:hlinkClick>
              </a:rPr>
              <a:t>AC9HS2K02</a:t>
            </a:r>
            <a:r>
              <a:rPr lang="en-US" sz="900">
                <a:solidFill>
                  <a:schemeClr val="tx1">
                    <a:lumMod val="85000"/>
                    <a:lumOff val="15000"/>
                  </a:schemeClr>
                </a:solidFill>
              </a:rPr>
              <a:t>. </a:t>
            </a:r>
            <a:r>
              <a:rPr lang="en-US" sz="900" b="1">
                <a:solidFill>
                  <a:schemeClr val="tx1">
                    <a:lumMod val="85000"/>
                    <a:lumOff val="15000"/>
                  </a:schemeClr>
                </a:solidFill>
              </a:rPr>
              <a:t>Y 3–4 </a:t>
            </a:r>
            <a:r>
              <a:rPr lang="en-US" sz="900">
                <a:solidFill>
                  <a:schemeClr val="tx1">
                    <a:lumMod val="85000"/>
                    <a:lumOff val="15000"/>
                  </a:schemeClr>
                </a:solidFill>
                <a:hlinkClick r:id="rId8">
                  <a:extLst>
                    <a:ext uri="{A12FA001-AC4F-418D-AE19-62706E023703}">
                      <ahyp:hlinkClr xmlns:ahyp="http://schemas.microsoft.com/office/drawing/2018/hyperlinkcolor" val="tx"/>
                    </a:ext>
                  </a:extLst>
                </a:hlinkClick>
              </a:rPr>
              <a:t>AC9HS3K02</a:t>
            </a:r>
            <a:r>
              <a:rPr lang="en-US" sz="900">
                <a:solidFill>
                  <a:schemeClr val="tx1">
                    <a:lumMod val="85000"/>
                    <a:lumOff val="15000"/>
                  </a:schemeClr>
                </a:solidFill>
              </a:rPr>
              <a:t>, </a:t>
            </a:r>
            <a:r>
              <a:rPr lang="en-US" sz="900">
                <a:solidFill>
                  <a:schemeClr val="tx1">
                    <a:lumMod val="85000"/>
                    <a:lumOff val="15000"/>
                  </a:schemeClr>
                </a:solidFill>
                <a:hlinkClick r:id="rId9">
                  <a:extLst>
                    <a:ext uri="{A12FA001-AC4F-418D-AE19-62706E023703}">
                      <ahyp:hlinkClr xmlns:ahyp="http://schemas.microsoft.com/office/drawing/2018/hyperlinkcolor" val="tx"/>
                    </a:ext>
                  </a:extLst>
                </a:hlinkClick>
              </a:rPr>
              <a:t>AC9HS4K01</a:t>
            </a:r>
            <a:r>
              <a:rPr lang="en-US" sz="900">
                <a:solidFill>
                  <a:schemeClr val="tx1">
                    <a:lumMod val="85000"/>
                    <a:lumOff val="15000"/>
                  </a:schemeClr>
                </a:solidFill>
              </a:rPr>
              <a:t>, </a:t>
            </a:r>
            <a:r>
              <a:rPr lang="en-US" sz="900">
                <a:solidFill>
                  <a:schemeClr val="tx1">
                    <a:lumMod val="85000"/>
                    <a:lumOff val="15000"/>
                  </a:schemeClr>
                </a:solidFill>
                <a:hlinkClick r:id="rId10">
                  <a:extLst>
                    <a:ext uri="{A12FA001-AC4F-418D-AE19-62706E023703}">
                      <ahyp:hlinkClr xmlns:ahyp="http://schemas.microsoft.com/office/drawing/2018/hyperlinkcolor" val="tx"/>
                    </a:ext>
                  </a:extLst>
                </a:hlinkClick>
              </a:rPr>
              <a:t>AC9HS4K04</a:t>
            </a:r>
            <a:r>
              <a:rPr lang="en-US" sz="900">
                <a:solidFill>
                  <a:schemeClr val="tx1">
                    <a:lumMod val="85000"/>
                    <a:lumOff val="15000"/>
                  </a:schemeClr>
                </a:solidFill>
              </a:rPr>
              <a:t>. </a:t>
            </a:r>
            <a:r>
              <a:rPr lang="en-US" sz="900" b="1">
                <a:solidFill>
                  <a:schemeClr val="tx1">
                    <a:lumMod val="85000"/>
                    <a:lumOff val="15000"/>
                  </a:schemeClr>
                </a:solidFill>
              </a:rPr>
              <a:t>Y 5–6 </a:t>
            </a:r>
            <a:r>
              <a:rPr lang="en-US" sz="900">
                <a:solidFill>
                  <a:schemeClr val="tx1">
                    <a:lumMod val="85000"/>
                    <a:lumOff val="15000"/>
                  </a:schemeClr>
                </a:solidFill>
                <a:hlinkClick r:id="rId11">
                  <a:extLst>
                    <a:ext uri="{A12FA001-AC4F-418D-AE19-62706E023703}">
                      <ahyp:hlinkClr xmlns:ahyp="http://schemas.microsoft.com/office/drawing/2018/hyperlinkcolor" val="tx"/>
                    </a:ext>
                  </a:extLst>
                </a:hlinkClick>
              </a:rPr>
              <a:t>AC9HS5K02</a:t>
            </a:r>
            <a:r>
              <a:rPr lang="en-US" sz="900">
                <a:solidFill>
                  <a:schemeClr val="tx1">
                    <a:lumMod val="85000"/>
                    <a:lumOff val="15000"/>
                  </a:schemeClr>
                </a:solidFill>
              </a:rPr>
              <a:t>, </a:t>
            </a:r>
            <a:r>
              <a:rPr lang="en-US" sz="900">
                <a:solidFill>
                  <a:schemeClr val="tx1">
                    <a:lumMod val="85000"/>
                    <a:lumOff val="15000"/>
                  </a:schemeClr>
                </a:solidFill>
                <a:hlinkClick r:id="rId12">
                  <a:extLst>
                    <a:ext uri="{A12FA001-AC4F-418D-AE19-62706E023703}">
                      <ahyp:hlinkClr xmlns:ahyp="http://schemas.microsoft.com/office/drawing/2018/hyperlinkcolor" val="tx"/>
                    </a:ext>
                  </a:extLst>
                </a:hlinkClick>
              </a:rPr>
              <a:t>AC9HS5K03</a:t>
            </a:r>
            <a:r>
              <a:rPr lang="en-US" sz="900">
                <a:solidFill>
                  <a:schemeClr val="tx1">
                    <a:lumMod val="85000"/>
                    <a:lumOff val="15000"/>
                  </a:schemeClr>
                </a:solidFill>
              </a:rPr>
              <a:t>, </a:t>
            </a:r>
            <a:r>
              <a:rPr lang="en-US" sz="900">
                <a:solidFill>
                  <a:schemeClr val="tx1">
                    <a:lumMod val="85000"/>
                    <a:lumOff val="15000"/>
                  </a:schemeClr>
                </a:solidFill>
                <a:hlinkClick r:id="rId13">
                  <a:extLst>
                    <a:ext uri="{A12FA001-AC4F-418D-AE19-62706E023703}">
                      <ahyp:hlinkClr xmlns:ahyp="http://schemas.microsoft.com/office/drawing/2018/hyperlinkcolor" val="tx"/>
                    </a:ext>
                  </a:extLst>
                </a:hlinkClick>
              </a:rPr>
              <a:t>AC9HS6K02</a:t>
            </a:r>
            <a:r>
              <a:rPr lang="en-US" sz="900">
                <a:solidFill>
                  <a:schemeClr val="tx1">
                    <a:lumMod val="85000"/>
                    <a:lumOff val="15000"/>
                  </a:schemeClr>
                </a:solidFill>
              </a:rPr>
              <a:t>. </a:t>
            </a:r>
            <a:endParaRPr lang="en-US" sz="900" b="1">
              <a:solidFill>
                <a:schemeClr val="tx1">
                  <a:lumMod val="85000"/>
                  <a:lumOff val="15000"/>
                </a:schemeClr>
              </a:solidFill>
            </a:endParaRPr>
          </a:p>
          <a:p>
            <a:pPr marL="0" indent="0">
              <a:lnSpc>
                <a:spcPct val="100000"/>
              </a:lnSpc>
              <a:spcBef>
                <a:spcPts val="0"/>
              </a:spcBef>
              <a:buNone/>
            </a:pPr>
            <a:endParaRPr lang="en-AU" sz="900" b="1">
              <a:solidFill>
                <a:schemeClr val="tx1">
                  <a:lumMod val="85000"/>
                  <a:lumOff val="15000"/>
                </a:schemeClr>
              </a:solidFill>
            </a:endParaRPr>
          </a:p>
          <a:p>
            <a:pPr marL="0" indent="0">
              <a:lnSpc>
                <a:spcPct val="100000"/>
              </a:lnSpc>
              <a:spcBef>
                <a:spcPts val="0"/>
              </a:spcBef>
              <a:buNone/>
            </a:pPr>
            <a:r>
              <a:rPr lang="en-AU" sz="900" b="1">
                <a:solidFill>
                  <a:schemeClr val="tx1">
                    <a:lumMod val="85000"/>
                    <a:lumOff val="15000"/>
                  </a:schemeClr>
                </a:solidFill>
              </a:rPr>
              <a:t>Source *</a:t>
            </a:r>
            <a:r>
              <a:rPr lang="en-AU" sz="900" b="0">
                <a:solidFill>
                  <a:schemeClr val="tx1">
                    <a:lumMod val="85000"/>
                    <a:lumOff val="15000"/>
                  </a:schemeClr>
                </a:solidFill>
              </a:rPr>
              <a:t>The Uluru Statement</a:t>
            </a:r>
            <a:r>
              <a:rPr lang="en-AU" b="0" u="none">
                <a:solidFill>
                  <a:schemeClr val="tx1">
                    <a:lumMod val="85000"/>
                    <a:lumOff val="15000"/>
                  </a:schemeClr>
                </a:solidFill>
              </a:rPr>
              <a:t> </a:t>
            </a:r>
            <a:r>
              <a:rPr lang="en-AU" b="0" u="sng">
                <a:solidFill>
                  <a:schemeClr val="tx1">
                    <a:lumMod val="85000"/>
                    <a:lumOff val="15000"/>
                  </a:schemeClr>
                </a:solidFill>
              </a:rPr>
              <a:t>https://ulurustatement.org</a:t>
            </a:r>
          </a:p>
        </p:txBody>
      </p:sp>
      <p:sp>
        <p:nvSpPr>
          <p:cNvPr id="4" name="Slide Number Placeholder 3"/>
          <p:cNvSpPr>
            <a:spLocks noGrp="1"/>
          </p:cNvSpPr>
          <p:nvPr>
            <p:ph type="sldNum" sz="quarter" idx="5"/>
          </p:nvPr>
        </p:nvSpPr>
        <p:spPr/>
        <p:txBody>
          <a:bodyPr/>
          <a:lstStyle/>
          <a:p>
            <a:fld id="{490689D6-08F4-9246-8340-6E1C330F9F5D}" type="slidenum">
              <a:rPr lang="en-US" smtClean="0"/>
              <a:t>17</a:t>
            </a:fld>
            <a:endParaRPr lang="en-US"/>
          </a:p>
        </p:txBody>
      </p:sp>
    </p:spTree>
    <p:extLst>
      <p:ext uri="{BB962C8B-B14F-4D97-AF65-F5344CB8AC3E}">
        <p14:creationId xmlns:p14="http://schemas.microsoft.com/office/powerpoint/2010/main" val="6366553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lang="en-AU" b="1" u="sng"/>
              <a:t>SEE</a:t>
            </a:r>
            <a:r>
              <a:rPr lang="en-AU" b="0"/>
              <a:t> – </a:t>
            </a:r>
            <a:r>
              <a:rPr lang="en-AU" b="1" u="sng"/>
              <a:t>JUDGE</a:t>
            </a:r>
            <a:r>
              <a:rPr lang="en-AU" b="0"/>
              <a:t> – ACT – PRAY </a:t>
            </a:r>
          </a:p>
          <a:p>
            <a:pPr marL="0" indent="0">
              <a:lnSpc>
                <a:spcPct val="100000"/>
              </a:lnSpc>
              <a:spcBef>
                <a:spcPts val="0"/>
              </a:spcBef>
              <a:buNone/>
            </a:pPr>
            <a:endParaRPr lang="en-AU" b="1"/>
          </a:p>
          <a:p>
            <a:pPr marL="0" indent="0">
              <a:lnSpc>
                <a:spcPct val="100000"/>
              </a:lnSpc>
              <a:spcBef>
                <a:spcPts val="0"/>
              </a:spcBef>
              <a:buNone/>
            </a:pPr>
            <a:r>
              <a:rPr lang="en-AU" b="1"/>
              <a:t>Explore </a:t>
            </a:r>
            <a:r>
              <a:rPr lang="en-AU"/>
              <a:t>the Catholic Social Teaching principles of Participation and Subsidiarity using </a:t>
            </a:r>
            <a:r>
              <a:rPr lang="en-AU">
                <a:solidFill>
                  <a:schemeClr val="tx1">
                    <a:lumMod val="75000"/>
                    <a:lumOff val="25000"/>
                  </a:schemeClr>
                </a:solidFill>
              </a:rPr>
              <a:t>our </a:t>
            </a:r>
            <a:r>
              <a:rPr lang="en-AU">
                <a:solidFill>
                  <a:schemeClr val="tx1">
                    <a:lumMod val="75000"/>
                    <a:lumOff val="25000"/>
                  </a:schemeClr>
                </a:solidFill>
                <a:hlinkClick r:id="rId3">
                  <a:extLst>
                    <a:ext uri="{A12FA001-AC4F-418D-AE19-62706E023703}">
                      <ahyp:hlinkClr xmlns:ahyp="http://schemas.microsoft.com/office/drawing/2018/hyperlinkcolor" val="tx"/>
                    </a:ext>
                  </a:extLst>
                </a:hlinkClick>
              </a:rPr>
              <a:t>CST Toolkit</a:t>
            </a:r>
            <a:r>
              <a:rPr lang="en-AU">
                <a:solidFill>
                  <a:schemeClr val="tx1">
                    <a:lumMod val="75000"/>
                    <a:lumOff val="25000"/>
                  </a:schemeClr>
                </a:solidFill>
              </a:rPr>
              <a:t>: </a:t>
            </a:r>
            <a:r>
              <a:rPr lang="en-AU" b="0" u="sng" baseline="0">
                <a:solidFill>
                  <a:schemeClr val="tx1">
                    <a:lumMod val="75000"/>
                    <a:lumOff val="25000"/>
                  </a:schemeClr>
                </a:solidFill>
              </a:rPr>
              <a:t>https://www.caritas.org.au/learn/cst-toolkit/subsidiarity-and-participation/</a:t>
            </a:r>
            <a:r>
              <a:rPr lang="en-AU" b="0" baseline="0">
                <a:solidFill>
                  <a:schemeClr val="tx1">
                    <a:lumMod val="75000"/>
                    <a:lumOff val="25000"/>
                  </a:schemeClr>
                </a:solidFill>
              </a:rPr>
              <a:t>. </a:t>
            </a:r>
            <a:r>
              <a:rPr lang="en-AU">
                <a:solidFill>
                  <a:schemeClr val="tx1">
                    <a:lumMod val="75000"/>
                    <a:lumOff val="25000"/>
                  </a:schemeClr>
                </a:solidFill>
              </a:rPr>
              <a:t>The Toolkit includes learning sequences and </a:t>
            </a:r>
            <a:r>
              <a:rPr lang="en-AU">
                <a:solidFill>
                  <a:schemeClr val="tx1">
                    <a:lumMod val="75000"/>
                    <a:lumOff val="25000"/>
                  </a:schemeClr>
                </a:solidFill>
                <a:hlinkClick r:id="rId4">
                  <a:extLst>
                    <a:ext uri="{A12FA001-AC4F-418D-AE19-62706E023703}">
                      <ahyp:hlinkClr xmlns:ahyp="http://schemas.microsoft.com/office/drawing/2018/hyperlinkcolor" val="tx"/>
                    </a:ext>
                  </a:extLst>
                </a:hlinkClick>
              </a:rPr>
              <a:t>this short film explaining the principles</a:t>
            </a:r>
            <a:r>
              <a:rPr lang="en-AU">
                <a:solidFill>
                  <a:schemeClr val="tx1">
                    <a:lumMod val="75000"/>
                    <a:lumOff val="25000"/>
                  </a:schemeClr>
                </a:solidFill>
              </a:rPr>
              <a:t>: </a:t>
            </a:r>
            <a:r>
              <a:rPr lang="en-AU" b="0" u="sng" baseline="0">
                <a:solidFill>
                  <a:schemeClr val="tx1">
                    <a:lumMod val="75000"/>
                    <a:lumOff val="25000"/>
                  </a:schemeClr>
                </a:solidFill>
              </a:rPr>
              <a:t>https://vimeo.com/744469022</a:t>
            </a:r>
            <a:endParaRPr lang="en-AU">
              <a:solidFill>
                <a:schemeClr val="tx1">
                  <a:lumMod val="75000"/>
                  <a:lumOff val="25000"/>
                </a:schemeClr>
              </a:solidFill>
            </a:endParaRPr>
          </a:p>
          <a:p>
            <a:pPr marL="0" indent="0">
              <a:lnSpc>
                <a:spcPct val="100000"/>
              </a:lnSpc>
              <a:spcBef>
                <a:spcPts val="0"/>
              </a:spcBef>
              <a:buNone/>
            </a:pPr>
            <a:r>
              <a:rPr lang="en-AU" b="1">
                <a:solidFill>
                  <a:schemeClr val="tx1">
                    <a:lumMod val="75000"/>
                    <a:lumOff val="25000"/>
                  </a:schemeClr>
                </a:solidFill>
              </a:rPr>
              <a:t>Discuss</a:t>
            </a:r>
            <a:r>
              <a:rPr lang="en-AU">
                <a:solidFill>
                  <a:schemeClr val="tx1">
                    <a:lumMod val="75000"/>
                    <a:lumOff val="25000"/>
                  </a:schemeClr>
                </a:solidFill>
              </a:rPr>
              <a:t>:</a:t>
            </a:r>
          </a:p>
          <a:p>
            <a:pPr marL="171450" indent="-171450">
              <a:lnSpc>
                <a:spcPct val="100000"/>
              </a:lnSpc>
              <a:spcBef>
                <a:spcPts val="0"/>
              </a:spcBef>
              <a:spcAft>
                <a:spcPts val="0"/>
              </a:spcAft>
              <a:buFont typeface="Arial" panose="020B0604020202020204" pitchFamily="34" charset="0"/>
              <a:buChar char="•"/>
            </a:pPr>
            <a:r>
              <a:rPr lang="en-AU">
                <a:solidFill>
                  <a:schemeClr val="tx1">
                    <a:lumMod val="75000"/>
                    <a:lumOff val="25000"/>
                  </a:schemeClr>
                </a:solidFill>
              </a:rPr>
              <a:t>What do you think “History is calling” means? </a:t>
            </a:r>
          </a:p>
          <a:p>
            <a:pPr marL="171450" indent="-171450">
              <a:lnSpc>
                <a:spcPct val="100000"/>
              </a:lnSpc>
              <a:spcBef>
                <a:spcPts val="0"/>
              </a:spcBef>
              <a:buFont typeface="Arial" panose="020B0604020202020204" pitchFamily="34" charset="0"/>
              <a:buChar char="•"/>
            </a:pPr>
            <a:r>
              <a:rPr lang="en-AU">
                <a:solidFill>
                  <a:schemeClr val="tx1">
                    <a:lumMod val="75000"/>
                    <a:lumOff val="25000"/>
                  </a:schemeClr>
                </a:solidFill>
              </a:rPr>
              <a:t>Why is looking back at the past important for seeing in the present and looking forward to the future?</a:t>
            </a:r>
          </a:p>
          <a:p>
            <a:pPr marL="0" indent="0">
              <a:lnSpc>
                <a:spcPct val="100000"/>
              </a:lnSpc>
              <a:spcBef>
                <a:spcPts val="0"/>
              </a:spcBef>
              <a:buNone/>
            </a:pPr>
            <a:endParaRPr lang="en-AU" sz="900" b="1">
              <a:solidFill>
                <a:schemeClr val="tx1">
                  <a:lumMod val="75000"/>
                  <a:lumOff val="25000"/>
                </a:schemeClr>
              </a:solidFill>
            </a:endParaRPr>
          </a:p>
          <a:p>
            <a:pPr marL="0" indent="0">
              <a:lnSpc>
                <a:spcPct val="100000"/>
              </a:lnSpc>
              <a:spcBef>
                <a:spcPts val="0"/>
              </a:spcBef>
              <a:buNone/>
            </a:pPr>
            <a:r>
              <a:rPr lang="en-AU" sz="900" b="1">
                <a:solidFill>
                  <a:schemeClr val="tx1">
                    <a:lumMod val="75000"/>
                    <a:lumOff val="25000"/>
                  </a:schemeClr>
                </a:solidFill>
              </a:rPr>
              <a:t>Curriculum Links: </a:t>
            </a:r>
            <a:r>
              <a:rPr lang="en-US" sz="900" b="1">
                <a:solidFill>
                  <a:schemeClr val="tx1">
                    <a:lumMod val="75000"/>
                    <a:lumOff val="25000"/>
                  </a:schemeClr>
                </a:solidFill>
              </a:rPr>
              <a:t>Civics and Citizenship F 3–4 </a:t>
            </a:r>
            <a:r>
              <a:rPr lang="en-US" sz="900">
                <a:solidFill>
                  <a:schemeClr val="tx1">
                    <a:lumMod val="75000"/>
                    <a:lumOff val="25000"/>
                  </a:schemeClr>
                </a:solidFill>
                <a:hlinkClick r:id="rId5">
                  <a:extLst>
                    <a:ext uri="{A12FA001-AC4F-418D-AE19-62706E023703}">
                      <ahyp:hlinkClr xmlns:ahyp="http://schemas.microsoft.com/office/drawing/2018/hyperlinkcolor" val="tx"/>
                    </a:ext>
                  </a:extLst>
                </a:hlinkClick>
              </a:rPr>
              <a:t>AC9HS3K06</a:t>
            </a:r>
            <a:r>
              <a:rPr lang="en-US" sz="900">
                <a:solidFill>
                  <a:schemeClr val="tx1">
                    <a:lumMod val="75000"/>
                    <a:lumOff val="25000"/>
                  </a:schemeClr>
                </a:solidFill>
              </a:rPr>
              <a:t>, </a:t>
            </a:r>
            <a:r>
              <a:rPr lang="en-US" sz="900">
                <a:solidFill>
                  <a:schemeClr val="tx1">
                    <a:lumMod val="75000"/>
                    <a:lumOff val="25000"/>
                  </a:schemeClr>
                </a:solidFill>
                <a:hlinkClick r:id="rId6">
                  <a:extLst>
                    <a:ext uri="{A12FA001-AC4F-418D-AE19-62706E023703}">
                      <ahyp:hlinkClr xmlns:ahyp="http://schemas.microsoft.com/office/drawing/2018/hyperlinkcolor" val="tx"/>
                    </a:ext>
                  </a:extLst>
                </a:hlinkClick>
              </a:rPr>
              <a:t>AC9HS3K07</a:t>
            </a:r>
            <a:r>
              <a:rPr lang="en-US" sz="900">
                <a:solidFill>
                  <a:schemeClr val="tx1">
                    <a:lumMod val="75000"/>
                    <a:lumOff val="25000"/>
                  </a:schemeClr>
                </a:solidFill>
              </a:rPr>
              <a:t>, </a:t>
            </a:r>
            <a:r>
              <a:rPr lang="en-US" sz="900">
                <a:solidFill>
                  <a:schemeClr val="tx1">
                    <a:lumMod val="75000"/>
                    <a:lumOff val="25000"/>
                  </a:schemeClr>
                </a:solidFill>
                <a:hlinkClick r:id="rId7">
                  <a:extLst>
                    <a:ext uri="{A12FA001-AC4F-418D-AE19-62706E023703}">
                      <ahyp:hlinkClr xmlns:ahyp="http://schemas.microsoft.com/office/drawing/2018/hyperlinkcolor" val="tx"/>
                    </a:ext>
                  </a:extLst>
                </a:hlinkClick>
              </a:rPr>
              <a:t>AC9HS4K07</a:t>
            </a:r>
            <a:r>
              <a:rPr lang="en-US" sz="900">
                <a:solidFill>
                  <a:schemeClr val="tx1">
                    <a:lumMod val="75000"/>
                    <a:lumOff val="25000"/>
                  </a:schemeClr>
                </a:solidFill>
              </a:rPr>
              <a:t>, </a:t>
            </a:r>
            <a:r>
              <a:rPr lang="en-US" sz="900">
                <a:solidFill>
                  <a:schemeClr val="tx1">
                    <a:lumMod val="75000"/>
                    <a:lumOff val="25000"/>
                  </a:schemeClr>
                </a:solidFill>
                <a:hlinkClick r:id="rId8">
                  <a:extLst>
                    <a:ext uri="{A12FA001-AC4F-418D-AE19-62706E023703}">
                      <ahyp:hlinkClr xmlns:ahyp="http://schemas.microsoft.com/office/drawing/2018/hyperlinkcolor" val="tx"/>
                    </a:ext>
                  </a:extLst>
                </a:hlinkClick>
              </a:rPr>
              <a:t>AC9HS4K08</a:t>
            </a:r>
            <a:r>
              <a:rPr lang="en-US" sz="900">
                <a:solidFill>
                  <a:schemeClr val="tx1">
                    <a:lumMod val="75000"/>
                    <a:lumOff val="25000"/>
                  </a:schemeClr>
                </a:solidFill>
              </a:rPr>
              <a:t>, </a:t>
            </a:r>
            <a:r>
              <a:rPr lang="en-US" sz="900">
                <a:solidFill>
                  <a:schemeClr val="tx1">
                    <a:lumMod val="75000"/>
                    <a:lumOff val="25000"/>
                  </a:schemeClr>
                </a:solidFill>
                <a:hlinkClick r:id="rId9">
                  <a:extLst>
                    <a:ext uri="{A12FA001-AC4F-418D-AE19-62706E023703}">
                      <ahyp:hlinkClr xmlns:ahyp="http://schemas.microsoft.com/office/drawing/2018/hyperlinkcolor" val="tx"/>
                    </a:ext>
                  </a:extLst>
                </a:hlinkClick>
              </a:rPr>
              <a:t>AC9HS4K09</a:t>
            </a:r>
            <a:r>
              <a:rPr lang="en-US" sz="900">
                <a:solidFill>
                  <a:schemeClr val="tx1">
                    <a:lumMod val="75000"/>
                    <a:lumOff val="25000"/>
                  </a:schemeClr>
                </a:solidFill>
              </a:rPr>
              <a:t>.   </a:t>
            </a:r>
            <a:r>
              <a:rPr lang="en-US" sz="900" b="1">
                <a:solidFill>
                  <a:schemeClr val="tx1">
                    <a:lumMod val="75000"/>
                    <a:lumOff val="25000"/>
                  </a:schemeClr>
                </a:solidFill>
              </a:rPr>
              <a:t>Y 5–6 </a:t>
            </a:r>
            <a:r>
              <a:rPr lang="en-US" sz="900">
                <a:solidFill>
                  <a:schemeClr val="tx1">
                    <a:lumMod val="75000"/>
                    <a:lumOff val="25000"/>
                  </a:schemeClr>
                </a:solidFill>
                <a:hlinkClick r:id="rId10">
                  <a:extLst>
                    <a:ext uri="{A12FA001-AC4F-418D-AE19-62706E023703}">
                      <ahyp:hlinkClr xmlns:ahyp="http://schemas.microsoft.com/office/drawing/2018/hyperlinkcolor" val="tx"/>
                    </a:ext>
                  </a:extLst>
                </a:hlinkClick>
              </a:rPr>
              <a:t>AC9HS5K06</a:t>
            </a:r>
            <a:r>
              <a:rPr lang="en-US" sz="900">
                <a:solidFill>
                  <a:schemeClr val="tx1">
                    <a:lumMod val="75000"/>
                    <a:lumOff val="25000"/>
                  </a:schemeClr>
                </a:solidFill>
              </a:rPr>
              <a:t>, </a:t>
            </a:r>
            <a:r>
              <a:rPr lang="en-US" sz="900">
                <a:solidFill>
                  <a:schemeClr val="tx1">
                    <a:lumMod val="75000"/>
                    <a:lumOff val="25000"/>
                  </a:schemeClr>
                </a:solidFill>
                <a:hlinkClick r:id="rId11">
                  <a:extLst>
                    <a:ext uri="{A12FA001-AC4F-418D-AE19-62706E023703}">
                      <ahyp:hlinkClr xmlns:ahyp="http://schemas.microsoft.com/office/drawing/2018/hyperlinkcolor" val="tx"/>
                    </a:ext>
                  </a:extLst>
                </a:hlinkClick>
              </a:rPr>
              <a:t>AC9HS5K07</a:t>
            </a:r>
            <a:r>
              <a:rPr lang="en-US" sz="900">
                <a:solidFill>
                  <a:schemeClr val="tx1">
                    <a:lumMod val="75000"/>
                    <a:lumOff val="25000"/>
                  </a:schemeClr>
                </a:solidFill>
              </a:rPr>
              <a:t>, </a:t>
            </a:r>
            <a:r>
              <a:rPr lang="en-US" sz="900">
                <a:solidFill>
                  <a:schemeClr val="tx1">
                    <a:lumMod val="75000"/>
                    <a:lumOff val="25000"/>
                  </a:schemeClr>
                </a:solidFill>
                <a:hlinkClick r:id="rId12">
                  <a:extLst>
                    <a:ext uri="{A12FA001-AC4F-418D-AE19-62706E023703}">
                      <ahyp:hlinkClr xmlns:ahyp="http://schemas.microsoft.com/office/drawing/2018/hyperlinkcolor" val="tx"/>
                    </a:ext>
                  </a:extLst>
                </a:hlinkClick>
              </a:rPr>
              <a:t>AC9HS6K06</a:t>
            </a:r>
            <a:r>
              <a:rPr lang="en-US" sz="900">
                <a:solidFill>
                  <a:schemeClr val="tx1">
                    <a:lumMod val="75000"/>
                    <a:lumOff val="25000"/>
                  </a:schemeClr>
                </a:solidFill>
              </a:rPr>
              <a:t>.</a:t>
            </a:r>
            <a:endParaRPr lang="en-US" sz="900" b="1">
              <a:solidFill>
                <a:schemeClr val="tx1">
                  <a:lumMod val="75000"/>
                  <a:lumOff val="25000"/>
                </a:schemeClr>
              </a:solidFill>
            </a:endParaRPr>
          </a:p>
          <a:p>
            <a:pPr marL="0" indent="0">
              <a:lnSpc>
                <a:spcPct val="100000"/>
              </a:lnSpc>
              <a:spcBef>
                <a:spcPts val="0"/>
              </a:spcBef>
              <a:buNone/>
            </a:pPr>
            <a:endParaRPr lang="en-AU" sz="900" b="1">
              <a:solidFill>
                <a:schemeClr val="tx1">
                  <a:lumMod val="75000"/>
                  <a:lumOff val="25000"/>
                </a:schemeClr>
              </a:solidFill>
            </a:endParaRPr>
          </a:p>
          <a:p>
            <a:pPr marL="0" indent="0">
              <a:lnSpc>
                <a:spcPct val="100000"/>
              </a:lnSpc>
              <a:spcBef>
                <a:spcPts val="0"/>
              </a:spcBef>
              <a:buNone/>
            </a:pPr>
            <a:r>
              <a:rPr lang="en-AU" sz="900" b="1">
                <a:solidFill>
                  <a:schemeClr val="tx1">
                    <a:lumMod val="75000"/>
                    <a:lumOff val="25000"/>
                  </a:schemeClr>
                </a:solidFill>
              </a:rPr>
              <a:t>Source *</a:t>
            </a:r>
            <a:r>
              <a:rPr lang="en-AU" sz="900">
                <a:solidFill>
                  <a:schemeClr val="tx1">
                    <a:lumMod val="75000"/>
                    <a:lumOff val="25000"/>
                  </a:schemeClr>
                </a:solidFill>
                <a:hlinkClick r:id="rId13">
                  <a:extLst>
                    <a:ext uri="{A12FA001-AC4F-418D-AE19-62706E023703}">
                      <ahyp:hlinkClr xmlns:ahyp="http://schemas.microsoft.com/office/drawing/2018/hyperlinkcolor" val="tx"/>
                    </a:ext>
                  </a:extLst>
                </a:hlinkClick>
              </a:rPr>
              <a:t>The Uluru Statement</a:t>
            </a:r>
            <a:r>
              <a:rPr lang="en-AU" sz="900" b="0">
                <a:solidFill>
                  <a:schemeClr val="tx1">
                    <a:lumMod val="75000"/>
                    <a:lumOff val="25000"/>
                  </a:schemeClr>
                </a:solidFill>
              </a:rPr>
              <a:t> </a:t>
            </a:r>
            <a:r>
              <a:rPr lang="en-AU" sz="900" b="0" u="sng">
                <a:solidFill>
                  <a:schemeClr val="tx1">
                    <a:lumMod val="75000"/>
                    <a:lumOff val="25000"/>
                  </a:schemeClr>
                </a:solidFill>
              </a:rPr>
              <a:t>https://ulurustatement.org</a:t>
            </a:r>
          </a:p>
        </p:txBody>
      </p:sp>
      <p:sp>
        <p:nvSpPr>
          <p:cNvPr id="4" name="Slide Number Placeholder 3"/>
          <p:cNvSpPr>
            <a:spLocks noGrp="1"/>
          </p:cNvSpPr>
          <p:nvPr>
            <p:ph type="sldNum" sz="quarter" idx="5"/>
          </p:nvPr>
        </p:nvSpPr>
        <p:spPr/>
        <p:txBody>
          <a:bodyPr/>
          <a:lstStyle/>
          <a:p>
            <a:fld id="{490689D6-08F4-9246-8340-6E1C330F9F5D}" type="slidenum">
              <a:rPr lang="en-US" smtClean="0"/>
              <a:t>18</a:t>
            </a:fld>
            <a:endParaRPr lang="en-US"/>
          </a:p>
        </p:txBody>
      </p:sp>
    </p:spTree>
    <p:extLst>
      <p:ext uri="{BB962C8B-B14F-4D97-AF65-F5344CB8AC3E}">
        <p14:creationId xmlns:p14="http://schemas.microsoft.com/office/powerpoint/2010/main" val="29065620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14400" eaLnBrk="0" fontAlgn="base" hangingPunct="0">
              <a:lnSpc>
                <a:spcPct val="100000"/>
              </a:lnSpc>
              <a:spcBef>
                <a:spcPts val="0"/>
              </a:spcBef>
              <a:buNone/>
              <a:defRPr/>
            </a:pPr>
            <a:r>
              <a:rPr lang="en-AU" b="1" u="sng">
                <a:solidFill>
                  <a:schemeClr val="tx1">
                    <a:lumMod val="85000"/>
                    <a:lumOff val="15000"/>
                  </a:schemeClr>
                </a:solidFill>
              </a:rPr>
              <a:t>SEE</a:t>
            </a:r>
            <a:r>
              <a:rPr lang="en-AU" b="1">
                <a:solidFill>
                  <a:schemeClr val="tx1">
                    <a:lumMod val="85000"/>
                    <a:lumOff val="15000"/>
                  </a:schemeClr>
                </a:solidFill>
              </a:rPr>
              <a:t> </a:t>
            </a:r>
            <a:r>
              <a:rPr lang="en-AU" b="0">
                <a:solidFill>
                  <a:schemeClr val="tx1">
                    <a:lumMod val="85000"/>
                    <a:lumOff val="15000"/>
                  </a:schemeClr>
                </a:solidFill>
              </a:rPr>
              <a:t>–</a:t>
            </a:r>
            <a:r>
              <a:rPr lang="en-AU" b="1">
                <a:solidFill>
                  <a:schemeClr val="tx1">
                    <a:lumMod val="85000"/>
                    <a:lumOff val="15000"/>
                  </a:schemeClr>
                </a:solidFill>
              </a:rPr>
              <a:t> </a:t>
            </a:r>
            <a:r>
              <a:rPr lang="en-AU" b="1" u="sng">
                <a:solidFill>
                  <a:schemeClr val="tx1">
                    <a:lumMod val="85000"/>
                    <a:lumOff val="15000"/>
                  </a:schemeClr>
                </a:solidFill>
              </a:rPr>
              <a:t>JUDGE</a:t>
            </a:r>
            <a:r>
              <a:rPr lang="en-AU" b="1">
                <a:solidFill>
                  <a:schemeClr val="tx1">
                    <a:lumMod val="85000"/>
                    <a:lumOff val="15000"/>
                  </a:schemeClr>
                </a:solidFill>
              </a:rPr>
              <a:t> </a:t>
            </a:r>
            <a:r>
              <a:rPr lang="en-AU" b="0">
                <a:solidFill>
                  <a:schemeClr val="tx1">
                    <a:lumMod val="85000"/>
                    <a:lumOff val="15000"/>
                  </a:schemeClr>
                </a:solidFill>
              </a:rPr>
              <a:t>–</a:t>
            </a:r>
            <a:r>
              <a:rPr lang="en-AU" b="1">
                <a:solidFill>
                  <a:schemeClr val="tx1">
                    <a:lumMod val="85000"/>
                    <a:lumOff val="15000"/>
                  </a:schemeClr>
                </a:solidFill>
              </a:rPr>
              <a:t> </a:t>
            </a:r>
            <a:r>
              <a:rPr lang="en-AU" b="0">
                <a:solidFill>
                  <a:schemeClr val="tx1">
                    <a:lumMod val="85000"/>
                    <a:lumOff val="15000"/>
                  </a:schemeClr>
                </a:solidFill>
              </a:rPr>
              <a:t>ACT – PRAY</a:t>
            </a:r>
          </a:p>
          <a:p>
            <a:pPr marL="0" indent="0" defTabSz="914400" eaLnBrk="0" fontAlgn="base" hangingPunct="0">
              <a:lnSpc>
                <a:spcPct val="100000"/>
              </a:lnSpc>
              <a:spcBef>
                <a:spcPts val="0"/>
              </a:spcBef>
              <a:buNone/>
              <a:defRPr/>
            </a:pPr>
            <a:endParaRPr lang="en-AU" b="0">
              <a:solidFill>
                <a:schemeClr val="tx1">
                  <a:lumMod val="85000"/>
                  <a:lumOff val="15000"/>
                </a:schemeClr>
              </a:solidFill>
            </a:endParaRPr>
          </a:p>
          <a:p>
            <a:pPr marL="0" indent="0">
              <a:lnSpc>
                <a:spcPct val="100000"/>
              </a:lnSpc>
              <a:spcBef>
                <a:spcPts val="0"/>
              </a:spcBef>
              <a:buNone/>
            </a:pPr>
            <a:r>
              <a:rPr lang="en-AU" b="1">
                <a:solidFill>
                  <a:schemeClr val="tx1">
                    <a:lumMod val="85000"/>
                    <a:lumOff val="15000"/>
                  </a:schemeClr>
                </a:solidFill>
              </a:rPr>
              <a:t>See</a:t>
            </a:r>
            <a:r>
              <a:rPr lang="en-AU">
                <a:solidFill>
                  <a:schemeClr val="tx1">
                    <a:lumMod val="85000"/>
                    <a:lumOff val="15000"/>
                  </a:schemeClr>
                </a:solidFill>
              </a:rPr>
              <a:t> Thomas Mayor read his book, </a:t>
            </a:r>
            <a:r>
              <a:rPr lang="en-AU" i="1">
                <a:solidFill>
                  <a:schemeClr val="tx1">
                    <a:lumMod val="85000"/>
                    <a:lumOff val="15000"/>
                  </a:schemeClr>
                </a:solidFill>
                <a:hlinkClick r:id="rId3">
                  <a:extLst>
                    <a:ext uri="{A12FA001-AC4F-418D-AE19-62706E023703}">
                      <ahyp:hlinkClr xmlns:ahyp="http://schemas.microsoft.com/office/drawing/2018/hyperlinkcolor" val="tx"/>
                    </a:ext>
                  </a:extLst>
                </a:hlinkClick>
              </a:rPr>
              <a:t>Finding Our Heart</a:t>
            </a:r>
            <a:r>
              <a:rPr lang="en-AU" i="1">
                <a:solidFill>
                  <a:schemeClr val="tx1">
                    <a:lumMod val="85000"/>
                    <a:lumOff val="15000"/>
                  </a:schemeClr>
                </a:solidFill>
              </a:rPr>
              <a:t>: </a:t>
            </a:r>
            <a:r>
              <a:rPr lang="en-AU" i="0" u="sng" baseline="0">
                <a:solidFill>
                  <a:schemeClr val="tx1">
                    <a:lumMod val="85000"/>
                    <a:lumOff val="15000"/>
                  </a:schemeClr>
                </a:solidFill>
              </a:rPr>
              <a:t>https://www.youtube.com/watch?v=MEqbxdtS13Q</a:t>
            </a:r>
            <a:endParaRPr lang="en-AU" u="sng">
              <a:solidFill>
                <a:schemeClr val="tx1">
                  <a:lumMod val="85000"/>
                  <a:lumOff val="15000"/>
                </a:schemeClr>
              </a:solidFill>
            </a:endParaRPr>
          </a:p>
          <a:p>
            <a:pPr marL="0" indent="0">
              <a:lnSpc>
                <a:spcPct val="100000"/>
              </a:lnSpc>
              <a:spcBef>
                <a:spcPts val="0"/>
              </a:spcBef>
              <a:buNone/>
            </a:pPr>
            <a:r>
              <a:rPr lang="en-AU" b="1">
                <a:solidFill>
                  <a:schemeClr val="tx1">
                    <a:lumMod val="85000"/>
                    <a:lumOff val="15000"/>
                  </a:schemeClr>
                </a:solidFill>
              </a:rPr>
              <a:t>Discuss: </a:t>
            </a:r>
          </a:p>
          <a:p>
            <a:pPr marL="171450" indent="-171450">
              <a:lnSpc>
                <a:spcPct val="100000"/>
              </a:lnSpc>
              <a:spcBef>
                <a:spcPts val="0"/>
              </a:spcBef>
              <a:spcAft>
                <a:spcPts val="0"/>
              </a:spcAft>
              <a:buFont typeface="Arial" panose="020B0604020202020204" pitchFamily="34" charset="0"/>
              <a:buChar char="•"/>
            </a:pPr>
            <a:r>
              <a:rPr lang="en-AU">
                <a:solidFill>
                  <a:schemeClr val="tx1">
                    <a:lumMod val="85000"/>
                    <a:lumOff val="15000"/>
                  </a:schemeClr>
                </a:solidFill>
              </a:rPr>
              <a:t>The author says that his book is “For the children who will teach us how to find our collective heart.” What do you think the author means by “collective heart”?</a:t>
            </a:r>
          </a:p>
          <a:p>
            <a:pPr marL="171450" indent="-171450">
              <a:lnSpc>
                <a:spcPct val="100000"/>
              </a:lnSpc>
              <a:spcBef>
                <a:spcPts val="0"/>
              </a:spcBef>
              <a:spcAft>
                <a:spcPts val="0"/>
              </a:spcAft>
              <a:buFont typeface="Arial" panose="020B0604020202020204" pitchFamily="34" charset="0"/>
              <a:buChar char="•"/>
            </a:pPr>
            <a:r>
              <a:rPr lang="en-AU">
                <a:solidFill>
                  <a:schemeClr val="tx1">
                    <a:lumMod val="85000"/>
                    <a:lumOff val="15000"/>
                  </a:schemeClr>
                </a:solidFill>
              </a:rPr>
              <a:t>Where is “the heart of the nation”?</a:t>
            </a:r>
          </a:p>
          <a:p>
            <a:pPr marL="171450" indent="-171450">
              <a:lnSpc>
                <a:spcPct val="100000"/>
              </a:lnSpc>
              <a:spcBef>
                <a:spcPts val="0"/>
              </a:spcBef>
              <a:buFont typeface="Arial" panose="020B0604020202020204" pitchFamily="34" charset="0"/>
              <a:buChar char="•"/>
            </a:pPr>
            <a:r>
              <a:rPr lang="en-AU">
                <a:solidFill>
                  <a:schemeClr val="tx1">
                    <a:lumMod val="85000"/>
                    <a:lumOff val="15000"/>
                  </a:schemeClr>
                </a:solidFill>
              </a:rPr>
              <a:t>How will you share what you’ve learnt about The Uluru Statement From the Heart with others in your family, friendship circles and school community?</a:t>
            </a:r>
          </a:p>
          <a:p>
            <a:pPr marL="0" indent="0">
              <a:lnSpc>
                <a:spcPct val="100000"/>
              </a:lnSpc>
              <a:spcBef>
                <a:spcPts val="0"/>
              </a:spcBef>
              <a:buNone/>
            </a:pPr>
            <a:endParaRPr lang="en-AU" sz="900" b="1">
              <a:solidFill>
                <a:schemeClr val="tx1">
                  <a:lumMod val="85000"/>
                  <a:lumOff val="15000"/>
                </a:schemeClr>
              </a:solidFill>
            </a:endParaRPr>
          </a:p>
          <a:p>
            <a:pPr marL="0" indent="0">
              <a:lnSpc>
                <a:spcPct val="100000"/>
              </a:lnSpc>
              <a:spcBef>
                <a:spcPts val="0"/>
              </a:spcBef>
              <a:buNone/>
            </a:pPr>
            <a:r>
              <a:rPr lang="en-AU" sz="900" b="1">
                <a:solidFill>
                  <a:schemeClr val="tx1">
                    <a:lumMod val="85000"/>
                    <a:lumOff val="15000"/>
                  </a:schemeClr>
                </a:solidFill>
              </a:rPr>
              <a:t>Curriculum Links: </a:t>
            </a:r>
            <a:r>
              <a:rPr lang="en-AU" sz="900">
                <a:solidFill>
                  <a:schemeClr val="tx1">
                    <a:lumMod val="85000"/>
                    <a:lumOff val="15000"/>
                  </a:schemeClr>
                </a:solidFill>
                <a:hlinkClick r:id="rId4">
                  <a:extLst>
                    <a:ext uri="{A12FA001-AC4F-418D-AE19-62706E023703}">
                      <ahyp:hlinkClr xmlns:ahyp="http://schemas.microsoft.com/office/drawing/2018/hyperlinkcolor" val="tx"/>
                    </a:ext>
                  </a:extLst>
                </a:hlinkClick>
              </a:rPr>
              <a:t>Aboriginal and Torres Strait Islander histories and cultures</a:t>
            </a:r>
            <a:r>
              <a:rPr lang="en-AU" sz="900">
                <a:solidFill>
                  <a:schemeClr val="tx1">
                    <a:lumMod val="85000"/>
                    <a:lumOff val="15000"/>
                  </a:schemeClr>
                </a:solidFill>
              </a:rPr>
              <a:t>, </a:t>
            </a:r>
            <a:r>
              <a:rPr lang="en-AU" sz="900">
                <a:solidFill>
                  <a:schemeClr val="tx1">
                    <a:lumMod val="85000"/>
                    <a:lumOff val="15000"/>
                  </a:schemeClr>
                </a:solidFill>
                <a:hlinkClick r:id="rId5">
                  <a:extLst>
                    <a:ext uri="{A12FA001-AC4F-418D-AE19-62706E023703}">
                      <ahyp:hlinkClr xmlns:ahyp="http://schemas.microsoft.com/office/drawing/2018/hyperlinkcolor" val="tx"/>
                    </a:ext>
                  </a:extLst>
                </a:hlinkClick>
              </a:rPr>
              <a:t>Intercultural Understanding</a:t>
            </a:r>
            <a:r>
              <a:rPr lang="en-AU" sz="900" b="1">
                <a:solidFill>
                  <a:schemeClr val="tx1">
                    <a:lumMod val="85000"/>
                    <a:lumOff val="15000"/>
                  </a:schemeClr>
                </a:solidFill>
              </a:rPr>
              <a:t>. English </a:t>
            </a:r>
            <a:r>
              <a:rPr lang="en-US" sz="900" b="1">
                <a:solidFill>
                  <a:schemeClr val="tx1">
                    <a:lumMod val="85000"/>
                    <a:lumOff val="15000"/>
                  </a:schemeClr>
                </a:solidFill>
              </a:rPr>
              <a:t>F–2</a:t>
            </a:r>
            <a:r>
              <a:rPr lang="en-US" sz="900">
                <a:solidFill>
                  <a:schemeClr val="tx1">
                    <a:lumMod val="85000"/>
                    <a:lumOff val="15000"/>
                  </a:schemeClr>
                </a:solidFill>
              </a:rPr>
              <a:t> </a:t>
            </a:r>
            <a:r>
              <a:rPr lang="en-US" sz="900">
                <a:solidFill>
                  <a:schemeClr val="tx1">
                    <a:lumMod val="85000"/>
                    <a:lumOff val="15000"/>
                  </a:schemeClr>
                </a:solidFill>
                <a:hlinkClick r:id="rId6">
                  <a:extLst>
                    <a:ext uri="{A12FA001-AC4F-418D-AE19-62706E023703}">
                      <ahyp:hlinkClr xmlns:ahyp="http://schemas.microsoft.com/office/drawing/2018/hyperlinkcolor" val="tx"/>
                    </a:ext>
                  </a:extLst>
                </a:hlinkClick>
              </a:rPr>
              <a:t>AC9EFLE01</a:t>
            </a:r>
            <a:r>
              <a:rPr lang="en-US" sz="900">
                <a:solidFill>
                  <a:schemeClr val="tx1">
                    <a:lumMod val="85000"/>
                    <a:lumOff val="15000"/>
                  </a:schemeClr>
                </a:solidFill>
              </a:rPr>
              <a:t>, </a:t>
            </a:r>
            <a:r>
              <a:rPr lang="en-US" sz="900">
                <a:solidFill>
                  <a:schemeClr val="tx1">
                    <a:lumMod val="85000"/>
                    <a:lumOff val="15000"/>
                  </a:schemeClr>
                </a:solidFill>
                <a:hlinkClick r:id="rId7">
                  <a:extLst>
                    <a:ext uri="{A12FA001-AC4F-418D-AE19-62706E023703}">
                      <ahyp:hlinkClr xmlns:ahyp="http://schemas.microsoft.com/office/drawing/2018/hyperlinkcolor" val="tx"/>
                    </a:ext>
                  </a:extLst>
                </a:hlinkClick>
              </a:rPr>
              <a:t>AC9EFLA08</a:t>
            </a:r>
            <a:r>
              <a:rPr lang="en-US" sz="900">
                <a:solidFill>
                  <a:schemeClr val="tx1">
                    <a:lumMod val="85000"/>
                    <a:lumOff val="15000"/>
                  </a:schemeClr>
                </a:solidFill>
              </a:rPr>
              <a:t>, </a:t>
            </a:r>
            <a:r>
              <a:rPr lang="en-US" sz="900">
                <a:solidFill>
                  <a:schemeClr val="tx1">
                    <a:lumMod val="85000"/>
                    <a:lumOff val="15000"/>
                  </a:schemeClr>
                </a:solidFill>
                <a:hlinkClick r:id="rId8">
                  <a:extLst>
                    <a:ext uri="{A12FA001-AC4F-418D-AE19-62706E023703}">
                      <ahyp:hlinkClr xmlns:ahyp="http://schemas.microsoft.com/office/drawing/2018/hyperlinkcolor" val="tx"/>
                    </a:ext>
                  </a:extLst>
                </a:hlinkClick>
              </a:rPr>
              <a:t>AC9E1LA07</a:t>
            </a:r>
            <a:r>
              <a:rPr lang="en-US" sz="900">
                <a:solidFill>
                  <a:schemeClr val="tx1">
                    <a:lumMod val="85000"/>
                    <a:lumOff val="15000"/>
                  </a:schemeClr>
                </a:solidFill>
              </a:rPr>
              <a:t>, </a:t>
            </a:r>
            <a:r>
              <a:rPr lang="en-US" sz="900">
                <a:solidFill>
                  <a:schemeClr val="tx1">
                    <a:lumMod val="85000"/>
                    <a:lumOff val="15000"/>
                  </a:schemeClr>
                </a:solidFill>
                <a:hlinkClick r:id="rId9">
                  <a:extLst>
                    <a:ext uri="{A12FA001-AC4F-418D-AE19-62706E023703}">
                      <ahyp:hlinkClr xmlns:ahyp="http://schemas.microsoft.com/office/drawing/2018/hyperlinkcolor" val="tx"/>
                    </a:ext>
                  </a:extLst>
                </a:hlinkClick>
              </a:rPr>
              <a:t>AC9E1LE01</a:t>
            </a:r>
            <a:r>
              <a:rPr lang="en-US" sz="900">
                <a:solidFill>
                  <a:schemeClr val="tx1">
                    <a:lumMod val="85000"/>
                    <a:lumOff val="15000"/>
                  </a:schemeClr>
                </a:solidFill>
              </a:rPr>
              <a:t>, </a:t>
            </a:r>
            <a:r>
              <a:rPr lang="en-US" sz="900">
                <a:solidFill>
                  <a:schemeClr val="tx1">
                    <a:lumMod val="85000"/>
                    <a:lumOff val="15000"/>
                  </a:schemeClr>
                </a:solidFill>
                <a:hlinkClick r:id="rId10">
                  <a:extLst>
                    <a:ext uri="{A12FA001-AC4F-418D-AE19-62706E023703}">
                      <ahyp:hlinkClr xmlns:ahyp="http://schemas.microsoft.com/office/drawing/2018/hyperlinkcolor" val="tx"/>
                    </a:ext>
                  </a:extLst>
                </a:hlinkClick>
              </a:rPr>
              <a:t>AC9E2LE01</a:t>
            </a:r>
            <a:r>
              <a:rPr lang="en-US" sz="900">
                <a:solidFill>
                  <a:schemeClr val="tx1">
                    <a:lumMod val="85000"/>
                    <a:lumOff val="15000"/>
                  </a:schemeClr>
                </a:solidFill>
              </a:rPr>
              <a:t>. </a:t>
            </a:r>
            <a:r>
              <a:rPr lang="en-US" sz="900" b="1">
                <a:solidFill>
                  <a:schemeClr val="tx1">
                    <a:lumMod val="85000"/>
                    <a:lumOff val="15000"/>
                  </a:schemeClr>
                </a:solidFill>
              </a:rPr>
              <a:t>Y 3–4 </a:t>
            </a:r>
            <a:r>
              <a:rPr lang="en-US" sz="900">
                <a:solidFill>
                  <a:schemeClr val="tx1">
                    <a:lumMod val="85000"/>
                    <a:lumOff val="15000"/>
                  </a:schemeClr>
                </a:solidFill>
                <a:hlinkClick r:id="rId11">
                  <a:extLst>
                    <a:ext uri="{A12FA001-AC4F-418D-AE19-62706E023703}">
                      <ahyp:hlinkClr xmlns:ahyp="http://schemas.microsoft.com/office/drawing/2018/hyperlinkcolor" val="tx"/>
                    </a:ext>
                  </a:extLst>
                </a:hlinkClick>
              </a:rPr>
              <a:t>AC9E3LE01</a:t>
            </a:r>
            <a:r>
              <a:rPr lang="en-US" sz="900">
                <a:solidFill>
                  <a:schemeClr val="tx1">
                    <a:lumMod val="85000"/>
                    <a:lumOff val="15000"/>
                  </a:schemeClr>
                </a:solidFill>
              </a:rPr>
              <a:t>, </a:t>
            </a:r>
            <a:r>
              <a:rPr lang="en-US" sz="900">
                <a:solidFill>
                  <a:schemeClr val="tx1">
                    <a:lumMod val="85000"/>
                    <a:lumOff val="15000"/>
                  </a:schemeClr>
                </a:solidFill>
                <a:hlinkClick r:id="rId12">
                  <a:extLst>
                    <a:ext uri="{A12FA001-AC4F-418D-AE19-62706E023703}">
                      <ahyp:hlinkClr xmlns:ahyp="http://schemas.microsoft.com/office/drawing/2018/hyperlinkcolor" val="tx"/>
                    </a:ext>
                  </a:extLst>
                </a:hlinkClick>
              </a:rPr>
              <a:t>AC9E4LE01</a:t>
            </a:r>
            <a:r>
              <a:rPr lang="en-US" sz="900">
                <a:solidFill>
                  <a:schemeClr val="tx1">
                    <a:lumMod val="85000"/>
                    <a:lumOff val="15000"/>
                  </a:schemeClr>
                </a:solidFill>
              </a:rPr>
              <a:t>.    </a:t>
            </a:r>
            <a:r>
              <a:rPr lang="en-US" sz="900" b="1">
                <a:solidFill>
                  <a:schemeClr val="tx1">
                    <a:lumMod val="85000"/>
                    <a:lumOff val="15000"/>
                  </a:schemeClr>
                </a:solidFill>
              </a:rPr>
              <a:t>Y 5–6</a:t>
            </a:r>
            <a:r>
              <a:rPr lang="en-US" sz="900">
                <a:solidFill>
                  <a:schemeClr val="tx1">
                    <a:lumMod val="85000"/>
                    <a:lumOff val="15000"/>
                  </a:schemeClr>
                </a:solidFill>
              </a:rPr>
              <a:t> </a:t>
            </a:r>
            <a:r>
              <a:rPr lang="en-US" sz="900">
                <a:solidFill>
                  <a:schemeClr val="tx1">
                    <a:lumMod val="85000"/>
                    <a:lumOff val="15000"/>
                  </a:schemeClr>
                </a:solidFill>
                <a:hlinkClick r:id="rId13">
                  <a:extLst>
                    <a:ext uri="{A12FA001-AC4F-418D-AE19-62706E023703}">
                      <ahyp:hlinkClr xmlns:ahyp="http://schemas.microsoft.com/office/drawing/2018/hyperlinkcolor" val="tx"/>
                    </a:ext>
                  </a:extLst>
                </a:hlinkClick>
              </a:rPr>
              <a:t>AC9E5LE01</a:t>
            </a:r>
            <a:r>
              <a:rPr lang="en-US" sz="900">
                <a:solidFill>
                  <a:schemeClr val="tx1">
                    <a:lumMod val="85000"/>
                    <a:lumOff val="15000"/>
                  </a:schemeClr>
                </a:solidFill>
              </a:rPr>
              <a:t>, </a:t>
            </a:r>
            <a:r>
              <a:rPr lang="en-US" sz="900">
                <a:solidFill>
                  <a:schemeClr val="tx1">
                    <a:lumMod val="85000"/>
                    <a:lumOff val="15000"/>
                  </a:schemeClr>
                </a:solidFill>
                <a:hlinkClick r:id="rId14">
                  <a:extLst>
                    <a:ext uri="{A12FA001-AC4F-418D-AE19-62706E023703}">
                      <ahyp:hlinkClr xmlns:ahyp="http://schemas.microsoft.com/office/drawing/2018/hyperlinkcolor" val="tx"/>
                    </a:ext>
                  </a:extLst>
                </a:hlinkClick>
              </a:rPr>
              <a:t>AC9E6LE01</a:t>
            </a:r>
            <a:r>
              <a:rPr lang="en-US" sz="900">
                <a:solidFill>
                  <a:schemeClr val="tx1">
                    <a:lumMod val="85000"/>
                    <a:lumOff val="15000"/>
                  </a:schemeClr>
                </a:solidFill>
              </a:rPr>
              <a:t>.</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900" b="1">
              <a:solidFill>
                <a:schemeClr val="tx1">
                  <a:lumMod val="85000"/>
                  <a:lumOff val="15000"/>
                </a:schemeClr>
              </a:solidFill>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900" b="1">
                <a:solidFill>
                  <a:schemeClr val="tx1">
                    <a:lumMod val="85000"/>
                    <a:lumOff val="15000"/>
                  </a:schemeClr>
                </a:solidFill>
              </a:rPr>
              <a:t>Source </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900" b="1">
                <a:solidFill>
                  <a:schemeClr val="tx1">
                    <a:lumMod val="85000"/>
                    <a:lumOff val="15000"/>
                  </a:schemeClr>
                </a:solidFill>
              </a:rPr>
              <a:t>* </a:t>
            </a:r>
            <a:r>
              <a:rPr lang="en-AU" sz="900">
                <a:solidFill>
                  <a:schemeClr val="tx1">
                    <a:lumMod val="85000"/>
                    <a:lumOff val="15000"/>
                  </a:schemeClr>
                </a:solidFill>
                <a:hlinkClick r:id="rId15">
                  <a:extLst>
                    <a:ext uri="{A12FA001-AC4F-418D-AE19-62706E023703}">
                      <ahyp:hlinkClr xmlns:ahyp="http://schemas.microsoft.com/office/drawing/2018/hyperlinkcolor" val="tx"/>
                    </a:ext>
                  </a:extLst>
                </a:hlinkClick>
              </a:rPr>
              <a:t>The Uluru Statement</a:t>
            </a:r>
            <a:r>
              <a:rPr lang="en-AU" sz="900">
                <a:solidFill>
                  <a:schemeClr val="tx1">
                    <a:lumMod val="85000"/>
                    <a:lumOff val="15000"/>
                  </a:schemeClr>
                </a:solidFill>
              </a:rPr>
              <a:t> </a:t>
            </a:r>
            <a:r>
              <a:rPr lang="en-AU" sz="900" b="0">
                <a:solidFill>
                  <a:schemeClr val="tx1">
                    <a:lumMod val="85000"/>
                    <a:lumOff val="15000"/>
                  </a:schemeClr>
                </a:solidFill>
              </a:rPr>
              <a:t>https://ulurustatement.org/education/faqs/</a:t>
            </a:r>
          </a:p>
        </p:txBody>
      </p:sp>
      <p:sp>
        <p:nvSpPr>
          <p:cNvPr id="4" name="Slide Number Placeholder 3"/>
          <p:cNvSpPr>
            <a:spLocks noGrp="1"/>
          </p:cNvSpPr>
          <p:nvPr>
            <p:ph type="sldNum" sz="quarter" idx="5"/>
          </p:nvPr>
        </p:nvSpPr>
        <p:spPr/>
        <p:txBody>
          <a:bodyPr/>
          <a:lstStyle/>
          <a:p>
            <a:fld id="{490689D6-08F4-9246-8340-6E1C330F9F5D}" type="slidenum">
              <a:rPr lang="en-US" smtClean="0"/>
              <a:t>19</a:t>
            </a:fld>
            <a:endParaRPr lang="en-US"/>
          </a:p>
        </p:txBody>
      </p:sp>
    </p:spTree>
    <p:extLst>
      <p:ext uri="{BB962C8B-B14F-4D97-AF65-F5344CB8AC3E}">
        <p14:creationId xmlns:p14="http://schemas.microsoft.com/office/powerpoint/2010/main" val="30390986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2</a:t>
            </a:fld>
            <a:endParaRPr lang="en-US"/>
          </a:p>
        </p:txBody>
      </p:sp>
    </p:spTree>
    <p:extLst>
      <p:ext uri="{BB962C8B-B14F-4D97-AF65-F5344CB8AC3E}">
        <p14:creationId xmlns:p14="http://schemas.microsoft.com/office/powerpoint/2010/main" val="21662195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14400" eaLnBrk="0" fontAlgn="base" hangingPunct="0">
              <a:lnSpc>
                <a:spcPct val="100000"/>
              </a:lnSpc>
              <a:spcBef>
                <a:spcPts val="0"/>
              </a:spcBef>
              <a:buNone/>
              <a:defRPr/>
            </a:pPr>
            <a:r>
              <a:rPr lang="en-AU" b="0">
                <a:solidFill>
                  <a:schemeClr val="tx1">
                    <a:lumMod val="85000"/>
                    <a:lumOff val="15000"/>
                  </a:schemeClr>
                </a:solidFill>
              </a:rPr>
              <a:t>SEE – </a:t>
            </a:r>
            <a:r>
              <a:rPr lang="en-AU" b="1" u="sng">
                <a:solidFill>
                  <a:schemeClr val="tx1">
                    <a:lumMod val="85000"/>
                    <a:lumOff val="15000"/>
                  </a:schemeClr>
                </a:solidFill>
              </a:rPr>
              <a:t>JUDGE</a:t>
            </a:r>
            <a:r>
              <a:rPr lang="en-AU" b="1">
                <a:solidFill>
                  <a:schemeClr val="tx1">
                    <a:lumMod val="85000"/>
                    <a:lumOff val="15000"/>
                  </a:schemeClr>
                </a:solidFill>
              </a:rPr>
              <a:t> </a:t>
            </a:r>
            <a:r>
              <a:rPr lang="en-AU" b="0">
                <a:solidFill>
                  <a:schemeClr val="tx1">
                    <a:lumMod val="85000"/>
                    <a:lumOff val="15000"/>
                  </a:schemeClr>
                </a:solidFill>
              </a:rPr>
              <a:t>– ACT – PRAY </a:t>
            </a:r>
          </a:p>
          <a:p>
            <a:pPr marL="0" indent="0">
              <a:lnSpc>
                <a:spcPct val="100000"/>
              </a:lnSpc>
              <a:buNone/>
            </a:pPr>
            <a:endParaRPr lang="en-AU" b="1">
              <a:solidFill>
                <a:schemeClr val="tx1">
                  <a:lumMod val="85000"/>
                  <a:lumOff val="15000"/>
                </a:schemeClr>
              </a:solidFill>
            </a:endParaRPr>
          </a:p>
          <a:p>
            <a:pPr marL="0" indent="0">
              <a:lnSpc>
                <a:spcPct val="100000"/>
              </a:lnSpc>
              <a:buNone/>
            </a:pPr>
            <a:r>
              <a:rPr lang="en-AU" b="1">
                <a:solidFill>
                  <a:schemeClr val="tx1">
                    <a:lumMod val="85000"/>
                    <a:lumOff val="15000"/>
                  </a:schemeClr>
                </a:solidFill>
              </a:rPr>
              <a:t>Discuss</a:t>
            </a:r>
            <a:r>
              <a:rPr lang="en-AU">
                <a:solidFill>
                  <a:schemeClr val="tx1">
                    <a:lumMod val="85000"/>
                    <a:lumOff val="15000"/>
                  </a:schemeClr>
                </a:solidFill>
              </a:rPr>
              <a:t>: </a:t>
            </a:r>
          </a:p>
          <a:p>
            <a:pPr marL="171450" indent="-171450">
              <a:lnSpc>
                <a:spcPct val="100000"/>
              </a:lnSpc>
              <a:spcBef>
                <a:spcPts val="0"/>
              </a:spcBef>
              <a:spcAft>
                <a:spcPts val="0"/>
              </a:spcAft>
              <a:buFont typeface="Arial" panose="020B0604020202020204" pitchFamily="34" charset="0"/>
              <a:buChar char="•"/>
            </a:pPr>
            <a:r>
              <a:rPr lang="en-AU">
                <a:solidFill>
                  <a:schemeClr val="tx1">
                    <a:lumMod val="85000"/>
                    <a:lumOff val="15000"/>
                  </a:schemeClr>
                </a:solidFill>
              </a:rPr>
              <a:t>Why is a First Nations Voice important? List as many reasons as you can think of.</a:t>
            </a:r>
          </a:p>
          <a:p>
            <a:pPr marL="171450" indent="-171450">
              <a:lnSpc>
                <a:spcPct val="100000"/>
              </a:lnSpc>
              <a:spcBef>
                <a:spcPts val="0"/>
              </a:spcBef>
              <a:buFont typeface="Arial" panose="020B0604020202020204" pitchFamily="34" charset="0"/>
              <a:buChar char="•"/>
            </a:pPr>
            <a:r>
              <a:rPr lang="en-AU">
                <a:solidFill>
                  <a:schemeClr val="tx1">
                    <a:lumMod val="85000"/>
                    <a:lumOff val="15000"/>
                  </a:schemeClr>
                </a:solidFill>
              </a:rPr>
              <a:t>How will a First Nations Voice and a Makarrata Commission help First Nations People to better participate in decisions that affect their lives? </a:t>
            </a:r>
          </a:p>
          <a:p>
            <a:pPr marL="0" indent="0" defTabSz="914400" eaLnBrk="0" fontAlgn="base" hangingPunct="0">
              <a:lnSpc>
                <a:spcPct val="100000"/>
              </a:lnSpc>
              <a:spcBef>
                <a:spcPct val="30000"/>
              </a:spcBef>
              <a:buNone/>
              <a:defRPr/>
            </a:pPr>
            <a:endParaRPr lang="en-AU" sz="900" b="1">
              <a:solidFill>
                <a:schemeClr val="tx1">
                  <a:lumMod val="85000"/>
                  <a:lumOff val="15000"/>
                </a:schemeClr>
              </a:solidFill>
            </a:endParaRPr>
          </a:p>
          <a:p>
            <a:pPr marL="0" indent="0" defTabSz="914400" eaLnBrk="0" fontAlgn="base" hangingPunct="0">
              <a:lnSpc>
                <a:spcPct val="100000"/>
              </a:lnSpc>
              <a:spcBef>
                <a:spcPct val="30000"/>
              </a:spcBef>
              <a:buNone/>
              <a:defRPr/>
            </a:pPr>
            <a:r>
              <a:rPr lang="en-AU" sz="900" b="1">
                <a:solidFill>
                  <a:schemeClr val="tx1">
                    <a:lumMod val="85000"/>
                    <a:lumOff val="15000"/>
                  </a:schemeClr>
                </a:solidFill>
              </a:rPr>
              <a:t>Curriculum Links: </a:t>
            </a:r>
            <a:r>
              <a:rPr lang="en-US" sz="900" b="1">
                <a:solidFill>
                  <a:schemeClr val="tx1">
                    <a:lumMod val="85000"/>
                    <a:lumOff val="15000"/>
                  </a:schemeClr>
                </a:solidFill>
              </a:rPr>
              <a:t>Civics and Citizenship F 3–4 </a:t>
            </a:r>
            <a:r>
              <a:rPr lang="en-US" sz="900">
                <a:solidFill>
                  <a:schemeClr val="tx1">
                    <a:lumMod val="85000"/>
                    <a:lumOff val="15000"/>
                  </a:schemeClr>
                </a:solidFill>
                <a:hlinkClick r:id="rId3">
                  <a:extLst>
                    <a:ext uri="{A12FA001-AC4F-418D-AE19-62706E023703}">
                      <ahyp:hlinkClr xmlns:ahyp="http://schemas.microsoft.com/office/drawing/2018/hyperlinkcolor" val="tx"/>
                    </a:ext>
                  </a:extLst>
                </a:hlinkClick>
              </a:rPr>
              <a:t>AC9HS3K06</a:t>
            </a:r>
            <a:r>
              <a:rPr lang="en-US" sz="900">
                <a:solidFill>
                  <a:schemeClr val="tx1">
                    <a:lumMod val="85000"/>
                    <a:lumOff val="15000"/>
                  </a:schemeClr>
                </a:solidFill>
              </a:rPr>
              <a:t>, </a:t>
            </a:r>
            <a:r>
              <a:rPr lang="en-US" sz="900">
                <a:solidFill>
                  <a:schemeClr val="tx1">
                    <a:lumMod val="85000"/>
                    <a:lumOff val="15000"/>
                  </a:schemeClr>
                </a:solidFill>
                <a:hlinkClick r:id="rId4">
                  <a:extLst>
                    <a:ext uri="{A12FA001-AC4F-418D-AE19-62706E023703}">
                      <ahyp:hlinkClr xmlns:ahyp="http://schemas.microsoft.com/office/drawing/2018/hyperlinkcolor" val="tx"/>
                    </a:ext>
                  </a:extLst>
                </a:hlinkClick>
              </a:rPr>
              <a:t>AC9HS3K07</a:t>
            </a:r>
            <a:r>
              <a:rPr lang="en-US" sz="900">
                <a:solidFill>
                  <a:schemeClr val="tx1">
                    <a:lumMod val="85000"/>
                    <a:lumOff val="15000"/>
                  </a:schemeClr>
                </a:solidFill>
              </a:rPr>
              <a:t>, </a:t>
            </a:r>
            <a:r>
              <a:rPr lang="en-US" sz="900">
                <a:solidFill>
                  <a:schemeClr val="tx1">
                    <a:lumMod val="85000"/>
                    <a:lumOff val="15000"/>
                  </a:schemeClr>
                </a:solidFill>
                <a:hlinkClick r:id="rId5">
                  <a:extLst>
                    <a:ext uri="{A12FA001-AC4F-418D-AE19-62706E023703}">
                      <ahyp:hlinkClr xmlns:ahyp="http://schemas.microsoft.com/office/drawing/2018/hyperlinkcolor" val="tx"/>
                    </a:ext>
                  </a:extLst>
                </a:hlinkClick>
              </a:rPr>
              <a:t>AC9HS4K07</a:t>
            </a:r>
            <a:r>
              <a:rPr lang="en-US" sz="900">
                <a:solidFill>
                  <a:schemeClr val="tx1">
                    <a:lumMod val="85000"/>
                    <a:lumOff val="15000"/>
                  </a:schemeClr>
                </a:solidFill>
              </a:rPr>
              <a:t>, </a:t>
            </a:r>
            <a:r>
              <a:rPr lang="en-US" sz="900">
                <a:solidFill>
                  <a:schemeClr val="tx1">
                    <a:lumMod val="85000"/>
                    <a:lumOff val="15000"/>
                  </a:schemeClr>
                </a:solidFill>
                <a:hlinkClick r:id="rId6">
                  <a:extLst>
                    <a:ext uri="{A12FA001-AC4F-418D-AE19-62706E023703}">
                      <ahyp:hlinkClr xmlns:ahyp="http://schemas.microsoft.com/office/drawing/2018/hyperlinkcolor" val="tx"/>
                    </a:ext>
                  </a:extLst>
                </a:hlinkClick>
              </a:rPr>
              <a:t>AC9HS4K08</a:t>
            </a:r>
            <a:r>
              <a:rPr lang="en-US" sz="900">
                <a:solidFill>
                  <a:schemeClr val="tx1">
                    <a:lumMod val="85000"/>
                    <a:lumOff val="15000"/>
                  </a:schemeClr>
                </a:solidFill>
              </a:rPr>
              <a:t>, </a:t>
            </a:r>
            <a:r>
              <a:rPr lang="en-US" sz="900">
                <a:solidFill>
                  <a:schemeClr val="tx1">
                    <a:lumMod val="85000"/>
                    <a:lumOff val="15000"/>
                  </a:schemeClr>
                </a:solidFill>
                <a:hlinkClick r:id="rId7">
                  <a:extLst>
                    <a:ext uri="{A12FA001-AC4F-418D-AE19-62706E023703}">
                      <ahyp:hlinkClr xmlns:ahyp="http://schemas.microsoft.com/office/drawing/2018/hyperlinkcolor" val="tx"/>
                    </a:ext>
                  </a:extLst>
                </a:hlinkClick>
              </a:rPr>
              <a:t>AC9HS4K09</a:t>
            </a:r>
            <a:r>
              <a:rPr lang="en-US" sz="900">
                <a:solidFill>
                  <a:schemeClr val="tx1">
                    <a:lumMod val="85000"/>
                    <a:lumOff val="15000"/>
                  </a:schemeClr>
                </a:solidFill>
              </a:rPr>
              <a:t>. </a:t>
            </a:r>
            <a:r>
              <a:rPr lang="en-US" sz="900" b="1">
                <a:solidFill>
                  <a:schemeClr val="tx1">
                    <a:lumMod val="85000"/>
                    <a:lumOff val="15000"/>
                  </a:schemeClr>
                </a:solidFill>
              </a:rPr>
              <a:t>Y 5–6 </a:t>
            </a:r>
            <a:r>
              <a:rPr lang="en-US" sz="900">
                <a:solidFill>
                  <a:schemeClr val="tx1">
                    <a:lumMod val="85000"/>
                    <a:lumOff val="15000"/>
                  </a:schemeClr>
                </a:solidFill>
                <a:hlinkClick r:id="rId8">
                  <a:extLst>
                    <a:ext uri="{A12FA001-AC4F-418D-AE19-62706E023703}">
                      <ahyp:hlinkClr xmlns:ahyp="http://schemas.microsoft.com/office/drawing/2018/hyperlinkcolor" val="tx"/>
                    </a:ext>
                  </a:extLst>
                </a:hlinkClick>
              </a:rPr>
              <a:t>AC9HS5K06</a:t>
            </a:r>
            <a:r>
              <a:rPr lang="en-US" sz="900">
                <a:solidFill>
                  <a:schemeClr val="tx1">
                    <a:lumMod val="85000"/>
                    <a:lumOff val="15000"/>
                  </a:schemeClr>
                </a:solidFill>
              </a:rPr>
              <a:t>, </a:t>
            </a:r>
            <a:r>
              <a:rPr lang="en-US" sz="900">
                <a:solidFill>
                  <a:schemeClr val="tx1">
                    <a:lumMod val="85000"/>
                    <a:lumOff val="15000"/>
                  </a:schemeClr>
                </a:solidFill>
                <a:hlinkClick r:id="rId9">
                  <a:extLst>
                    <a:ext uri="{A12FA001-AC4F-418D-AE19-62706E023703}">
                      <ahyp:hlinkClr xmlns:ahyp="http://schemas.microsoft.com/office/drawing/2018/hyperlinkcolor" val="tx"/>
                    </a:ext>
                  </a:extLst>
                </a:hlinkClick>
              </a:rPr>
              <a:t>AC9HS5K07</a:t>
            </a:r>
            <a:r>
              <a:rPr lang="en-US" sz="900">
                <a:solidFill>
                  <a:schemeClr val="tx1">
                    <a:lumMod val="85000"/>
                    <a:lumOff val="15000"/>
                  </a:schemeClr>
                </a:solidFill>
              </a:rPr>
              <a:t>, </a:t>
            </a:r>
            <a:r>
              <a:rPr lang="en-US" sz="900">
                <a:solidFill>
                  <a:schemeClr val="tx1">
                    <a:lumMod val="85000"/>
                    <a:lumOff val="15000"/>
                  </a:schemeClr>
                </a:solidFill>
                <a:hlinkClick r:id="rId10">
                  <a:extLst>
                    <a:ext uri="{A12FA001-AC4F-418D-AE19-62706E023703}">
                      <ahyp:hlinkClr xmlns:ahyp="http://schemas.microsoft.com/office/drawing/2018/hyperlinkcolor" val="tx"/>
                    </a:ext>
                  </a:extLst>
                </a:hlinkClick>
              </a:rPr>
              <a:t>AC9HS6K06</a:t>
            </a:r>
            <a:r>
              <a:rPr lang="en-US" sz="900">
                <a:solidFill>
                  <a:schemeClr val="tx1">
                    <a:lumMod val="85000"/>
                    <a:lumOff val="15000"/>
                  </a:schemeClr>
                </a:solidFill>
              </a:rPr>
              <a:t>. </a:t>
            </a:r>
            <a:r>
              <a:rPr lang="en-AU" sz="900">
                <a:solidFill>
                  <a:schemeClr val="tx1">
                    <a:lumMod val="85000"/>
                    <a:lumOff val="15000"/>
                  </a:schemeClr>
                </a:solidFill>
                <a:hlinkClick r:id="rId11">
                  <a:extLst>
                    <a:ext uri="{A12FA001-AC4F-418D-AE19-62706E023703}">
                      <ahyp:hlinkClr xmlns:ahyp="http://schemas.microsoft.com/office/drawing/2018/hyperlinkcolor" val="tx"/>
                    </a:ext>
                  </a:extLst>
                </a:hlinkClick>
              </a:rPr>
              <a:t>Aboriginal and Torres Strait Islander histories and cultures</a:t>
            </a:r>
            <a:r>
              <a:rPr lang="en-AU" sz="900">
                <a:solidFill>
                  <a:schemeClr val="tx1">
                    <a:lumMod val="85000"/>
                    <a:lumOff val="15000"/>
                  </a:schemeClr>
                </a:solidFill>
              </a:rPr>
              <a:t>. </a:t>
            </a:r>
            <a:r>
              <a:rPr lang="en-AU" sz="900">
                <a:solidFill>
                  <a:schemeClr val="tx1">
                    <a:lumMod val="85000"/>
                    <a:lumOff val="15000"/>
                  </a:schemeClr>
                </a:solidFill>
                <a:hlinkClick r:id="rId12">
                  <a:extLst>
                    <a:ext uri="{A12FA001-AC4F-418D-AE19-62706E023703}">
                      <ahyp:hlinkClr xmlns:ahyp="http://schemas.microsoft.com/office/drawing/2018/hyperlinkcolor" val="tx"/>
                    </a:ext>
                  </a:extLst>
                </a:hlinkClick>
              </a:rPr>
              <a:t>Intercultural Understanding</a:t>
            </a:r>
            <a:r>
              <a:rPr lang="en-AU" sz="900">
                <a:solidFill>
                  <a:schemeClr val="tx1">
                    <a:lumMod val="85000"/>
                    <a:lumOff val="15000"/>
                  </a:schemeClr>
                </a:solidFill>
              </a:rPr>
              <a:t>.</a:t>
            </a:r>
            <a:r>
              <a:rPr lang="en-US" sz="900">
                <a:solidFill>
                  <a:schemeClr val="tx1">
                    <a:lumMod val="85000"/>
                    <a:lumOff val="15000"/>
                  </a:schemeClr>
                </a:solidFill>
              </a:rPr>
              <a:t> </a:t>
            </a:r>
            <a:endParaRPr lang="en-AU" sz="900">
              <a:solidFill>
                <a:schemeClr val="tx1">
                  <a:lumMod val="85000"/>
                  <a:lumOff val="15000"/>
                </a:schemeClr>
              </a:solidFill>
            </a:endParaRPr>
          </a:p>
          <a:p>
            <a:endParaRPr lang="en-AU" baseline="0"/>
          </a:p>
        </p:txBody>
      </p:sp>
      <p:sp>
        <p:nvSpPr>
          <p:cNvPr id="4" name="Slide Number Placeholder 3"/>
          <p:cNvSpPr>
            <a:spLocks noGrp="1"/>
          </p:cNvSpPr>
          <p:nvPr>
            <p:ph type="sldNum" sz="quarter" idx="5"/>
          </p:nvPr>
        </p:nvSpPr>
        <p:spPr/>
        <p:txBody>
          <a:bodyPr/>
          <a:lstStyle/>
          <a:p>
            <a:fld id="{490689D6-08F4-9246-8340-6E1C330F9F5D}" type="slidenum">
              <a:rPr lang="en-US" smtClean="0"/>
              <a:t>20</a:t>
            </a:fld>
            <a:endParaRPr lang="en-US"/>
          </a:p>
        </p:txBody>
      </p:sp>
    </p:spTree>
    <p:extLst>
      <p:ext uri="{BB962C8B-B14F-4D97-AF65-F5344CB8AC3E}">
        <p14:creationId xmlns:p14="http://schemas.microsoft.com/office/powerpoint/2010/main" val="2660877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eaLnBrk="0" fontAlgn="base" hangingPunct="0">
              <a:defRPr/>
            </a:pPr>
            <a:r>
              <a:rPr lang="en-AU" b="0">
                <a:solidFill>
                  <a:schemeClr val="tx1">
                    <a:lumMod val="85000"/>
                    <a:lumOff val="15000"/>
                  </a:schemeClr>
                </a:solidFill>
              </a:rPr>
              <a:t>SEE – JUDGE – </a:t>
            </a:r>
            <a:r>
              <a:rPr lang="en-AU" b="1" u="sng">
                <a:solidFill>
                  <a:schemeClr val="tx1">
                    <a:lumMod val="85000"/>
                    <a:lumOff val="15000"/>
                  </a:schemeClr>
                </a:solidFill>
              </a:rPr>
              <a:t>ACT</a:t>
            </a:r>
            <a:r>
              <a:rPr lang="en-AU" b="1">
                <a:solidFill>
                  <a:schemeClr val="tx1">
                    <a:lumMod val="85000"/>
                    <a:lumOff val="15000"/>
                  </a:schemeClr>
                </a:solidFill>
              </a:rPr>
              <a:t> </a:t>
            </a:r>
            <a:r>
              <a:rPr lang="en-AU" b="0">
                <a:solidFill>
                  <a:schemeClr val="tx1">
                    <a:lumMod val="85000"/>
                    <a:lumOff val="15000"/>
                  </a:schemeClr>
                </a:solidFill>
              </a:rPr>
              <a:t>– PRAY</a:t>
            </a:r>
            <a:r>
              <a:rPr lang="en-AU">
                <a:solidFill>
                  <a:schemeClr val="tx1">
                    <a:lumMod val="85000"/>
                    <a:lumOff val="15000"/>
                  </a:schemeClr>
                </a:solidFill>
              </a:rPr>
              <a:t> </a:t>
            </a:r>
            <a:endParaRPr lang="en-AU" b="0">
              <a:solidFill>
                <a:schemeClr val="tx1">
                  <a:lumMod val="85000"/>
                  <a:lumOff val="15000"/>
                </a:schemeClr>
              </a:solidFill>
            </a:endParaRPr>
          </a:p>
          <a:p>
            <a:pPr marL="0" indent="0" defTabSz="914400" eaLnBrk="0" fontAlgn="base" hangingPunct="0">
              <a:lnSpc>
                <a:spcPct val="100000"/>
              </a:lnSpc>
              <a:spcBef>
                <a:spcPts val="0"/>
              </a:spcBef>
              <a:buNone/>
              <a:defRPr/>
            </a:pPr>
            <a:endParaRPr lang="en-AU">
              <a:solidFill>
                <a:schemeClr val="tx1">
                  <a:lumMod val="85000"/>
                  <a:lumOff val="15000"/>
                </a:schemeClr>
              </a:solidFill>
            </a:endParaRPr>
          </a:p>
          <a:p>
            <a:pPr marL="0" indent="0">
              <a:lnSpc>
                <a:spcPct val="100000"/>
              </a:lnSpc>
              <a:spcBef>
                <a:spcPts val="0"/>
              </a:spcBef>
              <a:buNone/>
            </a:pPr>
            <a:r>
              <a:rPr lang="en-AU" b="1">
                <a:solidFill>
                  <a:schemeClr val="tx1">
                    <a:lumMod val="85000"/>
                    <a:lumOff val="15000"/>
                  </a:schemeClr>
                </a:solidFill>
              </a:rPr>
              <a:t>Discuss </a:t>
            </a:r>
            <a:r>
              <a:rPr lang="en-AU">
                <a:solidFill>
                  <a:schemeClr val="tx1">
                    <a:lumMod val="85000"/>
                    <a:lumOff val="15000"/>
                  </a:schemeClr>
                </a:solidFill>
              </a:rPr>
              <a:t>this year’s NAIDOC Week theme. How will your school celebrate Aboriginal and Torres Strait Islander cultures during NAIDOC week? How could your school act in solidarity with First Nations Peoples throughout the year? Start a plan for your school.</a:t>
            </a:r>
            <a:endParaRPr lang="en-AU">
              <a:solidFill>
                <a:schemeClr val="tx1">
                  <a:lumMod val="85000"/>
                  <a:lumOff val="15000"/>
                </a:schemeClr>
              </a:solidFill>
              <a:cs typeface="Calibri"/>
            </a:endParaRPr>
          </a:p>
          <a:p>
            <a:pPr marL="0" indent="0">
              <a:lnSpc>
                <a:spcPct val="100000"/>
              </a:lnSpc>
              <a:spcBef>
                <a:spcPts val="0"/>
              </a:spcBef>
              <a:buNone/>
            </a:pPr>
            <a:r>
              <a:rPr lang="en-AU" b="1">
                <a:solidFill>
                  <a:schemeClr val="tx1">
                    <a:lumMod val="85000"/>
                    <a:lumOff val="15000"/>
                  </a:schemeClr>
                </a:solidFill>
              </a:rPr>
              <a:t>Learning Task: Digital Exhibition</a:t>
            </a:r>
            <a:endParaRPr lang="en-AU" b="1">
              <a:solidFill>
                <a:schemeClr val="tx1">
                  <a:lumMod val="85000"/>
                  <a:lumOff val="15000"/>
                </a:schemeClr>
              </a:solidFill>
              <a:cs typeface="Calibri"/>
            </a:endParaRPr>
          </a:p>
          <a:p>
            <a:pPr>
              <a:defRPr/>
            </a:pPr>
            <a:r>
              <a:rPr lang="en-AU" b="1" i="1"/>
              <a:t>Create</a:t>
            </a:r>
            <a:r>
              <a:rPr lang="en-AU"/>
              <a:t> a Digital Exhibition around your school. Create and display QR codes that feature information on Australia’s First Nations People and culture. Use photographs, recordings of your own or videos or interactive images. Feature Dreaming stories from </a:t>
            </a:r>
            <a:r>
              <a:rPr lang="en-AU" u="sng"/>
              <a:t>Dust Echoes</a:t>
            </a:r>
            <a:r>
              <a:rPr lang="en-AU"/>
              <a:t> (</a:t>
            </a:r>
            <a:r>
              <a:rPr lang="en-AU" u="sng"/>
              <a:t>https://www.abc.net.au/education/collections/dust-echoes/)</a:t>
            </a:r>
            <a:r>
              <a:rPr lang="en-AU"/>
              <a:t> and stories of change, using Australian </a:t>
            </a:r>
            <a:r>
              <a:rPr lang="en-AU" u="sng"/>
              <a:t>case studies from our School Resources</a:t>
            </a:r>
            <a:r>
              <a:rPr lang="en-AU"/>
              <a:t> page: </a:t>
            </a:r>
            <a:r>
              <a:rPr lang="en-AU" u="sng"/>
              <a:t>https://www.caritas.org.au/resources/school-resources/?audience=Upper+Primary+%28Y5-6%29&amp;resourceTopics=Indigenous+Peoples&amp;resourceType=Story%2FCase+Stud</a:t>
            </a:r>
            <a:r>
              <a:rPr lang="en-AU"/>
              <a:t>y</a:t>
            </a:r>
            <a:endParaRPr lang="en-AU">
              <a:cs typeface="Calibri"/>
            </a:endParaRPr>
          </a:p>
          <a:p>
            <a:pPr marL="0" marR="0" lvl="0" indent="0" algn="l" defTabSz="457200">
              <a:lnSpc>
                <a:spcPct val="100000"/>
              </a:lnSpc>
              <a:spcBef>
                <a:spcPts val="0"/>
              </a:spcBef>
              <a:spcAft>
                <a:spcPts val="0"/>
              </a:spcAft>
              <a:buClrTx/>
              <a:buSzTx/>
              <a:buFontTx/>
              <a:buNone/>
              <a:tabLst/>
              <a:defRPr/>
            </a:pPr>
            <a:endParaRPr lang="en-AU" baseline="0">
              <a:solidFill>
                <a:schemeClr val="tx1">
                  <a:lumMod val="85000"/>
                  <a:lumOff val="15000"/>
                </a:schemeClr>
              </a:solidFill>
              <a:cs typeface="Calibri"/>
            </a:endParaRPr>
          </a:p>
          <a:p>
            <a:pPr marL="0" indent="0">
              <a:lnSpc>
                <a:spcPct val="100000"/>
              </a:lnSpc>
              <a:spcBef>
                <a:spcPts val="0"/>
              </a:spcBef>
              <a:buNone/>
            </a:pPr>
            <a:r>
              <a:rPr lang="en-AU" b="1" i="1">
                <a:solidFill>
                  <a:schemeClr val="tx1">
                    <a:lumMod val="85000"/>
                    <a:lumOff val="15000"/>
                  </a:schemeClr>
                </a:solidFill>
              </a:rPr>
              <a:t>Plan</a:t>
            </a:r>
            <a:r>
              <a:rPr lang="en-AU" b="1">
                <a:solidFill>
                  <a:schemeClr val="tx1">
                    <a:lumMod val="85000"/>
                    <a:lumOff val="15000"/>
                  </a:schemeClr>
                </a:solidFill>
              </a:rPr>
              <a:t> </a:t>
            </a:r>
            <a:r>
              <a:rPr lang="en-AU">
                <a:solidFill>
                  <a:schemeClr val="tx1">
                    <a:lumMod val="85000"/>
                    <a:lumOff val="15000"/>
                  </a:schemeClr>
                </a:solidFill>
              </a:rPr>
              <a:t>where you will place the QR codes, for example, near some Native Australian plants, Aboriginal art, a sacred space or garden?</a:t>
            </a:r>
            <a:endParaRPr lang="en-AU">
              <a:solidFill>
                <a:schemeClr val="tx1">
                  <a:lumMod val="85000"/>
                  <a:lumOff val="15000"/>
                </a:schemeClr>
              </a:solidFill>
              <a:cs typeface="Calibri"/>
            </a:endParaRPr>
          </a:p>
          <a:p>
            <a:r>
              <a:rPr lang="en-AU" b="1" i="1">
                <a:solidFill>
                  <a:schemeClr val="tx1">
                    <a:lumMod val="85000"/>
                    <a:lumOff val="15000"/>
                  </a:schemeClr>
                </a:solidFill>
              </a:rPr>
              <a:t>Invite</a:t>
            </a:r>
            <a:r>
              <a:rPr lang="en-AU">
                <a:solidFill>
                  <a:schemeClr val="tx1">
                    <a:lumMod val="85000"/>
                    <a:lumOff val="15000"/>
                  </a:schemeClr>
                </a:solidFill>
              </a:rPr>
              <a:t> members of your school or community to download a QR code scanner on their device and enjoy the exhibition by exploring the school grounds. </a:t>
            </a:r>
            <a:endParaRPr lang="en-AU">
              <a:solidFill>
                <a:schemeClr val="tx1">
                  <a:lumMod val="85000"/>
                  <a:lumOff val="15000"/>
                </a:schemeClr>
              </a:solidFill>
              <a:cs typeface="Calibri"/>
            </a:endParaRPr>
          </a:p>
          <a:p>
            <a:pPr marL="0" indent="0" defTabSz="914400" eaLnBrk="0" fontAlgn="base" hangingPunct="0">
              <a:lnSpc>
                <a:spcPct val="100000"/>
              </a:lnSpc>
              <a:spcBef>
                <a:spcPts val="0"/>
              </a:spcBef>
              <a:buNone/>
              <a:defRPr/>
            </a:pPr>
            <a:endParaRPr lang="en-AU" sz="900" b="1">
              <a:solidFill>
                <a:schemeClr val="tx1">
                  <a:lumMod val="85000"/>
                  <a:lumOff val="15000"/>
                </a:schemeClr>
              </a:solidFill>
            </a:endParaRPr>
          </a:p>
          <a:p>
            <a:pPr marL="0" indent="0" defTabSz="914400" eaLnBrk="0" fontAlgn="base" hangingPunct="0">
              <a:lnSpc>
                <a:spcPct val="100000"/>
              </a:lnSpc>
              <a:spcBef>
                <a:spcPts val="0"/>
              </a:spcBef>
              <a:buNone/>
              <a:defRPr/>
            </a:pPr>
            <a:r>
              <a:rPr lang="en-AU" sz="900" b="1">
                <a:solidFill>
                  <a:schemeClr val="tx1">
                    <a:lumMod val="85000"/>
                    <a:lumOff val="15000"/>
                  </a:schemeClr>
                </a:solidFill>
              </a:rPr>
              <a:t>Curriculum Links: </a:t>
            </a:r>
            <a:r>
              <a:rPr lang="en-AU" sz="900">
                <a:solidFill>
                  <a:schemeClr val="tx1">
                    <a:lumMod val="85000"/>
                    <a:lumOff val="15000"/>
                  </a:schemeClr>
                </a:solidFill>
                <a:hlinkClick r:id="rId3">
                  <a:extLst>
                    <a:ext uri="{A12FA001-AC4F-418D-AE19-62706E023703}">
                      <ahyp:hlinkClr xmlns:ahyp="http://schemas.microsoft.com/office/drawing/2018/hyperlinkcolor" val="tx"/>
                    </a:ext>
                  </a:extLst>
                </a:hlinkClick>
              </a:rPr>
              <a:t>Aboriginal and Torres Strait Islander histories and cultures</a:t>
            </a:r>
            <a:r>
              <a:rPr lang="en-AU" sz="900">
                <a:solidFill>
                  <a:schemeClr val="tx1">
                    <a:lumMod val="85000"/>
                    <a:lumOff val="15000"/>
                  </a:schemeClr>
                </a:solidFill>
              </a:rPr>
              <a:t>, </a:t>
            </a:r>
            <a:r>
              <a:rPr lang="en-AU" sz="900">
                <a:solidFill>
                  <a:schemeClr val="tx1">
                    <a:lumMod val="85000"/>
                    <a:lumOff val="15000"/>
                  </a:schemeClr>
                </a:solidFill>
                <a:hlinkClick r:id="rId4">
                  <a:extLst>
                    <a:ext uri="{A12FA001-AC4F-418D-AE19-62706E023703}">
                      <ahyp:hlinkClr xmlns:ahyp="http://schemas.microsoft.com/office/drawing/2018/hyperlinkcolor" val="tx"/>
                    </a:ext>
                  </a:extLst>
                </a:hlinkClick>
              </a:rPr>
              <a:t>Intercultural Understanding</a:t>
            </a:r>
            <a:r>
              <a:rPr lang="en-AU" sz="900">
                <a:solidFill>
                  <a:schemeClr val="tx1">
                    <a:lumMod val="85000"/>
                    <a:lumOff val="15000"/>
                  </a:schemeClr>
                </a:solidFill>
              </a:rPr>
              <a:t>. </a:t>
            </a:r>
            <a:r>
              <a:rPr lang="en-US" sz="900" b="1">
                <a:solidFill>
                  <a:schemeClr val="tx1">
                    <a:lumMod val="85000"/>
                    <a:lumOff val="15000"/>
                  </a:schemeClr>
                </a:solidFill>
              </a:rPr>
              <a:t>Civics and Citizenship F 3–4 </a:t>
            </a:r>
            <a:r>
              <a:rPr lang="en-US" sz="900">
                <a:solidFill>
                  <a:schemeClr val="tx1">
                    <a:lumMod val="85000"/>
                    <a:lumOff val="15000"/>
                  </a:schemeClr>
                </a:solidFill>
                <a:hlinkClick r:id="rId5">
                  <a:extLst>
                    <a:ext uri="{A12FA001-AC4F-418D-AE19-62706E023703}">
                      <ahyp:hlinkClr xmlns:ahyp="http://schemas.microsoft.com/office/drawing/2018/hyperlinkcolor" val="tx"/>
                    </a:ext>
                  </a:extLst>
                </a:hlinkClick>
              </a:rPr>
              <a:t>AC9HS3K06</a:t>
            </a:r>
            <a:r>
              <a:rPr lang="en-US" sz="900">
                <a:solidFill>
                  <a:schemeClr val="tx1">
                    <a:lumMod val="85000"/>
                    <a:lumOff val="15000"/>
                  </a:schemeClr>
                </a:solidFill>
              </a:rPr>
              <a:t>, </a:t>
            </a:r>
            <a:r>
              <a:rPr lang="en-US" sz="900">
                <a:solidFill>
                  <a:schemeClr val="tx1">
                    <a:lumMod val="85000"/>
                    <a:lumOff val="15000"/>
                  </a:schemeClr>
                </a:solidFill>
                <a:hlinkClick r:id="rId6">
                  <a:extLst>
                    <a:ext uri="{A12FA001-AC4F-418D-AE19-62706E023703}">
                      <ahyp:hlinkClr xmlns:ahyp="http://schemas.microsoft.com/office/drawing/2018/hyperlinkcolor" val="tx"/>
                    </a:ext>
                  </a:extLst>
                </a:hlinkClick>
              </a:rPr>
              <a:t>AC9HS3K07</a:t>
            </a:r>
            <a:r>
              <a:rPr lang="en-US" sz="900">
                <a:solidFill>
                  <a:schemeClr val="tx1">
                    <a:lumMod val="85000"/>
                    <a:lumOff val="15000"/>
                  </a:schemeClr>
                </a:solidFill>
              </a:rPr>
              <a:t>, </a:t>
            </a:r>
            <a:r>
              <a:rPr lang="en-US" sz="900">
                <a:solidFill>
                  <a:schemeClr val="tx1">
                    <a:lumMod val="85000"/>
                    <a:lumOff val="15000"/>
                  </a:schemeClr>
                </a:solidFill>
                <a:hlinkClick r:id="rId7">
                  <a:extLst>
                    <a:ext uri="{A12FA001-AC4F-418D-AE19-62706E023703}">
                      <ahyp:hlinkClr xmlns:ahyp="http://schemas.microsoft.com/office/drawing/2018/hyperlinkcolor" val="tx"/>
                    </a:ext>
                  </a:extLst>
                </a:hlinkClick>
              </a:rPr>
              <a:t>AC9HS4K07</a:t>
            </a:r>
            <a:r>
              <a:rPr lang="en-US" sz="900">
                <a:solidFill>
                  <a:schemeClr val="tx1">
                    <a:lumMod val="85000"/>
                    <a:lumOff val="15000"/>
                  </a:schemeClr>
                </a:solidFill>
              </a:rPr>
              <a:t>, </a:t>
            </a:r>
            <a:r>
              <a:rPr lang="en-US" sz="900">
                <a:solidFill>
                  <a:schemeClr val="tx1">
                    <a:lumMod val="85000"/>
                    <a:lumOff val="15000"/>
                  </a:schemeClr>
                </a:solidFill>
                <a:hlinkClick r:id="rId8">
                  <a:extLst>
                    <a:ext uri="{A12FA001-AC4F-418D-AE19-62706E023703}">
                      <ahyp:hlinkClr xmlns:ahyp="http://schemas.microsoft.com/office/drawing/2018/hyperlinkcolor" val="tx"/>
                    </a:ext>
                  </a:extLst>
                </a:hlinkClick>
              </a:rPr>
              <a:t>AC9HS4K08</a:t>
            </a:r>
            <a:r>
              <a:rPr lang="en-US" sz="900">
                <a:solidFill>
                  <a:schemeClr val="tx1">
                    <a:lumMod val="85000"/>
                    <a:lumOff val="15000"/>
                  </a:schemeClr>
                </a:solidFill>
              </a:rPr>
              <a:t>, </a:t>
            </a:r>
            <a:r>
              <a:rPr lang="en-US" sz="900">
                <a:solidFill>
                  <a:schemeClr val="tx1">
                    <a:lumMod val="85000"/>
                    <a:lumOff val="15000"/>
                  </a:schemeClr>
                </a:solidFill>
                <a:hlinkClick r:id="rId9">
                  <a:extLst>
                    <a:ext uri="{A12FA001-AC4F-418D-AE19-62706E023703}">
                      <ahyp:hlinkClr xmlns:ahyp="http://schemas.microsoft.com/office/drawing/2018/hyperlinkcolor" val="tx"/>
                    </a:ext>
                  </a:extLst>
                </a:hlinkClick>
              </a:rPr>
              <a:t>AC9HS4K09</a:t>
            </a:r>
            <a:r>
              <a:rPr lang="en-US" sz="900">
                <a:solidFill>
                  <a:schemeClr val="tx1">
                    <a:lumMod val="85000"/>
                    <a:lumOff val="15000"/>
                  </a:schemeClr>
                </a:solidFill>
              </a:rPr>
              <a:t>. </a:t>
            </a:r>
            <a:r>
              <a:rPr lang="en-US" sz="900" b="1">
                <a:solidFill>
                  <a:schemeClr val="tx1">
                    <a:lumMod val="85000"/>
                    <a:lumOff val="15000"/>
                  </a:schemeClr>
                </a:solidFill>
              </a:rPr>
              <a:t>Y 5–6 </a:t>
            </a:r>
            <a:r>
              <a:rPr lang="en-US" sz="900">
                <a:solidFill>
                  <a:schemeClr val="tx1">
                    <a:lumMod val="85000"/>
                    <a:lumOff val="15000"/>
                  </a:schemeClr>
                </a:solidFill>
                <a:hlinkClick r:id="rId10">
                  <a:extLst>
                    <a:ext uri="{A12FA001-AC4F-418D-AE19-62706E023703}">
                      <ahyp:hlinkClr xmlns:ahyp="http://schemas.microsoft.com/office/drawing/2018/hyperlinkcolor" val="tx"/>
                    </a:ext>
                  </a:extLst>
                </a:hlinkClick>
              </a:rPr>
              <a:t>AC9HS5K06</a:t>
            </a:r>
            <a:r>
              <a:rPr lang="en-US" sz="900">
                <a:solidFill>
                  <a:schemeClr val="tx1">
                    <a:lumMod val="85000"/>
                    <a:lumOff val="15000"/>
                  </a:schemeClr>
                </a:solidFill>
              </a:rPr>
              <a:t>, </a:t>
            </a:r>
            <a:r>
              <a:rPr lang="en-US" sz="900">
                <a:solidFill>
                  <a:schemeClr val="tx1">
                    <a:lumMod val="85000"/>
                    <a:lumOff val="15000"/>
                  </a:schemeClr>
                </a:solidFill>
                <a:hlinkClick r:id="rId11">
                  <a:extLst>
                    <a:ext uri="{A12FA001-AC4F-418D-AE19-62706E023703}">
                      <ahyp:hlinkClr xmlns:ahyp="http://schemas.microsoft.com/office/drawing/2018/hyperlinkcolor" val="tx"/>
                    </a:ext>
                  </a:extLst>
                </a:hlinkClick>
              </a:rPr>
              <a:t>AC9HS5K07</a:t>
            </a:r>
            <a:r>
              <a:rPr lang="en-US" sz="900">
                <a:solidFill>
                  <a:schemeClr val="tx1">
                    <a:lumMod val="85000"/>
                    <a:lumOff val="15000"/>
                  </a:schemeClr>
                </a:solidFill>
              </a:rPr>
              <a:t>, </a:t>
            </a:r>
            <a:r>
              <a:rPr lang="en-US" sz="900">
                <a:solidFill>
                  <a:schemeClr val="tx1">
                    <a:lumMod val="85000"/>
                    <a:lumOff val="15000"/>
                  </a:schemeClr>
                </a:solidFill>
                <a:hlinkClick r:id="rId12">
                  <a:extLst>
                    <a:ext uri="{A12FA001-AC4F-418D-AE19-62706E023703}">
                      <ahyp:hlinkClr xmlns:ahyp="http://schemas.microsoft.com/office/drawing/2018/hyperlinkcolor" val="tx"/>
                    </a:ext>
                  </a:extLst>
                </a:hlinkClick>
              </a:rPr>
              <a:t>AC9HS6K06</a:t>
            </a:r>
            <a:r>
              <a:rPr lang="en-US" sz="900">
                <a:solidFill>
                  <a:schemeClr val="tx1">
                    <a:lumMod val="85000"/>
                    <a:lumOff val="15000"/>
                  </a:schemeClr>
                </a:solidFill>
              </a:rPr>
              <a:t>. </a:t>
            </a:r>
            <a:r>
              <a:rPr lang="en-US" sz="900" b="1">
                <a:solidFill>
                  <a:schemeClr val="tx1">
                    <a:lumMod val="85000"/>
                    <a:lumOff val="15000"/>
                  </a:schemeClr>
                </a:solidFill>
              </a:rPr>
              <a:t>Digital Technologies F </a:t>
            </a:r>
            <a:r>
              <a:rPr lang="en-US" sz="900">
                <a:solidFill>
                  <a:schemeClr val="tx1">
                    <a:lumMod val="85000"/>
                    <a:lumOff val="15000"/>
                  </a:schemeClr>
                </a:solidFill>
                <a:hlinkClick r:id="rId13">
                  <a:extLst>
                    <a:ext uri="{A12FA001-AC4F-418D-AE19-62706E023703}">
                      <ahyp:hlinkClr xmlns:ahyp="http://schemas.microsoft.com/office/drawing/2018/hyperlinkcolor" val="tx"/>
                    </a:ext>
                  </a:extLst>
                </a:hlinkClick>
              </a:rPr>
              <a:t>AC9TDIFK01</a:t>
            </a:r>
            <a:r>
              <a:rPr lang="en-US" sz="900">
                <a:solidFill>
                  <a:schemeClr val="tx1">
                    <a:lumMod val="85000"/>
                    <a:lumOff val="15000"/>
                  </a:schemeClr>
                </a:solidFill>
              </a:rPr>
              <a:t>. </a:t>
            </a:r>
            <a:r>
              <a:rPr lang="en-US" sz="900" b="1">
                <a:solidFill>
                  <a:schemeClr val="tx1">
                    <a:lumMod val="85000"/>
                    <a:lumOff val="15000"/>
                  </a:schemeClr>
                </a:solidFill>
              </a:rPr>
              <a:t>Y 1–2 </a:t>
            </a:r>
            <a:r>
              <a:rPr lang="en-US" sz="900">
                <a:solidFill>
                  <a:schemeClr val="tx1">
                    <a:lumMod val="85000"/>
                    <a:lumOff val="15000"/>
                  </a:schemeClr>
                </a:solidFill>
                <a:hlinkClick r:id="rId14">
                  <a:extLst>
                    <a:ext uri="{A12FA001-AC4F-418D-AE19-62706E023703}">
                      <ahyp:hlinkClr xmlns:ahyp="http://schemas.microsoft.com/office/drawing/2018/hyperlinkcolor" val="tx"/>
                    </a:ext>
                  </a:extLst>
                </a:hlinkClick>
              </a:rPr>
              <a:t>AC9TDI2K01</a:t>
            </a:r>
            <a:r>
              <a:rPr lang="en-US" sz="900">
                <a:solidFill>
                  <a:schemeClr val="tx1">
                    <a:lumMod val="85000"/>
                    <a:lumOff val="15000"/>
                  </a:schemeClr>
                </a:solidFill>
              </a:rPr>
              <a:t>, </a:t>
            </a:r>
            <a:r>
              <a:rPr lang="en-US" sz="900">
                <a:solidFill>
                  <a:schemeClr val="tx1">
                    <a:lumMod val="85000"/>
                    <a:lumOff val="15000"/>
                  </a:schemeClr>
                </a:solidFill>
                <a:hlinkClick r:id="rId15">
                  <a:extLst>
                    <a:ext uri="{A12FA001-AC4F-418D-AE19-62706E023703}">
                      <ahyp:hlinkClr xmlns:ahyp="http://schemas.microsoft.com/office/drawing/2018/hyperlinkcolor" val="tx"/>
                    </a:ext>
                  </a:extLst>
                </a:hlinkClick>
              </a:rPr>
              <a:t>AC9TDI2P04</a:t>
            </a:r>
            <a:r>
              <a:rPr lang="en-US" sz="900">
                <a:solidFill>
                  <a:schemeClr val="tx1">
                    <a:lumMod val="85000"/>
                    <a:lumOff val="15000"/>
                  </a:schemeClr>
                </a:solidFill>
              </a:rPr>
              <a:t>, </a:t>
            </a:r>
            <a:r>
              <a:rPr lang="en-US" sz="900">
                <a:solidFill>
                  <a:schemeClr val="tx1">
                    <a:lumMod val="85000"/>
                    <a:lumOff val="15000"/>
                  </a:schemeClr>
                </a:solidFill>
                <a:hlinkClick r:id="rId16">
                  <a:extLst>
                    <a:ext uri="{A12FA001-AC4F-418D-AE19-62706E023703}">
                      <ahyp:hlinkClr xmlns:ahyp="http://schemas.microsoft.com/office/drawing/2018/hyperlinkcolor" val="tx"/>
                    </a:ext>
                  </a:extLst>
                </a:hlinkClick>
              </a:rPr>
              <a:t>AC9TDI2P05</a:t>
            </a:r>
            <a:r>
              <a:rPr lang="en-US" sz="900">
                <a:solidFill>
                  <a:schemeClr val="tx1">
                    <a:lumMod val="85000"/>
                    <a:lumOff val="15000"/>
                  </a:schemeClr>
                </a:solidFill>
              </a:rPr>
              <a:t>. </a:t>
            </a:r>
            <a:r>
              <a:rPr lang="en-US" sz="900" b="1">
                <a:solidFill>
                  <a:schemeClr val="tx1">
                    <a:lumMod val="85000"/>
                    <a:lumOff val="15000"/>
                  </a:schemeClr>
                </a:solidFill>
              </a:rPr>
              <a:t>Y 3–4 </a:t>
            </a:r>
            <a:r>
              <a:rPr lang="en-US" sz="900">
                <a:solidFill>
                  <a:schemeClr val="tx1">
                    <a:lumMod val="85000"/>
                    <a:lumOff val="15000"/>
                  </a:schemeClr>
                </a:solidFill>
                <a:hlinkClick r:id="rId17">
                  <a:extLst>
                    <a:ext uri="{A12FA001-AC4F-418D-AE19-62706E023703}">
                      <ahyp:hlinkClr xmlns:ahyp="http://schemas.microsoft.com/office/drawing/2018/hyperlinkcolor" val="tx"/>
                    </a:ext>
                  </a:extLst>
                </a:hlinkClick>
              </a:rPr>
              <a:t>AC9TDI4P01</a:t>
            </a:r>
            <a:r>
              <a:rPr lang="en-US" sz="900">
                <a:solidFill>
                  <a:schemeClr val="tx1">
                    <a:lumMod val="85000"/>
                    <a:lumOff val="15000"/>
                  </a:schemeClr>
                </a:solidFill>
              </a:rPr>
              <a:t>, </a:t>
            </a:r>
            <a:r>
              <a:rPr lang="en-US" sz="900">
                <a:solidFill>
                  <a:schemeClr val="tx1">
                    <a:lumMod val="85000"/>
                    <a:lumOff val="15000"/>
                  </a:schemeClr>
                </a:solidFill>
                <a:hlinkClick r:id="rId18">
                  <a:extLst>
                    <a:ext uri="{A12FA001-AC4F-418D-AE19-62706E023703}">
                      <ahyp:hlinkClr xmlns:ahyp="http://schemas.microsoft.com/office/drawing/2018/hyperlinkcolor" val="tx"/>
                    </a:ext>
                  </a:extLst>
                </a:hlinkClick>
              </a:rPr>
              <a:t>AC9TDI4P03</a:t>
            </a:r>
            <a:r>
              <a:rPr lang="en-US" sz="900">
                <a:solidFill>
                  <a:schemeClr val="tx1">
                    <a:lumMod val="85000"/>
                    <a:lumOff val="15000"/>
                  </a:schemeClr>
                </a:solidFill>
              </a:rPr>
              <a:t>. </a:t>
            </a:r>
            <a:r>
              <a:rPr lang="en-US" sz="900" b="1">
                <a:solidFill>
                  <a:schemeClr val="tx1">
                    <a:lumMod val="85000"/>
                    <a:lumOff val="15000"/>
                  </a:schemeClr>
                </a:solidFill>
              </a:rPr>
              <a:t>Y 5–6 </a:t>
            </a:r>
            <a:r>
              <a:rPr lang="en-US" sz="900">
                <a:solidFill>
                  <a:schemeClr val="tx1">
                    <a:lumMod val="85000"/>
                    <a:lumOff val="15000"/>
                  </a:schemeClr>
                </a:solidFill>
                <a:hlinkClick r:id="rId19">
                  <a:extLst>
                    <a:ext uri="{A12FA001-AC4F-418D-AE19-62706E023703}">
                      <ahyp:hlinkClr xmlns:ahyp="http://schemas.microsoft.com/office/drawing/2018/hyperlinkcolor" val="tx"/>
                    </a:ext>
                  </a:extLst>
                </a:hlinkClick>
              </a:rPr>
              <a:t>AC9TDI6P01</a:t>
            </a:r>
            <a:r>
              <a:rPr lang="en-US" sz="900">
                <a:solidFill>
                  <a:schemeClr val="tx1">
                    <a:lumMod val="85000"/>
                    <a:lumOff val="15000"/>
                  </a:schemeClr>
                </a:solidFill>
              </a:rPr>
              <a:t>, </a:t>
            </a:r>
            <a:r>
              <a:rPr lang="en-US" sz="900">
                <a:solidFill>
                  <a:schemeClr val="tx1">
                    <a:lumMod val="85000"/>
                    <a:lumOff val="15000"/>
                  </a:schemeClr>
                </a:solidFill>
                <a:hlinkClick r:id="rId20">
                  <a:extLst>
                    <a:ext uri="{A12FA001-AC4F-418D-AE19-62706E023703}">
                      <ahyp:hlinkClr xmlns:ahyp="http://schemas.microsoft.com/office/drawing/2018/hyperlinkcolor" val="tx"/>
                    </a:ext>
                  </a:extLst>
                </a:hlinkClick>
              </a:rPr>
              <a:t>AC9TDI6P04</a:t>
            </a:r>
            <a:r>
              <a:rPr lang="en-US" sz="900">
                <a:solidFill>
                  <a:schemeClr val="tx1">
                    <a:lumMod val="85000"/>
                    <a:lumOff val="15000"/>
                  </a:schemeClr>
                </a:solidFill>
              </a:rPr>
              <a:t>, </a:t>
            </a:r>
            <a:r>
              <a:rPr lang="en-US" sz="900">
                <a:solidFill>
                  <a:schemeClr val="tx1">
                    <a:lumMod val="85000"/>
                    <a:lumOff val="15000"/>
                  </a:schemeClr>
                </a:solidFill>
                <a:hlinkClick r:id="rId21">
                  <a:extLst>
                    <a:ext uri="{A12FA001-AC4F-418D-AE19-62706E023703}">
                      <ahyp:hlinkClr xmlns:ahyp="http://schemas.microsoft.com/office/drawing/2018/hyperlinkcolor" val="tx"/>
                    </a:ext>
                  </a:extLst>
                </a:hlinkClick>
              </a:rPr>
              <a:t>AC9TDI6P07</a:t>
            </a:r>
            <a:r>
              <a:rPr lang="en-US" sz="900">
                <a:solidFill>
                  <a:schemeClr val="tx1">
                    <a:lumMod val="85000"/>
                    <a:lumOff val="15000"/>
                  </a:schemeClr>
                </a:solidFill>
              </a:rPr>
              <a:t>, </a:t>
            </a:r>
            <a:r>
              <a:rPr lang="en-US" sz="900">
                <a:solidFill>
                  <a:schemeClr val="tx1">
                    <a:lumMod val="85000"/>
                    <a:lumOff val="15000"/>
                  </a:schemeClr>
                </a:solidFill>
                <a:hlinkClick r:id="rId22">
                  <a:extLst>
                    <a:ext uri="{A12FA001-AC4F-418D-AE19-62706E023703}">
                      <ahyp:hlinkClr xmlns:ahyp="http://schemas.microsoft.com/office/drawing/2018/hyperlinkcolor" val="tx"/>
                    </a:ext>
                  </a:extLst>
                </a:hlinkClick>
              </a:rPr>
              <a:t>AC9TDI6P08</a:t>
            </a:r>
            <a:r>
              <a:rPr lang="en-US" sz="900">
                <a:solidFill>
                  <a:schemeClr val="tx1">
                    <a:lumMod val="85000"/>
                    <a:lumOff val="15000"/>
                  </a:schemeClr>
                </a:solidFill>
              </a:rPr>
              <a:t>.</a:t>
            </a:r>
            <a:endParaRPr lang="en-US" sz="900">
              <a:solidFill>
                <a:schemeClr val="tx1">
                  <a:lumMod val="85000"/>
                  <a:lumOff val="15000"/>
                </a:schemeClr>
              </a:solidFill>
              <a:cs typeface="Calibri"/>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AU" sz="1200" kern="1200">
              <a:solidFill>
                <a:schemeClr val="tx1">
                  <a:lumMod val="85000"/>
                  <a:lumOff val="15000"/>
                </a:schemeClr>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kern="0">
                <a:solidFill>
                  <a:schemeClr val="tx1">
                    <a:lumMod val="85000"/>
                    <a:lumOff val="15000"/>
                  </a:schemeClr>
                </a:solidFill>
                <a:latin typeface="Arial"/>
                <a:cs typeface="Arial"/>
              </a:rPr>
              <a:t>Image:</a:t>
            </a:r>
            <a:r>
              <a:rPr lang="en-AU" sz="1200" b="1">
                <a:solidFill>
                  <a:schemeClr val="tx1">
                    <a:lumMod val="85000"/>
                    <a:lumOff val="15000"/>
                  </a:schemeClr>
                </a:solidFill>
                <a:latin typeface="Arial"/>
                <a:cs typeface="Arial"/>
              </a:rPr>
              <a:t> </a:t>
            </a:r>
            <a:r>
              <a:rPr lang="en-AU" sz="1200" u="sng">
                <a:solidFill>
                  <a:schemeClr val="tx1">
                    <a:lumMod val="85000"/>
                    <a:lumOff val="15000"/>
                  </a:schemeClr>
                </a:solidFill>
                <a:latin typeface="Arial"/>
                <a:cs typeface="Arial"/>
              </a:rPr>
              <a:t>www.naidoc.org.au</a:t>
            </a:r>
            <a:endParaRPr lang="en-US" sz="1200" u="sng" kern="0">
              <a:solidFill>
                <a:schemeClr val="tx1">
                  <a:lumMod val="85000"/>
                  <a:lumOff val="15000"/>
                </a:schemeClr>
              </a:solidFill>
              <a:latin typeface="Arial"/>
              <a:cs typeface="Aria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21</a:t>
            </a:fld>
            <a:endParaRPr lang="en-US"/>
          </a:p>
        </p:txBody>
      </p:sp>
    </p:spTree>
    <p:extLst>
      <p:ext uri="{BB962C8B-B14F-4D97-AF65-F5344CB8AC3E}">
        <p14:creationId xmlns:p14="http://schemas.microsoft.com/office/powerpoint/2010/main" val="29814126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lang="en-AU" b="1" u="sng">
                <a:solidFill>
                  <a:schemeClr val="tx1">
                    <a:lumMod val="85000"/>
                    <a:lumOff val="15000"/>
                  </a:schemeClr>
                </a:solidFill>
              </a:rPr>
              <a:t>SEE</a:t>
            </a:r>
            <a:r>
              <a:rPr lang="en-AU" b="0">
                <a:solidFill>
                  <a:schemeClr val="tx1">
                    <a:lumMod val="85000"/>
                    <a:lumOff val="15000"/>
                  </a:schemeClr>
                </a:solidFill>
              </a:rPr>
              <a:t> – JUDGE – ACT – PRAY </a:t>
            </a:r>
          </a:p>
          <a:p>
            <a:pPr marL="0" indent="0" defTabSz="914400" eaLnBrk="0" fontAlgn="base" hangingPunct="0">
              <a:lnSpc>
                <a:spcPct val="100000"/>
              </a:lnSpc>
              <a:spcBef>
                <a:spcPts val="0"/>
              </a:spcBef>
              <a:buNone/>
              <a:defRPr/>
            </a:pPr>
            <a:endParaRPr lang="en-AU">
              <a:solidFill>
                <a:schemeClr val="tx1">
                  <a:lumMod val="85000"/>
                  <a:lumOff val="15000"/>
                </a:schemeClr>
              </a:solidFill>
            </a:endParaRPr>
          </a:p>
          <a:p>
            <a:pPr marL="0" indent="0">
              <a:lnSpc>
                <a:spcPct val="100000"/>
              </a:lnSpc>
              <a:spcBef>
                <a:spcPts val="0"/>
              </a:spcBef>
              <a:buNone/>
            </a:pPr>
            <a:r>
              <a:rPr lang="en-AU" b="1">
                <a:solidFill>
                  <a:schemeClr val="tx1">
                    <a:lumMod val="85000"/>
                    <a:lumOff val="15000"/>
                  </a:schemeClr>
                </a:solidFill>
              </a:rPr>
              <a:t>Watch</a:t>
            </a:r>
            <a:r>
              <a:rPr lang="en-AU">
                <a:solidFill>
                  <a:schemeClr val="tx1">
                    <a:lumMod val="85000"/>
                    <a:lumOff val="15000"/>
                  </a:schemeClr>
                </a:solidFill>
              </a:rPr>
              <a:t> Caritas Australia’s </a:t>
            </a:r>
            <a:r>
              <a:rPr lang="en-AU">
                <a:solidFill>
                  <a:schemeClr val="tx1">
                    <a:lumMod val="85000"/>
                    <a:lumOff val="15000"/>
                  </a:schemeClr>
                </a:solidFill>
                <a:hlinkClick r:id="rId3">
                  <a:extLst>
                    <a:ext uri="{A12FA001-AC4F-418D-AE19-62706E023703}">
                      <ahyp:hlinkClr xmlns:ahyp="http://schemas.microsoft.com/office/drawing/2018/hyperlinkcolor" val="tx"/>
                    </a:ext>
                  </a:extLst>
                </a:hlinkClick>
              </a:rPr>
              <a:t>Programs Snapshot: First Australians</a:t>
            </a:r>
            <a:r>
              <a:rPr lang="en-AU">
                <a:solidFill>
                  <a:schemeClr val="tx1">
                    <a:lumMod val="85000"/>
                    <a:lumOff val="15000"/>
                  </a:schemeClr>
                </a:solidFill>
              </a:rPr>
              <a:t> video: https://www.youtube.com/watch?v=A2Uy0k2TYNs&amp;t=1s</a:t>
            </a:r>
          </a:p>
          <a:p>
            <a:pPr marL="0" indent="0">
              <a:lnSpc>
                <a:spcPct val="100000"/>
              </a:lnSpc>
              <a:spcBef>
                <a:spcPts val="0"/>
              </a:spcBef>
              <a:buNone/>
            </a:pPr>
            <a:r>
              <a:rPr lang="en-AU">
                <a:solidFill>
                  <a:schemeClr val="tx1">
                    <a:lumMod val="85000"/>
                    <a:lumOff val="15000"/>
                  </a:schemeClr>
                </a:solidFill>
              </a:rPr>
              <a:t>You might also like to explore our other related resources, including about human rights issues faced by First Nations People today. These can be found on our </a:t>
            </a:r>
            <a:r>
              <a:rPr lang="en-AU">
                <a:solidFill>
                  <a:schemeClr val="tx1">
                    <a:lumMod val="85000"/>
                    <a:lumOff val="15000"/>
                  </a:schemeClr>
                </a:solidFill>
                <a:hlinkClick r:id="rId4">
                  <a:extLst>
                    <a:ext uri="{A12FA001-AC4F-418D-AE19-62706E023703}">
                      <ahyp:hlinkClr xmlns:ahyp="http://schemas.microsoft.com/office/drawing/2018/hyperlinkcolor" val="tx"/>
                    </a:ext>
                  </a:extLst>
                </a:hlinkClick>
              </a:rPr>
              <a:t>Resources page</a:t>
            </a:r>
            <a:r>
              <a:rPr lang="en-AU">
                <a:solidFill>
                  <a:schemeClr val="tx1">
                    <a:lumMod val="85000"/>
                    <a:lumOff val="15000"/>
                  </a:schemeClr>
                </a:solidFill>
              </a:rPr>
              <a:t>: </a:t>
            </a:r>
            <a:r>
              <a:rPr lang="en-AU" u="sng">
                <a:solidFill>
                  <a:schemeClr val="tx1">
                    <a:lumMod val="85000"/>
                    <a:lumOff val="15000"/>
                  </a:schemeClr>
                </a:solidFill>
              </a:rPr>
              <a:t>https://www.caritas.org.au/resources/school-resources/?audience=Lower+Primary+%28F-2%29&amp;audience=Middle+Primary+%28Y3-4%29&amp;audience=Upper+Primary+%28Y5-6%29&amp;resourceTopics=Indigenous+Peoples</a:t>
            </a:r>
          </a:p>
          <a:p>
            <a:pPr marL="0" indent="0">
              <a:lnSpc>
                <a:spcPct val="100000"/>
              </a:lnSpc>
              <a:spcBef>
                <a:spcPts val="0"/>
              </a:spcBef>
              <a:buNone/>
            </a:pPr>
            <a:endParaRPr lang="en-AU" b="1">
              <a:solidFill>
                <a:schemeClr val="tx1">
                  <a:lumMod val="85000"/>
                  <a:lumOff val="15000"/>
                </a:schemeClr>
              </a:solidFill>
            </a:endParaRPr>
          </a:p>
          <a:p>
            <a:pPr marL="0" indent="0">
              <a:lnSpc>
                <a:spcPct val="100000"/>
              </a:lnSpc>
              <a:spcBef>
                <a:spcPts val="0"/>
              </a:spcBef>
              <a:buNone/>
            </a:pPr>
            <a:r>
              <a:rPr lang="en-AU" b="1">
                <a:solidFill>
                  <a:schemeClr val="tx1">
                    <a:lumMod val="85000"/>
                    <a:lumOff val="15000"/>
                  </a:schemeClr>
                </a:solidFill>
              </a:rPr>
              <a:t>Why does Caritas Australia use the term ‘First Australians’?</a:t>
            </a:r>
          </a:p>
          <a:p>
            <a:pPr marL="0" indent="0">
              <a:lnSpc>
                <a:spcPct val="100000"/>
              </a:lnSpc>
              <a:spcBef>
                <a:spcPts val="0"/>
              </a:spcBef>
              <a:buNone/>
            </a:pPr>
            <a:r>
              <a:rPr lang="en-AU">
                <a:solidFill>
                  <a:schemeClr val="tx1">
                    <a:lumMod val="85000"/>
                    <a:lumOff val="15000"/>
                  </a:schemeClr>
                </a:solidFill>
              </a:rPr>
              <a:t>In 2012 a Bill was introduced into the Federal Parliament for an Act to provide for the recognition of Aboriginal and Torres Strait Islander Peoples. The Bill states “The Parliament, on behalf of the people of Australia, recognises that the continent and the islands now known as Australia were first occupied by Aboriginal and Torres Strait Islander peoples”.</a:t>
            </a:r>
          </a:p>
          <a:p>
            <a:pPr marL="0" indent="0">
              <a:lnSpc>
                <a:spcPct val="100000"/>
              </a:lnSpc>
              <a:spcBef>
                <a:spcPts val="0"/>
              </a:spcBef>
              <a:buNone/>
            </a:pPr>
            <a:r>
              <a:rPr lang="en-AU">
                <a:solidFill>
                  <a:schemeClr val="tx1">
                    <a:lumMod val="85000"/>
                    <a:lumOff val="15000"/>
                  </a:schemeClr>
                </a:solidFill>
              </a:rPr>
              <a:t>At Caritas Australia, the name change has been requested by our Aboriginal and Torres Strait Islander Partners who feel that the term ‘Indigenous’ is a generic term and does not express their unique belonging to the country in which our organisation is based.</a:t>
            </a:r>
          </a:p>
          <a:p>
            <a:pPr marL="0" indent="0">
              <a:lnSpc>
                <a:spcPct val="100000"/>
              </a:lnSpc>
              <a:spcBef>
                <a:spcPts val="0"/>
              </a:spcBef>
              <a:buNone/>
            </a:pPr>
            <a:endParaRPr lang="en-AU" sz="900" b="1">
              <a:solidFill>
                <a:schemeClr val="tx1">
                  <a:lumMod val="85000"/>
                  <a:lumOff val="15000"/>
                </a:schemeClr>
              </a:solidFill>
            </a:endParaRPr>
          </a:p>
          <a:p>
            <a:pPr marL="0" indent="0">
              <a:lnSpc>
                <a:spcPct val="100000"/>
              </a:lnSpc>
              <a:spcBef>
                <a:spcPts val="0"/>
              </a:spcBef>
              <a:buNone/>
            </a:pPr>
            <a:r>
              <a:rPr lang="en-AU" sz="900" b="1">
                <a:solidFill>
                  <a:schemeClr val="tx1">
                    <a:lumMod val="85000"/>
                    <a:lumOff val="15000"/>
                  </a:schemeClr>
                </a:solidFill>
              </a:rPr>
              <a:t>Curriculum Links: </a:t>
            </a:r>
            <a:r>
              <a:rPr lang="en-AU" sz="900">
                <a:solidFill>
                  <a:schemeClr val="tx1">
                    <a:lumMod val="85000"/>
                    <a:lumOff val="15000"/>
                  </a:schemeClr>
                </a:solidFill>
                <a:hlinkClick r:id="rId5">
                  <a:extLst>
                    <a:ext uri="{A12FA001-AC4F-418D-AE19-62706E023703}">
                      <ahyp:hlinkClr xmlns:ahyp="http://schemas.microsoft.com/office/drawing/2018/hyperlinkcolor" val="tx"/>
                    </a:ext>
                  </a:extLst>
                </a:hlinkClick>
              </a:rPr>
              <a:t>Aboriginal and Torres Strait Islander histories and cultures</a:t>
            </a:r>
            <a:r>
              <a:rPr lang="en-AU" sz="900">
                <a:solidFill>
                  <a:schemeClr val="tx1">
                    <a:lumMod val="85000"/>
                    <a:lumOff val="15000"/>
                  </a:schemeClr>
                </a:solidFill>
              </a:rPr>
              <a:t>. </a:t>
            </a:r>
            <a:r>
              <a:rPr lang="en-AU" sz="900">
                <a:solidFill>
                  <a:schemeClr val="tx1">
                    <a:lumMod val="85000"/>
                    <a:lumOff val="15000"/>
                  </a:schemeClr>
                </a:solidFill>
                <a:hlinkClick r:id="rId6">
                  <a:extLst>
                    <a:ext uri="{A12FA001-AC4F-418D-AE19-62706E023703}">
                      <ahyp:hlinkClr xmlns:ahyp="http://schemas.microsoft.com/office/drawing/2018/hyperlinkcolor" val="tx"/>
                    </a:ext>
                  </a:extLst>
                </a:hlinkClick>
              </a:rPr>
              <a:t>Intercultural Understanding</a:t>
            </a:r>
            <a:r>
              <a:rPr lang="en-AU" sz="900">
                <a:solidFill>
                  <a:schemeClr val="tx1">
                    <a:lumMod val="85000"/>
                    <a:lumOff val="15000"/>
                  </a:schemeClr>
                </a:solidFill>
              </a:rPr>
              <a:t>.</a:t>
            </a:r>
          </a:p>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22</a:t>
            </a:fld>
            <a:endParaRPr lang="en-US"/>
          </a:p>
        </p:txBody>
      </p:sp>
    </p:spTree>
    <p:extLst>
      <p:ext uri="{BB962C8B-B14F-4D97-AF65-F5344CB8AC3E}">
        <p14:creationId xmlns:p14="http://schemas.microsoft.com/office/powerpoint/2010/main" val="19605597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eaLnBrk="0" fontAlgn="base" hangingPunct="0">
              <a:defRPr/>
            </a:pPr>
            <a:r>
              <a:rPr lang="en-AU" b="0">
                <a:solidFill>
                  <a:schemeClr val="tx1">
                    <a:lumMod val="85000"/>
                    <a:lumOff val="15000"/>
                  </a:schemeClr>
                </a:solidFill>
              </a:rPr>
              <a:t>SEE – </a:t>
            </a:r>
            <a:r>
              <a:rPr lang="en-AU" b="1" u="sng">
                <a:solidFill>
                  <a:schemeClr val="tx1">
                    <a:lumMod val="85000"/>
                    <a:lumOff val="15000"/>
                  </a:schemeClr>
                </a:solidFill>
              </a:rPr>
              <a:t>JUDGE</a:t>
            </a:r>
            <a:r>
              <a:rPr lang="en-AU" b="1">
                <a:solidFill>
                  <a:schemeClr val="tx1">
                    <a:lumMod val="85000"/>
                    <a:lumOff val="15000"/>
                  </a:schemeClr>
                </a:solidFill>
              </a:rPr>
              <a:t> </a:t>
            </a:r>
            <a:r>
              <a:rPr lang="en-AU" b="0">
                <a:solidFill>
                  <a:schemeClr val="tx1">
                    <a:lumMod val="85000"/>
                    <a:lumOff val="15000"/>
                  </a:schemeClr>
                </a:solidFill>
              </a:rPr>
              <a:t>– ACT – PRAY</a:t>
            </a:r>
            <a:r>
              <a:rPr lang="en-AU">
                <a:solidFill>
                  <a:schemeClr val="tx1">
                    <a:lumMod val="85000"/>
                    <a:lumOff val="15000"/>
                  </a:schemeClr>
                </a:solidFill>
              </a:rPr>
              <a:t> </a:t>
            </a:r>
            <a:endParaRPr lang="en-AU" b="0">
              <a:solidFill>
                <a:schemeClr val="tx1">
                  <a:lumMod val="85000"/>
                  <a:lumOff val="15000"/>
                </a:schemeClr>
              </a:solidFill>
            </a:endParaRPr>
          </a:p>
          <a:p>
            <a:pPr marL="0" indent="0">
              <a:lnSpc>
                <a:spcPct val="100000"/>
              </a:lnSpc>
              <a:buNone/>
            </a:pPr>
            <a:endParaRPr lang="en-AU" b="1">
              <a:solidFill>
                <a:schemeClr val="tx1">
                  <a:lumMod val="85000"/>
                  <a:lumOff val="15000"/>
                </a:schemeClr>
              </a:solidFill>
            </a:endParaRPr>
          </a:p>
          <a:p>
            <a:r>
              <a:rPr lang="en-AU" b="1">
                <a:solidFill>
                  <a:schemeClr val="tx1">
                    <a:lumMod val="85000"/>
                    <a:lumOff val="15000"/>
                  </a:schemeClr>
                </a:solidFill>
              </a:rPr>
              <a:t>Investigate: </a:t>
            </a:r>
            <a:r>
              <a:rPr lang="en-AU">
                <a:solidFill>
                  <a:schemeClr val="tx1">
                    <a:lumMod val="85000"/>
                    <a:lumOff val="15000"/>
                  </a:schemeClr>
                </a:solidFill>
              </a:rPr>
              <a:t>As a class, investigate what the phrase 'closing the gap' means</a:t>
            </a:r>
            <a:r>
              <a:rPr lang="en-AU">
                <a:solidFill>
                  <a:srgbClr val="262626"/>
                </a:solidFill>
                <a:latin typeface="Calibri"/>
                <a:cs typeface="Calibri"/>
              </a:rPr>
              <a:t>. Why is this important? What difference could it make?</a:t>
            </a:r>
            <a:r>
              <a:rPr lang="en-AU" b="1">
                <a:solidFill>
                  <a:srgbClr val="262626"/>
                </a:solidFill>
                <a:latin typeface="Calibri"/>
                <a:cs typeface="Calibri"/>
              </a:rPr>
              <a:t> </a:t>
            </a:r>
            <a:endParaRPr lang="en-AU">
              <a:solidFill>
                <a:srgbClr val="762000"/>
              </a:solidFill>
              <a:latin typeface="Arial"/>
              <a:cs typeface="Arial"/>
            </a:endParaRPr>
          </a:p>
          <a:p>
            <a:endParaRPr lang="en-AU" b="1">
              <a:solidFill>
                <a:schemeClr val="tx1">
                  <a:lumMod val="85000"/>
                  <a:lumOff val="15000"/>
                </a:schemeClr>
              </a:solidFill>
            </a:endParaRPr>
          </a:p>
          <a:p>
            <a:r>
              <a:rPr lang="en-AU" b="1">
                <a:solidFill>
                  <a:schemeClr val="tx1">
                    <a:lumMod val="85000"/>
                    <a:lumOff val="15000"/>
                  </a:schemeClr>
                </a:solidFill>
              </a:rPr>
              <a:t>Go further: </a:t>
            </a:r>
            <a:endParaRPr lang="en-AU" b="1">
              <a:solidFill>
                <a:schemeClr val="tx1">
                  <a:lumMod val="85000"/>
                  <a:lumOff val="15000"/>
                </a:schemeClr>
              </a:solidFill>
              <a:cs typeface="Calibri"/>
            </a:endParaRPr>
          </a:p>
          <a:p>
            <a:pPr marL="0" marR="0" lvl="0" indent="0" algn="l" defTabSz="914400" rtl="0" eaLnBrk="0" fontAlgn="base" latinLnBrk="0" hangingPunct="0">
              <a:lnSpc>
                <a:spcPct val="100000"/>
              </a:lnSpc>
              <a:spcBef>
                <a:spcPct val="30000"/>
              </a:spcBef>
              <a:spcAft>
                <a:spcPts val="0"/>
              </a:spcAft>
              <a:buClrTx/>
              <a:buSzTx/>
              <a:buFontTx/>
              <a:buNone/>
              <a:tabLst/>
              <a:defRPr/>
            </a:pPr>
            <a:r>
              <a:rPr lang="en-AU" sz="900"/>
              <a:t>When First Nations Peoples lead and participate in decisions that affect them, they able to use their strengths to come up with great solutions to the challenges they face. It also helps their Culture and communities to grow strong and healthy. This is subsidiarity and participation in action! </a:t>
            </a:r>
            <a:r>
              <a:rPr lang="en-AU" sz="900" b="0">
                <a:solidFill>
                  <a:schemeClr val="tx1">
                    <a:lumMod val="85000"/>
                    <a:lumOff val="15000"/>
                  </a:schemeClr>
                </a:solidFill>
              </a:rPr>
              <a:t>Use Caritas Australia’s CST Toolkit (</a:t>
            </a:r>
            <a:r>
              <a:rPr lang="en-AU" sz="900" b="0" u="sng">
                <a:solidFill>
                  <a:schemeClr val="tx1">
                    <a:lumMod val="85000"/>
                    <a:lumOff val="15000"/>
                  </a:schemeClr>
                </a:solidFill>
              </a:rPr>
              <a:t>https://www.caritas.org.au/learn/cst-toolkit/</a:t>
            </a:r>
            <a:r>
              <a:rPr lang="en-AU" sz="900" b="0">
                <a:solidFill>
                  <a:schemeClr val="tx1">
                    <a:lumMod val="85000"/>
                    <a:lumOff val="15000"/>
                  </a:schemeClr>
                </a:solidFill>
              </a:rPr>
              <a:t>) to understand the Catholic Social Teaching principles of Subsidiarity and Participation. Invite students to consider how these ideas in practice help contribute to positive and just outcomes for First Nations Peoples.</a:t>
            </a:r>
            <a:endParaRPr lang="en-AU" sz="900" b="0">
              <a:solidFill>
                <a:schemeClr val="tx1">
                  <a:lumMod val="85000"/>
                  <a:lumOff val="15000"/>
                </a:schemeClr>
              </a:solidFill>
              <a:cs typeface="Calibri"/>
            </a:endParaRPr>
          </a:p>
          <a:p>
            <a:pPr marL="0" indent="0" defTabSz="914400" eaLnBrk="0" fontAlgn="base" hangingPunct="0">
              <a:lnSpc>
                <a:spcPct val="100000"/>
              </a:lnSpc>
              <a:spcBef>
                <a:spcPct val="30000"/>
              </a:spcBef>
              <a:buNone/>
              <a:defRPr/>
            </a:pPr>
            <a:endParaRPr lang="en-AU" sz="900" b="1">
              <a:solidFill>
                <a:schemeClr val="tx1">
                  <a:lumMod val="85000"/>
                  <a:lumOff val="15000"/>
                </a:schemeClr>
              </a:solidFill>
            </a:endParaRPr>
          </a:p>
          <a:p>
            <a:pPr defTabSz="914400" eaLnBrk="0" fontAlgn="base" hangingPunct="0">
              <a:spcBef>
                <a:spcPct val="30000"/>
              </a:spcBef>
              <a:defRPr/>
            </a:pPr>
            <a:r>
              <a:rPr lang="en-AU" sz="900" b="1">
                <a:solidFill>
                  <a:schemeClr val="tx1">
                    <a:lumMod val="85000"/>
                    <a:lumOff val="15000"/>
                  </a:schemeClr>
                </a:solidFill>
              </a:rPr>
              <a:t>Curriculum Links: </a:t>
            </a:r>
            <a:r>
              <a:rPr lang="en-AU" sz="900">
                <a:solidFill>
                  <a:schemeClr val="tx1">
                    <a:lumMod val="85000"/>
                    <a:lumOff val="15000"/>
                  </a:schemeClr>
                </a:solidFill>
                <a:hlinkClick r:id="rId3">
                  <a:extLst>
                    <a:ext uri="{A12FA001-AC4F-418D-AE19-62706E023703}">
                      <ahyp:hlinkClr xmlns:ahyp="http://schemas.microsoft.com/office/drawing/2018/hyperlinkcolor" val="tx"/>
                    </a:ext>
                  </a:extLst>
                </a:hlinkClick>
              </a:rPr>
              <a:t>Aboriginal and Torres Strait Islander histories and cultures</a:t>
            </a:r>
            <a:r>
              <a:rPr lang="en-AU" sz="900">
                <a:solidFill>
                  <a:schemeClr val="tx1">
                    <a:lumMod val="85000"/>
                    <a:lumOff val="15000"/>
                  </a:schemeClr>
                </a:solidFill>
              </a:rPr>
              <a:t>. </a:t>
            </a:r>
            <a:r>
              <a:rPr lang="en-AU" sz="900">
                <a:solidFill>
                  <a:schemeClr val="tx1">
                    <a:lumMod val="85000"/>
                    <a:lumOff val="15000"/>
                  </a:schemeClr>
                </a:solidFill>
                <a:hlinkClick r:id="rId4">
                  <a:extLst>
                    <a:ext uri="{A12FA001-AC4F-418D-AE19-62706E023703}">
                      <ahyp:hlinkClr xmlns:ahyp="http://schemas.microsoft.com/office/drawing/2018/hyperlinkcolor" val="tx"/>
                    </a:ext>
                  </a:extLst>
                </a:hlinkClick>
              </a:rPr>
              <a:t>Intercultural Understanding</a:t>
            </a:r>
            <a:r>
              <a:rPr lang="en-AU" sz="900">
                <a:solidFill>
                  <a:schemeClr val="tx1">
                    <a:lumMod val="85000"/>
                    <a:lumOff val="15000"/>
                  </a:schemeClr>
                </a:solidFill>
              </a:rPr>
              <a:t>. </a:t>
            </a:r>
            <a:r>
              <a:rPr lang="en-US" sz="900" b="1">
                <a:solidFill>
                  <a:schemeClr val="tx1">
                    <a:lumMod val="85000"/>
                    <a:lumOff val="15000"/>
                  </a:schemeClr>
                </a:solidFill>
              </a:rPr>
              <a:t>Civics and Citizenship F 3–4 </a:t>
            </a:r>
            <a:r>
              <a:rPr lang="en-US" sz="900">
                <a:solidFill>
                  <a:schemeClr val="tx1">
                    <a:lumMod val="85000"/>
                    <a:lumOff val="15000"/>
                  </a:schemeClr>
                </a:solidFill>
                <a:hlinkClick r:id="rId5">
                  <a:extLst>
                    <a:ext uri="{A12FA001-AC4F-418D-AE19-62706E023703}">
                      <ahyp:hlinkClr xmlns:ahyp="http://schemas.microsoft.com/office/drawing/2018/hyperlinkcolor" val="tx"/>
                    </a:ext>
                  </a:extLst>
                </a:hlinkClick>
              </a:rPr>
              <a:t>AC9HS3K06</a:t>
            </a:r>
            <a:r>
              <a:rPr lang="en-US" sz="900">
                <a:solidFill>
                  <a:schemeClr val="tx1">
                    <a:lumMod val="85000"/>
                    <a:lumOff val="15000"/>
                  </a:schemeClr>
                </a:solidFill>
              </a:rPr>
              <a:t>, </a:t>
            </a:r>
            <a:r>
              <a:rPr lang="en-US" sz="900">
                <a:solidFill>
                  <a:schemeClr val="tx1">
                    <a:lumMod val="85000"/>
                    <a:lumOff val="15000"/>
                  </a:schemeClr>
                </a:solidFill>
                <a:hlinkClick r:id="rId6">
                  <a:extLst>
                    <a:ext uri="{A12FA001-AC4F-418D-AE19-62706E023703}">
                      <ahyp:hlinkClr xmlns:ahyp="http://schemas.microsoft.com/office/drawing/2018/hyperlinkcolor" val="tx"/>
                    </a:ext>
                  </a:extLst>
                </a:hlinkClick>
              </a:rPr>
              <a:t>AC9HS3K07</a:t>
            </a:r>
            <a:r>
              <a:rPr lang="en-US" sz="900">
                <a:solidFill>
                  <a:schemeClr val="tx1">
                    <a:lumMod val="85000"/>
                    <a:lumOff val="15000"/>
                  </a:schemeClr>
                </a:solidFill>
              </a:rPr>
              <a:t>, </a:t>
            </a:r>
            <a:r>
              <a:rPr lang="en-US" sz="900">
                <a:solidFill>
                  <a:schemeClr val="tx1">
                    <a:lumMod val="85000"/>
                    <a:lumOff val="15000"/>
                  </a:schemeClr>
                </a:solidFill>
                <a:hlinkClick r:id="rId7">
                  <a:extLst>
                    <a:ext uri="{A12FA001-AC4F-418D-AE19-62706E023703}">
                      <ahyp:hlinkClr xmlns:ahyp="http://schemas.microsoft.com/office/drawing/2018/hyperlinkcolor" val="tx"/>
                    </a:ext>
                  </a:extLst>
                </a:hlinkClick>
              </a:rPr>
              <a:t>AC9HS4K07</a:t>
            </a:r>
            <a:r>
              <a:rPr lang="en-US" sz="900">
                <a:solidFill>
                  <a:schemeClr val="tx1">
                    <a:lumMod val="85000"/>
                    <a:lumOff val="15000"/>
                  </a:schemeClr>
                </a:solidFill>
              </a:rPr>
              <a:t>, </a:t>
            </a:r>
            <a:r>
              <a:rPr lang="en-US" sz="900">
                <a:solidFill>
                  <a:schemeClr val="tx1">
                    <a:lumMod val="85000"/>
                    <a:lumOff val="15000"/>
                  </a:schemeClr>
                </a:solidFill>
                <a:hlinkClick r:id="rId8">
                  <a:extLst>
                    <a:ext uri="{A12FA001-AC4F-418D-AE19-62706E023703}">
                      <ahyp:hlinkClr xmlns:ahyp="http://schemas.microsoft.com/office/drawing/2018/hyperlinkcolor" val="tx"/>
                    </a:ext>
                  </a:extLst>
                </a:hlinkClick>
              </a:rPr>
              <a:t>AC9HS4K08</a:t>
            </a:r>
            <a:r>
              <a:rPr lang="en-US" sz="900">
                <a:solidFill>
                  <a:schemeClr val="tx1">
                    <a:lumMod val="85000"/>
                    <a:lumOff val="15000"/>
                  </a:schemeClr>
                </a:solidFill>
              </a:rPr>
              <a:t>, </a:t>
            </a:r>
            <a:r>
              <a:rPr lang="en-US" sz="900">
                <a:solidFill>
                  <a:schemeClr val="tx1">
                    <a:lumMod val="85000"/>
                    <a:lumOff val="15000"/>
                  </a:schemeClr>
                </a:solidFill>
                <a:hlinkClick r:id="rId9">
                  <a:extLst>
                    <a:ext uri="{A12FA001-AC4F-418D-AE19-62706E023703}">
                      <ahyp:hlinkClr xmlns:ahyp="http://schemas.microsoft.com/office/drawing/2018/hyperlinkcolor" val="tx"/>
                    </a:ext>
                  </a:extLst>
                </a:hlinkClick>
              </a:rPr>
              <a:t>AC9HS4K09</a:t>
            </a:r>
            <a:r>
              <a:rPr lang="en-US" sz="900">
                <a:solidFill>
                  <a:schemeClr val="tx1">
                    <a:lumMod val="85000"/>
                    <a:lumOff val="15000"/>
                  </a:schemeClr>
                </a:solidFill>
              </a:rPr>
              <a:t>. </a:t>
            </a:r>
            <a:r>
              <a:rPr lang="en-US" sz="900" b="1">
                <a:solidFill>
                  <a:schemeClr val="tx1">
                    <a:lumMod val="85000"/>
                    <a:lumOff val="15000"/>
                  </a:schemeClr>
                </a:solidFill>
              </a:rPr>
              <a:t>Y 5–6 </a:t>
            </a:r>
            <a:r>
              <a:rPr lang="en-US" sz="900">
                <a:solidFill>
                  <a:schemeClr val="tx1">
                    <a:lumMod val="85000"/>
                    <a:lumOff val="15000"/>
                  </a:schemeClr>
                </a:solidFill>
                <a:hlinkClick r:id="rId10">
                  <a:extLst>
                    <a:ext uri="{A12FA001-AC4F-418D-AE19-62706E023703}">
                      <ahyp:hlinkClr xmlns:ahyp="http://schemas.microsoft.com/office/drawing/2018/hyperlinkcolor" val="tx"/>
                    </a:ext>
                  </a:extLst>
                </a:hlinkClick>
              </a:rPr>
              <a:t>AC9HS5K06</a:t>
            </a:r>
            <a:r>
              <a:rPr lang="en-US" sz="900">
                <a:solidFill>
                  <a:schemeClr val="tx1">
                    <a:lumMod val="85000"/>
                    <a:lumOff val="15000"/>
                  </a:schemeClr>
                </a:solidFill>
              </a:rPr>
              <a:t>, </a:t>
            </a:r>
            <a:r>
              <a:rPr lang="en-US" sz="900">
                <a:solidFill>
                  <a:schemeClr val="tx1">
                    <a:lumMod val="85000"/>
                    <a:lumOff val="15000"/>
                  </a:schemeClr>
                </a:solidFill>
                <a:hlinkClick r:id="rId11">
                  <a:extLst>
                    <a:ext uri="{A12FA001-AC4F-418D-AE19-62706E023703}">
                      <ahyp:hlinkClr xmlns:ahyp="http://schemas.microsoft.com/office/drawing/2018/hyperlinkcolor" val="tx"/>
                    </a:ext>
                  </a:extLst>
                </a:hlinkClick>
              </a:rPr>
              <a:t>AC9HS5K07</a:t>
            </a:r>
            <a:r>
              <a:rPr lang="en-US" sz="900">
                <a:solidFill>
                  <a:schemeClr val="tx1">
                    <a:lumMod val="85000"/>
                    <a:lumOff val="15000"/>
                  </a:schemeClr>
                </a:solidFill>
              </a:rPr>
              <a:t>, </a:t>
            </a:r>
            <a:r>
              <a:rPr lang="en-US" sz="900">
                <a:solidFill>
                  <a:schemeClr val="tx1">
                    <a:lumMod val="85000"/>
                    <a:lumOff val="15000"/>
                  </a:schemeClr>
                </a:solidFill>
                <a:hlinkClick r:id="rId12">
                  <a:extLst>
                    <a:ext uri="{A12FA001-AC4F-418D-AE19-62706E023703}">
                      <ahyp:hlinkClr xmlns:ahyp="http://schemas.microsoft.com/office/drawing/2018/hyperlinkcolor" val="tx"/>
                    </a:ext>
                  </a:extLst>
                </a:hlinkClick>
              </a:rPr>
              <a:t>AC9HS6K06</a:t>
            </a:r>
            <a:r>
              <a:rPr lang="en-US" sz="900">
                <a:solidFill>
                  <a:schemeClr val="tx1">
                    <a:lumMod val="85000"/>
                    <a:lumOff val="15000"/>
                  </a:schemeClr>
                </a:solidFill>
              </a:rPr>
              <a:t>. </a:t>
            </a:r>
            <a:endParaRPr lang="en-AU" baseline="0"/>
          </a:p>
        </p:txBody>
      </p:sp>
      <p:sp>
        <p:nvSpPr>
          <p:cNvPr id="4" name="Slide Number Placeholder 3"/>
          <p:cNvSpPr>
            <a:spLocks noGrp="1"/>
          </p:cNvSpPr>
          <p:nvPr>
            <p:ph type="sldNum" sz="quarter" idx="5"/>
          </p:nvPr>
        </p:nvSpPr>
        <p:spPr/>
        <p:txBody>
          <a:bodyPr/>
          <a:lstStyle/>
          <a:p>
            <a:fld id="{490689D6-08F4-9246-8340-6E1C330F9F5D}" type="slidenum">
              <a:rPr lang="en-US" smtClean="0"/>
              <a:t>23</a:t>
            </a:fld>
            <a:endParaRPr lang="en-US"/>
          </a:p>
        </p:txBody>
      </p:sp>
    </p:spTree>
    <p:extLst>
      <p:ext uri="{BB962C8B-B14F-4D97-AF65-F5344CB8AC3E}">
        <p14:creationId xmlns:p14="http://schemas.microsoft.com/office/powerpoint/2010/main" val="13584677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lang="en-AU" b="0">
                <a:solidFill>
                  <a:schemeClr val="tx1">
                    <a:lumMod val="85000"/>
                    <a:lumOff val="15000"/>
                  </a:schemeClr>
                </a:solidFill>
              </a:rPr>
              <a:t>SEE – JUDGE – ACT – </a:t>
            </a:r>
            <a:r>
              <a:rPr lang="en-AU" b="1" u="sng">
                <a:solidFill>
                  <a:schemeClr val="tx1">
                    <a:lumMod val="85000"/>
                    <a:lumOff val="15000"/>
                  </a:schemeClr>
                </a:solidFill>
              </a:rPr>
              <a:t>PRAY</a:t>
            </a:r>
            <a:r>
              <a:rPr lang="en-AU" b="0">
                <a:solidFill>
                  <a:schemeClr val="tx1">
                    <a:lumMod val="85000"/>
                    <a:lumOff val="15000"/>
                  </a:schemeClr>
                </a:solidFill>
              </a:rPr>
              <a:t> </a:t>
            </a:r>
          </a:p>
          <a:p>
            <a:pPr marL="0" indent="0">
              <a:lnSpc>
                <a:spcPct val="100000"/>
              </a:lnSpc>
              <a:spcBef>
                <a:spcPts val="0"/>
              </a:spcBef>
              <a:buNone/>
            </a:pPr>
            <a:endParaRPr lang="en-AU" b="1">
              <a:solidFill>
                <a:schemeClr val="tx1">
                  <a:lumMod val="85000"/>
                  <a:lumOff val="15000"/>
                </a:schemeClr>
              </a:solidFill>
            </a:endParaRPr>
          </a:p>
          <a:p>
            <a:pPr marL="0" indent="0">
              <a:lnSpc>
                <a:spcPct val="100000"/>
              </a:lnSpc>
              <a:spcBef>
                <a:spcPts val="0"/>
              </a:spcBef>
              <a:buNone/>
            </a:pPr>
            <a:r>
              <a:rPr lang="en-AU" b="1">
                <a:solidFill>
                  <a:schemeClr val="tx1">
                    <a:lumMod val="85000"/>
                    <a:lumOff val="15000"/>
                  </a:schemeClr>
                </a:solidFill>
              </a:rPr>
              <a:t>Reflect</a:t>
            </a:r>
            <a:r>
              <a:rPr lang="en-AU">
                <a:solidFill>
                  <a:schemeClr val="tx1">
                    <a:lumMod val="85000"/>
                    <a:lumOff val="15000"/>
                  </a:schemeClr>
                </a:solidFill>
              </a:rPr>
              <a:t> on all you have learnt and celebrated about First Nations Peoples and cultures. </a:t>
            </a:r>
          </a:p>
          <a:p>
            <a:pPr marL="0" indent="0">
              <a:lnSpc>
                <a:spcPct val="100000"/>
              </a:lnSpc>
              <a:spcBef>
                <a:spcPts val="0"/>
              </a:spcBef>
              <a:buNone/>
            </a:pPr>
            <a:r>
              <a:rPr lang="en-AU" b="1">
                <a:solidFill>
                  <a:schemeClr val="tx1">
                    <a:lumMod val="85000"/>
                    <a:lumOff val="15000"/>
                  </a:schemeClr>
                </a:solidFill>
              </a:rPr>
              <a:t>Pray</a:t>
            </a:r>
            <a:r>
              <a:rPr lang="en-AU">
                <a:solidFill>
                  <a:schemeClr val="tx1">
                    <a:lumMod val="85000"/>
                    <a:lumOff val="15000"/>
                  </a:schemeClr>
                </a:solidFill>
              </a:rPr>
              <a:t> this prayer, using it as a way of expressing your commitment to keep learning about, celebrating and standing in solidarity with First Nations Australians.</a:t>
            </a:r>
          </a:p>
          <a:p>
            <a:pPr marL="0" indent="0">
              <a:lnSpc>
                <a:spcPct val="100000"/>
              </a:lnSpc>
              <a:spcBef>
                <a:spcPts val="0"/>
              </a:spcBef>
              <a:buNone/>
            </a:pPr>
            <a:endParaRPr lang="en-AU" sz="900" b="1">
              <a:solidFill>
                <a:schemeClr val="tx1">
                  <a:lumMod val="85000"/>
                  <a:lumOff val="15000"/>
                </a:schemeClr>
              </a:solidFill>
            </a:endParaRPr>
          </a:p>
          <a:p>
            <a:pPr marL="0" indent="0">
              <a:lnSpc>
                <a:spcPct val="100000"/>
              </a:lnSpc>
              <a:spcBef>
                <a:spcPts val="0"/>
              </a:spcBef>
              <a:buNone/>
            </a:pPr>
            <a:r>
              <a:rPr lang="en-AU" sz="900" b="1">
                <a:solidFill>
                  <a:schemeClr val="tx1">
                    <a:lumMod val="85000"/>
                    <a:lumOff val="15000"/>
                  </a:schemeClr>
                </a:solidFill>
              </a:rPr>
              <a:t>Curriculum Links: </a:t>
            </a:r>
            <a:r>
              <a:rPr lang="en-AU" sz="900">
                <a:solidFill>
                  <a:schemeClr val="tx1">
                    <a:lumMod val="85000"/>
                    <a:lumOff val="15000"/>
                  </a:schemeClr>
                </a:solidFill>
                <a:hlinkClick r:id="rId3">
                  <a:extLst>
                    <a:ext uri="{A12FA001-AC4F-418D-AE19-62706E023703}">
                      <ahyp:hlinkClr xmlns:ahyp="http://schemas.microsoft.com/office/drawing/2018/hyperlinkcolor" val="tx"/>
                    </a:ext>
                  </a:extLst>
                </a:hlinkClick>
              </a:rPr>
              <a:t>Aboriginal and Torres Strait Islander histories and cultures</a:t>
            </a:r>
            <a:r>
              <a:rPr lang="en-AU" sz="900">
                <a:solidFill>
                  <a:schemeClr val="tx1">
                    <a:lumMod val="85000"/>
                    <a:lumOff val="15000"/>
                  </a:schemeClr>
                </a:solidFill>
              </a:rPr>
              <a:t>. </a:t>
            </a:r>
            <a:r>
              <a:rPr lang="en-AU" sz="900">
                <a:solidFill>
                  <a:schemeClr val="tx1">
                    <a:lumMod val="85000"/>
                    <a:lumOff val="15000"/>
                  </a:schemeClr>
                </a:solidFill>
                <a:hlinkClick r:id="rId4">
                  <a:extLst>
                    <a:ext uri="{A12FA001-AC4F-418D-AE19-62706E023703}">
                      <ahyp:hlinkClr xmlns:ahyp="http://schemas.microsoft.com/office/drawing/2018/hyperlinkcolor" val="tx"/>
                    </a:ext>
                  </a:extLst>
                </a:hlinkClick>
              </a:rPr>
              <a:t>Intercultural Understanding</a:t>
            </a:r>
            <a:r>
              <a:rPr lang="en-AU" sz="900">
                <a:solidFill>
                  <a:schemeClr val="tx1">
                    <a:lumMod val="85000"/>
                    <a:lumOff val="15000"/>
                  </a:schemeClr>
                </a:solidFill>
              </a:rPr>
              <a:t>.</a:t>
            </a:r>
          </a:p>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24</a:t>
            </a:fld>
            <a:endParaRPr lang="en-US"/>
          </a:p>
        </p:txBody>
      </p:sp>
    </p:spTree>
    <p:extLst>
      <p:ext uri="{BB962C8B-B14F-4D97-AF65-F5344CB8AC3E}">
        <p14:creationId xmlns:p14="http://schemas.microsoft.com/office/powerpoint/2010/main" val="3713700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3</a:t>
            </a:fld>
            <a:endParaRPr lang="en-US"/>
          </a:p>
        </p:txBody>
      </p:sp>
    </p:spTree>
    <p:extLst>
      <p:ext uri="{BB962C8B-B14F-4D97-AF65-F5344CB8AC3E}">
        <p14:creationId xmlns:p14="http://schemas.microsoft.com/office/powerpoint/2010/main" val="19986049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4</a:t>
            </a:fld>
            <a:endParaRPr lang="en-US"/>
          </a:p>
        </p:txBody>
      </p:sp>
    </p:spTree>
    <p:extLst>
      <p:ext uri="{BB962C8B-B14F-4D97-AF65-F5344CB8AC3E}">
        <p14:creationId xmlns:p14="http://schemas.microsoft.com/office/powerpoint/2010/main" val="13308151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200" b="1"/>
              <a:t>Caption: </a:t>
            </a:r>
            <a:r>
              <a:rPr lang="en-US" sz="1200">
                <a:cs typeface="Calibri"/>
              </a:rPr>
              <a:t>Artwork being painted at Purple House,</a:t>
            </a:r>
            <a:r>
              <a:rPr lang="en-US">
                <a:cs typeface="Calibri"/>
              </a:rPr>
              <a:t> a past partner of Caritas Australia.</a:t>
            </a:r>
            <a:r>
              <a:rPr lang="en-US" sz="1200">
                <a:cs typeface="Calibri"/>
              </a:rPr>
              <a:t> Photo: Richard Wainwright/Caritas Australia</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a:p>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5</a:t>
            </a:fld>
            <a:endParaRPr lang="en-US"/>
          </a:p>
        </p:txBody>
      </p:sp>
    </p:spTree>
    <p:extLst>
      <p:ext uri="{BB962C8B-B14F-4D97-AF65-F5344CB8AC3E}">
        <p14:creationId xmlns:p14="http://schemas.microsoft.com/office/powerpoint/2010/main" val="2147592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AU" b="1" u="sng">
                <a:solidFill>
                  <a:schemeClr val="tx1">
                    <a:lumMod val="85000"/>
                    <a:lumOff val="15000"/>
                  </a:schemeClr>
                </a:solidFill>
              </a:rPr>
              <a:t>SEE</a:t>
            </a:r>
            <a:r>
              <a:rPr lang="en-AU" b="0">
                <a:solidFill>
                  <a:schemeClr val="tx1">
                    <a:lumMod val="85000"/>
                    <a:lumOff val="15000"/>
                  </a:schemeClr>
                </a:solidFill>
              </a:rPr>
              <a:t> – JUDGE – ACT – PRAY</a:t>
            </a:r>
            <a:r>
              <a:rPr lang="en-AU">
                <a:solidFill>
                  <a:schemeClr val="tx1">
                    <a:lumMod val="85000"/>
                    <a:lumOff val="15000"/>
                  </a:schemeClr>
                </a:solidFill>
              </a:rPr>
              <a:t> </a:t>
            </a:r>
            <a:endParaRPr lang="en-AU" b="0">
              <a:solidFill>
                <a:schemeClr val="tx1">
                  <a:lumMod val="85000"/>
                  <a:lumOff val="15000"/>
                </a:schemeClr>
              </a:solidFill>
            </a:endParaRPr>
          </a:p>
          <a:p>
            <a:pPr marL="0" indent="0">
              <a:lnSpc>
                <a:spcPct val="100000"/>
              </a:lnSpc>
              <a:spcBef>
                <a:spcPts val="0"/>
              </a:spcBef>
              <a:buNone/>
            </a:pPr>
            <a:endParaRPr lang="en-AU" b="1">
              <a:solidFill>
                <a:schemeClr val="tx1">
                  <a:lumMod val="85000"/>
                  <a:lumOff val="15000"/>
                </a:schemeClr>
              </a:solidFill>
            </a:endParaRPr>
          </a:p>
          <a:p>
            <a:r>
              <a:rPr lang="en-AU" b="1">
                <a:solidFill>
                  <a:schemeClr val="tx1">
                    <a:lumMod val="85000"/>
                    <a:lumOff val="15000"/>
                  </a:schemeClr>
                </a:solidFill>
              </a:rPr>
              <a:t>Tune in </a:t>
            </a:r>
            <a:r>
              <a:rPr lang="en-AU">
                <a:solidFill>
                  <a:schemeClr val="tx1">
                    <a:lumMod val="85000"/>
                    <a:lumOff val="15000"/>
                  </a:schemeClr>
                </a:solidFill>
              </a:rPr>
              <a:t>to students’ knowledge by inviting them to share their knowledge and experience about First Nations Australian culture with each other. </a:t>
            </a:r>
            <a:endParaRPr lang="en-AU">
              <a:solidFill>
                <a:schemeClr val="tx1">
                  <a:lumMod val="85000"/>
                  <a:lumOff val="15000"/>
                </a:schemeClr>
              </a:solidFill>
              <a:cs typeface="Calibri"/>
            </a:endParaRPr>
          </a:p>
          <a:p>
            <a:pPr>
              <a:defRPr/>
            </a:pPr>
            <a:r>
              <a:rPr lang="en-AU" b="1"/>
              <a:t>Explore</a:t>
            </a:r>
            <a:r>
              <a:rPr lang="en-AU"/>
              <a:t> ABC Education's 'Indigenous Histories and Culture' (</a:t>
            </a:r>
            <a:r>
              <a:rPr lang="en-AU" u="sng"/>
              <a:t>https://iview.abc.net.au/collection/2919</a:t>
            </a:r>
            <a:r>
              <a:rPr lang="en-AU"/>
              <a:t>) collection of short films to learn more about First Nations Australian greetings (</a:t>
            </a:r>
            <a:r>
              <a:rPr lang="en-AU" u="sng"/>
              <a:t>https://iview.abc.net.au/show/abc-education-good-mornings</a:t>
            </a:r>
            <a:r>
              <a:rPr lang="en-AU"/>
              <a:t>), seasons (</a:t>
            </a:r>
            <a:r>
              <a:rPr lang="en-AU" u="sng"/>
              <a:t>https://iview.abc.net.au/show/many-lands-many-seasons</a:t>
            </a:r>
            <a:r>
              <a:rPr lang="en-AU"/>
              <a:t>) and farming (</a:t>
            </a:r>
            <a:r>
              <a:rPr lang="en-AU" u="sng"/>
              <a:t>https://iview.abc.net.au/show/first-nation-farmers</a:t>
            </a:r>
            <a:r>
              <a:rPr lang="en-AU"/>
              <a:t>).</a:t>
            </a:r>
            <a:endParaRPr lang="en-AU">
              <a:cs typeface="Calibri"/>
            </a:endParaRPr>
          </a:p>
          <a:p>
            <a:endParaRPr lang="en-AU">
              <a:solidFill>
                <a:srgbClr val="000000"/>
              </a:solidFill>
            </a:endParaRPr>
          </a:p>
          <a:p>
            <a:r>
              <a:rPr lang="en-AU" sz="900" b="1">
                <a:solidFill>
                  <a:schemeClr val="tx1">
                    <a:lumMod val="85000"/>
                    <a:lumOff val="15000"/>
                  </a:schemeClr>
                </a:solidFill>
              </a:rPr>
              <a:t>Curriculum Links: </a:t>
            </a:r>
            <a:r>
              <a:rPr lang="en-AU" sz="900">
                <a:solidFill>
                  <a:schemeClr val="tx1">
                    <a:lumMod val="85000"/>
                    <a:lumOff val="15000"/>
                  </a:schemeClr>
                </a:solidFill>
                <a:hlinkClick r:id="rId3">
                  <a:extLst>
                    <a:ext uri="{A12FA001-AC4F-418D-AE19-62706E023703}">
                      <ahyp:hlinkClr xmlns:ahyp="http://schemas.microsoft.com/office/drawing/2018/hyperlinkcolor" val="tx"/>
                    </a:ext>
                  </a:extLst>
                </a:hlinkClick>
              </a:rPr>
              <a:t>Aboriginal and Torres Strait Islander histories and cultures</a:t>
            </a:r>
            <a:r>
              <a:rPr lang="en-AU" sz="900">
                <a:solidFill>
                  <a:schemeClr val="tx1">
                    <a:lumMod val="85000"/>
                    <a:lumOff val="15000"/>
                  </a:schemeClr>
                </a:solidFill>
              </a:rPr>
              <a:t>, </a:t>
            </a:r>
            <a:r>
              <a:rPr lang="en-AU" sz="900">
                <a:solidFill>
                  <a:schemeClr val="tx1">
                    <a:lumMod val="85000"/>
                    <a:lumOff val="15000"/>
                  </a:schemeClr>
                </a:solidFill>
                <a:hlinkClick r:id="rId4">
                  <a:extLst>
                    <a:ext uri="{A12FA001-AC4F-418D-AE19-62706E023703}">
                      <ahyp:hlinkClr xmlns:ahyp="http://schemas.microsoft.com/office/drawing/2018/hyperlinkcolor" val="tx"/>
                    </a:ext>
                  </a:extLst>
                </a:hlinkClick>
              </a:rPr>
              <a:t>Intercultural Understanding</a:t>
            </a:r>
            <a:r>
              <a:rPr lang="en-AU" sz="900">
                <a:solidFill>
                  <a:schemeClr val="tx1">
                    <a:lumMod val="85000"/>
                    <a:lumOff val="15000"/>
                  </a:schemeClr>
                </a:solidFill>
              </a:rPr>
              <a:t>, </a:t>
            </a:r>
            <a:r>
              <a:rPr lang="en-US" sz="900" b="1">
                <a:solidFill>
                  <a:schemeClr val="tx1">
                    <a:lumMod val="85000"/>
                    <a:lumOff val="15000"/>
                  </a:schemeClr>
                </a:solidFill>
              </a:rPr>
              <a:t>History F–2</a:t>
            </a:r>
            <a:r>
              <a:rPr lang="en-US" sz="900">
                <a:solidFill>
                  <a:schemeClr val="tx1">
                    <a:lumMod val="85000"/>
                    <a:lumOff val="15000"/>
                  </a:schemeClr>
                </a:solidFill>
              </a:rPr>
              <a:t> </a:t>
            </a:r>
            <a:r>
              <a:rPr lang="en-US" sz="900">
                <a:solidFill>
                  <a:schemeClr val="tx1">
                    <a:lumMod val="85000"/>
                    <a:lumOff val="15000"/>
                  </a:schemeClr>
                </a:solidFill>
                <a:hlinkClick r:id="rId5">
                  <a:extLst>
                    <a:ext uri="{A12FA001-AC4F-418D-AE19-62706E023703}">
                      <ahyp:hlinkClr xmlns:ahyp="http://schemas.microsoft.com/office/drawing/2018/hyperlinkcolor" val="tx"/>
                    </a:ext>
                  </a:extLst>
                </a:hlinkClick>
              </a:rPr>
              <a:t>AC9HSFK01</a:t>
            </a:r>
            <a:r>
              <a:rPr lang="en-US" sz="900">
                <a:solidFill>
                  <a:schemeClr val="tx1">
                    <a:lumMod val="85000"/>
                    <a:lumOff val="15000"/>
                  </a:schemeClr>
                </a:solidFill>
              </a:rPr>
              <a:t>, </a:t>
            </a:r>
            <a:r>
              <a:rPr lang="en-US" sz="900">
                <a:solidFill>
                  <a:schemeClr val="tx1">
                    <a:lumMod val="85000"/>
                    <a:lumOff val="15000"/>
                  </a:schemeClr>
                </a:solidFill>
                <a:hlinkClick r:id="rId6">
                  <a:extLst>
                    <a:ext uri="{A12FA001-AC4F-418D-AE19-62706E023703}">
                      <ahyp:hlinkClr xmlns:ahyp="http://schemas.microsoft.com/office/drawing/2018/hyperlinkcolor" val="tx"/>
                    </a:ext>
                  </a:extLst>
                </a:hlinkClick>
              </a:rPr>
              <a:t>AC9HS1K01</a:t>
            </a:r>
            <a:r>
              <a:rPr lang="en-US" sz="900">
                <a:solidFill>
                  <a:schemeClr val="tx1">
                    <a:lumMod val="85000"/>
                    <a:lumOff val="15000"/>
                  </a:schemeClr>
                </a:solidFill>
              </a:rPr>
              <a:t>, </a:t>
            </a:r>
            <a:r>
              <a:rPr lang="en-US" sz="900">
                <a:solidFill>
                  <a:schemeClr val="tx1">
                    <a:lumMod val="85000"/>
                    <a:lumOff val="15000"/>
                  </a:schemeClr>
                </a:solidFill>
                <a:hlinkClick r:id="rId7">
                  <a:extLst>
                    <a:ext uri="{A12FA001-AC4F-418D-AE19-62706E023703}">
                      <ahyp:hlinkClr xmlns:ahyp="http://schemas.microsoft.com/office/drawing/2018/hyperlinkcolor" val="tx"/>
                    </a:ext>
                  </a:extLst>
                </a:hlinkClick>
              </a:rPr>
              <a:t>AC9HS1K02</a:t>
            </a:r>
            <a:r>
              <a:rPr lang="en-US" sz="900">
                <a:solidFill>
                  <a:schemeClr val="tx1">
                    <a:lumMod val="85000"/>
                    <a:lumOff val="15000"/>
                  </a:schemeClr>
                </a:solidFill>
              </a:rPr>
              <a:t>, </a:t>
            </a:r>
            <a:r>
              <a:rPr lang="en-US" sz="900">
                <a:solidFill>
                  <a:schemeClr val="tx1">
                    <a:lumMod val="85000"/>
                    <a:lumOff val="15000"/>
                  </a:schemeClr>
                </a:solidFill>
                <a:hlinkClick r:id="rId8">
                  <a:extLst>
                    <a:ext uri="{A12FA001-AC4F-418D-AE19-62706E023703}">
                      <ahyp:hlinkClr xmlns:ahyp="http://schemas.microsoft.com/office/drawing/2018/hyperlinkcolor" val="tx"/>
                    </a:ext>
                  </a:extLst>
                </a:hlinkClick>
              </a:rPr>
              <a:t>AC9HS2K01</a:t>
            </a:r>
            <a:r>
              <a:rPr lang="en-US" sz="900">
                <a:solidFill>
                  <a:schemeClr val="tx1">
                    <a:lumMod val="85000"/>
                    <a:lumOff val="15000"/>
                  </a:schemeClr>
                </a:solidFill>
              </a:rPr>
              <a:t>, </a:t>
            </a:r>
            <a:r>
              <a:rPr lang="en-US" sz="900">
                <a:solidFill>
                  <a:schemeClr val="tx1">
                    <a:lumMod val="85000"/>
                    <a:lumOff val="15000"/>
                  </a:schemeClr>
                </a:solidFill>
                <a:hlinkClick r:id="rId9">
                  <a:extLst>
                    <a:ext uri="{A12FA001-AC4F-418D-AE19-62706E023703}">
                      <ahyp:hlinkClr xmlns:ahyp="http://schemas.microsoft.com/office/drawing/2018/hyperlinkcolor" val="tx"/>
                    </a:ext>
                  </a:extLst>
                </a:hlinkClick>
              </a:rPr>
              <a:t>AC9HS2K02</a:t>
            </a:r>
            <a:r>
              <a:rPr lang="en-US" sz="900">
                <a:solidFill>
                  <a:schemeClr val="tx1">
                    <a:lumMod val="85000"/>
                    <a:lumOff val="15000"/>
                  </a:schemeClr>
                </a:solidFill>
              </a:rPr>
              <a:t>. </a:t>
            </a:r>
            <a:r>
              <a:rPr lang="en-US" sz="900" b="1">
                <a:solidFill>
                  <a:schemeClr val="tx1">
                    <a:lumMod val="85000"/>
                    <a:lumOff val="15000"/>
                  </a:schemeClr>
                </a:solidFill>
              </a:rPr>
              <a:t>Y 3–4 </a:t>
            </a:r>
            <a:r>
              <a:rPr lang="en-US" sz="900">
                <a:solidFill>
                  <a:schemeClr val="tx1">
                    <a:lumMod val="85000"/>
                    <a:lumOff val="15000"/>
                  </a:schemeClr>
                </a:solidFill>
                <a:hlinkClick r:id="rId10">
                  <a:extLst>
                    <a:ext uri="{A12FA001-AC4F-418D-AE19-62706E023703}">
                      <ahyp:hlinkClr xmlns:ahyp="http://schemas.microsoft.com/office/drawing/2018/hyperlinkcolor" val="tx"/>
                    </a:ext>
                  </a:extLst>
                </a:hlinkClick>
              </a:rPr>
              <a:t>AC9HS3K02</a:t>
            </a:r>
            <a:r>
              <a:rPr lang="en-US" sz="900">
                <a:solidFill>
                  <a:schemeClr val="tx1">
                    <a:lumMod val="85000"/>
                    <a:lumOff val="15000"/>
                  </a:schemeClr>
                </a:solidFill>
              </a:rPr>
              <a:t>, </a:t>
            </a:r>
            <a:r>
              <a:rPr lang="en-US" sz="900">
                <a:solidFill>
                  <a:schemeClr val="tx1">
                    <a:lumMod val="85000"/>
                    <a:lumOff val="15000"/>
                  </a:schemeClr>
                </a:solidFill>
                <a:hlinkClick r:id="rId11">
                  <a:extLst>
                    <a:ext uri="{A12FA001-AC4F-418D-AE19-62706E023703}">
                      <ahyp:hlinkClr xmlns:ahyp="http://schemas.microsoft.com/office/drawing/2018/hyperlinkcolor" val="tx"/>
                    </a:ext>
                  </a:extLst>
                </a:hlinkClick>
              </a:rPr>
              <a:t>AC9HS4K01</a:t>
            </a:r>
            <a:r>
              <a:rPr lang="en-US" sz="900">
                <a:solidFill>
                  <a:schemeClr val="tx1">
                    <a:lumMod val="85000"/>
                    <a:lumOff val="15000"/>
                  </a:schemeClr>
                </a:solidFill>
              </a:rPr>
              <a:t>, </a:t>
            </a:r>
            <a:r>
              <a:rPr lang="en-US" sz="900">
                <a:solidFill>
                  <a:schemeClr val="tx1">
                    <a:lumMod val="85000"/>
                    <a:lumOff val="15000"/>
                  </a:schemeClr>
                </a:solidFill>
                <a:hlinkClick r:id="rId12">
                  <a:extLst>
                    <a:ext uri="{A12FA001-AC4F-418D-AE19-62706E023703}">
                      <ahyp:hlinkClr xmlns:ahyp="http://schemas.microsoft.com/office/drawing/2018/hyperlinkcolor" val="tx"/>
                    </a:ext>
                  </a:extLst>
                </a:hlinkClick>
              </a:rPr>
              <a:t>AC9HS4K04</a:t>
            </a:r>
            <a:r>
              <a:rPr lang="en-US" sz="900">
                <a:solidFill>
                  <a:schemeClr val="tx1">
                    <a:lumMod val="85000"/>
                    <a:lumOff val="15000"/>
                  </a:schemeClr>
                </a:solidFill>
              </a:rPr>
              <a:t>. </a:t>
            </a:r>
            <a:r>
              <a:rPr lang="en-US" sz="900" b="1">
                <a:solidFill>
                  <a:schemeClr val="tx1">
                    <a:lumMod val="85000"/>
                    <a:lumOff val="15000"/>
                  </a:schemeClr>
                </a:solidFill>
              </a:rPr>
              <a:t>Y 5–6 </a:t>
            </a:r>
            <a:r>
              <a:rPr lang="en-US" sz="900">
                <a:solidFill>
                  <a:schemeClr val="tx1">
                    <a:lumMod val="85000"/>
                    <a:lumOff val="15000"/>
                  </a:schemeClr>
                </a:solidFill>
                <a:hlinkClick r:id="rId13">
                  <a:extLst>
                    <a:ext uri="{A12FA001-AC4F-418D-AE19-62706E023703}">
                      <ahyp:hlinkClr xmlns:ahyp="http://schemas.microsoft.com/office/drawing/2018/hyperlinkcolor" val="tx"/>
                    </a:ext>
                  </a:extLst>
                </a:hlinkClick>
              </a:rPr>
              <a:t>AC9HS5K02</a:t>
            </a:r>
            <a:r>
              <a:rPr lang="en-US" sz="900">
                <a:solidFill>
                  <a:schemeClr val="tx1">
                    <a:lumMod val="85000"/>
                    <a:lumOff val="15000"/>
                  </a:schemeClr>
                </a:solidFill>
              </a:rPr>
              <a:t>, </a:t>
            </a:r>
            <a:r>
              <a:rPr lang="en-US" sz="900">
                <a:solidFill>
                  <a:schemeClr val="tx1">
                    <a:lumMod val="85000"/>
                    <a:lumOff val="15000"/>
                  </a:schemeClr>
                </a:solidFill>
                <a:hlinkClick r:id="rId14">
                  <a:extLst>
                    <a:ext uri="{A12FA001-AC4F-418D-AE19-62706E023703}">
                      <ahyp:hlinkClr xmlns:ahyp="http://schemas.microsoft.com/office/drawing/2018/hyperlinkcolor" val="tx"/>
                    </a:ext>
                  </a:extLst>
                </a:hlinkClick>
              </a:rPr>
              <a:t>AC9HS5K03</a:t>
            </a:r>
            <a:r>
              <a:rPr lang="en-US" sz="900">
                <a:solidFill>
                  <a:schemeClr val="tx1">
                    <a:lumMod val="85000"/>
                    <a:lumOff val="15000"/>
                  </a:schemeClr>
                </a:solidFill>
              </a:rPr>
              <a:t>, </a:t>
            </a:r>
            <a:r>
              <a:rPr lang="en-US" sz="900">
                <a:solidFill>
                  <a:schemeClr val="tx1">
                    <a:lumMod val="85000"/>
                    <a:lumOff val="15000"/>
                  </a:schemeClr>
                </a:solidFill>
                <a:hlinkClick r:id="rId15">
                  <a:extLst>
                    <a:ext uri="{A12FA001-AC4F-418D-AE19-62706E023703}">
                      <ahyp:hlinkClr xmlns:ahyp="http://schemas.microsoft.com/office/drawing/2018/hyperlinkcolor" val="tx"/>
                    </a:ext>
                  </a:extLst>
                </a:hlinkClick>
              </a:rPr>
              <a:t>AC9HS6K02</a:t>
            </a:r>
            <a:r>
              <a:rPr lang="en-US" sz="900">
                <a:solidFill>
                  <a:schemeClr val="tx1">
                    <a:lumMod val="85000"/>
                    <a:lumOff val="15000"/>
                  </a:schemeClr>
                </a:solidFill>
              </a:rPr>
              <a:t>. </a:t>
            </a:r>
            <a:endParaRPr lang="en-AU" sz="900">
              <a:solidFill>
                <a:schemeClr val="tx1">
                  <a:lumMod val="85000"/>
                  <a:lumOff val="15000"/>
                </a:schemeClr>
              </a:solidFill>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6</a:t>
            </a:fld>
            <a:endParaRPr lang="en-US"/>
          </a:p>
        </p:txBody>
      </p:sp>
    </p:spTree>
    <p:extLst>
      <p:ext uri="{BB962C8B-B14F-4D97-AF65-F5344CB8AC3E}">
        <p14:creationId xmlns:p14="http://schemas.microsoft.com/office/powerpoint/2010/main" val="28986891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lang="en-AU" b="1" u="sng">
                <a:solidFill>
                  <a:schemeClr val="tx1">
                    <a:lumMod val="85000"/>
                    <a:lumOff val="15000"/>
                  </a:schemeClr>
                </a:solidFill>
              </a:rPr>
              <a:t>SEE</a:t>
            </a:r>
            <a:r>
              <a:rPr lang="en-AU" b="0">
                <a:solidFill>
                  <a:schemeClr val="tx1">
                    <a:lumMod val="85000"/>
                    <a:lumOff val="15000"/>
                  </a:schemeClr>
                </a:solidFill>
              </a:rPr>
              <a:t> – JUDGE – ACT – PRAY </a:t>
            </a:r>
          </a:p>
          <a:p>
            <a:pPr marL="0" indent="0" defTabSz="914400" eaLnBrk="0" fontAlgn="base" hangingPunct="0">
              <a:lnSpc>
                <a:spcPct val="100000"/>
              </a:lnSpc>
              <a:spcBef>
                <a:spcPts val="0"/>
              </a:spcBef>
              <a:buNone/>
              <a:defRPr/>
            </a:pPr>
            <a:endParaRPr lang="en-AU" b="1">
              <a:solidFill>
                <a:schemeClr val="tx1">
                  <a:lumMod val="85000"/>
                  <a:lumOff val="15000"/>
                </a:schemeClr>
              </a:solidFill>
            </a:endParaRPr>
          </a:p>
          <a:p>
            <a:pPr marL="0" indent="0" defTabSz="914400" eaLnBrk="0" fontAlgn="base" hangingPunct="0">
              <a:lnSpc>
                <a:spcPct val="100000"/>
              </a:lnSpc>
              <a:spcBef>
                <a:spcPts val="0"/>
              </a:spcBef>
              <a:buNone/>
              <a:defRPr/>
            </a:pPr>
            <a:r>
              <a:rPr lang="en-AU" b="1">
                <a:solidFill>
                  <a:schemeClr val="tx1">
                    <a:lumMod val="85000"/>
                    <a:lumOff val="15000"/>
                  </a:schemeClr>
                </a:solidFill>
              </a:rPr>
              <a:t>Explore</a:t>
            </a:r>
            <a:r>
              <a:rPr lang="en-AU">
                <a:solidFill>
                  <a:schemeClr val="tx1">
                    <a:lumMod val="85000"/>
                    <a:lumOff val="15000"/>
                  </a:schemeClr>
                </a:solidFill>
              </a:rPr>
              <a:t> which Country you are on. Visit the website of your local council, Know Your Country (</a:t>
            </a:r>
            <a:r>
              <a:rPr lang="en-AU" u="sng">
                <a:solidFill>
                  <a:schemeClr val="tx1">
                    <a:lumMod val="85000"/>
                    <a:lumOff val="15000"/>
                  </a:schemeClr>
                </a:solidFill>
              </a:rPr>
              <a:t>https://www.knowyourcountry.com.au/</a:t>
            </a:r>
            <a:r>
              <a:rPr lang="en-AU">
                <a:solidFill>
                  <a:schemeClr val="tx1">
                    <a:lumMod val="85000"/>
                    <a:lumOff val="15000"/>
                  </a:schemeClr>
                </a:solidFill>
              </a:rPr>
              <a:t>) and AIATSIS (</a:t>
            </a:r>
            <a:r>
              <a:rPr lang="en-AU" u="sng">
                <a:solidFill>
                  <a:schemeClr val="tx1">
                    <a:lumMod val="85000"/>
                    <a:lumOff val="15000"/>
                  </a:schemeClr>
                </a:solidFill>
              </a:rPr>
              <a:t>https://aiatsis.gov.au/explore/map-indigenous-Australia</a:t>
            </a:r>
            <a:r>
              <a:rPr lang="en-AU" u="none">
                <a:solidFill>
                  <a:schemeClr val="tx1">
                    <a:lumMod val="85000"/>
                    <a:lumOff val="15000"/>
                  </a:schemeClr>
                </a:solidFill>
              </a:rPr>
              <a:t>) to discover more.</a:t>
            </a:r>
            <a:endParaRPr lang="en-AU">
              <a:solidFill>
                <a:schemeClr val="tx1">
                  <a:lumMod val="85000"/>
                  <a:lumOff val="15000"/>
                </a:schemeClr>
              </a:solidFill>
            </a:endParaRPr>
          </a:p>
          <a:p>
            <a:pPr marL="0" indent="0" defTabSz="914400" eaLnBrk="0" fontAlgn="base" hangingPunct="0">
              <a:lnSpc>
                <a:spcPct val="100000"/>
              </a:lnSpc>
              <a:spcBef>
                <a:spcPts val="0"/>
              </a:spcBef>
              <a:buNone/>
              <a:defRPr/>
            </a:pPr>
            <a:r>
              <a:rPr lang="en-AU" b="1">
                <a:solidFill>
                  <a:schemeClr val="tx1">
                    <a:lumMod val="85000"/>
                    <a:lumOff val="15000"/>
                  </a:schemeClr>
                </a:solidFill>
              </a:rPr>
              <a:t>Go further: </a:t>
            </a:r>
            <a:r>
              <a:rPr lang="en-AU">
                <a:solidFill>
                  <a:schemeClr val="tx1">
                    <a:lumMod val="85000"/>
                    <a:lumOff val="15000"/>
                  </a:schemeClr>
                </a:solidFill>
              </a:rPr>
              <a:t>Once you know which Country you are on, learn more about the First Nations People, culture and language of that place.</a:t>
            </a:r>
          </a:p>
          <a:p>
            <a:pPr marL="0" indent="0">
              <a:lnSpc>
                <a:spcPct val="100000"/>
              </a:lnSpc>
              <a:spcBef>
                <a:spcPts val="0"/>
              </a:spcBef>
              <a:buNone/>
            </a:pPr>
            <a:endParaRPr lang="en-AU" sz="900" b="1">
              <a:solidFill>
                <a:schemeClr val="tx1">
                  <a:lumMod val="85000"/>
                  <a:lumOff val="15000"/>
                </a:schemeClr>
              </a:solidFill>
            </a:endParaRPr>
          </a:p>
          <a:p>
            <a:pPr marL="0" indent="0">
              <a:lnSpc>
                <a:spcPct val="100000"/>
              </a:lnSpc>
              <a:spcBef>
                <a:spcPts val="0"/>
              </a:spcBef>
              <a:buNone/>
            </a:pPr>
            <a:r>
              <a:rPr lang="en-AU" sz="900" b="1">
                <a:solidFill>
                  <a:schemeClr val="tx1">
                    <a:lumMod val="85000"/>
                    <a:lumOff val="15000"/>
                  </a:schemeClr>
                </a:solidFill>
              </a:rPr>
              <a:t>Curriculum Links: </a:t>
            </a:r>
            <a:r>
              <a:rPr lang="en-US" sz="900" b="1">
                <a:solidFill>
                  <a:schemeClr val="tx1">
                    <a:lumMod val="85000"/>
                    <a:lumOff val="15000"/>
                  </a:schemeClr>
                </a:solidFill>
              </a:rPr>
              <a:t>Geography</a:t>
            </a:r>
            <a:r>
              <a:rPr lang="en-US" sz="900">
                <a:solidFill>
                  <a:schemeClr val="tx1">
                    <a:lumMod val="85000"/>
                    <a:lumOff val="15000"/>
                  </a:schemeClr>
                </a:solidFill>
              </a:rPr>
              <a:t> </a:t>
            </a:r>
            <a:r>
              <a:rPr lang="en-US" sz="900" b="1">
                <a:solidFill>
                  <a:schemeClr val="tx1">
                    <a:lumMod val="85000"/>
                    <a:lumOff val="15000"/>
                  </a:schemeClr>
                </a:solidFill>
              </a:rPr>
              <a:t>F–2</a:t>
            </a:r>
            <a:r>
              <a:rPr lang="en-US" sz="900">
                <a:solidFill>
                  <a:schemeClr val="tx1">
                    <a:lumMod val="85000"/>
                    <a:lumOff val="15000"/>
                  </a:schemeClr>
                </a:solidFill>
              </a:rPr>
              <a:t> </a:t>
            </a:r>
            <a:r>
              <a:rPr lang="en-US" sz="900">
                <a:solidFill>
                  <a:schemeClr val="tx1">
                    <a:lumMod val="85000"/>
                    <a:lumOff val="15000"/>
                  </a:schemeClr>
                </a:solidFill>
                <a:hlinkClick r:id="rId3">
                  <a:extLst>
                    <a:ext uri="{A12FA001-AC4F-418D-AE19-62706E023703}">
                      <ahyp:hlinkClr xmlns:ahyp="http://schemas.microsoft.com/office/drawing/2018/hyperlinkcolor" val="tx"/>
                    </a:ext>
                  </a:extLst>
                </a:hlinkClick>
              </a:rPr>
              <a:t>AC9HSFK04</a:t>
            </a:r>
            <a:r>
              <a:rPr lang="en-US" sz="900">
                <a:solidFill>
                  <a:schemeClr val="tx1">
                    <a:lumMod val="85000"/>
                    <a:lumOff val="15000"/>
                  </a:schemeClr>
                </a:solidFill>
              </a:rPr>
              <a:t>, </a:t>
            </a:r>
            <a:r>
              <a:rPr lang="en-US" sz="900">
                <a:solidFill>
                  <a:schemeClr val="tx1">
                    <a:lumMod val="85000"/>
                    <a:lumOff val="15000"/>
                  </a:schemeClr>
                </a:solidFill>
                <a:hlinkClick r:id="rId4">
                  <a:extLst>
                    <a:ext uri="{A12FA001-AC4F-418D-AE19-62706E023703}">
                      <ahyp:hlinkClr xmlns:ahyp="http://schemas.microsoft.com/office/drawing/2018/hyperlinkcolor" val="tx"/>
                    </a:ext>
                  </a:extLst>
                </a:hlinkClick>
              </a:rPr>
              <a:t>AC9HS1K04</a:t>
            </a:r>
            <a:r>
              <a:rPr lang="en-US" sz="900">
                <a:solidFill>
                  <a:schemeClr val="tx1">
                    <a:lumMod val="85000"/>
                    <a:lumOff val="15000"/>
                  </a:schemeClr>
                </a:solidFill>
              </a:rPr>
              <a:t>, </a:t>
            </a:r>
            <a:r>
              <a:rPr lang="en-US" sz="900">
                <a:solidFill>
                  <a:schemeClr val="tx1">
                    <a:lumMod val="85000"/>
                    <a:lumOff val="15000"/>
                  </a:schemeClr>
                </a:solidFill>
                <a:hlinkClick r:id="rId5">
                  <a:extLst>
                    <a:ext uri="{A12FA001-AC4F-418D-AE19-62706E023703}">
                      <ahyp:hlinkClr xmlns:ahyp="http://schemas.microsoft.com/office/drawing/2018/hyperlinkcolor" val="tx"/>
                    </a:ext>
                  </a:extLst>
                </a:hlinkClick>
              </a:rPr>
              <a:t>AC9HS2K04</a:t>
            </a:r>
            <a:r>
              <a:rPr lang="en-US" sz="900">
                <a:solidFill>
                  <a:schemeClr val="tx1">
                    <a:lumMod val="85000"/>
                    <a:lumOff val="15000"/>
                  </a:schemeClr>
                </a:solidFill>
              </a:rPr>
              <a:t>. </a:t>
            </a:r>
            <a:r>
              <a:rPr lang="en-US" sz="900" b="1">
                <a:solidFill>
                  <a:schemeClr val="tx1">
                    <a:lumMod val="85000"/>
                    <a:lumOff val="15000"/>
                  </a:schemeClr>
                </a:solidFill>
              </a:rPr>
              <a:t>Y 3–4 </a:t>
            </a:r>
            <a:r>
              <a:rPr lang="en-US" sz="900">
                <a:solidFill>
                  <a:schemeClr val="tx1">
                    <a:lumMod val="85000"/>
                    <a:lumOff val="15000"/>
                  </a:schemeClr>
                </a:solidFill>
                <a:hlinkClick r:id="rId6">
                  <a:extLst>
                    <a:ext uri="{A12FA001-AC4F-418D-AE19-62706E023703}">
                      <ahyp:hlinkClr xmlns:ahyp="http://schemas.microsoft.com/office/drawing/2018/hyperlinkcolor" val="tx"/>
                    </a:ext>
                  </a:extLst>
                </a:hlinkClick>
              </a:rPr>
              <a:t>AC9HS3K03</a:t>
            </a:r>
            <a:r>
              <a:rPr lang="en-US" sz="900">
                <a:solidFill>
                  <a:schemeClr val="tx1">
                    <a:lumMod val="85000"/>
                    <a:lumOff val="15000"/>
                  </a:schemeClr>
                </a:solidFill>
              </a:rPr>
              <a:t>, </a:t>
            </a:r>
            <a:r>
              <a:rPr lang="en-US" sz="900">
                <a:solidFill>
                  <a:schemeClr val="tx1">
                    <a:lumMod val="85000"/>
                    <a:lumOff val="15000"/>
                  </a:schemeClr>
                </a:solidFill>
                <a:hlinkClick r:id="rId7">
                  <a:extLst>
                    <a:ext uri="{A12FA001-AC4F-418D-AE19-62706E023703}">
                      <ahyp:hlinkClr xmlns:ahyp="http://schemas.microsoft.com/office/drawing/2018/hyperlinkcolor" val="tx"/>
                    </a:ext>
                  </a:extLst>
                </a:hlinkClick>
              </a:rPr>
              <a:t>AC9HS3K04</a:t>
            </a:r>
            <a:r>
              <a:rPr lang="en-US" sz="900">
                <a:solidFill>
                  <a:schemeClr val="tx1">
                    <a:lumMod val="85000"/>
                    <a:lumOff val="15000"/>
                  </a:schemeClr>
                </a:solidFill>
              </a:rPr>
              <a:t>, </a:t>
            </a:r>
            <a:r>
              <a:rPr lang="en-US" sz="900">
                <a:solidFill>
                  <a:schemeClr val="tx1">
                    <a:lumMod val="85000"/>
                    <a:lumOff val="15000"/>
                  </a:schemeClr>
                </a:solidFill>
                <a:hlinkClick r:id="rId8">
                  <a:extLst>
                    <a:ext uri="{A12FA001-AC4F-418D-AE19-62706E023703}">
                      <ahyp:hlinkClr xmlns:ahyp="http://schemas.microsoft.com/office/drawing/2018/hyperlinkcolor" val="tx"/>
                    </a:ext>
                  </a:extLst>
                </a:hlinkClick>
              </a:rPr>
              <a:t>AC9HS4K06</a:t>
            </a:r>
            <a:r>
              <a:rPr lang="en-US" sz="900">
                <a:solidFill>
                  <a:schemeClr val="tx1">
                    <a:lumMod val="85000"/>
                    <a:lumOff val="15000"/>
                  </a:schemeClr>
                </a:solidFill>
              </a:rPr>
              <a:t>. </a:t>
            </a:r>
            <a:r>
              <a:rPr lang="en-US" sz="900" b="1">
                <a:solidFill>
                  <a:schemeClr val="tx1">
                    <a:lumMod val="85000"/>
                    <a:lumOff val="15000"/>
                  </a:schemeClr>
                </a:solidFill>
              </a:rPr>
              <a:t>Y 5–6 </a:t>
            </a:r>
            <a:r>
              <a:rPr lang="en-US" sz="900">
                <a:solidFill>
                  <a:schemeClr val="tx1">
                    <a:lumMod val="85000"/>
                    <a:lumOff val="15000"/>
                  </a:schemeClr>
                </a:solidFill>
                <a:hlinkClick r:id="rId9">
                  <a:extLst>
                    <a:ext uri="{A12FA001-AC4F-418D-AE19-62706E023703}">
                      <ahyp:hlinkClr xmlns:ahyp="http://schemas.microsoft.com/office/drawing/2018/hyperlinkcolor" val="tx"/>
                    </a:ext>
                  </a:extLst>
                </a:hlinkClick>
              </a:rPr>
              <a:t>AC9HS5K04</a:t>
            </a:r>
            <a:r>
              <a:rPr lang="en-US" sz="900">
                <a:solidFill>
                  <a:schemeClr val="tx1">
                    <a:lumMod val="85000"/>
                    <a:lumOff val="15000"/>
                  </a:schemeClr>
                </a:solidFill>
              </a:rPr>
              <a:t>.</a:t>
            </a:r>
          </a:p>
          <a:p>
            <a:pPr marL="0" lvl="0" indent="0" defTabSz="914400" eaLnBrk="0" fontAlgn="base" hangingPunct="0">
              <a:lnSpc>
                <a:spcPct val="100000"/>
              </a:lnSpc>
              <a:spcBef>
                <a:spcPts val="0"/>
              </a:spcBef>
              <a:buNone/>
              <a:defRPr/>
            </a:pPr>
            <a:endParaRPr lang="en-US" sz="900" b="1" kern="0">
              <a:solidFill>
                <a:schemeClr val="tx1">
                  <a:lumMod val="85000"/>
                  <a:lumOff val="15000"/>
                </a:schemeClr>
              </a:solidFill>
            </a:endParaRPr>
          </a:p>
          <a:p>
            <a:pPr marL="0" lvl="0" indent="0" defTabSz="914400" eaLnBrk="0" fontAlgn="base" hangingPunct="0">
              <a:lnSpc>
                <a:spcPct val="100000"/>
              </a:lnSpc>
              <a:spcBef>
                <a:spcPts val="0"/>
              </a:spcBef>
              <a:buNone/>
              <a:defRPr/>
            </a:pPr>
            <a:r>
              <a:rPr lang="en-US" sz="900" b="1" kern="0">
                <a:solidFill>
                  <a:schemeClr val="tx1">
                    <a:lumMod val="85000"/>
                    <a:lumOff val="15000"/>
                  </a:schemeClr>
                </a:solidFill>
              </a:rPr>
              <a:t>Image: </a:t>
            </a:r>
            <a:r>
              <a:rPr lang="en-US" sz="900" kern="0">
                <a:solidFill>
                  <a:schemeClr val="tx1">
                    <a:lumMod val="85000"/>
                    <a:lumOff val="15000"/>
                  </a:schemeClr>
                </a:solidFill>
              </a:rPr>
              <a:t>Marsala Digital/Canva</a:t>
            </a:r>
          </a:p>
          <a:p>
            <a:pPr marL="0" marR="0" indent="0" algn="l" defTabSz="914400" rtl="0" eaLnBrk="0" fontAlgn="base" latinLnBrk="0" hangingPunct="0">
              <a:lnSpc>
                <a:spcPct val="100000"/>
              </a:lnSpc>
              <a:spcBef>
                <a:spcPct val="30000"/>
              </a:spcBef>
              <a:spcAft>
                <a:spcPct val="0"/>
              </a:spcAft>
              <a:buClrTx/>
              <a:buSzTx/>
              <a:buFontTx/>
              <a:buNone/>
              <a:tabLst/>
              <a:defRPr/>
            </a:pPr>
            <a:endParaRPr lang="en-AU" b="1"/>
          </a:p>
        </p:txBody>
      </p:sp>
      <p:sp>
        <p:nvSpPr>
          <p:cNvPr id="4" name="Slide Number Placeholder 3"/>
          <p:cNvSpPr>
            <a:spLocks noGrp="1"/>
          </p:cNvSpPr>
          <p:nvPr>
            <p:ph type="sldNum" sz="quarter" idx="5"/>
          </p:nvPr>
        </p:nvSpPr>
        <p:spPr/>
        <p:txBody>
          <a:bodyPr/>
          <a:lstStyle/>
          <a:p>
            <a:fld id="{490689D6-08F4-9246-8340-6E1C330F9F5D}" type="slidenum">
              <a:rPr lang="en-US" smtClean="0"/>
              <a:t>7</a:t>
            </a:fld>
            <a:endParaRPr lang="en-US"/>
          </a:p>
        </p:txBody>
      </p:sp>
    </p:spTree>
    <p:extLst>
      <p:ext uri="{BB962C8B-B14F-4D97-AF65-F5344CB8AC3E}">
        <p14:creationId xmlns:p14="http://schemas.microsoft.com/office/powerpoint/2010/main" val="15131923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lang="en-AU" b="1" u="sng">
                <a:solidFill>
                  <a:schemeClr val="tx1">
                    <a:lumMod val="85000"/>
                    <a:lumOff val="15000"/>
                  </a:schemeClr>
                </a:solidFill>
              </a:rPr>
              <a:t>SEE</a:t>
            </a:r>
            <a:r>
              <a:rPr lang="en-AU" b="0">
                <a:solidFill>
                  <a:schemeClr val="tx1">
                    <a:lumMod val="85000"/>
                    <a:lumOff val="15000"/>
                  </a:schemeClr>
                </a:solidFill>
              </a:rPr>
              <a:t> – </a:t>
            </a:r>
            <a:r>
              <a:rPr lang="en-AU" b="1" u="sng">
                <a:solidFill>
                  <a:schemeClr val="tx1">
                    <a:lumMod val="85000"/>
                    <a:lumOff val="15000"/>
                  </a:schemeClr>
                </a:solidFill>
              </a:rPr>
              <a:t>JUDGE</a:t>
            </a:r>
            <a:r>
              <a:rPr lang="en-AU" b="0">
                <a:solidFill>
                  <a:schemeClr val="tx1">
                    <a:lumMod val="85000"/>
                    <a:lumOff val="15000"/>
                  </a:schemeClr>
                </a:solidFill>
              </a:rPr>
              <a:t> – ACT – PRAY </a:t>
            </a:r>
          </a:p>
          <a:p>
            <a:pPr marL="0" indent="0" defTabSz="914400" eaLnBrk="0" fontAlgn="base" hangingPunct="0">
              <a:lnSpc>
                <a:spcPct val="100000"/>
              </a:lnSpc>
              <a:spcBef>
                <a:spcPts val="0"/>
              </a:spcBef>
              <a:buNone/>
              <a:defRPr/>
            </a:pPr>
            <a:endParaRPr lang="en-AU" b="1">
              <a:solidFill>
                <a:schemeClr val="tx1">
                  <a:lumMod val="85000"/>
                  <a:lumOff val="15000"/>
                </a:schemeClr>
              </a:solidFill>
            </a:endParaRPr>
          </a:p>
          <a:p>
            <a:pPr marL="0" indent="0" defTabSz="914400" eaLnBrk="0" fontAlgn="base" hangingPunct="0">
              <a:lnSpc>
                <a:spcPct val="100000"/>
              </a:lnSpc>
              <a:spcBef>
                <a:spcPts val="0"/>
              </a:spcBef>
              <a:buNone/>
              <a:defRPr/>
            </a:pPr>
            <a:r>
              <a:rPr lang="en-AU" b="1">
                <a:solidFill>
                  <a:schemeClr val="tx1">
                    <a:lumMod val="85000"/>
                    <a:lumOff val="15000"/>
                  </a:schemeClr>
                </a:solidFill>
              </a:rPr>
              <a:t>Investigate: </a:t>
            </a:r>
            <a:r>
              <a:rPr lang="en-AU" b="0">
                <a:solidFill>
                  <a:schemeClr val="tx1">
                    <a:lumMod val="85000"/>
                    <a:lumOff val="15000"/>
                  </a:schemeClr>
                </a:solidFill>
              </a:rPr>
              <a:t>Did you know that there are more than 250 First Nations languages in Australia?*</a:t>
            </a:r>
            <a:r>
              <a:rPr lang="en-AU" b="1">
                <a:solidFill>
                  <a:schemeClr val="tx1">
                    <a:lumMod val="85000"/>
                    <a:lumOff val="15000"/>
                  </a:schemeClr>
                </a:solidFill>
              </a:rPr>
              <a:t> </a:t>
            </a:r>
            <a:r>
              <a:rPr lang="en-AU">
                <a:solidFill>
                  <a:schemeClr val="tx1">
                    <a:lumMod val="85000"/>
                    <a:lumOff val="15000"/>
                  </a:schemeClr>
                </a:solidFill>
              </a:rPr>
              <a:t>How many Aboriginal and Torres Strait Islander languages are spoken today? </a:t>
            </a:r>
            <a:r>
              <a:rPr lang="en-AU" i="1">
                <a:solidFill>
                  <a:schemeClr val="tx1">
                    <a:lumMod val="85000"/>
                    <a:lumOff val="15000"/>
                  </a:schemeClr>
                </a:solidFill>
              </a:rPr>
              <a:t>In 2021, there were 150. There were a further 50 that were not spoken at all and 78 not spoken by children aged 0-14 years.**</a:t>
            </a:r>
          </a:p>
          <a:p>
            <a:pPr marL="0" indent="0" defTabSz="914400" eaLnBrk="0" fontAlgn="base" hangingPunct="0">
              <a:lnSpc>
                <a:spcPct val="100000"/>
              </a:lnSpc>
              <a:spcBef>
                <a:spcPts val="0"/>
              </a:spcBef>
              <a:buNone/>
              <a:defRPr/>
            </a:pPr>
            <a:r>
              <a:rPr lang="en-AU" b="1">
                <a:solidFill>
                  <a:schemeClr val="tx1">
                    <a:lumMod val="85000"/>
                    <a:lumOff val="15000"/>
                  </a:schemeClr>
                </a:solidFill>
              </a:rPr>
              <a:t>Discuss </a:t>
            </a:r>
            <a:r>
              <a:rPr lang="en-AU">
                <a:solidFill>
                  <a:schemeClr val="tx1">
                    <a:lumMod val="85000"/>
                    <a:lumOff val="15000"/>
                  </a:schemeClr>
                </a:solidFill>
              </a:rPr>
              <a:t>the following questions:</a:t>
            </a:r>
          </a:p>
          <a:p>
            <a:pPr marL="171450" indent="-171450" defTabSz="914400" eaLnBrk="0" fontAlgn="base" hangingPunct="0">
              <a:lnSpc>
                <a:spcPct val="100000"/>
              </a:lnSpc>
              <a:spcBef>
                <a:spcPts val="0"/>
              </a:spcBef>
              <a:spcAft>
                <a:spcPts val="0"/>
              </a:spcAft>
              <a:buFont typeface="Arial" panose="020B0604020202020204" pitchFamily="34" charset="0"/>
              <a:buChar char="•"/>
              <a:defRPr/>
            </a:pPr>
            <a:r>
              <a:rPr lang="en-AU">
                <a:solidFill>
                  <a:schemeClr val="tx1">
                    <a:lumMod val="85000"/>
                    <a:lumOff val="15000"/>
                  </a:schemeClr>
                </a:solidFill>
              </a:rPr>
              <a:t>Why do you think languages are sometimes lost?</a:t>
            </a:r>
          </a:p>
          <a:p>
            <a:pPr marL="171450" indent="-171450" defTabSz="914400" eaLnBrk="0" fontAlgn="base" hangingPunct="0">
              <a:lnSpc>
                <a:spcPct val="100000"/>
              </a:lnSpc>
              <a:spcBef>
                <a:spcPts val="0"/>
              </a:spcBef>
              <a:spcAft>
                <a:spcPts val="0"/>
              </a:spcAft>
              <a:buFont typeface="Arial" panose="020B0604020202020204" pitchFamily="34" charset="0"/>
              <a:buChar char="•"/>
              <a:defRPr/>
            </a:pPr>
            <a:r>
              <a:rPr lang="en-AU">
                <a:solidFill>
                  <a:schemeClr val="tx1">
                    <a:lumMod val="85000"/>
                    <a:lumOff val="15000"/>
                  </a:schemeClr>
                </a:solidFill>
              </a:rPr>
              <a:t>How is language important to culture?</a:t>
            </a:r>
          </a:p>
          <a:p>
            <a:pPr marL="171450" indent="-171450" defTabSz="914400" eaLnBrk="0" fontAlgn="base" hangingPunct="0">
              <a:lnSpc>
                <a:spcPct val="100000"/>
              </a:lnSpc>
              <a:spcBef>
                <a:spcPts val="0"/>
              </a:spcBef>
              <a:buFont typeface="Arial" panose="020B0604020202020204" pitchFamily="34" charset="0"/>
              <a:buChar char="•"/>
              <a:defRPr/>
            </a:pPr>
            <a:r>
              <a:rPr lang="en-AU">
                <a:solidFill>
                  <a:schemeClr val="tx1">
                    <a:lumMod val="85000"/>
                    <a:lumOff val="15000"/>
                  </a:schemeClr>
                </a:solidFill>
              </a:rPr>
              <a:t>How is language important for accessing human rights, health and education services?</a:t>
            </a:r>
          </a:p>
          <a:p>
            <a:pPr marL="0" lvl="0" indent="0" defTabSz="914400" eaLnBrk="0" fontAlgn="base" hangingPunct="0">
              <a:lnSpc>
                <a:spcPct val="100000"/>
              </a:lnSpc>
              <a:spcBef>
                <a:spcPts val="0"/>
              </a:spcBef>
              <a:buNone/>
              <a:defRPr/>
            </a:pPr>
            <a:endParaRPr lang="en-AU" sz="900" b="1">
              <a:solidFill>
                <a:schemeClr val="tx1">
                  <a:lumMod val="85000"/>
                  <a:lumOff val="15000"/>
                </a:schemeClr>
              </a:solidFill>
            </a:endParaRPr>
          </a:p>
          <a:p>
            <a:pPr marL="0" lvl="0" indent="0" defTabSz="914400" eaLnBrk="0" fontAlgn="base" hangingPunct="0">
              <a:lnSpc>
                <a:spcPct val="100000"/>
              </a:lnSpc>
              <a:spcBef>
                <a:spcPts val="0"/>
              </a:spcBef>
              <a:buNone/>
              <a:defRPr/>
            </a:pPr>
            <a:r>
              <a:rPr lang="en-AU" sz="900" b="1">
                <a:solidFill>
                  <a:schemeClr val="tx1">
                    <a:lumMod val="85000"/>
                    <a:lumOff val="15000"/>
                  </a:schemeClr>
                </a:solidFill>
              </a:rPr>
              <a:t>Curriculum Links: </a:t>
            </a:r>
            <a:r>
              <a:rPr lang="en-AU" sz="900">
                <a:solidFill>
                  <a:schemeClr val="tx1">
                    <a:lumMod val="85000"/>
                    <a:lumOff val="15000"/>
                  </a:schemeClr>
                </a:solidFill>
                <a:hlinkClick r:id="rId3">
                  <a:extLst>
                    <a:ext uri="{A12FA001-AC4F-418D-AE19-62706E023703}">
                      <ahyp:hlinkClr xmlns:ahyp="http://schemas.microsoft.com/office/drawing/2018/hyperlinkcolor" val="tx"/>
                    </a:ext>
                  </a:extLst>
                </a:hlinkClick>
              </a:rPr>
              <a:t>Aboriginal and Torres Strait Islander histories and cultures</a:t>
            </a:r>
            <a:r>
              <a:rPr lang="en-AU" sz="900">
                <a:solidFill>
                  <a:schemeClr val="tx1">
                    <a:lumMod val="85000"/>
                    <a:lumOff val="15000"/>
                  </a:schemeClr>
                </a:solidFill>
              </a:rPr>
              <a:t>. </a:t>
            </a:r>
            <a:r>
              <a:rPr lang="en-AU" sz="900">
                <a:solidFill>
                  <a:schemeClr val="tx1">
                    <a:lumMod val="85000"/>
                    <a:lumOff val="15000"/>
                  </a:schemeClr>
                </a:solidFill>
                <a:hlinkClick r:id="rId4">
                  <a:extLst>
                    <a:ext uri="{A12FA001-AC4F-418D-AE19-62706E023703}">
                      <ahyp:hlinkClr xmlns:ahyp="http://schemas.microsoft.com/office/drawing/2018/hyperlinkcolor" val="tx"/>
                    </a:ext>
                  </a:extLst>
                </a:hlinkClick>
              </a:rPr>
              <a:t>Intercultural Understanding</a:t>
            </a:r>
            <a:r>
              <a:rPr lang="en-AU" sz="900">
                <a:solidFill>
                  <a:schemeClr val="tx1">
                    <a:lumMod val="85000"/>
                    <a:lumOff val="15000"/>
                  </a:schemeClr>
                </a:solidFill>
              </a:rPr>
              <a:t>. </a:t>
            </a:r>
            <a:r>
              <a:rPr lang="en-US" sz="900" b="1">
                <a:solidFill>
                  <a:schemeClr val="tx1">
                    <a:lumMod val="85000"/>
                    <a:lumOff val="15000"/>
                  </a:schemeClr>
                </a:solidFill>
              </a:rPr>
              <a:t>English F–2</a:t>
            </a:r>
            <a:r>
              <a:rPr lang="en-US" sz="900">
                <a:solidFill>
                  <a:schemeClr val="tx1">
                    <a:lumMod val="85000"/>
                    <a:lumOff val="15000"/>
                  </a:schemeClr>
                </a:solidFill>
              </a:rPr>
              <a:t> </a:t>
            </a:r>
            <a:r>
              <a:rPr lang="en-US" sz="900">
                <a:solidFill>
                  <a:schemeClr val="tx1">
                    <a:lumMod val="85000"/>
                    <a:lumOff val="15000"/>
                  </a:schemeClr>
                </a:solidFill>
                <a:hlinkClick r:id="rId5">
                  <a:extLst>
                    <a:ext uri="{A12FA001-AC4F-418D-AE19-62706E023703}">
                      <ahyp:hlinkClr xmlns:ahyp="http://schemas.microsoft.com/office/drawing/2018/hyperlinkcolor" val="tx"/>
                    </a:ext>
                  </a:extLst>
                </a:hlinkClick>
              </a:rPr>
              <a:t>AC9EFLE01</a:t>
            </a:r>
            <a:r>
              <a:rPr lang="en-US" sz="900">
                <a:solidFill>
                  <a:schemeClr val="tx1">
                    <a:lumMod val="85000"/>
                    <a:lumOff val="15000"/>
                  </a:schemeClr>
                </a:solidFill>
              </a:rPr>
              <a:t>, </a:t>
            </a:r>
            <a:r>
              <a:rPr lang="en-US" sz="900">
                <a:solidFill>
                  <a:schemeClr val="tx1">
                    <a:lumMod val="85000"/>
                    <a:lumOff val="15000"/>
                  </a:schemeClr>
                </a:solidFill>
                <a:hlinkClick r:id="rId6">
                  <a:extLst>
                    <a:ext uri="{A12FA001-AC4F-418D-AE19-62706E023703}">
                      <ahyp:hlinkClr xmlns:ahyp="http://schemas.microsoft.com/office/drawing/2018/hyperlinkcolor" val="tx"/>
                    </a:ext>
                  </a:extLst>
                </a:hlinkClick>
              </a:rPr>
              <a:t>AC9EFLA08</a:t>
            </a:r>
            <a:r>
              <a:rPr lang="en-US" sz="900">
                <a:solidFill>
                  <a:schemeClr val="tx1">
                    <a:lumMod val="85000"/>
                    <a:lumOff val="15000"/>
                  </a:schemeClr>
                </a:solidFill>
              </a:rPr>
              <a:t>, </a:t>
            </a:r>
            <a:r>
              <a:rPr lang="en-US" sz="900">
                <a:solidFill>
                  <a:schemeClr val="tx1">
                    <a:lumMod val="85000"/>
                    <a:lumOff val="15000"/>
                  </a:schemeClr>
                </a:solidFill>
                <a:hlinkClick r:id="rId7">
                  <a:extLst>
                    <a:ext uri="{A12FA001-AC4F-418D-AE19-62706E023703}">
                      <ahyp:hlinkClr xmlns:ahyp="http://schemas.microsoft.com/office/drawing/2018/hyperlinkcolor" val="tx"/>
                    </a:ext>
                  </a:extLst>
                </a:hlinkClick>
              </a:rPr>
              <a:t>AC9E1LA07</a:t>
            </a:r>
            <a:r>
              <a:rPr lang="en-US" sz="900">
                <a:solidFill>
                  <a:schemeClr val="tx1">
                    <a:lumMod val="85000"/>
                    <a:lumOff val="15000"/>
                  </a:schemeClr>
                </a:solidFill>
              </a:rPr>
              <a:t>, </a:t>
            </a:r>
            <a:r>
              <a:rPr lang="en-US" sz="900">
                <a:solidFill>
                  <a:schemeClr val="tx1">
                    <a:lumMod val="85000"/>
                    <a:lumOff val="15000"/>
                  </a:schemeClr>
                </a:solidFill>
                <a:hlinkClick r:id="rId8">
                  <a:extLst>
                    <a:ext uri="{A12FA001-AC4F-418D-AE19-62706E023703}">
                      <ahyp:hlinkClr xmlns:ahyp="http://schemas.microsoft.com/office/drawing/2018/hyperlinkcolor" val="tx"/>
                    </a:ext>
                  </a:extLst>
                </a:hlinkClick>
              </a:rPr>
              <a:t>AC9E1LE01</a:t>
            </a:r>
            <a:r>
              <a:rPr lang="en-US" sz="900">
                <a:solidFill>
                  <a:schemeClr val="tx1">
                    <a:lumMod val="85000"/>
                    <a:lumOff val="15000"/>
                  </a:schemeClr>
                </a:solidFill>
              </a:rPr>
              <a:t>, </a:t>
            </a:r>
            <a:r>
              <a:rPr lang="en-US" sz="900">
                <a:solidFill>
                  <a:schemeClr val="tx1">
                    <a:lumMod val="85000"/>
                    <a:lumOff val="15000"/>
                  </a:schemeClr>
                </a:solidFill>
                <a:hlinkClick r:id="rId9">
                  <a:extLst>
                    <a:ext uri="{A12FA001-AC4F-418D-AE19-62706E023703}">
                      <ahyp:hlinkClr xmlns:ahyp="http://schemas.microsoft.com/office/drawing/2018/hyperlinkcolor" val="tx"/>
                    </a:ext>
                  </a:extLst>
                </a:hlinkClick>
              </a:rPr>
              <a:t>AC9E2LE01</a:t>
            </a:r>
            <a:r>
              <a:rPr lang="en-US" sz="900">
                <a:solidFill>
                  <a:schemeClr val="tx1">
                    <a:lumMod val="85000"/>
                    <a:lumOff val="15000"/>
                  </a:schemeClr>
                </a:solidFill>
              </a:rPr>
              <a:t>. </a:t>
            </a:r>
            <a:endParaRPr lang="en-AU" sz="900">
              <a:solidFill>
                <a:schemeClr val="tx1">
                  <a:lumMod val="85000"/>
                  <a:lumOff val="15000"/>
                </a:schemeClr>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AU" sz="900" b="1" i="0" kern="1200">
              <a:solidFill>
                <a:schemeClr val="tx1">
                  <a:lumMod val="85000"/>
                  <a:lumOff val="15000"/>
                </a:schemeClr>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AU" sz="900" b="1" i="0" kern="1200">
                <a:solidFill>
                  <a:schemeClr val="tx1">
                    <a:lumMod val="85000"/>
                    <a:lumOff val="15000"/>
                  </a:schemeClr>
                </a:solidFill>
                <a:effectLst/>
                <a:latin typeface="+mn-lt"/>
                <a:ea typeface="+mn-ea"/>
                <a:cs typeface="+mn-cs"/>
              </a:rPr>
              <a:t>Sources</a:t>
            </a:r>
          </a:p>
          <a:p>
            <a:pPr marL="0" marR="0" indent="0" algn="l" defTabSz="914400" rtl="0" eaLnBrk="0" fontAlgn="base" latinLnBrk="0" hangingPunct="0">
              <a:lnSpc>
                <a:spcPct val="100000"/>
              </a:lnSpc>
              <a:spcBef>
                <a:spcPct val="30000"/>
              </a:spcBef>
              <a:spcAft>
                <a:spcPct val="0"/>
              </a:spcAft>
              <a:buClrTx/>
              <a:buSzTx/>
              <a:buFontTx/>
              <a:buNone/>
              <a:tabLst/>
              <a:defRPr/>
            </a:pPr>
            <a:r>
              <a:rPr lang="en-AU" sz="900" b="0" i="0" kern="1200">
                <a:solidFill>
                  <a:schemeClr val="tx1">
                    <a:lumMod val="85000"/>
                    <a:lumOff val="15000"/>
                  </a:schemeClr>
                </a:solidFill>
                <a:effectLst/>
                <a:latin typeface="+mn-lt"/>
                <a:ea typeface="+mn-ea"/>
                <a:cs typeface="+mn-cs"/>
              </a:rPr>
              <a:t>* The Australian Institute of Aboriginal and Torres Strait Islander Studies (AIATSIS) </a:t>
            </a:r>
            <a:r>
              <a:rPr lang="en-AU" sz="300" b="0" i="0" u="sng" kern="1200">
                <a:solidFill>
                  <a:schemeClr val="tx1">
                    <a:lumMod val="85000"/>
                    <a:lumOff val="15000"/>
                  </a:schemeClr>
                </a:solidFill>
                <a:effectLst/>
                <a:latin typeface="+mn-lt"/>
                <a:ea typeface="+mn-ea"/>
                <a:cs typeface="+mn-cs"/>
              </a:rPr>
              <a:t>https://aiatsis.gov.au/explore/living-languages</a:t>
            </a:r>
          </a:p>
          <a:p>
            <a:pPr marL="0" marR="0" indent="0" algn="l" defTabSz="914400" rtl="0" eaLnBrk="0" fontAlgn="base" latinLnBrk="0" hangingPunct="0">
              <a:lnSpc>
                <a:spcPct val="100000"/>
              </a:lnSpc>
              <a:spcBef>
                <a:spcPct val="30000"/>
              </a:spcBef>
              <a:spcAft>
                <a:spcPct val="0"/>
              </a:spcAft>
              <a:buClrTx/>
              <a:buSzTx/>
              <a:buFontTx/>
              <a:buNone/>
              <a:tabLst/>
              <a:defRPr/>
            </a:pPr>
            <a:r>
              <a:rPr lang="en-AU" sz="900" u="none">
                <a:solidFill>
                  <a:schemeClr val="tx1">
                    <a:lumMod val="85000"/>
                    <a:lumOff val="15000"/>
                  </a:schemeClr>
                </a:solidFill>
              </a:rPr>
              <a:t>** Australian Bureau of Statistics (ABS) </a:t>
            </a:r>
            <a:r>
              <a:rPr lang="en-AU" sz="900" u="sng">
                <a:solidFill>
                  <a:schemeClr val="tx1">
                    <a:lumMod val="85000"/>
                    <a:lumOff val="15000"/>
                  </a:schemeClr>
                </a:solidFill>
              </a:rPr>
              <a:t>https://www.abs.gov.au/statistics/people/aboriginal-and-torres-strait-islander-peoples/language-statistics-aboriginal-and-torres-strait-islander-peoples/latest-release#number-of-languages-spoken</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900" b="1" kern="0">
              <a:solidFill>
                <a:schemeClr val="tx1">
                  <a:lumMod val="85000"/>
                  <a:lumOff val="15000"/>
                </a:schemeClr>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900" b="1" kern="0">
                <a:solidFill>
                  <a:schemeClr val="tx1">
                    <a:lumMod val="85000"/>
                    <a:lumOff val="15000"/>
                  </a:schemeClr>
                </a:solidFill>
                <a:latin typeface="Arial" panose="020B0604020202020204" pitchFamily="34" charset="0"/>
                <a:cs typeface="Arial" panose="020B0604020202020204" pitchFamily="34" charset="0"/>
              </a:rPr>
              <a:t>Images: </a:t>
            </a:r>
            <a:r>
              <a:rPr lang="en-US" sz="900" kern="0">
                <a:solidFill>
                  <a:schemeClr val="tx1">
                    <a:lumMod val="85000"/>
                    <a:lumOff val="15000"/>
                  </a:schemeClr>
                </a:solidFill>
                <a:latin typeface="Arial" panose="020B0604020202020204" pitchFamily="34" charset="0"/>
                <a:cs typeface="Arial" panose="020B0604020202020204" pitchFamily="34" charset="0"/>
              </a:rPr>
              <a:t>Vintage Illustrations/Canva and </a:t>
            </a:r>
            <a:r>
              <a:rPr lang="en-US" sz="900" kern="0" err="1">
                <a:solidFill>
                  <a:schemeClr val="tx1">
                    <a:lumMod val="85000"/>
                    <a:lumOff val="15000"/>
                  </a:schemeClr>
                </a:solidFill>
                <a:latin typeface="Arial" panose="020B0604020202020204" pitchFamily="34" charset="0"/>
                <a:cs typeface="Arial" panose="020B0604020202020204" pitchFamily="34" charset="0"/>
              </a:rPr>
              <a:t>pixabay</a:t>
            </a:r>
            <a:r>
              <a:rPr lang="en-US" sz="900" kern="0">
                <a:solidFill>
                  <a:schemeClr val="tx1">
                    <a:lumMod val="85000"/>
                    <a:lumOff val="15000"/>
                  </a:schemeClr>
                </a:solidFill>
                <a:latin typeface="Arial" panose="020B0604020202020204" pitchFamily="34" charset="0"/>
                <a:cs typeface="Arial" panose="020B0604020202020204" pitchFamily="34" charset="0"/>
              </a:rPr>
              <a:t>/Canva</a:t>
            </a:r>
          </a:p>
        </p:txBody>
      </p:sp>
      <p:sp>
        <p:nvSpPr>
          <p:cNvPr id="4" name="Slide Number Placeholder 3"/>
          <p:cNvSpPr>
            <a:spLocks noGrp="1"/>
          </p:cNvSpPr>
          <p:nvPr>
            <p:ph type="sldNum" sz="quarter" idx="5"/>
          </p:nvPr>
        </p:nvSpPr>
        <p:spPr/>
        <p:txBody>
          <a:bodyPr/>
          <a:lstStyle/>
          <a:p>
            <a:fld id="{490689D6-08F4-9246-8340-6E1C330F9F5D}" type="slidenum">
              <a:rPr lang="en-US" smtClean="0"/>
              <a:t>8</a:t>
            </a:fld>
            <a:endParaRPr lang="en-US"/>
          </a:p>
        </p:txBody>
      </p:sp>
    </p:spTree>
    <p:extLst>
      <p:ext uri="{BB962C8B-B14F-4D97-AF65-F5344CB8AC3E}">
        <p14:creationId xmlns:p14="http://schemas.microsoft.com/office/powerpoint/2010/main" val="18060378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lang="en-AU" b="1" u="sng">
                <a:solidFill>
                  <a:schemeClr val="tx1">
                    <a:lumMod val="85000"/>
                    <a:lumOff val="15000"/>
                  </a:schemeClr>
                </a:solidFill>
              </a:rPr>
              <a:t>SEE</a:t>
            </a:r>
            <a:r>
              <a:rPr lang="en-AU" b="0">
                <a:solidFill>
                  <a:schemeClr val="tx1">
                    <a:lumMod val="85000"/>
                    <a:lumOff val="15000"/>
                  </a:schemeClr>
                </a:solidFill>
              </a:rPr>
              <a:t> – </a:t>
            </a:r>
            <a:r>
              <a:rPr lang="en-AU" b="1" u="sng">
                <a:solidFill>
                  <a:schemeClr val="tx1">
                    <a:lumMod val="85000"/>
                    <a:lumOff val="15000"/>
                  </a:schemeClr>
                </a:solidFill>
              </a:rPr>
              <a:t>JUDGE</a:t>
            </a:r>
            <a:r>
              <a:rPr lang="en-AU" b="0">
                <a:solidFill>
                  <a:schemeClr val="tx1">
                    <a:lumMod val="85000"/>
                    <a:lumOff val="15000"/>
                  </a:schemeClr>
                </a:solidFill>
              </a:rPr>
              <a:t> – ACT – PRAY </a:t>
            </a:r>
          </a:p>
          <a:p>
            <a:pPr marL="0" marR="0" lvl="0" indent="0" algn="l" defTabSz="914400" rtl="0" eaLnBrk="0" fontAlgn="base" latinLnBrk="0" hangingPunct="0">
              <a:lnSpc>
                <a:spcPct val="100000"/>
              </a:lnSpc>
              <a:spcBef>
                <a:spcPts val="0"/>
              </a:spcBef>
              <a:spcAft>
                <a:spcPts val="0"/>
              </a:spcAft>
              <a:buClrTx/>
              <a:buSzTx/>
              <a:buFontTx/>
              <a:buNone/>
              <a:tabLst/>
              <a:defRPr/>
            </a:pPr>
            <a:endParaRPr lang="en-AU" b="1">
              <a:solidFill>
                <a:schemeClr val="tx1">
                  <a:lumMod val="85000"/>
                  <a:lumOff val="15000"/>
                </a:schemeClr>
              </a:solidFill>
            </a:endParaRPr>
          </a:p>
          <a:p>
            <a:pPr marL="0" marR="0" lvl="0" indent="0" algn="l" defTabSz="914400" rtl="0" eaLnBrk="0" fontAlgn="base" latinLnBrk="0" hangingPunct="0">
              <a:lnSpc>
                <a:spcPct val="100000"/>
              </a:lnSpc>
              <a:spcBef>
                <a:spcPts val="0"/>
              </a:spcBef>
              <a:spcAft>
                <a:spcPts val="0"/>
              </a:spcAft>
              <a:buClrTx/>
              <a:buSzTx/>
              <a:buFontTx/>
              <a:buNone/>
              <a:tabLst/>
              <a:defRPr/>
            </a:pPr>
            <a:r>
              <a:rPr lang="en-AU" b="1">
                <a:solidFill>
                  <a:schemeClr val="tx1">
                    <a:lumMod val="85000"/>
                    <a:lumOff val="15000"/>
                  </a:schemeClr>
                </a:solidFill>
              </a:rPr>
              <a:t>Watch</a:t>
            </a:r>
            <a:r>
              <a:rPr lang="en-AU">
                <a:solidFill>
                  <a:schemeClr val="tx1">
                    <a:lumMod val="85000"/>
                    <a:lumOff val="15000"/>
                  </a:schemeClr>
                </a:solidFill>
              </a:rPr>
              <a:t> a creation story from the </a:t>
            </a:r>
            <a:r>
              <a:rPr lang="en-AU">
                <a:solidFill>
                  <a:schemeClr val="tx1">
                    <a:lumMod val="85000"/>
                    <a:lumOff val="15000"/>
                  </a:schemeClr>
                </a:solidFill>
                <a:hlinkClick r:id="rId3">
                  <a:extLst>
                    <a:ext uri="{A12FA001-AC4F-418D-AE19-62706E023703}">
                      <ahyp:hlinkClr xmlns:ahyp="http://schemas.microsoft.com/office/drawing/2018/hyperlinkcolor" val="tx"/>
                    </a:ext>
                  </a:extLst>
                </a:hlinkClick>
              </a:rPr>
              <a:t>Dust Echoes</a:t>
            </a:r>
            <a:r>
              <a:rPr lang="en-AU">
                <a:solidFill>
                  <a:schemeClr val="tx1">
                    <a:lumMod val="85000"/>
                    <a:lumOff val="15000"/>
                  </a:schemeClr>
                </a:solidFill>
              </a:rPr>
              <a:t> collection, created with Caritas Australia’s partner </a:t>
            </a:r>
            <a:r>
              <a:rPr lang="en-AU" err="1">
                <a:solidFill>
                  <a:schemeClr val="tx1">
                    <a:lumMod val="85000"/>
                    <a:lumOff val="15000"/>
                  </a:schemeClr>
                </a:solidFill>
              </a:rPr>
              <a:t>Djilpin</a:t>
            </a:r>
            <a:r>
              <a:rPr lang="en-AU">
                <a:solidFill>
                  <a:schemeClr val="tx1">
                    <a:lumMod val="85000"/>
                    <a:lumOff val="15000"/>
                  </a:schemeClr>
                </a:solidFill>
              </a:rPr>
              <a:t> Arts: </a:t>
            </a:r>
            <a:r>
              <a:rPr lang="en-AU" b="0" u="sng">
                <a:solidFill>
                  <a:schemeClr val="tx1">
                    <a:lumMod val="85000"/>
                    <a:lumOff val="15000"/>
                  </a:schemeClr>
                </a:solidFill>
              </a:rPr>
              <a:t>https://www.abc.net.au/education/collections/dust-echoes/</a:t>
            </a:r>
          </a:p>
          <a:p>
            <a:pPr marL="0" indent="0" defTabSz="914400" eaLnBrk="0" fontAlgn="base" hangingPunct="0">
              <a:lnSpc>
                <a:spcPct val="100000"/>
              </a:lnSpc>
              <a:spcBef>
                <a:spcPts val="0"/>
              </a:spcBef>
              <a:buNone/>
              <a:defRPr/>
            </a:pPr>
            <a:r>
              <a:rPr lang="en-AU" b="1">
                <a:solidFill>
                  <a:schemeClr val="tx1">
                    <a:lumMod val="85000"/>
                    <a:lumOff val="15000"/>
                  </a:schemeClr>
                </a:solidFill>
              </a:rPr>
              <a:t>Read</a:t>
            </a:r>
            <a:r>
              <a:rPr lang="en-AU">
                <a:solidFill>
                  <a:schemeClr val="tx1">
                    <a:lumMod val="85000"/>
                    <a:lumOff val="15000"/>
                  </a:schemeClr>
                </a:solidFill>
              </a:rPr>
              <a:t> the creation story in Genesis 1.</a:t>
            </a:r>
          </a:p>
          <a:p>
            <a:pPr marL="0" indent="0" defTabSz="914400" eaLnBrk="0" fontAlgn="base" hangingPunct="0">
              <a:lnSpc>
                <a:spcPct val="100000"/>
              </a:lnSpc>
              <a:spcBef>
                <a:spcPts val="0"/>
              </a:spcBef>
              <a:buNone/>
              <a:defRPr/>
            </a:pPr>
            <a:r>
              <a:rPr lang="en-AU" b="1">
                <a:solidFill>
                  <a:schemeClr val="tx1">
                    <a:lumMod val="85000"/>
                    <a:lumOff val="15000"/>
                  </a:schemeClr>
                </a:solidFill>
              </a:rPr>
              <a:t>Discuss</a:t>
            </a:r>
            <a:r>
              <a:rPr lang="en-AU">
                <a:solidFill>
                  <a:schemeClr val="tx1">
                    <a:lumMod val="85000"/>
                    <a:lumOff val="15000"/>
                  </a:schemeClr>
                </a:solidFill>
              </a:rPr>
              <a:t> the differences and similarities between the two creation stories.</a:t>
            </a:r>
          </a:p>
          <a:p>
            <a:pPr marL="0" indent="0" defTabSz="914400" eaLnBrk="0" fontAlgn="base" hangingPunct="0">
              <a:lnSpc>
                <a:spcPct val="100000"/>
              </a:lnSpc>
              <a:spcBef>
                <a:spcPts val="0"/>
              </a:spcBef>
              <a:buNone/>
              <a:defRPr/>
            </a:pPr>
            <a:r>
              <a:rPr lang="en-AU" b="1">
                <a:solidFill>
                  <a:schemeClr val="tx1">
                    <a:lumMod val="85000"/>
                    <a:lumOff val="15000"/>
                  </a:schemeClr>
                </a:solidFill>
              </a:rPr>
              <a:t>Create: </a:t>
            </a:r>
            <a:r>
              <a:rPr lang="en-AU">
                <a:solidFill>
                  <a:schemeClr val="tx1">
                    <a:lumMod val="85000"/>
                    <a:lumOff val="15000"/>
                  </a:schemeClr>
                </a:solidFill>
              </a:rPr>
              <a:t>Give groups a ‘day’ each from Genesis 1 to illustrate. Take photographs of the illustrations and paste into a PowerPoint or other app presentation to make a class ’animation’ of the creation story.</a:t>
            </a:r>
          </a:p>
          <a:p>
            <a:pPr marL="0" indent="0">
              <a:lnSpc>
                <a:spcPct val="100000"/>
              </a:lnSpc>
              <a:spcBef>
                <a:spcPts val="0"/>
              </a:spcBef>
              <a:buNone/>
            </a:pPr>
            <a:endParaRPr lang="en-US" sz="900" b="1">
              <a:solidFill>
                <a:schemeClr val="tx1">
                  <a:lumMod val="85000"/>
                  <a:lumOff val="15000"/>
                </a:schemeClr>
              </a:solidFill>
            </a:endParaRPr>
          </a:p>
          <a:p>
            <a:pPr marL="0" indent="0">
              <a:lnSpc>
                <a:spcPct val="100000"/>
              </a:lnSpc>
              <a:spcBef>
                <a:spcPts val="0"/>
              </a:spcBef>
              <a:buNone/>
            </a:pPr>
            <a:r>
              <a:rPr lang="en-US" sz="900" b="1">
                <a:solidFill>
                  <a:schemeClr val="tx1">
                    <a:lumMod val="85000"/>
                    <a:lumOff val="15000"/>
                  </a:schemeClr>
                </a:solidFill>
              </a:rPr>
              <a:t>Curriculum Links: Geography</a:t>
            </a:r>
            <a:r>
              <a:rPr lang="en-US" sz="900">
                <a:solidFill>
                  <a:schemeClr val="tx1">
                    <a:lumMod val="85000"/>
                    <a:lumOff val="15000"/>
                  </a:schemeClr>
                </a:solidFill>
              </a:rPr>
              <a:t> </a:t>
            </a:r>
            <a:r>
              <a:rPr lang="en-US" sz="900" b="1">
                <a:solidFill>
                  <a:schemeClr val="tx1">
                    <a:lumMod val="85000"/>
                    <a:lumOff val="15000"/>
                  </a:schemeClr>
                </a:solidFill>
              </a:rPr>
              <a:t>F–2</a:t>
            </a:r>
            <a:r>
              <a:rPr lang="en-US" sz="900">
                <a:solidFill>
                  <a:schemeClr val="tx1">
                    <a:lumMod val="85000"/>
                    <a:lumOff val="15000"/>
                  </a:schemeClr>
                </a:solidFill>
              </a:rPr>
              <a:t> </a:t>
            </a:r>
            <a:r>
              <a:rPr lang="en-US" sz="900">
                <a:solidFill>
                  <a:schemeClr val="tx1">
                    <a:lumMod val="85000"/>
                    <a:lumOff val="15000"/>
                  </a:schemeClr>
                </a:solidFill>
                <a:hlinkClick r:id="rId4">
                  <a:extLst>
                    <a:ext uri="{A12FA001-AC4F-418D-AE19-62706E023703}">
                      <ahyp:hlinkClr xmlns:ahyp="http://schemas.microsoft.com/office/drawing/2018/hyperlinkcolor" val="tx"/>
                    </a:ext>
                  </a:extLst>
                </a:hlinkClick>
              </a:rPr>
              <a:t>AC9HSFK04</a:t>
            </a:r>
            <a:r>
              <a:rPr lang="en-US" sz="900">
                <a:solidFill>
                  <a:schemeClr val="tx1">
                    <a:lumMod val="85000"/>
                    <a:lumOff val="15000"/>
                  </a:schemeClr>
                </a:solidFill>
              </a:rPr>
              <a:t>, </a:t>
            </a:r>
            <a:r>
              <a:rPr lang="en-US" sz="900">
                <a:solidFill>
                  <a:schemeClr val="tx1">
                    <a:lumMod val="85000"/>
                    <a:lumOff val="15000"/>
                  </a:schemeClr>
                </a:solidFill>
                <a:hlinkClick r:id="rId5">
                  <a:extLst>
                    <a:ext uri="{A12FA001-AC4F-418D-AE19-62706E023703}">
                      <ahyp:hlinkClr xmlns:ahyp="http://schemas.microsoft.com/office/drawing/2018/hyperlinkcolor" val="tx"/>
                    </a:ext>
                  </a:extLst>
                </a:hlinkClick>
              </a:rPr>
              <a:t>AC9HS1K04</a:t>
            </a:r>
            <a:r>
              <a:rPr lang="en-US" sz="900">
                <a:solidFill>
                  <a:schemeClr val="tx1">
                    <a:lumMod val="85000"/>
                    <a:lumOff val="15000"/>
                  </a:schemeClr>
                </a:solidFill>
              </a:rPr>
              <a:t>, </a:t>
            </a:r>
            <a:r>
              <a:rPr lang="en-US" sz="900">
                <a:solidFill>
                  <a:schemeClr val="tx1">
                    <a:lumMod val="85000"/>
                    <a:lumOff val="15000"/>
                  </a:schemeClr>
                </a:solidFill>
                <a:hlinkClick r:id="rId6">
                  <a:extLst>
                    <a:ext uri="{A12FA001-AC4F-418D-AE19-62706E023703}">
                      <ahyp:hlinkClr xmlns:ahyp="http://schemas.microsoft.com/office/drawing/2018/hyperlinkcolor" val="tx"/>
                    </a:ext>
                  </a:extLst>
                </a:hlinkClick>
              </a:rPr>
              <a:t>AC9HS2K04</a:t>
            </a:r>
            <a:r>
              <a:rPr lang="en-US" sz="900">
                <a:solidFill>
                  <a:schemeClr val="tx1">
                    <a:lumMod val="85000"/>
                    <a:lumOff val="15000"/>
                  </a:schemeClr>
                </a:solidFill>
              </a:rPr>
              <a:t>. </a:t>
            </a:r>
            <a:r>
              <a:rPr lang="en-US" sz="900" b="1">
                <a:solidFill>
                  <a:schemeClr val="tx1">
                    <a:lumMod val="85000"/>
                    <a:lumOff val="15000"/>
                  </a:schemeClr>
                </a:solidFill>
              </a:rPr>
              <a:t>Y 3–4 </a:t>
            </a:r>
            <a:r>
              <a:rPr lang="en-US" sz="900">
                <a:solidFill>
                  <a:schemeClr val="tx1">
                    <a:lumMod val="85000"/>
                    <a:lumOff val="15000"/>
                  </a:schemeClr>
                </a:solidFill>
                <a:hlinkClick r:id="rId7">
                  <a:extLst>
                    <a:ext uri="{A12FA001-AC4F-418D-AE19-62706E023703}">
                      <ahyp:hlinkClr xmlns:ahyp="http://schemas.microsoft.com/office/drawing/2018/hyperlinkcolor" val="tx"/>
                    </a:ext>
                  </a:extLst>
                </a:hlinkClick>
              </a:rPr>
              <a:t>AC9HS3K03</a:t>
            </a:r>
            <a:r>
              <a:rPr lang="en-US" sz="900">
                <a:solidFill>
                  <a:schemeClr val="tx1">
                    <a:lumMod val="85000"/>
                    <a:lumOff val="15000"/>
                  </a:schemeClr>
                </a:solidFill>
              </a:rPr>
              <a:t>, </a:t>
            </a:r>
            <a:r>
              <a:rPr lang="en-US" sz="900">
                <a:solidFill>
                  <a:schemeClr val="tx1">
                    <a:lumMod val="85000"/>
                    <a:lumOff val="15000"/>
                  </a:schemeClr>
                </a:solidFill>
                <a:hlinkClick r:id="rId8">
                  <a:extLst>
                    <a:ext uri="{A12FA001-AC4F-418D-AE19-62706E023703}">
                      <ahyp:hlinkClr xmlns:ahyp="http://schemas.microsoft.com/office/drawing/2018/hyperlinkcolor" val="tx"/>
                    </a:ext>
                  </a:extLst>
                </a:hlinkClick>
              </a:rPr>
              <a:t>AC9HS3K04</a:t>
            </a:r>
            <a:r>
              <a:rPr lang="en-US" sz="900">
                <a:solidFill>
                  <a:schemeClr val="tx1">
                    <a:lumMod val="85000"/>
                    <a:lumOff val="15000"/>
                  </a:schemeClr>
                </a:solidFill>
              </a:rPr>
              <a:t>, </a:t>
            </a:r>
            <a:r>
              <a:rPr lang="en-US" sz="900">
                <a:solidFill>
                  <a:schemeClr val="tx1">
                    <a:lumMod val="85000"/>
                    <a:lumOff val="15000"/>
                  </a:schemeClr>
                </a:solidFill>
                <a:hlinkClick r:id="rId9">
                  <a:extLst>
                    <a:ext uri="{A12FA001-AC4F-418D-AE19-62706E023703}">
                      <ahyp:hlinkClr xmlns:ahyp="http://schemas.microsoft.com/office/drawing/2018/hyperlinkcolor" val="tx"/>
                    </a:ext>
                  </a:extLst>
                </a:hlinkClick>
              </a:rPr>
              <a:t>AC9HS4K06</a:t>
            </a:r>
            <a:r>
              <a:rPr lang="en-US" sz="900">
                <a:solidFill>
                  <a:schemeClr val="tx1">
                    <a:lumMod val="85000"/>
                    <a:lumOff val="15000"/>
                  </a:schemeClr>
                </a:solidFill>
              </a:rPr>
              <a:t>. </a:t>
            </a:r>
            <a:r>
              <a:rPr lang="en-US" sz="900" b="1">
                <a:solidFill>
                  <a:schemeClr val="tx1">
                    <a:lumMod val="85000"/>
                    <a:lumOff val="15000"/>
                  </a:schemeClr>
                </a:solidFill>
              </a:rPr>
              <a:t>Y 5–6 </a:t>
            </a:r>
            <a:r>
              <a:rPr lang="en-US" sz="900">
                <a:solidFill>
                  <a:schemeClr val="tx1">
                    <a:lumMod val="85000"/>
                    <a:lumOff val="15000"/>
                  </a:schemeClr>
                </a:solidFill>
                <a:hlinkClick r:id="rId10">
                  <a:extLst>
                    <a:ext uri="{A12FA001-AC4F-418D-AE19-62706E023703}">
                      <ahyp:hlinkClr xmlns:ahyp="http://schemas.microsoft.com/office/drawing/2018/hyperlinkcolor" val="tx"/>
                    </a:ext>
                  </a:extLst>
                </a:hlinkClick>
              </a:rPr>
              <a:t>AC9HS5K04</a:t>
            </a:r>
            <a:r>
              <a:rPr lang="en-US" sz="900">
                <a:solidFill>
                  <a:schemeClr val="tx1">
                    <a:lumMod val="85000"/>
                    <a:lumOff val="15000"/>
                  </a:schemeClr>
                </a:solidFill>
              </a:rPr>
              <a:t>. </a:t>
            </a:r>
            <a:r>
              <a:rPr lang="en-US" sz="900" b="1">
                <a:solidFill>
                  <a:schemeClr val="tx1">
                    <a:lumMod val="85000"/>
                    <a:lumOff val="15000"/>
                  </a:schemeClr>
                </a:solidFill>
              </a:rPr>
              <a:t>English</a:t>
            </a:r>
            <a:r>
              <a:rPr lang="en-US" sz="900">
                <a:solidFill>
                  <a:schemeClr val="tx1">
                    <a:lumMod val="85000"/>
                    <a:lumOff val="15000"/>
                  </a:schemeClr>
                </a:solidFill>
              </a:rPr>
              <a:t> </a:t>
            </a:r>
            <a:r>
              <a:rPr lang="en-US" sz="900" b="1">
                <a:solidFill>
                  <a:schemeClr val="tx1">
                    <a:lumMod val="85000"/>
                    <a:lumOff val="15000"/>
                  </a:schemeClr>
                </a:solidFill>
              </a:rPr>
              <a:t>F–2</a:t>
            </a:r>
            <a:r>
              <a:rPr lang="en-US" sz="900">
                <a:solidFill>
                  <a:schemeClr val="tx1">
                    <a:lumMod val="85000"/>
                    <a:lumOff val="15000"/>
                  </a:schemeClr>
                </a:solidFill>
              </a:rPr>
              <a:t> </a:t>
            </a:r>
            <a:r>
              <a:rPr lang="en-US" sz="900">
                <a:solidFill>
                  <a:schemeClr val="tx1">
                    <a:lumMod val="85000"/>
                    <a:lumOff val="15000"/>
                  </a:schemeClr>
                </a:solidFill>
                <a:hlinkClick r:id="rId11">
                  <a:extLst>
                    <a:ext uri="{A12FA001-AC4F-418D-AE19-62706E023703}">
                      <ahyp:hlinkClr xmlns:ahyp="http://schemas.microsoft.com/office/drawing/2018/hyperlinkcolor" val="tx"/>
                    </a:ext>
                  </a:extLst>
                </a:hlinkClick>
              </a:rPr>
              <a:t>AC9EFLE01</a:t>
            </a:r>
            <a:r>
              <a:rPr lang="en-US" sz="900">
                <a:solidFill>
                  <a:schemeClr val="tx1">
                    <a:lumMod val="85000"/>
                    <a:lumOff val="15000"/>
                  </a:schemeClr>
                </a:solidFill>
              </a:rPr>
              <a:t>, </a:t>
            </a:r>
            <a:r>
              <a:rPr lang="en-US" sz="900">
                <a:solidFill>
                  <a:schemeClr val="tx1">
                    <a:lumMod val="85000"/>
                    <a:lumOff val="15000"/>
                  </a:schemeClr>
                </a:solidFill>
                <a:hlinkClick r:id="rId12">
                  <a:extLst>
                    <a:ext uri="{A12FA001-AC4F-418D-AE19-62706E023703}">
                      <ahyp:hlinkClr xmlns:ahyp="http://schemas.microsoft.com/office/drawing/2018/hyperlinkcolor" val="tx"/>
                    </a:ext>
                  </a:extLst>
                </a:hlinkClick>
              </a:rPr>
              <a:t>AC9EFLA08</a:t>
            </a:r>
            <a:r>
              <a:rPr lang="en-US" sz="900">
                <a:solidFill>
                  <a:schemeClr val="tx1">
                    <a:lumMod val="85000"/>
                    <a:lumOff val="15000"/>
                  </a:schemeClr>
                </a:solidFill>
              </a:rPr>
              <a:t>, </a:t>
            </a:r>
            <a:r>
              <a:rPr lang="en-US" sz="900">
                <a:solidFill>
                  <a:schemeClr val="tx1">
                    <a:lumMod val="85000"/>
                    <a:lumOff val="15000"/>
                  </a:schemeClr>
                </a:solidFill>
                <a:hlinkClick r:id="rId13">
                  <a:extLst>
                    <a:ext uri="{A12FA001-AC4F-418D-AE19-62706E023703}">
                      <ahyp:hlinkClr xmlns:ahyp="http://schemas.microsoft.com/office/drawing/2018/hyperlinkcolor" val="tx"/>
                    </a:ext>
                  </a:extLst>
                </a:hlinkClick>
              </a:rPr>
              <a:t>AC9E1LA07</a:t>
            </a:r>
            <a:r>
              <a:rPr lang="en-US" sz="900">
                <a:solidFill>
                  <a:schemeClr val="tx1">
                    <a:lumMod val="85000"/>
                    <a:lumOff val="15000"/>
                  </a:schemeClr>
                </a:solidFill>
              </a:rPr>
              <a:t>, </a:t>
            </a:r>
            <a:r>
              <a:rPr lang="en-US" sz="900">
                <a:solidFill>
                  <a:schemeClr val="tx1">
                    <a:lumMod val="85000"/>
                    <a:lumOff val="15000"/>
                  </a:schemeClr>
                </a:solidFill>
                <a:hlinkClick r:id="rId14">
                  <a:extLst>
                    <a:ext uri="{A12FA001-AC4F-418D-AE19-62706E023703}">
                      <ahyp:hlinkClr xmlns:ahyp="http://schemas.microsoft.com/office/drawing/2018/hyperlinkcolor" val="tx"/>
                    </a:ext>
                  </a:extLst>
                </a:hlinkClick>
              </a:rPr>
              <a:t>AC9E1LE01</a:t>
            </a:r>
            <a:r>
              <a:rPr lang="en-US" sz="900">
                <a:solidFill>
                  <a:schemeClr val="tx1">
                    <a:lumMod val="85000"/>
                    <a:lumOff val="15000"/>
                  </a:schemeClr>
                </a:solidFill>
              </a:rPr>
              <a:t>, </a:t>
            </a:r>
            <a:r>
              <a:rPr lang="en-US" sz="900">
                <a:solidFill>
                  <a:schemeClr val="tx1">
                    <a:lumMod val="85000"/>
                    <a:lumOff val="15000"/>
                  </a:schemeClr>
                </a:solidFill>
                <a:hlinkClick r:id="rId15">
                  <a:extLst>
                    <a:ext uri="{A12FA001-AC4F-418D-AE19-62706E023703}">
                      <ahyp:hlinkClr xmlns:ahyp="http://schemas.microsoft.com/office/drawing/2018/hyperlinkcolor" val="tx"/>
                    </a:ext>
                  </a:extLst>
                </a:hlinkClick>
              </a:rPr>
              <a:t>AC9E2LE01</a:t>
            </a:r>
            <a:r>
              <a:rPr lang="en-US" sz="900">
                <a:solidFill>
                  <a:schemeClr val="tx1">
                    <a:lumMod val="85000"/>
                    <a:lumOff val="15000"/>
                  </a:schemeClr>
                </a:solidFill>
              </a:rPr>
              <a:t>. </a:t>
            </a:r>
            <a:r>
              <a:rPr lang="en-US" sz="900" b="1">
                <a:solidFill>
                  <a:schemeClr val="tx1">
                    <a:lumMod val="85000"/>
                    <a:lumOff val="15000"/>
                  </a:schemeClr>
                </a:solidFill>
              </a:rPr>
              <a:t>Y 3–4 </a:t>
            </a:r>
            <a:r>
              <a:rPr lang="en-US" sz="900">
                <a:solidFill>
                  <a:schemeClr val="tx1">
                    <a:lumMod val="85000"/>
                    <a:lumOff val="15000"/>
                  </a:schemeClr>
                </a:solidFill>
                <a:hlinkClick r:id="rId16">
                  <a:extLst>
                    <a:ext uri="{A12FA001-AC4F-418D-AE19-62706E023703}">
                      <ahyp:hlinkClr xmlns:ahyp="http://schemas.microsoft.com/office/drawing/2018/hyperlinkcolor" val="tx"/>
                    </a:ext>
                  </a:extLst>
                </a:hlinkClick>
              </a:rPr>
              <a:t>AC9E3LE01</a:t>
            </a:r>
            <a:r>
              <a:rPr lang="en-US" sz="900">
                <a:solidFill>
                  <a:schemeClr val="tx1">
                    <a:lumMod val="85000"/>
                    <a:lumOff val="15000"/>
                  </a:schemeClr>
                </a:solidFill>
              </a:rPr>
              <a:t>, </a:t>
            </a:r>
            <a:r>
              <a:rPr lang="en-US" sz="900">
                <a:solidFill>
                  <a:schemeClr val="tx1">
                    <a:lumMod val="85000"/>
                    <a:lumOff val="15000"/>
                  </a:schemeClr>
                </a:solidFill>
                <a:hlinkClick r:id="rId17">
                  <a:extLst>
                    <a:ext uri="{A12FA001-AC4F-418D-AE19-62706E023703}">
                      <ahyp:hlinkClr xmlns:ahyp="http://schemas.microsoft.com/office/drawing/2018/hyperlinkcolor" val="tx"/>
                    </a:ext>
                  </a:extLst>
                </a:hlinkClick>
              </a:rPr>
              <a:t>AC9E4LE01</a:t>
            </a:r>
            <a:r>
              <a:rPr lang="en-US" sz="900">
                <a:solidFill>
                  <a:schemeClr val="tx1">
                    <a:lumMod val="85000"/>
                    <a:lumOff val="15000"/>
                  </a:schemeClr>
                </a:solidFill>
              </a:rPr>
              <a:t>. </a:t>
            </a:r>
            <a:r>
              <a:rPr lang="en-US" sz="900" b="1">
                <a:solidFill>
                  <a:schemeClr val="tx1">
                    <a:lumMod val="85000"/>
                    <a:lumOff val="15000"/>
                  </a:schemeClr>
                </a:solidFill>
              </a:rPr>
              <a:t>Y 5–6</a:t>
            </a:r>
            <a:r>
              <a:rPr lang="en-US" sz="900">
                <a:solidFill>
                  <a:schemeClr val="tx1">
                    <a:lumMod val="85000"/>
                    <a:lumOff val="15000"/>
                  </a:schemeClr>
                </a:solidFill>
              </a:rPr>
              <a:t> </a:t>
            </a:r>
            <a:r>
              <a:rPr lang="en-US" sz="900">
                <a:solidFill>
                  <a:schemeClr val="tx1">
                    <a:lumMod val="85000"/>
                    <a:lumOff val="15000"/>
                  </a:schemeClr>
                </a:solidFill>
                <a:hlinkClick r:id="rId18">
                  <a:extLst>
                    <a:ext uri="{A12FA001-AC4F-418D-AE19-62706E023703}">
                      <ahyp:hlinkClr xmlns:ahyp="http://schemas.microsoft.com/office/drawing/2018/hyperlinkcolor" val="tx"/>
                    </a:ext>
                  </a:extLst>
                </a:hlinkClick>
              </a:rPr>
              <a:t>AC9E5LE01</a:t>
            </a:r>
            <a:r>
              <a:rPr lang="en-US" sz="900">
                <a:solidFill>
                  <a:schemeClr val="tx1">
                    <a:lumMod val="85000"/>
                    <a:lumOff val="15000"/>
                  </a:schemeClr>
                </a:solidFill>
              </a:rPr>
              <a:t>, </a:t>
            </a:r>
            <a:r>
              <a:rPr lang="en-US" sz="900">
                <a:solidFill>
                  <a:schemeClr val="tx1">
                    <a:lumMod val="85000"/>
                    <a:lumOff val="15000"/>
                  </a:schemeClr>
                </a:solidFill>
                <a:hlinkClick r:id="rId19">
                  <a:extLst>
                    <a:ext uri="{A12FA001-AC4F-418D-AE19-62706E023703}">
                      <ahyp:hlinkClr xmlns:ahyp="http://schemas.microsoft.com/office/drawing/2018/hyperlinkcolor" val="tx"/>
                    </a:ext>
                  </a:extLst>
                </a:hlinkClick>
              </a:rPr>
              <a:t>AC9E6LE01</a:t>
            </a:r>
            <a:r>
              <a:rPr lang="en-US" sz="900">
                <a:solidFill>
                  <a:schemeClr val="tx1">
                    <a:lumMod val="85000"/>
                    <a:lumOff val="15000"/>
                  </a:schemeClr>
                </a:solidFill>
              </a:rPr>
              <a:t>. </a:t>
            </a:r>
            <a:r>
              <a:rPr lang="en-AU" sz="900" b="1">
                <a:solidFill>
                  <a:schemeClr val="tx1">
                    <a:lumMod val="85000"/>
                    <a:lumOff val="15000"/>
                  </a:schemeClr>
                </a:solidFill>
              </a:rPr>
              <a:t>Media Arts </a:t>
            </a:r>
            <a:r>
              <a:rPr lang="en-US" sz="900" b="1">
                <a:solidFill>
                  <a:schemeClr val="tx1">
                    <a:lumMod val="85000"/>
                    <a:lumOff val="15000"/>
                  </a:schemeClr>
                </a:solidFill>
              </a:rPr>
              <a:t>F–2 </a:t>
            </a:r>
            <a:r>
              <a:rPr lang="en-US" sz="900">
                <a:solidFill>
                  <a:schemeClr val="tx1">
                    <a:lumMod val="85000"/>
                    <a:lumOff val="15000"/>
                  </a:schemeClr>
                </a:solidFill>
                <a:hlinkClick r:id="rId20">
                  <a:extLst>
                    <a:ext uri="{A12FA001-AC4F-418D-AE19-62706E023703}">
                      <ahyp:hlinkClr xmlns:ahyp="http://schemas.microsoft.com/office/drawing/2018/hyperlinkcolor" val="tx"/>
                    </a:ext>
                  </a:extLst>
                </a:hlinkClick>
              </a:rPr>
              <a:t>AC9AMA2E02</a:t>
            </a:r>
            <a:r>
              <a:rPr lang="en-US" sz="900">
                <a:solidFill>
                  <a:schemeClr val="tx1">
                    <a:lumMod val="85000"/>
                    <a:lumOff val="15000"/>
                  </a:schemeClr>
                </a:solidFill>
              </a:rPr>
              <a:t>. </a:t>
            </a:r>
            <a:r>
              <a:rPr lang="en-US" sz="900" b="1">
                <a:solidFill>
                  <a:schemeClr val="tx1">
                    <a:lumMod val="85000"/>
                    <a:lumOff val="15000"/>
                  </a:schemeClr>
                </a:solidFill>
              </a:rPr>
              <a:t>Y 3–4 </a:t>
            </a:r>
            <a:r>
              <a:rPr lang="en-US" sz="900">
                <a:solidFill>
                  <a:schemeClr val="tx1">
                    <a:lumMod val="85000"/>
                    <a:lumOff val="15000"/>
                  </a:schemeClr>
                </a:solidFill>
                <a:hlinkClick r:id="rId21">
                  <a:extLst>
                    <a:ext uri="{A12FA001-AC4F-418D-AE19-62706E023703}">
                      <ahyp:hlinkClr xmlns:ahyp="http://schemas.microsoft.com/office/drawing/2018/hyperlinkcolor" val="tx"/>
                    </a:ext>
                  </a:extLst>
                </a:hlinkClick>
              </a:rPr>
              <a:t>AC9AMA4E02</a:t>
            </a:r>
            <a:r>
              <a:rPr lang="en-US" sz="900">
                <a:solidFill>
                  <a:schemeClr val="tx1">
                    <a:lumMod val="85000"/>
                    <a:lumOff val="15000"/>
                  </a:schemeClr>
                </a:solidFill>
              </a:rPr>
              <a:t>. </a:t>
            </a:r>
            <a:r>
              <a:rPr lang="en-US" sz="900" b="1">
                <a:solidFill>
                  <a:schemeClr val="tx1">
                    <a:lumMod val="85000"/>
                    <a:lumOff val="15000"/>
                  </a:schemeClr>
                </a:solidFill>
              </a:rPr>
              <a:t>Y 5–6 </a:t>
            </a:r>
            <a:r>
              <a:rPr lang="en-US" sz="900">
                <a:solidFill>
                  <a:schemeClr val="tx1">
                    <a:lumMod val="85000"/>
                    <a:lumOff val="15000"/>
                  </a:schemeClr>
                </a:solidFill>
                <a:hlinkClick r:id="rId22">
                  <a:extLst>
                    <a:ext uri="{A12FA001-AC4F-418D-AE19-62706E023703}">
                      <ahyp:hlinkClr xmlns:ahyp="http://schemas.microsoft.com/office/drawing/2018/hyperlinkcolor" val="tx"/>
                    </a:ext>
                  </a:extLst>
                </a:hlinkClick>
              </a:rPr>
              <a:t>AC9AMA6E02</a:t>
            </a:r>
            <a:r>
              <a:rPr lang="en-US" sz="900">
                <a:solidFill>
                  <a:schemeClr val="tx1">
                    <a:lumMod val="85000"/>
                    <a:lumOff val="15000"/>
                  </a:schemeClr>
                </a:solidFill>
              </a:rPr>
              <a:t>.</a:t>
            </a:r>
            <a:endParaRPr lang="en-US" sz="900" b="1">
              <a:solidFill>
                <a:schemeClr val="tx1">
                  <a:lumMod val="85000"/>
                  <a:lumOff val="15000"/>
                </a:schemeClr>
              </a:solidFill>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9</a:t>
            </a:fld>
            <a:endParaRPr lang="en-US"/>
          </a:p>
        </p:txBody>
      </p:sp>
    </p:spTree>
    <p:extLst>
      <p:ext uri="{BB962C8B-B14F-4D97-AF65-F5344CB8AC3E}">
        <p14:creationId xmlns:p14="http://schemas.microsoft.com/office/powerpoint/2010/main" val="7974560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4_Title Slide">
    <p:bg>
      <p:bgPr>
        <a:solidFill>
          <a:srgbClr val="DF918A"/>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b"/>
          <a:lstStyle>
            <a:lvl1pPr algn="ctr">
              <a:defRPr sz="4500" b="1" cap="all" baseline="0">
                <a:solidFill>
                  <a:srgbClr val="0C244C"/>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A967270C-4AD2-3848-B52F-626C968E72C5}"/>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38110761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8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2974999"/>
            <a:ext cx="12192000" cy="326231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Title 1">
            <a:extLst>
              <a:ext uri="{FF2B5EF4-FFF2-40B4-BE49-F238E27FC236}">
                <a16:creationId xmlns:a16="http://schemas.microsoft.com/office/drawing/2014/main" id="{91EAD4AF-BB97-A34D-BC26-D259E43EFCDF}"/>
              </a:ext>
            </a:extLst>
          </p:cNvPr>
          <p:cNvSpPr>
            <a:spLocks noGrp="1"/>
          </p:cNvSpPr>
          <p:nvPr>
            <p:ph type="ctrTitle" hasCustomPrompt="1"/>
          </p:nvPr>
        </p:nvSpPr>
        <p:spPr>
          <a:xfrm>
            <a:off x="408871" y="3256101"/>
            <a:ext cx="9144000" cy="1264424"/>
          </a:xfrm>
          <a:prstGeom prst="rect">
            <a:avLst/>
          </a:prstGeom>
        </p:spPr>
        <p:txBody>
          <a:bodyPr anchor="b"/>
          <a:lstStyle>
            <a:lvl1pPr algn="l">
              <a:defRPr sz="4000" b="1" cap="all" baseline="0">
                <a:solidFill>
                  <a:srgbClr val="0C244C"/>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679445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9_Title Slide">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1D2D03C4-E117-484F-81D3-479BECBE7857}"/>
              </a:ext>
            </a:extLst>
          </p:cNvPr>
          <p:cNvSpPr/>
          <p:nvPr/>
        </p:nvSpPr>
        <p:spPr>
          <a:xfrm>
            <a:off x="0" y="2974999"/>
            <a:ext cx="12192000" cy="326231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27" name="Group 26">
            <a:extLst>
              <a:ext uri="{FF2B5EF4-FFF2-40B4-BE49-F238E27FC236}">
                <a16:creationId xmlns:a16="http://schemas.microsoft.com/office/drawing/2014/main" id="{21D1CEC8-FE6C-C547-8A44-EA0E876652E9}"/>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8" name="Freeform: Shape 6">
              <a:extLst>
                <a:ext uri="{FF2B5EF4-FFF2-40B4-BE49-F238E27FC236}">
                  <a16:creationId xmlns:a16="http://schemas.microsoft.com/office/drawing/2014/main" id="{7B32C52B-801B-C247-90DF-E05E9D49F22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9" name="Group 28">
              <a:extLst>
                <a:ext uri="{FF2B5EF4-FFF2-40B4-BE49-F238E27FC236}">
                  <a16:creationId xmlns:a16="http://schemas.microsoft.com/office/drawing/2014/main" id="{F95AB615-4C18-914D-8AC1-6B779BB35333}"/>
                </a:ext>
              </a:extLst>
            </p:cNvPr>
            <p:cNvGrpSpPr/>
            <p:nvPr/>
          </p:nvGrpSpPr>
          <p:grpSpPr>
            <a:xfrm>
              <a:off x="958955" y="2060848"/>
              <a:ext cx="196444" cy="196444"/>
              <a:chOff x="519961" y="1999640"/>
              <a:chExt cx="196444" cy="196444"/>
            </a:xfrm>
            <a:grpFill/>
          </p:grpSpPr>
          <p:sp>
            <p:nvSpPr>
              <p:cNvPr id="30" name="Freeform: Shape 7">
                <a:extLst>
                  <a:ext uri="{FF2B5EF4-FFF2-40B4-BE49-F238E27FC236}">
                    <a16:creationId xmlns:a16="http://schemas.microsoft.com/office/drawing/2014/main" id="{7A8CDFC4-1C1E-4848-B87C-A6BB053FF88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1" name="Freeform: Shape 8">
                <a:extLst>
                  <a:ext uri="{FF2B5EF4-FFF2-40B4-BE49-F238E27FC236}">
                    <a16:creationId xmlns:a16="http://schemas.microsoft.com/office/drawing/2014/main" id="{43A62944-0409-8E44-9C40-AB5870860DE5}"/>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2" name="Freeform: Shape 9">
                <a:extLst>
                  <a:ext uri="{FF2B5EF4-FFF2-40B4-BE49-F238E27FC236}">
                    <a16:creationId xmlns:a16="http://schemas.microsoft.com/office/drawing/2014/main" id="{96733F5D-E834-6745-A36D-EC5FE82ECD38}"/>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3" name="Freeform: Shape 10">
                <a:extLst>
                  <a:ext uri="{FF2B5EF4-FFF2-40B4-BE49-F238E27FC236}">
                    <a16:creationId xmlns:a16="http://schemas.microsoft.com/office/drawing/2014/main" id="{C94B10BE-C81B-E24A-8B6A-1545902DFB5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256100"/>
            <a:ext cx="9144000" cy="1264424"/>
          </a:xfrm>
          <a:prstGeom prst="rect">
            <a:avLst/>
          </a:prstGeom>
        </p:spPr>
        <p:txBody>
          <a:bodyPr anchor="b"/>
          <a:lstStyle>
            <a:lvl1pPr algn="l">
              <a:defRPr sz="4000" b="1" cap="all" baseline="0">
                <a:solidFill>
                  <a:srgbClr val="0C244C"/>
                </a:solidFill>
              </a:defRPr>
            </a:lvl1pPr>
          </a:lstStyle>
          <a:p>
            <a:r>
              <a:rPr lang="en-US"/>
              <a:t>Click to edit </a:t>
            </a:r>
            <a:br>
              <a:rPr lang="en-US"/>
            </a:br>
            <a:r>
              <a:rPr lang="en-US"/>
              <a:t>Master title style</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25591593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2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2974999"/>
            <a:ext cx="12192000" cy="326231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408871" y="3256100"/>
            <a:ext cx="9144000" cy="1264424"/>
          </a:xfrm>
          <a:prstGeom prst="rect">
            <a:avLst/>
          </a:prstGeom>
        </p:spPr>
        <p:txBody>
          <a:bodyPr anchor="b"/>
          <a:lstStyle>
            <a:lvl1pPr algn="l">
              <a:defRPr sz="4000" b="1" cap="all" baseline="0">
                <a:solidFill>
                  <a:schemeClr val="bg1"/>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0945523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6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408871" y="3256100"/>
            <a:ext cx="9144000" cy="1264424"/>
          </a:xfrm>
          <a:prstGeom prst="rect">
            <a:avLst/>
          </a:prstGeom>
        </p:spPr>
        <p:txBody>
          <a:bodyPr anchor="b"/>
          <a:lstStyle>
            <a:lvl1pPr algn="l">
              <a:defRPr sz="4000" b="1" cap="all" baseline="0">
                <a:solidFill>
                  <a:schemeClr val="bg1"/>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1164946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7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D86075"/>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79376" y="4149080"/>
            <a:ext cx="11164827" cy="1872208"/>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10662080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9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C3DDD7"/>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79376" y="4149080"/>
            <a:ext cx="11164827" cy="1872208"/>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1658907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0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79376" y="4149080"/>
            <a:ext cx="11164827" cy="1872208"/>
          </a:xfrm>
          <a:prstGeom prst="rect">
            <a:avLst/>
          </a:prstGeom>
        </p:spPr>
        <p:txBody>
          <a:bodyPr/>
          <a:lstStyle>
            <a:lvl1pPr marL="0" indent="0">
              <a:buFontTx/>
              <a:buNone/>
              <a:defRPr sz="1800" b="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34300247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21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79376" y="4149080"/>
            <a:ext cx="11164827" cy="1872208"/>
          </a:xfrm>
          <a:prstGeom prst="rect">
            <a:avLst/>
          </a:prstGeom>
        </p:spPr>
        <p:txBody>
          <a:bodyPr/>
          <a:lstStyle>
            <a:lvl1pPr marL="0" indent="0">
              <a:buFontTx/>
              <a:buNone/>
              <a:defRPr sz="1800" b="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32532626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C3DDD7"/>
        </a:solidFill>
        <a:effectLst/>
      </p:bgPr>
    </p:bg>
    <p:spTree>
      <p:nvGrpSpPr>
        <p:cNvPr id="1" name=""/>
        <p:cNvGrpSpPr/>
        <p:nvPr/>
      </p:nvGrpSpPr>
      <p:grpSpPr>
        <a:xfrm>
          <a:off x="0" y="0"/>
          <a:ext cx="0" cy="0"/>
          <a:chOff x="0" y="0"/>
          <a:chExt cx="0" cy="0"/>
        </a:xfrm>
      </p:grpSpPr>
      <p:sp>
        <p:nvSpPr>
          <p:cNvPr id="11" name="Round Diagonal Corner Rectangle 8">
            <a:extLst>
              <a:ext uri="{FF2B5EF4-FFF2-40B4-BE49-F238E27FC236}">
                <a16:creationId xmlns:a16="http://schemas.microsoft.com/office/drawing/2014/main" id="{12EFCC48-8CC8-4B59-B2A1-D9D5939A217A}"/>
              </a:ext>
            </a:extLst>
          </p:cNvPr>
          <p:cNvSpPr/>
          <p:nvPr userDrawn="1"/>
        </p:nvSpPr>
        <p:spPr>
          <a:xfrm rot="16200000">
            <a:off x="3739020"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9" name="TextBox 8">
            <a:extLst>
              <a:ext uri="{FF2B5EF4-FFF2-40B4-BE49-F238E27FC236}">
                <a16:creationId xmlns:a16="http://schemas.microsoft.com/office/drawing/2014/main" id="{5FC8CC55-2CE4-BA42-B7E3-B85B1556D911}"/>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
        <p:nvSpPr>
          <p:cNvPr id="12" name="Text Placeholder 9">
            <a:extLst>
              <a:ext uri="{FF2B5EF4-FFF2-40B4-BE49-F238E27FC236}">
                <a16:creationId xmlns:a16="http://schemas.microsoft.com/office/drawing/2014/main" id="{E1DA04A6-A94E-4982-9D86-43F28DC6EEC1}"/>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01612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DF918A"/>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
        <p:nvSpPr>
          <p:cNvPr id="18" name="Round Diagonal Corner Rectangle 17">
            <a:extLst>
              <a:ext uri="{FF2B5EF4-FFF2-40B4-BE49-F238E27FC236}">
                <a16:creationId xmlns:a16="http://schemas.microsoft.com/office/drawing/2014/main" id="{4E7F82F3-B891-184C-80DC-B7E4400DB9F6}"/>
              </a:ext>
            </a:extLst>
          </p:cNvPr>
          <p:cNvSpPr/>
          <p:nvPr/>
        </p:nvSpPr>
        <p:spPr>
          <a:xfrm rot="16200000">
            <a:off x="3739019" y="-199088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Text Placeholder 9">
            <a:extLst>
              <a:ext uri="{FF2B5EF4-FFF2-40B4-BE49-F238E27FC236}">
                <a16:creationId xmlns:a16="http://schemas.microsoft.com/office/drawing/2014/main" id="{565BA8AC-4514-BB41-98A5-9BAB38A2A395}"/>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35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350">
                <a:solidFill>
                  <a:srgbClr val="0C244C"/>
                </a:solidFill>
                <a:latin typeface="Arial"/>
                <a:cs typeface="Arial"/>
              </a:defRPr>
            </a:lvl3pPr>
            <a:lvl4pPr marL="324000" indent="-171450">
              <a:spcBef>
                <a:spcPts val="188"/>
              </a:spcBef>
              <a:buFont typeface="Arial"/>
              <a:buChar char="•"/>
              <a:defRPr sz="1350">
                <a:solidFill>
                  <a:srgbClr val="0C244C"/>
                </a:solidFill>
                <a:latin typeface="Arial"/>
                <a:cs typeface="Arial"/>
              </a:defRPr>
            </a:lvl4pPr>
            <a:lvl5pPr marL="445500" indent="-135000">
              <a:spcBef>
                <a:spcPts val="188"/>
              </a:spcBef>
              <a:buFont typeface="Arial"/>
              <a:buChar char="•"/>
              <a:defRPr sz="135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9" name="TextBox 8">
            <a:extLst>
              <a:ext uri="{FF2B5EF4-FFF2-40B4-BE49-F238E27FC236}">
                <a16:creationId xmlns:a16="http://schemas.microsoft.com/office/drawing/2014/main" id="{B275A1F4-7805-2342-8F12-CB347FD74952}"/>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
        <p:nvSpPr>
          <p:cNvPr id="10" name="Round Diagonal Corner Rectangle 8">
            <a:extLst>
              <a:ext uri="{FF2B5EF4-FFF2-40B4-BE49-F238E27FC236}">
                <a16:creationId xmlns:a16="http://schemas.microsoft.com/office/drawing/2014/main" id="{0DF7B0C4-B96C-924C-9342-7F328E798948}"/>
              </a:ext>
            </a:extLst>
          </p:cNvPr>
          <p:cNvSpPr/>
          <p:nvPr userDrawn="1"/>
        </p:nvSpPr>
        <p:spPr>
          <a:xfrm rot="16200000">
            <a:off x="3724209"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A1ECAD9F-FB32-4C4E-87A3-45D3E3162180}"/>
              </a:ext>
            </a:extLst>
          </p:cNvPr>
          <p:cNvSpPr>
            <a:spLocks noGrp="1"/>
          </p:cNvSpPr>
          <p:nvPr>
            <p:ph type="body" sz="quarter" idx="11"/>
          </p:nvPr>
        </p:nvSpPr>
        <p:spPr>
          <a:xfrm>
            <a:off x="991948" y="1628800"/>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573867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p:bg>
      <p:bgPr>
        <a:solidFill>
          <a:srgbClr val="C3DDD7"/>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b"/>
          <a:lstStyle>
            <a:lvl1pPr algn="ctr">
              <a:defRPr sz="4500" b="1" cap="all" baseline="0">
                <a:solidFill>
                  <a:srgbClr val="0C244C"/>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FF111EA5-29C5-E949-967E-D5A0CBE152AF}"/>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41421455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4_Title Slide">
    <p:bg>
      <p:bgPr>
        <a:solidFill>
          <a:srgbClr val="63B1A4"/>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Round Diagonal Corner Rectangle 8">
            <a:extLst>
              <a:ext uri="{FF2B5EF4-FFF2-40B4-BE49-F238E27FC236}">
                <a16:creationId xmlns:a16="http://schemas.microsoft.com/office/drawing/2014/main" id="{B95DA3EC-004A-4445-AD27-45ABC57A49A9}"/>
              </a:ext>
            </a:extLst>
          </p:cNvPr>
          <p:cNvSpPr/>
          <p:nvPr/>
        </p:nvSpPr>
        <p:spPr>
          <a:xfrm rot="16200000">
            <a:off x="3739019" y="-199088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Text Placeholder 9">
            <a:extLst>
              <a:ext uri="{FF2B5EF4-FFF2-40B4-BE49-F238E27FC236}">
                <a16:creationId xmlns:a16="http://schemas.microsoft.com/office/drawing/2014/main" id="{12BC0069-C49C-4E18-A1FE-778E150FFE53}"/>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0896268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5_Title Slide">
    <p:bg>
      <p:bgPr>
        <a:solidFill>
          <a:srgbClr val="D86075"/>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Round Diagonal Corner Rectangle 8">
            <a:extLst>
              <a:ext uri="{FF2B5EF4-FFF2-40B4-BE49-F238E27FC236}">
                <a16:creationId xmlns:a16="http://schemas.microsoft.com/office/drawing/2014/main" id="{E94B0F26-9B7E-504C-8292-D79BA3B092BB}"/>
              </a:ext>
            </a:extLst>
          </p:cNvPr>
          <p:cNvSpPr/>
          <p:nvPr/>
        </p:nvSpPr>
        <p:spPr>
          <a:xfrm rot="16200000">
            <a:off x="3739019" y="-199088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a:extLst>
              <a:ext uri="{FF2B5EF4-FFF2-40B4-BE49-F238E27FC236}">
                <a16:creationId xmlns:a16="http://schemas.microsoft.com/office/drawing/2014/main" id="{CD587743-3AD6-7E45-A11C-FE5AA9797640}"/>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9085906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9" name="Title Placeholder 1">
            <a:extLst>
              <a:ext uri="{FF2B5EF4-FFF2-40B4-BE49-F238E27FC236}">
                <a16:creationId xmlns:a16="http://schemas.microsoft.com/office/drawing/2014/main" id="{675FA2BE-CB3B-CA47-B4D3-B1DEB10CC74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D86075"/>
                </a:solidFill>
                <a:latin typeface="Arial"/>
                <a:cs typeface="Arial"/>
              </a:defRPr>
            </a:lvl1pPr>
          </a:lstStyle>
          <a:p>
            <a:r>
              <a:rPr lang="en-GB"/>
              <a:t>Click to edit Master title style</a:t>
            </a:r>
            <a:endParaRPr lang="en-US"/>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cxnSp>
        <p:nvCxnSpPr>
          <p:cNvPr id="3" name="Straight Connector 2">
            <a:extLst>
              <a:ext uri="{FF2B5EF4-FFF2-40B4-BE49-F238E27FC236}">
                <a16:creationId xmlns:a16="http://schemas.microsoft.com/office/drawing/2014/main" id="{83D3F451-B7BF-1947-8ABE-F07FC6772EF3}"/>
              </a:ext>
            </a:extLst>
          </p:cNvPr>
          <p:cNvCxnSpPr/>
          <p:nvPr/>
        </p:nvCxnSpPr>
        <p:spPr>
          <a:xfrm>
            <a:off x="335360" y="1916832"/>
            <a:ext cx="5328592" cy="0"/>
          </a:xfrm>
          <a:prstGeom prst="line">
            <a:avLst/>
          </a:prstGeom>
          <a:ln w="50800">
            <a:solidFill>
              <a:srgbClr val="63B1A4"/>
            </a:solidFill>
          </a:ln>
        </p:spPr>
        <p:style>
          <a:lnRef idx="1">
            <a:schemeClr val="accent1"/>
          </a:lnRef>
          <a:fillRef idx="0">
            <a:schemeClr val="accent1"/>
          </a:fillRef>
          <a:effectRef idx="0">
            <a:schemeClr val="accent1"/>
          </a:effectRef>
          <a:fontRef idx="minor">
            <a:schemeClr val="tx1"/>
          </a:fontRef>
        </p:style>
      </p:cxnSp>
      <p:sp>
        <p:nvSpPr>
          <p:cNvPr id="23" name="Picture Placeholder 2">
            <a:extLst>
              <a:ext uri="{FF2B5EF4-FFF2-40B4-BE49-F238E27FC236}">
                <a16:creationId xmlns:a16="http://schemas.microsoft.com/office/drawing/2014/main" id="{37FD9524-6EA9-5240-A6C2-5DBC06F63B0E}"/>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4" name="Picture Placeholder 2">
            <a:extLst>
              <a:ext uri="{FF2B5EF4-FFF2-40B4-BE49-F238E27FC236}">
                <a16:creationId xmlns:a16="http://schemas.microsoft.com/office/drawing/2014/main" id="{8C819CE2-73D4-2940-BAA8-05CB0AB6A9F2}"/>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2">
            <a:extLst>
              <a:ext uri="{FF2B5EF4-FFF2-40B4-BE49-F238E27FC236}">
                <a16:creationId xmlns:a16="http://schemas.microsoft.com/office/drawing/2014/main" id="{5A1F8534-9648-394B-80DA-D4B07A9CDF5C}"/>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1920751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335360" y="1916832"/>
            <a:ext cx="5328592"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23" name="Text Placeholder 15">
            <a:extLst>
              <a:ext uri="{FF2B5EF4-FFF2-40B4-BE49-F238E27FC236}">
                <a16:creationId xmlns:a16="http://schemas.microsoft.com/office/drawing/2014/main" id="{2D3ED194-6F2C-4445-AECD-B6F9893128DA}"/>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Picture Placeholder 2">
            <a:extLst>
              <a:ext uri="{FF2B5EF4-FFF2-40B4-BE49-F238E27FC236}">
                <a16:creationId xmlns:a16="http://schemas.microsoft.com/office/drawing/2014/main" id="{80A3EA6F-48F9-F34A-BD42-0BF07B8832A3}"/>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5" name="Picture Placeholder 2">
            <a:extLst>
              <a:ext uri="{FF2B5EF4-FFF2-40B4-BE49-F238E27FC236}">
                <a16:creationId xmlns:a16="http://schemas.microsoft.com/office/drawing/2014/main" id="{F6BA20C9-A7E8-DE4D-AFF9-A3E46DF6D01F}"/>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2">
            <a:extLst>
              <a:ext uri="{FF2B5EF4-FFF2-40B4-BE49-F238E27FC236}">
                <a16:creationId xmlns:a16="http://schemas.microsoft.com/office/drawing/2014/main" id="{D1FBB4C9-5310-124D-BF32-CE5F9DA0BA0A}"/>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Title Placeholder 1">
            <a:extLst>
              <a:ext uri="{FF2B5EF4-FFF2-40B4-BE49-F238E27FC236}">
                <a16:creationId xmlns:a16="http://schemas.microsoft.com/office/drawing/2014/main" id="{2342B15A-0AE0-E646-BE62-B7541DC6B2C0}"/>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2157574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27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7" name="Text Placeholder 9">
            <a:extLst>
              <a:ext uri="{FF2B5EF4-FFF2-40B4-BE49-F238E27FC236}">
                <a16:creationId xmlns:a16="http://schemas.microsoft.com/office/drawing/2014/main" id="{77A281CC-2BC0-AF44-B282-6895AAFF4697}"/>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C8AE1625-AC35-5444-9D91-EDAF49446C5D}"/>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19" name="Text Placeholder 15">
            <a:extLst>
              <a:ext uri="{FF2B5EF4-FFF2-40B4-BE49-F238E27FC236}">
                <a16:creationId xmlns:a16="http://schemas.microsoft.com/office/drawing/2014/main" id="{C9727188-CADF-AB4C-9249-B8FF11DB17E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0" name="Picture Placeholder 2">
            <a:extLst>
              <a:ext uri="{FF2B5EF4-FFF2-40B4-BE49-F238E27FC236}">
                <a16:creationId xmlns:a16="http://schemas.microsoft.com/office/drawing/2014/main" id="{9ED5AAC2-A68E-DF4F-BA18-AC7D29486787}"/>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2">
            <a:extLst>
              <a:ext uri="{FF2B5EF4-FFF2-40B4-BE49-F238E27FC236}">
                <a16:creationId xmlns:a16="http://schemas.microsoft.com/office/drawing/2014/main" id="{0938F181-0B81-2347-8BCE-C5AB8CE3A3E9}"/>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Picture Placeholder 2">
            <a:extLst>
              <a:ext uri="{FF2B5EF4-FFF2-40B4-BE49-F238E27FC236}">
                <a16:creationId xmlns:a16="http://schemas.microsoft.com/office/drawing/2014/main" id="{E3202EFA-E4D7-604A-9FDD-137B74F3D529}"/>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3" name="Title Placeholder 1">
            <a:extLst>
              <a:ext uri="{FF2B5EF4-FFF2-40B4-BE49-F238E27FC236}">
                <a16:creationId xmlns:a16="http://schemas.microsoft.com/office/drawing/2014/main" id="{08E09726-2E48-E342-8EC9-CD24A905813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41672177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28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rgbClr val="DF918A"/>
            </a:solidFill>
          </a:ln>
        </p:spPr>
        <p:style>
          <a:lnRef idx="1">
            <a:schemeClr val="accent1"/>
          </a:lnRef>
          <a:fillRef idx="0">
            <a:schemeClr val="accent1"/>
          </a:fillRef>
          <a:effectRef idx="0">
            <a:schemeClr val="accent1"/>
          </a:effectRef>
          <a:fontRef idx="minor">
            <a:schemeClr val="tx1"/>
          </a:fontRef>
        </p:style>
      </p:cxnSp>
      <p:sp>
        <p:nvSpPr>
          <p:cNvPr id="17" name="Text Placeholder 15">
            <a:extLst>
              <a:ext uri="{FF2B5EF4-FFF2-40B4-BE49-F238E27FC236}">
                <a16:creationId xmlns:a16="http://schemas.microsoft.com/office/drawing/2014/main" id="{04739F08-D58A-B343-A247-B26E09648F8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1B1E8647-9616-6E4A-B6D7-C12A72792A3C}"/>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2">
            <a:extLst>
              <a:ext uri="{FF2B5EF4-FFF2-40B4-BE49-F238E27FC236}">
                <a16:creationId xmlns:a16="http://schemas.microsoft.com/office/drawing/2014/main" id="{DA735A87-4EDD-3840-994F-98EA81E273B7}"/>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Picture Placeholder 2">
            <a:extLst>
              <a:ext uri="{FF2B5EF4-FFF2-40B4-BE49-F238E27FC236}">
                <a16:creationId xmlns:a16="http://schemas.microsoft.com/office/drawing/2014/main" id="{B3858B14-CD67-B946-B0F0-B2889D7C3C48}"/>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Title Placeholder 1">
            <a:extLst>
              <a:ext uri="{FF2B5EF4-FFF2-40B4-BE49-F238E27FC236}">
                <a16:creationId xmlns:a16="http://schemas.microsoft.com/office/drawing/2014/main" id="{485D9E6F-D907-6D42-ABFF-18D955373AD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3856858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0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81BC7A7A-1FB2-9745-8A86-AF39BA138C62}"/>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cxnSp>
        <p:nvCxnSpPr>
          <p:cNvPr id="3" name="Straight Connector 2">
            <a:extLst>
              <a:ext uri="{FF2B5EF4-FFF2-40B4-BE49-F238E27FC236}">
                <a16:creationId xmlns:a16="http://schemas.microsoft.com/office/drawing/2014/main" id="{83D3F451-B7BF-1947-8ABE-F07FC6772EF3}"/>
              </a:ext>
            </a:extLst>
          </p:cNvPr>
          <p:cNvCxnSpPr/>
          <p:nvPr/>
        </p:nvCxnSpPr>
        <p:spPr>
          <a:xfrm>
            <a:off x="335360" y="1916832"/>
            <a:ext cx="5328592" cy="0"/>
          </a:xfrm>
          <a:prstGeom prst="line">
            <a:avLst/>
          </a:prstGeom>
          <a:ln w="50800">
            <a:solidFill>
              <a:srgbClr val="63B1A4"/>
            </a:solidFill>
          </a:ln>
        </p:spPr>
        <p:style>
          <a:lnRef idx="1">
            <a:schemeClr val="accent1"/>
          </a:lnRef>
          <a:fillRef idx="0">
            <a:schemeClr val="accent1"/>
          </a:fillRef>
          <a:effectRef idx="0">
            <a:schemeClr val="accent1"/>
          </a:effectRef>
          <a:fontRef idx="minor">
            <a:schemeClr val="tx1"/>
          </a:fontRef>
        </p:style>
      </p:cxnSp>
      <p:sp>
        <p:nvSpPr>
          <p:cNvPr id="12" name="Title Placeholder 1">
            <a:extLst>
              <a:ext uri="{FF2B5EF4-FFF2-40B4-BE49-F238E27FC236}">
                <a16:creationId xmlns:a16="http://schemas.microsoft.com/office/drawing/2014/main" id="{5C78746F-8078-0245-9577-F176122399ED}"/>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D86075"/>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491561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31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3" name="Picture Placeholder 2">
            <a:extLst>
              <a:ext uri="{FF2B5EF4-FFF2-40B4-BE49-F238E27FC236}">
                <a16:creationId xmlns:a16="http://schemas.microsoft.com/office/drawing/2014/main" id="{56B88284-AAD5-AE46-B5F7-D1554CD898AE}"/>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6D0D5AB6-41CD-CD43-BE0E-710510C4626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335360" y="1916832"/>
            <a:ext cx="5328592"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A964E8A9-F70A-4146-974B-8F61BF96448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69122478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32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4" name="Picture Placeholder 2">
            <a:extLst>
              <a:ext uri="{FF2B5EF4-FFF2-40B4-BE49-F238E27FC236}">
                <a16:creationId xmlns:a16="http://schemas.microsoft.com/office/drawing/2014/main" id="{F5403EF0-98D8-6B4B-B1CE-3A22FD24B378}"/>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F2D6F13C-AB98-FA45-9ED4-003FACDBBA51}"/>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77A281CC-2BC0-AF44-B282-6895AAFF4697}"/>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C8AE1625-AC35-5444-9D91-EDAF49446C5D}"/>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6782F49C-297E-5140-9598-28E9540BF86F}"/>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675575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3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2" name="Picture Placeholder 2">
            <a:extLst>
              <a:ext uri="{FF2B5EF4-FFF2-40B4-BE49-F238E27FC236}">
                <a16:creationId xmlns:a16="http://schemas.microsoft.com/office/drawing/2014/main" id="{A8717F52-5218-A04E-85FE-4019BA2AFCE6}"/>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3" name="Text Placeholder 15">
            <a:extLst>
              <a:ext uri="{FF2B5EF4-FFF2-40B4-BE49-F238E27FC236}">
                <a16:creationId xmlns:a16="http://schemas.microsoft.com/office/drawing/2014/main" id="{0839EF53-B0FD-AF42-8479-0D8D25CADAFE}"/>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537687FA-8903-8C4E-9FAE-8BA825B5FF39}"/>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247862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_Title Slide">
    <p:bg>
      <p:bgPr>
        <a:solidFill>
          <a:srgbClr val="DF918A"/>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5" name="Title Placeholder 1">
            <a:extLst>
              <a:ext uri="{FF2B5EF4-FFF2-40B4-BE49-F238E27FC236}">
                <a16:creationId xmlns:a16="http://schemas.microsoft.com/office/drawing/2014/main" id="{3A23D3B5-17DF-E94A-8FB3-6084B9757396}"/>
              </a:ext>
            </a:extLst>
          </p:cNvPr>
          <p:cNvSpPr>
            <a:spLocks noGrp="1"/>
          </p:cNvSpPr>
          <p:nvPr>
            <p:ph type="title"/>
          </p:nvPr>
        </p:nvSpPr>
        <p:spPr>
          <a:xfrm>
            <a:off x="551384" y="413792"/>
            <a:ext cx="11055789" cy="710952"/>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6" name="Text Placeholder 9">
            <a:extLst>
              <a:ext uri="{FF2B5EF4-FFF2-40B4-BE49-F238E27FC236}">
                <a16:creationId xmlns:a16="http://schemas.microsoft.com/office/drawing/2014/main" id="{7A4B785D-CEDA-A042-93FF-FDDC90576B9A}"/>
              </a:ext>
            </a:extLst>
          </p:cNvPr>
          <p:cNvSpPr>
            <a:spLocks noGrp="1"/>
          </p:cNvSpPr>
          <p:nvPr>
            <p:ph type="body" sz="quarter" idx="10"/>
          </p:nvPr>
        </p:nvSpPr>
        <p:spPr>
          <a:xfrm>
            <a:off x="551384" y="1233891"/>
            <a:ext cx="11055789" cy="4104456"/>
          </a:xfrm>
          <a:prstGeom prst="rect">
            <a:avLst/>
          </a:prstGeom>
        </p:spPr>
        <p:txBody>
          <a:bodyPr/>
          <a:lstStyle>
            <a:lvl1pPr marL="0" indent="0">
              <a:buFontTx/>
              <a:buNone/>
              <a:defRPr sz="1800" cap="none" baseline="0">
                <a:solidFill>
                  <a:schemeClr val="bg1">
                    <a:lumMod val="95000"/>
                  </a:schemeClr>
                </a:solidFill>
                <a:latin typeface="Arial"/>
                <a:cs typeface="Arial"/>
              </a:defRPr>
            </a:lvl1pPr>
            <a:lvl2pPr marL="0" indent="0">
              <a:spcBef>
                <a:spcPts val="188"/>
              </a:spcBef>
              <a:buFontTx/>
              <a:buNone/>
              <a:defRPr sz="1800" cap="all">
                <a:solidFill>
                  <a:schemeClr val="bg1">
                    <a:lumMod val="95000"/>
                  </a:schemeClr>
                </a:solidFill>
                <a:latin typeface="Arial"/>
                <a:cs typeface="Arial"/>
              </a:defRPr>
            </a:lvl2pPr>
            <a:lvl3pPr marL="0" indent="-135000">
              <a:spcBef>
                <a:spcPts val="188"/>
              </a:spcBef>
              <a:buFont typeface="Arial"/>
              <a:buChar char="•"/>
              <a:defRPr sz="1800">
                <a:solidFill>
                  <a:schemeClr val="bg1">
                    <a:lumMod val="95000"/>
                  </a:schemeClr>
                </a:solidFill>
                <a:latin typeface="Arial"/>
                <a:cs typeface="Arial"/>
              </a:defRPr>
            </a:lvl3pPr>
            <a:lvl4pPr marL="324000" indent="-171450">
              <a:spcBef>
                <a:spcPts val="188"/>
              </a:spcBef>
              <a:buFont typeface="Arial"/>
              <a:buChar char="•"/>
              <a:defRPr sz="1800">
                <a:solidFill>
                  <a:schemeClr val="bg1">
                    <a:lumMod val="95000"/>
                  </a:schemeClr>
                </a:solidFill>
                <a:latin typeface="Arial"/>
                <a:cs typeface="Arial"/>
              </a:defRPr>
            </a:lvl4pPr>
            <a:lvl5pPr marL="445500" indent="-135000">
              <a:spcBef>
                <a:spcPts val="188"/>
              </a:spcBef>
              <a:buFont typeface="Arial"/>
              <a:buChar char="•"/>
              <a:defRPr sz="1800">
                <a:solidFill>
                  <a:schemeClr val="bg1">
                    <a:lumMod val="95000"/>
                  </a:schemeClr>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ext Placeholder 15">
            <a:extLst>
              <a:ext uri="{FF2B5EF4-FFF2-40B4-BE49-F238E27FC236}">
                <a16:creationId xmlns:a16="http://schemas.microsoft.com/office/drawing/2014/main" id="{2309A17F-886E-9245-A52B-75E9730B0135}"/>
              </a:ext>
            </a:extLst>
          </p:cNvPr>
          <p:cNvSpPr>
            <a:spLocks noGrp="1"/>
          </p:cNvSpPr>
          <p:nvPr>
            <p:ph type="body" sz="quarter" idx="11" hasCustomPrompt="1"/>
          </p:nvPr>
        </p:nvSpPr>
        <p:spPr>
          <a:xfrm>
            <a:off x="551384" y="5338347"/>
            <a:ext cx="6087237" cy="819150"/>
          </a:xfrm>
          <a:prstGeom prst="rect">
            <a:avLst/>
          </a:prstGeom>
        </p:spPr>
        <p:txBody>
          <a:bodyPr anchor="b">
            <a:noAutofit/>
          </a:bodyPr>
          <a:lstStyle>
            <a:lvl1pPr marL="0" indent="0">
              <a:buFontTx/>
              <a:buNone/>
              <a:defRPr sz="950">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a:t>Click to edit Master text styles</a:t>
            </a:r>
          </a:p>
        </p:txBody>
      </p:sp>
      <p:sp>
        <p:nvSpPr>
          <p:cNvPr id="9" name="TextBox 8">
            <a:extLst>
              <a:ext uri="{FF2B5EF4-FFF2-40B4-BE49-F238E27FC236}">
                <a16:creationId xmlns:a16="http://schemas.microsoft.com/office/drawing/2014/main" id="{EF355D99-04FC-9E43-8704-13C14E52B367}"/>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31741682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5" y="0"/>
            <a:ext cx="11555822"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A16FE2FA-60A7-824D-989C-1DE14DD4ACC3}"/>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E25E6694-41CC-5246-8950-1FCBC5A42DA5}"/>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66F85165-9A8B-4B48-92D5-DD4A6F5AFF4B}"/>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15">
            <a:extLst>
              <a:ext uri="{FF2B5EF4-FFF2-40B4-BE49-F238E27FC236}">
                <a16:creationId xmlns:a16="http://schemas.microsoft.com/office/drawing/2014/main" id="{F0ABBF8E-2FA1-4143-A3D1-85D857940BF7}"/>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Text Placeholder 15">
            <a:extLst>
              <a:ext uri="{FF2B5EF4-FFF2-40B4-BE49-F238E27FC236}">
                <a16:creationId xmlns:a16="http://schemas.microsoft.com/office/drawing/2014/main" id="{90FE50E2-7287-AF48-8B7F-254A7F65FA15}"/>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5" name="Text Placeholder 15">
            <a:extLst>
              <a:ext uri="{FF2B5EF4-FFF2-40B4-BE49-F238E27FC236}">
                <a16:creationId xmlns:a16="http://schemas.microsoft.com/office/drawing/2014/main" id="{E059A0B8-5DBB-0547-9898-6107ECB32B61}"/>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16134087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1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
        <p:nvSpPr>
          <p:cNvPr id="19" name="Picture Placeholder 4">
            <a:extLst>
              <a:ext uri="{FF2B5EF4-FFF2-40B4-BE49-F238E27FC236}">
                <a16:creationId xmlns:a16="http://schemas.microsoft.com/office/drawing/2014/main" id="{D8D8473A-26AF-C249-A308-51D1233C19AA}"/>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8C347D0D-9ADF-F04D-A7A9-763015C2FBE9}"/>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Picture Placeholder 4">
            <a:extLst>
              <a:ext uri="{FF2B5EF4-FFF2-40B4-BE49-F238E27FC236}">
                <a16:creationId xmlns:a16="http://schemas.microsoft.com/office/drawing/2014/main" id="{338317EF-8420-7944-BC72-E01F1749B189}"/>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3" name="Text Placeholder 15">
            <a:extLst>
              <a:ext uri="{FF2B5EF4-FFF2-40B4-BE49-F238E27FC236}">
                <a16:creationId xmlns:a16="http://schemas.microsoft.com/office/drawing/2014/main" id="{75B2FE88-A057-1C45-BF75-BA661C6AE81C}"/>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Text Placeholder 15">
            <a:extLst>
              <a:ext uri="{FF2B5EF4-FFF2-40B4-BE49-F238E27FC236}">
                <a16:creationId xmlns:a16="http://schemas.microsoft.com/office/drawing/2014/main" id="{3A588400-871F-F44A-B832-D2DAB6AF61AD}"/>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5" name="Text Placeholder 15">
            <a:extLst>
              <a:ext uri="{FF2B5EF4-FFF2-40B4-BE49-F238E27FC236}">
                <a16:creationId xmlns:a16="http://schemas.microsoft.com/office/drawing/2014/main" id="{F1C8C285-4546-2C4E-8423-946982299F56}"/>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17655526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5" y="0"/>
            <a:ext cx="11568612"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8" name="Picture Placeholder 4">
            <a:extLst>
              <a:ext uri="{FF2B5EF4-FFF2-40B4-BE49-F238E27FC236}">
                <a16:creationId xmlns:a16="http://schemas.microsoft.com/office/drawing/2014/main" id="{EA1537EA-C36C-4C48-9C17-DE22BD9EC20C}"/>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Picture Placeholder 4">
            <a:extLst>
              <a:ext uri="{FF2B5EF4-FFF2-40B4-BE49-F238E27FC236}">
                <a16:creationId xmlns:a16="http://schemas.microsoft.com/office/drawing/2014/main" id="{3A687291-0CBA-8646-91E4-32C02AB4A5AC}"/>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1" name="Picture Placeholder 4">
            <a:extLst>
              <a:ext uri="{FF2B5EF4-FFF2-40B4-BE49-F238E27FC236}">
                <a16:creationId xmlns:a16="http://schemas.microsoft.com/office/drawing/2014/main" id="{F5167438-FB8A-1D4B-BB24-9F2B40AFF33E}"/>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Text Placeholder 15">
            <a:extLst>
              <a:ext uri="{FF2B5EF4-FFF2-40B4-BE49-F238E27FC236}">
                <a16:creationId xmlns:a16="http://schemas.microsoft.com/office/drawing/2014/main" id="{3564D09F-C382-5F46-A844-6305CD1B99AC}"/>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3" name="Text Placeholder 15">
            <a:extLst>
              <a:ext uri="{FF2B5EF4-FFF2-40B4-BE49-F238E27FC236}">
                <a16:creationId xmlns:a16="http://schemas.microsoft.com/office/drawing/2014/main" id="{1E4B44F8-F3D8-7E40-8BC0-84AEE1138FF7}"/>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4" name="Text Placeholder 15">
            <a:extLst>
              <a:ext uri="{FF2B5EF4-FFF2-40B4-BE49-F238E27FC236}">
                <a16:creationId xmlns:a16="http://schemas.microsoft.com/office/drawing/2014/main" id="{B8E350C7-D56C-BB4A-923E-E08A439FDFB8}"/>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7017313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1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568611"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FDC2E9A5-4FC2-DB40-89CB-67A9A1EC11B7}"/>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Picture Placeholder 4">
            <a:extLst>
              <a:ext uri="{FF2B5EF4-FFF2-40B4-BE49-F238E27FC236}">
                <a16:creationId xmlns:a16="http://schemas.microsoft.com/office/drawing/2014/main" id="{9D71FB35-CDC5-B64B-9E71-A1098C4880A4}"/>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1" name="Picture Placeholder 4">
            <a:extLst>
              <a:ext uri="{FF2B5EF4-FFF2-40B4-BE49-F238E27FC236}">
                <a16:creationId xmlns:a16="http://schemas.microsoft.com/office/drawing/2014/main" id="{DEFC1B93-E9EB-F044-9954-5927089FF3B1}"/>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06754A93-30EC-D149-8F70-4D6C61C51083}"/>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6" name="Text Placeholder 15">
            <a:extLst>
              <a:ext uri="{FF2B5EF4-FFF2-40B4-BE49-F238E27FC236}">
                <a16:creationId xmlns:a16="http://schemas.microsoft.com/office/drawing/2014/main" id="{5A29D6DF-68BB-6C4D-AAA4-B639652E83EA}"/>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Text Placeholder 15">
            <a:extLst>
              <a:ext uri="{FF2B5EF4-FFF2-40B4-BE49-F238E27FC236}">
                <a16:creationId xmlns:a16="http://schemas.microsoft.com/office/drawing/2014/main" id="{15A68DEF-DF3E-0F48-A2EE-0609932A4F43}"/>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33765015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4" name="Title Placeholder 1">
            <a:extLst>
              <a:ext uri="{FF2B5EF4-FFF2-40B4-BE49-F238E27FC236}">
                <a16:creationId xmlns:a16="http://schemas.microsoft.com/office/drawing/2014/main" id="{55D59D9D-FC3D-CB46-9DA4-5F755258DEAC}"/>
              </a:ext>
            </a:extLst>
          </p:cNvPr>
          <p:cNvSpPr txBox="1">
            <a:spLocks/>
          </p:cNvSpPr>
          <p:nvPr/>
        </p:nvSpPr>
        <p:spPr>
          <a:xfrm>
            <a:off x="614842" y="382352"/>
            <a:ext cx="9217024" cy="504056"/>
          </a:xfrm>
          <a:prstGeom prst="rect">
            <a:avLst/>
          </a:prstGeom>
        </p:spPr>
        <p:txBody>
          <a:bodyPr vert="horz" lIns="91440" tIns="45720" rIns="91440" bIns="45720" rtlCol="0" anchor="t"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a:solidFill>
                  <a:srgbClr val="D86075"/>
                </a:solidFill>
              </a:rPr>
              <a:t>Click to edit Master title style</a:t>
            </a:r>
            <a:endParaRPr lang="en-US">
              <a:solidFill>
                <a:srgbClr val="D86075"/>
              </a:solidFill>
            </a:endParaRPr>
          </a:p>
        </p:txBody>
      </p:sp>
      <p:sp>
        <p:nvSpPr>
          <p:cNvPr id="10" name="TextBox 9">
            <a:extLst>
              <a:ext uri="{FF2B5EF4-FFF2-40B4-BE49-F238E27FC236}">
                <a16:creationId xmlns:a16="http://schemas.microsoft.com/office/drawing/2014/main" id="{97E84819-4C54-574F-8060-6984CD25582B}"/>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175800516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DF918A"/>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Title Placeholder 1">
            <a:extLst>
              <a:ext uri="{FF2B5EF4-FFF2-40B4-BE49-F238E27FC236}">
                <a16:creationId xmlns:a16="http://schemas.microsoft.com/office/drawing/2014/main" id="{EF26B9D4-44A7-DE48-9C31-0BB04BA68670}"/>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1057447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1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614842" y="382352"/>
            <a:ext cx="9217024" cy="504056"/>
          </a:xfrm>
          <a:prstGeom prst="rect">
            <a:avLst/>
          </a:prstGeom>
        </p:spPr>
        <p:txBody>
          <a:bodyPr vert="horz" lIns="91440" tIns="45720" rIns="91440" bIns="45720" rtlCol="0" anchor="t"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a:solidFill>
                  <a:srgbClr val="0C244C"/>
                </a:solidFill>
              </a:rPr>
              <a:t>Click to edit Master title style</a:t>
            </a:r>
            <a:endParaRPr lang="en-US">
              <a:solidFill>
                <a:srgbClr val="0C244C"/>
              </a:solidFill>
            </a:endParaRPr>
          </a:p>
        </p:txBody>
      </p:sp>
    </p:spTree>
    <p:extLst>
      <p:ext uri="{BB962C8B-B14F-4D97-AF65-F5344CB8AC3E}">
        <p14:creationId xmlns:p14="http://schemas.microsoft.com/office/powerpoint/2010/main" val="99541412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3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614842" y="382352"/>
            <a:ext cx="9217024" cy="504056"/>
          </a:xfrm>
          <a:prstGeom prst="rect">
            <a:avLst/>
          </a:prstGeom>
        </p:spPr>
        <p:txBody>
          <a:bodyPr vert="horz" lIns="91440" tIns="45720" rIns="91440" bIns="45720" rtlCol="0" anchor="t"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a:solidFill>
                  <a:srgbClr val="0C244C"/>
                </a:solidFill>
              </a:rPr>
              <a:t>Click to edit Master title style</a:t>
            </a:r>
            <a:endParaRPr lang="en-US">
              <a:solidFill>
                <a:srgbClr val="0C244C"/>
              </a:solidFill>
            </a:endParaRPr>
          </a:p>
        </p:txBody>
      </p:sp>
    </p:spTree>
    <p:extLst>
      <p:ext uri="{BB962C8B-B14F-4D97-AF65-F5344CB8AC3E}">
        <p14:creationId xmlns:p14="http://schemas.microsoft.com/office/powerpoint/2010/main" val="26951213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2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63B1A4"/>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Round Diagonal Corner Rectangle 9">
            <a:extLst>
              <a:ext uri="{FF2B5EF4-FFF2-40B4-BE49-F238E27FC236}">
                <a16:creationId xmlns:a16="http://schemas.microsoft.com/office/drawing/2014/main" id="{654921C3-E5E3-B14F-856D-25AE936CF341}"/>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7" name="Title Placeholder 1">
            <a:extLst>
              <a:ext uri="{FF2B5EF4-FFF2-40B4-BE49-F238E27FC236}">
                <a16:creationId xmlns:a16="http://schemas.microsoft.com/office/drawing/2014/main" id="{6CB0C7A4-192E-364E-A69A-D07332308920}"/>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5767193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9" name="Round Diagonal Corner Rectangle 8">
            <a:extLst>
              <a:ext uri="{FF2B5EF4-FFF2-40B4-BE49-F238E27FC236}">
                <a16:creationId xmlns:a16="http://schemas.microsoft.com/office/drawing/2014/main" id="{42FEA488-D4E2-0343-A83D-08BB48D2752D}"/>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0" name="Title Placeholder 1">
            <a:extLst>
              <a:ext uri="{FF2B5EF4-FFF2-40B4-BE49-F238E27FC236}">
                <a16:creationId xmlns:a16="http://schemas.microsoft.com/office/drawing/2014/main" id="{504D441F-8D27-9645-844D-1967EBCD637A}"/>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11" name="Text Placeholder 9">
            <a:extLst>
              <a:ext uri="{FF2B5EF4-FFF2-40B4-BE49-F238E27FC236}">
                <a16:creationId xmlns:a16="http://schemas.microsoft.com/office/drawing/2014/main" id="{F1713762-D6C6-CB4B-8881-EB8E8FA871AE}"/>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658302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3_Title Slide">
    <p:bg>
      <p:bgPr>
        <a:solidFill>
          <a:srgbClr val="C3DDD7"/>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5" name="Title Placeholder 1">
            <a:extLst>
              <a:ext uri="{FF2B5EF4-FFF2-40B4-BE49-F238E27FC236}">
                <a16:creationId xmlns:a16="http://schemas.microsoft.com/office/drawing/2014/main" id="{3A23D3B5-17DF-E94A-8FB3-6084B9757396}"/>
              </a:ext>
            </a:extLst>
          </p:cNvPr>
          <p:cNvSpPr>
            <a:spLocks noGrp="1"/>
          </p:cNvSpPr>
          <p:nvPr>
            <p:ph type="title"/>
          </p:nvPr>
        </p:nvSpPr>
        <p:spPr>
          <a:xfrm>
            <a:off x="551384" y="413792"/>
            <a:ext cx="11055789" cy="710952"/>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6" name="Text Placeholder 9">
            <a:extLst>
              <a:ext uri="{FF2B5EF4-FFF2-40B4-BE49-F238E27FC236}">
                <a16:creationId xmlns:a16="http://schemas.microsoft.com/office/drawing/2014/main" id="{7A4B785D-CEDA-A042-93FF-FDDC90576B9A}"/>
              </a:ext>
            </a:extLst>
          </p:cNvPr>
          <p:cNvSpPr>
            <a:spLocks noGrp="1"/>
          </p:cNvSpPr>
          <p:nvPr>
            <p:ph type="body" sz="quarter" idx="10"/>
          </p:nvPr>
        </p:nvSpPr>
        <p:spPr>
          <a:xfrm>
            <a:off x="551384" y="1233891"/>
            <a:ext cx="11055789" cy="4104456"/>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ext Placeholder 15">
            <a:extLst>
              <a:ext uri="{FF2B5EF4-FFF2-40B4-BE49-F238E27FC236}">
                <a16:creationId xmlns:a16="http://schemas.microsoft.com/office/drawing/2014/main" id="{2309A17F-886E-9245-A52B-75E9730B0135}"/>
              </a:ext>
            </a:extLst>
          </p:cNvPr>
          <p:cNvSpPr>
            <a:spLocks noGrp="1"/>
          </p:cNvSpPr>
          <p:nvPr>
            <p:ph type="body" sz="quarter" idx="11" hasCustomPrompt="1"/>
          </p:nvPr>
        </p:nvSpPr>
        <p:spPr>
          <a:xfrm>
            <a:off x="551384" y="5338347"/>
            <a:ext cx="6087237" cy="819150"/>
          </a:xfrm>
          <a:prstGeom prst="rect">
            <a:avLst/>
          </a:prstGeom>
        </p:spPr>
        <p:txBody>
          <a:bodyPr anchor="b">
            <a:noAutofit/>
          </a:bodyPr>
          <a:lstStyle>
            <a:lvl1pPr marL="0" indent="0">
              <a:buFontTx/>
              <a:buNone/>
              <a:defRPr sz="95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a:t>Click to edit Master text styles</a:t>
            </a:r>
          </a:p>
        </p:txBody>
      </p:sp>
      <p:sp>
        <p:nvSpPr>
          <p:cNvPr id="9" name="TextBox 8">
            <a:extLst>
              <a:ext uri="{FF2B5EF4-FFF2-40B4-BE49-F238E27FC236}">
                <a16:creationId xmlns:a16="http://schemas.microsoft.com/office/drawing/2014/main" id="{D85E4D10-669F-B44A-829C-549EADDE5760}"/>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33355870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7" name="Round Diagonal Corner Rectangle 6">
            <a:extLst>
              <a:ext uri="{FF2B5EF4-FFF2-40B4-BE49-F238E27FC236}">
                <a16:creationId xmlns:a16="http://schemas.microsoft.com/office/drawing/2014/main" id="{63CED192-F6AA-F84B-A24E-F2B1462C0185}"/>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2126A5E3-F8BB-9847-A268-2C44D477175C}"/>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5B616937-BF51-4049-AF81-62EC6F0226C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65223170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17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7" name="Round Diagonal Corner Rectangle 6">
            <a:extLst>
              <a:ext uri="{FF2B5EF4-FFF2-40B4-BE49-F238E27FC236}">
                <a16:creationId xmlns:a16="http://schemas.microsoft.com/office/drawing/2014/main" id="{1F6343B1-1103-C843-8D41-C961B8DAE725}"/>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691065F9-7C50-854A-BCD1-F52A2880C08A}"/>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C75A8353-0B25-3047-B90E-7EEA7F64C7C0}"/>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1875176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7" name="Round Diagonal Corner Rectangle 6">
            <a:extLst>
              <a:ext uri="{FF2B5EF4-FFF2-40B4-BE49-F238E27FC236}">
                <a16:creationId xmlns:a16="http://schemas.microsoft.com/office/drawing/2014/main" id="{7B889128-811C-DE4A-B7A2-B59A0C053A56}"/>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FEB1C999-967E-FC4C-BAD0-5FB4A50DC688}"/>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B9889083-EE2F-7A4E-A509-D04642586167}"/>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D86075"/>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3582734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1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2" name="Text Placeholder 9">
            <a:extLst>
              <a:ext uri="{FF2B5EF4-FFF2-40B4-BE49-F238E27FC236}">
                <a16:creationId xmlns:a16="http://schemas.microsoft.com/office/drawing/2014/main" id="{FFA89BCE-54A3-854E-88E7-181BE4849E6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D86075"/>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Round Diagonal Corner Rectangle 6">
            <a:extLst>
              <a:ext uri="{FF2B5EF4-FFF2-40B4-BE49-F238E27FC236}">
                <a16:creationId xmlns:a16="http://schemas.microsoft.com/office/drawing/2014/main" id="{3E5B237A-3897-4141-8CED-2DF20194B1F0}"/>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46FA4F00-FDDD-2B49-A08C-C59D2E7F33CE}"/>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37962872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18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4" y="0"/>
            <a:ext cx="11705553"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41650798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2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3" y="0"/>
            <a:ext cx="11705550"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5239615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1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Round Diagonal Corner Rectangle 9">
            <a:extLst>
              <a:ext uri="{FF2B5EF4-FFF2-40B4-BE49-F238E27FC236}">
                <a16:creationId xmlns:a16="http://schemas.microsoft.com/office/drawing/2014/main" id="{73552B9F-8377-FB4F-8941-AB38DB9617E2}"/>
              </a:ext>
            </a:extLst>
          </p:cNvPr>
          <p:cNvSpPr/>
          <p:nvPr/>
        </p:nvSpPr>
        <p:spPr>
          <a:xfrm flipH="1">
            <a:off x="-4" y="0"/>
            <a:ext cx="11705553"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6599E6-9DC6-BA42-B07B-A51823709D52}"/>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19918660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2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4CC5ADD0-5755-9341-A794-D9405AB1CE9B}"/>
              </a:ext>
            </a:extLst>
          </p:cNvPr>
          <p:cNvSpPr/>
          <p:nvPr/>
        </p:nvSpPr>
        <p:spPr>
          <a:xfrm flipH="1">
            <a:off x="-3" y="0"/>
            <a:ext cx="11705550"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CB631168-B793-ED49-B934-593139FB844D}"/>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40701836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Round Diagonal Corner Rectangle 9">
            <a:extLst>
              <a:ext uri="{FF2B5EF4-FFF2-40B4-BE49-F238E27FC236}">
                <a16:creationId xmlns:a16="http://schemas.microsoft.com/office/drawing/2014/main" id="{B9FD1A2C-38BE-AB4F-9B8B-6ADE3F259D13}"/>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DE040E-4416-784E-A304-6C481AB8777A}"/>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4851871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2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0714209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0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b"/>
          <a:lstStyle>
            <a:lvl1pPr algn="l">
              <a:defRPr sz="4000"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345208423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2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31653805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2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8" name="Round Diagonal Corner Rectangle 7">
            <a:extLst>
              <a:ext uri="{FF2B5EF4-FFF2-40B4-BE49-F238E27FC236}">
                <a16:creationId xmlns:a16="http://schemas.microsoft.com/office/drawing/2014/main" id="{3B006B63-8E25-D245-AC46-2D9232FE60EF}"/>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E9AE0E48-35E1-674B-9BA8-70FDCA86D08C}"/>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2368D3C0-A3CA-1842-B423-E84646E29129}"/>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B290A2BC-7D5D-A24B-B48D-1F07B9826428}"/>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F3A597FB-2E42-6541-9B9F-09CAB4F3DCF5}"/>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92743499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2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3E95613-5D02-6249-A2F5-39FC0AB374A1}"/>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73BE0186-5360-4A4D-A5FC-FA2A4223BAAC}"/>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01F0488D-6337-1346-A438-40D522A73C9A}"/>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38DAE29A-84F6-3247-9A58-75681789A950}"/>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E8254261-48E4-C44B-BA6E-AC8D104F3572}"/>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2827362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7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0"/>
            <a:ext cx="12192000" cy="6290658"/>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7" name="Title Placeholder 1">
            <a:extLst>
              <a:ext uri="{FF2B5EF4-FFF2-40B4-BE49-F238E27FC236}">
                <a16:creationId xmlns:a16="http://schemas.microsoft.com/office/drawing/2014/main" id="{87BCE467-8FF7-7945-878B-23B94E0DB33B}"/>
              </a:ext>
            </a:extLst>
          </p:cNvPr>
          <p:cNvSpPr>
            <a:spLocks noGrp="1"/>
          </p:cNvSpPr>
          <p:nvPr>
            <p:ph type="title"/>
          </p:nvPr>
        </p:nvSpPr>
        <p:spPr>
          <a:xfrm>
            <a:off x="719403" y="413792"/>
            <a:ext cx="7872875" cy="1143000"/>
          </a:xfrm>
          <a:prstGeom prst="rect">
            <a:avLst/>
          </a:prstGeom>
        </p:spPr>
        <p:txBody>
          <a:bodyPr vert="horz" lIns="91440" tIns="45720" rIns="91440" bIns="45720" rtlCol="0" anchor="ctr" anchorCtr="0">
            <a:noAutofit/>
          </a:bodyPr>
          <a:lstStyle>
            <a:lvl1pPr algn="l">
              <a:defRPr sz="4000" b="1" i="0" cap="all" normalizeH="0" baseline="0">
                <a:solidFill>
                  <a:schemeClr val="bg1"/>
                </a:solidFill>
                <a:latin typeface="Arial"/>
                <a:cs typeface="Arial"/>
              </a:defRPr>
            </a:lvl1pPr>
          </a:lstStyle>
          <a:p>
            <a:r>
              <a:rPr lang="en-GB"/>
              <a:t>Click to edit Master title style</a:t>
            </a:r>
            <a:endParaRPr lang="en-US"/>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5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6" name="TextBox 5">
            <a:extLst>
              <a:ext uri="{FF2B5EF4-FFF2-40B4-BE49-F238E27FC236}">
                <a16:creationId xmlns:a16="http://schemas.microsoft.com/office/drawing/2014/main" id="{3139E716-9E10-714C-83A4-72BF32D9A06F}"/>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5799057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8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27384"/>
            <a:ext cx="12192000" cy="6336704"/>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a:p>
        </p:txBody>
      </p:sp>
      <p:sp>
        <p:nvSpPr>
          <p:cNvPr id="9" name="Round Diagonal Corner Rectangle 1">
            <a:extLst>
              <a:ext uri="{FF2B5EF4-FFF2-40B4-BE49-F238E27FC236}">
                <a16:creationId xmlns:a16="http://schemas.microsoft.com/office/drawing/2014/main" id="{3F88AE3B-7175-C041-AAAD-12637C94CFDB}"/>
              </a:ext>
            </a:extLst>
          </p:cNvPr>
          <p:cNvSpPr/>
          <p:nvPr userDrawn="1"/>
        </p:nvSpPr>
        <p:spPr>
          <a:xfrm rot="16200000">
            <a:off x="1251736" y="1336494"/>
            <a:ext cx="4071888" cy="4944532"/>
          </a:xfrm>
          <a:prstGeom prst="round2Diag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5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1127448" y="2118083"/>
            <a:ext cx="4128459" cy="2952328"/>
          </a:xfrm>
          <a:prstGeom prst="rect">
            <a:avLst/>
          </a:prstGeom>
        </p:spPr>
        <p:txBody>
          <a:bodyPr>
            <a:noAutofit/>
          </a:bodyPr>
          <a:lstStyle>
            <a:lvl1pPr marL="0" indent="0" algn="l">
              <a:buFontTx/>
              <a:buNone/>
              <a:defRPr sz="1800" b="0">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7" name="TextBox 6">
            <a:extLst>
              <a:ext uri="{FF2B5EF4-FFF2-40B4-BE49-F238E27FC236}">
                <a16:creationId xmlns:a16="http://schemas.microsoft.com/office/drawing/2014/main" id="{745EB2F5-E211-E341-AB58-42AECA97C666}"/>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42218406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1"/>
            <a:ext cx="12192000" cy="6326709"/>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5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9" name="Round Diagonal Corner Rectangle 1">
            <a:extLst>
              <a:ext uri="{FF2B5EF4-FFF2-40B4-BE49-F238E27FC236}">
                <a16:creationId xmlns:a16="http://schemas.microsoft.com/office/drawing/2014/main" id="{84FC0CDD-8383-D347-AA8B-B45D50C06531}"/>
              </a:ext>
            </a:extLst>
          </p:cNvPr>
          <p:cNvSpPr/>
          <p:nvPr userDrawn="1"/>
        </p:nvSpPr>
        <p:spPr>
          <a:xfrm rot="16200000">
            <a:off x="1251736" y="1336494"/>
            <a:ext cx="4071888" cy="4944532"/>
          </a:xfrm>
          <a:prstGeom prst="round2Diag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911425" y="2348880"/>
            <a:ext cx="4128459" cy="3024336"/>
          </a:xfrm>
          <a:prstGeom prst="rect">
            <a:avLst/>
          </a:prstGeom>
        </p:spPr>
        <p:txBody>
          <a:bodyPr>
            <a:noAutofit/>
          </a:bodyPr>
          <a:lstStyle>
            <a:lvl1pPr marL="0" indent="0" algn="l">
              <a:buFontTx/>
              <a:buNone/>
              <a:defRPr sz="1800" b="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7" name="TextBox 6">
            <a:extLst>
              <a:ext uri="{FF2B5EF4-FFF2-40B4-BE49-F238E27FC236}">
                <a16:creationId xmlns:a16="http://schemas.microsoft.com/office/drawing/2014/main" id="{79630329-6122-484E-ADA4-5A38BAD4F037}"/>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275062932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1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p:nvPr>
        </p:nvSpPr>
        <p:spPr>
          <a:xfrm>
            <a:off x="3623735" y="2004538"/>
            <a:ext cx="4944532" cy="2648599"/>
          </a:xfrm>
          <a:prstGeom prst="rect">
            <a:avLst/>
          </a:prstGeom>
        </p:spPr>
        <p:txBody>
          <a:bodyPr>
            <a:noAutofit/>
          </a:bodyPr>
          <a:lstStyle>
            <a:lvl1pPr marL="0" indent="0" algn="l">
              <a:buFontTx/>
              <a:buNone/>
              <a:defRPr sz="1800" b="1">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20537618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5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hasCustomPrompt="1"/>
          </p:nvPr>
        </p:nvSpPr>
        <p:spPr>
          <a:xfrm>
            <a:off x="3623734" y="2276873"/>
            <a:ext cx="4944532" cy="698745"/>
          </a:xfrm>
          <a:prstGeom prst="rect">
            <a:avLst/>
          </a:prstGeom>
        </p:spPr>
        <p:txBody>
          <a:bodyPr>
            <a:noAutofit/>
          </a:bodyPr>
          <a:lstStyle>
            <a:lvl1pPr marL="0" indent="0" algn="ctr">
              <a:buFontTx/>
              <a:buNone/>
              <a:defRPr sz="4000" b="1">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a:t>Thank You</a:t>
            </a:r>
          </a:p>
        </p:txBody>
      </p:sp>
      <p:sp>
        <p:nvSpPr>
          <p:cNvPr id="12" name="TextBox 11">
            <a:extLst>
              <a:ext uri="{FF2B5EF4-FFF2-40B4-BE49-F238E27FC236}">
                <a16:creationId xmlns:a16="http://schemas.microsoft.com/office/drawing/2014/main" id="{1BD5E7FF-3B06-CE47-BAE2-8A738E6E3752}"/>
              </a:ext>
            </a:extLst>
          </p:cNvPr>
          <p:cNvSpPr txBox="1"/>
          <p:nvPr/>
        </p:nvSpPr>
        <p:spPr>
          <a:xfrm>
            <a:off x="4378171" y="4218572"/>
            <a:ext cx="3435658" cy="369332"/>
          </a:xfrm>
          <a:prstGeom prst="rect">
            <a:avLst/>
          </a:prstGeom>
          <a:noFill/>
        </p:spPr>
        <p:txBody>
          <a:bodyPr wrap="squar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AU" sz="1800" b="0" i="0" kern="1200" spc="225">
                <a:solidFill>
                  <a:schemeClr val="bg1"/>
                </a:solidFill>
                <a:latin typeface="Arial" panose="020B0604020202020204" pitchFamily="34" charset="0"/>
                <a:ea typeface="Roboto light" pitchFamily="2" charset="0"/>
                <a:cs typeface="Arial" panose="020B0604020202020204" pitchFamily="34" charset="0"/>
              </a:rPr>
              <a:t>www.caritas.org.au</a:t>
            </a:r>
          </a:p>
        </p:txBody>
      </p:sp>
      <p:sp>
        <p:nvSpPr>
          <p:cNvPr id="10" name="Freeform: Shape 3">
            <a:extLst>
              <a:ext uri="{FF2B5EF4-FFF2-40B4-BE49-F238E27FC236}">
                <a16:creationId xmlns:a16="http://schemas.microsoft.com/office/drawing/2014/main" id="{F426E386-A88B-9643-8DBF-4D88CDF2CEDC}"/>
              </a:ext>
            </a:extLst>
          </p:cNvPr>
          <p:cNvSpPr/>
          <p:nvPr/>
        </p:nvSpPr>
        <p:spPr>
          <a:xfrm>
            <a:off x="4499638" y="2076410"/>
            <a:ext cx="276225" cy="276225"/>
          </a:xfrm>
          <a:custGeom>
            <a:avLst/>
            <a:gdLst>
              <a:gd name="connsiteX0" fmla="*/ 114872 w 276225"/>
              <a:gd name="connsiteY0" fmla="*/ 21336 h 276225"/>
              <a:gd name="connsiteX1" fmla="*/ 114872 w 276225"/>
              <a:gd name="connsiteY1" fmla="*/ 100679 h 276225"/>
              <a:gd name="connsiteX2" fmla="*/ 100679 w 276225"/>
              <a:gd name="connsiteY2" fmla="*/ 114872 h 276225"/>
              <a:gd name="connsiteX3" fmla="*/ 21336 w 276225"/>
              <a:gd name="connsiteY3" fmla="*/ 114872 h 276225"/>
              <a:gd name="connsiteX4" fmla="*/ 7144 w 276225"/>
              <a:gd name="connsiteY4" fmla="*/ 129064 h 276225"/>
              <a:gd name="connsiteX5" fmla="*/ 7144 w 276225"/>
              <a:gd name="connsiteY5" fmla="*/ 155258 h 276225"/>
              <a:gd name="connsiteX6" fmla="*/ 21336 w 276225"/>
              <a:gd name="connsiteY6" fmla="*/ 169450 h 276225"/>
              <a:gd name="connsiteX7" fmla="*/ 100679 w 276225"/>
              <a:gd name="connsiteY7" fmla="*/ 169450 h 276225"/>
              <a:gd name="connsiteX8" fmla="*/ 114872 w 276225"/>
              <a:gd name="connsiteY8" fmla="*/ 183642 h 276225"/>
              <a:gd name="connsiteX9" fmla="*/ 114872 w 276225"/>
              <a:gd name="connsiteY9" fmla="*/ 262985 h 276225"/>
              <a:gd name="connsiteX10" fmla="*/ 129064 w 276225"/>
              <a:gd name="connsiteY10" fmla="*/ 277178 h 276225"/>
              <a:gd name="connsiteX11" fmla="*/ 155258 w 276225"/>
              <a:gd name="connsiteY11" fmla="*/ 277178 h 276225"/>
              <a:gd name="connsiteX12" fmla="*/ 169450 w 276225"/>
              <a:gd name="connsiteY12" fmla="*/ 262985 h 276225"/>
              <a:gd name="connsiteX13" fmla="*/ 169450 w 276225"/>
              <a:gd name="connsiteY13" fmla="*/ 183642 h 276225"/>
              <a:gd name="connsiteX14" fmla="*/ 183642 w 276225"/>
              <a:gd name="connsiteY14" fmla="*/ 169450 h 276225"/>
              <a:gd name="connsiteX15" fmla="*/ 262985 w 276225"/>
              <a:gd name="connsiteY15" fmla="*/ 169450 h 276225"/>
              <a:gd name="connsiteX16" fmla="*/ 277178 w 276225"/>
              <a:gd name="connsiteY16" fmla="*/ 155258 h 276225"/>
              <a:gd name="connsiteX17" fmla="*/ 277178 w 276225"/>
              <a:gd name="connsiteY17" fmla="*/ 129064 h 276225"/>
              <a:gd name="connsiteX18" fmla="*/ 262985 w 276225"/>
              <a:gd name="connsiteY18" fmla="*/ 114872 h 276225"/>
              <a:gd name="connsiteX19" fmla="*/ 183642 w 276225"/>
              <a:gd name="connsiteY19" fmla="*/ 114872 h 276225"/>
              <a:gd name="connsiteX20" fmla="*/ 169450 w 276225"/>
              <a:gd name="connsiteY20" fmla="*/ 100679 h 276225"/>
              <a:gd name="connsiteX21" fmla="*/ 169450 w 276225"/>
              <a:gd name="connsiteY21" fmla="*/ 21336 h 276225"/>
              <a:gd name="connsiteX22" fmla="*/ 155258 w 276225"/>
              <a:gd name="connsiteY22" fmla="*/ 7144 h 276225"/>
              <a:gd name="connsiteX23" fmla="*/ 129064 w 276225"/>
              <a:gd name="connsiteY23" fmla="*/ 7144 h 276225"/>
              <a:gd name="connsiteX24" fmla="*/ 114872 w 276225"/>
              <a:gd name="connsiteY24" fmla="*/ 2133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6225" h="276225">
                <a:moveTo>
                  <a:pt x="114872" y="21336"/>
                </a:moveTo>
                <a:lnTo>
                  <a:pt x="114872" y="100679"/>
                </a:lnTo>
                <a:cubicBezTo>
                  <a:pt x="114872" y="108490"/>
                  <a:pt x="108490" y="114872"/>
                  <a:pt x="100679" y="114872"/>
                </a:cubicBezTo>
                <a:lnTo>
                  <a:pt x="21336" y="114872"/>
                </a:lnTo>
                <a:cubicBezTo>
                  <a:pt x="13526" y="114872"/>
                  <a:pt x="7144" y="121253"/>
                  <a:pt x="7144" y="129064"/>
                </a:cubicBezTo>
                <a:lnTo>
                  <a:pt x="7144" y="155258"/>
                </a:lnTo>
                <a:cubicBezTo>
                  <a:pt x="7144" y="163068"/>
                  <a:pt x="13526" y="169450"/>
                  <a:pt x="21336" y="169450"/>
                </a:cubicBezTo>
                <a:lnTo>
                  <a:pt x="100679" y="169450"/>
                </a:lnTo>
                <a:cubicBezTo>
                  <a:pt x="108490" y="169450"/>
                  <a:pt x="114872" y="175831"/>
                  <a:pt x="114872" y="183642"/>
                </a:cubicBezTo>
                <a:lnTo>
                  <a:pt x="114872" y="262985"/>
                </a:lnTo>
                <a:cubicBezTo>
                  <a:pt x="114872" y="270796"/>
                  <a:pt x="121253" y="277178"/>
                  <a:pt x="129064" y="277178"/>
                </a:cubicBezTo>
                <a:lnTo>
                  <a:pt x="155258" y="277178"/>
                </a:lnTo>
                <a:cubicBezTo>
                  <a:pt x="163068" y="277178"/>
                  <a:pt x="169450" y="270796"/>
                  <a:pt x="169450" y="262985"/>
                </a:cubicBezTo>
                <a:lnTo>
                  <a:pt x="169450" y="183642"/>
                </a:lnTo>
                <a:cubicBezTo>
                  <a:pt x="169450" y="175831"/>
                  <a:pt x="175831" y="169450"/>
                  <a:pt x="183642" y="169450"/>
                </a:cubicBezTo>
                <a:lnTo>
                  <a:pt x="262985" y="169450"/>
                </a:lnTo>
                <a:cubicBezTo>
                  <a:pt x="270796" y="169450"/>
                  <a:pt x="277178" y="163068"/>
                  <a:pt x="277178" y="155258"/>
                </a:cubicBezTo>
                <a:lnTo>
                  <a:pt x="277178" y="129064"/>
                </a:lnTo>
                <a:cubicBezTo>
                  <a:pt x="277178" y="121253"/>
                  <a:pt x="270796" y="114872"/>
                  <a:pt x="262985" y="114872"/>
                </a:cubicBezTo>
                <a:lnTo>
                  <a:pt x="183642" y="114872"/>
                </a:lnTo>
                <a:cubicBezTo>
                  <a:pt x="175831" y="114872"/>
                  <a:pt x="169450" y="108490"/>
                  <a:pt x="169450" y="100679"/>
                </a:cubicBezTo>
                <a:lnTo>
                  <a:pt x="169450" y="21336"/>
                </a:lnTo>
                <a:cubicBezTo>
                  <a:pt x="169450" y="13526"/>
                  <a:pt x="163068" y="7144"/>
                  <a:pt x="155258" y="7144"/>
                </a:cubicBezTo>
                <a:lnTo>
                  <a:pt x="129064" y="7144"/>
                </a:lnTo>
                <a:cubicBezTo>
                  <a:pt x="121253" y="7144"/>
                  <a:pt x="114872" y="13526"/>
                  <a:pt x="114872" y="21336"/>
                </a:cubicBezTo>
                <a:close/>
              </a:path>
            </a:pathLst>
          </a:custGeom>
          <a:solidFill>
            <a:schemeClr val="bg1"/>
          </a:solidFill>
          <a:ln w="9525" cap="flat">
            <a:noFill/>
            <a:prstDash val="solid"/>
            <a:miter/>
          </a:ln>
        </p:spPr>
        <p:txBody>
          <a:bodyPr rtlCol="0" anchor="ctr"/>
          <a:lstStyle/>
          <a:p>
            <a:endParaRPr lang="en-AU"/>
          </a:p>
        </p:txBody>
      </p:sp>
      <p:pic>
        <p:nvPicPr>
          <p:cNvPr id="2" name="Picture 1">
            <a:extLst>
              <a:ext uri="{FF2B5EF4-FFF2-40B4-BE49-F238E27FC236}">
                <a16:creationId xmlns:a16="http://schemas.microsoft.com/office/drawing/2014/main" id="{D7391A73-72E7-9D48-BB43-16F1429F02A7}"/>
              </a:ext>
            </a:extLst>
          </p:cNvPr>
          <p:cNvPicPr>
            <a:picLocks noChangeAspect="1"/>
          </p:cNvPicPr>
          <p:nvPr/>
        </p:nvPicPr>
        <p:blipFill>
          <a:blip r:embed="rId2"/>
          <a:stretch>
            <a:fillRect/>
          </a:stretch>
        </p:blipFill>
        <p:spPr>
          <a:xfrm>
            <a:off x="4569096" y="3153669"/>
            <a:ext cx="3053808" cy="837935"/>
          </a:xfrm>
          <a:prstGeom prst="rect">
            <a:avLst/>
          </a:prstGeom>
        </p:spPr>
      </p:pic>
    </p:spTree>
    <p:extLst>
      <p:ext uri="{BB962C8B-B14F-4D97-AF65-F5344CB8AC3E}">
        <p14:creationId xmlns:p14="http://schemas.microsoft.com/office/powerpoint/2010/main" val="228834052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22241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269981"/>
            <a:ext cx="12192000" cy="7127981"/>
          </a:xfrm>
          <a:custGeom>
            <a:avLst/>
            <a:gdLst/>
            <a:ahLst/>
            <a:cxnLst/>
            <a:rect l="l" t="t" r="r" b="b"/>
            <a:pathLst>
              <a:path w="13004800" h="9753600">
                <a:moveTo>
                  <a:pt x="13004800" y="0"/>
                </a:moveTo>
                <a:lnTo>
                  <a:pt x="0" y="0"/>
                </a:lnTo>
                <a:lnTo>
                  <a:pt x="0" y="9753600"/>
                </a:lnTo>
                <a:lnTo>
                  <a:pt x="13004800" y="9753600"/>
                </a:lnTo>
                <a:lnTo>
                  <a:pt x="13004800" y="0"/>
                </a:lnTo>
                <a:close/>
              </a:path>
            </a:pathLst>
          </a:custGeom>
          <a:solidFill>
            <a:srgbClr val="762000"/>
          </a:solidFill>
        </p:spPr>
        <p:txBody>
          <a:bodyPr wrap="square" lIns="0" tIns="0" rIns="0" bIns="0" rtlCol="0"/>
          <a:lstStyle/>
          <a:p>
            <a:endParaRPr sz="1266"/>
          </a:p>
        </p:txBody>
      </p:sp>
      <p:pic>
        <p:nvPicPr>
          <p:cNvPr id="4" name="Picture 3">
            <a:extLst>
              <a:ext uri="{FF2B5EF4-FFF2-40B4-BE49-F238E27FC236}">
                <a16:creationId xmlns:a16="http://schemas.microsoft.com/office/drawing/2014/main" id="{4176FC47-9FBB-4582-9F94-183889C455E8}"/>
              </a:ext>
            </a:extLst>
          </p:cNvPr>
          <p:cNvPicPr>
            <a:picLocks noChangeAspect="1"/>
          </p:cNvPicPr>
          <p:nvPr userDrawn="1"/>
        </p:nvPicPr>
        <p:blipFill>
          <a:blip r:embed="rId2"/>
          <a:stretch>
            <a:fillRect/>
          </a:stretch>
        </p:blipFill>
        <p:spPr>
          <a:xfrm>
            <a:off x="10776520" y="6378546"/>
            <a:ext cx="1210692" cy="359611"/>
          </a:xfrm>
          <a:prstGeom prst="rect">
            <a:avLst/>
          </a:prstGeom>
        </p:spPr>
      </p:pic>
    </p:spTree>
    <p:extLst>
      <p:ext uri="{BB962C8B-B14F-4D97-AF65-F5344CB8AC3E}">
        <p14:creationId xmlns:p14="http://schemas.microsoft.com/office/powerpoint/2010/main" val="29550872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1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lnSpc>
                <a:spcPct val="100000"/>
              </a:lnSpc>
              <a:defRPr sz="4000"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5814734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Title Only">
    <p:bg>
      <p:bgPr>
        <a:solidFill>
          <a:srgbClr val="E5DBCB"/>
        </a:solidFill>
        <a:effectLst/>
      </p:bgPr>
    </p:bg>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31CFC8E2-F8BD-744D-B390-3DDBA3C50E2D}"/>
              </a:ext>
            </a:extLst>
          </p:cNvPr>
          <p:cNvSpPr>
            <a:spLocks noGrp="1"/>
          </p:cNvSpPr>
          <p:nvPr>
            <p:ph type="title"/>
          </p:nvPr>
        </p:nvSpPr>
        <p:spPr>
          <a:xfrm>
            <a:off x="837903" y="2474338"/>
            <a:ext cx="10516195" cy="535777"/>
          </a:xfrm>
          <a:prstGeom prst="rect">
            <a:avLst/>
          </a:prstGeom>
        </p:spPr>
        <p:txBody>
          <a:bodyPr/>
          <a:lstStyle>
            <a:lvl1pPr>
              <a:defRPr sz="2812" b="1">
                <a:solidFill>
                  <a:srgbClr val="E5DBCB"/>
                </a:solidFill>
                <a:latin typeface="Arial" panose="020B0604020202020204" pitchFamily="34" charset="0"/>
                <a:cs typeface="Arial" panose="020B0604020202020204" pitchFamily="34" charset="0"/>
              </a:defRPr>
            </a:lvl1pPr>
          </a:lstStyle>
          <a:p>
            <a:r>
              <a:rPr lang="en-GB"/>
              <a:t>Click to edit Master title style</a:t>
            </a:r>
            <a:endParaRPr lang="en-US"/>
          </a:p>
        </p:txBody>
      </p:sp>
      <p:pic>
        <p:nvPicPr>
          <p:cNvPr id="16" name="Picture 15">
            <a:extLst>
              <a:ext uri="{FF2B5EF4-FFF2-40B4-BE49-F238E27FC236}">
                <a16:creationId xmlns:a16="http://schemas.microsoft.com/office/drawing/2014/main" id="{347FE6EA-47C9-4046-8C59-D292AD931B10}"/>
              </a:ext>
            </a:extLst>
          </p:cNvPr>
          <p:cNvPicPr>
            <a:picLocks noChangeAspect="1"/>
          </p:cNvPicPr>
          <p:nvPr userDrawn="1"/>
        </p:nvPicPr>
        <p:blipFill>
          <a:blip r:embed="rId2"/>
          <a:stretch>
            <a:fillRect/>
          </a:stretch>
        </p:blipFill>
        <p:spPr>
          <a:xfrm>
            <a:off x="10699017" y="6468983"/>
            <a:ext cx="1135024" cy="252851"/>
          </a:xfrm>
          <a:prstGeom prst="rect">
            <a:avLst/>
          </a:prstGeom>
        </p:spPr>
      </p:pic>
      <p:sp>
        <p:nvSpPr>
          <p:cNvPr id="8" name="Text Placeholder 3">
            <a:extLst>
              <a:ext uri="{FF2B5EF4-FFF2-40B4-BE49-F238E27FC236}">
                <a16:creationId xmlns:a16="http://schemas.microsoft.com/office/drawing/2014/main" id="{2A47CADB-789C-A34C-B233-7F4AB8E5A268}"/>
              </a:ext>
            </a:extLst>
          </p:cNvPr>
          <p:cNvSpPr>
            <a:spLocks noGrp="1"/>
          </p:cNvSpPr>
          <p:nvPr>
            <p:ph type="body" sz="half" idx="10"/>
          </p:nvPr>
        </p:nvSpPr>
        <p:spPr>
          <a:xfrm>
            <a:off x="861715" y="3351075"/>
            <a:ext cx="10516195" cy="535777"/>
          </a:xfrm>
          <a:prstGeom prst="rect">
            <a:avLst/>
          </a:prstGeom>
        </p:spPr>
        <p:txBody>
          <a:bodyPr/>
          <a:lstStyle>
            <a:lvl1pPr marL="0" indent="0">
              <a:buNone/>
              <a:defRPr sz="1969">
                <a:solidFill>
                  <a:srgbClr val="E5DBCB"/>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378138512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2A4C3A94-BAD1-A84D-A77A-FB679380A73C}"/>
              </a:ext>
            </a:extLst>
          </p:cNvPr>
          <p:cNvSpPr/>
          <p:nvPr/>
        </p:nvSpPr>
        <p:spPr>
          <a:xfrm>
            <a:off x="0" y="0"/>
            <a:ext cx="12192000" cy="2286000"/>
          </a:xfrm>
          <a:custGeom>
            <a:avLst/>
            <a:gdLst/>
            <a:ahLst/>
            <a:cxnLst/>
            <a:rect l="l" t="t" r="r" b="b"/>
            <a:pathLst>
              <a:path w="13004800" h="3251200">
                <a:moveTo>
                  <a:pt x="13004800" y="0"/>
                </a:moveTo>
                <a:lnTo>
                  <a:pt x="0" y="0"/>
                </a:lnTo>
                <a:lnTo>
                  <a:pt x="0" y="3251200"/>
                </a:lnTo>
                <a:lnTo>
                  <a:pt x="13004800" y="3251200"/>
                </a:lnTo>
                <a:lnTo>
                  <a:pt x="13004800" y="0"/>
                </a:lnTo>
                <a:close/>
              </a:path>
            </a:pathLst>
          </a:custGeom>
          <a:solidFill>
            <a:srgbClr val="E5DBCB"/>
          </a:solidFill>
        </p:spPr>
        <p:txBody>
          <a:bodyPr wrap="square" lIns="0" tIns="0" rIns="0" bIns="0" rtlCol="0"/>
          <a:lstStyle/>
          <a:p>
            <a:endParaRPr sz="1266"/>
          </a:p>
        </p:txBody>
      </p:sp>
      <p:sp>
        <p:nvSpPr>
          <p:cNvPr id="6" name="Picture Placeholder 5">
            <a:extLst>
              <a:ext uri="{FF2B5EF4-FFF2-40B4-BE49-F238E27FC236}">
                <a16:creationId xmlns:a16="http://schemas.microsoft.com/office/drawing/2014/main" id="{85CF1635-04C7-7448-8F27-D3361B9ACFAC}"/>
              </a:ext>
            </a:extLst>
          </p:cNvPr>
          <p:cNvSpPr>
            <a:spLocks noGrp="1"/>
          </p:cNvSpPr>
          <p:nvPr>
            <p:ph type="pic" sz="quarter" idx="10"/>
          </p:nvPr>
        </p:nvSpPr>
        <p:spPr>
          <a:xfrm>
            <a:off x="0" y="2286000"/>
            <a:ext cx="12192000" cy="4036219"/>
          </a:xfrm>
          <a:prstGeom prst="rect">
            <a:avLst/>
          </a:prstGeom>
        </p:spPr>
        <p:txBody>
          <a:bodyPr/>
          <a:lstStyle/>
          <a:p>
            <a:r>
              <a:rPr lang="en-GB"/>
              <a:t>Click icon to add picture</a:t>
            </a:r>
            <a:endParaRPr lang="en-US"/>
          </a:p>
        </p:txBody>
      </p:sp>
      <p:sp>
        <p:nvSpPr>
          <p:cNvPr id="3" name="Title 2">
            <a:extLst>
              <a:ext uri="{FF2B5EF4-FFF2-40B4-BE49-F238E27FC236}">
                <a16:creationId xmlns:a16="http://schemas.microsoft.com/office/drawing/2014/main" id="{308665DB-DF27-4A4E-9599-B5B71F21634F}"/>
              </a:ext>
            </a:extLst>
          </p:cNvPr>
          <p:cNvSpPr>
            <a:spLocks noGrp="1"/>
          </p:cNvSpPr>
          <p:nvPr>
            <p:ph type="title"/>
          </p:nvPr>
        </p:nvSpPr>
        <p:spPr>
          <a:xfrm>
            <a:off x="452438" y="1232297"/>
            <a:ext cx="10516195" cy="482203"/>
          </a:xfrm>
          <a:prstGeom prst="rect">
            <a:avLst/>
          </a:prstGeom>
        </p:spPr>
        <p:txBody>
          <a:bodyPr/>
          <a:lstStyle>
            <a:lvl1pPr>
              <a:defRPr sz="2672" b="1">
                <a:solidFill>
                  <a:srgbClr val="762000"/>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8177669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5CF1635-04C7-7448-8F27-D3361B9ACFAC}"/>
              </a:ext>
            </a:extLst>
          </p:cNvPr>
          <p:cNvSpPr>
            <a:spLocks noGrp="1"/>
          </p:cNvSpPr>
          <p:nvPr>
            <p:ph type="pic" sz="quarter" idx="10"/>
          </p:nvPr>
        </p:nvSpPr>
        <p:spPr>
          <a:xfrm>
            <a:off x="0" y="0"/>
            <a:ext cx="12192000" cy="2286000"/>
          </a:xfrm>
          <a:prstGeom prst="rect">
            <a:avLst/>
          </a:prstGeom>
        </p:spPr>
        <p:txBody>
          <a:bodyPr/>
          <a:lstStyle/>
          <a:p>
            <a:r>
              <a:rPr lang="en-GB"/>
              <a:t>Click icon to add picture</a:t>
            </a:r>
            <a:endParaRPr lang="en-US"/>
          </a:p>
        </p:txBody>
      </p:sp>
      <p:sp>
        <p:nvSpPr>
          <p:cNvPr id="4" name="object 3">
            <a:extLst>
              <a:ext uri="{FF2B5EF4-FFF2-40B4-BE49-F238E27FC236}">
                <a16:creationId xmlns:a16="http://schemas.microsoft.com/office/drawing/2014/main" id="{2A4C3A94-BAD1-A84D-A77A-FB679380A73C}"/>
              </a:ext>
            </a:extLst>
          </p:cNvPr>
          <p:cNvSpPr/>
          <p:nvPr/>
        </p:nvSpPr>
        <p:spPr>
          <a:xfrm>
            <a:off x="0" y="2271388"/>
            <a:ext cx="12192000" cy="4050831"/>
          </a:xfrm>
          <a:custGeom>
            <a:avLst/>
            <a:gdLst/>
            <a:ahLst/>
            <a:cxnLst/>
            <a:rect l="l" t="t" r="r" b="b"/>
            <a:pathLst>
              <a:path w="13004800" h="3251200">
                <a:moveTo>
                  <a:pt x="13004800" y="0"/>
                </a:moveTo>
                <a:lnTo>
                  <a:pt x="0" y="0"/>
                </a:lnTo>
                <a:lnTo>
                  <a:pt x="0" y="3251200"/>
                </a:lnTo>
                <a:lnTo>
                  <a:pt x="13004800" y="3251200"/>
                </a:lnTo>
                <a:lnTo>
                  <a:pt x="13004800" y="0"/>
                </a:lnTo>
                <a:close/>
              </a:path>
            </a:pathLst>
          </a:custGeom>
          <a:solidFill>
            <a:srgbClr val="762000"/>
          </a:solidFill>
        </p:spPr>
        <p:txBody>
          <a:bodyPr wrap="square" lIns="0" tIns="0" rIns="0" bIns="0" rtlCol="0"/>
          <a:lstStyle/>
          <a:p>
            <a:endParaRPr sz="1266"/>
          </a:p>
        </p:txBody>
      </p:sp>
      <p:sp>
        <p:nvSpPr>
          <p:cNvPr id="3" name="Title 2">
            <a:extLst>
              <a:ext uri="{FF2B5EF4-FFF2-40B4-BE49-F238E27FC236}">
                <a16:creationId xmlns:a16="http://schemas.microsoft.com/office/drawing/2014/main" id="{308665DB-DF27-4A4E-9599-B5B71F21634F}"/>
              </a:ext>
            </a:extLst>
          </p:cNvPr>
          <p:cNvSpPr>
            <a:spLocks noGrp="1"/>
          </p:cNvSpPr>
          <p:nvPr>
            <p:ph type="title"/>
          </p:nvPr>
        </p:nvSpPr>
        <p:spPr>
          <a:xfrm>
            <a:off x="837903" y="2625328"/>
            <a:ext cx="10516195" cy="482203"/>
          </a:xfrm>
          <a:prstGeom prst="rect">
            <a:avLst/>
          </a:prstGeom>
        </p:spPr>
        <p:txBody>
          <a:bodyPr/>
          <a:lstStyle>
            <a:lvl1pPr>
              <a:defRPr sz="2672" b="1">
                <a:solidFill>
                  <a:srgbClr val="E5DBCB"/>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8" name="Text Placeholder 3">
            <a:extLst>
              <a:ext uri="{FF2B5EF4-FFF2-40B4-BE49-F238E27FC236}">
                <a16:creationId xmlns:a16="http://schemas.microsoft.com/office/drawing/2014/main" id="{888A5EF9-5333-4E42-8D9D-0AD8DAF18127}"/>
              </a:ext>
            </a:extLst>
          </p:cNvPr>
          <p:cNvSpPr>
            <a:spLocks noGrp="1"/>
          </p:cNvSpPr>
          <p:nvPr>
            <p:ph type="body" sz="half" idx="11"/>
          </p:nvPr>
        </p:nvSpPr>
        <p:spPr>
          <a:xfrm>
            <a:off x="861715" y="3262405"/>
            <a:ext cx="10516195" cy="713119"/>
          </a:xfrm>
          <a:prstGeom prst="rect">
            <a:avLst/>
          </a:prstGeom>
        </p:spPr>
        <p:txBody>
          <a:bodyPr/>
          <a:lstStyle>
            <a:lvl1pPr marL="0" indent="0">
              <a:buNone/>
              <a:defRPr sz="1969">
                <a:solidFill>
                  <a:srgbClr val="E5DBCB"/>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421765473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B3D24A-A257-0244-929D-991D26CD0651}"/>
              </a:ext>
            </a:extLst>
          </p:cNvPr>
          <p:cNvSpPr/>
          <p:nvPr/>
        </p:nvSpPr>
        <p:spPr>
          <a:xfrm>
            <a:off x="1" y="-19801"/>
            <a:ext cx="4302323" cy="6342019"/>
          </a:xfrm>
          <a:prstGeom prst="rect">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p>
        </p:txBody>
      </p:sp>
      <p:sp>
        <p:nvSpPr>
          <p:cNvPr id="19" name="Holder 3">
            <a:extLst>
              <a:ext uri="{FF2B5EF4-FFF2-40B4-BE49-F238E27FC236}">
                <a16:creationId xmlns:a16="http://schemas.microsoft.com/office/drawing/2014/main" id="{40DBD631-BA29-BE40-8B11-B919145B490E}"/>
              </a:ext>
            </a:extLst>
          </p:cNvPr>
          <p:cNvSpPr txBox="1">
            <a:spLocks/>
          </p:cNvSpPr>
          <p:nvPr/>
        </p:nvSpPr>
        <p:spPr>
          <a:xfrm>
            <a:off x="5101063" y="1821656"/>
            <a:ext cx="6509917" cy="194797"/>
          </a:xfrm>
          <a:prstGeom prst="rect">
            <a:avLst/>
          </a:prstGeom>
        </p:spPr>
        <p:txBody>
          <a:bodyPr wrap="square" lIns="0" tIns="0" rIns="0" bIns="0">
            <a:spAutoFit/>
          </a:bodyPr>
          <a:lstStyle>
            <a:lvl1pPr marL="0">
              <a:defRPr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endParaRPr lang="en-AU" sz="1266" kern="0"/>
          </a:p>
        </p:txBody>
      </p:sp>
      <p:sp>
        <p:nvSpPr>
          <p:cNvPr id="20" name="Text Placeholder 3">
            <a:extLst>
              <a:ext uri="{FF2B5EF4-FFF2-40B4-BE49-F238E27FC236}">
                <a16:creationId xmlns:a16="http://schemas.microsoft.com/office/drawing/2014/main" id="{FC71D308-35EE-6742-B7B9-63114E7C12DD}"/>
              </a:ext>
            </a:extLst>
          </p:cNvPr>
          <p:cNvSpPr>
            <a:spLocks noGrp="1"/>
          </p:cNvSpPr>
          <p:nvPr>
            <p:ph type="body" sz="half" idx="2"/>
          </p:nvPr>
        </p:nvSpPr>
        <p:spPr>
          <a:xfrm>
            <a:off x="5101063" y="1792367"/>
            <a:ext cx="6209874" cy="3811860"/>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21" name="Text Placeholder 3">
            <a:extLst>
              <a:ext uri="{FF2B5EF4-FFF2-40B4-BE49-F238E27FC236}">
                <a16:creationId xmlns:a16="http://schemas.microsoft.com/office/drawing/2014/main" id="{F5F276B7-317A-5B4E-BE55-C6B50CE8515B}"/>
              </a:ext>
            </a:extLst>
          </p:cNvPr>
          <p:cNvSpPr>
            <a:spLocks noGrp="1"/>
          </p:cNvSpPr>
          <p:nvPr>
            <p:ph type="body" sz="half" idx="10"/>
          </p:nvPr>
        </p:nvSpPr>
        <p:spPr>
          <a:xfrm>
            <a:off x="552376" y="1745361"/>
            <a:ext cx="3171033" cy="3811860"/>
          </a:xfrm>
          <a:prstGeom prst="rect">
            <a:avLst/>
          </a:prstGeom>
        </p:spPr>
        <p:txBody>
          <a:bodyPr/>
          <a:lstStyle>
            <a:lvl1pPr marL="0" indent="0">
              <a:buNone/>
              <a:defRPr sz="1125">
                <a:solidFill>
                  <a:srgbClr val="404040"/>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8" name="Title 1">
            <a:extLst>
              <a:ext uri="{FF2B5EF4-FFF2-40B4-BE49-F238E27FC236}">
                <a16:creationId xmlns:a16="http://schemas.microsoft.com/office/drawing/2014/main" id="{0808A8D8-01D5-DE48-A14A-0D305A997C89}"/>
              </a:ext>
            </a:extLst>
          </p:cNvPr>
          <p:cNvSpPr>
            <a:spLocks noGrp="1"/>
          </p:cNvSpPr>
          <p:nvPr>
            <p:ph type="title"/>
          </p:nvPr>
        </p:nvSpPr>
        <p:spPr>
          <a:xfrm>
            <a:off x="567531" y="375047"/>
            <a:ext cx="3528219" cy="937617"/>
          </a:xfrm>
          <a:prstGeom prst="rect">
            <a:avLst/>
          </a:prstGeom>
        </p:spPr>
        <p:txBody>
          <a:bodyPr/>
          <a:lstStyle>
            <a:lvl1pPr>
              <a:defRPr sz="2461" b="1">
                <a:solidFill>
                  <a:srgbClr val="404040"/>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373288227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B3D24A-A257-0244-929D-991D26CD0651}"/>
              </a:ext>
            </a:extLst>
          </p:cNvPr>
          <p:cNvSpPr/>
          <p:nvPr/>
        </p:nvSpPr>
        <p:spPr>
          <a:xfrm>
            <a:off x="1" y="0"/>
            <a:ext cx="4302323" cy="6322219"/>
          </a:xfrm>
          <a:prstGeom prst="rect">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p>
        </p:txBody>
      </p:sp>
      <p:sp>
        <p:nvSpPr>
          <p:cNvPr id="6" name="Picture Placeholder 5">
            <a:extLst>
              <a:ext uri="{FF2B5EF4-FFF2-40B4-BE49-F238E27FC236}">
                <a16:creationId xmlns:a16="http://schemas.microsoft.com/office/drawing/2014/main" id="{F8254C09-A383-FD4E-AA86-65587D5F261C}"/>
              </a:ext>
            </a:extLst>
          </p:cNvPr>
          <p:cNvSpPr>
            <a:spLocks noGrp="1"/>
          </p:cNvSpPr>
          <p:nvPr>
            <p:ph type="pic" sz="quarter" idx="10"/>
          </p:nvPr>
        </p:nvSpPr>
        <p:spPr>
          <a:xfrm>
            <a:off x="4302622" y="0"/>
            <a:ext cx="7889378" cy="6322219"/>
          </a:xfrm>
          <a:prstGeom prst="rect">
            <a:avLst/>
          </a:prstGeom>
        </p:spPr>
        <p:txBody>
          <a:bodyPr/>
          <a:lstStyle/>
          <a:p>
            <a:r>
              <a:rPr lang="en-GB"/>
              <a:t>Click icon to add picture</a:t>
            </a:r>
            <a:endParaRPr lang="en-US"/>
          </a:p>
        </p:txBody>
      </p:sp>
      <p:sp>
        <p:nvSpPr>
          <p:cNvPr id="7" name="Title 1">
            <a:extLst>
              <a:ext uri="{FF2B5EF4-FFF2-40B4-BE49-F238E27FC236}">
                <a16:creationId xmlns:a16="http://schemas.microsoft.com/office/drawing/2014/main" id="{0446A2C3-151E-5B4C-B9D9-93D73435EF89}"/>
              </a:ext>
            </a:extLst>
          </p:cNvPr>
          <p:cNvSpPr>
            <a:spLocks noGrp="1"/>
          </p:cNvSpPr>
          <p:nvPr>
            <p:ph type="title"/>
          </p:nvPr>
        </p:nvSpPr>
        <p:spPr>
          <a:xfrm>
            <a:off x="567531" y="375047"/>
            <a:ext cx="3528219" cy="937617"/>
          </a:xfrm>
          <a:prstGeom prst="rect">
            <a:avLst/>
          </a:prstGeom>
        </p:spPr>
        <p:txBody>
          <a:bodyPr/>
          <a:lstStyle>
            <a:lvl1pPr>
              <a:defRPr sz="2461" b="1">
                <a:solidFill>
                  <a:schemeClr val="tx1">
                    <a:lumMod val="75000"/>
                    <a:lumOff val="25000"/>
                  </a:schemeClr>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8" name="Text Placeholder 3">
            <a:extLst>
              <a:ext uri="{FF2B5EF4-FFF2-40B4-BE49-F238E27FC236}">
                <a16:creationId xmlns:a16="http://schemas.microsoft.com/office/drawing/2014/main" id="{AF5A4DA5-3E98-994E-A88C-A4FCD80318DA}"/>
              </a:ext>
            </a:extLst>
          </p:cNvPr>
          <p:cNvSpPr>
            <a:spLocks noGrp="1"/>
          </p:cNvSpPr>
          <p:nvPr>
            <p:ph type="body" sz="half" idx="11"/>
          </p:nvPr>
        </p:nvSpPr>
        <p:spPr>
          <a:xfrm>
            <a:off x="552376" y="1745361"/>
            <a:ext cx="3171033" cy="3811860"/>
          </a:xfrm>
          <a:prstGeom prst="rect">
            <a:avLst/>
          </a:prstGeom>
        </p:spPr>
        <p:txBody>
          <a:bodyPr/>
          <a:lstStyle>
            <a:lvl1pPr marL="0" indent="0">
              <a:buNone/>
              <a:defRPr sz="1125">
                <a:solidFill>
                  <a:srgbClr val="404040"/>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380497972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B3D24A-A257-0244-929D-991D26CD0651}"/>
              </a:ext>
            </a:extLst>
          </p:cNvPr>
          <p:cNvSpPr/>
          <p:nvPr/>
        </p:nvSpPr>
        <p:spPr>
          <a:xfrm>
            <a:off x="0" y="0"/>
            <a:ext cx="5453063" cy="6322219"/>
          </a:xfrm>
          <a:prstGeom prst="rect">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p>
        </p:txBody>
      </p:sp>
      <p:sp>
        <p:nvSpPr>
          <p:cNvPr id="6" name="Picture Placeholder 5">
            <a:extLst>
              <a:ext uri="{FF2B5EF4-FFF2-40B4-BE49-F238E27FC236}">
                <a16:creationId xmlns:a16="http://schemas.microsoft.com/office/drawing/2014/main" id="{F8254C09-A383-FD4E-AA86-65587D5F261C}"/>
              </a:ext>
            </a:extLst>
          </p:cNvPr>
          <p:cNvSpPr>
            <a:spLocks noGrp="1"/>
          </p:cNvSpPr>
          <p:nvPr>
            <p:ph type="pic" sz="quarter" idx="10"/>
          </p:nvPr>
        </p:nvSpPr>
        <p:spPr>
          <a:xfrm>
            <a:off x="5453062" y="0"/>
            <a:ext cx="6738938" cy="6322219"/>
          </a:xfrm>
          <a:prstGeom prst="rect">
            <a:avLst/>
          </a:prstGeom>
        </p:spPr>
        <p:txBody>
          <a:bodyPr/>
          <a:lstStyle/>
          <a:p>
            <a:r>
              <a:rPr lang="en-GB"/>
              <a:t>Click icon to add picture</a:t>
            </a:r>
            <a:endParaRPr lang="en-US"/>
          </a:p>
        </p:txBody>
      </p:sp>
      <p:sp>
        <p:nvSpPr>
          <p:cNvPr id="7" name="Title 1">
            <a:extLst>
              <a:ext uri="{FF2B5EF4-FFF2-40B4-BE49-F238E27FC236}">
                <a16:creationId xmlns:a16="http://schemas.microsoft.com/office/drawing/2014/main" id="{0446A2C3-151E-5B4C-B9D9-93D73435EF89}"/>
              </a:ext>
            </a:extLst>
          </p:cNvPr>
          <p:cNvSpPr>
            <a:spLocks noGrp="1"/>
          </p:cNvSpPr>
          <p:nvPr>
            <p:ph type="title"/>
          </p:nvPr>
        </p:nvSpPr>
        <p:spPr>
          <a:xfrm>
            <a:off x="567531" y="375047"/>
            <a:ext cx="3528219" cy="937617"/>
          </a:xfrm>
          <a:prstGeom prst="rect">
            <a:avLst/>
          </a:prstGeom>
        </p:spPr>
        <p:txBody>
          <a:bodyPr/>
          <a:lstStyle>
            <a:lvl1pPr>
              <a:defRPr sz="2461" b="1">
                <a:solidFill>
                  <a:schemeClr val="tx1">
                    <a:lumMod val="75000"/>
                    <a:lumOff val="25000"/>
                  </a:schemeClr>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8" name="Text Placeholder 3">
            <a:extLst>
              <a:ext uri="{FF2B5EF4-FFF2-40B4-BE49-F238E27FC236}">
                <a16:creationId xmlns:a16="http://schemas.microsoft.com/office/drawing/2014/main" id="{AF5A4DA5-3E98-994E-A88C-A4FCD80318DA}"/>
              </a:ext>
            </a:extLst>
          </p:cNvPr>
          <p:cNvSpPr>
            <a:spLocks noGrp="1"/>
          </p:cNvSpPr>
          <p:nvPr>
            <p:ph type="body" sz="half" idx="11"/>
          </p:nvPr>
        </p:nvSpPr>
        <p:spPr>
          <a:xfrm>
            <a:off x="552376" y="1446610"/>
            <a:ext cx="4400624" cy="4110611"/>
          </a:xfrm>
          <a:prstGeom prst="rect">
            <a:avLst/>
          </a:prstGeom>
        </p:spPr>
        <p:txBody>
          <a:bodyPr/>
          <a:lstStyle>
            <a:lvl1pPr marL="0" indent="0">
              <a:buNone/>
              <a:defRPr sz="1125">
                <a:solidFill>
                  <a:srgbClr val="404040"/>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192600099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Round Single Corner Rectangle 10">
            <a:extLst>
              <a:ext uri="{FF2B5EF4-FFF2-40B4-BE49-F238E27FC236}">
                <a16:creationId xmlns:a16="http://schemas.microsoft.com/office/drawing/2014/main" id="{A54D3892-4BE9-3D46-848D-C1FECDD94F0E}"/>
              </a:ext>
            </a:extLst>
          </p:cNvPr>
          <p:cNvSpPr/>
          <p:nvPr userDrawn="1"/>
        </p:nvSpPr>
        <p:spPr>
          <a:xfrm>
            <a:off x="1" y="0"/>
            <a:ext cx="6095999" cy="6322219"/>
          </a:xfrm>
          <a:prstGeom prst="round1Rect">
            <a:avLst>
              <a:gd name="adj" fmla="val 23287"/>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p>
        </p:txBody>
      </p:sp>
      <p:sp>
        <p:nvSpPr>
          <p:cNvPr id="4" name="Title 1">
            <a:extLst>
              <a:ext uri="{FF2B5EF4-FFF2-40B4-BE49-F238E27FC236}">
                <a16:creationId xmlns:a16="http://schemas.microsoft.com/office/drawing/2014/main" id="{84BAA95B-9127-2B4A-8F38-2585F1445020}"/>
              </a:ext>
            </a:extLst>
          </p:cNvPr>
          <p:cNvSpPr>
            <a:spLocks noGrp="1"/>
          </p:cNvSpPr>
          <p:nvPr>
            <p:ph type="title"/>
          </p:nvPr>
        </p:nvSpPr>
        <p:spPr>
          <a:xfrm>
            <a:off x="567530" y="365002"/>
            <a:ext cx="4028283" cy="947663"/>
          </a:xfrm>
          <a:prstGeom prst="rect">
            <a:avLst/>
          </a:prstGeom>
        </p:spPr>
        <p:txBody>
          <a:bodyPr/>
          <a:lstStyle>
            <a:lvl1pPr>
              <a:defRPr sz="2672" b="1">
                <a:solidFill>
                  <a:srgbClr val="404040"/>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5" name="Text Placeholder 3">
            <a:extLst>
              <a:ext uri="{FF2B5EF4-FFF2-40B4-BE49-F238E27FC236}">
                <a16:creationId xmlns:a16="http://schemas.microsoft.com/office/drawing/2014/main" id="{E5094AE9-3C1C-2040-8B76-05F0F15670FB}"/>
              </a:ext>
            </a:extLst>
          </p:cNvPr>
          <p:cNvSpPr>
            <a:spLocks noGrp="1"/>
          </p:cNvSpPr>
          <p:nvPr>
            <p:ph type="body" sz="half" idx="11"/>
          </p:nvPr>
        </p:nvSpPr>
        <p:spPr>
          <a:xfrm>
            <a:off x="552376" y="1745361"/>
            <a:ext cx="4972124" cy="4201811"/>
          </a:xfrm>
          <a:prstGeom prst="rect">
            <a:avLst/>
          </a:prstGeom>
        </p:spPr>
        <p:txBody>
          <a:bodyPr/>
          <a:lstStyle>
            <a:lvl1pPr marL="0" indent="0">
              <a:buNone/>
              <a:defRPr sz="1125">
                <a:solidFill>
                  <a:srgbClr val="404040"/>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8" name="Text Placeholder 3">
            <a:extLst>
              <a:ext uri="{FF2B5EF4-FFF2-40B4-BE49-F238E27FC236}">
                <a16:creationId xmlns:a16="http://schemas.microsoft.com/office/drawing/2014/main" id="{24C0B974-A769-2046-81AB-F134BAB354C8}"/>
              </a:ext>
            </a:extLst>
          </p:cNvPr>
          <p:cNvSpPr>
            <a:spLocks noGrp="1"/>
          </p:cNvSpPr>
          <p:nvPr>
            <p:ph type="body" sz="half" idx="12"/>
          </p:nvPr>
        </p:nvSpPr>
        <p:spPr>
          <a:xfrm>
            <a:off x="6683012" y="1745361"/>
            <a:ext cx="4972124" cy="4201811"/>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395183678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Round Single Corner Rectangle 10">
            <a:extLst>
              <a:ext uri="{FF2B5EF4-FFF2-40B4-BE49-F238E27FC236}">
                <a16:creationId xmlns:a16="http://schemas.microsoft.com/office/drawing/2014/main" id="{A54D3892-4BE9-3D46-848D-C1FECDD94F0E}"/>
              </a:ext>
            </a:extLst>
          </p:cNvPr>
          <p:cNvSpPr/>
          <p:nvPr/>
        </p:nvSpPr>
        <p:spPr>
          <a:xfrm>
            <a:off x="1" y="0"/>
            <a:ext cx="6095999" cy="6322219"/>
          </a:xfrm>
          <a:prstGeom prst="round1Rect">
            <a:avLst>
              <a:gd name="adj" fmla="val 23287"/>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p>
        </p:txBody>
      </p:sp>
      <p:sp>
        <p:nvSpPr>
          <p:cNvPr id="4" name="Title 1">
            <a:extLst>
              <a:ext uri="{FF2B5EF4-FFF2-40B4-BE49-F238E27FC236}">
                <a16:creationId xmlns:a16="http://schemas.microsoft.com/office/drawing/2014/main" id="{84BAA95B-9127-2B4A-8F38-2585F1445020}"/>
              </a:ext>
            </a:extLst>
          </p:cNvPr>
          <p:cNvSpPr>
            <a:spLocks noGrp="1"/>
          </p:cNvSpPr>
          <p:nvPr>
            <p:ph type="title"/>
          </p:nvPr>
        </p:nvSpPr>
        <p:spPr>
          <a:xfrm>
            <a:off x="567530" y="365002"/>
            <a:ext cx="4028283" cy="947663"/>
          </a:xfrm>
          <a:prstGeom prst="rect">
            <a:avLst/>
          </a:prstGeom>
        </p:spPr>
        <p:txBody>
          <a:bodyPr/>
          <a:lstStyle>
            <a:lvl1pPr>
              <a:defRPr sz="2672" b="1">
                <a:solidFill>
                  <a:srgbClr val="404040"/>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7" name="Picture Placeholder 5">
            <a:extLst>
              <a:ext uri="{FF2B5EF4-FFF2-40B4-BE49-F238E27FC236}">
                <a16:creationId xmlns:a16="http://schemas.microsoft.com/office/drawing/2014/main" id="{A96BED09-5A6D-9C48-8ECB-AAA749AF46F7}"/>
              </a:ext>
            </a:extLst>
          </p:cNvPr>
          <p:cNvSpPr>
            <a:spLocks noGrp="1"/>
          </p:cNvSpPr>
          <p:nvPr>
            <p:ph type="pic" sz="quarter" idx="10"/>
          </p:nvPr>
        </p:nvSpPr>
        <p:spPr>
          <a:xfrm>
            <a:off x="6648375" y="1745360"/>
            <a:ext cx="5010371" cy="4201811"/>
          </a:xfrm>
          <a:prstGeom prst="rect">
            <a:avLst/>
          </a:prstGeom>
        </p:spPr>
        <p:txBody>
          <a:bodyPr/>
          <a:lstStyle/>
          <a:p>
            <a:r>
              <a:rPr lang="en-GB"/>
              <a:t>Click icon to add picture</a:t>
            </a:r>
            <a:endParaRPr lang="en-US"/>
          </a:p>
        </p:txBody>
      </p:sp>
      <p:sp>
        <p:nvSpPr>
          <p:cNvPr id="8" name="Text Placeholder 3">
            <a:extLst>
              <a:ext uri="{FF2B5EF4-FFF2-40B4-BE49-F238E27FC236}">
                <a16:creationId xmlns:a16="http://schemas.microsoft.com/office/drawing/2014/main" id="{93A29FE1-FE84-4747-83E5-A7F8FA6BA7F7}"/>
              </a:ext>
            </a:extLst>
          </p:cNvPr>
          <p:cNvSpPr>
            <a:spLocks noGrp="1"/>
          </p:cNvSpPr>
          <p:nvPr>
            <p:ph type="body" sz="half" idx="11"/>
          </p:nvPr>
        </p:nvSpPr>
        <p:spPr>
          <a:xfrm>
            <a:off x="552376" y="1745361"/>
            <a:ext cx="4972124" cy="4201811"/>
          </a:xfrm>
          <a:prstGeom prst="rect">
            <a:avLst/>
          </a:prstGeom>
        </p:spPr>
        <p:txBody>
          <a:bodyPr/>
          <a:lstStyle>
            <a:lvl1pPr marL="0" indent="0">
              <a:buNone/>
              <a:defRPr sz="1125">
                <a:solidFill>
                  <a:srgbClr val="404040"/>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334490243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94CB5152-B6B0-D240-B013-4F3D0B9D4E3F}"/>
              </a:ext>
            </a:extLst>
          </p:cNvPr>
          <p:cNvSpPr/>
          <p:nvPr/>
        </p:nvSpPr>
        <p:spPr>
          <a:xfrm>
            <a:off x="0" y="0"/>
            <a:ext cx="12192000" cy="6322219"/>
          </a:xfrm>
          <a:custGeom>
            <a:avLst/>
            <a:gdLst/>
            <a:ahLst/>
            <a:cxnLst/>
            <a:rect l="l" t="t" r="r" b="b"/>
            <a:pathLst>
              <a:path w="13004800" h="8991600">
                <a:moveTo>
                  <a:pt x="13004800" y="0"/>
                </a:moveTo>
                <a:lnTo>
                  <a:pt x="0" y="0"/>
                </a:lnTo>
                <a:lnTo>
                  <a:pt x="0" y="8991600"/>
                </a:lnTo>
                <a:lnTo>
                  <a:pt x="13004800" y="8991600"/>
                </a:lnTo>
                <a:lnTo>
                  <a:pt x="13004800" y="0"/>
                </a:lnTo>
                <a:close/>
              </a:path>
            </a:pathLst>
          </a:custGeom>
          <a:solidFill>
            <a:srgbClr val="E5DBCB"/>
          </a:solidFill>
        </p:spPr>
        <p:txBody>
          <a:bodyPr wrap="square" lIns="0" tIns="0" rIns="0" bIns="0" rtlCol="0"/>
          <a:lstStyle/>
          <a:p>
            <a:endParaRPr sz="1266">
              <a:solidFill>
                <a:srgbClr val="7D9292"/>
              </a:solidFill>
            </a:endParaRPr>
          </a:p>
        </p:txBody>
      </p:sp>
      <p:sp>
        <p:nvSpPr>
          <p:cNvPr id="9" name="object 10">
            <a:extLst>
              <a:ext uri="{FF2B5EF4-FFF2-40B4-BE49-F238E27FC236}">
                <a16:creationId xmlns:a16="http://schemas.microsoft.com/office/drawing/2014/main" id="{271C3A81-C965-1144-84FE-37FF060858B9}"/>
              </a:ext>
            </a:extLst>
          </p:cNvPr>
          <p:cNvSpPr/>
          <p:nvPr/>
        </p:nvSpPr>
        <p:spPr>
          <a:xfrm>
            <a:off x="595641" y="937617"/>
            <a:ext cx="11001047" cy="4982766"/>
          </a:xfrm>
          <a:custGeom>
            <a:avLst/>
            <a:gdLst/>
            <a:ahLst/>
            <a:cxnLst/>
            <a:rect l="l" t="t" r="r" b="b"/>
            <a:pathLst>
              <a:path w="12244705" h="7086600">
                <a:moveTo>
                  <a:pt x="11101349" y="0"/>
                </a:moveTo>
                <a:lnTo>
                  <a:pt x="0" y="0"/>
                </a:lnTo>
                <a:lnTo>
                  <a:pt x="0" y="5943600"/>
                </a:lnTo>
                <a:lnTo>
                  <a:pt x="1002" y="5991916"/>
                </a:lnTo>
                <a:lnTo>
                  <a:pt x="3984" y="6039721"/>
                </a:lnTo>
                <a:lnTo>
                  <a:pt x="8905" y="6086976"/>
                </a:lnTo>
                <a:lnTo>
                  <a:pt x="15726" y="6133640"/>
                </a:lnTo>
                <a:lnTo>
                  <a:pt x="24406" y="6179674"/>
                </a:lnTo>
                <a:lnTo>
                  <a:pt x="34907" y="6225037"/>
                </a:lnTo>
                <a:lnTo>
                  <a:pt x="47189" y="6269692"/>
                </a:lnTo>
                <a:lnTo>
                  <a:pt x="61212" y="6313597"/>
                </a:lnTo>
                <a:lnTo>
                  <a:pt x="76936" y="6356713"/>
                </a:lnTo>
                <a:lnTo>
                  <a:pt x="94321" y="6399001"/>
                </a:lnTo>
                <a:lnTo>
                  <a:pt x="113329" y="6440420"/>
                </a:lnTo>
                <a:lnTo>
                  <a:pt x="133919" y="6480932"/>
                </a:lnTo>
                <a:lnTo>
                  <a:pt x="156051" y="6520496"/>
                </a:lnTo>
                <a:lnTo>
                  <a:pt x="179687" y="6559072"/>
                </a:lnTo>
                <a:lnTo>
                  <a:pt x="204786" y="6596622"/>
                </a:lnTo>
                <a:lnTo>
                  <a:pt x="231308" y="6633105"/>
                </a:lnTo>
                <a:lnTo>
                  <a:pt x="259214" y="6668482"/>
                </a:lnTo>
                <a:lnTo>
                  <a:pt x="288465" y="6702713"/>
                </a:lnTo>
                <a:lnTo>
                  <a:pt x="319020" y="6735759"/>
                </a:lnTo>
                <a:lnTo>
                  <a:pt x="350840" y="6767579"/>
                </a:lnTo>
                <a:lnTo>
                  <a:pt x="383886" y="6798134"/>
                </a:lnTo>
                <a:lnTo>
                  <a:pt x="418117" y="6827385"/>
                </a:lnTo>
                <a:lnTo>
                  <a:pt x="453494" y="6855291"/>
                </a:lnTo>
                <a:lnTo>
                  <a:pt x="489977" y="6881813"/>
                </a:lnTo>
                <a:lnTo>
                  <a:pt x="527527" y="6906912"/>
                </a:lnTo>
                <a:lnTo>
                  <a:pt x="566103" y="6930548"/>
                </a:lnTo>
                <a:lnTo>
                  <a:pt x="605667" y="6952680"/>
                </a:lnTo>
                <a:lnTo>
                  <a:pt x="646179" y="6973270"/>
                </a:lnTo>
                <a:lnTo>
                  <a:pt x="687598" y="6992278"/>
                </a:lnTo>
                <a:lnTo>
                  <a:pt x="729886" y="7009663"/>
                </a:lnTo>
                <a:lnTo>
                  <a:pt x="773002" y="7025387"/>
                </a:lnTo>
                <a:lnTo>
                  <a:pt x="816907" y="7039410"/>
                </a:lnTo>
                <a:lnTo>
                  <a:pt x="861562" y="7051692"/>
                </a:lnTo>
                <a:lnTo>
                  <a:pt x="906925" y="7062193"/>
                </a:lnTo>
                <a:lnTo>
                  <a:pt x="952959" y="7070873"/>
                </a:lnTo>
                <a:lnTo>
                  <a:pt x="999623" y="7077694"/>
                </a:lnTo>
                <a:lnTo>
                  <a:pt x="1046878" y="7082615"/>
                </a:lnTo>
                <a:lnTo>
                  <a:pt x="1094683" y="7085597"/>
                </a:lnTo>
                <a:lnTo>
                  <a:pt x="1143000" y="7086600"/>
                </a:lnTo>
                <a:lnTo>
                  <a:pt x="12244349" y="7086600"/>
                </a:lnTo>
                <a:lnTo>
                  <a:pt x="12244349" y="1143000"/>
                </a:lnTo>
                <a:lnTo>
                  <a:pt x="12243346" y="1094683"/>
                </a:lnTo>
                <a:lnTo>
                  <a:pt x="12240364" y="1046878"/>
                </a:lnTo>
                <a:lnTo>
                  <a:pt x="12235443" y="999623"/>
                </a:lnTo>
                <a:lnTo>
                  <a:pt x="12228623" y="952959"/>
                </a:lnTo>
                <a:lnTo>
                  <a:pt x="12219942" y="906925"/>
                </a:lnTo>
                <a:lnTo>
                  <a:pt x="12209441" y="861562"/>
                </a:lnTo>
                <a:lnTo>
                  <a:pt x="12197159" y="816907"/>
                </a:lnTo>
                <a:lnTo>
                  <a:pt x="12183137" y="773002"/>
                </a:lnTo>
                <a:lnTo>
                  <a:pt x="12167413" y="729886"/>
                </a:lnTo>
                <a:lnTo>
                  <a:pt x="12150027" y="687598"/>
                </a:lnTo>
                <a:lnTo>
                  <a:pt x="12131019" y="646179"/>
                </a:lnTo>
                <a:lnTo>
                  <a:pt x="12110429" y="605667"/>
                </a:lnTo>
                <a:lnTo>
                  <a:pt x="12088297" y="566103"/>
                </a:lnTo>
                <a:lnTo>
                  <a:pt x="12064661" y="527527"/>
                </a:lnTo>
                <a:lnTo>
                  <a:pt x="12039563" y="489977"/>
                </a:lnTo>
                <a:lnTo>
                  <a:pt x="12013040" y="453494"/>
                </a:lnTo>
                <a:lnTo>
                  <a:pt x="11985134" y="418117"/>
                </a:lnTo>
                <a:lnTo>
                  <a:pt x="11955883" y="383886"/>
                </a:lnTo>
                <a:lnTo>
                  <a:pt x="11925328" y="350840"/>
                </a:lnTo>
                <a:lnTo>
                  <a:pt x="11893508" y="319020"/>
                </a:lnTo>
                <a:lnTo>
                  <a:pt x="11860463" y="288465"/>
                </a:lnTo>
                <a:lnTo>
                  <a:pt x="11826232" y="259214"/>
                </a:lnTo>
                <a:lnTo>
                  <a:pt x="11790855" y="231308"/>
                </a:lnTo>
                <a:lnTo>
                  <a:pt x="11754371" y="204786"/>
                </a:lnTo>
                <a:lnTo>
                  <a:pt x="11716822" y="179687"/>
                </a:lnTo>
                <a:lnTo>
                  <a:pt x="11678245" y="156051"/>
                </a:lnTo>
                <a:lnTo>
                  <a:pt x="11638681" y="133919"/>
                </a:lnTo>
                <a:lnTo>
                  <a:pt x="11598170" y="113329"/>
                </a:lnTo>
                <a:lnTo>
                  <a:pt x="11556750" y="94321"/>
                </a:lnTo>
                <a:lnTo>
                  <a:pt x="11514463" y="76936"/>
                </a:lnTo>
                <a:lnTo>
                  <a:pt x="11471346" y="61212"/>
                </a:lnTo>
                <a:lnTo>
                  <a:pt x="11427441" y="47189"/>
                </a:lnTo>
                <a:lnTo>
                  <a:pt x="11382787" y="34907"/>
                </a:lnTo>
                <a:lnTo>
                  <a:pt x="11337423" y="24406"/>
                </a:lnTo>
                <a:lnTo>
                  <a:pt x="11291389" y="15726"/>
                </a:lnTo>
                <a:lnTo>
                  <a:pt x="11244725" y="8905"/>
                </a:lnTo>
                <a:lnTo>
                  <a:pt x="11197471" y="3984"/>
                </a:lnTo>
                <a:lnTo>
                  <a:pt x="11149665" y="1002"/>
                </a:lnTo>
                <a:lnTo>
                  <a:pt x="11101349" y="0"/>
                </a:lnTo>
                <a:close/>
              </a:path>
            </a:pathLst>
          </a:custGeom>
          <a:solidFill>
            <a:srgbClr val="FFFFFF"/>
          </a:solidFill>
        </p:spPr>
        <p:txBody>
          <a:bodyPr wrap="square" lIns="0" tIns="0" rIns="0" bIns="0" rtlCol="0"/>
          <a:lstStyle/>
          <a:p>
            <a:endParaRPr sz="1266"/>
          </a:p>
        </p:txBody>
      </p:sp>
      <p:sp>
        <p:nvSpPr>
          <p:cNvPr id="10" name="Title 1">
            <a:extLst>
              <a:ext uri="{FF2B5EF4-FFF2-40B4-BE49-F238E27FC236}">
                <a16:creationId xmlns:a16="http://schemas.microsoft.com/office/drawing/2014/main" id="{ACA6DB7A-499B-9845-988C-1FB13887AEE7}"/>
              </a:ext>
            </a:extLst>
          </p:cNvPr>
          <p:cNvSpPr>
            <a:spLocks noGrp="1"/>
          </p:cNvSpPr>
          <p:nvPr>
            <p:ph type="title"/>
          </p:nvPr>
        </p:nvSpPr>
        <p:spPr>
          <a:xfrm>
            <a:off x="567530" y="254496"/>
            <a:ext cx="7385832" cy="562570"/>
          </a:xfrm>
          <a:prstGeom prst="rect">
            <a:avLst/>
          </a:prstGeom>
        </p:spPr>
        <p:txBody>
          <a:bodyPr/>
          <a:lstStyle>
            <a:lvl1pPr>
              <a:defRPr sz="2672" b="1">
                <a:solidFill>
                  <a:srgbClr val="762000"/>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11" name="Text Placeholder 3">
            <a:extLst>
              <a:ext uri="{FF2B5EF4-FFF2-40B4-BE49-F238E27FC236}">
                <a16:creationId xmlns:a16="http://schemas.microsoft.com/office/drawing/2014/main" id="{E3D2A790-CC80-D547-9306-B2F765D6799E}"/>
              </a:ext>
            </a:extLst>
          </p:cNvPr>
          <p:cNvSpPr>
            <a:spLocks noGrp="1"/>
          </p:cNvSpPr>
          <p:nvPr>
            <p:ph type="body" sz="half" idx="2"/>
          </p:nvPr>
        </p:nvSpPr>
        <p:spPr>
          <a:xfrm>
            <a:off x="952500" y="1232297"/>
            <a:ext cx="10215563" cy="4446984"/>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343014805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6FD4CBE5-4DCB-4A44-BE5E-2607C20751B1}"/>
              </a:ext>
            </a:extLst>
          </p:cNvPr>
          <p:cNvSpPr>
            <a:spLocks noGrp="1"/>
          </p:cNvSpPr>
          <p:nvPr>
            <p:ph type="body" sz="half" idx="2"/>
          </p:nvPr>
        </p:nvSpPr>
        <p:spPr>
          <a:xfrm>
            <a:off x="523875" y="1578054"/>
            <a:ext cx="11144250" cy="4422696"/>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7" name="Title 1">
            <a:extLst>
              <a:ext uri="{FF2B5EF4-FFF2-40B4-BE49-F238E27FC236}">
                <a16:creationId xmlns:a16="http://schemas.microsoft.com/office/drawing/2014/main" id="{D9238096-96B3-B943-89ED-70DA73287C44}"/>
              </a:ext>
            </a:extLst>
          </p:cNvPr>
          <p:cNvSpPr>
            <a:spLocks noGrp="1"/>
          </p:cNvSpPr>
          <p:nvPr>
            <p:ph type="title"/>
          </p:nvPr>
        </p:nvSpPr>
        <p:spPr>
          <a:xfrm>
            <a:off x="567530" y="535781"/>
            <a:ext cx="7385832" cy="562570"/>
          </a:xfrm>
          <a:prstGeom prst="rect">
            <a:avLst/>
          </a:prstGeom>
        </p:spPr>
        <p:txBody>
          <a:bodyPr/>
          <a:lstStyle>
            <a:lvl1pPr>
              <a:defRPr sz="2672" b="1">
                <a:solidFill>
                  <a:schemeClr val="tx1">
                    <a:lumMod val="75000"/>
                    <a:lumOff val="25000"/>
                  </a:schemeClr>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16843933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2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b"/>
          <a:lstStyle>
            <a:lvl1pPr algn="l">
              <a:defRPr sz="4000" b="1" cap="all" baseline="0">
                <a:solidFill>
                  <a:schemeClr val="bg1"/>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AD61DED6-6F59-4313-9750-39CDEA464BCF}"/>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111022069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3D6AF932-C907-F244-89A1-2F0122D48F67}"/>
              </a:ext>
            </a:extLst>
          </p:cNvPr>
          <p:cNvSpPr>
            <a:spLocks noGrp="1"/>
          </p:cNvSpPr>
          <p:nvPr>
            <p:ph type="title"/>
          </p:nvPr>
        </p:nvSpPr>
        <p:spPr>
          <a:xfrm>
            <a:off x="567530" y="535781"/>
            <a:ext cx="7385832" cy="562570"/>
          </a:xfrm>
          <a:prstGeom prst="rect">
            <a:avLst/>
          </a:prstGeom>
        </p:spPr>
        <p:txBody>
          <a:bodyPr/>
          <a:lstStyle>
            <a:lvl1pPr>
              <a:defRPr sz="2672" b="1">
                <a:solidFill>
                  <a:schemeClr val="tx1">
                    <a:lumMod val="75000"/>
                    <a:lumOff val="25000"/>
                  </a:schemeClr>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7" name="Text Placeholder 3">
            <a:extLst>
              <a:ext uri="{FF2B5EF4-FFF2-40B4-BE49-F238E27FC236}">
                <a16:creationId xmlns:a16="http://schemas.microsoft.com/office/drawing/2014/main" id="{3F274B70-CF4E-5542-8B45-18C01CA224DE}"/>
              </a:ext>
            </a:extLst>
          </p:cNvPr>
          <p:cNvSpPr>
            <a:spLocks noGrp="1"/>
          </p:cNvSpPr>
          <p:nvPr>
            <p:ph type="body" sz="half" idx="2"/>
          </p:nvPr>
        </p:nvSpPr>
        <p:spPr>
          <a:xfrm>
            <a:off x="4774407" y="1578054"/>
            <a:ext cx="6865217" cy="4422696"/>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8" name="Text Placeholder 3">
            <a:extLst>
              <a:ext uri="{FF2B5EF4-FFF2-40B4-BE49-F238E27FC236}">
                <a16:creationId xmlns:a16="http://schemas.microsoft.com/office/drawing/2014/main" id="{CA987DEA-1BAA-9A4A-9807-BE878F8FA9A7}"/>
              </a:ext>
            </a:extLst>
          </p:cNvPr>
          <p:cNvSpPr>
            <a:spLocks noGrp="1"/>
          </p:cNvSpPr>
          <p:nvPr>
            <p:ph type="body" sz="half" idx="10"/>
          </p:nvPr>
        </p:nvSpPr>
        <p:spPr>
          <a:xfrm>
            <a:off x="552376" y="1531048"/>
            <a:ext cx="3286200" cy="4472653"/>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280083421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4_Custom Layout">
    <p:spTree>
      <p:nvGrpSpPr>
        <p:cNvPr id="1" name=""/>
        <p:cNvGrpSpPr/>
        <p:nvPr/>
      </p:nvGrpSpPr>
      <p:grpSpPr>
        <a:xfrm>
          <a:off x="0" y="0"/>
          <a:ext cx="0" cy="0"/>
          <a:chOff x="0" y="0"/>
          <a:chExt cx="0" cy="0"/>
        </a:xfrm>
      </p:grpSpPr>
      <p:sp>
        <p:nvSpPr>
          <p:cNvPr id="3" name="Round Diagonal Corner Rectangle 14">
            <a:extLst>
              <a:ext uri="{FF2B5EF4-FFF2-40B4-BE49-F238E27FC236}">
                <a16:creationId xmlns:a16="http://schemas.microsoft.com/office/drawing/2014/main" id="{B169922D-317A-F04E-9D2E-6B0E4401DA11}"/>
              </a:ext>
            </a:extLst>
          </p:cNvPr>
          <p:cNvSpPr/>
          <p:nvPr/>
        </p:nvSpPr>
        <p:spPr>
          <a:xfrm flipH="1">
            <a:off x="-5" y="0"/>
            <a:ext cx="10170498" cy="1232297"/>
          </a:xfrm>
          <a:prstGeom prst="round2DiagRect">
            <a:avLst>
              <a:gd name="adj1" fmla="val 42510"/>
              <a:gd name="adj2" fmla="val 0"/>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solidFill>
                <a:srgbClr val="C3DDD7"/>
              </a:solidFill>
            </a:endParaRPr>
          </a:p>
        </p:txBody>
      </p:sp>
      <p:sp>
        <p:nvSpPr>
          <p:cNvPr id="5" name="Picture Placeholder 4">
            <a:extLst>
              <a:ext uri="{FF2B5EF4-FFF2-40B4-BE49-F238E27FC236}">
                <a16:creationId xmlns:a16="http://schemas.microsoft.com/office/drawing/2014/main" id="{418E8412-2C06-BF47-92C2-8FB5BC4D918D}"/>
              </a:ext>
            </a:extLst>
          </p:cNvPr>
          <p:cNvSpPr>
            <a:spLocks noGrp="1"/>
          </p:cNvSpPr>
          <p:nvPr>
            <p:ph type="pic" sz="quarter" idx="13"/>
          </p:nvPr>
        </p:nvSpPr>
        <p:spPr>
          <a:xfrm>
            <a:off x="4381500" y="1567161"/>
            <a:ext cx="3419048" cy="4147379"/>
          </a:xfrm>
          <a:prstGeom prst="rect">
            <a:avLst/>
          </a:prstGeom>
        </p:spPr>
        <p:txBody>
          <a:bodyPr vert="horz"/>
          <a:lstStyle>
            <a:lvl1pPr>
              <a:defRPr sz="554">
                <a:latin typeface="Arial"/>
                <a:cs typeface="Arial"/>
              </a:defRPr>
            </a:lvl1pPr>
          </a:lstStyle>
          <a:p>
            <a:r>
              <a:rPr lang="en-GB"/>
              <a:t>Click icon to add picture</a:t>
            </a:r>
            <a:endParaRPr lang="en-US"/>
          </a:p>
        </p:txBody>
      </p:sp>
      <p:sp>
        <p:nvSpPr>
          <p:cNvPr id="6" name="Picture Placeholder 4">
            <a:extLst>
              <a:ext uri="{FF2B5EF4-FFF2-40B4-BE49-F238E27FC236}">
                <a16:creationId xmlns:a16="http://schemas.microsoft.com/office/drawing/2014/main" id="{9C888353-3042-214A-9A36-C0914127F13A}"/>
              </a:ext>
            </a:extLst>
          </p:cNvPr>
          <p:cNvSpPr>
            <a:spLocks noGrp="1"/>
          </p:cNvSpPr>
          <p:nvPr>
            <p:ph type="pic" sz="quarter" idx="14"/>
          </p:nvPr>
        </p:nvSpPr>
        <p:spPr>
          <a:xfrm>
            <a:off x="8195470" y="1567161"/>
            <a:ext cx="3419048" cy="4147379"/>
          </a:xfrm>
          <a:prstGeom prst="rect">
            <a:avLst/>
          </a:prstGeom>
        </p:spPr>
        <p:txBody>
          <a:bodyPr vert="horz"/>
          <a:lstStyle>
            <a:lvl1pPr>
              <a:defRPr sz="554">
                <a:latin typeface="Arial"/>
                <a:cs typeface="Arial"/>
              </a:defRPr>
            </a:lvl1pPr>
          </a:lstStyle>
          <a:p>
            <a:r>
              <a:rPr lang="en-GB"/>
              <a:t>Click icon to add picture</a:t>
            </a:r>
            <a:endParaRPr lang="en-US"/>
          </a:p>
        </p:txBody>
      </p:sp>
      <p:sp>
        <p:nvSpPr>
          <p:cNvPr id="7" name="Picture Placeholder 4">
            <a:extLst>
              <a:ext uri="{FF2B5EF4-FFF2-40B4-BE49-F238E27FC236}">
                <a16:creationId xmlns:a16="http://schemas.microsoft.com/office/drawing/2014/main" id="{41FEA056-2464-554C-BF2C-BF0CAE9D54AE}"/>
              </a:ext>
            </a:extLst>
          </p:cNvPr>
          <p:cNvSpPr>
            <a:spLocks noGrp="1"/>
          </p:cNvSpPr>
          <p:nvPr>
            <p:ph type="pic" sz="quarter" idx="15"/>
          </p:nvPr>
        </p:nvSpPr>
        <p:spPr>
          <a:xfrm>
            <a:off x="567529" y="1567160"/>
            <a:ext cx="3419048" cy="4147379"/>
          </a:xfrm>
          <a:prstGeom prst="rect">
            <a:avLst/>
          </a:prstGeom>
        </p:spPr>
        <p:txBody>
          <a:bodyPr vert="horz"/>
          <a:lstStyle>
            <a:lvl1pPr>
              <a:defRPr sz="554">
                <a:latin typeface="Arial"/>
                <a:cs typeface="Arial"/>
              </a:defRPr>
            </a:lvl1pPr>
          </a:lstStyle>
          <a:p>
            <a:r>
              <a:rPr lang="en-GB"/>
              <a:t>Click icon to add picture</a:t>
            </a:r>
            <a:endParaRPr lang="en-US"/>
          </a:p>
        </p:txBody>
      </p:sp>
      <p:sp>
        <p:nvSpPr>
          <p:cNvPr id="8" name="Text Placeholder 15">
            <a:extLst>
              <a:ext uri="{FF2B5EF4-FFF2-40B4-BE49-F238E27FC236}">
                <a16:creationId xmlns:a16="http://schemas.microsoft.com/office/drawing/2014/main" id="{D42A0009-3A56-C545-8DB2-395775BC310B}"/>
              </a:ext>
            </a:extLst>
          </p:cNvPr>
          <p:cNvSpPr>
            <a:spLocks noGrp="1"/>
          </p:cNvSpPr>
          <p:nvPr>
            <p:ph type="body" sz="quarter" idx="11"/>
          </p:nvPr>
        </p:nvSpPr>
        <p:spPr>
          <a:xfrm>
            <a:off x="586742" y="5843675"/>
            <a:ext cx="3410659" cy="181940"/>
          </a:xfrm>
          <a:prstGeom prst="rect">
            <a:avLst/>
          </a:prstGeom>
        </p:spPr>
        <p:txBody>
          <a:bodyPr>
            <a:noAutofit/>
          </a:bodyPr>
          <a:lstStyle>
            <a:lvl1pPr marL="0" indent="0">
              <a:buFontTx/>
              <a:buNone/>
              <a:defRPr sz="633" baseline="0">
                <a:solidFill>
                  <a:schemeClr val="tx1"/>
                </a:solidFill>
                <a:latin typeface="Arial"/>
                <a:cs typeface="Arial"/>
              </a:defRPr>
            </a:lvl1pPr>
            <a:lvl2pPr marL="241093" indent="0">
              <a:buFontTx/>
              <a:buNone/>
              <a:defRPr sz="738">
                <a:latin typeface=""/>
              </a:defRPr>
            </a:lvl2pPr>
            <a:lvl3pPr marL="482186" indent="0">
              <a:buFontTx/>
              <a:buNone/>
              <a:defRPr sz="738">
                <a:latin typeface=""/>
              </a:defRPr>
            </a:lvl3pPr>
            <a:lvl4pPr marL="723279" indent="0">
              <a:buFontTx/>
              <a:buNone/>
              <a:defRPr sz="738">
                <a:latin typeface=""/>
              </a:defRPr>
            </a:lvl4pPr>
            <a:lvl5pPr marL="964372" indent="0">
              <a:buFontTx/>
              <a:buNone/>
              <a:defRPr sz="738">
                <a:latin typeface=""/>
              </a:defRPr>
            </a:lvl5pPr>
          </a:lstStyle>
          <a:p>
            <a:pPr lvl="0"/>
            <a:r>
              <a:rPr lang="en-GB"/>
              <a:t>Click to edit Master text styles</a:t>
            </a:r>
          </a:p>
        </p:txBody>
      </p:sp>
      <p:sp>
        <p:nvSpPr>
          <p:cNvPr id="9" name="Text Placeholder 15">
            <a:extLst>
              <a:ext uri="{FF2B5EF4-FFF2-40B4-BE49-F238E27FC236}">
                <a16:creationId xmlns:a16="http://schemas.microsoft.com/office/drawing/2014/main" id="{6B696367-8FB6-F14F-B0D0-3745F9EEE5AA}"/>
              </a:ext>
            </a:extLst>
          </p:cNvPr>
          <p:cNvSpPr>
            <a:spLocks noGrp="1"/>
          </p:cNvSpPr>
          <p:nvPr>
            <p:ph type="body" sz="quarter" idx="16"/>
          </p:nvPr>
        </p:nvSpPr>
        <p:spPr>
          <a:xfrm>
            <a:off x="4397466" y="5843675"/>
            <a:ext cx="3410659" cy="181940"/>
          </a:xfrm>
          <a:prstGeom prst="rect">
            <a:avLst/>
          </a:prstGeom>
        </p:spPr>
        <p:txBody>
          <a:bodyPr>
            <a:noAutofit/>
          </a:bodyPr>
          <a:lstStyle>
            <a:lvl1pPr marL="0" indent="0">
              <a:buFontTx/>
              <a:buNone/>
              <a:defRPr sz="633" baseline="0">
                <a:solidFill>
                  <a:schemeClr val="tx1"/>
                </a:solidFill>
                <a:latin typeface="Arial"/>
                <a:cs typeface="Arial"/>
              </a:defRPr>
            </a:lvl1pPr>
            <a:lvl2pPr marL="241093" indent="0">
              <a:buFontTx/>
              <a:buNone/>
              <a:defRPr sz="738">
                <a:latin typeface=""/>
              </a:defRPr>
            </a:lvl2pPr>
            <a:lvl3pPr marL="482186" indent="0">
              <a:buFontTx/>
              <a:buNone/>
              <a:defRPr sz="738">
                <a:latin typeface=""/>
              </a:defRPr>
            </a:lvl3pPr>
            <a:lvl4pPr marL="723279" indent="0">
              <a:buFontTx/>
              <a:buNone/>
              <a:defRPr sz="738">
                <a:latin typeface=""/>
              </a:defRPr>
            </a:lvl4pPr>
            <a:lvl5pPr marL="964372" indent="0">
              <a:buFontTx/>
              <a:buNone/>
              <a:defRPr sz="738">
                <a:latin typeface=""/>
              </a:defRPr>
            </a:lvl5pPr>
          </a:lstStyle>
          <a:p>
            <a:pPr lvl="0"/>
            <a:r>
              <a:rPr lang="en-GB"/>
              <a:t>Click to edit Master text styles</a:t>
            </a:r>
          </a:p>
        </p:txBody>
      </p:sp>
      <p:sp>
        <p:nvSpPr>
          <p:cNvPr id="10" name="Text Placeholder 15">
            <a:extLst>
              <a:ext uri="{FF2B5EF4-FFF2-40B4-BE49-F238E27FC236}">
                <a16:creationId xmlns:a16="http://schemas.microsoft.com/office/drawing/2014/main" id="{32323A13-C6D9-3A40-8D0A-9BBCD33A5B9E}"/>
              </a:ext>
            </a:extLst>
          </p:cNvPr>
          <p:cNvSpPr>
            <a:spLocks noGrp="1"/>
          </p:cNvSpPr>
          <p:nvPr>
            <p:ph type="body" sz="quarter" idx="17"/>
          </p:nvPr>
        </p:nvSpPr>
        <p:spPr>
          <a:xfrm>
            <a:off x="8194599" y="5843675"/>
            <a:ext cx="3410659" cy="181940"/>
          </a:xfrm>
          <a:prstGeom prst="rect">
            <a:avLst/>
          </a:prstGeom>
        </p:spPr>
        <p:txBody>
          <a:bodyPr>
            <a:noAutofit/>
          </a:bodyPr>
          <a:lstStyle>
            <a:lvl1pPr marL="0" indent="0">
              <a:buFontTx/>
              <a:buNone/>
              <a:defRPr sz="633" baseline="0">
                <a:solidFill>
                  <a:schemeClr val="tx1"/>
                </a:solidFill>
                <a:latin typeface="Arial"/>
                <a:cs typeface="Arial"/>
              </a:defRPr>
            </a:lvl1pPr>
            <a:lvl2pPr marL="241093" indent="0">
              <a:buFontTx/>
              <a:buNone/>
              <a:defRPr sz="738">
                <a:latin typeface=""/>
              </a:defRPr>
            </a:lvl2pPr>
            <a:lvl3pPr marL="482186" indent="0">
              <a:buFontTx/>
              <a:buNone/>
              <a:defRPr sz="738">
                <a:latin typeface=""/>
              </a:defRPr>
            </a:lvl3pPr>
            <a:lvl4pPr marL="723279" indent="0">
              <a:buFontTx/>
              <a:buNone/>
              <a:defRPr sz="738">
                <a:latin typeface=""/>
              </a:defRPr>
            </a:lvl4pPr>
            <a:lvl5pPr marL="964372" indent="0">
              <a:buFontTx/>
              <a:buNone/>
              <a:defRPr sz="738">
                <a:latin typeface=""/>
              </a:defRPr>
            </a:lvl5pPr>
          </a:lstStyle>
          <a:p>
            <a:pPr lvl="0"/>
            <a:r>
              <a:rPr lang="en-GB"/>
              <a:t>Click to edit Master text styles</a:t>
            </a:r>
          </a:p>
        </p:txBody>
      </p:sp>
      <p:sp>
        <p:nvSpPr>
          <p:cNvPr id="11" name="Title 1">
            <a:extLst>
              <a:ext uri="{FF2B5EF4-FFF2-40B4-BE49-F238E27FC236}">
                <a16:creationId xmlns:a16="http://schemas.microsoft.com/office/drawing/2014/main" id="{FE214036-393C-6E45-93BE-70014E745DFB}"/>
              </a:ext>
            </a:extLst>
          </p:cNvPr>
          <p:cNvSpPr>
            <a:spLocks noGrp="1"/>
          </p:cNvSpPr>
          <p:nvPr>
            <p:ph type="title"/>
          </p:nvPr>
        </p:nvSpPr>
        <p:spPr>
          <a:xfrm>
            <a:off x="567530" y="334863"/>
            <a:ext cx="7385832" cy="562570"/>
          </a:xfrm>
          <a:prstGeom prst="rect">
            <a:avLst/>
          </a:prstGeom>
        </p:spPr>
        <p:txBody>
          <a:bodyPr/>
          <a:lstStyle>
            <a:lvl1pPr>
              <a:defRPr sz="2672" b="1">
                <a:solidFill>
                  <a:srgbClr val="762000"/>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228495322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5_Custom Layout">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386D2BC9-9F55-D646-B7DF-6CF21B2AE708}"/>
              </a:ext>
            </a:extLst>
          </p:cNvPr>
          <p:cNvSpPr>
            <a:spLocks noGrp="1"/>
          </p:cNvSpPr>
          <p:nvPr>
            <p:ph type="body" sz="half" idx="2"/>
          </p:nvPr>
        </p:nvSpPr>
        <p:spPr>
          <a:xfrm>
            <a:off x="584848" y="1552548"/>
            <a:ext cx="11011839" cy="4394624"/>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5" name="Round Diagonal Corner Rectangle 14">
            <a:extLst>
              <a:ext uri="{FF2B5EF4-FFF2-40B4-BE49-F238E27FC236}">
                <a16:creationId xmlns:a16="http://schemas.microsoft.com/office/drawing/2014/main" id="{BE6D4F8D-C719-7949-92CF-46499FDAF294}"/>
              </a:ext>
            </a:extLst>
          </p:cNvPr>
          <p:cNvSpPr/>
          <p:nvPr/>
        </p:nvSpPr>
        <p:spPr>
          <a:xfrm flipH="1">
            <a:off x="-5" y="0"/>
            <a:ext cx="10170498" cy="1232297"/>
          </a:xfrm>
          <a:prstGeom prst="round2DiagRect">
            <a:avLst>
              <a:gd name="adj1" fmla="val 42510"/>
              <a:gd name="adj2" fmla="val 0"/>
            </a:avLst>
          </a:prstGeom>
          <a:solidFill>
            <a:srgbClr val="E5DBC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solidFill>
                <a:srgbClr val="C3DDD7"/>
              </a:solidFill>
            </a:endParaRPr>
          </a:p>
        </p:txBody>
      </p:sp>
      <p:sp>
        <p:nvSpPr>
          <p:cNvPr id="6" name="Title 1">
            <a:extLst>
              <a:ext uri="{FF2B5EF4-FFF2-40B4-BE49-F238E27FC236}">
                <a16:creationId xmlns:a16="http://schemas.microsoft.com/office/drawing/2014/main" id="{BE586DA3-45B5-5E4E-A1D8-F3B11490F32B}"/>
              </a:ext>
            </a:extLst>
          </p:cNvPr>
          <p:cNvSpPr>
            <a:spLocks noGrp="1"/>
          </p:cNvSpPr>
          <p:nvPr>
            <p:ph type="title"/>
          </p:nvPr>
        </p:nvSpPr>
        <p:spPr>
          <a:xfrm>
            <a:off x="567530" y="334863"/>
            <a:ext cx="7385832" cy="562570"/>
          </a:xfrm>
          <a:prstGeom prst="rect">
            <a:avLst/>
          </a:prstGeom>
        </p:spPr>
        <p:txBody>
          <a:bodyPr/>
          <a:lstStyle>
            <a:lvl1pPr>
              <a:defRPr sz="2672" b="1">
                <a:solidFill>
                  <a:srgbClr val="762000"/>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384982126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7_Custom Layout">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7A375350-5B64-5441-8015-DECDC39935C7}"/>
              </a:ext>
            </a:extLst>
          </p:cNvPr>
          <p:cNvSpPr>
            <a:spLocks noGrp="1"/>
          </p:cNvSpPr>
          <p:nvPr>
            <p:ph type="pic" sz="quarter" idx="10"/>
          </p:nvPr>
        </p:nvSpPr>
        <p:spPr>
          <a:xfrm>
            <a:off x="1" y="1"/>
            <a:ext cx="12192000" cy="6322219"/>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32034164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737373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p:cSld name="Blank">
    <p:bg>
      <p:bgPr>
        <a:solidFill>
          <a:srgbClr val="E5DBCB"/>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7479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3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b"/>
          <a:lstStyle>
            <a:lvl1pPr algn="l">
              <a:defRPr sz="4000" b="1" cap="all" baseline="0">
                <a:solidFill>
                  <a:schemeClr val="bg1"/>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42EEBFC7-1BF6-4349-B248-522AAC0AE8C3}"/>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366034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3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4" name="Title 1">
            <a:extLst>
              <a:ext uri="{FF2B5EF4-FFF2-40B4-BE49-F238E27FC236}">
                <a16:creationId xmlns:a16="http://schemas.microsoft.com/office/drawing/2014/main" id="{DB7B3968-B42F-264E-9858-F96AD0256636}"/>
              </a:ext>
            </a:extLst>
          </p:cNvPr>
          <p:cNvSpPr>
            <a:spLocks noGrp="1"/>
          </p:cNvSpPr>
          <p:nvPr>
            <p:ph type="ctrTitle" hasCustomPrompt="1"/>
          </p:nvPr>
        </p:nvSpPr>
        <p:spPr>
          <a:xfrm>
            <a:off x="408871" y="3256100"/>
            <a:ext cx="9144000" cy="1440160"/>
          </a:xfrm>
          <a:prstGeom prst="rect">
            <a:avLst/>
          </a:prstGeom>
        </p:spPr>
        <p:txBody>
          <a:bodyPr anchor="b"/>
          <a:lstStyle>
            <a:lvl1pPr algn="l">
              <a:defRPr sz="4000" b="1" cap="all" baseline="0">
                <a:solidFill>
                  <a:schemeClr val="bg1"/>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07423150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image" Target="../media/image1.emf"/><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image" Target="../media/image2.emf"/><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theme" Target="../theme/theme2.xml"/><Relationship Id="rId2" Type="http://schemas.openxmlformats.org/officeDocument/2006/relationships/slideLayout" Target="../slideLayouts/slideLayout61.xml"/><Relationship Id="rId16" Type="http://schemas.openxmlformats.org/officeDocument/2006/relationships/slideLayout" Target="../slideLayouts/slideLayout75.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slideLayout" Target="../slideLayouts/slideLayout7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9" name="bg object 17">
            <a:extLst>
              <a:ext uri="{FF2B5EF4-FFF2-40B4-BE49-F238E27FC236}">
                <a16:creationId xmlns:a16="http://schemas.microsoft.com/office/drawing/2014/main" id="{6242D198-E2DD-0341-A688-39C5FF3F8A86}"/>
              </a:ext>
            </a:extLst>
          </p:cNvPr>
          <p:cNvSpPr/>
          <p:nvPr/>
        </p:nvSpPr>
        <p:spPr>
          <a:xfrm>
            <a:off x="0" y="6309322"/>
            <a:ext cx="12192000" cy="548679"/>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a:p>
        </p:txBody>
      </p:sp>
      <p:pic>
        <p:nvPicPr>
          <p:cNvPr id="3" name="Picture 2">
            <a:extLst>
              <a:ext uri="{FF2B5EF4-FFF2-40B4-BE49-F238E27FC236}">
                <a16:creationId xmlns:a16="http://schemas.microsoft.com/office/drawing/2014/main" id="{883246BC-366E-CA46-8DD2-A93F93232E15}"/>
              </a:ext>
            </a:extLst>
          </p:cNvPr>
          <p:cNvPicPr>
            <a:picLocks noChangeAspect="1"/>
          </p:cNvPicPr>
          <p:nvPr/>
        </p:nvPicPr>
        <p:blipFill>
          <a:blip r:embed="rId61"/>
          <a:stretch>
            <a:fillRect/>
          </a:stretch>
        </p:blipFill>
        <p:spPr>
          <a:xfrm>
            <a:off x="10848528" y="6414549"/>
            <a:ext cx="1138684" cy="338223"/>
          </a:xfrm>
          <a:prstGeom prst="rect">
            <a:avLst/>
          </a:prstGeom>
        </p:spPr>
      </p:pic>
      <p:sp>
        <p:nvSpPr>
          <p:cNvPr id="4" name="bg object 17">
            <a:extLst>
              <a:ext uri="{FF2B5EF4-FFF2-40B4-BE49-F238E27FC236}">
                <a16:creationId xmlns:a16="http://schemas.microsoft.com/office/drawing/2014/main" id="{5CEE8032-5385-D94F-965F-00187829DB18}"/>
              </a:ext>
            </a:extLst>
          </p:cNvPr>
          <p:cNvSpPr/>
          <p:nvPr userDrawn="1"/>
        </p:nvSpPr>
        <p:spPr>
          <a:xfrm>
            <a:off x="0" y="6237312"/>
            <a:ext cx="12192000" cy="620693"/>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a:p>
        </p:txBody>
      </p:sp>
      <p:pic>
        <p:nvPicPr>
          <p:cNvPr id="5" name="Picture 4">
            <a:extLst>
              <a:ext uri="{FF2B5EF4-FFF2-40B4-BE49-F238E27FC236}">
                <a16:creationId xmlns:a16="http://schemas.microsoft.com/office/drawing/2014/main" id="{2D4C7B6A-48AC-2145-8341-AE54C36320F8}"/>
              </a:ext>
            </a:extLst>
          </p:cNvPr>
          <p:cNvPicPr>
            <a:picLocks noChangeAspect="1"/>
          </p:cNvPicPr>
          <p:nvPr userDrawn="1"/>
        </p:nvPicPr>
        <p:blipFill>
          <a:blip r:embed="rId62"/>
          <a:stretch>
            <a:fillRect/>
          </a:stretch>
        </p:blipFill>
        <p:spPr>
          <a:xfrm>
            <a:off x="10776520" y="6378546"/>
            <a:ext cx="1210692" cy="359611"/>
          </a:xfrm>
          <a:prstGeom prst="rect">
            <a:avLst/>
          </a:prstGeom>
        </p:spPr>
      </p:pic>
    </p:spTree>
    <p:extLst>
      <p:ext uri="{BB962C8B-B14F-4D97-AF65-F5344CB8AC3E}">
        <p14:creationId xmlns:p14="http://schemas.microsoft.com/office/powerpoint/2010/main" val="746531459"/>
      </p:ext>
    </p:extLst>
  </p:cSld>
  <p:clrMap bg1="lt1" tx1="dk1" bg2="lt2" tx2="dk2" accent1="accent1" accent2="accent2" accent3="accent3" accent4="accent4" accent5="accent5" accent6="accent6" hlink="hlink" folHlink="folHlink"/>
  <p:sldLayoutIdLst>
    <p:sldLayoutId id="2147483758" r:id="rId1"/>
    <p:sldLayoutId id="2147483765" r:id="rId2"/>
    <p:sldLayoutId id="2147483759" r:id="rId3"/>
    <p:sldLayoutId id="2147483766" r:id="rId4"/>
    <p:sldLayoutId id="2147483760" r:id="rId5"/>
    <p:sldLayoutId id="2147483761" r:id="rId6"/>
    <p:sldLayoutId id="2147483762" r:id="rId7"/>
    <p:sldLayoutId id="2147483763" r:id="rId8"/>
    <p:sldLayoutId id="2147483764" r:id="rId9"/>
    <p:sldLayoutId id="2147483767" r:id="rId10"/>
    <p:sldLayoutId id="2147483768" r:id="rId11"/>
    <p:sldLayoutId id="2147483769" r:id="rId12"/>
    <p:sldLayoutId id="2147483770" r:id="rId13"/>
    <p:sldLayoutId id="2147483771" r:id="rId14"/>
    <p:sldLayoutId id="2147483772" r:id="rId15"/>
    <p:sldLayoutId id="2147483773" r:id="rId16"/>
    <p:sldLayoutId id="2147483774" r:id="rId17"/>
    <p:sldLayoutId id="2147483775" r:id="rId18"/>
    <p:sldLayoutId id="2147483776" r:id="rId19"/>
    <p:sldLayoutId id="2147483777" r:id="rId20"/>
    <p:sldLayoutId id="2147483778" r:id="rId21"/>
    <p:sldLayoutId id="2147483779" r:id="rId22"/>
    <p:sldLayoutId id="2147483780" r:id="rId23"/>
    <p:sldLayoutId id="2147483781" r:id="rId24"/>
    <p:sldLayoutId id="2147483782" r:id="rId25"/>
    <p:sldLayoutId id="2147483783" r:id="rId26"/>
    <p:sldLayoutId id="2147483784" r:id="rId27"/>
    <p:sldLayoutId id="2147483785" r:id="rId28"/>
    <p:sldLayoutId id="2147483786" r:id="rId29"/>
    <p:sldLayoutId id="2147483787" r:id="rId30"/>
    <p:sldLayoutId id="2147483788" r:id="rId31"/>
    <p:sldLayoutId id="2147483789" r:id="rId32"/>
    <p:sldLayoutId id="2147483790" r:id="rId33"/>
    <p:sldLayoutId id="2147483791" r:id="rId34"/>
    <p:sldLayoutId id="2147483792" r:id="rId35"/>
    <p:sldLayoutId id="2147483793" r:id="rId36"/>
    <p:sldLayoutId id="2147483794" r:id="rId37"/>
    <p:sldLayoutId id="2147483795" r:id="rId38"/>
    <p:sldLayoutId id="2147483796" r:id="rId39"/>
    <p:sldLayoutId id="2147483797" r:id="rId40"/>
    <p:sldLayoutId id="2147483798" r:id="rId41"/>
    <p:sldLayoutId id="2147483799" r:id="rId42"/>
    <p:sldLayoutId id="2147483800" r:id="rId43"/>
    <p:sldLayoutId id="2147483801" r:id="rId44"/>
    <p:sldLayoutId id="2147483802" r:id="rId45"/>
    <p:sldLayoutId id="2147483803" r:id="rId46"/>
    <p:sldLayoutId id="2147483804" r:id="rId47"/>
    <p:sldLayoutId id="2147483805" r:id="rId48"/>
    <p:sldLayoutId id="2147483806" r:id="rId49"/>
    <p:sldLayoutId id="2147483807" r:id="rId50"/>
    <p:sldLayoutId id="2147483808" r:id="rId51"/>
    <p:sldLayoutId id="2147483809" r:id="rId52"/>
    <p:sldLayoutId id="2147483810" r:id="rId53"/>
    <p:sldLayoutId id="2147483811" r:id="rId54"/>
    <p:sldLayoutId id="2147483812" r:id="rId55"/>
    <p:sldLayoutId id="2147483813" r:id="rId56"/>
    <p:sldLayoutId id="2147483814" r:id="rId57"/>
    <p:sldLayoutId id="2147483815" r:id="rId58"/>
    <p:sldLayoutId id="2147483833" r:id="rId59"/>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bg object 17">
            <a:extLst>
              <a:ext uri="{FF2B5EF4-FFF2-40B4-BE49-F238E27FC236}">
                <a16:creationId xmlns:a16="http://schemas.microsoft.com/office/drawing/2014/main" id="{4E50032B-BF3D-4247-9160-FC50E5CB9239}"/>
              </a:ext>
            </a:extLst>
          </p:cNvPr>
          <p:cNvSpPr/>
          <p:nvPr userDrawn="1"/>
        </p:nvSpPr>
        <p:spPr>
          <a:xfrm>
            <a:off x="0" y="6237312"/>
            <a:ext cx="12192000" cy="620693"/>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a:p>
        </p:txBody>
      </p:sp>
      <p:pic>
        <p:nvPicPr>
          <p:cNvPr id="4" name="Picture 3">
            <a:extLst>
              <a:ext uri="{FF2B5EF4-FFF2-40B4-BE49-F238E27FC236}">
                <a16:creationId xmlns:a16="http://schemas.microsoft.com/office/drawing/2014/main" id="{C8F462C3-327C-4A79-B711-BDAC5200FBFB}"/>
              </a:ext>
            </a:extLst>
          </p:cNvPr>
          <p:cNvPicPr>
            <a:picLocks noChangeAspect="1"/>
          </p:cNvPicPr>
          <p:nvPr userDrawn="1"/>
        </p:nvPicPr>
        <p:blipFill>
          <a:blip r:embed="rId18"/>
          <a:stretch>
            <a:fillRect/>
          </a:stretch>
        </p:blipFill>
        <p:spPr>
          <a:xfrm>
            <a:off x="10776520" y="6378546"/>
            <a:ext cx="1210692" cy="359611"/>
          </a:xfrm>
          <a:prstGeom prst="rect">
            <a:avLst/>
          </a:prstGeom>
        </p:spPr>
      </p:pic>
    </p:spTree>
    <p:extLst>
      <p:ext uri="{BB962C8B-B14F-4D97-AF65-F5344CB8AC3E}">
        <p14:creationId xmlns:p14="http://schemas.microsoft.com/office/powerpoint/2010/main" val="317475845"/>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 id="2147483829" r:id="rId13"/>
    <p:sldLayoutId id="2147483830" r:id="rId14"/>
    <p:sldLayoutId id="2147483831" r:id="rId15"/>
    <p:sldLayoutId id="2147483832" r:id="rId16"/>
  </p:sldLayoutIdLst>
  <p:txStyles>
    <p:titleStyle>
      <a:lvl1pPr eaLnBrk="1" hangingPunct="1">
        <a:defRPr baseline="0">
          <a:latin typeface="+mj-lt"/>
          <a:ea typeface="+mj-ea"/>
          <a:cs typeface="+mj-cs"/>
        </a:defRPr>
      </a:lvl1pPr>
    </p:titleStyle>
    <p:bodyStyle>
      <a:lvl1pPr marL="0" eaLnBrk="1" hangingPunct="1">
        <a:defRPr baseline="0">
          <a:solidFill>
            <a:schemeClr val="tx1">
              <a:lumMod val="85000"/>
              <a:lumOff val="15000"/>
            </a:schemeClr>
          </a:solidFill>
          <a:latin typeface="+mn-lt"/>
          <a:ea typeface="+mn-ea"/>
          <a:cs typeface="+mn-cs"/>
        </a:defRPr>
      </a:lvl1pPr>
      <a:lvl2pPr marL="321457" eaLnBrk="1" hangingPunct="1">
        <a:defRPr>
          <a:latin typeface="+mn-lt"/>
          <a:ea typeface="+mn-ea"/>
          <a:cs typeface="+mn-cs"/>
        </a:defRPr>
      </a:lvl2pPr>
      <a:lvl3pPr marL="642915" eaLnBrk="1" hangingPunct="1">
        <a:defRPr>
          <a:latin typeface="+mn-lt"/>
          <a:ea typeface="+mn-ea"/>
          <a:cs typeface="+mn-cs"/>
        </a:defRPr>
      </a:lvl3pPr>
      <a:lvl4pPr marL="964372" eaLnBrk="1" hangingPunct="1">
        <a:defRPr>
          <a:latin typeface="+mn-lt"/>
          <a:ea typeface="+mn-ea"/>
          <a:cs typeface="+mn-cs"/>
        </a:defRPr>
      </a:lvl4pPr>
      <a:lvl5pPr marL="1285829" eaLnBrk="1" hangingPunct="1">
        <a:defRPr>
          <a:latin typeface="+mn-lt"/>
          <a:ea typeface="+mn-ea"/>
          <a:cs typeface="+mn-cs"/>
        </a:defRPr>
      </a:lvl5pPr>
      <a:lvl6pPr marL="1607287" eaLnBrk="1" hangingPunct="1">
        <a:defRPr>
          <a:latin typeface="+mn-lt"/>
          <a:ea typeface="+mn-ea"/>
          <a:cs typeface="+mn-cs"/>
        </a:defRPr>
      </a:lvl6pPr>
      <a:lvl7pPr marL="1928744" eaLnBrk="1" hangingPunct="1">
        <a:defRPr>
          <a:latin typeface="+mn-lt"/>
          <a:ea typeface="+mn-ea"/>
          <a:cs typeface="+mn-cs"/>
        </a:defRPr>
      </a:lvl7pPr>
      <a:lvl8pPr marL="2250201" eaLnBrk="1" hangingPunct="1">
        <a:defRPr>
          <a:latin typeface="+mn-lt"/>
          <a:ea typeface="+mn-ea"/>
          <a:cs typeface="+mn-cs"/>
        </a:defRPr>
      </a:lvl8pPr>
      <a:lvl9pPr marL="2571659" eaLnBrk="1" hangingPunct="1">
        <a:defRPr>
          <a:latin typeface="+mn-lt"/>
          <a:ea typeface="+mn-ea"/>
          <a:cs typeface="+mn-cs"/>
        </a:defRPr>
      </a:lvl9pPr>
    </p:bodyStyle>
    <p:otherStyle>
      <a:lvl1pPr marL="0" eaLnBrk="1" hangingPunct="1">
        <a:defRPr>
          <a:latin typeface="+mn-lt"/>
          <a:ea typeface="+mn-ea"/>
          <a:cs typeface="+mn-cs"/>
        </a:defRPr>
      </a:lvl1pPr>
      <a:lvl2pPr marL="321457" eaLnBrk="1" hangingPunct="1">
        <a:defRPr>
          <a:latin typeface="+mn-lt"/>
          <a:ea typeface="+mn-ea"/>
          <a:cs typeface="+mn-cs"/>
        </a:defRPr>
      </a:lvl2pPr>
      <a:lvl3pPr marL="642915" eaLnBrk="1" hangingPunct="1">
        <a:defRPr>
          <a:latin typeface="+mn-lt"/>
          <a:ea typeface="+mn-ea"/>
          <a:cs typeface="+mn-cs"/>
        </a:defRPr>
      </a:lvl3pPr>
      <a:lvl4pPr marL="964372" eaLnBrk="1" hangingPunct="1">
        <a:defRPr>
          <a:latin typeface="+mn-lt"/>
          <a:ea typeface="+mn-ea"/>
          <a:cs typeface="+mn-cs"/>
        </a:defRPr>
      </a:lvl4pPr>
      <a:lvl5pPr marL="1285829" eaLnBrk="1" hangingPunct="1">
        <a:defRPr>
          <a:latin typeface="+mn-lt"/>
          <a:ea typeface="+mn-ea"/>
          <a:cs typeface="+mn-cs"/>
        </a:defRPr>
      </a:lvl5pPr>
      <a:lvl6pPr marL="1607287" eaLnBrk="1" hangingPunct="1">
        <a:defRPr>
          <a:latin typeface="+mn-lt"/>
          <a:ea typeface="+mn-ea"/>
          <a:cs typeface="+mn-cs"/>
        </a:defRPr>
      </a:lvl6pPr>
      <a:lvl7pPr marL="1928744" eaLnBrk="1" hangingPunct="1">
        <a:defRPr>
          <a:latin typeface="+mn-lt"/>
          <a:ea typeface="+mn-ea"/>
          <a:cs typeface="+mn-cs"/>
        </a:defRPr>
      </a:lvl7pPr>
      <a:lvl8pPr marL="2250201" eaLnBrk="1" hangingPunct="1">
        <a:defRPr>
          <a:latin typeface="+mn-lt"/>
          <a:ea typeface="+mn-ea"/>
          <a:cs typeface="+mn-cs"/>
        </a:defRPr>
      </a:lvl8pPr>
      <a:lvl9pPr marL="2571659"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caritas.org.au/resources/school-resources/?audience=Lower+Primary+%28F-2%29&amp;audience=Middle+Primary+%28Y3-4%29&amp;audience=Upper+Primary+%28Y5-6%29&amp;resourceTopics=Indigenous+Peoples" TargetMode="External"/><Relationship Id="rId2" Type="http://schemas.openxmlformats.org/officeDocument/2006/relationships/notesSlide" Target="../notesSlides/notesSlide1.xml"/><Relationship Id="rId1" Type="http://schemas.openxmlformats.org/officeDocument/2006/relationships/slideLayout" Target="../slideLayouts/slideLayout69.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53.xml"/></Relationships>
</file>

<file path=ppt/slides/_rels/slide11.xml.rels><?xml version="1.0" encoding="UTF-8" standalone="yes"?>
<Relationships xmlns="http://schemas.openxmlformats.org/package/2006/relationships"><Relationship Id="rId3" Type="http://schemas.openxmlformats.org/officeDocument/2006/relationships/hyperlink" Target="http://www.google.com.au/search?hl=en&amp;biw=1899&amp;bih=871&amp;tbm=isch&amp;sa=1&amp;q=aboriginal+paintings+symbols&amp;oq=aboriginal++paintings&amp;aq=6&amp;aqi=g10&amp;aql=&amp;gs_sm=c&amp;gs_upl=20186l20186l0l1l1l0l0l0l0l296l296l2-1l1&amp;surl=1" TargetMode="External"/><Relationship Id="rId2" Type="http://schemas.openxmlformats.org/officeDocument/2006/relationships/notesSlide" Target="../notesSlides/notesSlide11.xml"/><Relationship Id="rId1" Type="http://schemas.openxmlformats.org/officeDocument/2006/relationships/slideLayout" Target="../slideLayouts/slideLayout72.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c212IGkMC2U" TargetMode="External"/><Relationship Id="rId7"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72.xml"/><Relationship Id="rId6" Type="http://schemas.openxmlformats.org/officeDocument/2006/relationships/image" Target="../media/image11.emf"/><Relationship Id="rId5" Type="http://schemas.openxmlformats.org/officeDocument/2006/relationships/hyperlink" Target="https://www.aboriginalchildrensday.com.au/wp-content/uploads/2020/06/CDActivitySheet-clapsticks.pdf" TargetMode="External"/><Relationship Id="rId4" Type="http://schemas.openxmlformats.org/officeDocument/2006/relationships/hyperlink" Target="https://www.youtube.com/watch?v=PT0gaAmiSNw"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U2vzsSmqGg8" TargetMode="External"/><Relationship Id="rId2" Type="http://schemas.openxmlformats.org/officeDocument/2006/relationships/notesSlide" Target="../notesSlides/notesSlide13.xml"/><Relationship Id="rId1" Type="http://schemas.openxmlformats.org/officeDocument/2006/relationships/slideLayout" Target="../slideLayouts/slideLayout72.xml"/><Relationship Id="rId6" Type="http://schemas.openxmlformats.org/officeDocument/2006/relationships/image" Target="../media/image13.jpeg"/><Relationship Id="rId5" Type="http://schemas.openxmlformats.org/officeDocument/2006/relationships/image" Target="../media/image11.emf"/><Relationship Id="rId4" Type="http://schemas.openxmlformats.org/officeDocument/2006/relationships/hyperlink" Target="https://www.youtube.com/watch?v=zxnra4q1ElA" TargetMode="External"/></Relationships>
</file>

<file path=ppt/slides/_rels/slide14.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72.xml"/><Relationship Id="rId6" Type="http://schemas.microsoft.com/office/2007/relationships/hdphoto" Target="../media/hdphoto4.wdp"/><Relationship Id="rId5" Type="http://schemas.openxmlformats.org/officeDocument/2006/relationships/image" Target="../media/image15.png"/><Relationship Id="rId10" Type="http://schemas.microsoft.com/office/2007/relationships/hdphoto" Target="../media/hdphoto6.wdp"/><Relationship Id="rId4" Type="http://schemas.microsoft.com/office/2007/relationships/hdphoto" Target="../media/hdphoto3.wdp"/><Relationship Id="rId9"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hyperlink" Target="https://www.abcfoundation.org.au/" TargetMode="External"/><Relationship Id="rId2" Type="http://schemas.openxmlformats.org/officeDocument/2006/relationships/notesSlide" Target="../notesSlides/notesSlide15.xml"/><Relationship Id="rId1" Type="http://schemas.openxmlformats.org/officeDocument/2006/relationships/slideLayout" Target="../slideLayouts/slideLayout72.xml"/><Relationship Id="rId6" Type="http://schemas.openxmlformats.org/officeDocument/2006/relationships/image" Target="../media/image18.jpeg"/><Relationship Id="rId5" Type="http://schemas.openxmlformats.org/officeDocument/2006/relationships/hyperlink" Target="https://www.youtube.com/watch?v=sJLzEgIgeUo" TargetMode="External"/><Relationship Id="rId4" Type="http://schemas.openxmlformats.org/officeDocument/2006/relationships/image" Target="../media/image11.emf"/></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72.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72.xml"/><Relationship Id="rId6" Type="http://schemas.openxmlformats.org/officeDocument/2006/relationships/image" Target="../media/image11.emf"/><Relationship Id="rId5" Type="http://schemas.openxmlformats.org/officeDocument/2006/relationships/hyperlink" Target="https://ulurustatement.org/the-statement/" TargetMode="External"/><Relationship Id="rId4" Type="http://schemas.openxmlformats.org/officeDocument/2006/relationships/hyperlink" Target="https://ulurustatement.org/"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72.xml"/><Relationship Id="rId4" Type="http://schemas.openxmlformats.org/officeDocument/2006/relationships/hyperlink" Target="https://ulurustatement.org/"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youtube.com/watch?v=MEqbxdtS13Q" TargetMode="External"/><Relationship Id="rId2" Type="http://schemas.openxmlformats.org/officeDocument/2006/relationships/notesSlide" Target="../notesSlides/notesSlide19.xml"/><Relationship Id="rId1" Type="http://schemas.openxmlformats.org/officeDocument/2006/relationships/slideLayout" Target="../slideLayouts/slideLayout72.xml"/><Relationship Id="rId6" Type="http://schemas.openxmlformats.org/officeDocument/2006/relationships/hyperlink" Target="https://www.hardiegrant.com/au/publishing/bookfinder/book/finding-our-heart-by-thomas-mayor/9781741177176" TargetMode="External"/><Relationship Id="rId5" Type="http://schemas.openxmlformats.org/officeDocument/2006/relationships/image" Target="../media/image11.emf"/><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8" Type="http://schemas.openxmlformats.org/officeDocument/2006/relationships/hyperlink" Target="https://v9.australiancurriculum.edu.au/teacher-resources/understand-this-learning-area/humanities-and-social-sciences" TargetMode="External"/><Relationship Id="rId3" Type="http://schemas.openxmlformats.org/officeDocument/2006/relationships/hyperlink" Target="https://v9.australiancurriculum.edu.au/" TargetMode="External"/><Relationship Id="rId7" Type="http://schemas.openxmlformats.org/officeDocument/2006/relationships/hyperlink" Target="https://v9.australiancurriculum.edu.au/teacher-resources/understand-this-learning-area/the-arts" TargetMode="External"/><Relationship Id="rId2" Type="http://schemas.openxmlformats.org/officeDocument/2006/relationships/notesSlide" Target="../notesSlides/notesSlide2.xml"/><Relationship Id="rId1" Type="http://schemas.openxmlformats.org/officeDocument/2006/relationships/slideLayout" Target="../slideLayouts/slideLayout69.xml"/><Relationship Id="rId6" Type="http://schemas.openxmlformats.org/officeDocument/2006/relationships/hyperlink" Target="https://v9.australiancurriculum.edu.au/teacher-resources/understand-this-learning-area/english" TargetMode="External"/><Relationship Id="rId5" Type="http://schemas.openxmlformats.org/officeDocument/2006/relationships/hyperlink" Target="https://v9.australiancurriculum.edu.au/teacher-resources/understand-this-general-capability/intercultural-understanding" TargetMode="External"/><Relationship Id="rId4" Type="http://schemas.openxmlformats.org/officeDocument/2006/relationships/hyperlink" Target="https://v9.australiancurriculum.edu.au/teacher-resources/understand-this-cross-curriculum-priority/aboriginal-and-torres-strait-islander-histories-and-cultures" TargetMode="External"/><Relationship Id="rId9" Type="http://schemas.openxmlformats.org/officeDocument/2006/relationships/hyperlink" Target="https://v9.australiancurriculum.edu.au/teacher-resources/understand-this-learning-area/technologies"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0.xml"/><Relationship Id="rId1" Type="http://schemas.openxmlformats.org/officeDocument/2006/relationships/slideLayout" Target="../slideLayouts/slideLayout72.xml"/></Relationships>
</file>

<file path=ppt/slides/_rels/slide2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1.xml"/><Relationship Id="rId1" Type="http://schemas.openxmlformats.org/officeDocument/2006/relationships/slideLayout" Target="../slideLayouts/slideLayout72.xml"/><Relationship Id="rId5" Type="http://schemas.openxmlformats.org/officeDocument/2006/relationships/hyperlink" Target="https://www.youtube.com/watch?v=9QPDAIqYlbM" TargetMode="Externa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hyperlink" Target="https://www.youtube.com/watch?v=A2Uy0k2TYNs&amp;t=1s" TargetMode="External"/><Relationship Id="rId2" Type="http://schemas.openxmlformats.org/officeDocument/2006/relationships/notesSlide" Target="../notesSlides/notesSlide22.xml"/><Relationship Id="rId1" Type="http://schemas.openxmlformats.org/officeDocument/2006/relationships/slideLayout" Target="../slideLayouts/slideLayout72.xm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3.xml"/><Relationship Id="rId1" Type="http://schemas.openxmlformats.org/officeDocument/2006/relationships/slideLayout" Target="../slideLayouts/slideLayout7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72.xml"/><Relationship Id="rId4" Type="http://schemas.microsoft.com/office/2007/relationships/hdphoto" Target="../media/hdphoto7.wdp"/></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9.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59.xml"/><Relationship Id="rId5" Type="http://schemas.openxmlformats.org/officeDocument/2006/relationships/image" Target="../media/image31.png"/><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openxmlformats.org/officeDocument/2006/relationships/hyperlink" Target="https://www.caritas.org.au/complaints/" TargetMode="External"/><Relationship Id="rId2" Type="http://schemas.openxmlformats.org/officeDocument/2006/relationships/notesSlide" Target="../notesSlides/notesSlide3.xml"/><Relationship Id="rId1" Type="http://schemas.openxmlformats.org/officeDocument/2006/relationships/slideLayout" Target="../slideLayouts/slideLayout69.xml"/><Relationship Id="rId4" Type="http://schemas.openxmlformats.org/officeDocument/2006/relationships/hyperlink" Target="mailto:education@caritas.org.au"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9.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6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2.xml"/><Relationship Id="rId5" Type="http://schemas.microsoft.com/office/2007/relationships/hdphoto" Target="../media/hdphoto2.wdp"/><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hyperlink" Target="https://www.abc.net.au/education/collections/dust-echoes/" TargetMode="External"/><Relationship Id="rId7"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72.xml"/><Relationship Id="rId6" Type="http://schemas.openxmlformats.org/officeDocument/2006/relationships/hyperlink" Target="http://www.abc.net.au/dustechoes/dustEchoesFlash.htm" TargetMode="External"/><Relationship Id="rId5" Type="http://schemas.openxmlformats.org/officeDocument/2006/relationships/hyperlink" Target="https://www.biblegateway.com/passage/?search=Genesis+1&amp;version=NRSVCE" TargetMode="External"/><Relationship Id="rId4" Type="http://schemas.openxmlformats.org/officeDocument/2006/relationships/hyperlink" Target="https://www.djilpinarts.org.au/"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23874" y="1578054"/>
            <a:ext cx="11221657" cy="4422696"/>
          </a:xfrm>
        </p:spPr>
        <p:txBody>
          <a:bodyPr lIns="91440" tIns="45720" rIns="91440" bIns="45720" anchor="t"/>
          <a:lstStyle/>
          <a:p>
            <a:pPr>
              <a:lnSpc>
                <a:spcPct val="114000"/>
              </a:lnSpc>
              <a:spcAft>
                <a:spcPts val="1200"/>
              </a:spcAft>
              <a:tabLst>
                <a:tab pos="3227388" algn="l"/>
              </a:tabLst>
            </a:pPr>
            <a:r>
              <a:rPr lang="en-AU" sz="1400" b="1">
                <a:latin typeface="Arial"/>
                <a:ea typeface="Roboto Light"/>
                <a:cs typeface="Arial"/>
              </a:rPr>
              <a:t>This resource focuses on celebrating aspects of First Nations Australian Cultures. </a:t>
            </a:r>
            <a:r>
              <a:rPr lang="en-AU" sz="1400">
                <a:latin typeface="Arial"/>
                <a:ea typeface="Roboto Light"/>
                <a:cs typeface="Arial"/>
              </a:rPr>
              <a:t>Other related resources, including about human rights issues faced by First Nations Peoples today, can be found </a:t>
            </a:r>
            <a:r>
              <a:rPr lang="en-AU" sz="1400">
                <a:solidFill>
                  <a:srgbClr val="0070C0"/>
                </a:solidFill>
                <a:latin typeface="Arial"/>
                <a:ea typeface="Roboto Light"/>
                <a:cs typeface="Arial"/>
                <a:hlinkClick r:id="rId3">
                  <a:extLst>
                    <a:ext uri="{A12FA001-AC4F-418D-AE19-62706E023703}">
                      <ahyp:hlinkClr xmlns:ahyp="http://schemas.microsoft.com/office/drawing/2018/hyperlinkcolor" val="tx"/>
                    </a:ext>
                  </a:extLst>
                </a:hlinkClick>
              </a:rPr>
              <a:t>here</a:t>
            </a:r>
            <a:r>
              <a:rPr lang="en-AU" sz="1400">
                <a:latin typeface="Arial"/>
                <a:ea typeface="Roboto Light"/>
                <a:cs typeface="Arial"/>
              </a:rPr>
              <a:t>. </a:t>
            </a:r>
          </a:p>
          <a:p>
            <a:pPr>
              <a:lnSpc>
                <a:spcPct val="114000"/>
              </a:lnSpc>
              <a:spcAft>
                <a:spcPts val="1200"/>
              </a:spcAft>
              <a:tabLst>
                <a:tab pos="3227388" algn="l"/>
              </a:tabLst>
            </a:pPr>
            <a:r>
              <a:rPr lang="en-AU" altLang="en-US" sz="1400">
                <a:latin typeface="Arial"/>
                <a:ea typeface="Roboto Light"/>
                <a:cs typeface="Arial"/>
              </a:rPr>
              <a:t>This </a:t>
            </a:r>
            <a:r>
              <a:rPr lang="en-AU" altLang="en-US" sz="1400" i="1">
                <a:latin typeface="Arial"/>
                <a:ea typeface="Roboto Light"/>
                <a:cs typeface="Arial"/>
              </a:rPr>
              <a:t>Celebrating First Nations Cultures </a:t>
            </a:r>
            <a:r>
              <a:rPr lang="en-AU" altLang="en-US" sz="1400">
                <a:latin typeface="Arial"/>
                <a:ea typeface="Roboto Light"/>
                <a:cs typeface="Arial"/>
              </a:rPr>
              <a:t>PowerPoint slide deck is intended as a </a:t>
            </a:r>
            <a:r>
              <a:rPr lang="en-AU" altLang="en-US" sz="1400" b="1">
                <a:latin typeface="Arial"/>
                <a:ea typeface="Roboto Light"/>
                <a:cs typeface="Arial"/>
              </a:rPr>
              <a:t>classroom presentation </a:t>
            </a:r>
            <a:r>
              <a:rPr lang="en-AU" altLang="en-US" sz="1400">
                <a:latin typeface="Arial"/>
                <a:ea typeface="Roboto Light"/>
                <a:cs typeface="Arial"/>
              </a:rPr>
              <a:t>to students. The accompanying </a:t>
            </a:r>
            <a:r>
              <a:rPr lang="en-AU" altLang="en-US" sz="1400" b="1">
                <a:latin typeface="Arial"/>
                <a:cs typeface="Arial"/>
              </a:rPr>
              <a:t>Teacher's Notes PDF </a:t>
            </a:r>
            <a:r>
              <a:rPr lang="en-AU" altLang="en-US" sz="1400">
                <a:latin typeface="Arial"/>
                <a:ea typeface="Roboto Light"/>
                <a:cs typeface="Arial"/>
              </a:rPr>
              <a:t>contains full </a:t>
            </a:r>
            <a:r>
              <a:rPr lang="en-AU" altLang="en-US" sz="1400" b="1">
                <a:latin typeface="Arial"/>
                <a:ea typeface="Roboto Light"/>
                <a:cs typeface="Arial"/>
              </a:rPr>
              <a:t>Curriculum Links </a:t>
            </a:r>
            <a:r>
              <a:rPr lang="en-AU" altLang="en-US" sz="1400">
                <a:latin typeface="Arial"/>
                <a:ea typeface="Roboto Light"/>
                <a:cs typeface="Arial"/>
              </a:rPr>
              <a:t>for each theme. It also identifies the stage of the </a:t>
            </a:r>
            <a:r>
              <a:rPr lang="en-AU" altLang="en-US" sz="1400" b="1">
                <a:latin typeface="Arial"/>
                <a:ea typeface="Roboto Light"/>
                <a:cs typeface="Arial"/>
              </a:rPr>
              <a:t>SEE – JUDGE – ACT – PRAY</a:t>
            </a:r>
            <a:r>
              <a:rPr lang="en-AU" altLang="en-US" sz="1400">
                <a:latin typeface="Arial"/>
                <a:ea typeface="Roboto Light"/>
                <a:cs typeface="Arial"/>
              </a:rPr>
              <a:t> learning inquiry cycle used in Caritas Australia’s education resources. </a:t>
            </a:r>
          </a:p>
          <a:p>
            <a:r>
              <a:rPr lang="en-AU" altLang="en-US" sz="1400">
                <a:latin typeface="Arial"/>
                <a:ea typeface="Roboto Light"/>
                <a:cs typeface="Arial"/>
              </a:rPr>
              <a:t>We use several terms when referring to Aboriginal and Torres Strait Islander People, including First Nations Peoples and First Australians. This choice is informed by the language of the Australian Curriculum and the preference of Caritas Australia’s First Australian program partners. </a:t>
            </a:r>
          </a:p>
          <a:p>
            <a:endParaRPr lang="en-AU" altLang="en-US" sz="1400">
              <a:latin typeface="Arial"/>
              <a:ea typeface="Roboto Light"/>
              <a:cs typeface="Arial"/>
            </a:endParaRPr>
          </a:p>
          <a:p>
            <a:pPr>
              <a:lnSpc>
                <a:spcPct val="114000"/>
              </a:lnSpc>
              <a:spcAft>
                <a:spcPts val="1200"/>
              </a:spcAft>
              <a:tabLst>
                <a:tab pos="3227388" algn="l"/>
              </a:tabLst>
            </a:pPr>
            <a:r>
              <a:rPr lang="en-AU" altLang="en-US" sz="1400">
                <a:latin typeface="Arial"/>
                <a:ea typeface="Roboto Light"/>
                <a:cs typeface="Arial"/>
              </a:rPr>
              <a:t>It is our hope that you will take part or all of the slides and use them in a way that best suits your purposes. As such, the slides are editable so that the content, case studies and tools included in this resource remain flexible for teachers and students to use in classroom instruction, independent student research or presentations. If you do edit this presentation, please ensure content and photos from this resource remain with the appropriate credit to Caritas Australia and the photographers. </a:t>
            </a:r>
            <a:endParaRPr lang="en-AU" altLang="en-US" sz="1400"/>
          </a:p>
          <a:p>
            <a:pPr>
              <a:lnSpc>
                <a:spcPct val="114000"/>
              </a:lnSpc>
              <a:spcAft>
                <a:spcPts val="1200"/>
              </a:spcAft>
            </a:pPr>
            <a:r>
              <a:rPr lang="en-AU" altLang="en-US" sz="1400" b="1">
                <a:latin typeface="Arial"/>
                <a:cs typeface="Arial"/>
              </a:rPr>
              <a:t>This presentation is most useful in ‘Presenter Mode’ where slides can be seen alongside the content in the Notes section.</a:t>
            </a:r>
          </a:p>
          <a:p>
            <a:pPr algn="l" rtl="0">
              <a:lnSpc>
                <a:spcPct val="114000"/>
              </a:lnSpc>
              <a:spcAft>
                <a:spcPts val="1200"/>
              </a:spcAft>
            </a:pPr>
            <a:endParaRPr lang="en-AU" altLang="en-US" sz="1000">
              <a:latin typeface="Arial"/>
              <a:ea typeface="Roboto Light"/>
              <a:cs typeface="Arial"/>
            </a:endParaRPr>
          </a:p>
          <a:p>
            <a:pPr algn="l" rtl="0">
              <a:lnSpc>
                <a:spcPct val="114000"/>
              </a:lnSpc>
              <a:spcAft>
                <a:spcPts val="1200"/>
              </a:spcAft>
            </a:pPr>
            <a:r>
              <a:rPr lang="en-AU" altLang="en-US" sz="1000">
                <a:latin typeface="Arial"/>
                <a:ea typeface="Roboto Light"/>
                <a:cs typeface="Arial"/>
              </a:rPr>
              <a:t>This resource was updated in March 2023 by Dr Rebekah Pryor, Nicole </a:t>
            </a:r>
            <a:r>
              <a:rPr lang="en-AU" altLang="en-US" sz="1000" err="1">
                <a:latin typeface="Arial"/>
                <a:ea typeface="Roboto Light"/>
                <a:cs typeface="Arial"/>
              </a:rPr>
              <a:t>Dobrohotoff</a:t>
            </a:r>
            <a:r>
              <a:rPr lang="en-AU" altLang="en-US" sz="1000">
                <a:latin typeface="Arial"/>
                <a:ea typeface="Roboto Light"/>
                <a:cs typeface="Arial"/>
              </a:rPr>
              <a:t>, Kiri Olsen and Christine </a:t>
            </a:r>
            <a:r>
              <a:rPr lang="en-AU" altLang="en-US" sz="1000" err="1">
                <a:latin typeface="Arial"/>
                <a:ea typeface="Roboto Light"/>
                <a:cs typeface="Arial"/>
              </a:rPr>
              <a:t>Rhazi</a:t>
            </a:r>
            <a:r>
              <a:rPr lang="en-AU" altLang="en-US" sz="1000">
                <a:latin typeface="Arial"/>
                <a:ea typeface="Roboto Light"/>
                <a:cs typeface="Arial"/>
              </a:rPr>
              <a:t>, Caritas Australia.</a:t>
            </a:r>
          </a:p>
          <a:p>
            <a:pPr>
              <a:lnSpc>
                <a:spcPct val="114000"/>
              </a:lnSpc>
              <a:spcAft>
                <a:spcPts val="1200"/>
              </a:spcAft>
            </a:pPr>
            <a:endParaRPr lang="en-AU" altLang="en-US" sz="1400" b="1"/>
          </a:p>
          <a:p>
            <a:pPr>
              <a:lnSpc>
                <a:spcPct val="114000"/>
              </a:lnSpc>
              <a:spcAft>
                <a:spcPts val="1200"/>
              </a:spcAft>
            </a:pPr>
            <a:endParaRPr lang="en-AU" altLang="en-US" sz="1400" b="1">
              <a:latin typeface="Arial" panose="020B0604020202020204" pitchFamily="34" charset="0"/>
              <a:cs typeface="Arial" panose="020B0604020202020204" pitchFamily="34" charset="0"/>
            </a:endParaRPr>
          </a:p>
        </p:txBody>
      </p:sp>
      <p:sp>
        <p:nvSpPr>
          <p:cNvPr id="7" name="Title 4">
            <a:extLst>
              <a:ext uri="{FF2B5EF4-FFF2-40B4-BE49-F238E27FC236}">
                <a16:creationId xmlns:a16="http://schemas.microsoft.com/office/drawing/2014/main" id="{3CA24DDC-555B-4290-AB6C-4845466761EF}"/>
              </a:ext>
            </a:extLst>
          </p:cNvPr>
          <p:cNvSpPr txBox="1">
            <a:spLocks/>
          </p:cNvSpPr>
          <p:nvPr/>
        </p:nvSpPr>
        <p:spPr>
          <a:xfrm>
            <a:off x="567529" y="334863"/>
            <a:ext cx="8861283" cy="562570"/>
          </a:xfrm>
          <a:prstGeom prst="rect">
            <a:avLst/>
          </a:prstGeom>
        </p:spPr>
        <p:txBody>
          <a:bodyPr anchor="ctr"/>
          <a:lstStyle>
            <a:lvl1pPr eaLnBrk="1" hangingPunct="1">
              <a:defRPr sz="2672" b="1" baseline="0">
                <a:solidFill>
                  <a:schemeClr val="tx1">
                    <a:lumMod val="75000"/>
                    <a:lumOff val="25000"/>
                  </a:schemeClr>
                </a:solidFill>
                <a:latin typeface="Arial" panose="020B0604020202020204" pitchFamily="34" charset="0"/>
                <a:ea typeface="+mj-ea"/>
                <a:cs typeface="Arial" panose="020B0604020202020204" pitchFamily="34" charset="0"/>
              </a:defRPr>
            </a:lvl1pPr>
          </a:lstStyle>
          <a:p>
            <a:pPr defTabSz="914400"/>
            <a:r>
              <a:rPr lang="en-US" sz="4000" kern="0"/>
              <a:t>HOW TO USE THIS RESOURCE</a:t>
            </a:r>
            <a:endParaRPr lang="en-AU" sz="4000" kern="0"/>
          </a:p>
        </p:txBody>
      </p:sp>
    </p:spTree>
    <p:extLst>
      <p:ext uri="{BB962C8B-B14F-4D97-AF65-F5344CB8AC3E}">
        <p14:creationId xmlns:p14="http://schemas.microsoft.com/office/powerpoint/2010/main" val="34514000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A woman, Janice, smiles as she stands near a lake surrounded by a tall, rocky outcrop.">
            <a:extLst>
              <a:ext uri="{FF2B5EF4-FFF2-40B4-BE49-F238E27FC236}">
                <a16:creationId xmlns:a16="http://schemas.microsoft.com/office/drawing/2014/main" id="{A1BC63F4-ED1F-4673-9B3C-F81561ADA7D8}"/>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0" y="0"/>
            <a:ext cx="12192000" cy="6254496"/>
          </a:xfrm>
        </p:spPr>
      </p:pic>
      <p:sp>
        <p:nvSpPr>
          <p:cNvPr id="5" name="Round Diagonal Corner Rectangle 1">
            <a:extLst>
              <a:ext uri="{FF2B5EF4-FFF2-40B4-BE49-F238E27FC236}">
                <a16:creationId xmlns:a16="http://schemas.microsoft.com/office/drawing/2014/main" id="{D1CCBB70-F022-49A9-A8E7-6BA9C2467E05}"/>
              </a:ext>
            </a:extLst>
          </p:cNvPr>
          <p:cNvSpPr>
            <a:spLocks noChangeAspect="1"/>
          </p:cNvSpPr>
          <p:nvPr/>
        </p:nvSpPr>
        <p:spPr>
          <a:xfrm rot="16200000">
            <a:off x="8820860" y="-1146150"/>
            <a:ext cx="1309807" cy="4642305"/>
          </a:xfrm>
          <a:prstGeom prst="round2Diag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Title 2">
            <a:extLst>
              <a:ext uri="{FF2B5EF4-FFF2-40B4-BE49-F238E27FC236}">
                <a16:creationId xmlns:a16="http://schemas.microsoft.com/office/drawing/2014/main" id="{7E7875A6-D030-4356-8215-FE23A92BAA7D}"/>
              </a:ext>
            </a:extLst>
          </p:cNvPr>
          <p:cNvSpPr>
            <a:spLocks noGrp="1"/>
          </p:cNvSpPr>
          <p:nvPr>
            <p:ph type="title"/>
          </p:nvPr>
        </p:nvSpPr>
        <p:spPr>
          <a:xfrm>
            <a:off x="7257392" y="740537"/>
            <a:ext cx="4436745" cy="868932"/>
          </a:xfrm>
        </p:spPr>
        <p:txBody>
          <a:bodyPr/>
          <a:lstStyle/>
          <a:p>
            <a:pPr algn="ctr"/>
            <a:r>
              <a:rPr lang="en-US" sz="3200">
                <a:solidFill>
                  <a:srgbClr val="0C244C"/>
                </a:solidFill>
              </a:rPr>
              <a:t>JANICE’s STORY</a:t>
            </a:r>
          </a:p>
        </p:txBody>
      </p:sp>
      <p:sp>
        <p:nvSpPr>
          <p:cNvPr id="6" name="Text Placeholder 5">
            <a:extLst>
              <a:ext uri="{FF2B5EF4-FFF2-40B4-BE49-F238E27FC236}">
                <a16:creationId xmlns:a16="http://schemas.microsoft.com/office/drawing/2014/main" id="{5FB00FDE-6234-4789-A81B-688242FB344A}"/>
              </a:ext>
            </a:extLst>
          </p:cNvPr>
          <p:cNvSpPr>
            <a:spLocks noGrp="1"/>
          </p:cNvSpPr>
          <p:nvPr>
            <p:ph type="body" sz="quarter" idx="11"/>
          </p:nvPr>
        </p:nvSpPr>
        <p:spPr>
          <a:xfrm>
            <a:off x="7257392" y="5939330"/>
            <a:ext cx="4847861" cy="247722"/>
          </a:xfrm>
        </p:spPr>
        <p:txBody>
          <a:bodyPr/>
          <a:lstStyle/>
          <a:p>
            <a:r>
              <a:rPr lang="en-US" sz="900"/>
              <a:t>Photo: Richard Wainwright/Caritas Australia</a:t>
            </a:r>
            <a:endParaRPr lang="en-AU" sz="900"/>
          </a:p>
        </p:txBody>
      </p:sp>
    </p:spTree>
    <p:extLst>
      <p:ext uri="{BB962C8B-B14F-4D97-AF65-F5344CB8AC3E}">
        <p14:creationId xmlns:p14="http://schemas.microsoft.com/office/powerpoint/2010/main" val="36145418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73642" y="1419198"/>
            <a:ext cx="7540547" cy="3095652"/>
          </a:xfrm>
        </p:spPr>
        <p:txBody>
          <a:bodyPr lIns="91440" tIns="45720" rIns="91440" bIns="45720" anchor="t"/>
          <a:lstStyle/>
          <a:p>
            <a:pPr>
              <a:spcAft>
                <a:spcPts val="600"/>
              </a:spcAft>
            </a:pPr>
            <a:r>
              <a:rPr lang="en-AU" sz="2800">
                <a:latin typeface="Arial"/>
                <a:cs typeface="Arial"/>
              </a:rPr>
              <a:t>Painting is an ancient way to communicate. </a:t>
            </a:r>
            <a:endParaRPr lang="en-AU" sz="2800"/>
          </a:p>
          <a:p>
            <a:pPr>
              <a:spcAft>
                <a:spcPts val="600"/>
              </a:spcAft>
            </a:pPr>
            <a:r>
              <a:rPr lang="en-AU" sz="2800">
                <a:latin typeface="Arial"/>
                <a:cs typeface="Arial"/>
              </a:rPr>
              <a:t>First Nations Australian paintings often show a landscape or ‘</a:t>
            </a:r>
            <a:r>
              <a:rPr lang="en-AU" sz="2800" err="1">
                <a:latin typeface="Arial"/>
                <a:cs typeface="Arial"/>
              </a:rPr>
              <a:t>songline</a:t>
            </a:r>
            <a:r>
              <a:rPr lang="en-AU" sz="2800">
                <a:latin typeface="Arial"/>
                <a:cs typeface="Arial"/>
              </a:rPr>
              <a:t>’ that describes language or bush tucker or stories relating to the Country they are from.</a:t>
            </a:r>
          </a:p>
          <a:p>
            <a:pPr>
              <a:spcAft>
                <a:spcPts val="600"/>
              </a:spcAft>
            </a:pPr>
            <a:r>
              <a:rPr lang="en-AU" sz="2800">
                <a:latin typeface="Arial"/>
                <a:cs typeface="Arial"/>
              </a:rPr>
              <a:t>They can seem map-like, as if showing the landscape from above. They are often painted with dots of colour and </a:t>
            </a:r>
            <a:r>
              <a:rPr lang="en-AU" sz="2800" u="sng">
                <a:solidFill>
                  <a:srgbClr val="0070C0"/>
                </a:solidFill>
                <a:latin typeface="Arial"/>
                <a:cs typeface="Arial"/>
                <a:hlinkClick r:id="rId3">
                  <a:extLst>
                    <a:ext uri="{A12FA001-AC4F-418D-AE19-62706E023703}">
                      <ahyp:hlinkClr xmlns:ahyp="http://schemas.microsoft.com/office/drawing/2018/hyperlinkcolor" val="tx"/>
                    </a:ext>
                  </a:extLst>
                </a:hlinkClick>
              </a:rPr>
              <a:t>symbols</a:t>
            </a:r>
            <a:r>
              <a:rPr lang="en-AU" sz="2800">
                <a:latin typeface="Arial"/>
                <a:cs typeface="Arial"/>
              </a:rPr>
              <a:t>. </a:t>
            </a:r>
            <a:endParaRPr lang="en-AU" sz="2800"/>
          </a:p>
          <a:p>
            <a:endParaRPr lang="en-AU" sz="260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EXPLORE ART</a:t>
            </a:r>
            <a:endParaRPr lang="en-AU" sz="4000"/>
          </a:p>
        </p:txBody>
      </p:sp>
      <p:pic>
        <p:nvPicPr>
          <p:cNvPr id="3" name="Picture 2" descr="An aerial view of a canvas being painted in dots of white, black, orange, red and yellow paint.">
            <a:extLst>
              <a:ext uri="{FF2B5EF4-FFF2-40B4-BE49-F238E27FC236}">
                <a16:creationId xmlns:a16="http://schemas.microsoft.com/office/drawing/2014/main" id="{7EF9D635-1980-4F07-BE62-6639388277C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61707" y="1524562"/>
            <a:ext cx="3830292" cy="2351846"/>
          </a:xfrm>
          <a:prstGeom prst="rect">
            <a:avLst/>
          </a:prstGeom>
        </p:spPr>
      </p:pic>
      <p:sp>
        <p:nvSpPr>
          <p:cNvPr id="9" name="Text Placeholder 6">
            <a:extLst>
              <a:ext uri="{FF2B5EF4-FFF2-40B4-BE49-F238E27FC236}">
                <a16:creationId xmlns:a16="http://schemas.microsoft.com/office/drawing/2014/main" id="{56C775C8-91A4-4B3D-8A9A-871FD2FB1B24}"/>
              </a:ext>
            </a:extLst>
          </p:cNvPr>
          <p:cNvSpPr txBox="1">
            <a:spLocks/>
          </p:cNvSpPr>
          <p:nvPr/>
        </p:nvSpPr>
        <p:spPr>
          <a:xfrm>
            <a:off x="8285594" y="4095013"/>
            <a:ext cx="3906406" cy="363614"/>
          </a:xfrm>
          <a:prstGeom prst="rect">
            <a:avLst/>
          </a:prstGeom>
        </p:spPr>
        <p:txBody>
          <a:bodyPr lIns="91440" tIns="45720" rIns="91440" bIns="45720" anchor="ctr">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200">
                <a:solidFill>
                  <a:schemeClr val="tx1">
                    <a:lumMod val="75000"/>
                    <a:lumOff val="25000"/>
                  </a:schemeClr>
                </a:solidFill>
                <a:cs typeface="Arial"/>
              </a:rPr>
              <a:t>Artwork being painted at </a:t>
            </a:r>
            <a:r>
              <a:rPr lang="en-US" sz="1200" err="1">
                <a:solidFill>
                  <a:schemeClr val="tx1">
                    <a:lumMod val="75000"/>
                    <a:lumOff val="25000"/>
                  </a:schemeClr>
                </a:solidFill>
                <a:cs typeface="Arial"/>
              </a:rPr>
              <a:t>Baabayn</a:t>
            </a:r>
            <a:r>
              <a:rPr lang="en-US" sz="1200">
                <a:solidFill>
                  <a:schemeClr val="tx1">
                    <a:lumMod val="75000"/>
                    <a:lumOff val="25000"/>
                  </a:schemeClr>
                </a:solidFill>
                <a:cs typeface="Arial"/>
              </a:rPr>
              <a:t> Aboriginal Corporation, Australia. Photo: Richard Wainwright/Caritas Australia</a:t>
            </a:r>
            <a:endParaRPr lang="en-US" sz="1200">
              <a:solidFill>
                <a:schemeClr val="tx1">
                  <a:lumMod val="75000"/>
                  <a:lumOff val="25000"/>
                </a:schemeClr>
              </a:solidFill>
            </a:endParaRPr>
          </a:p>
        </p:txBody>
      </p:sp>
      <p:sp>
        <p:nvSpPr>
          <p:cNvPr id="7" name="Round Diagonal Corner Rectangle 1">
            <a:extLst>
              <a:ext uri="{FF2B5EF4-FFF2-40B4-BE49-F238E27FC236}">
                <a16:creationId xmlns:a16="http://schemas.microsoft.com/office/drawing/2014/main" id="{98BDECC4-8990-4046-AE4D-AD4E2EB09BF1}"/>
              </a:ext>
            </a:extLst>
          </p:cNvPr>
          <p:cNvSpPr>
            <a:spLocks noChangeAspect="1"/>
          </p:cNvSpPr>
          <p:nvPr/>
        </p:nvSpPr>
        <p:spPr>
          <a:xfrm rot="16200000">
            <a:off x="5831304" y="-25031"/>
            <a:ext cx="694470" cy="11222017"/>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C4283736-61C5-4C9E-AF04-E4E0324ECB08}"/>
              </a:ext>
            </a:extLst>
          </p:cNvPr>
          <p:cNvSpPr/>
          <p:nvPr/>
        </p:nvSpPr>
        <p:spPr>
          <a:xfrm>
            <a:off x="697428" y="5385922"/>
            <a:ext cx="11092119" cy="400110"/>
          </a:xfrm>
          <a:prstGeom prst="rect">
            <a:avLst/>
          </a:prstGeom>
        </p:spPr>
        <p:txBody>
          <a:bodyPr wrap="square" anchor="ctr">
            <a:spAutoFit/>
          </a:bodyPr>
          <a:lstStyle/>
          <a:p>
            <a:pPr algn="ctr">
              <a:spcBef>
                <a:spcPts val="1200"/>
              </a:spcBef>
            </a:pPr>
            <a:r>
              <a:rPr lang="en-AU" sz="2000">
                <a:solidFill>
                  <a:srgbClr val="762000"/>
                </a:solidFill>
                <a:latin typeface="Arial" panose="020B0604020202020204" pitchFamily="34" charset="0"/>
                <a:cs typeface="Arial" panose="020B0604020202020204" pitchFamily="34" charset="0"/>
              </a:rPr>
              <a:t>Imagine what your school looks like from above. Describe what you see.</a:t>
            </a:r>
            <a:endParaRPr lang="en-US" sz="2400" b="1">
              <a:solidFill>
                <a:srgbClr val="762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171742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6569931" cy="4394624"/>
          </a:xfrm>
        </p:spPr>
        <p:txBody>
          <a:bodyPr lIns="91440" tIns="45720" rIns="91440" bIns="45720" anchor="t"/>
          <a:lstStyle/>
          <a:p>
            <a:pPr>
              <a:spcAft>
                <a:spcPts val="600"/>
              </a:spcAft>
            </a:pPr>
            <a:r>
              <a:rPr lang="en-AU" sz="2800"/>
              <a:t>Listen to this traditional Aboriginal </a:t>
            </a:r>
            <a:r>
              <a:rPr lang="en-AU" sz="2800" u="sng">
                <a:solidFill>
                  <a:srgbClr val="0070C0"/>
                </a:solidFill>
                <a:hlinkClick r:id="rId3">
                  <a:extLst>
                    <a:ext uri="{A12FA001-AC4F-418D-AE19-62706E023703}">
                      <ahyp:hlinkClr xmlns:ahyp="http://schemas.microsoft.com/office/drawing/2018/hyperlinkcolor" val="tx"/>
                    </a:ext>
                  </a:extLst>
                </a:hlinkClick>
              </a:rPr>
              <a:t>song</a:t>
            </a:r>
            <a:r>
              <a:rPr lang="en-AU" sz="2800"/>
              <a:t>. Try and clap the rhythm. List the instruments you hear. </a:t>
            </a:r>
            <a:endParaRPr lang="en-AU" sz="2800" i="1"/>
          </a:p>
          <a:p>
            <a:pPr>
              <a:spcAft>
                <a:spcPts val="600"/>
              </a:spcAft>
            </a:pPr>
            <a:r>
              <a:rPr lang="en-AU" sz="2800"/>
              <a:t>	Watch </a:t>
            </a:r>
            <a:r>
              <a:rPr lang="en-AU" sz="2800" u="sng">
                <a:solidFill>
                  <a:srgbClr val="0070C0"/>
                </a:solidFill>
                <a:hlinkClick r:id="rId4">
                  <a:extLst>
                    <a:ext uri="{A12FA001-AC4F-418D-AE19-62706E023703}">
                      <ahyp:hlinkClr xmlns:ahyp="http://schemas.microsoft.com/office/drawing/2018/hyperlinkcolor" val="tx"/>
                    </a:ext>
                  </a:extLst>
                </a:hlinkClick>
              </a:rPr>
              <a:t>this video</a:t>
            </a:r>
            <a:r>
              <a:rPr lang="en-AU" sz="2800">
                <a:solidFill>
                  <a:srgbClr val="0070C0"/>
                </a:solidFill>
              </a:rPr>
              <a:t> </a:t>
            </a:r>
            <a:r>
              <a:rPr lang="en-AU" sz="2800"/>
              <a:t>of clapsticks 	being made. </a:t>
            </a:r>
          </a:p>
          <a:p>
            <a:pPr>
              <a:spcAft>
                <a:spcPts val="600"/>
              </a:spcAft>
            </a:pPr>
            <a:r>
              <a:rPr lang="en-AU" sz="2800"/>
              <a:t>Follow these </a:t>
            </a:r>
            <a:r>
              <a:rPr lang="en-AU" sz="2800">
                <a:solidFill>
                  <a:srgbClr val="0070C0"/>
                </a:solidFill>
                <a:hlinkClick r:id="rId5">
                  <a:extLst>
                    <a:ext uri="{A12FA001-AC4F-418D-AE19-62706E023703}">
                      <ahyp:hlinkClr xmlns:ahyp="http://schemas.microsoft.com/office/drawing/2018/hyperlinkcolor" val="tx"/>
                    </a:ext>
                  </a:extLst>
                </a:hlinkClick>
              </a:rPr>
              <a:t>instructions</a:t>
            </a:r>
            <a:r>
              <a:rPr lang="en-AU" sz="2800"/>
              <a:t> to make your own clapsticks or ‘</a:t>
            </a:r>
            <a:r>
              <a:rPr lang="en-AU" sz="2800" err="1"/>
              <a:t>bilma</a:t>
            </a:r>
            <a:r>
              <a:rPr lang="en-AU" sz="2800"/>
              <a:t>’. </a:t>
            </a:r>
          </a:p>
          <a:p>
            <a:pPr>
              <a:spcAft>
                <a:spcPts val="600"/>
              </a:spcAft>
            </a:pPr>
            <a:endParaRPr lang="en-AU" sz="260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EXPLORE MUSIC</a:t>
            </a:r>
            <a:endParaRPr lang="en-AU" sz="4000"/>
          </a:p>
        </p:txBody>
      </p:sp>
      <p:pic>
        <p:nvPicPr>
          <p:cNvPr id="4" name="Picture 3">
            <a:extLst>
              <a:ext uri="{FF2B5EF4-FFF2-40B4-BE49-F238E27FC236}">
                <a16:creationId xmlns:a16="http://schemas.microsoft.com/office/drawing/2014/main" id="{B17FC727-1AAF-4F8F-A58C-4012F5FE9B3F}"/>
              </a:ext>
            </a:extLst>
          </p:cNvPr>
          <p:cNvPicPr/>
          <p:nvPr/>
        </p:nvPicPr>
        <p:blipFill>
          <a:blip r:embed="rId6">
            <a:extLst>
              <a:ext uri="{28A0092B-C50C-407E-A947-70E740481C1C}">
                <a14:useLocalDpi xmlns:a14="http://schemas.microsoft.com/office/drawing/2010/main"/>
              </a:ext>
            </a:extLst>
          </a:blip>
          <a:srcRect/>
          <a:stretch>
            <a:fillRect/>
          </a:stretch>
        </p:blipFill>
        <p:spPr bwMode="auto">
          <a:xfrm>
            <a:off x="820843" y="3094816"/>
            <a:ext cx="594866" cy="594866"/>
          </a:xfrm>
          <a:prstGeom prst="rect">
            <a:avLst/>
          </a:prstGeom>
          <a:noFill/>
          <a:ln>
            <a:noFill/>
          </a:ln>
        </p:spPr>
      </p:pic>
      <p:pic>
        <p:nvPicPr>
          <p:cNvPr id="3" name="Picture 2" descr="Two men wearing traditional costumes and body paint stand beside a lake. One plays a dijeridu while the other plays clap sticks.">
            <a:extLst>
              <a:ext uri="{FF2B5EF4-FFF2-40B4-BE49-F238E27FC236}">
                <a16:creationId xmlns:a16="http://schemas.microsoft.com/office/drawing/2014/main" id="{A2F4073E-2218-495B-96DF-1143BD158FEB}"/>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7302482" y="1570844"/>
            <a:ext cx="4889518" cy="3384395"/>
          </a:xfrm>
          <a:prstGeom prst="rect">
            <a:avLst/>
          </a:prstGeom>
        </p:spPr>
      </p:pic>
      <p:sp>
        <p:nvSpPr>
          <p:cNvPr id="7" name="Text Placeholder 6">
            <a:extLst>
              <a:ext uri="{FF2B5EF4-FFF2-40B4-BE49-F238E27FC236}">
                <a16:creationId xmlns:a16="http://schemas.microsoft.com/office/drawing/2014/main" id="{DDC36A1E-5729-4DA1-B7C0-E4AAD9C7D848}"/>
              </a:ext>
            </a:extLst>
          </p:cNvPr>
          <p:cNvSpPr txBox="1">
            <a:spLocks/>
          </p:cNvSpPr>
          <p:nvPr/>
        </p:nvSpPr>
        <p:spPr>
          <a:xfrm>
            <a:off x="7284996" y="5141596"/>
            <a:ext cx="4889518" cy="774046"/>
          </a:xfrm>
          <a:prstGeom prst="rect">
            <a:avLst/>
          </a:prstGeom>
        </p:spPr>
        <p:txBody>
          <a:bodyPr lIns="91440" tIns="45720" rIns="91440" bIns="45720" anchor="ctr">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AU" sz="1200">
                <a:solidFill>
                  <a:schemeClr val="tx1">
                    <a:lumMod val="75000"/>
                    <a:lumOff val="25000"/>
                  </a:schemeClr>
                </a:solidFill>
              </a:rPr>
              <a:t>Janice’s brother and </a:t>
            </a:r>
            <a:r>
              <a:rPr lang="en-AU" sz="1200" err="1">
                <a:solidFill>
                  <a:schemeClr val="tx1">
                    <a:lumMod val="75000"/>
                    <a:lumOff val="25000"/>
                  </a:schemeClr>
                </a:solidFill>
              </a:rPr>
              <a:t>Songman</a:t>
            </a:r>
            <a:r>
              <a:rPr lang="en-AU" sz="1200">
                <a:solidFill>
                  <a:schemeClr val="tx1">
                    <a:lumMod val="75000"/>
                    <a:lumOff val="25000"/>
                  </a:schemeClr>
                </a:solidFill>
              </a:rPr>
              <a:t>, Major (left), plays clap sticks and her son, Major, plays a </a:t>
            </a:r>
            <a:r>
              <a:rPr lang="en-AU" sz="1200" err="1">
                <a:solidFill>
                  <a:schemeClr val="tx1">
                    <a:lumMod val="75000"/>
                    <a:lumOff val="25000"/>
                  </a:schemeClr>
                </a:solidFill>
              </a:rPr>
              <a:t>dijeridu</a:t>
            </a:r>
            <a:r>
              <a:rPr lang="en-AU" sz="1200">
                <a:solidFill>
                  <a:schemeClr val="tx1">
                    <a:lumMod val="75000"/>
                    <a:lumOff val="25000"/>
                  </a:schemeClr>
                </a:solidFill>
              </a:rPr>
              <a:t> for Janice as she performs a traditional dance at near </a:t>
            </a:r>
            <a:r>
              <a:rPr lang="en-AU" sz="1200" err="1">
                <a:solidFill>
                  <a:schemeClr val="tx1">
                    <a:lumMod val="75000"/>
                    <a:lumOff val="25000"/>
                  </a:schemeClr>
                </a:solidFill>
              </a:rPr>
              <a:t>Djilpin</a:t>
            </a:r>
            <a:r>
              <a:rPr lang="en-AU" sz="1200">
                <a:solidFill>
                  <a:schemeClr val="tx1">
                    <a:lumMod val="75000"/>
                    <a:lumOff val="25000"/>
                  </a:schemeClr>
                </a:solidFill>
              </a:rPr>
              <a:t> Arts in Northern Territory, Australia. </a:t>
            </a:r>
            <a:r>
              <a:rPr lang="en-US" sz="1200">
                <a:solidFill>
                  <a:schemeClr val="tx1">
                    <a:lumMod val="75000"/>
                    <a:lumOff val="25000"/>
                  </a:schemeClr>
                </a:solidFill>
                <a:cs typeface="Arial"/>
              </a:rPr>
              <a:t>Photo: Richard Wainwright/Caritas Australia</a:t>
            </a:r>
            <a:endParaRPr lang="en-US" sz="1200">
              <a:solidFill>
                <a:schemeClr val="tx1">
                  <a:lumMod val="75000"/>
                  <a:lumOff val="25000"/>
                </a:schemeClr>
              </a:solidFill>
            </a:endParaRPr>
          </a:p>
        </p:txBody>
      </p:sp>
      <p:sp>
        <p:nvSpPr>
          <p:cNvPr id="8" name="Round Diagonal Corner Rectangle 1">
            <a:extLst>
              <a:ext uri="{FF2B5EF4-FFF2-40B4-BE49-F238E27FC236}">
                <a16:creationId xmlns:a16="http://schemas.microsoft.com/office/drawing/2014/main" id="{8F9D513C-0512-4DE0-AFAE-B07ACAEECA81}"/>
              </a:ext>
            </a:extLst>
          </p:cNvPr>
          <p:cNvSpPr>
            <a:spLocks noChangeAspect="1"/>
          </p:cNvSpPr>
          <p:nvPr/>
        </p:nvSpPr>
        <p:spPr>
          <a:xfrm rot="16200000">
            <a:off x="3315197" y="2326617"/>
            <a:ext cx="988829" cy="6224369"/>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9CC18F06-4F04-4791-AB3C-D499219A4A40}"/>
              </a:ext>
            </a:extLst>
          </p:cNvPr>
          <p:cNvSpPr/>
          <p:nvPr/>
        </p:nvSpPr>
        <p:spPr>
          <a:xfrm>
            <a:off x="747434" y="5084858"/>
            <a:ext cx="6124354" cy="707886"/>
          </a:xfrm>
          <a:prstGeom prst="rect">
            <a:avLst/>
          </a:prstGeom>
        </p:spPr>
        <p:txBody>
          <a:bodyPr wrap="square" anchor="ctr">
            <a:spAutoFit/>
          </a:bodyPr>
          <a:lstStyle/>
          <a:p>
            <a:pPr algn="ctr">
              <a:spcBef>
                <a:spcPts val="1200"/>
              </a:spcBef>
            </a:pPr>
            <a:r>
              <a:rPr lang="en-AU" sz="2000">
                <a:solidFill>
                  <a:srgbClr val="762000"/>
                </a:solidFill>
                <a:latin typeface="Arial" panose="020B0604020202020204" pitchFamily="34" charset="0"/>
                <a:cs typeface="Arial" panose="020B0604020202020204" pitchFamily="34" charset="0"/>
              </a:rPr>
              <a:t>Can you name any Aboriginal or Torres Strait Islander singers, songwriters or musicians?</a:t>
            </a:r>
            <a:endParaRPr lang="en-US" sz="2400" b="1">
              <a:solidFill>
                <a:srgbClr val="762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42018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9" y="1552548"/>
            <a:ext cx="8090941" cy="4394624"/>
          </a:xfrm>
        </p:spPr>
        <p:txBody>
          <a:bodyPr lIns="91440" tIns="45720" rIns="91440" bIns="45720" anchor="t"/>
          <a:lstStyle/>
          <a:p>
            <a:r>
              <a:rPr lang="en-AU" sz="2800"/>
              <a:t>	Watch the traditional </a:t>
            </a:r>
            <a:r>
              <a:rPr lang="en-AU" sz="2800">
                <a:solidFill>
                  <a:srgbClr val="0070C0"/>
                </a:solidFill>
                <a:hlinkClick r:id="rId3">
                  <a:extLst>
                    <a:ext uri="{A12FA001-AC4F-418D-AE19-62706E023703}">
                      <ahyp:hlinkClr xmlns:ahyp="http://schemas.microsoft.com/office/drawing/2018/hyperlinkcolor" val="tx"/>
                    </a:ext>
                  </a:extLst>
                </a:hlinkClick>
              </a:rPr>
              <a:t>Dance of the Crane</a:t>
            </a:r>
            <a:r>
              <a:rPr lang="en-AU" sz="2800"/>
              <a:t>.</a:t>
            </a:r>
          </a:p>
          <a:p>
            <a:r>
              <a:rPr lang="en-AU" sz="2800"/>
              <a:t>	Then watch </a:t>
            </a:r>
            <a:r>
              <a:rPr lang="en-AU" sz="2800">
                <a:solidFill>
                  <a:srgbClr val="0070C0"/>
                </a:solidFill>
                <a:hlinkClick r:id="rId4">
                  <a:extLst>
                    <a:ext uri="{A12FA001-AC4F-418D-AE19-62706E023703}">
                      <ahyp:hlinkClr xmlns:ahyp="http://schemas.microsoft.com/office/drawing/2018/hyperlinkcolor" val="tx"/>
                    </a:ext>
                  </a:extLst>
                </a:hlinkClick>
              </a:rPr>
              <a:t>Brolga</a:t>
            </a:r>
            <a:r>
              <a:rPr lang="en-AU" sz="2800"/>
              <a:t> by </a:t>
            </a:r>
            <a:r>
              <a:rPr lang="en-AU" sz="2800" err="1"/>
              <a:t>Bangarra</a:t>
            </a:r>
            <a:r>
              <a:rPr lang="en-AU" sz="2800"/>
              <a:t> Dance 	Theatre. </a:t>
            </a:r>
          </a:p>
          <a:p>
            <a:endParaRPr lang="en-AU" sz="280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EXPLORE DANCE</a:t>
            </a:r>
            <a:endParaRPr lang="en-AU" sz="4000"/>
          </a:p>
        </p:txBody>
      </p:sp>
      <p:pic>
        <p:nvPicPr>
          <p:cNvPr id="7" name="Picture 6">
            <a:extLst>
              <a:ext uri="{FF2B5EF4-FFF2-40B4-BE49-F238E27FC236}">
                <a16:creationId xmlns:a16="http://schemas.microsoft.com/office/drawing/2014/main" id="{8B318AC3-12F8-4CB1-B43B-9A724C029A48}"/>
              </a:ext>
            </a:extLst>
          </p:cNvPr>
          <p:cNvPicPr/>
          <p:nvPr/>
        </p:nvPicPr>
        <p:blipFill>
          <a:blip r:embed="rId5">
            <a:extLst>
              <a:ext uri="{28A0092B-C50C-407E-A947-70E740481C1C}">
                <a14:useLocalDpi xmlns:a14="http://schemas.microsoft.com/office/drawing/2010/main"/>
              </a:ext>
            </a:extLst>
          </a:blip>
          <a:srcRect/>
          <a:stretch>
            <a:fillRect/>
          </a:stretch>
        </p:blipFill>
        <p:spPr bwMode="auto">
          <a:xfrm>
            <a:off x="730836" y="1840176"/>
            <a:ext cx="594866" cy="594866"/>
          </a:xfrm>
          <a:prstGeom prst="rect">
            <a:avLst/>
          </a:prstGeom>
          <a:noFill/>
          <a:ln>
            <a:noFill/>
          </a:ln>
        </p:spPr>
      </p:pic>
      <p:pic>
        <p:nvPicPr>
          <p:cNvPr id="3" name="Picture 2" descr="Three children dressed in costumes and body paint dance on a stage.">
            <a:extLst>
              <a:ext uri="{FF2B5EF4-FFF2-40B4-BE49-F238E27FC236}">
                <a16:creationId xmlns:a16="http://schemas.microsoft.com/office/drawing/2014/main" id="{A0C7447A-9080-4E36-9671-D868F53F905C}"/>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147276" y="1552548"/>
            <a:ext cx="3044724" cy="3935784"/>
          </a:xfrm>
          <a:prstGeom prst="rect">
            <a:avLst/>
          </a:prstGeom>
        </p:spPr>
      </p:pic>
      <p:sp>
        <p:nvSpPr>
          <p:cNvPr id="8" name="Text Placeholder 6">
            <a:extLst>
              <a:ext uri="{FF2B5EF4-FFF2-40B4-BE49-F238E27FC236}">
                <a16:creationId xmlns:a16="http://schemas.microsoft.com/office/drawing/2014/main" id="{BF0C744F-FA35-4C9E-8D94-15196DE33DA7}"/>
              </a:ext>
            </a:extLst>
          </p:cNvPr>
          <p:cNvSpPr txBox="1">
            <a:spLocks/>
          </p:cNvSpPr>
          <p:nvPr/>
        </p:nvSpPr>
        <p:spPr>
          <a:xfrm>
            <a:off x="9147277" y="5690424"/>
            <a:ext cx="3044723" cy="328188"/>
          </a:xfrm>
          <a:prstGeom prst="rect">
            <a:avLst/>
          </a:prstGeom>
        </p:spPr>
        <p:txBody>
          <a:bodyPr lIns="91440" tIns="45720" rIns="91440" bIns="45720" anchor="ctr">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200">
                <a:solidFill>
                  <a:schemeClr val="tx1">
                    <a:lumMod val="75000"/>
                    <a:lumOff val="25000"/>
                  </a:schemeClr>
                </a:solidFill>
                <a:cs typeface="Arial"/>
              </a:rPr>
              <a:t>Dancers at </a:t>
            </a:r>
            <a:r>
              <a:rPr lang="en-US" sz="1200" err="1">
                <a:solidFill>
                  <a:schemeClr val="tx1">
                    <a:lumMod val="75000"/>
                    <a:lumOff val="25000"/>
                  </a:schemeClr>
                </a:solidFill>
                <a:cs typeface="Arial"/>
              </a:rPr>
              <a:t>Baabayn</a:t>
            </a:r>
            <a:r>
              <a:rPr lang="en-US" sz="1200">
                <a:solidFill>
                  <a:schemeClr val="tx1">
                    <a:lumMod val="75000"/>
                    <a:lumOff val="25000"/>
                  </a:schemeClr>
                </a:solidFill>
                <a:cs typeface="Arial"/>
              </a:rPr>
              <a:t> Aboriginal Corporation, Australia. Photo: Richard Wainwright/Caritas Australia</a:t>
            </a:r>
            <a:endParaRPr lang="en-US" sz="1200">
              <a:solidFill>
                <a:schemeClr val="tx1">
                  <a:lumMod val="75000"/>
                  <a:lumOff val="25000"/>
                </a:schemeClr>
              </a:solidFill>
            </a:endParaRPr>
          </a:p>
        </p:txBody>
      </p:sp>
      <p:sp>
        <p:nvSpPr>
          <p:cNvPr id="9" name="Round Diagonal Corner Rectangle 1">
            <a:extLst>
              <a:ext uri="{FF2B5EF4-FFF2-40B4-BE49-F238E27FC236}">
                <a16:creationId xmlns:a16="http://schemas.microsoft.com/office/drawing/2014/main" id="{70D25F13-AAB9-46D7-ABDF-801C7CF48E51}"/>
              </a:ext>
            </a:extLst>
          </p:cNvPr>
          <p:cNvSpPr>
            <a:spLocks noChangeAspect="1"/>
          </p:cNvSpPr>
          <p:nvPr/>
        </p:nvSpPr>
        <p:spPr>
          <a:xfrm rot="16200000">
            <a:off x="3546143" y="580284"/>
            <a:ext cx="2059332" cy="7756764"/>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41B47CBA-B9E9-4800-A8C1-0082A1924090}"/>
              </a:ext>
            </a:extLst>
          </p:cNvPr>
          <p:cNvSpPr/>
          <p:nvPr/>
        </p:nvSpPr>
        <p:spPr>
          <a:xfrm>
            <a:off x="982378" y="3796945"/>
            <a:ext cx="7186862" cy="1323439"/>
          </a:xfrm>
          <a:prstGeom prst="rect">
            <a:avLst/>
          </a:prstGeom>
        </p:spPr>
        <p:txBody>
          <a:bodyPr wrap="square" anchor="ctr">
            <a:spAutoFit/>
          </a:bodyPr>
          <a:lstStyle/>
          <a:p>
            <a:pPr algn="ctr">
              <a:spcBef>
                <a:spcPts val="1200"/>
              </a:spcBef>
            </a:pPr>
            <a:r>
              <a:rPr lang="en-AU" sz="2000">
                <a:solidFill>
                  <a:srgbClr val="762000"/>
                </a:solidFill>
                <a:latin typeface="Arial" panose="020B0604020202020204" pitchFamily="34" charset="0"/>
                <a:cs typeface="Arial" panose="020B0604020202020204" pitchFamily="34" charset="0"/>
              </a:rPr>
              <a:t>What similarities do you see in the choreography?</a:t>
            </a:r>
          </a:p>
          <a:p>
            <a:pPr algn="ctr">
              <a:spcBef>
                <a:spcPts val="1200"/>
              </a:spcBef>
            </a:pPr>
            <a:r>
              <a:rPr lang="en-AU" sz="2000">
                <a:solidFill>
                  <a:srgbClr val="762000"/>
                </a:solidFill>
                <a:latin typeface="Arial" panose="020B0604020202020204" pitchFamily="34" charset="0"/>
                <a:cs typeface="Arial" panose="020B0604020202020204" pitchFamily="34" charset="0"/>
              </a:rPr>
              <a:t>What differences do you notice?</a:t>
            </a:r>
          </a:p>
          <a:p>
            <a:pPr algn="ctr">
              <a:spcBef>
                <a:spcPts val="1200"/>
              </a:spcBef>
            </a:pPr>
            <a:r>
              <a:rPr lang="en-AU" sz="2000">
                <a:solidFill>
                  <a:srgbClr val="762000"/>
                </a:solidFill>
                <a:latin typeface="Arial" panose="020B0604020202020204" pitchFamily="34" charset="0"/>
                <a:cs typeface="Arial" panose="020B0604020202020204" pitchFamily="34" charset="0"/>
              </a:rPr>
              <a:t>What does each dance tell you about the creature it portrays?</a:t>
            </a:r>
            <a:endParaRPr lang="en-US" sz="2400">
              <a:solidFill>
                <a:srgbClr val="762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321175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10131278" cy="4394624"/>
          </a:xfrm>
        </p:spPr>
        <p:txBody>
          <a:bodyPr lIns="91440" tIns="45720" rIns="91440" bIns="45720" anchor="t"/>
          <a:lstStyle/>
          <a:p>
            <a:r>
              <a:rPr lang="en-AU" sz="2800"/>
              <a:t>Food and cooking methods are an important part of Aboriginal and Torres Strait Islander histories and relationships with native Australian plants and animals. </a:t>
            </a:r>
          </a:p>
          <a:p>
            <a:pPr defTabSz="914400">
              <a:spcBef>
                <a:spcPct val="30000"/>
              </a:spcBef>
              <a:defRPr/>
            </a:pPr>
            <a:endParaRPr lang="en-AU" sz="280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EXPLORE FOOD</a:t>
            </a:r>
            <a:endParaRPr lang="en-AU" sz="4000"/>
          </a:p>
        </p:txBody>
      </p:sp>
      <p:pic>
        <p:nvPicPr>
          <p:cNvPr id="3" name="Picture 2" descr="A drawing of quandongs.">
            <a:extLst>
              <a:ext uri="{FF2B5EF4-FFF2-40B4-BE49-F238E27FC236}">
                <a16:creationId xmlns:a16="http://schemas.microsoft.com/office/drawing/2014/main" id="{DDD54ED7-524B-4D72-8B5D-44ED6229C53E}"/>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9901" b="93784" l="9993" r="89941">
                        <a14:foregroundMark x1="27760" y1="93839" x2="27760" y2="93839"/>
                        <a14:foregroundMark x1="31679" y1="93839" x2="40954" y2="82728"/>
                        <a14:foregroundMark x1="27760" y1="93839" x2="27760" y2="93839"/>
                        <a14:foregroundMark x1="41607" y1="93289" x2="41607" y2="93289"/>
                        <a14:foregroundMark x1="39647" y1="93289" x2="44285" y2="81023"/>
                        <a14:foregroundMark x1="42913" y1="92739" x2="44938" y2="80473"/>
                        <a14:foregroundMark x1="57479" y1="92739" x2="45591" y2="78823"/>
                      </a14:backgroundRemoval>
                    </a14:imgEffect>
                  </a14:imgLayer>
                </a14:imgProps>
              </a:ext>
              <a:ext uri="{28A0092B-C50C-407E-A947-70E740481C1C}">
                <a14:useLocalDpi xmlns:a14="http://schemas.microsoft.com/office/drawing/2010/main"/>
              </a:ext>
            </a:extLst>
          </a:blip>
          <a:srcRect/>
          <a:stretch/>
        </p:blipFill>
        <p:spPr>
          <a:xfrm>
            <a:off x="10484860" y="1742309"/>
            <a:ext cx="1615135" cy="1918162"/>
          </a:xfrm>
          <a:prstGeom prst="rect">
            <a:avLst/>
          </a:prstGeom>
        </p:spPr>
      </p:pic>
      <p:pic>
        <p:nvPicPr>
          <p:cNvPr id="14" name="Picture 13" descr="A drawing of a fish.">
            <a:extLst>
              <a:ext uri="{FF2B5EF4-FFF2-40B4-BE49-F238E27FC236}">
                <a16:creationId xmlns:a16="http://schemas.microsoft.com/office/drawing/2014/main" id="{B0819AD9-4371-4939-B59C-3773E1AFE38A}"/>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9990" b="91675" l="7000" r="96193">
                        <a14:foregroundMark x1="10970" y1="51518" x2="10970" y2="51518"/>
                        <a14:foregroundMark x1="7163" y1="57884" x2="7163" y2="57884"/>
                        <a14:foregroundMark x1="88047" y1="41822" x2="88047" y2="41822"/>
                        <a14:foregroundMark x1="91404" y1="34378" x2="91404" y2="34378"/>
                        <a14:foregroundMark x1="84445" y1="41234" x2="84445" y2="41234"/>
                        <a14:foregroundMark x1="96193" y1="71009" x2="96193" y2="71009"/>
                        <a14:foregroundMark x1="51903" y1="91675" x2="51903" y2="91675"/>
                        <a14:foregroundMark x1="49980" y1="12047" x2="49980" y2="12047"/>
                        <a14:foregroundMark x1="49038" y1="10284" x2="49038" y2="10284"/>
                      </a14:backgroundRemoval>
                    </a14:imgEffect>
                  </a14:imgLayer>
                </a14:imgProps>
              </a:ext>
              <a:ext uri="{28A0092B-C50C-407E-A947-70E740481C1C}">
                <a14:useLocalDpi xmlns:a14="http://schemas.microsoft.com/office/drawing/2010/main"/>
              </a:ext>
            </a:extLst>
          </a:blip>
          <a:srcRect/>
          <a:stretch/>
        </p:blipFill>
        <p:spPr>
          <a:xfrm>
            <a:off x="6496610" y="3850232"/>
            <a:ext cx="4795817" cy="2004382"/>
          </a:xfrm>
          <a:prstGeom prst="rect">
            <a:avLst/>
          </a:prstGeom>
        </p:spPr>
      </p:pic>
      <p:grpSp>
        <p:nvGrpSpPr>
          <p:cNvPr id="2" name="Group 1">
            <a:extLst>
              <a:ext uri="{FF2B5EF4-FFF2-40B4-BE49-F238E27FC236}">
                <a16:creationId xmlns:a16="http://schemas.microsoft.com/office/drawing/2014/main" id="{3D6879CA-5623-41CE-8B28-6A2535C5D85B}"/>
              </a:ext>
            </a:extLst>
          </p:cNvPr>
          <p:cNvGrpSpPr>
            <a:grpSpLocks noChangeAspect="1"/>
          </p:cNvGrpSpPr>
          <p:nvPr/>
        </p:nvGrpSpPr>
        <p:grpSpPr>
          <a:xfrm>
            <a:off x="8848230" y="2701390"/>
            <a:ext cx="1867896" cy="1443789"/>
            <a:chOff x="8139705" y="2441564"/>
            <a:chExt cx="2329194" cy="1946390"/>
          </a:xfrm>
        </p:grpSpPr>
        <p:pic>
          <p:nvPicPr>
            <p:cNvPr id="9" name="Picture 8" descr="A drawing of a yam.">
              <a:extLst>
                <a:ext uri="{FF2B5EF4-FFF2-40B4-BE49-F238E27FC236}">
                  <a16:creationId xmlns:a16="http://schemas.microsoft.com/office/drawing/2014/main" id="{6574DBC2-E59B-453E-B6F4-7EAC93434A99}"/>
                </a:ext>
              </a:extLst>
            </p:cNvPr>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9977" b="89945" l="9938" r="89938"/>
                      </a14:imgEffect>
                    </a14:imgLayer>
                  </a14:imgProps>
                </a:ext>
                <a:ext uri="{28A0092B-C50C-407E-A947-70E740481C1C}">
                  <a14:useLocalDpi xmlns:a14="http://schemas.microsoft.com/office/drawing/2010/main"/>
                </a:ext>
              </a:extLst>
            </a:blip>
            <a:srcRect/>
            <a:stretch/>
          </p:blipFill>
          <p:spPr>
            <a:xfrm>
              <a:off x="8139705" y="2441564"/>
              <a:ext cx="1629170" cy="1190154"/>
            </a:xfrm>
            <a:prstGeom prst="rect">
              <a:avLst/>
            </a:prstGeom>
          </p:spPr>
        </p:pic>
        <p:pic>
          <p:nvPicPr>
            <p:cNvPr id="16" name="Picture 15" descr="A drawing of a yam.">
              <a:extLst>
                <a:ext uri="{FF2B5EF4-FFF2-40B4-BE49-F238E27FC236}">
                  <a16:creationId xmlns:a16="http://schemas.microsoft.com/office/drawing/2014/main" id="{E2E5BF02-317F-408B-BF30-07EF6F9F2267}"/>
                </a:ext>
              </a:extLst>
            </p:cNvPr>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9977" b="89945" l="9938" r="89938"/>
                      </a14:imgEffect>
                    </a14:imgLayer>
                  </a14:imgProps>
                </a:ext>
                <a:ext uri="{28A0092B-C50C-407E-A947-70E740481C1C}">
                  <a14:useLocalDpi xmlns:a14="http://schemas.microsoft.com/office/drawing/2010/main"/>
                </a:ext>
              </a:extLst>
            </a:blip>
            <a:srcRect/>
            <a:stretch/>
          </p:blipFill>
          <p:spPr>
            <a:xfrm rot="1961130" flipH="1">
              <a:off x="8721958" y="3111765"/>
              <a:ext cx="1746941" cy="1276189"/>
            </a:xfrm>
            <a:prstGeom prst="rect">
              <a:avLst/>
            </a:prstGeom>
          </p:spPr>
        </p:pic>
      </p:grpSp>
      <p:sp>
        <p:nvSpPr>
          <p:cNvPr id="10" name="Round Diagonal Corner Rectangle 1">
            <a:extLst>
              <a:ext uri="{FF2B5EF4-FFF2-40B4-BE49-F238E27FC236}">
                <a16:creationId xmlns:a16="http://schemas.microsoft.com/office/drawing/2014/main" id="{16B71428-3DCE-44A5-B2BF-C47DC4C37460}"/>
              </a:ext>
            </a:extLst>
          </p:cNvPr>
          <p:cNvSpPr>
            <a:spLocks noChangeAspect="1"/>
          </p:cNvSpPr>
          <p:nvPr/>
        </p:nvSpPr>
        <p:spPr>
          <a:xfrm rot="16200000">
            <a:off x="2222069" y="1878825"/>
            <a:ext cx="2323756" cy="5424106"/>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01FF9FEF-5837-451F-823C-BB3EED6BB490}"/>
              </a:ext>
            </a:extLst>
          </p:cNvPr>
          <p:cNvSpPr/>
          <p:nvPr/>
        </p:nvSpPr>
        <p:spPr>
          <a:xfrm>
            <a:off x="917999" y="3775270"/>
            <a:ext cx="4931896" cy="1631216"/>
          </a:xfrm>
          <a:prstGeom prst="rect">
            <a:avLst/>
          </a:prstGeom>
        </p:spPr>
        <p:txBody>
          <a:bodyPr wrap="square" anchor="ctr">
            <a:spAutoFit/>
          </a:bodyPr>
          <a:lstStyle/>
          <a:p>
            <a:pPr algn="ctr">
              <a:spcBef>
                <a:spcPts val="1200"/>
              </a:spcBef>
            </a:pPr>
            <a:r>
              <a:rPr lang="en-AU" sz="2000">
                <a:solidFill>
                  <a:srgbClr val="762000"/>
                </a:solidFill>
                <a:latin typeface="Arial" panose="020B0604020202020204" pitchFamily="34" charset="0"/>
                <a:cs typeface="Arial" panose="020B0604020202020204" pitchFamily="34" charset="0"/>
              </a:rPr>
              <a:t>Have you ever tried quandong or yam?</a:t>
            </a:r>
          </a:p>
          <a:p>
            <a:pPr algn="ctr">
              <a:spcBef>
                <a:spcPts val="1200"/>
              </a:spcBef>
            </a:pPr>
            <a:r>
              <a:rPr lang="en-AU" sz="2000">
                <a:solidFill>
                  <a:srgbClr val="762000"/>
                </a:solidFill>
                <a:latin typeface="Arial" panose="020B0604020202020204" pitchFamily="34" charset="0"/>
                <a:cs typeface="Arial" panose="020B0604020202020204" pitchFamily="34" charset="0"/>
              </a:rPr>
              <a:t>How about kangaroo burgers or fish cooked on hot coals? </a:t>
            </a:r>
          </a:p>
          <a:p>
            <a:pPr algn="ctr">
              <a:spcBef>
                <a:spcPts val="1200"/>
              </a:spcBef>
            </a:pPr>
            <a:r>
              <a:rPr lang="en-AU" sz="2000">
                <a:solidFill>
                  <a:srgbClr val="762000"/>
                </a:solidFill>
                <a:latin typeface="Arial" panose="020B0604020202020204" pitchFamily="34" charset="0"/>
                <a:cs typeface="Arial" panose="020B0604020202020204" pitchFamily="34" charset="0"/>
              </a:rPr>
              <a:t>What was it like?</a:t>
            </a:r>
            <a:endParaRPr lang="en-US" sz="2400">
              <a:solidFill>
                <a:srgbClr val="762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239345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7294023" cy="2721740"/>
          </a:xfrm>
        </p:spPr>
        <p:txBody>
          <a:bodyPr lIns="91440" tIns="45720" rIns="91440" bIns="45720" anchor="t"/>
          <a:lstStyle/>
          <a:p>
            <a:pPr>
              <a:spcBef>
                <a:spcPts val="1200"/>
              </a:spcBef>
            </a:pPr>
            <a:r>
              <a:rPr lang="en-AU" sz="2800">
                <a:latin typeface="Arial"/>
                <a:cs typeface="Arial"/>
              </a:rPr>
              <a:t>First Peoples hold knowledge on how to care for our common home in sustainable ways. </a:t>
            </a:r>
            <a:r>
              <a:rPr lang="en-AU" sz="2800" b="1">
                <a:latin typeface="Arial"/>
                <a:cs typeface="Arial"/>
              </a:rPr>
              <a:t>Caritas Australia’s partner</a:t>
            </a:r>
            <a:r>
              <a:rPr lang="en-AU" sz="2800">
                <a:latin typeface="Arial"/>
                <a:cs typeface="Arial"/>
              </a:rPr>
              <a:t> </a:t>
            </a:r>
            <a:r>
              <a:rPr lang="en-AU" sz="2800">
                <a:solidFill>
                  <a:srgbClr val="0070C0"/>
                </a:solidFill>
                <a:latin typeface="Arial"/>
                <a:cs typeface="Arial"/>
                <a:hlinkClick r:id="rId3">
                  <a:extLst>
                    <a:ext uri="{A12FA001-AC4F-418D-AE19-62706E023703}">
                      <ahyp:hlinkClr xmlns:ahyp="http://schemas.microsoft.com/office/drawing/2018/hyperlinkcolor" val="tx"/>
                    </a:ext>
                  </a:extLst>
                </a:hlinkClick>
              </a:rPr>
              <a:t>Aboriginal Carbon Foundation</a:t>
            </a:r>
            <a:r>
              <a:rPr lang="en-AU" sz="2800">
                <a:latin typeface="Arial"/>
                <a:cs typeface="Arial"/>
              </a:rPr>
              <a:t> supports </a:t>
            </a:r>
            <a:r>
              <a:rPr lang="en-US" sz="2800">
                <a:latin typeface="Arial"/>
                <a:cs typeface="Arial"/>
              </a:rPr>
              <a:t>projects that practice traditional knowledge and land management and help First Australian communities generate an income.</a:t>
            </a:r>
            <a:r>
              <a:rPr lang="en-AU" sz="2800">
                <a:latin typeface="Arial"/>
                <a:cs typeface="Arial"/>
              </a:rPr>
              <a:t> The foundation’s focus is on carbon farming.</a:t>
            </a:r>
          </a:p>
          <a:p>
            <a:r>
              <a:rPr lang="en-AU" sz="2800"/>
              <a:t> </a:t>
            </a:r>
          </a:p>
          <a:p>
            <a:pPr defTabSz="914400">
              <a:spcBef>
                <a:spcPct val="30000"/>
              </a:spcBef>
              <a:defRPr/>
            </a:pPr>
            <a:endParaRPr lang="en-AU" sz="280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29" y="334863"/>
            <a:ext cx="10843681" cy="562570"/>
          </a:xfrm>
        </p:spPr>
        <p:txBody>
          <a:bodyPr anchor="ctr"/>
          <a:lstStyle/>
          <a:p>
            <a:r>
              <a:rPr lang="en-US" sz="4000"/>
              <a:t>CARE FOR COUNTRY</a:t>
            </a:r>
            <a:endParaRPr lang="en-AU" sz="4000"/>
          </a:p>
        </p:txBody>
      </p:sp>
      <p:pic>
        <p:nvPicPr>
          <p:cNvPr id="7" name="Picture 6">
            <a:extLst>
              <a:ext uri="{FF2B5EF4-FFF2-40B4-BE49-F238E27FC236}">
                <a16:creationId xmlns:a16="http://schemas.microsoft.com/office/drawing/2014/main" id="{8485EAB2-2668-4E61-979E-BC62F10D70BA}"/>
              </a:ext>
            </a:extLst>
          </p:cNvPr>
          <p:cNvPicPr/>
          <p:nvPr/>
        </p:nvPicPr>
        <p:blipFill>
          <a:blip r:embed="rId4">
            <a:extLst>
              <a:ext uri="{28A0092B-C50C-407E-A947-70E740481C1C}">
                <a14:useLocalDpi xmlns:a14="http://schemas.microsoft.com/office/drawing/2010/main"/>
              </a:ext>
            </a:extLst>
          </a:blip>
          <a:srcRect/>
          <a:stretch>
            <a:fillRect/>
          </a:stretch>
        </p:blipFill>
        <p:spPr bwMode="auto">
          <a:xfrm>
            <a:off x="697582" y="5343030"/>
            <a:ext cx="594866" cy="594866"/>
          </a:xfrm>
          <a:prstGeom prst="rect">
            <a:avLst/>
          </a:prstGeom>
          <a:noFill/>
          <a:ln>
            <a:noFill/>
          </a:ln>
        </p:spPr>
      </p:pic>
      <p:sp>
        <p:nvSpPr>
          <p:cNvPr id="8" name="Text Placeholder 5">
            <a:extLst>
              <a:ext uri="{FF2B5EF4-FFF2-40B4-BE49-F238E27FC236}">
                <a16:creationId xmlns:a16="http://schemas.microsoft.com/office/drawing/2014/main" id="{A6E7F86C-5478-4851-A3B4-6ED631440022}"/>
              </a:ext>
            </a:extLst>
          </p:cNvPr>
          <p:cNvSpPr txBox="1">
            <a:spLocks/>
          </p:cNvSpPr>
          <p:nvPr/>
        </p:nvSpPr>
        <p:spPr>
          <a:xfrm>
            <a:off x="1405182" y="5142614"/>
            <a:ext cx="6586423" cy="970087"/>
          </a:xfrm>
          <a:prstGeom prst="rect">
            <a:avLst/>
          </a:prstGeom>
        </p:spPr>
        <p:txBody>
          <a:bodyPr lIns="91440" tIns="45720" rIns="91440" bIns="45720" anchor="t"/>
          <a:lstStyle>
            <a:lvl1pPr marL="0" indent="0" eaLnBrk="1" hangingPunct="1">
              <a:buNone/>
              <a:defRPr sz="1125"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321457" indent="0" eaLnBrk="1" hangingPunct="1">
              <a:buNone/>
              <a:defRPr sz="984">
                <a:latin typeface="+mn-lt"/>
                <a:ea typeface="+mn-ea"/>
                <a:cs typeface="+mn-cs"/>
              </a:defRPr>
            </a:lvl2pPr>
            <a:lvl3pPr marL="642915" indent="0" eaLnBrk="1" hangingPunct="1">
              <a:buNone/>
              <a:defRPr sz="844">
                <a:latin typeface="+mn-lt"/>
                <a:ea typeface="+mn-ea"/>
                <a:cs typeface="+mn-cs"/>
              </a:defRPr>
            </a:lvl3pPr>
            <a:lvl4pPr marL="964372" indent="0" eaLnBrk="1" hangingPunct="1">
              <a:buNone/>
              <a:defRPr sz="703">
                <a:latin typeface="+mn-lt"/>
                <a:ea typeface="+mn-ea"/>
                <a:cs typeface="+mn-cs"/>
              </a:defRPr>
            </a:lvl4pPr>
            <a:lvl5pPr marL="1285829" indent="0" eaLnBrk="1" hangingPunct="1">
              <a:buNone/>
              <a:defRPr sz="703">
                <a:latin typeface="+mn-lt"/>
                <a:ea typeface="+mn-ea"/>
                <a:cs typeface="+mn-cs"/>
              </a:defRPr>
            </a:lvl5pPr>
            <a:lvl6pPr marL="1607287" indent="0" eaLnBrk="1" hangingPunct="1">
              <a:buNone/>
              <a:defRPr sz="703">
                <a:latin typeface="+mn-lt"/>
                <a:ea typeface="+mn-ea"/>
                <a:cs typeface="+mn-cs"/>
              </a:defRPr>
            </a:lvl6pPr>
            <a:lvl7pPr marL="1928744" indent="0" eaLnBrk="1" hangingPunct="1">
              <a:buNone/>
              <a:defRPr sz="703">
                <a:latin typeface="+mn-lt"/>
                <a:ea typeface="+mn-ea"/>
                <a:cs typeface="+mn-cs"/>
              </a:defRPr>
            </a:lvl7pPr>
            <a:lvl8pPr marL="2250201" indent="0" eaLnBrk="1" hangingPunct="1">
              <a:buNone/>
              <a:defRPr sz="703">
                <a:latin typeface="+mn-lt"/>
                <a:ea typeface="+mn-ea"/>
                <a:cs typeface="+mn-cs"/>
              </a:defRPr>
            </a:lvl8pPr>
            <a:lvl9pPr marL="2571659" indent="0" eaLnBrk="1" hangingPunct="1">
              <a:buNone/>
              <a:defRPr sz="703">
                <a:latin typeface="+mn-lt"/>
                <a:ea typeface="+mn-ea"/>
                <a:cs typeface="+mn-cs"/>
              </a:defRPr>
            </a:lvl9pPr>
          </a:lstStyle>
          <a:p>
            <a:pPr defTabSz="914400">
              <a:spcAft>
                <a:spcPts val="1200"/>
              </a:spcAft>
            </a:pPr>
            <a:r>
              <a:rPr lang="en-AU" sz="2800" kern="0"/>
              <a:t>Watch </a:t>
            </a:r>
            <a:r>
              <a:rPr lang="en-AU" sz="2800" kern="0">
                <a:solidFill>
                  <a:srgbClr val="0070C0"/>
                </a:solidFill>
                <a:hlinkClick r:id="rId5">
                  <a:extLst>
                    <a:ext uri="{A12FA001-AC4F-418D-AE19-62706E023703}">
                      <ahyp:hlinkClr xmlns:ahyp="http://schemas.microsoft.com/office/drawing/2018/hyperlinkcolor" val="tx"/>
                    </a:ext>
                  </a:extLst>
                </a:hlinkClick>
              </a:rPr>
              <a:t>Savannah Burning</a:t>
            </a:r>
            <a:r>
              <a:rPr lang="en-AU" sz="2800" kern="0"/>
              <a:t>, about ‘cool burning’ and carbon farming.</a:t>
            </a:r>
            <a:endParaRPr lang="en-AU" sz="2800" i="1" kern="0">
              <a:solidFill>
                <a:srgbClr val="0070C0"/>
              </a:solidFill>
            </a:endParaRPr>
          </a:p>
        </p:txBody>
      </p:sp>
      <p:pic>
        <p:nvPicPr>
          <p:cNvPr id="9" name="Picture Placeholder 5" descr="A First Australian Ranger wearing safety gear and holding fire management equipment stands in front of a low fire burning the understorey of an open woodland.">
            <a:extLst>
              <a:ext uri="{FF2B5EF4-FFF2-40B4-BE49-F238E27FC236}">
                <a16:creationId xmlns:a16="http://schemas.microsoft.com/office/drawing/2014/main" id="{C408CC9F-A106-4ABA-965A-A4B6F4383E7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094187" y="1510287"/>
            <a:ext cx="4097813" cy="3867624"/>
          </a:xfrm>
          <a:prstGeom prst="rect">
            <a:avLst/>
          </a:prstGeom>
        </p:spPr>
      </p:pic>
      <p:sp>
        <p:nvSpPr>
          <p:cNvPr id="10" name="Text Placeholder 3">
            <a:extLst>
              <a:ext uri="{FF2B5EF4-FFF2-40B4-BE49-F238E27FC236}">
                <a16:creationId xmlns:a16="http://schemas.microsoft.com/office/drawing/2014/main" id="{B7A663E2-D452-467C-8626-E6E686AFE8A0}"/>
              </a:ext>
            </a:extLst>
          </p:cNvPr>
          <p:cNvSpPr txBox="1">
            <a:spLocks/>
          </p:cNvSpPr>
          <p:nvPr/>
        </p:nvSpPr>
        <p:spPr>
          <a:xfrm>
            <a:off x="8094187" y="5506034"/>
            <a:ext cx="3955851" cy="606667"/>
          </a:xfrm>
          <a:prstGeom prst="rect">
            <a:avLst/>
          </a:prstGeom>
        </p:spPr>
        <p:txBody>
          <a:bodyPr/>
          <a:lstStyle>
            <a:lvl1pPr marL="0" eaLnBrk="1" hangingPunct="1">
              <a:defRPr baseline="0">
                <a:solidFill>
                  <a:schemeClr val="tx1">
                    <a:lumMod val="85000"/>
                    <a:lumOff val="15000"/>
                  </a:schemeClr>
                </a:solidFill>
                <a:latin typeface="+mn-lt"/>
                <a:ea typeface="+mn-ea"/>
                <a:cs typeface="+mn-cs"/>
              </a:defRPr>
            </a:lvl1pPr>
            <a:lvl2pPr marL="321457" eaLnBrk="1" hangingPunct="1">
              <a:defRPr>
                <a:latin typeface="+mn-lt"/>
                <a:ea typeface="+mn-ea"/>
                <a:cs typeface="+mn-cs"/>
              </a:defRPr>
            </a:lvl2pPr>
            <a:lvl3pPr marL="642915" eaLnBrk="1" hangingPunct="1">
              <a:defRPr>
                <a:latin typeface="+mn-lt"/>
                <a:ea typeface="+mn-ea"/>
                <a:cs typeface="+mn-cs"/>
              </a:defRPr>
            </a:lvl3pPr>
            <a:lvl4pPr marL="964372" eaLnBrk="1" hangingPunct="1">
              <a:defRPr>
                <a:latin typeface="+mn-lt"/>
                <a:ea typeface="+mn-ea"/>
                <a:cs typeface="+mn-cs"/>
              </a:defRPr>
            </a:lvl4pPr>
            <a:lvl5pPr marL="1285829" eaLnBrk="1" hangingPunct="1">
              <a:defRPr>
                <a:latin typeface="+mn-lt"/>
                <a:ea typeface="+mn-ea"/>
                <a:cs typeface="+mn-cs"/>
              </a:defRPr>
            </a:lvl5pPr>
            <a:lvl6pPr marL="1607287" eaLnBrk="1" hangingPunct="1">
              <a:defRPr>
                <a:latin typeface="+mn-lt"/>
                <a:ea typeface="+mn-ea"/>
                <a:cs typeface="+mn-cs"/>
              </a:defRPr>
            </a:lvl6pPr>
            <a:lvl7pPr marL="1928744" eaLnBrk="1" hangingPunct="1">
              <a:defRPr>
                <a:latin typeface="+mn-lt"/>
                <a:ea typeface="+mn-ea"/>
                <a:cs typeface="+mn-cs"/>
              </a:defRPr>
            </a:lvl7pPr>
            <a:lvl8pPr marL="2250201" eaLnBrk="1" hangingPunct="1">
              <a:defRPr>
                <a:latin typeface="+mn-lt"/>
                <a:ea typeface="+mn-ea"/>
                <a:cs typeface="+mn-cs"/>
              </a:defRPr>
            </a:lvl8pPr>
            <a:lvl9pPr marL="2571659" eaLnBrk="1" hangingPunct="1">
              <a:defRPr>
                <a:latin typeface="+mn-lt"/>
                <a:ea typeface="+mn-ea"/>
                <a:cs typeface="+mn-cs"/>
              </a:defRPr>
            </a:lvl9pPr>
          </a:lstStyle>
          <a:p>
            <a:pPr defTabSz="914400"/>
            <a:r>
              <a:rPr lang="en-US" sz="1200" kern="0">
                <a:latin typeface="Arial" panose="020B0604020202020204" pitchFamily="34" charset="0"/>
                <a:cs typeface="Arial" panose="020B0604020202020204" pitchFamily="34" charset="0"/>
              </a:rPr>
              <a:t>First Australian Rangers manage fires in the winter to reduce greenhouse gas emissions. Photo:</a:t>
            </a:r>
            <a:r>
              <a:rPr lang="en-US" sz="1200" b="1" kern="0">
                <a:latin typeface="Arial" panose="020B0604020202020204" pitchFamily="34" charset="0"/>
                <a:cs typeface="Arial" panose="020B0604020202020204" pitchFamily="34" charset="0"/>
              </a:rPr>
              <a:t> </a:t>
            </a:r>
            <a:r>
              <a:rPr lang="en-AU" sz="1200" kern="0">
                <a:latin typeface="Arial" panose="020B0604020202020204" pitchFamily="34" charset="0"/>
                <a:cs typeface="Arial" panose="020B0604020202020204" pitchFamily="34" charset="0"/>
              </a:rPr>
              <a:t>Richard Wainwright/Caritas Australia</a:t>
            </a:r>
          </a:p>
          <a:p>
            <a:pPr defTabSz="914400"/>
            <a:endParaRPr lang="en-US" kern="0"/>
          </a:p>
        </p:txBody>
      </p:sp>
    </p:spTree>
    <p:extLst>
      <p:ext uri="{BB962C8B-B14F-4D97-AF65-F5344CB8AC3E}">
        <p14:creationId xmlns:p14="http://schemas.microsoft.com/office/powerpoint/2010/main" val="37392034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67530" y="1591202"/>
            <a:ext cx="6490495" cy="4309536"/>
          </a:xfrm>
        </p:spPr>
        <p:txBody>
          <a:bodyPr lIns="91440" tIns="45720" rIns="91440" bIns="45720" anchor="t"/>
          <a:lstStyle/>
          <a:p>
            <a:pPr>
              <a:spcAft>
                <a:spcPts val="1200"/>
              </a:spcAft>
            </a:pPr>
            <a:r>
              <a:rPr lang="en-AU" sz="2800"/>
              <a:t>Do you know who the Aboriginal man on the $50 note is? </a:t>
            </a:r>
            <a:r>
              <a:rPr lang="en-AU" sz="2800" b="1"/>
              <a:t>David </a:t>
            </a:r>
            <a:r>
              <a:rPr lang="en-AU" sz="2800" b="1" err="1"/>
              <a:t>Unaipon</a:t>
            </a:r>
            <a:endParaRPr lang="en-AU" sz="2800" b="1"/>
          </a:p>
          <a:p>
            <a:pPr defTabSz="914400">
              <a:spcAft>
                <a:spcPts val="1200"/>
              </a:spcAft>
            </a:pPr>
            <a:r>
              <a:rPr lang="en-AU" altLang="en-US" sz="2800"/>
              <a:t>Do you know who the first Aboriginal politician was? </a:t>
            </a:r>
            <a:r>
              <a:rPr lang="en-AU" altLang="en-US" sz="2800" b="1"/>
              <a:t>Neville</a:t>
            </a:r>
            <a:r>
              <a:rPr lang="en-AU" altLang="en-US" sz="2800"/>
              <a:t> </a:t>
            </a:r>
            <a:r>
              <a:rPr lang="en-AU" altLang="en-US" sz="2800" b="1"/>
              <a:t>Bonner</a:t>
            </a:r>
            <a:r>
              <a:rPr lang="en-AU" altLang="en-US" sz="2800"/>
              <a:t> </a:t>
            </a:r>
          </a:p>
          <a:p>
            <a:pPr defTabSz="914400">
              <a:spcAft>
                <a:spcPts val="1200"/>
              </a:spcAft>
            </a:pPr>
            <a:r>
              <a:rPr lang="en-AU" altLang="en-US" sz="2800"/>
              <a:t>Do you know who the first Aboriginal Australian to address the United Nations was? </a:t>
            </a:r>
            <a:r>
              <a:rPr lang="en-AU" altLang="en-US" sz="2800" b="1" err="1"/>
              <a:t>Lowtija</a:t>
            </a:r>
            <a:r>
              <a:rPr lang="en-AU" altLang="en-US" sz="2800" b="1"/>
              <a:t> </a:t>
            </a:r>
            <a:r>
              <a:rPr lang="en-AU" altLang="en-US" sz="2800" b="1" err="1"/>
              <a:t>O’Donoghue</a:t>
            </a:r>
            <a:endParaRPr lang="en-AU" altLang="en-US" sz="2800"/>
          </a:p>
          <a:p>
            <a:endParaRPr lang="en-AU" sz="280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CELEBRATE PEOPLE</a:t>
            </a:r>
            <a:endParaRPr lang="en-AU" sz="4000"/>
          </a:p>
        </p:txBody>
      </p:sp>
      <p:pic>
        <p:nvPicPr>
          <p:cNvPr id="7" name="Picture 6" descr="An Australian fifty-dollar note.">
            <a:extLst>
              <a:ext uri="{FF2B5EF4-FFF2-40B4-BE49-F238E27FC236}">
                <a16:creationId xmlns:a16="http://schemas.microsoft.com/office/drawing/2014/main" id="{2CB549E1-7256-4215-8F43-4BC505EB68B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161023" y="1591201"/>
            <a:ext cx="5030977" cy="2146833"/>
          </a:xfrm>
          <a:prstGeom prst="rect">
            <a:avLst/>
          </a:prstGeom>
        </p:spPr>
      </p:pic>
      <p:sp>
        <p:nvSpPr>
          <p:cNvPr id="8" name="Text Placeholder 6">
            <a:extLst>
              <a:ext uri="{FF2B5EF4-FFF2-40B4-BE49-F238E27FC236}">
                <a16:creationId xmlns:a16="http://schemas.microsoft.com/office/drawing/2014/main" id="{068E1B40-C700-4B1D-B3F7-C665F026F3AC}"/>
              </a:ext>
            </a:extLst>
          </p:cNvPr>
          <p:cNvSpPr txBox="1">
            <a:spLocks/>
          </p:cNvSpPr>
          <p:nvPr/>
        </p:nvSpPr>
        <p:spPr>
          <a:xfrm>
            <a:off x="7075294" y="3943411"/>
            <a:ext cx="5030977" cy="391052"/>
          </a:xfrm>
          <a:prstGeom prst="rect">
            <a:avLst/>
          </a:prstGeom>
        </p:spPr>
        <p:txBody>
          <a:bodyPr lIns="91440" tIns="45720" rIns="91440" bIns="45720" anchor="ctr">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200">
                <a:solidFill>
                  <a:schemeClr val="tx1">
                    <a:lumMod val="75000"/>
                    <a:lumOff val="25000"/>
                  </a:schemeClr>
                </a:solidFill>
                <a:cs typeface="Arial"/>
              </a:rPr>
              <a:t>David </a:t>
            </a:r>
            <a:r>
              <a:rPr lang="en-US" sz="1200" err="1">
                <a:solidFill>
                  <a:schemeClr val="tx1">
                    <a:lumMod val="75000"/>
                    <a:lumOff val="25000"/>
                  </a:schemeClr>
                </a:solidFill>
                <a:cs typeface="Arial"/>
              </a:rPr>
              <a:t>Unaipon</a:t>
            </a:r>
            <a:r>
              <a:rPr lang="en-US" sz="1200">
                <a:solidFill>
                  <a:schemeClr val="tx1">
                    <a:lumMod val="75000"/>
                    <a:lumOff val="25000"/>
                  </a:schemeClr>
                </a:solidFill>
                <a:cs typeface="Arial"/>
              </a:rPr>
              <a:t> appears on Australia’s $50 note. He was a famous Aboriginal preacher, inventor and writer. Photo: zairiazmal/Shutterstock.com</a:t>
            </a:r>
            <a:endParaRPr lang="en-US" sz="1200">
              <a:solidFill>
                <a:schemeClr val="tx1">
                  <a:lumMod val="75000"/>
                  <a:lumOff val="25000"/>
                </a:schemeClr>
              </a:solidFill>
            </a:endParaRPr>
          </a:p>
        </p:txBody>
      </p:sp>
    </p:spTree>
    <p:extLst>
      <p:ext uri="{BB962C8B-B14F-4D97-AF65-F5344CB8AC3E}">
        <p14:creationId xmlns:p14="http://schemas.microsoft.com/office/powerpoint/2010/main" val="42503123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9" y="1552548"/>
            <a:ext cx="4772964" cy="4394624"/>
          </a:xfrm>
        </p:spPr>
        <p:txBody>
          <a:bodyPr lIns="91440" tIns="45720" rIns="91440" bIns="45720" anchor="t"/>
          <a:lstStyle/>
          <a:p>
            <a:pPr>
              <a:spcAft>
                <a:spcPts val="1200"/>
              </a:spcAft>
            </a:pPr>
            <a:r>
              <a:rPr lang="en-AU" sz="2800" b="1"/>
              <a:t>The Uluru Statement From the Heart </a:t>
            </a:r>
            <a:r>
              <a:rPr lang="en-AU" sz="2800"/>
              <a:t>is an invitation from First Nations Peoples issued to all Australians on 26 May 2017.</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29" y="334863"/>
            <a:ext cx="10721793" cy="562570"/>
          </a:xfrm>
        </p:spPr>
        <p:txBody>
          <a:bodyPr anchor="ctr"/>
          <a:lstStyle/>
          <a:p>
            <a:r>
              <a:rPr lang="en-US" sz="4000"/>
              <a:t>READ THE ULURU STATEMENT</a:t>
            </a:r>
            <a:endParaRPr lang="en-AU" sz="4000"/>
          </a:p>
        </p:txBody>
      </p:sp>
      <p:pic>
        <p:nvPicPr>
          <p:cNvPr id="8" name="Picture 7" descr="A photo of the Uluru Statement From the Heart, including the text and signatures bordered by a traditional First Nations Australian dot painting.">
            <a:extLst>
              <a:ext uri="{FF2B5EF4-FFF2-40B4-BE49-F238E27FC236}">
                <a16:creationId xmlns:a16="http://schemas.microsoft.com/office/drawing/2014/main" id="{4C1110FD-FE68-4315-8073-94518ACF8A4A}"/>
              </a:ext>
            </a:extLst>
          </p:cNvPr>
          <p:cNvPicPr>
            <a:picLocks noChangeAspect="1"/>
          </p:cNvPicPr>
          <p:nvPr/>
        </p:nvPicPr>
        <p:blipFill>
          <a:blip r:embed="rId3"/>
          <a:stretch>
            <a:fillRect/>
          </a:stretch>
        </p:blipFill>
        <p:spPr>
          <a:xfrm>
            <a:off x="5586413" y="1545401"/>
            <a:ext cx="6605587" cy="4408917"/>
          </a:xfrm>
          <a:prstGeom prst="rect">
            <a:avLst/>
          </a:prstGeom>
        </p:spPr>
      </p:pic>
      <p:sp>
        <p:nvSpPr>
          <p:cNvPr id="9" name="Text Placeholder 6">
            <a:extLst>
              <a:ext uri="{FF2B5EF4-FFF2-40B4-BE49-F238E27FC236}">
                <a16:creationId xmlns:a16="http://schemas.microsoft.com/office/drawing/2014/main" id="{6B3888BB-8661-4FB0-A673-F1C824267061}"/>
              </a:ext>
            </a:extLst>
          </p:cNvPr>
          <p:cNvSpPr txBox="1">
            <a:spLocks/>
          </p:cNvSpPr>
          <p:nvPr/>
        </p:nvSpPr>
        <p:spPr>
          <a:xfrm>
            <a:off x="584848" y="5719000"/>
            <a:ext cx="4772964" cy="328188"/>
          </a:xfrm>
          <a:prstGeom prst="rect">
            <a:avLst/>
          </a:prstGeom>
        </p:spPr>
        <p:txBody>
          <a:bodyPr lIns="91440" tIns="45720" rIns="91440" bIns="45720" anchor="ctr">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200">
                <a:solidFill>
                  <a:schemeClr val="tx1">
                    <a:lumMod val="75000"/>
                    <a:lumOff val="25000"/>
                  </a:schemeClr>
                </a:solidFill>
                <a:cs typeface="Arial"/>
              </a:rPr>
              <a:t>The Uluru Statement From the Heart. Photo: </a:t>
            </a:r>
            <a:r>
              <a:rPr lang="en-US" sz="1200">
                <a:solidFill>
                  <a:srgbClr val="0070C0"/>
                </a:solidFill>
                <a:cs typeface="Arial"/>
                <a:hlinkClick r:id="rId4">
                  <a:extLst>
                    <a:ext uri="{A12FA001-AC4F-418D-AE19-62706E023703}">
                      <ahyp:hlinkClr xmlns:ahyp="http://schemas.microsoft.com/office/drawing/2018/hyperlinkcolor" val="tx"/>
                    </a:ext>
                  </a:extLst>
                </a:hlinkClick>
              </a:rPr>
              <a:t>ulurustatement.org</a:t>
            </a:r>
            <a:endParaRPr lang="en-US" sz="1200">
              <a:solidFill>
                <a:srgbClr val="0070C0"/>
              </a:solidFill>
            </a:endParaRPr>
          </a:p>
        </p:txBody>
      </p:sp>
      <p:sp>
        <p:nvSpPr>
          <p:cNvPr id="7" name="Rectangle 6">
            <a:extLst>
              <a:ext uri="{FF2B5EF4-FFF2-40B4-BE49-F238E27FC236}">
                <a16:creationId xmlns:a16="http://schemas.microsoft.com/office/drawing/2014/main" id="{81C22498-4F61-468B-913D-BDF75B8CC5C6}"/>
              </a:ext>
            </a:extLst>
          </p:cNvPr>
          <p:cNvSpPr/>
          <p:nvPr/>
        </p:nvSpPr>
        <p:spPr>
          <a:xfrm>
            <a:off x="1407692" y="4138666"/>
            <a:ext cx="3950120" cy="1384995"/>
          </a:xfrm>
          <a:prstGeom prst="rect">
            <a:avLst/>
          </a:prstGeom>
        </p:spPr>
        <p:txBody>
          <a:bodyPr wrap="square">
            <a:spAutoFit/>
          </a:bodyPr>
          <a:lstStyle/>
          <a:p>
            <a:r>
              <a:rPr lang="en-AU" sz="2800">
                <a:solidFill>
                  <a:srgbClr val="0070C0"/>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Listen to the Uluru Statement being read aloud. </a:t>
            </a:r>
            <a:endParaRPr lang="en-AU" sz="2800">
              <a:solidFill>
                <a:srgbClr val="0070C0"/>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F4054056-8630-4A01-AD00-09336835D353}"/>
              </a:ext>
            </a:extLst>
          </p:cNvPr>
          <p:cNvPicPr/>
          <p:nvPr/>
        </p:nvPicPr>
        <p:blipFill>
          <a:blip r:embed="rId6">
            <a:extLst>
              <a:ext uri="{28A0092B-C50C-407E-A947-70E740481C1C}">
                <a14:useLocalDpi xmlns:a14="http://schemas.microsoft.com/office/drawing/2010/main"/>
              </a:ext>
            </a:extLst>
          </a:blip>
          <a:srcRect/>
          <a:stretch>
            <a:fillRect/>
          </a:stretch>
        </p:blipFill>
        <p:spPr bwMode="auto">
          <a:xfrm>
            <a:off x="617633" y="4533731"/>
            <a:ext cx="594866" cy="594866"/>
          </a:xfrm>
          <a:prstGeom prst="rect">
            <a:avLst/>
          </a:prstGeom>
          <a:noFill/>
          <a:ln>
            <a:noFill/>
          </a:ln>
        </p:spPr>
      </p:pic>
    </p:spTree>
    <p:extLst>
      <p:ext uri="{BB962C8B-B14F-4D97-AF65-F5344CB8AC3E}">
        <p14:creationId xmlns:p14="http://schemas.microsoft.com/office/powerpoint/2010/main" val="36344793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50" y="1552548"/>
            <a:ext cx="7516413" cy="4394624"/>
          </a:xfrm>
        </p:spPr>
        <p:txBody>
          <a:bodyPr lIns="91440" tIns="45720" rIns="91440" bIns="45720" anchor="t"/>
          <a:lstStyle/>
          <a:p>
            <a:pPr>
              <a:spcAft>
                <a:spcPts val="1200"/>
              </a:spcAft>
            </a:pPr>
            <a:r>
              <a:rPr lang="en-AU" sz="2800" b="1"/>
              <a:t>The Uluru Statement </a:t>
            </a:r>
            <a:r>
              <a:rPr lang="en-AU" sz="2800"/>
              <a:t>calls for two things:</a:t>
            </a:r>
          </a:p>
          <a:p>
            <a:pPr marL="514350" indent="-514350" defTabSz="914400">
              <a:spcAft>
                <a:spcPts val="1200"/>
              </a:spcAft>
              <a:buFont typeface="+mj-lt"/>
              <a:buAutoNum type="arabicPeriod"/>
            </a:pPr>
            <a:r>
              <a:rPr lang="en-AU" sz="2800" b="1"/>
              <a:t>A First Nations Voice</a:t>
            </a:r>
            <a:r>
              <a:rPr lang="en-AU" sz="2800"/>
              <a:t>, written into the law of Australia so that First Nations communities always have a say in decisions, laws and programs that affect them.</a:t>
            </a:r>
          </a:p>
          <a:p>
            <a:pPr marL="514350" indent="-514350" defTabSz="914400">
              <a:spcAft>
                <a:spcPts val="1200"/>
              </a:spcAft>
              <a:buFont typeface="+mj-lt"/>
              <a:buAutoNum type="arabicPeriod"/>
            </a:pPr>
            <a:r>
              <a:rPr lang="en-AU" sz="2800" b="1"/>
              <a:t>A Makarrata Commission</a:t>
            </a:r>
            <a:r>
              <a:rPr lang="en-AU" sz="2800"/>
              <a:t>, to lead agreement making and truth telling about First Nations history.</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29" y="334863"/>
            <a:ext cx="10721793" cy="562570"/>
          </a:xfrm>
        </p:spPr>
        <p:txBody>
          <a:bodyPr anchor="ctr"/>
          <a:lstStyle/>
          <a:p>
            <a:r>
              <a:rPr lang="en-US" sz="4000"/>
              <a:t>SEE THE ULURU STATEMENT</a:t>
            </a:r>
            <a:endParaRPr lang="en-AU" sz="4000"/>
          </a:p>
        </p:txBody>
      </p:sp>
      <p:sp>
        <p:nvSpPr>
          <p:cNvPr id="10" name="Text Placeholder 5">
            <a:extLst>
              <a:ext uri="{FF2B5EF4-FFF2-40B4-BE49-F238E27FC236}">
                <a16:creationId xmlns:a16="http://schemas.microsoft.com/office/drawing/2014/main" id="{74BDF312-CB5A-415C-AFCB-962F4EB12EC1}"/>
              </a:ext>
            </a:extLst>
          </p:cNvPr>
          <p:cNvSpPr txBox="1">
            <a:spLocks/>
          </p:cNvSpPr>
          <p:nvPr/>
        </p:nvSpPr>
        <p:spPr>
          <a:xfrm>
            <a:off x="878272" y="2464232"/>
            <a:ext cx="6537622" cy="4394624"/>
          </a:xfrm>
          <a:prstGeom prst="rect">
            <a:avLst/>
          </a:prstGeom>
        </p:spPr>
        <p:txBody>
          <a:bodyPr lIns="91440" tIns="45720" rIns="91440" bIns="45720" anchor="t"/>
          <a:lstStyle>
            <a:lvl1pPr marL="0" indent="0" eaLnBrk="1" hangingPunct="1">
              <a:buNone/>
              <a:defRPr sz="1125"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321457" indent="0" eaLnBrk="1" hangingPunct="1">
              <a:buNone/>
              <a:defRPr sz="984">
                <a:latin typeface="+mn-lt"/>
                <a:ea typeface="+mn-ea"/>
                <a:cs typeface="+mn-cs"/>
              </a:defRPr>
            </a:lvl2pPr>
            <a:lvl3pPr marL="642915" indent="0" eaLnBrk="1" hangingPunct="1">
              <a:buNone/>
              <a:defRPr sz="844">
                <a:latin typeface="+mn-lt"/>
                <a:ea typeface="+mn-ea"/>
                <a:cs typeface="+mn-cs"/>
              </a:defRPr>
            </a:lvl3pPr>
            <a:lvl4pPr marL="964372" indent="0" eaLnBrk="1" hangingPunct="1">
              <a:buNone/>
              <a:defRPr sz="703">
                <a:latin typeface="+mn-lt"/>
                <a:ea typeface="+mn-ea"/>
                <a:cs typeface="+mn-cs"/>
              </a:defRPr>
            </a:lvl4pPr>
            <a:lvl5pPr marL="1285829" indent="0" eaLnBrk="1" hangingPunct="1">
              <a:buNone/>
              <a:defRPr sz="703">
                <a:latin typeface="+mn-lt"/>
                <a:ea typeface="+mn-ea"/>
                <a:cs typeface="+mn-cs"/>
              </a:defRPr>
            </a:lvl5pPr>
            <a:lvl6pPr marL="1607287" indent="0" eaLnBrk="1" hangingPunct="1">
              <a:buNone/>
              <a:defRPr sz="703">
                <a:latin typeface="+mn-lt"/>
                <a:ea typeface="+mn-ea"/>
                <a:cs typeface="+mn-cs"/>
              </a:defRPr>
            </a:lvl6pPr>
            <a:lvl7pPr marL="1928744" indent="0" eaLnBrk="1" hangingPunct="1">
              <a:buNone/>
              <a:defRPr sz="703">
                <a:latin typeface="+mn-lt"/>
                <a:ea typeface="+mn-ea"/>
                <a:cs typeface="+mn-cs"/>
              </a:defRPr>
            </a:lvl7pPr>
            <a:lvl8pPr marL="2250201" indent="0" eaLnBrk="1" hangingPunct="1">
              <a:buNone/>
              <a:defRPr sz="703">
                <a:latin typeface="+mn-lt"/>
                <a:ea typeface="+mn-ea"/>
                <a:cs typeface="+mn-cs"/>
              </a:defRPr>
            </a:lvl8pPr>
            <a:lvl9pPr marL="2571659" indent="0" eaLnBrk="1" hangingPunct="1">
              <a:buNone/>
              <a:defRPr sz="703">
                <a:latin typeface="+mn-lt"/>
                <a:ea typeface="+mn-ea"/>
                <a:cs typeface="+mn-cs"/>
              </a:defRPr>
            </a:lvl9pPr>
          </a:lstStyle>
          <a:p>
            <a:pPr marL="514350" indent="-514350" defTabSz="914400">
              <a:spcAft>
                <a:spcPts val="1200"/>
              </a:spcAft>
              <a:buFont typeface="+mj-lt"/>
              <a:buAutoNum type="arabicPeriod"/>
            </a:pPr>
            <a:endParaRPr lang="en-AU" sz="2800" kern="0"/>
          </a:p>
        </p:txBody>
      </p:sp>
      <p:pic>
        <p:nvPicPr>
          <p:cNvPr id="14" name="Picture 13" descr="A graphic with the text 'History is Calling'.">
            <a:extLst>
              <a:ext uri="{FF2B5EF4-FFF2-40B4-BE49-F238E27FC236}">
                <a16:creationId xmlns:a16="http://schemas.microsoft.com/office/drawing/2014/main" id="{FB066B49-2287-453C-88A8-045CA5B907D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578989" y="1552548"/>
            <a:ext cx="3613011" cy="3613011"/>
          </a:xfrm>
          <a:prstGeom prst="rect">
            <a:avLst/>
          </a:prstGeom>
        </p:spPr>
      </p:pic>
      <p:sp>
        <p:nvSpPr>
          <p:cNvPr id="15" name="Text Placeholder 6">
            <a:extLst>
              <a:ext uri="{FF2B5EF4-FFF2-40B4-BE49-F238E27FC236}">
                <a16:creationId xmlns:a16="http://schemas.microsoft.com/office/drawing/2014/main" id="{8CEE531B-3CD7-4398-9DC3-C85C21385466}"/>
              </a:ext>
            </a:extLst>
          </p:cNvPr>
          <p:cNvSpPr txBox="1">
            <a:spLocks/>
          </p:cNvSpPr>
          <p:nvPr/>
        </p:nvSpPr>
        <p:spPr>
          <a:xfrm>
            <a:off x="8530862" y="5518282"/>
            <a:ext cx="3613011" cy="428890"/>
          </a:xfrm>
          <a:prstGeom prst="rect">
            <a:avLst/>
          </a:prstGeom>
        </p:spPr>
        <p:txBody>
          <a:bodyPr lIns="91440" tIns="45720" rIns="91440" bIns="45720" anchor="ctr">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200">
                <a:solidFill>
                  <a:schemeClr val="tx1">
                    <a:lumMod val="75000"/>
                    <a:lumOff val="25000"/>
                  </a:schemeClr>
                </a:solidFill>
                <a:cs typeface="Arial"/>
              </a:rPr>
              <a:t>A poster from The Uluru Statement From the Heart website, inviting us to reflect on First Nations history and make agreement making and truth telling possible. Photo: </a:t>
            </a:r>
            <a:r>
              <a:rPr lang="en-US" sz="1200">
                <a:solidFill>
                  <a:srgbClr val="0070C0"/>
                </a:solidFill>
                <a:cs typeface="Arial"/>
                <a:hlinkClick r:id="rId4">
                  <a:extLst>
                    <a:ext uri="{A12FA001-AC4F-418D-AE19-62706E023703}">
                      <ahyp:hlinkClr xmlns:ahyp="http://schemas.microsoft.com/office/drawing/2018/hyperlinkcolor" val="tx"/>
                    </a:ext>
                  </a:extLst>
                </a:hlinkClick>
              </a:rPr>
              <a:t>ulurustatement.org</a:t>
            </a:r>
            <a:endParaRPr lang="en-US" sz="1200">
              <a:solidFill>
                <a:srgbClr val="0070C0"/>
              </a:solidFill>
            </a:endParaRPr>
          </a:p>
        </p:txBody>
      </p:sp>
    </p:spTree>
    <p:extLst>
      <p:ext uri="{BB962C8B-B14F-4D97-AF65-F5344CB8AC3E}">
        <p14:creationId xmlns:p14="http://schemas.microsoft.com/office/powerpoint/2010/main" val="42612929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29" y="334863"/>
            <a:ext cx="10721793" cy="562570"/>
          </a:xfrm>
        </p:spPr>
        <p:txBody>
          <a:bodyPr anchor="ctr"/>
          <a:lstStyle/>
          <a:p>
            <a:r>
              <a:rPr lang="en-US" sz="4000"/>
              <a:t>SEE THE ULURU STATEMENT</a:t>
            </a:r>
            <a:endParaRPr lang="en-AU" sz="4000"/>
          </a:p>
        </p:txBody>
      </p:sp>
      <p:sp>
        <p:nvSpPr>
          <p:cNvPr id="7" name="Rectangle 6">
            <a:extLst>
              <a:ext uri="{FF2B5EF4-FFF2-40B4-BE49-F238E27FC236}">
                <a16:creationId xmlns:a16="http://schemas.microsoft.com/office/drawing/2014/main" id="{7BDB8FF7-54E2-4390-B853-A2638748E3AC}"/>
              </a:ext>
            </a:extLst>
          </p:cNvPr>
          <p:cNvSpPr/>
          <p:nvPr/>
        </p:nvSpPr>
        <p:spPr>
          <a:xfrm>
            <a:off x="1511307" y="1690437"/>
            <a:ext cx="5942756" cy="954107"/>
          </a:xfrm>
          <a:prstGeom prst="rect">
            <a:avLst/>
          </a:prstGeom>
        </p:spPr>
        <p:txBody>
          <a:bodyPr wrap="square">
            <a:spAutoFit/>
          </a:bodyPr>
          <a:lstStyle/>
          <a:p>
            <a:r>
              <a:rPr lang="en-AU" sz="2800">
                <a:solidFill>
                  <a:srgbClr val="0070C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See Thomas Mayor read his book, </a:t>
            </a:r>
            <a:r>
              <a:rPr lang="en-AU" sz="2800" i="1">
                <a:solidFill>
                  <a:srgbClr val="0070C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Finding Our Heart</a:t>
            </a:r>
            <a:r>
              <a:rPr lang="en-AU" sz="2800">
                <a:solidFill>
                  <a:srgbClr val="0070C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a:t>
            </a:r>
            <a:endParaRPr lang="en-AU" sz="2800">
              <a:solidFill>
                <a:srgbClr val="0070C0"/>
              </a:solidFill>
              <a:latin typeface="Arial" panose="020B0604020202020204" pitchFamily="34" charset="0"/>
              <a:cs typeface="Arial" panose="020B0604020202020204" pitchFamily="34" charset="0"/>
            </a:endParaRPr>
          </a:p>
        </p:txBody>
      </p:sp>
      <p:sp>
        <p:nvSpPr>
          <p:cNvPr id="10" name="Text Placeholder 5">
            <a:extLst>
              <a:ext uri="{FF2B5EF4-FFF2-40B4-BE49-F238E27FC236}">
                <a16:creationId xmlns:a16="http://schemas.microsoft.com/office/drawing/2014/main" id="{74BDF312-CB5A-415C-AFCB-962F4EB12EC1}"/>
              </a:ext>
            </a:extLst>
          </p:cNvPr>
          <p:cNvSpPr txBox="1">
            <a:spLocks/>
          </p:cNvSpPr>
          <p:nvPr/>
        </p:nvSpPr>
        <p:spPr>
          <a:xfrm>
            <a:off x="878272" y="2464232"/>
            <a:ext cx="6537622" cy="4394624"/>
          </a:xfrm>
          <a:prstGeom prst="rect">
            <a:avLst/>
          </a:prstGeom>
        </p:spPr>
        <p:txBody>
          <a:bodyPr lIns="91440" tIns="45720" rIns="91440" bIns="45720" anchor="t"/>
          <a:lstStyle>
            <a:lvl1pPr marL="0" indent="0" eaLnBrk="1" hangingPunct="1">
              <a:buNone/>
              <a:defRPr sz="1125"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321457" indent="0" eaLnBrk="1" hangingPunct="1">
              <a:buNone/>
              <a:defRPr sz="984">
                <a:latin typeface="+mn-lt"/>
                <a:ea typeface="+mn-ea"/>
                <a:cs typeface="+mn-cs"/>
              </a:defRPr>
            </a:lvl2pPr>
            <a:lvl3pPr marL="642915" indent="0" eaLnBrk="1" hangingPunct="1">
              <a:buNone/>
              <a:defRPr sz="844">
                <a:latin typeface="+mn-lt"/>
                <a:ea typeface="+mn-ea"/>
                <a:cs typeface="+mn-cs"/>
              </a:defRPr>
            </a:lvl3pPr>
            <a:lvl4pPr marL="964372" indent="0" eaLnBrk="1" hangingPunct="1">
              <a:buNone/>
              <a:defRPr sz="703">
                <a:latin typeface="+mn-lt"/>
                <a:ea typeface="+mn-ea"/>
                <a:cs typeface="+mn-cs"/>
              </a:defRPr>
            </a:lvl4pPr>
            <a:lvl5pPr marL="1285829" indent="0" eaLnBrk="1" hangingPunct="1">
              <a:buNone/>
              <a:defRPr sz="703">
                <a:latin typeface="+mn-lt"/>
                <a:ea typeface="+mn-ea"/>
                <a:cs typeface="+mn-cs"/>
              </a:defRPr>
            </a:lvl5pPr>
            <a:lvl6pPr marL="1607287" indent="0" eaLnBrk="1" hangingPunct="1">
              <a:buNone/>
              <a:defRPr sz="703">
                <a:latin typeface="+mn-lt"/>
                <a:ea typeface="+mn-ea"/>
                <a:cs typeface="+mn-cs"/>
              </a:defRPr>
            </a:lvl6pPr>
            <a:lvl7pPr marL="1928744" indent="0" eaLnBrk="1" hangingPunct="1">
              <a:buNone/>
              <a:defRPr sz="703">
                <a:latin typeface="+mn-lt"/>
                <a:ea typeface="+mn-ea"/>
                <a:cs typeface="+mn-cs"/>
              </a:defRPr>
            </a:lvl7pPr>
            <a:lvl8pPr marL="2250201" indent="0" eaLnBrk="1" hangingPunct="1">
              <a:buNone/>
              <a:defRPr sz="703">
                <a:latin typeface="+mn-lt"/>
                <a:ea typeface="+mn-ea"/>
                <a:cs typeface="+mn-cs"/>
              </a:defRPr>
            </a:lvl8pPr>
            <a:lvl9pPr marL="2571659" indent="0" eaLnBrk="1" hangingPunct="1">
              <a:buNone/>
              <a:defRPr sz="703">
                <a:latin typeface="+mn-lt"/>
                <a:ea typeface="+mn-ea"/>
                <a:cs typeface="+mn-cs"/>
              </a:defRPr>
            </a:lvl9pPr>
          </a:lstStyle>
          <a:p>
            <a:pPr marL="514350" indent="-514350" defTabSz="914400">
              <a:spcAft>
                <a:spcPts val="1200"/>
              </a:spcAft>
              <a:buFont typeface="+mj-lt"/>
              <a:buAutoNum type="arabicPeriod"/>
            </a:pPr>
            <a:endParaRPr lang="en-AU" sz="2800" kern="0"/>
          </a:p>
        </p:txBody>
      </p:sp>
      <p:pic>
        <p:nvPicPr>
          <p:cNvPr id="3" name="Picture 2" descr="The cover of Thomas Mayor's book, 'Finding Our Heart', with an illustration by Blak Douglas depicting two people sitting in the desert landscape of Uluru, connecting their hands to make a love heart shape.">
            <a:extLst>
              <a:ext uri="{FF2B5EF4-FFF2-40B4-BE49-F238E27FC236}">
                <a16:creationId xmlns:a16="http://schemas.microsoft.com/office/drawing/2014/main" id="{A0EE3DFC-2398-42E5-B539-D09AA43BBD2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031314" y="1645328"/>
            <a:ext cx="4160685" cy="3800530"/>
          </a:xfrm>
          <a:prstGeom prst="rect">
            <a:avLst/>
          </a:prstGeom>
        </p:spPr>
      </p:pic>
      <p:pic>
        <p:nvPicPr>
          <p:cNvPr id="4" name="Picture 3">
            <a:extLst>
              <a:ext uri="{FF2B5EF4-FFF2-40B4-BE49-F238E27FC236}">
                <a16:creationId xmlns:a16="http://schemas.microsoft.com/office/drawing/2014/main" id="{236CA8C5-FBE7-40DF-BAB7-A415BD31E146}"/>
              </a:ext>
            </a:extLst>
          </p:cNvPr>
          <p:cNvPicPr/>
          <p:nvPr/>
        </p:nvPicPr>
        <p:blipFill>
          <a:blip r:embed="rId5">
            <a:extLst>
              <a:ext uri="{28A0092B-C50C-407E-A947-70E740481C1C}">
                <a14:useLocalDpi xmlns:a14="http://schemas.microsoft.com/office/drawing/2010/main"/>
              </a:ext>
            </a:extLst>
          </a:blip>
          <a:srcRect/>
          <a:stretch>
            <a:fillRect/>
          </a:stretch>
        </p:blipFill>
        <p:spPr bwMode="auto">
          <a:xfrm>
            <a:off x="671144" y="1863870"/>
            <a:ext cx="594866" cy="594866"/>
          </a:xfrm>
          <a:prstGeom prst="rect">
            <a:avLst/>
          </a:prstGeom>
          <a:noFill/>
          <a:ln>
            <a:noFill/>
          </a:ln>
        </p:spPr>
      </p:pic>
      <p:sp>
        <p:nvSpPr>
          <p:cNvPr id="8" name="Text Placeholder 6">
            <a:extLst>
              <a:ext uri="{FF2B5EF4-FFF2-40B4-BE49-F238E27FC236}">
                <a16:creationId xmlns:a16="http://schemas.microsoft.com/office/drawing/2014/main" id="{3558C175-B19D-44BE-B019-201C45FD80FB}"/>
              </a:ext>
            </a:extLst>
          </p:cNvPr>
          <p:cNvSpPr txBox="1">
            <a:spLocks/>
          </p:cNvSpPr>
          <p:nvPr/>
        </p:nvSpPr>
        <p:spPr>
          <a:xfrm>
            <a:off x="8043840" y="5571559"/>
            <a:ext cx="4048391" cy="514332"/>
          </a:xfrm>
          <a:prstGeom prst="rect">
            <a:avLst/>
          </a:prstGeom>
        </p:spPr>
        <p:txBody>
          <a:bodyPr lIns="91440" tIns="45720" rIns="91440" bIns="45720" anchor="ctr">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200" i="1">
                <a:solidFill>
                  <a:schemeClr val="tx1">
                    <a:lumMod val="75000"/>
                    <a:lumOff val="25000"/>
                  </a:schemeClr>
                </a:solidFill>
              </a:rPr>
              <a:t>Finding Our Heart </a:t>
            </a:r>
            <a:r>
              <a:rPr lang="en-US" sz="1200">
                <a:solidFill>
                  <a:schemeClr val="tx1">
                    <a:lumMod val="75000"/>
                    <a:lumOff val="25000"/>
                  </a:schemeClr>
                </a:solidFill>
              </a:rPr>
              <a:t>by Thomas Mayor</a:t>
            </a:r>
            <a:r>
              <a:rPr lang="en-US" sz="1200" i="1">
                <a:solidFill>
                  <a:schemeClr val="tx1">
                    <a:lumMod val="75000"/>
                    <a:lumOff val="25000"/>
                  </a:schemeClr>
                </a:solidFill>
              </a:rPr>
              <a:t>, </a:t>
            </a:r>
            <a:r>
              <a:rPr lang="en-US" sz="1200">
                <a:solidFill>
                  <a:schemeClr val="tx1">
                    <a:lumMod val="75000"/>
                    <a:lumOff val="25000"/>
                  </a:schemeClr>
                </a:solidFill>
              </a:rPr>
              <a:t>with illustrations by </a:t>
            </a:r>
            <a:r>
              <a:rPr lang="en-US" sz="1200" err="1">
                <a:solidFill>
                  <a:schemeClr val="tx1">
                    <a:lumMod val="75000"/>
                    <a:lumOff val="25000"/>
                  </a:schemeClr>
                </a:solidFill>
              </a:rPr>
              <a:t>Blak</a:t>
            </a:r>
            <a:r>
              <a:rPr lang="en-US" sz="1200">
                <a:solidFill>
                  <a:schemeClr val="tx1">
                    <a:lumMod val="75000"/>
                    <a:lumOff val="25000"/>
                  </a:schemeClr>
                </a:solidFill>
              </a:rPr>
              <a:t> Douglas. Published by </a:t>
            </a:r>
            <a:r>
              <a:rPr lang="en-US" sz="1200">
                <a:solidFill>
                  <a:srgbClr val="0070C0"/>
                </a:solidFill>
                <a:hlinkClick r:id="rId6">
                  <a:extLst>
                    <a:ext uri="{A12FA001-AC4F-418D-AE19-62706E023703}">
                      <ahyp:hlinkClr xmlns:ahyp="http://schemas.microsoft.com/office/drawing/2018/hyperlinkcolor" val="tx"/>
                    </a:ext>
                  </a:extLst>
                </a:hlinkClick>
              </a:rPr>
              <a:t>Hardie Grant</a:t>
            </a:r>
            <a:r>
              <a:rPr lang="en-US" sz="1200">
                <a:solidFill>
                  <a:schemeClr val="tx1">
                    <a:lumMod val="75000"/>
                    <a:lumOff val="25000"/>
                  </a:schemeClr>
                </a:solidFill>
              </a:rPr>
              <a:t> (2020).​</a:t>
            </a:r>
            <a:endParaRPr lang="en-US" sz="1600">
              <a:solidFill>
                <a:schemeClr val="tx1">
                  <a:lumMod val="75000"/>
                  <a:lumOff val="25000"/>
                </a:schemeClr>
              </a:solidFill>
            </a:endParaRPr>
          </a:p>
        </p:txBody>
      </p:sp>
    </p:spTree>
    <p:extLst>
      <p:ext uri="{BB962C8B-B14F-4D97-AF65-F5344CB8AC3E}">
        <p14:creationId xmlns:p14="http://schemas.microsoft.com/office/powerpoint/2010/main" val="3058466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p:txBody>
          <a:bodyPr lIns="91440" tIns="45720" rIns="91440" bIns="45720" anchor="t"/>
          <a:lstStyle/>
          <a:p>
            <a:pPr>
              <a:lnSpc>
                <a:spcPct val="114000"/>
              </a:lnSpc>
              <a:spcAft>
                <a:spcPts val="1200"/>
              </a:spcAft>
            </a:pPr>
            <a:r>
              <a:rPr lang="en-AU" sz="1400" b="1"/>
              <a:t>Content </a:t>
            </a:r>
            <a:r>
              <a:rPr lang="en-AU" sz="1400"/>
              <a:t>and</a:t>
            </a:r>
            <a:r>
              <a:rPr lang="en-AU" sz="1400" b="1"/>
              <a:t> Learning Tasks </a:t>
            </a:r>
            <a:r>
              <a:rPr lang="en-AU" sz="1400"/>
              <a:t>in this resource link to the following Cross-curriculum Priorities, General Capabilities and Learning Areas of the </a:t>
            </a:r>
            <a:r>
              <a:rPr lang="en-AU" sz="1400">
                <a:solidFill>
                  <a:srgbClr val="0070C0"/>
                </a:solidFill>
                <a:hlinkClick r:id="rId3">
                  <a:extLst>
                    <a:ext uri="{A12FA001-AC4F-418D-AE19-62706E023703}">
                      <ahyp:hlinkClr xmlns:ahyp="http://schemas.microsoft.com/office/drawing/2018/hyperlinkcolor" val="tx"/>
                    </a:ext>
                  </a:extLst>
                </a:hlinkClick>
              </a:rPr>
              <a:t>Australian Curriculum v9</a:t>
            </a:r>
            <a:r>
              <a:rPr lang="en-AU" sz="1400"/>
              <a:t>:</a:t>
            </a:r>
            <a:endParaRPr lang="en-AU" sz="1400" b="1"/>
          </a:p>
          <a:p>
            <a:pPr marL="285750" indent="-285750">
              <a:lnSpc>
                <a:spcPct val="114000"/>
              </a:lnSpc>
              <a:buFont typeface="Arial" panose="020B0604020202020204" pitchFamily="34" charset="0"/>
              <a:buChar char="•"/>
            </a:pPr>
            <a:r>
              <a:rPr lang="en-US" sz="1400">
                <a:solidFill>
                  <a:srgbClr val="0070C0"/>
                </a:solidFill>
                <a:hlinkClick r:id="rId4">
                  <a:extLst>
                    <a:ext uri="{A12FA001-AC4F-418D-AE19-62706E023703}">
                      <ahyp:hlinkClr xmlns:ahyp="http://schemas.microsoft.com/office/drawing/2018/hyperlinkcolor" val="tx"/>
                    </a:ext>
                  </a:extLst>
                </a:hlinkClick>
              </a:rPr>
              <a:t>The Aboriginal and Torres Strait Islander Histories and Cultures</a:t>
            </a:r>
            <a:r>
              <a:rPr lang="en-US" sz="1400"/>
              <a:t> </a:t>
            </a:r>
          </a:p>
          <a:p>
            <a:pPr marL="285750" indent="-285750">
              <a:lnSpc>
                <a:spcPct val="114000"/>
              </a:lnSpc>
              <a:buFont typeface="Arial" panose="020B0604020202020204" pitchFamily="34" charset="0"/>
              <a:buChar char="•"/>
            </a:pPr>
            <a:r>
              <a:rPr lang="en-US" sz="1400">
                <a:solidFill>
                  <a:srgbClr val="0070C0"/>
                </a:solidFill>
                <a:hlinkClick r:id="rId5">
                  <a:extLst>
                    <a:ext uri="{A12FA001-AC4F-418D-AE19-62706E023703}">
                      <ahyp:hlinkClr xmlns:ahyp="http://schemas.microsoft.com/office/drawing/2018/hyperlinkcolor" val="tx"/>
                    </a:ext>
                  </a:extLst>
                </a:hlinkClick>
              </a:rPr>
              <a:t>Intercultural Understanding</a:t>
            </a:r>
            <a:endParaRPr lang="en-US" sz="1400"/>
          </a:p>
          <a:p>
            <a:pPr marL="285750" indent="-285750">
              <a:lnSpc>
                <a:spcPct val="114000"/>
              </a:lnSpc>
              <a:buFont typeface="Arial" panose="020B0604020202020204" pitchFamily="34" charset="0"/>
              <a:buChar char="•"/>
            </a:pPr>
            <a:r>
              <a:rPr lang="en-US" sz="1400">
                <a:solidFill>
                  <a:srgbClr val="0070C0"/>
                </a:solidFill>
                <a:hlinkClick r:id="rId6">
                  <a:extLst>
                    <a:ext uri="{A12FA001-AC4F-418D-AE19-62706E023703}">
                      <ahyp:hlinkClr xmlns:ahyp="http://schemas.microsoft.com/office/drawing/2018/hyperlinkcolor" val="tx"/>
                    </a:ext>
                  </a:extLst>
                </a:hlinkClick>
              </a:rPr>
              <a:t>English</a:t>
            </a:r>
            <a:r>
              <a:rPr lang="en-US" sz="1400"/>
              <a:t> </a:t>
            </a:r>
          </a:p>
          <a:p>
            <a:pPr marL="285750" indent="-285750">
              <a:lnSpc>
                <a:spcPct val="114000"/>
              </a:lnSpc>
              <a:buFont typeface="Arial" panose="020B0604020202020204" pitchFamily="34" charset="0"/>
              <a:buChar char="•"/>
            </a:pPr>
            <a:r>
              <a:rPr lang="en-US" sz="1400">
                <a:solidFill>
                  <a:srgbClr val="0070C0"/>
                </a:solidFill>
                <a:hlinkClick r:id="rId7">
                  <a:extLst>
                    <a:ext uri="{A12FA001-AC4F-418D-AE19-62706E023703}">
                      <ahyp:hlinkClr xmlns:ahyp="http://schemas.microsoft.com/office/drawing/2018/hyperlinkcolor" val="tx"/>
                    </a:ext>
                  </a:extLst>
                </a:hlinkClick>
              </a:rPr>
              <a:t>The Arts</a:t>
            </a:r>
            <a:r>
              <a:rPr lang="en-US" sz="1400"/>
              <a:t> – Visual Arts, Music, Dance, Drama and Media Arts </a:t>
            </a:r>
          </a:p>
          <a:p>
            <a:pPr marL="285750" indent="-285750">
              <a:lnSpc>
                <a:spcPct val="114000"/>
              </a:lnSpc>
              <a:buFont typeface="Arial" panose="020B0604020202020204" pitchFamily="34" charset="0"/>
              <a:buChar char="•"/>
            </a:pPr>
            <a:r>
              <a:rPr lang="en-US" sz="1400">
                <a:solidFill>
                  <a:srgbClr val="0070C0"/>
                </a:solidFill>
                <a:hlinkClick r:id="rId8">
                  <a:extLst>
                    <a:ext uri="{A12FA001-AC4F-418D-AE19-62706E023703}">
                      <ahyp:hlinkClr xmlns:ahyp="http://schemas.microsoft.com/office/drawing/2018/hyperlinkcolor" val="tx"/>
                    </a:ext>
                  </a:extLst>
                </a:hlinkClick>
              </a:rPr>
              <a:t>The Humanities and Social Sciences (HASS)</a:t>
            </a:r>
            <a:r>
              <a:rPr lang="en-US" sz="1400"/>
              <a:t> – History, Geography and Civics and Citizenship</a:t>
            </a:r>
          </a:p>
          <a:p>
            <a:pPr marL="285750" indent="-285750">
              <a:lnSpc>
                <a:spcPct val="114000"/>
              </a:lnSpc>
              <a:spcAft>
                <a:spcPts val="1200"/>
              </a:spcAft>
              <a:buFont typeface="Arial" panose="020B0604020202020204" pitchFamily="34" charset="0"/>
              <a:buChar char="•"/>
            </a:pPr>
            <a:r>
              <a:rPr lang="en-US" sz="1400">
                <a:solidFill>
                  <a:srgbClr val="0070C0"/>
                </a:solidFill>
                <a:hlinkClick r:id="rId9">
                  <a:extLst>
                    <a:ext uri="{A12FA001-AC4F-418D-AE19-62706E023703}">
                      <ahyp:hlinkClr xmlns:ahyp="http://schemas.microsoft.com/office/drawing/2018/hyperlinkcolor" val="tx"/>
                    </a:ext>
                  </a:extLst>
                </a:hlinkClick>
              </a:rPr>
              <a:t>Technologies</a:t>
            </a:r>
            <a:r>
              <a:rPr lang="en-US" sz="1400"/>
              <a:t> – Digital Technologies</a:t>
            </a:r>
          </a:p>
          <a:p>
            <a:pPr>
              <a:lnSpc>
                <a:spcPct val="114000"/>
              </a:lnSpc>
              <a:spcAft>
                <a:spcPts val="1200"/>
              </a:spcAft>
            </a:pPr>
            <a:endParaRPr lang="en-AU" sz="1400"/>
          </a:p>
          <a:p>
            <a:pPr>
              <a:lnSpc>
                <a:spcPct val="114000"/>
              </a:lnSpc>
              <a:spcAft>
                <a:spcPts val="1200"/>
              </a:spcAft>
            </a:pPr>
            <a:r>
              <a:rPr lang="en-AU" sz="1400" b="1"/>
              <a:t>Curriculum Links </a:t>
            </a:r>
            <a:r>
              <a:rPr lang="en-AU" sz="1400"/>
              <a:t>for suggested activities are included in the Notes section of this presentation and available in full in the accompanying</a:t>
            </a:r>
            <a:r>
              <a:rPr lang="en-AU" sz="1400">
                <a:solidFill>
                  <a:srgbClr val="C00000"/>
                </a:solidFill>
              </a:rPr>
              <a:t> </a:t>
            </a:r>
            <a:r>
              <a:rPr lang="en-AU" altLang="en-US" sz="1400" b="1"/>
              <a:t>Teacher’s Notes PDF</a:t>
            </a:r>
            <a:r>
              <a:rPr lang="en-AU" sz="1400" b="1"/>
              <a:t>. </a:t>
            </a:r>
          </a:p>
        </p:txBody>
      </p:sp>
      <p:sp>
        <p:nvSpPr>
          <p:cNvPr id="4" name="Title 4">
            <a:extLst>
              <a:ext uri="{FF2B5EF4-FFF2-40B4-BE49-F238E27FC236}">
                <a16:creationId xmlns:a16="http://schemas.microsoft.com/office/drawing/2014/main" id="{04D3D450-E30E-40FD-9B2A-928EAD069ACB}"/>
              </a:ext>
            </a:extLst>
          </p:cNvPr>
          <p:cNvSpPr txBox="1">
            <a:spLocks/>
          </p:cNvSpPr>
          <p:nvPr/>
        </p:nvSpPr>
        <p:spPr>
          <a:xfrm>
            <a:off x="567530" y="334863"/>
            <a:ext cx="7385832" cy="562570"/>
          </a:xfrm>
          <a:prstGeom prst="rect">
            <a:avLst/>
          </a:prstGeom>
        </p:spPr>
        <p:txBody>
          <a:bodyPr anchor="ctr"/>
          <a:lstStyle>
            <a:lvl1pPr eaLnBrk="1" hangingPunct="1">
              <a:defRPr sz="2672" b="1" baseline="0">
                <a:solidFill>
                  <a:schemeClr val="tx1">
                    <a:lumMod val="75000"/>
                    <a:lumOff val="25000"/>
                  </a:schemeClr>
                </a:solidFill>
                <a:latin typeface="Arial" panose="020B0604020202020204" pitchFamily="34" charset="0"/>
                <a:ea typeface="+mj-ea"/>
                <a:cs typeface="Arial" panose="020B0604020202020204" pitchFamily="34" charset="0"/>
              </a:defRPr>
            </a:lvl1pPr>
          </a:lstStyle>
          <a:p>
            <a:pPr defTabSz="914400"/>
            <a:r>
              <a:rPr lang="en-US" sz="4000" kern="0"/>
              <a:t>CURRICULUM OVERVIEW</a:t>
            </a:r>
            <a:endParaRPr lang="en-AU" sz="4000" kern="0"/>
          </a:p>
        </p:txBody>
      </p:sp>
    </p:spTree>
    <p:extLst>
      <p:ext uri="{BB962C8B-B14F-4D97-AF65-F5344CB8AC3E}">
        <p14:creationId xmlns:p14="http://schemas.microsoft.com/office/powerpoint/2010/main" val="31353068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9" y="1552548"/>
            <a:ext cx="5671575" cy="4394624"/>
          </a:xfrm>
        </p:spPr>
        <p:txBody>
          <a:bodyPr lIns="91440" tIns="45720" rIns="91440" bIns="45720" anchor="t"/>
          <a:lstStyle/>
          <a:p>
            <a:pPr>
              <a:spcAft>
                <a:spcPts val="1200"/>
              </a:spcAft>
            </a:pPr>
            <a:r>
              <a:rPr lang="en-AU" sz="2800" b="1" dirty="0"/>
              <a:t>A First Nations Voice</a:t>
            </a:r>
            <a:r>
              <a:rPr lang="en-AU" sz="2800" dirty="0"/>
              <a:t> written into the law of Australia means First Nations People and communities always have a say in decisions, laws and government programs that affect them.</a:t>
            </a:r>
          </a:p>
          <a:p>
            <a:pPr>
              <a:spcAft>
                <a:spcPts val="1200"/>
              </a:spcAft>
            </a:pPr>
            <a:endParaRPr lang="en-AU" sz="2800" dirty="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29" y="334863"/>
            <a:ext cx="9432255" cy="562570"/>
          </a:xfrm>
        </p:spPr>
        <p:txBody>
          <a:bodyPr anchor="ctr"/>
          <a:lstStyle/>
          <a:p>
            <a:r>
              <a:rPr lang="en-US" sz="4000"/>
              <a:t>LISTEN TO THE VOICE</a:t>
            </a:r>
            <a:endParaRPr lang="en-AU" sz="4000"/>
          </a:p>
        </p:txBody>
      </p:sp>
      <p:sp>
        <p:nvSpPr>
          <p:cNvPr id="8" name="Round Diagonal Corner Rectangle 1">
            <a:extLst>
              <a:ext uri="{FF2B5EF4-FFF2-40B4-BE49-F238E27FC236}">
                <a16:creationId xmlns:a16="http://schemas.microsoft.com/office/drawing/2014/main" id="{7831E726-94B6-4154-9E84-910E5BF18D7C}"/>
              </a:ext>
            </a:extLst>
          </p:cNvPr>
          <p:cNvSpPr>
            <a:spLocks noChangeAspect="1"/>
          </p:cNvSpPr>
          <p:nvPr/>
        </p:nvSpPr>
        <p:spPr>
          <a:xfrm rot="16200000">
            <a:off x="2750417" y="2429572"/>
            <a:ext cx="1340441" cy="5671573"/>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2B11FA6A-E2B1-47FB-802F-3478C7A8B6E1}"/>
              </a:ext>
            </a:extLst>
          </p:cNvPr>
          <p:cNvSpPr/>
          <p:nvPr/>
        </p:nvSpPr>
        <p:spPr>
          <a:xfrm>
            <a:off x="979776" y="4911415"/>
            <a:ext cx="4881719" cy="707886"/>
          </a:xfrm>
          <a:prstGeom prst="rect">
            <a:avLst/>
          </a:prstGeom>
        </p:spPr>
        <p:txBody>
          <a:bodyPr wrap="square" anchor="ctr">
            <a:spAutoFit/>
          </a:bodyPr>
          <a:lstStyle/>
          <a:p>
            <a:pPr algn="ctr">
              <a:spcBef>
                <a:spcPts val="1200"/>
              </a:spcBef>
            </a:pPr>
            <a:r>
              <a:rPr lang="en-AU" sz="2000">
                <a:solidFill>
                  <a:srgbClr val="762000"/>
                </a:solidFill>
                <a:latin typeface="Arial" panose="020B0604020202020204" pitchFamily="34" charset="0"/>
                <a:cs typeface="Arial" panose="020B0604020202020204" pitchFamily="34" charset="0"/>
              </a:rPr>
              <a:t>Why is a First Nations Voice important? List as many reasons as you can think of.</a:t>
            </a:r>
            <a:endParaRPr lang="en-US" sz="2400" b="1">
              <a:solidFill>
                <a:srgbClr val="762000"/>
              </a:solidFill>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3F200175-21F2-4EAA-A765-E62598744C8A}"/>
              </a:ext>
            </a:extLst>
          </p:cNvPr>
          <p:cNvSpPr txBox="1">
            <a:spLocks/>
          </p:cNvSpPr>
          <p:nvPr/>
        </p:nvSpPr>
        <p:spPr>
          <a:xfrm>
            <a:off x="6827590" y="5283461"/>
            <a:ext cx="5252115" cy="514332"/>
          </a:xfrm>
          <a:prstGeom prst="rect">
            <a:avLst/>
          </a:prstGeom>
        </p:spPr>
        <p:txBody>
          <a:bodyPr lIns="91440" tIns="45720" rIns="91440" bIns="45720" anchor="ctr">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200">
                <a:solidFill>
                  <a:schemeClr val="tx1">
                    <a:lumMod val="75000"/>
                    <a:lumOff val="25000"/>
                  </a:schemeClr>
                </a:solidFill>
              </a:rPr>
              <a:t>Janice (</a:t>
            </a:r>
            <a:r>
              <a:rPr lang="en-US" sz="1200" err="1">
                <a:solidFill>
                  <a:schemeClr val="tx1">
                    <a:lumMod val="75000"/>
                    <a:lumOff val="25000"/>
                  </a:schemeClr>
                </a:solidFill>
              </a:rPr>
              <a:t>centre</a:t>
            </a:r>
            <a:r>
              <a:rPr lang="en-US" sz="1200">
                <a:solidFill>
                  <a:schemeClr val="tx1">
                    <a:lumMod val="75000"/>
                    <a:lumOff val="25000"/>
                  </a:schemeClr>
                </a:solidFill>
              </a:rPr>
              <a:t>) with her daughters Henrietta (left) and Tiffany (right) in the shop at </a:t>
            </a:r>
            <a:r>
              <a:rPr lang="en-US" sz="1200" err="1">
                <a:solidFill>
                  <a:schemeClr val="tx1">
                    <a:lumMod val="75000"/>
                    <a:lumOff val="25000"/>
                  </a:schemeClr>
                </a:solidFill>
              </a:rPr>
              <a:t>Djilpin</a:t>
            </a:r>
            <a:r>
              <a:rPr lang="en-US" sz="1200">
                <a:solidFill>
                  <a:schemeClr val="tx1">
                    <a:lumMod val="75000"/>
                    <a:lumOff val="25000"/>
                  </a:schemeClr>
                </a:solidFill>
              </a:rPr>
              <a:t> Arts in the Northern Territory, Australia. Photo: Richard Wainwright/Caritas Australia​</a:t>
            </a:r>
            <a:endParaRPr lang="en-US" sz="1600">
              <a:solidFill>
                <a:schemeClr val="tx1">
                  <a:lumMod val="75000"/>
                  <a:lumOff val="25000"/>
                </a:schemeClr>
              </a:solidFill>
            </a:endParaRPr>
          </a:p>
        </p:txBody>
      </p:sp>
      <p:pic>
        <p:nvPicPr>
          <p:cNvPr id="4" name="Picture 3" descr="Three women wearing Djilpin Arts uniform t-shirts smile as they stand together inside the Djilpin Arts shop. The wall behind them is filled with framed artworks.">
            <a:extLst>
              <a:ext uri="{FF2B5EF4-FFF2-40B4-BE49-F238E27FC236}">
                <a16:creationId xmlns:a16="http://schemas.microsoft.com/office/drawing/2014/main" id="{69E6F5B1-3105-4901-A9E2-95BEE345CB2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603" b="-861"/>
          <a:stretch/>
        </p:blipFill>
        <p:spPr>
          <a:xfrm>
            <a:off x="6715296" y="1658064"/>
            <a:ext cx="5476704" cy="3491452"/>
          </a:xfrm>
          <a:prstGeom prst="rect">
            <a:avLst/>
          </a:prstGeom>
        </p:spPr>
      </p:pic>
    </p:spTree>
    <p:extLst>
      <p:ext uri="{BB962C8B-B14F-4D97-AF65-F5344CB8AC3E}">
        <p14:creationId xmlns:p14="http://schemas.microsoft.com/office/powerpoint/2010/main" val="14491870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7757457" cy="2503246"/>
          </a:xfrm>
        </p:spPr>
        <p:txBody>
          <a:bodyPr lIns="91440" tIns="45720" rIns="91440" bIns="45720" anchor="t"/>
          <a:lstStyle/>
          <a:p>
            <a:pPr>
              <a:spcAft>
                <a:spcPts val="1200"/>
              </a:spcAft>
            </a:pPr>
            <a:r>
              <a:rPr lang="en-AU" sz="2800">
                <a:latin typeface="Arial"/>
                <a:cs typeface="Arial"/>
              </a:rPr>
              <a:t>NAIDOC Week celebrations are held across Australia each July to celebrate the history, culture and achievements of Aboriginal and Torres Strait Islander Peoples. The first NAIDOC celebration was in 1991.</a:t>
            </a:r>
          </a:p>
          <a:p>
            <a:pPr>
              <a:spcAft>
                <a:spcPts val="1200"/>
              </a:spcAft>
            </a:pPr>
            <a:endParaRPr lang="en-AU" sz="2800"/>
          </a:p>
          <a:p>
            <a:pPr>
              <a:spcAft>
                <a:spcPts val="1200"/>
              </a:spcAft>
            </a:pPr>
            <a:endParaRPr lang="en-AU" sz="280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CELEBRATE NAIDOC WEEK</a:t>
            </a:r>
            <a:endParaRPr lang="en-AU" sz="4000"/>
          </a:p>
        </p:txBody>
      </p:sp>
      <p:pic>
        <p:nvPicPr>
          <p:cNvPr id="4" name="Picture 3">
            <a:extLst>
              <a:ext uri="{FF2B5EF4-FFF2-40B4-BE49-F238E27FC236}">
                <a16:creationId xmlns:a16="http://schemas.microsoft.com/office/drawing/2014/main" id="{236CA8C5-FBE7-40DF-BAB7-A415BD31E146}"/>
              </a:ext>
            </a:extLst>
          </p:cNvPr>
          <p:cNvPicPr/>
          <p:nvPr/>
        </p:nvPicPr>
        <p:blipFill>
          <a:blip r:embed="rId3">
            <a:extLst>
              <a:ext uri="{28A0092B-C50C-407E-A947-70E740481C1C}">
                <a14:useLocalDpi xmlns:a14="http://schemas.microsoft.com/office/drawing/2010/main"/>
              </a:ext>
            </a:extLst>
          </a:blip>
          <a:srcRect/>
          <a:stretch>
            <a:fillRect/>
          </a:stretch>
        </p:blipFill>
        <p:spPr bwMode="auto">
          <a:xfrm>
            <a:off x="8497268" y="4769279"/>
            <a:ext cx="594866" cy="594866"/>
          </a:xfrm>
          <a:prstGeom prst="rect">
            <a:avLst/>
          </a:prstGeom>
          <a:noFill/>
          <a:ln>
            <a:noFill/>
          </a:ln>
        </p:spPr>
      </p:pic>
      <p:sp>
        <p:nvSpPr>
          <p:cNvPr id="8" name="Round Diagonal Corner Rectangle 1">
            <a:extLst>
              <a:ext uri="{FF2B5EF4-FFF2-40B4-BE49-F238E27FC236}">
                <a16:creationId xmlns:a16="http://schemas.microsoft.com/office/drawing/2014/main" id="{B90DD21B-51B3-4C86-B3F1-31DADC137159}"/>
              </a:ext>
            </a:extLst>
          </p:cNvPr>
          <p:cNvSpPr>
            <a:spLocks noChangeAspect="1"/>
          </p:cNvSpPr>
          <p:nvPr/>
        </p:nvSpPr>
        <p:spPr>
          <a:xfrm rot="16200000">
            <a:off x="3595230" y="1382455"/>
            <a:ext cx="1602031" cy="7368514"/>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7119585A-C441-4E8D-8036-59AC373AB8D5}"/>
              </a:ext>
            </a:extLst>
          </p:cNvPr>
          <p:cNvSpPr/>
          <p:nvPr/>
        </p:nvSpPr>
        <p:spPr>
          <a:xfrm>
            <a:off x="958228" y="4606030"/>
            <a:ext cx="6876773" cy="861774"/>
          </a:xfrm>
          <a:prstGeom prst="rect">
            <a:avLst/>
          </a:prstGeom>
        </p:spPr>
        <p:txBody>
          <a:bodyPr wrap="square" anchor="ctr">
            <a:spAutoFit/>
          </a:bodyPr>
          <a:lstStyle/>
          <a:p>
            <a:pPr algn="ctr">
              <a:spcBef>
                <a:spcPts val="1200"/>
              </a:spcBef>
            </a:pPr>
            <a:r>
              <a:rPr lang="en-AU" sz="2000">
                <a:solidFill>
                  <a:srgbClr val="762000"/>
                </a:solidFill>
                <a:latin typeface="Arial" panose="020B0604020202020204" pitchFamily="34" charset="0"/>
                <a:cs typeface="Arial" panose="020B0604020202020204" pitchFamily="34" charset="0"/>
              </a:rPr>
              <a:t>Find out what ‘NAIDOC’ stands for.</a:t>
            </a:r>
          </a:p>
          <a:p>
            <a:pPr algn="ctr">
              <a:spcBef>
                <a:spcPts val="1200"/>
              </a:spcBef>
            </a:pPr>
            <a:r>
              <a:rPr lang="en-AU" sz="2000">
                <a:solidFill>
                  <a:srgbClr val="762000"/>
                </a:solidFill>
                <a:latin typeface="Arial" panose="020B0604020202020204" pitchFamily="34" charset="0"/>
                <a:cs typeface="Arial" panose="020B0604020202020204" pitchFamily="34" charset="0"/>
              </a:rPr>
              <a:t>How does your school celebrate NAIDOC Week?</a:t>
            </a:r>
            <a:endParaRPr lang="en-US" sz="2400" b="1">
              <a:solidFill>
                <a:srgbClr val="762000"/>
              </a:solidFill>
              <a:latin typeface="Arial" panose="020B0604020202020204" pitchFamily="34" charset="0"/>
              <a:cs typeface="Arial" panose="020B0604020202020204" pitchFamily="34" charset="0"/>
            </a:endParaRPr>
          </a:p>
        </p:txBody>
      </p:sp>
      <p:pic>
        <p:nvPicPr>
          <p:cNvPr id="15" name="Picture 14" descr="The 'Celebrating NAIDOC Week' logo.">
            <a:extLst>
              <a:ext uri="{FF2B5EF4-FFF2-40B4-BE49-F238E27FC236}">
                <a16:creationId xmlns:a16="http://schemas.microsoft.com/office/drawing/2014/main" id="{7CD88C30-F9A4-43E8-9014-2769B133611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983158" y="1705602"/>
            <a:ext cx="2350192" cy="2350192"/>
          </a:xfrm>
          <a:prstGeom prst="rect">
            <a:avLst/>
          </a:prstGeom>
        </p:spPr>
      </p:pic>
      <p:sp>
        <p:nvSpPr>
          <p:cNvPr id="10" name="Text Placeholder 5">
            <a:extLst>
              <a:ext uri="{FF2B5EF4-FFF2-40B4-BE49-F238E27FC236}">
                <a16:creationId xmlns:a16="http://schemas.microsoft.com/office/drawing/2014/main" id="{E8A66B8B-28A8-4461-8F12-E4CA40960784}"/>
              </a:ext>
            </a:extLst>
          </p:cNvPr>
          <p:cNvSpPr txBox="1">
            <a:spLocks/>
          </p:cNvSpPr>
          <p:nvPr/>
        </p:nvSpPr>
        <p:spPr>
          <a:xfrm>
            <a:off x="9204868" y="4371981"/>
            <a:ext cx="2557072" cy="1329872"/>
          </a:xfrm>
          <a:prstGeom prst="rect">
            <a:avLst/>
          </a:prstGeom>
        </p:spPr>
        <p:txBody>
          <a:bodyPr lIns="91440" tIns="45720" rIns="91440" bIns="45720" anchor="t"/>
          <a:lstStyle>
            <a:lvl1pPr marL="0" indent="0" eaLnBrk="1" hangingPunct="1">
              <a:buNone/>
              <a:defRPr sz="1125"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321457" indent="0" eaLnBrk="1" hangingPunct="1">
              <a:buNone/>
              <a:defRPr sz="984">
                <a:latin typeface="+mn-lt"/>
                <a:ea typeface="+mn-ea"/>
                <a:cs typeface="+mn-cs"/>
              </a:defRPr>
            </a:lvl2pPr>
            <a:lvl3pPr marL="642915" indent="0" eaLnBrk="1" hangingPunct="1">
              <a:buNone/>
              <a:defRPr sz="844">
                <a:latin typeface="+mn-lt"/>
                <a:ea typeface="+mn-ea"/>
                <a:cs typeface="+mn-cs"/>
              </a:defRPr>
            </a:lvl3pPr>
            <a:lvl4pPr marL="964372" indent="0" eaLnBrk="1" hangingPunct="1">
              <a:buNone/>
              <a:defRPr sz="703">
                <a:latin typeface="+mn-lt"/>
                <a:ea typeface="+mn-ea"/>
                <a:cs typeface="+mn-cs"/>
              </a:defRPr>
            </a:lvl4pPr>
            <a:lvl5pPr marL="1285829" indent="0" eaLnBrk="1" hangingPunct="1">
              <a:buNone/>
              <a:defRPr sz="703">
                <a:latin typeface="+mn-lt"/>
                <a:ea typeface="+mn-ea"/>
                <a:cs typeface="+mn-cs"/>
              </a:defRPr>
            </a:lvl5pPr>
            <a:lvl6pPr marL="1607287" indent="0" eaLnBrk="1" hangingPunct="1">
              <a:buNone/>
              <a:defRPr sz="703">
                <a:latin typeface="+mn-lt"/>
                <a:ea typeface="+mn-ea"/>
                <a:cs typeface="+mn-cs"/>
              </a:defRPr>
            </a:lvl6pPr>
            <a:lvl7pPr marL="1928744" indent="0" eaLnBrk="1" hangingPunct="1">
              <a:buNone/>
              <a:defRPr sz="703">
                <a:latin typeface="+mn-lt"/>
                <a:ea typeface="+mn-ea"/>
                <a:cs typeface="+mn-cs"/>
              </a:defRPr>
            </a:lvl7pPr>
            <a:lvl8pPr marL="2250201" indent="0" eaLnBrk="1" hangingPunct="1">
              <a:buNone/>
              <a:defRPr sz="703">
                <a:latin typeface="+mn-lt"/>
                <a:ea typeface="+mn-ea"/>
                <a:cs typeface="+mn-cs"/>
              </a:defRPr>
            </a:lvl8pPr>
            <a:lvl9pPr marL="2571659" indent="0" eaLnBrk="1" hangingPunct="1">
              <a:buNone/>
              <a:defRPr sz="703">
                <a:latin typeface="+mn-lt"/>
                <a:ea typeface="+mn-ea"/>
                <a:cs typeface="+mn-cs"/>
              </a:defRPr>
            </a:lvl9pPr>
          </a:lstStyle>
          <a:p>
            <a:pPr defTabSz="914400">
              <a:spcAft>
                <a:spcPts val="1200"/>
              </a:spcAft>
            </a:pPr>
            <a:r>
              <a:rPr lang="en-AU" sz="2800" kern="0"/>
              <a:t>Watch </a:t>
            </a:r>
            <a:r>
              <a:rPr lang="en-AU" sz="2800" i="1" kern="0">
                <a:solidFill>
                  <a:srgbClr val="0070C0"/>
                </a:solidFill>
                <a:hlinkClick r:id="rId5">
                  <a:extLst>
                    <a:ext uri="{A12FA001-AC4F-418D-AE19-62706E023703}">
                      <ahyp:hlinkClr xmlns:ahyp="http://schemas.microsoft.com/office/drawing/2018/hyperlinkcolor" val="tx"/>
                    </a:ext>
                  </a:extLst>
                </a:hlinkClick>
              </a:rPr>
              <a:t>What does NAIDOC mean to you? </a:t>
            </a:r>
            <a:endParaRPr lang="en-AU" sz="2800" i="1" kern="0">
              <a:solidFill>
                <a:srgbClr val="0070C0"/>
              </a:solidFill>
            </a:endParaRPr>
          </a:p>
        </p:txBody>
      </p:sp>
    </p:spTree>
    <p:extLst>
      <p:ext uri="{BB962C8B-B14F-4D97-AF65-F5344CB8AC3E}">
        <p14:creationId xmlns:p14="http://schemas.microsoft.com/office/powerpoint/2010/main" val="10005559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9" y="1552548"/>
            <a:ext cx="6319574" cy="4394624"/>
          </a:xfrm>
        </p:spPr>
        <p:txBody>
          <a:bodyPr lIns="91440" tIns="45720" rIns="91440" bIns="45720" anchor="t"/>
          <a:lstStyle/>
          <a:p>
            <a:pPr>
              <a:spcAft>
                <a:spcPts val="600"/>
              </a:spcAft>
            </a:pPr>
            <a:r>
              <a:rPr lang="en-AU" sz="2800"/>
              <a:t>Too many of our Aboriginal and Torres Strait Islander brothers and sisters live with ongoing and extensive injustice.</a:t>
            </a:r>
          </a:p>
          <a:p>
            <a:pPr>
              <a:spcAft>
                <a:spcPts val="600"/>
              </a:spcAft>
            </a:pPr>
            <a:r>
              <a:rPr lang="en-AU" altLang="en-US" sz="2800">
                <a:latin typeface="Arial" panose="020B0604020202020204" pitchFamily="34" charset="0"/>
                <a:cs typeface="Arial" panose="020B0604020202020204" pitchFamily="34" charset="0"/>
              </a:rPr>
              <a:t>Some of the ways we work with our partners include improving health and training in business and leadership.</a:t>
            </a:r>
          </a:p>
          <a:p>
            <a:pPr>
              <a:spcAft>
                <a:spcPts val="600"/>
              </a:spcAft>
            </a:pPr>
            <a:r>
              <a:rPr lang="en-AU" altLang="en-US" sz="2800" b="1">
                <a:latin typeface="Arial" panose="020B0604020202020204" pitchFamily="34" charset="0"/>
                <a:cs typeface="Arial" panose="020B0604020202020204" pitchFamily="34" charset="0"/>
              </a:rPr>
              <a:t>We are working together with First Australians so they decide their own solutions and future. </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30" y="334863"/>
            <a:ext cx="9216550" cy="562570"/>
          </a:xfrm>
        </p:spPr>
        <p:txBody>
          <a:bodyPr anchor="ctr"/>
          <a:lstStyle/>
          <a:p>
            <a:r>
              <a:rPr lang="en-US" sz="3200"/>
              <a:t>LEARN ABOUT CARITAS AUSTRALIA’S WORK WITH FIRST AUSTRALIANS</a:t>
            </a:r>
            <a:endParaRPr lang="en-AU" sz="3200"/>
          </a:p>
        </p:txBody>
      </p:sp>
      <p:sp>
        <p:nvSpPr>
          <p:cNvPr id="4" name="Text Placeholder 3">
            <a:extLst>
              <a:ext uri="{FF2B5EF4-FFF2-40B4-BE49-F238E27FC236}">
                <a16:creationId xmlns:a16="http://schemas.microsoft.com/office/drawing/2014/main" id="{E6446CBC-29D6-476A-86EB-7F1FC5FEF8C4}"/>
              </a:ext>
            </a:extLst>
          </p:cNvPr>
          <p:cNvSpPr txBox="1">
            <a:spLocks/>
          </p:cNvSpPr>
          <p:nvPr/>
        </p:nvSpPr>
        <p:spPr>
          <a:xfrm>
            <a:off x="7374307" y="4521445"/>
            <a:ext cx="4755378" cy="1029741"/>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defRPr/>
            </a:pPr>
            <a:r>
              <a:rPr lang="en-AU" sz="2000" b="1">
                <a:solidFill>
                  <a:srgbClr val="0070C0"/>
                </a:solidFill>
                <a:hlinkClick r:id="rId3">
                  <a:extLst>
                    <a:ext uri="{A12FA001-AC4F-418D-AE19-62706E023703}">
                      <ahyp:hlinkClr xmlns:ahyp="http://schemas.microsoft.com/office/drawing/2018/hyperlinkcolor" val="tx"/>
                    </a:ext>
                  </a:extLst>
                </a:hlinkClick>
              </a:rPr>
              <a:t>Learn about the work Caritas Australia and our First Australian partners are doing.*</a:t>
            </a:r>
            <a:endParaRPr lang="en-AU" sz="2000" b="1">
              <a:solidFill>
                <a:srgbClr val="0070C0"/>
              </a:solidFill>
            </a:endParaRPr>
          </a:p>
          <a:p>
            <a:pPr marL="0" indent="0">
              <a:buNone/>
              <a:defRPr/>
            </a:pPr>
            <a:endParaRPr lang="en-AU" sz="1200" b="1">
              <a:solidFill>
                <a:srgbClr val="0070C0"/>
              </a:solidFill>
              <a:latin typeface="Arial" panose="020B0604020202020204" pitchFamily="34" charset="0"/>
              <a:cs typeface="Arial" panose="020B0604020202020204" pitchFamily="34" charset="0"/>
            </a:endParaRPr>
          </a:p>
          <a:p>
            <a:pPr marL="0" indent="0">
              <a:buNone/>
              <a:defRPr/>
            </a:pPr>
            <a:r>
              <a:rPr lang="en-AU" sz="1200" b="1">
                <a:solidFill>
                  <a:schemeClr val="tx1">
                    <a:lumMod val="75000"/>
                    <a:lumOff val="25000"/>
                  </a:schemeClr>
                </a:solidFill>
                <a:latin typeface="Arial" panose="020B0604020202020204" pitchFamily="34" charset="0"/>
                <a:cs typeface="Arial" panose="020B0604020202020204" pitchFamily="34" charset="0"/>
              </a:rPr>
              <a:t>*</a:t>
            </a:r>
            <a:r>
              <a:rPr lang="en-US" sz="1200">
                <a:solidFill>
                  <a:schemeClr val="tx1">
                    <a:lumMod val="75000"/>
                    <a:lumOff val="25000"/>
                  </a:schemeClr>
                </a:solidFill>
                <a:latin typeface="Arial" panose="020B0604020202020204" pitchFamily="34" charset="0"/>
                <a:cs typeface="Arial" panose="020B0604020202020204" pitchFamily="34" charset="0"/>
              </a:rPr>
              <a:t>Aboriginal and Torres Strait Islander viewers are advised that this video may contain images and voices of people who have died.</a:t>
            </a:r>
            <a:endParaRPr lang="en-AU" sz="1200">
              <a:solidFill>
                <a:schemeClr val="tx1">
                  <a:lumMod val="75000"/>
                  <a:lumOff val="25000"/>
                </a:schemeClr>
              </a:solidFill>
              <a:latin typeface="Arial" panose="020B0604020202020204" pitchFamily="34" charset="0"/>
              <a:cs typeface="Arial" panose="020B0604020202020204" pitchFamily="34" charset="0"/>
            </a:endParaRPr>
          </a:p>
        </p:txBody>
      </p:sp>
      <p:pic>
        <p:nvPicPr>
          <p:cNvPr id="52" name="Picture 51" descr="A screenshot of a video called 'Programs Snapshot: First Australians | Caritas Australia', showing a woman smiling.">
            <a:hlinkClick r:id="rId3"/>
            <a:extLst>
              <a:ext uri="{FF2B5EF4-FFF2-40B4-BE49-F238E27FC236}">
                <a16:creationId xmlns:a16="http://schemas.microsoft.com/office/drawing/2014/main" id="{65772F42-8144-4DA1-A815-ACDD7EFDAB48}"/>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7436622" y="1547446"/>
            <a:ext cx="4755924" cy="2703712"/>
          </a:xfrm>
          <a:prstGeom prst="rect">
            <a:avLst/>
          </a:prstGeom>
        </p:spPr>
      </p:pic>
    </p:spTree>
    <p:extLst>
      <p:ext uri="{BB962C8B-B14F-4D97-AF65-F5344CB8AC3E}">
        <p14:creationId xmlns:p14="http://schemas.microsoft.com/office/powerpoint/2010/main" val="12356153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9" y="1552548"/>
            <a:ext cx="7216126" cy="3348064"/>
          </a:xfrm>
        </p:spPr>
        <p:txBody>
          <a:bodyPr lIns="91440" tIns="45720" rIns="91440" bIns="45720" anchor="t"/>
          <a:lstStyle/>
          <a:p>
            <a:pPr>
              <a:spcAft>
                <a:spcPts val="1200"/>
              </a:spcAft>
            </a:pPr>
            <a:r>
              <a:rPr lang="en-AU" sz="2800" b="1">
                <a:latin typeface="Arial"/>
                <a:cs typeface="Arial"/>
              </a:rPr>
              <a:t>Did you know that Australia’s First Nations Peoples form the world’s oldest living Culture? </a:t>
            </a:r>
            <a:r>
              <a:rPr lang="en-AU" sz="2800">
                <a:latin typeface="Arial"/>
                <a:cs typeface="Arial"/>
              </a:rPr>
              <a:t>This is one of many things to celebrate! </a:t>
            </a:r>
            <a:endParaRPr lang="en-AU" sz="2800"/>
          </a:p>
          <a:p>
            <a:pPr>
              <a:spcAft>
                <a:spcPts val="1200"/>
              </a:spcAft>
            </a:pPr>
            <a:r>
              <a:rPr lang="en-AU" sz="2800"/>
              <a:t>Learning more about the </a:t>
            </a:r>
            <a:r>
              <a:rPr lang="en-AU" sz="2800" b="1"/>
              <a:t>challenges</a:t>
            </a:r>
            <a:r>
              <a:rPr lang="en-AU" sz="2800"/>
              <a:t> First Nations Australians continue to face is also very important. </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29" y="334863"/>
            <a:ext cx="9432255" cy="562570"/>
          </a:xfrm>
        </p:spPr>
        <p:txBody>
          <a:bodyPr anchor="ctr"/>
          <a:lstStyle/>
          <a:p>
            <a:r>
              <a:rPr lang="en-US" sz="4000"/>
              <a:t>LEARN MORE</a:t>
            </a:r>
            <a:endParaRPr lang="en-AU" sz="4000"/>
          </a:p>
        </p:txBody>
      </p:sp>
      <p:sp>
        <p:nvSpPr>
          <p:cNvPr id="8" name="Round Diagonal Corner Rectangle 1">
            <a:extLst>
              <a:ext uri="{FF2B5EF4-FFF2-40B4-BE49-F238E27FC236}">
                <a16:creationId xmlns:a16="http://schemas.microsoft.com/office/drawing/2014/main" id="{7831E726-94B6-4154-9E84-910E5BF18D7C}"/>
              </a:ext>
            </a:extLst>
          </p:cNvPr>
          <p:cNvSpPr>
            <a:spLocks noChangeAspect="1"/>
          </p:cNvSpPr>
          <p:nvPr/>
        </p:nvSpPr>
        <p:spPr>
          <a:xfrm rot="16200000">
            <a:off x="3611673" y="1990034"/>
            <a:ext cx="1021548" cy="6842706"/>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2B11FA6A-E2B1-47FB-802F-3478C7A8B6E1}"/>
              </a:ext>
            </a:extLst>
          </p:cNvPr>
          <p:cNvSpPr/>
          <p:nvPr/>
        </p:nvSpPr>
        <p:spPr>
          <a:xfrm>
            <a:off x="817340" y="5057443"/>
            <a:ext cx="6497860" cy="707886"/>
          </a:xfrm>
          <a:prstGeom prst="rect">
            <a:avLst/>
          </a:prstGeom>
        </p:spPr>
        <p:txBody>
          <a:bodyPr wrap="square" anchor="ctr">
            <a:spAutoFit/>
          </a:bodyPr>
          <a:lstStyle/>
          <a:p>
            <a:pPr algn="ctr">
              <a:spcBef>
                <a:spcPts val="1200"/>
              </a:spcBef>
            </a:pPr>
            <a:r>
              <a:rPr lang="en-AU" sz="2000">
                <a:solidFill>
                  <a:srgbClr val="762000"/>
                </a:solidFill>
                <a:latin typeface="Arial" panose="020B0604020202020204" pitchFamily="34" charset="0"/>
                <a:cs typeface="Arial" panose="020B0604020202020204" pitchFamily="34" charset="0"/>
              </a:rPr>
              <a:t>Investigate what the phrase ‘closing the gap’ means. Why is this important? What difference could it make?</a:t>
            </a:r>
          </a:p>
        </p:txBody>
      </p:sp>
      <p:pic>
        <p:nvPicPr>
          <p:cNvPr id="3" name="Picture 2" descr="A group of people gather in an office, looking and talking together about the landscape photos they are holding and have arranged on the floor between them.">
            <a:extLst>
              <a:ext uri="{FF2B5EF4-FFF2-40B4-BE49-F238E27FC236}">
                <a16:creationId xmlns:a16="http://schemas.microsoft.com/office/drawing/2014/main" id="{34CF927F-FDC2-4FEF-93EC-9BAE9685500D}"/>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800974" y="1552548"/>
            <a:ext cx="4391026" cy="3149735"/>
          </a:xfrm>
          <a:prstGeom prst="rect">
            <a:avLst/>
          </a:prstGeom>
        </p:spPr>
      </p:pic>
      <p:sp>
        <p:nvSpPr>
          <p:cNvPr id="11" name="Text Placeholder 6">
            <a:extLst>
              <a:ext uri="{FF2B5EF4-FFF2-40B4-BE49-F238E27FC236}">
                <a16:creationId xmlns:a16="http://schemas.microsoft.com/office/drawing/2014/main" id="{0DC38DA9-92C3-4142-8A2F-5F1E0C69A53B}"/>
              </a:ext>
            </a:extLst>
          </p:cNvPr>
          <p:cNvSpPr txBox="1">
            <a:spLocks/>
          </p:cNvSpPr>
          <p:nvPr/>
        </p:nvSpPr>
        <p:spPr>
          <a:xfrm>
            <a:off x="7800974" y="4872036"/>
            <a:ext cx="4278731" cy="897181"/>
          </a:xfrm>
          <a:prstGeom prst="rect">
            <a:avLst/>
          </a:prstGeom>
        </p:spPr>
        <p:txBody>
          <a:bodyPr lIns="91440" tIns="45720" rIns="91440" bIns="45720" anchor="ctr">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200">
                <a:solidFill>
                  <a:schemeClr val="tx1">
                    <a:lumMod val="75000"/>
                    <a:lumOff val="25000"/>
                  </a:schemeClr>
                </a:solidFill>
              </a:rPr>
              <a:t>Supported by Aboriginal Carbon Foundation, members of the </a:t>
            </a:r>
            <a:r>
              <a:rPr lang="en-US" sz="1200" err="1">
                <a:solidFill>
                  <a:schemeClr val="tx1">
                    <a:lumMod val="75000"/>
                    <a:lumOff val="25000"/>
                  </a:schemeClr>
                </a:solidFill>
              </a:rPr>
              <a:t>Kowanyama</a:t>
            </a:r>
            <a:r>
              <a:rPr lang="en-US" sz="1200">
                <a:solidFill>
                  <a:schemeClr val="tx1">
                    <a:lumMod val="75000"/>
                    <a:lumOff val="25000"/>
                  </a:schemeClr>
                </a:solidFill>
              </a:rPr>
              <a:t> community work together to decide on the core benefits of cool burning for their Country. Photo: Richard Wainwright/Caritas Australia​</a:t>
            </a:r>
            <a:endParaRPr lang="en-US" sz="1600">
              <a:solidFill>
                <a:schemeClr val="tx1">
                  <a:lumMod val="75000"/>
                  <a:lumOff val="25000"/>
                </a:schemeClr>
              </a:solidFill>
            </a:endParaRPr>
          </a:p>
        </p:txBody>
      </p:sp>
    </p:spTree>
    <p:extLst>
      <p:ext uri="{BB962C8B-B14F-4D97-AF65-F5344CB8AC3E}">
        <p14:creationId xmlns:p14="http://schemas.microsoft.com/office/powerpoint/2010/main" val="39045724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11011839" cy="4394624"/>
          </a:xfrm>
        </p:spPr>
        <p:txBody>
          <a:bodyPr lIns="91440" tIns="45720" rIns="91440" bIns="45720" anchor="t"/>
          <a:lstStyle/>
          <a:p>
            <a:r>
              <a:rPr lang="en-AU" sz="2800">
                <a:latin typeface="Arial"/>
                <a:cs typeface="Arial"/>
              </a:rPr>
              <a:t>Holy God,</a:t>
            </a:r>
          </a:p>
          <a:p>
            <a:r>
              <a:rPr lang="en-US" sz="2800">
                <a:latin typeface="Arial"/>
                <a:cs typeface="Arial"/>
              </a:rPr>
              <a:t>you meet us in quiet gardens and wild places, </a:t>
            </a:r>
            <a:endParaRPr lang="en-US" sz="2800"/>
          </a:p>
          <a:p>
            <a:r>
              <a:rPr lang="en-US" sz="2800">
                <a:latin typeface="Arial"/>
                <a:cs typeface="Arial"/>
              </a:rPr>
              <a:t>in busy streets and wide-open spaces;</a:t>
            </a:r>
          </a:p>
          <a:p>
            <a:r>
              <a:rPr lang="en-US" sz="2800">
                <a:latin typeface="Arial"/>
                <a:cs typeface="Arial"/>
              </a:rPr>
              <a:t>all creation hums with life!</a:t>
            </a:r>
          </a:p>
          <a:p>
            <a:r>
              <a:rPr lang="en-US" sz="2800">
                <a:latin typeface="Arial"/>
                <a:cs typeface="Arial"/>
              </a:rPr>
              <a:t>May Australia’s First Nations Peoples continue to thrive,</a:t>
            </a:r>
          </a:p>
          <a:p>
            <a:r>
              <a:rPr lang="en-US" sz="2800">
                <a:latin typeface="Arial"/>
                <a:cs typeface="Arial"/>
              </a:rPr>
              <a:t>and – having remembered the sacred earth again –</a:t>
            </a:r>
          </a:p>
          <a:p>
            <a:r>
              <a:rPr lang="en-US" sz="2800">
                <a:latin typeface="Arial"/>
                <a:cs typeface="Arial"/>
              </a:rPr>
              <a:t>may we all grow in love, respect and harmony </a:t>
            </a:r>
            <a:endParaRPr lang="en-US" sz="2800"/>
          </a:p>
          <a:p>
            <a:r>
              <a:rPr lang="en-US" sz="2800">
                <a:latin typeface="Arial"/>
                <a:cs typeface="Arial"/>
              </a:rPr>
              <a:t>with the people and places we call home,</a:t>
            </a:r>
          </a:p>
          <a:p>
            <a:r>
              <a:rPr lang="en-US" sz="2800">
                <a:latin typeface="Arial"/>
                <a:cs typeface="Arial"/>
              </a:rPr>
              <a:t>for the sake of all future generations.</a:t>
            </a:r>
            <a:endParaRPr lang="en-US" sz="2800"/>
          </a:p>
          <a:p>
            <a:r>
              <a:rPr lang="en-AU" sz="2800" b="1">
                <a:latin typeface="Arial"/>
                <a:cs typeface="Arial"/>
              </a:rPr>
              <a:t>Amen. </a:t>
            </a:r>
            <a:endParaRPr lang="en-AU" sz="2800" b="1"/>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PRAY</a:t>
            </a:r>
            <a:endParaRPr lang="en-AU" sz="4000"/>
          </a:p>
        </p:txBody>
      </p:sp>
      <p:pic>
        <p:nvPicPr>
          <p:cNvPr id="3" name="Picture 2" descr="A branch of wattle.">
            <a:extLst>
              <a:ext uri="{FF2B5EF4-FFF2-40B4-BE49-F238E27FC236}">
                <a16:creationId xmlns:a16="http://schemas.microsoft.com/office/drawing/2014/main" id="{763760F6-CB2F-472F-B3D9-578683B85866}"/>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9950" b="89978" l="9995" r="90005"/>
                    </a14:imgEffect>
                  </a14:imgLayer>
                </a14:imgProps>
              </a:ext>
              <a:ext uri="{28A0092B-C50C-407E-A947-70E740481C1C}">
                <a14:useLocalDpi xmlns:a14="http://schemas.microsoft.com/office/drawing/2010/main"/>
              </a:ext>
            </a:extLst>
          </a:blip>
          <a:srcRect/>
          <a:stretch/>
        </p:blipFill>
        <p:spPr>
          <a:xfrm flipH="1">
            <a:off x="8261684" y="1100671"/>
            <a:ext cx="3577390" cy="2328329"/>
          </a:xfrm>
          <a:prstGeom prst="rect">
            <a:avLst/>
          </a:prstGeom>
        </p:spPr>
      </p:pic>
    </p:spTree>
    <p:extLst>
      <p:ext uri="{BB962C8B-B14F-4D97-AF65-F5344CB8AC3E}">
        <p14:creationId xmlns:p14="http://schemas.microsoft.com/office/powerpoint/2010/main" val="29617309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g object 17">
            <a:extLst>
              <a:ext uri="{FF2B5EF4-FFF2-40B4-BE49-F238E27FC236}">
                <a16:creationId xmlns:a16="http://schemas.microsoft.com/office/drawing/2014/main" id="{1A7E4A2C-B20C-8C4D-A6F0-CE14D79E3113}"/>
              </a:ext>
            </a:extLst>
          </p:cNvPr>
          <p:cNvSpPr/>
          <p:nvPr/>
        </p:nvSpPr>
        <p:spPr>
          <a:xfrm>
            <a:off x="4009875" y="2250317"/>
            <a:ext cx="318334" cy="317887"/>
          </a:xfrm>
          <a:custGeom>
            <a:avLst/>
            <a:gdLst/>
            <a:ahLst/>
            <a:cxnLst/>
            <a:rect l="l" t="t" r="r" b="b"/>
            <a:pathLst>
              <a:path w="452754" h="452120">
                <a:moveTo>
                  <a:pt x="452742" y="180340"/>
                </a:moveTo>
                <a:lnTo>
                  <a:pt x="272135" y="180340"/>
                </a:lnTo>
                <a:lnTo>
                  <a:pt x="272135" y="0"/>
                </a:lnTo>
                <a:lnTo>
                  <a:pt x="180619" y="0"/>
                </a:lnTo>
                <a:lnTo>
                  <a:pt x="180619" y="180340"/>
                </a:lnTo>
                <a:lnTo>
                  <a:pt x="0" y="180340"/>
                </a:lnTo>
                <a:lnTo>
                  <a:pt x="0" y="271780"/>
                </a:lnTo>
                <a:lnTo>
                  <a:pt x="180619" y="271780"/>
                </a:lnTo>
                <a:lnTo>
                  <a:pt x="180619" y="452120"/>
                </a:lnTo>
                <a:lnTo>
                  <a:pt x="272135" y="452120"/>
                </a:lnTo>
                <a:lnTo>
                  <a:pt x="272135" y="271780"/>
                </a:lnTo>
                <a:lnTo>
                  <a:pt x="452742" y="271780"/>
                </a:lnTo>
                <a:lnTo>
                  <a:pt x="452742" y="180340"/>
                </a:lnTo>
                <a:close/>
              </a:path>
            </a:pathLst>
          </a:custGeom>
          <a:solidFill>
            <a:srgbClr val="FFFFFF"/>
          </a:solidFill>
        </p:spPr>
        <p:txBody>
          <a:bodyPr wrap="square" lIns="0" tIns="0" rIns="0" bIns="0" rtlCol="0"/>
          <a:lstStyle/>
          <a:p>
            <a:endParaRPr sz="1266"/>
          </a:p>
        </p:txBody>
      </p:sp>
      <p:sp>
        <p:nvSpPr>
          <p:cNvPr id="4" name="TextBox 3">
            <a:extLst>
              <a:ext uri="{FF2B5EF4-FFF2-40B4-BE49-F238E27FC236}">
                <a16:creationId xmlns:a16="http://schemas.microsoft.com/office/drawing/2014/main" id="{F4D89453-3D27-FC41-B4F5-67302E9167F0}"/>
              </a:ext>
            </a:extLst>
          </p:cNvPr>
          <p:cNvSpPr txBox="1"/>
          <p:nvPr/>
        </p:nvSpPr>
        <p:spPr>
          <a:xfrm>
            <a:off x="4261870" y="2532025"/>
            <a:ext cx="4649582" cy="590033"/>
          </a:xfrm>
          <a:prstGeom prst="rect">
            <a:avLst/>
          </a:prstGeom>
          <a:noFill/>
        </p:spPr>
        <p:txBody>
          <a:bodyPr wrap="square" rtlCol="0">
            <a:spAutoFit/>
          </a:bodyPr>
          <a:lstStyle/>
          <a:p>
            <a:r>
              <a:rPr lang="en-US" sz="3234" b="1">
                <a:solidFill>
                  <a:schemeClr val="bg1"/>
                </a:solidFill>
                <a:latin typeface="Arial" panose="020B0604020202020204" pitchFamily="34" charset="0"/>
              </a:rPr>
              <a:t>END POVERTY</a:t>
            </a:r>
          </a:p>
        </p:txBody>
      </p:sp>
      <p:sp>
        <p:nvSpPr>
          <p:cNvPr id="5" name="TextBox 4">
            <a:extLst>
              <a:ext uri="{FF2B5EF4-FFF2-40B4-BE49-F238E27FC236}">
                <a16:creationId xmlns:a16="http://schemas.microsoft.com/office/drawing/2014/main" id="{E5415296-8344-1440-832E-609648B77BB3}"/>
              </a:ext>
            </a:extLst>
          </p:cNvPr>
          <p:cNvSpPr txBox="1"/>
          <p:nvPr/>
        </p:nvSpPr>
        <p:spPr>
          <a:xfrm>
            <a:off x="4261870" y="2964980"/>
            <a:ext cx="4649582" cy="590033"/>
          </a:xfrm>
          <a:prstGeom prst="rect">
            <a:avLst/>
          </a:prstGeom>
          <a:noFill/>
        </p:spPr>
        <p:txBody>
          <a:bodyPr wrap="square" rtlCol="0">
            <a:spAutoFit/>
          </a:bodyPr>
          <a:lstStyle/>
          <a:p>
            <a:r>
              <a:rPr lang="en-US" sz="3234" b="1">
                <a:solidFill>
                  <a:schemeClr val="bg1"/>
                </a:solidFill>
                <a:latin typeface="Arial" panose="020B0604020202020204" pitchFamily="34" charset="0"/>
              </a:rPr>
              <a:t>PROMOTE JUSTICE</a:t>
            </a:r>
          </a:p>
        </p:txBody>
      </p:sp>
      <p:sp>
        <p:nvSpPr>
          <p:cNvPr id="6" name="TextBox 5">
            <a:extLst>
              <a:ext uri="{FF2B5EF4-FFF2-40B4-BE49-F238E27FC236}">
                <a16:creationId xmlns:a16="http://schemas.microsoft.com/office/drawing/2014/main" id="{3881D93A-49AA-8C40-ABDD-BE6D26E9BDE2}"/>
              </a:ext>
            </a:extLst>
          </p:cNvPr>
          <p:cNvSpPr txBox="1"/>
          <p:nvPr/>
        </p:nvSpPr>
        <p:spPr>
          <a:xfrm>
            <a:off x="4261870" y="3438456"/>
            <a:ext cx="3807737" cy="590033"/>
          </a:xfrm>
          <a:prstGeom prst="rect">
            <a:avLst/>
          </a:prstGeom>
          <a:noFill/>
        </p:spPr>
        <p:txBody>
          <a:bodyPr wrap="square" rtlCol="0">
            <a:spAutoFit/>
          </a:bodyPr>
          <a:lstStyle/>
          <a:p>
            <a:r>
              <a:rPr lang="en-US" sz="3234" b="1">
                <a:solidFill>
                  <a:schemeClr val="bg1"/>
                </a:solidFill>
                <a:latin typeface="Arial" panose="020B0604020202020204" pitchFamily="34" charset="0"/>
              </a:rPr>
              <a:t>UPHOLD DIGNITY</a:t>
            </a:r>
          </a:p>
        </p:txBody>
      </p:sp>
      <p:sp>
        <p:nvSpPr>
          <p:cNvPr id="10" name="bg object 21">
            <a:extLst>
              <a:ext uri="{FF2B5EF4-FFF2-40B4-BE49-F238E27FC236}">
                <a16:creationId xmlns:a16="http://schemas.microsoft.com/office/drawing/2014/main" id="{AA5C0B38-4084-9247-B87E-FCE36D6181DF}"/>
              </a:ext>
            </a:extLst>
          </p:cNvPr>
          <p:cNvSpPr>
            <a:spLocks noChangeAspect="1"/>
          </p:cNvSpPr>
          <p:nvPr/>
        </p:nvSpPr>
        <p:spPr>
          <a:xfrm>
            <a:off x="7971177" y="3692770"/>
            <a:ext cx="213881" cy="213591"/>
          </a:xfrm>
          <a:prstGeom prst="rect">
            <a:avLst/>
          </a:prstGeom>
          <a:blipFill>
            <a:blip r:embed="rId2" cstate="print"/>
            <a:stretch>
              <a:fillRect/>
            </a:stretch>
          </a:blipFill>
        </p:spPr>
        <p:txBody>
          <a:bodyPr wrap="square" lIns="0" tIns="0" rIns="0" bIns="0" rtlCol="0"/>
          <a:lstStyle/>
          <a:p>
            <a:endParaRPr sz="1266"/>
          </a:p>
        </p:txBody>
      </p:sp>
    </p:spTree>
    <p:extLst>
      <p:ext uri="{BB962C8B-B14F-4D97-AF65-F5344CB8AC3E}">
        <p14:creationId xmlns:p14="http://schemas.microsoft.com/office/powerpoint/2010/main" val="29884379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5">
            <a:extLst>
              <a:ext uri="{FF2B5EF4-FFF2-40B4-BE49-F238E27FC236}">
                <a16:creationId xmlns:a16="http://schemas.microsoft.com/office/drawing/2014/main" id="{E89E5A39-7635-BF4C-BD10-A026C2FF4B13}"/>
              </a:ext>
            </a:extLst>
          </p:cNvPr>
          <p:cNvSpPr txBox="1">
            <a:spLocks noChangeAspect="1"/>
          </p:cNvSpPr>
          <p:nvPr/>
        </p:nvSpPr>
        <p:spPr>
          <a:xfrm>
            <a:off x="4232684" y="2335786"/>
            <a:ext cx="3726634" cy="515167"/>
          </a:xfrm>
          <a:prstGeom prst="rect">
            <a:avLst/>
          </a:prstGeom>
        </p:spPr>
        <p:txBody>
          <a:bodyPr>
            <a:noAutofit/>
          </a:bodyPr>
          <a:lstStyle>
            <a:lvl1pPr marL="0" indent="0" algn="ctr" eaLnBrk="1" hangingPunct="1">
              <a:buFontTx/>
              <a:buNone/>
              <a:defRPr sz="4000" b="1" baseline="0">
                <a:solidFill>
                  <a:schemeClr val="bg1"/>
                </a:solidFill>
                <a:latin typeface="Arial"/>
                <a:ea typeface="+mn-ea"/>
                <a:cs typeface="Arial"/>
              </a:defRPr>
            </a:lvl1pPr>
            <a:lvl2pPr marL="342900" indent="0" eaLnBrk="1" hangingPunct="1">
              <a:buFontTx/>
              <a:buNone/>
              <a:defRPr sz="1050">
                <a:latin typeface=""/>
                <a:ea typeface="+mn-ea"/>
                <a:cs typeface="+mn-cs"/>
              </a:defRPr>
            </a:lvl2pPr>
            <a:lvl3pPr marL="685800" indent="0" eaLnBrk="1" hangingPunct="1">
              <a:buFontTx/>
              <a:buNone/>
              <a:defRPr sz="1050">
                <a:latin typeface=""/>
                <a:ea typeface="+mn-ea"/>
                <a:cs typeface="+mn-cs"/>
              </a:defRPr>
            </a:lvl3pPr>
            <a:lvl4pPr marL="1028700" indent="0" eaLnBrk="1" hangingPunct="1">
              <a:buFontTx/>
              <a:buNone/>
              <a:defRPr sz="1050">
                <a:latin typeface=""/>
                <a:ea typeface="+mn-ea"/>
                <a:cs typeface="+mn-cs"/>
              </a:defRPr>
            </a:lvl4pPr>
            <a:lvl5pPr marL="1371600" indent="0" eaLnBrk="1" hangingPunct="1">
              <a:buFontTx/>
              <a:buNone/>
              <a:defRPr sz="1050">
                <a:latin typeface=""/>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AU" sz="4219" kern="0"/>
              <a:t>Thank You</a:t>
            </a:r>
          </a:p>
        </p:txBody>
      </p:sp>
      <p:sp>
        <p:nvSpPr>
          <p:cNvPr id="8" name="bg object 17">
            <a:extLst>
              <a:ext uri="{FF2B5EF4-FFF2-40B4-BE49-F238E27FC236}">
                <a16:creationId xmlns:a16="http://schemas.microsoft.com/office/drawing/2014/main" id="{E85416CE-4E43-534F-AAFF-0F89C0D2DAA5}"/>
              </a:ext>
            </a:extLst>
          </p:cNvPr>
          <p:cNvSpPr>
            <a:spLocks noChangeAspect="1"/>
          </p:cNvSpPr>
          <p:nvPr/>
        </p:nvSpPr>
        <p:spPr>
          <a:xfrm>
            <a:off x="4232684" y="2117804"/>
            <a:ext cx="355250" cy="353858"/>
          </a:xfrm>
          <a:custGeom>
            <a:avLst/>
            <a:gdLst/>
            <a:ahLst/>
            <a:cxnLst/>
            <a:rect l="l" t="t" r="r" b="b"/>
            <a:pathLst>
              <a:path w="452754" h="452120">
                <a:moveTo>
                  <a:pt x="452742" y="180340"/>
                </a:moveTo>
                <a:lnTo>
                  <a:pt x="272135" y="180340"/>
                </a:lnTo>
                <a:lnTo>
                  <a:pt x="272135" y="0"/>
                </a:lnTo>
                <a:lnTo>
                  <a:pt x="180619" y="0"/>
                </a:lnTo>
                <a:lnTo>
                  <a:pt x="180619" y="180340"/>
                </a:lnTo>
                <a:lnTo>
                  <a:pt x="0" y="180340"/>
                </a:lnTo>
                <a:lnTo>
                  <a:pt x="0" y="271780"/>
                </a:lnTo>
                <a:lnTo>
                  <a:pt x="180619" y="271780"/>
                </a:lnTo>
                <a:lnTo>
                  <a:pt x="180619" y="452120"/>
                </a:lnTo>
                <a:lnTo>
                  <a:pt x="272135" y="452120"/>
                </a:lnTo>
                <a:lnTo>
                  <a:pt x="272135" y="271780"/>
                </a:lnTo>
                <a:lnTo>
                  <a:pt x="452742" y="271780"/>
                </a:lnTo>
                <a:lnTo>
                  <a:pt x="452742" y="180340"/>
                </a:lnTo>
                <a:close/>
              </a:path>
            </a:pathLst>
          </a:custGeom>
          <a:solidFill>
            <a:srgbClr val="FFFFFF"/>
          </a:solidFill>
        </p:spPr>
        <p:txBody>
          <a:bodyPr wrap="square" lIns="0" tIns="0" rIns="0" bIns="0" rtlCol="0"/>
          <a:lstStyle/>
          <a:p>
            <a:endParaRPr sz="1266"/>
          </a:p>
        </p:txBody>
      </p:sp>
      <p:sp>
        <p:nvSpPr>
          <p:cNvPr id="9" name="bg object 21">
            <a:extLst>
              <a:ext uri="{FF2B5EF4-FFF2-40B4-BE49-F238E27FC236}">
                <a16:creationId xmlns:a16="http://schemas.microsoft.com/office/drawing/2014/main" id="{DC6E23B0-0E36-9443-BCBF-EBD78DD7B176}"/>
              </a:ext>
            </a:extLst>
          </p:cNvPr>
          <p:cNvSpPr>
            <a:spLocks noChangeAspect="1"/>
          </p:cNvSpPr>
          <p:nvPr/>
        </p:nvSpPr>
        <p:spPr>
          <a:xfrm>
            <a:off x="7596142" y="2678929"/>
            <a:ext cx="248675" cy="248338"/>
          </a:xfrm>
          <a:prstGeom prst="rect">
            <a:avLst/>
          </a:prstGeom>
          <a:blipFill>
            <a:blip r:embed="rId2" cstate="print"/>
            <a:stretch>
              <a:fillRect/>
            </a:stretch>
          </a:blipFill>
        </p:spPr>
        <p:txBody>
          <a:bodyPr wrap="square" lIns="0" tIns="0" rIns="0" bIns="0" rtlCol="0"/>
          <a:lstStyle/>
          <a:p>
            <a:endParaRPr sz="1266"/>
          </a:p>
        </p:txBody>
      </p:sp>
      <p:grpSp>
        <p:nvGrpSpPr>
          <p:cNvPr id="3" name="Group 2">
            <a:extLst>
              <a:ext uri="{FF2B5EF4-FFF2-40B4-BE49-F238E27FC236}">
                <a16:creationId xmlns:a16="http://schemas.microsoft.com/office/drawing/2014/main" id="{158D06EC-53EE-014D-8EF1-9227E6C1D795}"/>
              </a:ext>
            </a:extLst>
          </p:cNvPr>
          <p:cNvGrpSpPr>
            <a:grpSpLocks noChangeAspect="1"/>
          </p:cNvGrpSpPr>
          <p:nvPr/>
        </p:nvGrpSpPr>
        <p:grpSpPr>
          <a:xfrm>
            <a:off x="4740862" y="3329473"/>
            <a:ext cx="2710279" cy="614984"/>
            <a:chOff x="5226547" y="5186167"/>
            <a:chExt cx="2518643" cy="571500"/>
          </a:xfrm>
        </p:grpSpPr>
        <p:pic>
          <p:nvPicPr>
            <p:cNvPr id="11" name="Picture 10">
              <a:extLst>
                <a:ext uri="{FF2B5EF4-FFF2-40B4-BE49-F238E27FC236}">
                  <a16:creationId xmlns:a16="http://schemas.microsoft.com/office/drawing/2014/main" id="{F33E0BCB-13AF-6A44-82B4-2367301ACE8A}"/>
                </a:ext>
              </a:extLst>
            </p:cNvPr>
            <p:cNvPicPr>
              <a:picLocks noChangeAspect="1"/>
            </p:cNvPicPr>
            <p:nvPr/>
          </p:nvPicPr>
          <p:blipFill>
            <a:blip r:embed="rId3"/>
            <a:stretch>
              <a:fillRect/>
            </a:stretch>
          </p:blipFill>
          <p:spPr>
            <a:xfrm>
              <a:off x="7173690" y="5186167"/>
              <a:ext cx="571500" cy="571500"/>
            </a:xfrm>
            <a:prstGeom prst="rect">
              <a:avLst/>
            </a:prstGeom>
          </p:spPr>
        </p:pic>
        <p:pic>
          <p:nvPicPr>
            <p:cNvPr id="12" name="Picture 11">
              <a:extLst>
                <a:ext uri="{FF2B5EF4-FFF2-40B4-BE49-F238E27FC236}">
                  <a16:creationId xmlns:a16="http://schemas.microsoft.com/office/drawing/2014/main" id="{4EFA7DF1-B90A-D749-AAA5-42E1BD7C93CE}"/>
                </a:ext>
              </a:extLst>
            </p:cNvPr>
            <p:cNvPicPr>
              <a:picLocks noChangeAspect="1"/>
            </p:cNvPicPr>
            <p:nvPr/>
          </p:nvPicPr>
          <p:blipFill>
            <a:blip r:embed="rId4"/>
            <a:stretch>
              <a:fillRect/>
            </a:stretch>
          </p:blipFill>
          <p:spPr>
            <a:xfrm>
              <a:off x="6216650" y="5186167"/>
              <a:ext cx="571500" cy="571500"/>
            </a:xfrm>
            <a:prstGeom prst="rect">
              <a:avLst/>
            </a:prstGeom>
          </p:spPr>
        </p:pic>
        <p:pic>
          <p:nvPicPr>
            <p:cNvPr id="13" name="Picture 12">
              <a:extLst>
                <a:ext uri="{FF2B5EF4-FFF2-40B4-BE49-F238E27FC236}">
                  <a16:creationId xmlns:a16="http://schemas.microsoft.com/office/drawing/2014/main" id="{814F9406-1887-084D-826C-C153EFDDCAC2}"/>
                </a:ext>
              </a:extLst>
            </p:cNvPr>
            <p:cNvPicPr>
              <a:picLocks noChangeAspect="1"/>
            </p:cNvPicPr>
            <p:nvPr/>
          </p:nvPicPr>
          <p:blipFill>
            <a:blip r:embed="rId5"/>
            <a:stretch>
              <a:fillRect/>
            </a:stretch>
          </p:blipFill>
          <p:spPr>
            <a:xfrm>
              <a:off x="5226547" y="5186167"/>
              <a:ext cx="571500" cy="571500"/>
            </a:xfrm>
            <a:prstGeom prst="rect">
              <a:avLst/>
            </a:prstGeom>
          </p:spPr>
        </p:pic>
      </p:grpSp>
      <p:sp>
        <p:nvSpPr>
          <p:cNvPr id="14" name="TextBox 13">
            <a:extLst>
              <a:ext uri="{FF2B5EF4-FFF2-40B4-BE49-F238E27FC236}">
                <a16:creationId xmlns:a16="http://schemas.microsoft.com/office/drawing/2014/main" id="{4741AEDF-FDFD-554F-BAA5-0DC56B841E9D}"/>
              </a:ext>
            </a:extLst>
          </p:cNvPr>
          <p:cNvSpPr txBox="1">
            <a:spLocks noChangeAspect="1"/>
          </p:cNvSpPr>
          <p:nvPr/>
        </p:nvSpPr>
        <p:spPr>
          <a:xfrm>
            <a:off x="4578114" y="4135511"/>
            <a:ext cx="3035772" cy="351956"/>
          </a:xfrm>
          <a:prstGeom prst="rect">
            <a:avLst/>
          </a:prstGeom>
          <a:noFill/>
        </p:spPr>
        <p:txBody>
          <a:bodyPr wrap="square" rtlCol="0">
            <a:spAutoFit/>
          </a:bodyPr>
          <a:lstStyle/>
          <a:p>
            <a:pPr algn="ctr" defTabSz="241093">
              <a:defRPr/>
            </a:pPr>
            <a:r>
              <a:rPr lang="en-AU" sz="1687" spc="158">
                <a:solidFill>
                  <a:schemeClr val="bg1"/>
                </a:solidFill>
                <a:latin typeface="Arial" panose="020B0604020202020204" pitchFamily="34" charset="0"/>
                <a:ea typeface="Roboto Light" pitchFamily="2" charset="0"/>
                <a:cs typeface="Arial" panose="020B0604020202020204" pitchFamily="34" charset="0"/>
              </a:rPr>
              <a:t>www.caritas.org.au</a:t>
            </a:r>
          </a:p>
        </p:txBody>
      </p:sp>
    </p:spTree>
    <p:extLst>
      <p:ext uri="{BB962C8B-B14F-4D97-AF65-F5344CB8AC3E}">
        <p14:creationId xmlns:p14="http://schemas.microsoft.com/office/powerpoint/2010/main" val="10626734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a:extLst>
              <a:ext uri="{FF2B5EF4-FFF2-40B4-BE49-F238E27FC236}">
                <a16:creationId xmlns:a16="http://schemas.microsoft.com/office/drawing/2014/main" id="{04D3D450-E30E-40FD-9B2A-928EAD069ACB}"/>
              </a:ext>
            </a:extLst>
          </p:cNvPr>
          <p:cNvSpPr txBox="1">
            <a:spLocks/>
          </p:cNvSpPr>
          <p:nvPr/>
        </p:nvSpPr>
        <p:spPr>
          <a:xfrm>
            <a:off x="567530" y="442187"/>
            <a:ext cx="7385832" cy="562570"/>
          </a:xfrm>
          <a:prstGeom prst="rect">
            <a:avLst/>
          </a:prstGeom>
        </p:spPr>
        <p:txBody>
          <a:bodyPr anchor="ctr"/>
          <a:lstStyle>
            <a:lvl1pPr eaLnBrk="1" hangingPunct="1">
              <a:defRPr sz="2672" b="1" baseline="0">
                <a:solidFill>
                  <a:schemeClr val="tx1">
                    <a:lumMod val="75000"/>
                    <a:lumOff val="25000"/>
                  </a:schemeClr>
                </a:solidFill>
                <a:latin typeface="Arial" panose="020B0604020202020204" pitchFamily="34" charset="0"/>
                <a:ea typeface="+mj-ea"/>
                <a:cs typeface="Arial" panose="020B0604020202020204" pitchFamily="34" charset="0"/>
              </a:defRPr>
            </a:lvl1pPr>
          </a:lstStyle>
          <a:p>
            <a:pPr defTabSz="914400"/>
            <a:r>
              <a:rPr lang="en-US" sz="4000" kern="0" dirty="0"/>
              <a:t>STUDENTS</a:t>
            </a:r>
            <a:endParaRPr lang="en-AU" sz="4000" kern="0" dirty="0"/>
          </a:p>
        </p:txBody>
      </p:sp>
      <p:sp>
        <p:nvSpPr>
          <p:cNvPr id="3" name="Text Placeholder 2">
            <a:extLst>
              <a:ext uri="{FF2B5EF4-FFF2-40B4-BE49-F238E27FC236}">
                <a16:creationId xmlns:a16="http://schemas.microsoft.com/office/drawing/2014/main" id="{3565DF88-45A8-42C5-B63A-BB247054B31A}"/>
              </a:ext>
            </a:extLst>
          </p:cNvPr>
          <p:cNvSpPr>
            <a:spLocks noGrp="1"/>
          </p:cNvSpPr>
          <p:nvPr>
            <p:ph type="body" sz="half" idx="2"/>
          </p:nvPr>
        </p:nvSpPr>
        <p:spPr/>
        <p:txBody>
          <a:bodyPr lIns="91440" tIns="45720" rIns="91440" bIns="45720" anchor="t"/>
          <a:lstStyle/>
          <a:p>
            <a:pPr>
              <a:spcBef>
                <a:spcPts val="1200"/>
              </a:spcBef>
            </a:pPr>
            <a:r>
              <a:rPr lang="en-US" sz="2800" dirty="0">
                <a:latin typeface="Arial"/>
                <a:cs typeface="Arial"/>
              </a:rPr>
              <a:t>Learning about challenges to the health, wellbeing and safety of others and our earth can be hard. If you are feeling worried or upset about anything you have learnt about through this resource, make sure you talk to your teacher or trusted adult. They can share your concerns via our </a:t>
            </a:r>
            <a:r>
              <a:rPr lang="en-US" sz="2800" dirty="0">
                <a:solidFill>
                  <a:srgbClr val="00B0F0"/>
                </a:solidFill>
                <a:latin typeface="Arial"/>
                <a:cs typeface="Arial"/>
                <a:hlinkClick r:id="rId3">
                  <a:extLst>
                    <a:ext uri="{A12FA001-AC4F-418D-AE19-62706E023703}">
                      <ahyp:hlinkClr xmlns:ahyp="http://schemas.microsoft.com/office/drawing/2018/hyperlinkcolor" val="tx"/>
                    </a:ext>
                  </a:extLst>
                </a:hlinkClick>
              </a:rPr>
              <a:t>website</a:t>
            </a:r>
            <a:r>
              <a:rPr lang="en-US" sz="2800" dirty="0">
                <a:latin typeface="Arial"/>
                <a:cs typeface="Arial"/>
              </a:rPr>
              <a:t>. ​</a:t>
            </a:r>
            <a:endParaRPr lang="en-US">
              <a:latin typeface="Arial"/>
              <a:cs typeface="Arial"/>
            </a:endParaRPr>
          </a:p>
          <a:p>
            <a:pPr rtl="0" fontAlgn="base">
              <a:spcBef>
                <a:spcPts val="1200"/>
              </a:spcBef>
            </a:pPr>
            <a:r>
              <a:rPr lang="en-US" sz="2800" dirty="0"/>
              <a:t>Do you have an idea for how Caritas Australia can improve our school resources? We would love to hear it! Please email </a:t>
            </a:r>
            <a:r>
              <a:rPr lang="en-US" sz="2800" u="sng" dirty="0">
                <a:solidFill>
                  <a:srgbClr val="00B0F0"/>
                </a:solidFill>
                <a:hlinkClick r:id="rId4">
                  <a:extLst>
                    <a:ext uri="{A12FA001-AC4F-418D-AE19-62706E023703}">
                      <ahyp:hlinkClr xmlns:ahyp="http://schemas.microsoft.com/office/drawing/2018/hyperlinkcolor" val="tx"/>
                    </a:ext>
                  </a:extLst>
                </a:hlinkClick>
              </a:rPr>
              <a:t>education@caritas.org.au</a:t>
            </a:r>
            <a:r>
              <a:rPr lang="en-US" sz="2800" dirty="0"/>
              <a:t> ​</a:t>
            </a:r>
          </a:p>
          <a:p>
            <a:endParaRPr lang="en-AU" dirty="0"/>
          </a:p>
        </p:txBody>
      </p:sp>
    </p:spTree>
    <p:extLst>
      <p:ext uri="{BB962C8B-B14F-4D97-AF65-F5344CB8AC3E}">
        <p14:creationId xmlns:p14="http://schemas.microsoft.com/office/powerpoint/2010/main" val="34566428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1866900" y="1911748"/>
            <a:ext cx="8449066" cy="1964978"/>
          </a:xfrm>
        </p:spPr>
        <p:txBody>
          <a:bodyPr lIns="91440" tIns="45720" rIns="91440" bIns="45720" anchor="ctr"/>
          <a:lstStyle/>
          <a:p>
            <a:pPr algn="ctr">
              <a:tabLst>
                <a:tab pos="3227388" algn="l"/>
              </a:tabLst>
            </a:pPr>
            <a:r>
              <a:rPr lang="en-AU" sz="2800" b="1" dirty="0">
                <a:latin typeface="Arial"/>
                <a:ea typeface="Roboto Light"/>
                <a:cs typeface="Arial"/>
              </a:rPr>
              <a:t>First Nations people are advised that this resource and external links may contain images, voices and names of people who have died. </a:t>
            </a:r>
            <a:r>
              <a:rPr lang="en-US" sz="2800" dirty="0">
                <a:latin typeface="Arial"/>
                <a:ea typeface="Roboto Light"/>
                <a:cs typeface="Arial"/>
              </a:rPr>
              <a:t> </a:t>
            </a:r>
            <a:endParaRPr lang="en-AU" sz="2800">
              <a:latin typeface="Arial"/>
              <a:ea typeface="Roboto Light"/>
              <a:cs typeface="Arial"/>
            </a:endParaRPr>
          </a:p>
        </p:txBody>
      </p:sp>
    </p:spTree>
    <p:extLst>
      <p:ext uri="{BB962C8B-B14F-4D97-AF65-F5344CB8AC3E}">
        <p14:creationId xmlns:p14="http://schemas.microsoft.com/office/powerpoint/2010/main" val="41595163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close-up of hands of a person holding a paintbrush and applying blue dots of paint to a canvas.">
            <a:extLst>
              <a:ext uri="{FF2B5EF4-FFF2-40B4-BE49-F238E27FC236}">
                <a16:creationId xmlns:a16="http://schemas.microsoft.com/office/drawing/2014/main" id="{6FF98454-74A6-4146-924E-46E0FE16A69F}"/>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0" y="2286266"/>
            <a:ext cx="12192000" cy="3950677"/>
          </a:xfrm>
        </p:spPr>
      </p:pic>
      <p:sp>
        <p:nvSpPr>
          <p:cNvPr id="3" name="Title 2">
            <a:extLst>
              <a:ext uri="{FF2B5EF4-FFF2-40B4-BE49-F238E27FC236}">
                <a16:creationId xmlns:a16="http://schemas.microsoft.com/office/drawing/2014/main" id="{46DD38F0-167B-4492-BB3A-49B4EE7E5BFD}"/>
              </a:ext>
            </a:extLst>
          </p:cNvPr>
          <p:cNvSpPr>
            <a:spLocks noGrp="1"/>
          </p:cNvSpPr>
          <p:nvPr>
            <p:ph type="title"/>
          </p:nvPr>
        </p:nvSpPr>
        <p:spPr>
          <a:xfrm>
            <a:off x="463868" y="246511"/>
            <a:ext cx="10516195" cy="482203"/>
          </a:xfrm>
        </p:spPr>
        <p:txBody>
          <a:bodyPr/>
          <a:lstStyle/>
          <a:p>
            <a:r>
              <a:rPr lang="en-AU" sz="4000"/>
              <a:t>CELEBRATING </a:t>
            </a:r>
            <a:br>
              <a:rPr lang="en-AU" sz="4000"/>
            </a:br>
            <a:r>
              <a:rPr lang="en-AU" sz="4000"/>
              <a:t>FIRST AUSTRALIAN CULTURES</a:t>
            </a:r>
          </a:p>
        </p:txBody>
      </p:sp>
      <p:sp>
        <p:nvSpPr>
          <p:cNvPr id="6" name="Text Placeholder 5">
            <a:extLst>
              <a:ext uri="{FF2B5EF4-FFF2-40B4-BE49-F238E27FC236}">
                <a16:creationId xmlns:a16="http://schemas.microsoft.com/office/drawing/2014/main" id="{A9A89D34-7079-4D0C-8A29-AD7D704FD688}"/>
              </a:ext>
            </a:extLst>
          </p:cNvPr>
          <p:cNvSpPr txBox="1">
            <a:spLocks/>
          </p:cNvSpPr>
          <p:nvPr/>
        </p:nvSpPr>
        <p:spPr>
          <a:xfrm>
            <a:off x="96252" y="5924787"/>
            <a:ext cx="4847861" cy="247722"/>
          </a:xfrm>
          <a:prstGeom prst="rect">
            <a:avLst/>
          </a:prstGeom>
        </p:spPr>
        <p:txBody>
          <a:bodyPr/>
          <a:lstStyle>
            <a:lvl1pPr marL="0" eaLnBrk="1" hangingPunct="1">
              <a:defRPr baseline="0">
                <a:solidFill>
                  <a:schemeClr val="tx1">
                    <a:lumMod val="85000"/>
                    <a:lumOff val="15000"/>
                  </a:schemeClr>
                </a:solidFill>
                <a:latin typeface="+mn-lt"/>
                <a:ea typeface="+mn-ea"/>
                <a:cs typeface="+mn-cs"/>
              </a:defRPr>
            </a:lvl1pPr>
            <a:lvl2pPr marL="321457" eaLnBrk="1" hangingPunct="1">
              <a:defRPr>
                <a:latin typeface="+mn-lt"/>
                <a:ea typeface="+mn-ea"/>
                <a:cs typeface="+mn-cs"/>
              </a:defRPr>
            </a:lvl2pPr>
            <a:lvl3pPr marL="642915" eaLnBrk="1" hangingPunct="1">
              <a:defRPr>
                <a:latin typeface="+mn-lt"/>
                <a:ea typeface="+mn-ea"/>
                <a:cs typeface="+mn-cs"/>
              </a:defRPr>
            </a:lvl3pPr>
            <a:lvl4pPr marL="964372" eaLnBrk="1" hangingPunct="1">
              <a:defRPr>
                <a:latin typeface="+mn-lt"/>
                <a:ea typeface="+mn-ea"/>
                <a:cs typeface="+mn-cs"/>
              </a:defRPr>
            </a:lvl4pPr>
            <a:lvl5pPr marL="1285829" eaLnBrk="1" hangingPunct="1">
              <a:defRPr>
                <a:latin typeface="+mn-lt"/>
                <a:ea typeface="+mn-ea"/>
                <a:cs typeface="+mn-cs"/>
              </a:defRPr>
            </a:lvl5pPr>
            <a:lvl6pPr marL="1607287" eaLnBrk="1" hangingPunct="1">
              <a:defRPr>
                <a:latin typeface="+mn-lt"/>
                <a:ea typeface="+mn-ea"/>
                <a:cs typeface="+mn-cs"/>
              </a:defRPr>
            </a:lvl6pPr>
            <a:lvl7pPr marL="1928744" eaLnBrk="1" hangingPunct="1">
              <a:defRPr>
                <a:latin typeface="+mn-lt"/>
                <a:ea typeface="+mn-ea"/>
                <a:cs typeface="+mn-cs"/>
              </a:defRPr>
            </a:lvl7pPr>
            <a:lvl8pPr marL="2250201" eaLnBrk="1" hangingPunct="1">
              <a:defRPr>
                <a:latin typeface="+mn-lt"/>
                <a:ea typeface="+mn-ea"/>
                <a:cs typeface="+mn-cs"/>
              </a:defRPr>
            </a:lvl8pPr>
            <a:lvl9pPr marL="2571659" eaLnBrk="1" hangingPunct="1">
              <a:defRPr>
                <a:latin typeface="+mn-lt"/>
                <a:ea typeface="+mn-ea"/>
                <a:cs typeface="+mn-cs"/>
              </a:defRPr>
            </a:lvl9pPr>
          </a:lstStyle>
          <a:p>
            <a:pPr defTabSz="914400"/>
            <a:r>
              <a:rPr lang="en-US" sz="900" kern="0">
                <a:solidFill>
                  <a:schemeClr val="bg1"/>
                </a:solidFill>
                <a:latin typeface="Arial" panose="020B0604020202020204" pitchFamily="34" charset="0"/>
                <a:cs typeface="Arial" panose="020B0604020202020204" pitchFamily="34" charset="0"/>
              </a:rPr>
              <a:t>Photo: Richard Wainwright/Caritas Australia</a:t>
            </a:r>
            <a:endParaRPr lang="en-AU" sz="900" kern="0">
              <a:solidFill>
                <a:schemeClr val="bg1"/>
              </a:solidFill>
              <a:latin typeface="Arial" panose="020B0604020202020204" pitchFamily="34" charset="0"/>
              <a:cs typeface="Arial" panose="020B0604020202020204" pitchFamily="34" charset="0"/>
            </a:endParaRPr>
          </a:p>
        </p:txBody>
      </p:sp>
      <p:sp>
        <p:nvSpPr>
          <p:cNvPr id="7" name="Title 2">
            <a:extLst>
              <a:ext uri="{FF2B5EF4-FFF2-40B4-BE49-F238E27FC236}">
                <a16:creationId xmlns:a16="http://schemas.microsoft.com/office/drawing/2014/main" id="{574D6700-2885-46FC-8A00-CAB2CE1427DB}"/>
              </a:ext>
            </a:extLst>
          </p:cNvPr>
          <p:cNvSpPr txBox="1">
            <a:spLocks/>
          </p:cNvSpPr>
          <p:nvPr/>
        </p:nvSpPr>
        <p:spPr>
          <a:xfrm>
            <a:off x="463868" y="1624563"/>
            <a:ext cx="6193606" cy="482203"/>
          </a:xfrm>
          <a:prstGeom prst="rect">
            <a:avLst/>
          </a:prstGeom>
        </p:spPr>
        <p:txBody>
          <a:bodyPr anchor="ctr"/>
          <a:lstStyle>
            <a:lvl1pPr eaLnBrk="1" hangingPunct="1">
              <a:defRPr sz="2672" b="1" baseline="0">
                <a:solidFill>
                  <a:srgbClr val="762000"/>
                </a:solidFill>
                <a:latin typeface="Arial" panose="020B0604020202020204" pitchFamily="34" charset="0"/>
                <a:ea typeface="+mj-ea"/>
                <a:cs typeface="Arial" panose="020B0604020202020204" pitchFamily="34" charset="0"/>
              </a:defRPr>
            </a:lvl1pPr>
          </a:lstStyle>
          <a:p>
            <a:pPr defTabSz="914400"/>
            <a:r>
              <a:rPr lang="en-AU" sz="2800" b="0" kern="0"/>
              <a:t>Primary School Resource</a:t>
            </a:r>
          </a:p>
        </p:txBody>
      </p:sp>
    </p:spTree>
    <p:extLst>
      <p:ext uri="{BB962C8B-B14F-4D97-AF65-F5344CB8AC3E}">
        <p14:creationId xmlns:p14="http://schemas.microsoft.com/office/powerpoint/2010/main" val="36601246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11373373" cy="4394624"/>
          </a:xfrm>
        </p:spPr>
        <p:txBody>
          <a:bodyPr lIns="91440" tIns="45720" rIns="91440" bIns="45720" anchor="t"/>
          <a:lstStyle/>
          <a:p>
            <a:pPr marL="514350" indent="-514350">
              <a:spcAft>
                <a:spcPts val="1200"/>
              </a:spcAft>
              <a:buFont typeface="+mj-lt"/>
              <a:buAutoNum type="arabicPeriod"/>
            </a:pPr>
            <a:r>
              <a:rPr lang="en-AU" sz="2800" dirty="0">
                <a:latin typeface="Arial"/>
                <a:cs typeface="Arial"/>
              </a:rPr>
              <a:t>Are you or do you know someone who is a First Nations Australian person? </a:t>
            </a:r>
            <a:endParaRPr lang="en-AU" sz="2800" dirty="0"/>
          </a:p>
          <a:p>
            <a:pPr marL="514350" indent="-514350">
              <a:spcAft>
                <a:spcPts val="1200"/>
              </a:spcAft>
              <a:buFont typeface="+mj-lt"/>
              <a:buAutoNum type="arabicPeriod"/>
            </a:pPr>
            <a:r>
              <a:rPr lang="en-AU" sz="2800" dirty="0">
                <a:latin typeface="Arial"/>
                <a:cs typeface="Arial"/>
              </a:rPr>
              <a:t>What do you know about the history of First Nations Peoples in Australia?</a:t>
            </a:r>
          </a:p>
          <a:p>
            <a:pPr marL="514350" indent="-514350">
              <a:spcAft>
                <a:spcPts val="1200"/>
              </a:spcAft>
              <a:buFont typeface="+mj-lt"/>
              <a:buAutoNum type="arabicPeriod"/>
            </a:pPr>
            <a:r>
              <a:rPr lang="en-AU" sz="2800" dirty="0">
                <a:latin typeface="Arial"/>
                <a:cs typeface="Arial"/>
              </a:rPr>
              <a:t>Have you ever heard any First Nations stories, music or songs?</a:t>
            </a:r>
          </a:p>
          <a:p>
            <a:pPr marL="514350" indent="-514350">
              <a:spcAft>
                <a:spcPts val="1200"/>
              </a:spcAft>
              <a:buFont typeface="+mj-lt"/>
              <a:buAutoNum type="arabicPeriod"/>
            </a:pPr>
            <a:r>
              <a:rPr lang="en-AU" sz="2800" dirty="0">
                <a:latin typeface="Arial"/>
                <a:cs typeface="Arial"/>
              </a:rPr>
              <a:t>Have you ever seen any First Nations dances, art or TV shows?</a:t>
            </a:r>
          </a:p>
          <a:p>
            <a:pPr marL="514350" indent="-514350">
              <a:spcAft>
                <a:spcPts val="1200"/>
              </a:spcAft>
              <a:buFont typeface="+mj-lt"/>
              <a:buAutoNum type="arabicPeriod"/>
            </a:pPr>
            <a:r>
              <a:rPr lang="en-AU" sz="2800" dirty="0">
                <a:latin typeface="Arial"/>
                <a:cs typeface="Arial"/>
              </a:rPr>
              <a:t>Have you ever tasted any bush food?</a:t>
            </a:r>
          </a:p>
          <a:p>
            <a:pPr marL="514350" indent="-514350">
              <a:spcAft>
                <a:spcPts val="1200"/>
              </a:spcAft>
              <a:buFont typeface="+mj-lt"/>
              <a:buAutoNum type="arabicPeriod"/>
            </a:pPr>
            <a:r>
              <a:rPr lang="en-AU" sz="2800" dirty="0">
                <a:latin typeface="Arial"/>
                <a:cs typeface="Arial"/>
              </a:rPr>
              <a:t>Do you know any words from a First Nations Australian Language?</a:t>
            </a:r>
          </a:p>
          <a:p>
            <a:endParaRPr lang="en-AU" sz="2600" dirty="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EXPLORE KNOWLEDGE</a:t>
            </a:r>
            <a:endParaRPr lang="en-AU" sz="4000"/>
          </a:p>
        </p:txBody>
      </p:sp>
    </p:spTree>
    <p:extLst>
      <p:ext uri="{BB962C8B-B14F-4D97-AF65-F5344CB8AC3E}">
        <p14:creationId xmlns:p14="http://schemas.microsoft.com/office/powerpoint/2010/main" val="24820645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7560124" cy="2721740"/>
          </a:xfrm>
        </p:spPr>
        <p:txBody>
          <a:bodyPr lIns="91440" tIns="45720" rIns="91440" bIns="45720" anchor="t"/>
          <a:lstStyle/>
          <a:p>
            <a:pPr>
              <a:spcBef>
                <a:spcPts val="1200"/>
              </a:spcBef>
            </a:pPr>
            <a:r>
              <a:rPr lang="en-AU" sz="2800">
                <a:latin typeface="Arial"/>
                <a:cs typeface="Arial"/>
              </a:rPr>
              <a:t>‘Country’ is the term First Australians often use to describe the land, water and sky they are connected to. It includes ideas about spirituality, Culture, Lore and Language.</a:t>
            </a:r>
          </a:p>
          <a:p>
            <a:pPr>
              <a:spcBef>
                <a:spcPts val="1200"/>
              </a:spcBef>
            </a:pPr>
            <a:r>
              <a:rPr lang="en-AU" sz="2800">
                <a:latin typeface="Arial"/>
                <a:cs typeface="Arial"/>
              </a:rPr>
              <a:t>There are many different First Australian groups and languages.</a:t>
            </a:r>
            <a:endParaRPr lang="en-AU" sz="2800">
              <a:solidFill>
                <a:srgbClr val="0070C0"/>
              </a:solidFill>
              <a:latin typeface="Arial"/>
              <a:cs typeface="Arial"/>
            </a:endParaRPr>
          </a:p>
          <a:p>
            <a:pPr>
              <a:spcBef>
                <a:spcPts val="1200"/>
              </a:spcBef>
            </a:pPr>
            <a:endParaRPr lang="en-AU" sz="2800" i="1">
              <a:solidFill>
                <a:srgbClr val="C00000"/>
              </a:solidFill>
            </a:endParaRPr>
          </a:p>
          <a:p>
            <a:endParaRPr lang="en-AU" sz="2800"/>
          </a:p>
          <a:p>
            <a:pPr defTabSz="914400">
              <a:spcBef>
                <a:spcPct val="30000"/>
              </a:spcBef>
              <a:defRPr/>
            </a:pPr>
            <a:endParaRPr lang="en-AU" sz="280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EXPLORE COUNTRY</a:t>
            </a:r>
            <a:endParaRPr lang="en-AU" sz="4000"/>
          </a:p>
        </p:txBody>
      </p:sp>
      <p:pic>
        <p:nvPicPr>
          <p:cNvPr id="3" name="Picture 2" descr="An outline map of Australia.&#10;">
            <a:extLst>
              <a:ext uri="{FF2B5EF4-FFF2-40B4-BE49-F238E27FC236}">
                <a16:creationId xmlns:a16="http://schemas.microsoft.com/office/drawing/2014/main" id="{CD06BEDF-054A-4D89-806D-0A45EA1FF736}"/>
              </a:ext>
            </a:extLst>
          </p:cNvPr>
          <p:cNvPicPr>
            <a:picLocks noChangeAspect="1"/>
          </p:cNvPicPr>
          <p:nvPr/>
        </p:nvPicPr>
        <p:blipFill rotWithShape="1">
          <a:blip r:embed="rId3" cstate="print">
            <a:duotone>
              <a:srgbClr val="C0504D">
                <a:shade val="45000"/>
                <a:satMod val="135000"/>
              </a:srgbClr>
              <a:prstClr val="white"/>
            </a:duotone>
            <a:extLst>
              <a:ext uri="{BEBA8EAE-BF5A-486C-A8C5-ECC9F3942E4B}">
                <a14:imgProps xmlns:a14="http://schemas.microsoft.com/office/drawing/2010/main">
                  <a14:imgLayer r:embed="rId4">
                    <a14:imgEffect>
                      <a14:backgroundRemoval t="6055" b="89820" l="1521" r="97718">
                        <a14:foregroundMark x1="20124" y1="30938" x2="20124" y2="30938"/>
                        <a14:foregroundMark x1="20124" y1="30938" x2="20124" y2="30938"/>
                        <a14:foregroundMark x1="48409" y1="9514" x2="48409" y2="9514"/>
                        <a14:foregroundMark x1="43776" y1="7917" x2="43776" y2="7917"/>
                        <a14:foregroundMark x1="44606" y1="7917" x2="44606" y2="7917"/>
                        <a14:foregroundMark x1="59267" y1="15236" x2="59267" y2="15236"/>
                        <a14:foregroundMark x1="62241" y1="20758" x2="62241" y2="20758"/>
                        <a14:foregroundMark x1="62241" y1="21025" x2="62241" y2="21025"/>
                        <a14:foregroundMark x1="62241" y1="21025" x2="62241" y2="21025"/>
                        <a14:foregroundMark x1="62241" y1="21291" x2="75380" y2="27745"/>
                        <a14:foregroundMark x1="75380" y1="27745" x2="76141" y2="27013"/>
                        <a14:foregroundMark x1="74758" y1="6587" x2="83402" y2="30206"/>
                        <a14:foregroundMark x1="83402" y1="30206" x2="91632" y2="38856"/>
                        <a14:foregroundMark x1="91632" y1="38856" x2="96266" y2="50566"/>
                        <a14:foregroundMark x1="96266" y1="50566" x2="93430" y2="62475"/>
                        <a14:foregroundMark x1="93430" y1="62475" x2="80567" y2="84298"/>
                        <a14:foregroundMark x1="80567" y1="84298" x2="69225" y2="79973"/>
                        <a14:foregroundMark x1="69225" y1="79973" x2="48548" y2="63340"/>
                        <a14:foregroundMark x1="48548" y1="63340" x2="36445" y2="60745"/>
                        <a14:foregroundMark x1="36445" y1="60745" x2="24550" y2="66600"/>
                        <a14:foregroundMark x1="24550" y1="66600" x2="10235" y2="68397"/>
                        <a14:foregroundMark x1="10235" y1="68397" x2="2697" y2="43846"/>
                        <a14:foregroundMark x1="2697" y1="43846" x2="39281" y2="9581"/>
                        <a14:foregroundMark x1="39281" y1="9581" x2="51107" y2="6055"/>
                        <a14:foregroundMark x1="51107" y1="6055" x2="63001" y2="13240"/>
                        <a14:foregroundMark x1="63001" y1="13240" x2="68811" y2="13906"/>
                        <a14:foregroundMark x1="93845" y1="42182" x2="97925" y2="53693"/>
                        <a14:foregroundMark x1="97925" y1="53693" x2="92462" y2="64138"/>
                        <a14:foregroundMark x1="37552" y1="12375" x2="25726" y2="17365"/>
                        <a14:foregroundMark x1="25726" y1="17365" x2="14869" y2="26613"/>
                        <a14:foregroundMark x1="14869" y1="26613" x2="9336" y2="37325"/>
                        <a14:foregroundMark x1="9336" y1="37325" x2="7884" y2="50299"/>
                        <a14:foregroundMark x1="7884" y1="50299" x2="11826" y2="63140"/>
                        <a14:foregroundMark x1="11826" y1="63140" x2="3873" y2="53693"/>
                        <a14:foregroundMark x1="3873" y1="53693" x2="1867" y2="41517"/>
                        <a14:foregroundMark x1="1867" y1="41517" x2="12517" y2="34864"/>
                        <a14:foregroundMark x1="12517" y1="34864" x2="12794" y2="34331"/>
                        <a14:foregroundMark x1="52766" y1="6853" x2="71508" y2="9248"/>
                        <a14:foregroundMark x1="74481" y1="6321" x2="47372" y2="7119"/>
                        <a14:foregroundMark x1="47372" y1="7119" x2="30429" y2="14438"/>
                        <a14:foregroundMark x1="49793" y1="6321" x2="38866" y2="11577"/>
                        <a14:foregroundMark x1="43223" y1="8184" x2="43223" y2="8184"/>
                        <a14:foregroundMark x1="43223" y1="7119" x2="43223" y2="7119"/>
                        <a14:foregroundMark x1="45436" y1="7385" x2="42116" y2="7385"/>
                        <a14:foregroundMark x1="40802" y1="8716" x2="41079" y2="9248"/>
                        <a14:foregroundMark x1="45712" y1="6321" x2="45712" y2="6321"/>
                        <a14:foregroundMark x1="47856" y1="6587" x2="48133" y2="7119"/>
                        <a14:foregroundMark x1="43776" y1="7119" x2="43776" y2="7119"/>
                        <a14:foregroundMark x1="43499" y1="7119" x2="43499" y2="7119"/>
                        <a14:foregroundMark x1="3804" y1="39055" x2="13071" y2="33267"/>
                        <a14:foregroundMark x1="10304" y1="33267" x2="10304" y2="33267"/>
                        <a14:foregroundMark x1="10304" y1="33799" x2="6777" y2="36993"/>
                        <a14:foregroundMark x1="4357" y1="38523" x2="1591" y2="42182"/>
                        <a14:foregroundMark x1="72337" y1="85096" x2="80498" y2="82768"/>
                        <a14:foregroundMark x1="72891" y1="85895" x2="80498" y2="83566"/>
                        <a14:foregroundMark x1="11411" y1="69128" x2="24343" y2="68596"/>
                        <a14:foregroundMark x1="24343" y1="68596" x2="36238" y2="63673"/>
                        <a14:foregroundMark x1="36238" y1="63673" x2="51660" y2="64671"/>
                        <a14:foregroundMark x1="9751" y1="68064" x2="77801" y2="89288"/>
                        <a14:foregroundMark x1="70124" y1="86693" x2="80498" y2="81969"/>
                        <a14:foregroundMark x1="77524" y1="16567" x2="97095" y2="48570"/>
                        <a14:foregroundMark x1="97095" y1="48570" x2="97095" y2="51896"/>
                        <a14:foregroundMark x1="76141" y1="13174" x2="83472" y2="28609"/>
                      </a14:backgroundRemoval>
                    </a14:imgEffect>
                  </a14:imgLayer>
                </a14:imgProps>
              </a:ext>
              <a:ext uri="{28A0092B-C50C-407E-A947-70E740481C1C}">
                <a14:useLocalDpi xmlns:a14="http://schemas.microsoft.com/office/drawing/2010/main"/>
              </a:ext>
            </a:extLst>
          </a:blip>
          <a:srcRect/>
          <a:stretch/>
        </p:blipFill>
        <p:spPr>
          <a:xfrm>
            <a:off x="8144972" y="1552549"/>
            <a:ext cx="3652177" cy="3796066"/>
          </a:xfrm>
          <a:prstGeom prst="rect">
            <a:avLst/>
          </a:prstGeom>
        </p:spPr>
      </p:pic>
      <p:sp>
        <p:nvSpPr>
          <p:cNvPr id="10" name="Round Diagonal Corner Rectangle 1">
            <a:extLst>
              <a:ext uri="{FF2B5EF4-FFF2-40B4-BE49-F238E27FC236}">
                <a16:creationId xmlns:a16="http://schemas.microsoft.com/office/drawing/2014/main" id="{6434F116-DCA9-4637-9B41-22F15903F788}"/>
              </a:ext>
            </a:extLst>
          </p:cNvPr>
          <p:cNvSpPr>
            <a:spLocks noChangeAspect="1"/>
          </p:cNvSpPr>
          <p:nvPr/>
        </p:nvSpPr>
        <p:spPr>
          <a:xfrm rot="16200000">
            <a:off x="3643126" y="1636933"/>
            <a:ext cx="1375170" cy="7245302"/>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5E4CB72F-7987-4328-8710-CDA516BEB263}"/>
              </a:ext>
            </a:extLst>
          </p:cNvPr>
          <p:cNvSpPr/>
          <p:nvPr/>
        </p:nvSpPr>
        <p:spPr>
          <a:xfrm>
            <a:off x="708059" y="4668545"/>
            <a:ext cx="7245303" cy="1169551"/>
          </a:xfrm>
          <a:prstGeom prst="rect">
            <a:avLst/>
          </a:prstGeom>
        </p:spPr>
        <p:txBody>
          <a:bodyPr wrap="square" lIns="91440" tIns="45720" rIns="91440" bIns="45720" anchor="ctr">
            <a:spAutoFit/>
          </a:bodyPr>
          <a:lstStyle/>
          <a:p>
            <a:pPr algn="ctr">
              <a:spcBef>
                <a:spcPts val="1200"/>
              </a:spcBef>
            </a:pPr>
            <a:r>
              <a:rPr lang="en-AU" sz="2000">
                <a:solidFill>
                  <a:srgbClr val="762000"/>
                </a:solidFill>
                <a:latin typeface="Arial"/>
                <a:cs typeface="Arial"/>
              </a:rPr>
              <a:t>Which Country are you on?</a:t>
            </a:r>
          </a:p>
          <a:p>
            <a:pPr algn="ctr">
              <a:spcBef>
                <a:spcPts val="1200"/>
              </a:spcBef>
            </a:pPr>
            <a:r>
              <a:rPr lang="en-AU" sz="2000">
                <a:solidFill>
                  <a:srgbClr val="762000"/>
                </a:solidFill>
                <a:latin typeface="Arial"/>
                <a:cs typeface="Arial"/>
              </a:rPr>
              <a:t>Which other Aboriginal and Torres Strait Islander Language groups can you name?</a:t>
            </a:r>
            <a:endParaRPr lang="en-US" sz="2400">
              <a:solidFill>
                <a:srgbClr val="762000"/>
              </a:solidFill>
              <a:latin typeface="Arial"/>
              <a:cs typeface="Arial"/>
            </a:endParaRPr>
          </a:p>
        </p:txBody>
      </p:sp>
    </p:spTree>
    <p:extLst>
      <p:ext uri="{BB962C8B-B14F-4D97-AF65-F5344CB8AC3E}">
        <p14:creationId xmlns:p14="http://schemas.microsoft.com/office/powerpoint/2010/main" val="26796484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6858689" cy="4394624"/>
          </a:xfrm>
        </p:spPr>
        <p:txBody>
          <a:bodyPr lIns="91440" tIns="45720" rIns="91440" bIns="45720" anchor="t"/>
          <a:lstStyle/>
          <a:p>
            <a:pPr>
              <a:spcBef>
                <a:spcPts val="1200"/>
              </a:spcBef>
            </a:pPr>
            <a:r>
              <a:rPr lang="en-AU" sz="2800"/>
              <a:t>Did you know that there are more than 250 First Nations languages in Australia?</a:t>
            </a:r>
          </a:p>
          <a:p>
            <a:pPr>
              <a:spcBef>
                <a:spcPts val="1200"/>
              </a:spcBef>
            </a:pPr>
            <a:r>
              <a:rPr lang="en-AU" sz="2800"/>
              <a:t>‘Kangaroo’, ‘wallaby’, ‘waratah’, ‘koala’, ‘billabong’, ‘kookaburra’, ‘dingo’ and ‘wombat’ are actually Aboriginal words. </a:t>
            </a:r>
          </a:p>
          <a:p>
            <a:pPr>
              <a:spcBef>
                <a:spcPts val="1200"/>
              </a:spcBef>
            </a:pPr>
            <a:endParaRPr lang="en-AU" sz="2800" i="1">
              <a:solidFill>
                <a:srgbClr val="C00000"/>
              </a:solidFill>
            </a:endParaRP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EXPLORE LANGUAGE</a:t>
            </a:r>
            <a:endParaRPr lang="en-AU" sz="4000"/>
          </a:p>
        </p:txBody>
      </p:sp>
      <p:pic>
        <p:nvPicPr>
          <p:cNvPr id="3" name="Picture 2" descr="A drawing of a kangaroo with a joey in her pouch.">
            <a:extLst>
              <a:ext uri="{FF2B5EF4-FFF2-40B4-BE49-F238E27FC236}">
                <a16:creationId xmlns:a16="http://schemas.microsoft.com/office/drawing/2014/main" id="{1F97341B-7B08-494A-97EB-4BEC6DECD0B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929520" y="2345991"/>
            <a:ext cx="4268062" cy="3615380"/>
          </a:xfrm>
          <a:prstGeom prst="rect">
            <a:avLst/>
          </a:prstGeom>
        </p:spPr>
      </p:pic>
      <p:pic>
        <p:nvPicPr>
          <p:cNvPr id="7" name="Picture 6" descr="A drawing of a kookaburra.">
            <a:extLst>
              <a:ext uri="{FF2B5EF4-FFF2-40B4-BE49-F238E27FC236}">
                <a16:creationId xmlns:a16="http://schemas.microsoft.com/office/drawing/2014/main" id="{6B9F35BD-AB9E-408C-BD41-07C9ADE62E81}"/>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9966" b="89991" l="6320" r="89963">
                        <a14:foregroundMark x1="17100" y1="26405" x2="17100" y2="26405"/>
                        <a14:foregroundMark x1="21561" y1="18356" x2="21561" y2="18356"/>
                        <a14:foregroundMark x1="42751" y1="17589" x2="42751" y2="17589"/>
                        <a14:foregroundMark x1="42751" y1="17589" x2="42751" y2="17589"/>
                        <a14:foregroundMark x1="18587" y1="25256" x2="18587" y2="25256"/>
                        <a14:foregroundMark x1="20446" y1="26022" x2="20446" y2="26022"/>
                        <a14:foregroundMark x1="32714" y1="40588" x2="32714" y2="40588"/>
                        <a14:foregroundMark x1="23792" y1="40971" x2="38207" y2="57240"/>
                        <a14:foregroundMark x1="38207" y1="57240" x2="48162" y2="62436"/>
                        <a14:foregroundMark x1="48162" y1="62436" x2="55390" y2="62436"/>
                        <a14:foregroundMark x1="69517" y1="65119" x2="69517" y2="65119"/>
                        <a14:foregroundMark x1="50929" y1="18356" x2="50929" y2="18356"/>
                        <a14:foregroundMark x1="42007" y1="11073" x2="42007" y2="11073"/>
                        <a14:foregroundMark x1="48327" y1="14523" x2="48327" y2="14523"/>
                        <a14:foregroundMark x1="48699" y1="15290" x2="48699" y2="15290"/>
                        <a14:foregroundMark x1="51673" y1="16823" x2="51673" y2="16823"/>
                        <a14:foregroundMark x1="53160" y1="16056" x2="53160" y2="16056"/>
                        <a14:foregroundMark x1="51301" y1="14140" x2="51301" y2="14140"/>
                        <a14:foregroundMark x1="53903" y1="81218" x2="53903" y2="81218"/>
                        <a14:foregroundMark x1="51673" y1="75852" x2="51673" y2="75852"/>
                        <a14:foregroundMark x1="53160" y1="79302" x2="53160" y2="79302"/>
                        <a14:foregroundMark x1="53160" y1="79302" x2="53160" y2="79302"/>
                        <a14:foregroundMark x1="53160" y1="79685" x2="48327" y2="85818"/>
                        <a14:foregroundMark x1="36059" y1="14140" x2="36059" y2="14140"/>
                        <a14:foregroundMark x1="47955" y1="89267" x2="47955" y2="89267"/>
                        <a14:foregroundMark x1="46468" y1="88118" x2="46468" y2="88118"/>
                        <a14:foregroundMark x1="46468" y1="86584" x2="46468" y2="86584"/>
                        <a14:foregroundMark x1="69517" y1="45954" x2="69517" y2="45954"/>
                        <a14:foregroundMark x1="68030" y1="44037" x2="68030" y2="44037"/>
                        <a14:foregroundMark x1="73234" y1="48637" x2="73234" y2="48637"/>
                        <a14:foregroundMark x1="75093" y1="49404" x2="75093" y2="49404"/>
                        <a14:foregroundMark x1="70632" y1="49404" x2="70632" y2="49404"/>
                        <a14:foregroundMark x1="6320" y1="29089" x2="6320" y2="29089"/>
                        <a14:foregroundMark x1="7063" y1="29089" x2="7063" y2="29089"/>
                        <a14:foregroundMark x1="37175" y1="17206" x2="37175" y2="17206"/>
                        <a14:foregroundMark x1="41636" y1="16056" x2="41636" y2="16056"/>
                      </a14:backgroundRemoval>
                    </a14:imgEffect>
                  </a14:imgLayer>
                </a14:imgProps>
              </a:ext>
              <a:ext uri="{28A0092B-C50C-407E-A947-70E740481C1C}">
                <a14:useLocalDpi xmlns:a14="http://schemas.microsoft.com/office/drawing/2010/main"/>
              </a:ext>
            </a:extLst>
          </a:blip>
          <a:srcRect/>
          <a:stretch/>
        </p:blipFill>
        <p:spPr>
          <a:xfrm flipH="1">
            <a:off x="9624668" y="1552548"/>
            <a:ext cx="1695603" cy="1644721"/>
          </a:xfrm>
          <a:prstGeom prst="rect">
            <a:avLst/>
          </a:prstGeom>
        </p:spPr>
      </p:pic>
      <p:sp>
        <p:nvSpPr>
          <p:cNvPr id="8" name="Round Diagonal Corner Rectangle 1">
            <a:extLst>
              <a:ext uri="{FF2B5EF4-FFF2-40B4-BE49-F238E27FC236}">
                <a16:creationId xmlns:a16="http://schemas.microsoft.com/office/drawing/2014/main" id="{FF48A236-894E-447A-9F7F-5C4D93B4635F}"/>
              </a:ext>
            </a:extLst>
          </p:cNvPr>
          <p:cNvSpPr>
            <a:spLocks noChangeAspect="1"/>
          </p:cNvSpPr>
          <p:nvPr/>
        </p:nvSpPr>
        <p:spPr>
          <a:xfrm rot="16200000">
            <a:off x="3325829" y="2078670"/>
            <a:ext cx="988829" cy="6224369"/>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C832C168-92FD-40F7-AE95-C9178C6F2EC4}"/>
              </a:ext>
            </a:extLst>
          </p:cNvPr>
          <p:cNvSpPr/>
          <p:nvPr/>
        </p:nvSpPr>
        <p:spPr>
          <a:xfrm>
            <a:off x="758066" y="4836911"/>
            <a:ext cx="6124354" cy="707886"/>
          </a:xfrm>
          <a:prstGeom prst="rect">
            <a:avLst/>
          </a:prstGeom>
        </p:spPr>
        <p:txBody>
          <a:bodyPr wrap="square" anchor="ctr">
            <a:spAutoFit/>
          </a:bodyPr>
          <a:lstStyle/>
          <a:p>
            <a:pPr algn="ctr">
              <a:spcBef>
                <a:spcPts val="1200"/>
              </a:spcBef>
            </a:pPr>
            <a:r>
              <a:rPr lang="en-AU" sz="2000">
                <a:solidFill>
                  <a:srgbClr val="762000"/>
                </a:solidFill>
                <a:latin typeface="Arial" panose="020B0604020202020204" pitchFamily="34" charset="0"/>
                <a:cs typeface="Arial" panose="020B0604020202020204" pitchFamily="34" charset="0"/>
              </a:rPr>
              <a:t>Can you think of any other First Nations words that have become part of Australian English language?</a:t>
            </a:r>
            <a:endParaRPr lang="en-US" sz="2400" b="1">
              <a:solidFill>
                <a:srgbClr val="762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239247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6968347" cy="4394624"/>
          </a:xfrm>
        </p:spPr>
        <p:txBody>
          <a:bodyPr lIns="91440" tIns="45720" rIns="91440" bIns="45720" anchor="t"/>
          <a:lstStyle/>
          <a:p>
            <a:pPr defTabSz="914400">
              <a:lnSpc>
                <a:spcPct val="100000"/>
              </a:lnSpc>
              <a:spcBef>
                <a:spcPts val="600"/>
              </a:spcBef>
              <a:spcAft>
                <a:spcPts val="600"/>
              </a:spcAft>
              <a:defRPr/>
            </a:pPr>
            <a:r>
              <a:rPr lang="en-AU" sz="2800"/>
              <a:t>Stories are a significant part of First Australian cultures.</a:t>
            </a:r>
          </a:p>
          <a:p>
            <a:pPr defTabSz="914400">
              <a:lnSpc>
                <a:spcPct val="100000"/>
              </a:lnSpc>
              <a:spcBef>
                <a:spcPts val="600"/>
              </a:spcBef>
              <a:spcAft>
                <a:spcPts val="600"/>
              </a:spcAft>
              <a:defRPr/>
            </a:pPr>
            <a:r>
              <a:rPr lang="en-AU" sz="2800">
                <a:solidFill>
                  <a:srgbClr val="0070C0"/>
                </a:solidFill>
                <a:latin typeface="Arial"/>
                <a:cs typeface="Arial"/>
                <a:hlinkClick r:id="rId3">
                  <a:extLst>
                    <a:ext uri="{A12FA001-AC4F-418D-AE19-62706E023703}">
                      <ahyp:hlinkClr xmlns:ahyp="http://schemas.microsoft.com/office/drawing/2018/hyperlinkcolor" val="tx"/>
                    </a:ext>
                  </a:extLst>
                </a:hlinkClick>
              </a:rPr>
              <a:t>Dust Echoes</a:t>
            </a:r>
            <a:r>
              <a:rPr lang="en-AU" sz="2800">
                <a:solidFill>
                  <a:srgbClr val="0070C0"/>
                </a:solidFill>
                <a:latin typeface="Arial"/>
                <a:cs typeface="Arial"/>
              </a:rPr>
              <a:t> </a:t>
            </a:r>
            <a:r>
              <a:rPr lang="en-AU" sz="2800">
                <a:latin typeface="Arial"/>
                <a:cs typeface="Arial"/>
              </a:rPr>
              <a:t>is a collection of traditional creation stories from Central Arnhem Land, created with </a:t>
            </a:r>
            <a:r>
              <a:rPr lang="en-AU" sz="2800" b="1">
                <a:latin typeface="Arial"/>
                <a:cs typeface="Arial"/>
              </a:rPr>
              <a:t>Caritas Australia’s partner</a:t>
            </a:r>
            <a:r>
              <a:rPr lang="en-AU" sz="2800">
                <a:latin typeface="Arial"/>
                <a:cs typeface="Arial"/>
              </a:rPr>
              <a:t> </a:t>
            </a:r>
            <a:r>
              <a:rPr lang="en-AU" sz="2800">
                <a:solidFill>
                  <a:srgbClr val="0070C0"/>
                </a:solidFill>
                <a:latin typeface="Arial"/>
                <a:cs typeface="Arial"/>
                <a:hlinkClick r:id="rId4">
                  <a:extLst>
                    <a:ext uri="{A12FA001-AC4F-418D-AE19-62706E023703}">
                      <ahyp:hlinkClr xmlns:ahyp="http://schemas.microsoft.com/office/drawing/2018/hyperlinkcolor" val="tx"/>
                    </a:ext>
                  </a:extLst>
                </a:hlinkClick>
              </a:rPr>
              <a:t>Djilpin Arts</a:t>
            </a:r>
            <a:r>
              <a:rPr lang="en-AU" sz="2800">
                <a:latin typeface="Arial"/>
                <a:cs typeface="Arial"/>
              </a:rPr>
              <a:t>. Watch an animation then read the creation story in </a:t>
            </a:r>
            <a:r>
              <a:rPr lang="en-AU" sz="2800" u="sng">
                <a:solidFill>
                  <a:srgbClr val="0070C0"/>
                </a:solidFill>
                <a:latin typeface="Arial"/>
                <a:cs typeface="Arial"/>
                <a:hlinkClick r:id="rId5">
                  <a:extLst>
                    <a:ext uri="{A12FA001-AC4F-418D-AE19-62706E023703}">
                      <ahyp:hlinkClr xmlns:ahyp="http://schemas.microsoft.com/office/drawing/2018/hyperlinkcolor" val="tx"/>
                    </a:ext>
                  </a:extLst>
                </a:hlinkClick>
              </a:rPr>
              <a:t>Genesis 1</a:t>
            </a:r>
            <a:r>
              <a:rPr lang="en-AU" sz="2800">
                <a:latin typeface="Arial"/>
                <a:cs typeface="Arial"/>
              </a:rPr>
              <a:t>.</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EXPLORE STORY</a:t>
            </a:r>
            <a:endParaRPr lang="en-AU" sz="4000"/>
          </a:p>
        </p:txBody>
      </p:sp>
      <p:pic>
        <p:nvPicPr>
          <p:cNvPr id="7" name="Picture Placeholder 3" descr="A graphic of a desert landscape with trees  and small campfires.">
            <a:hlinkClick r:id="rId6"/>
            <a:extLst>
              <a:ext uri="{FF2B5EF4-FFF2-40B4-BE49-F238E27FC236}">
                <a16:creationId xmlns:a16="http://schemas.microsoft.com/office/drawing/2014/main" id="{D936D18F-6106-45D1-B16C-B5548DA74708}"/>
              </a:ext>
            </a:extLst>
          </p:cNvPr>
          <p:cNvPicPr>
            <a:picLocks noChangeAspect="1"/>
          </p:cNvPicPr>
          <p:nvPr/>
        </p:nvPicPr>
        <p:blipFill>
          <a:blip r:embed="rId7" cstate="hqprint">
            <a:extLst>
              <a:ext uri="{28A0092B-C50C-407E-A947-70E740481C1C}">
                <a14:useLocalDpi xmlns:a14="http://schemas.microsoft.com/office/drawing/2010/main"/>
              </a:ext>
            </a:extLst>
          </a:blip>
          <a:srcRect/>
          <a:stretch>
            <a:fillRect/>
          </a:stretch>
        </p:blipFill>
        <p:spPr>
          <a:xfrm>
            <a:off x="7705493" y="1601416"/>
            <a:ext cx="4491439" cy="3145396"/>
          </a:xfrm>
          <a:prstGeom prst="rect">
            <a:avLst/>
          </a:prstGeom>
        </p:spPr>
      </p:pic>
      <p:sp>
        <p:nvSpPr>
          <p:cNvPr id="8" name="Text Placeholder 13">
            <a:extLst>
              <a:ext uri="{FF2B5EF4-FFF2-40B4-BE49-F238E27FC236}">
                <a16:creationId xmlns:a16="http://schemas.microsoft.com/office/drawing/2014/main" id="{960E3F6C-A02E-4DD2-9202-C1CAD3D3668D}"/>
              </a:ext>
            </a:extLst>
          </p:cNvPr>
          <p:cNvSpPr txBox="1">
            <a:spLocks/>
          </p:cNvSpPr>
          <p:nvPr/>
        </p:nvSpPr>
        <p:spPr>
          <a:xfrm>
            <a:off x="7705493" y="4979950"/>
            <a:ext cx="3908130" cy="47084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200">
                <a:solidFill>
                  <a:schemeClr val="tx1">
                    <a:lumMod val="75000"/>
                    <a:lumOff val="25000"/>
                  </a:schemeClr>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Dust Echoes</a:t>
            </a:r>
            <a:endParaRPr lang="en-AU" sz="1200">
              <a:solidFill>
                <a:schemeClr val="tx1">
                  <a:lumMod val="75000"/>
                  <a:lumOff val="25000"/>
                </a:schemeClr>
              </a:solidFill>
              <a:latin typeface="Arial" panose="020B0604020202020204" pitchFamily="34" charset="0"/>
              <a:cs typeface="Arial" panose="020B0604020202020204" pitchFamily="34" charset="0"/>
            </a:endParaRPr>
          </a:p>
          <a:p>
            <a:pPr marL="0" indent="0">
              <a:buNone/>
            </a:pPr>
            <a:endParaRPr lang="en-AU"/>
          </a:p>
        </p:txBody>
      </p:sp>
      <p:sp>
        <p:nvSpPr>
          <p:cNvPr id="2" name="Rectangle 1">
            <a:extLst>
              <a:ext uri="{FF2B5EF4-FFF2-40B4-BE49-F238E27FC236}">
                <a16:creationId xmlns:a16="http://schemas.microsoft.com/office/drawing/2014/main" id="{BA1CDBA8-4366-4592-9C74-86ABE4627DE3}"/>
              </a:ext>
            </a:extLst>
          </p:cNvPr>
          <p:cNvSpPr/>
          <p:nvPr/>
        </p:nvSpPr>
        <p:spPr>
          <a:xfrm>
            <a:off x="1929791" y="5134188"/>
            <a:ext cx="4278459" cy="707886"/>
          </a:xfrm>
          <a:prstGeom prst="rect">
            <a:avLst/>
          </a:prstGeom>
        </p:spPr>
        <p:txBody>
          <a:bodyPr wrap="square" anchor="ctr">
            <a:spAutoFit/>
          </a:bodyPr>
          <a:lstStyle/>
          <a:p>
            <a:pPr algn="ctr" defTabSz="914400">
              <a:lnSpc>
                <a:spcPct val="100000"/>
              </a:lnSpc>
              <a:spcBef>
                <a:spcPts val="600"/>
              </a:spcBef>
              <a:spcAft>
                <a:spcPts val="600"/>
              </a:spcAft>
              <a:defRPr/>
            </a:pPr>
            <a:r>
              <a:rPr lang="en-AU" sz="2000">
                <a:solidFill>
                  <a:srgbClr val="762000"/>
                </a:solidFill>
                <a:latin typeface="Arial" panose="020B0604020202020204" pitchFamily="34" charset="0"/>
                <a:cs typeface="Arial" panose="020B0604020202020204" pitchFamily="34" charset="0"/>
              </a:rPr>
              <a:t>What is different and what is similar about these stories?</a:t>
            </a:r>
          </a:p>
        </p:txBody>
      </p:sp>
      <p:sp>
        <p:nvSpPr>
          <p:cNvPr id="10" name="Round Diagonal Corner Rectangle 1">
            <a:extLst>
              <a:ext uri="{FF2B5EF4-FFF2-40B4-BE49-F238E27FC236}">
                <a16:creationId xmlns:a16="http://schemas.microsoft.com/office/drawing/2014/main" id="{869A684F-13C5-456D-9532-BE82D1553E86}"/>
              </a:ext>
            </a:extLst>
          </p:cNvPr>
          <p:cNvSpPr>
            <a:spLocks noChangeAspect="1"/>
          </p:cNvSpPr>
          <p:nvPr/>
        </p:nvSpPr>
        <p:spPr>
          <a:xfrm rot="16200000">
            <a:off x="3448322" y="2253454"/>
            <a:ext cx="988829" cy="6469355"/>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779661240"/>
      </p:ext>
    </p:extLst>
  </p:cSld>
  <p:clrMapOvr>
    <a:masterClrMapping/>
  </p:clrMapOvr>
</p:sld>
</file>

<file path=ppt/theme/theme1.xml><?xml version="1.0" encoding="utf-8"?>
<a:theme xmlns:a="http://schemas.openxmlformats.org/drawingml/2006/main" name="Education PPT Templat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ducation PPT Template" id="{2F90A112-E7F6-BC42-8CD5-5C3B570A3003}" vid="{3B365C36-3C37-6946-9ED8-AF5DEA2842EB}"/>
    </a:ext>
  </a:extLst>
</a:theme>
</file>

<file path=ppt/theme/theme2.xml><?xml version="1.0" encoding="utf-8"?>
<a:theme xmlns:a="http://schemas.openxmlformats.org/drawingml/2006/main" name="Maro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aroon" id="{F0295F11-2DA2-B64A-9C4D-F2C70264CD3F}" vid="{6E10210B-2B63-BE43-B208-473950DA47F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A5B4263F7BA4B4FB1DEE6AB7F3265F0" ma:contentTypeVersion="36" ma:contentTypeDescription="Create a new document." ma:contentTypeScope="" ma:versionID="749d50841259068563e761e2feb9de11">
  <xsd:schema xmlns:xsd="http://www.w3.org/2001/XMLSchema" xmlns:xs="http://www.w3.org/2001/XMLSchema" xmlns:p="http://schemas.microsoft.com/office/2006/metadata/properties" xmlns:ns2="a74f41e8-2c9a-4a9a-8a86-1b2eca9cb15f" xmlns:ns3="http://schemas.microsoft.com/sharepoint/v3/fields" xmlns:ns4="d0426e0c-4a75-4487-8a8c-05f70a1c3a62" targetNamespace="http://schemas.microsoft.com/office/2006/metadata/properties" ma:root="true" ma:fieldsID="61e94646948ac0b72fb0fae39d36c74b" ns2:_="" ns3:_="" ns4:_="">
    <xsd:import namespace="a74f41e8-2c9a-4a9a-8a86-1b2eca9cb15f"/>
    <xsd:import namespace="http://schemas.microsoft.com/sharepoint/v3/fields"/>
    <xsd:import namespace="d0426e0c-4a75-4487-8a8c-05f70a1c3a62"/>
    <xsd:element name="properties">
      <xsd:complexType>
        <xsd:sequence>
          <xsd:element name="documentManagement">
            <xsd:complexType>
              <xsd:all>
                <xsd:element ref="ns2:Calendar_x0020_Year" minOccurs="0"/>
                <xsd:element ref="ns2:Document_x0020_Status" minOccurs="0"/>
                <xsd:element ref="ns3:_ResourceType" minOccurs="0"/>
                <xsd:element ref="ns4:bc52f877b74e4892aa9edc07f5db4423" minOccurs="0"/>
                <xsd:element ref="ns2:TaxCatchAll" minOccurs="0"/>
                <xsd:element ref="ns4:MediaServiceMetadata" minOccurs="0"/>
                <xsd:element ref="ns4:MediaServiceFastMetadata" minOccurs="0"/>
                <xsd:element ref="ns4:MediaServiceDateTaken" minOccurs="0"/>
                <xsd:element ref="ns4:MediaLengthInSeconds" minOccurs="0"/>
                <xsd:element ref="ns4:lcf76f155ced4ddcb4097134ff3c332f" minOccurs="0"/>
                <xsd:element ref="ns4:MediaServiceGenerationTime" minOccurs="0"/>
                <xsd:element ref="ns4:MediaServiceEventHashCode" minOccurs="0"/>
                <xsd:element ref="ns4:MediaServiceOCR" minOccurs="0"/>
                <xsd:element ref="ns2:TaxKeywordTaxHTField" minOccurs="0"/>
                <xsd:element ref="ns4:Cross_x002d_Curriculum_x0020_Priorities" minOccurs="0"/>
                <xsd:element ref="ns4:General_x0020_Capabilities" minOccurs="0"/>
                <xsd:element ref="ns2:SharedWithUsers" minOccurs="0"/>
                <xsd:element ref="ns2:SharedWithDetails" minOccurs="0"/>
                <xsd:element ref="ns4:ResourcesType" minOccurs="0"/>
                <xsd:element ref="ns4:ResourceAudience" minOccurs="0"/>
                <xsd:element ref="ns4:ResourceTopic" minOccurs="0"/>
                <xsd:element ref="ns4:Curriculum" minOccurs="0"/>
                <xsd:element ref="ns4:Term"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4f41e8-2c9a-4a9a-8a86-1b2eca9cb15f" elementFormDefault="qualified">
    <xsd:import namespace="http://schemas.microsoft.com/office/2006/documentManagement/types"/>
    <xsd:import namespace="http://schemas.microsoft.com/office/infopath/2007/PartnerControls"/>
    <xsd:element name="Calendar_x0020_Year" ma:index="8" nillable="true" ma:displayName="Calendar Year" ma:list="{efc841cf-c008-4849-acd6-eb31f33685a0}" ma:internalName="Calendar_x0020_Year" ma:showField="CalendarYear" ma:web="a74f41e8-2c9a-4a9a-8a86-1b2eca9cb15f">
      <xsd:simpleType>
        <xsd:restriction base="dms:Lookup"/>
      </xsd:simpleType>
    </xsd:element>
    <xsd:element name="Document_x0020_Status" ma:index="9" nillable="true" ma:displayName="Document Status" ma:list="{c6e27091-794f-4218-8873-7e1e6bc71942}" ma:internalName="Document_x0020_Status" ma:showField="Documentstatus" ma:web="a74f41e8-2c9a-4a9a-8a86-1b2eca9cb15f">
      <xsd:simpleType>
        <xsd:restriction base="dms:Lookup"/>
      </xsd:simpleType>
    </xsd:element>
    <xsd:element name="TaxCatchAll" ma:index="13" nillable="true" ma:displayName="Taxonomy Catch All Column" ma:hidden="true" ma:list="{0f3ffeea-cf0c-4ca3-804a-6fa494fe2746}" ma:internalName="TaxCatchAll" ma:showField="CatchAllData" ma:web="a74f41e8-2c9a-4a9a-8a86-1b2eca9cb15f">
      <xsd:complexType>
        <xsd:complexContent>
          <xsd:extension base="dms:MultiChoiceLookup">
            <xsd:sequence>
              <xsd:element name="Value" type="dms:Lookup" maxOccurs="unbounded" minOccurs="0" nillable="true"/>
            </xsd:sequence>
          </xsd:extension>
        </xsd:complexContent>
      </xsd:complexType>
    </xsd:element>
    <xsd:element name="TaxKeywordTaxHTField" ma:index="24" nillable="true" ma:taxonomy="true" ma:internalName="TaxKeywordTaxHTField" ma:taxonomyFieldName="TaxKeyword" ma:displayName="Enterprise Keywords" ma:fieldId="{23f27201-bee3-471e-b2e7-b64fd8b7ca38}" ma:taxonomyMulti="true" ma:sspId="fba56b17-20de-4e09-aefb-c97c0efd6dbe" ma:termSetId="00000000-0000-0000-0000-000000000000" ma:anchorId="00000000-0000-0000-0000-000000000000" ma:open="true" ma:isKeyword="true">
      <xsd:complexType>
        <xsd:sequence>
          <xsd:element ref="pc:Terms" minOccurs="0" maxOccurs="1"/>
        </xsd:sequence>
      </xsd:complexType>
    </xsd:element>
    <xsd:element name="SharedWithUsers" ma:index="2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ResourceType" ma:index="10" nillable="true" ma:displayName="Resource Type" ma:description="A set of categories, functions, genres or aggregation levels" ma:internalName="_ResourceTyp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0426e0c-4a75-4487-8a8c-05f70a1c3a62" elementFormDefault="qualified">
    <xsd:import namespace="http://schemas.microsoft.com/office/2006/documentManagement/types"/>
    <xsd:import namespace="http://schemas.microsoft.com/office/infopath/2007/PartnerControls"/>
    <xsd:element name="bc52f877b74e4892aa9edc07f5db4423" ma:index="12" nillable="true" ma:taxonomy="true" ma:internalName="bc52f877b74e4892aa9edc07f5db4423" ma:taxonomyFieldName="Topic" ma:displayName="Topic" ma:default="" ma:fieldId="{bc52f877-b74e-4892-aa9e-dc07f5db4423}" ma:sspId="fba56b17-20de-4e09-aefb-c97c0efd6dbe" ma:termSetId="43fe0924-5d85-4bf5-8df1-467cebe12fdd" ma:anchorId="00000000-0000-0000-0000-000000000000" ma:open="false" ma:isKeyword="false">
      <xsd:complexType>
        <xsd:sequence>
          <xsd:element ref="pc:Terms" minOccurs="0" maxOccurs="1"/>
        </xsd:sequence>
      </xsd:complexType>
    </xsd:element>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Cross_x002d_Curriculum_x0020_Priorities" ma:index="25" nillable="true" ma:displayName="Cross-Curriculum Priorities" ma:format="Dropdown" ma:internalName="Cross_x002d_Curriculum_x0020_Priorities">
      <xsd:complexType>
        <xsd:complexContent>
          <xsd:extension base="dms:MultiChoice">
            <xsd:sequence>
              <xsd:element name="Value" maxOccurs="unbounded" minOccurs="0" nillable="true">
                <xsd:simpleType>
                  <xsd:restriction base="dms:Choice">
                    <xsd:enumeration value="Aboriginal and Torres Strait Islander Histories and Cultures"/>
                    <xsd:enumeration value="Asia and Australia's Engagement with Asia"/>
                    <xsd:enumeration value="Sustainability"/>
                  </xsd:restriction>
                </xsd:simpleType>
              </xsd:element>
            </xsd:sequence>
          </xsd:extension>
        </xsd:complexContent>
      </xsd:complexType>
    </xsd:element>
    <xsd:element name="General_x0020_Capabilities" ma:index="26" nillable="true" ma:displayName="General Capabilities" ma:format="Dropdown" ma:internalName="General_x0020_Capabilities">
      <xsd:complexType>
        <xsd:complexContent>
          <xsd:extension base="dms:MultiChoice">
            <xsd:sequence>
              <xsd:element name="Value" maxOccurs="unbounded" minOccurs="0" nillable="true">
                <xsd:simpleType>
                  <xsd:restriction base="dms:Choice">
                    <xsd:enumeration value="Literacy"/>
                    <xsd:enumeration value="Numeracy"/>
                    <xsd:enumeration value="Information and Communication Technology (ICT) Capability"/>
                    <xsd:enumeration value="Critical and Creative Thinking"/>
                    <xsd:enumeration value="Personal and Social Capability"/>
                    <xsd:enumeration value="Ethical Understanding"/>
                    <xsd:enumeration value="Intercultural Understanding"/>
                  </xsd:restriction>
                </xsd:simpleType>
              </xsd:element>
            </xsd:sequence>
          </xsd:extension>
        </xsd:complexContent>
      </xsd:complexType>
    </xsd:element>
    <xsd:element name="ResourcesType" ma:index="29" nillable="true" ma:displayName="Resources Type" ma:format="Dropdown" ma:internalName="ResourcesType">
      <xsd:complexType>
        <xsd:complexContent>
          <xsd:extension base="dms:MultiChoice">
            <xsd:sequence>
              <xsd:element name="Value" maxOccurs="unbounded" minOccurs="0" nillable="true">
                <xsd:simpleType>
                  <xsd:restriction base="dms:Choice">
                    <xsd:enumeration value="Assembly"/>
                    <xsd:enumeration value="Fact Sheet and Report"/>
                    <xsd:enumeration value="Film"/>
                    <xsd:enumeration value="Fundraising"/>
                    <xsd:enumeration value="Game"/>
                    <xsd:enumeration value="Guide"/>
                    <xsd:enumeration value="Image"/>
                    <xsd:enumeration value="Lesson and Unit"/>
                    <xsd:enumeration value="Poster"/>
                    <xsd:enumeration value="Prayer / Reflection"/>
                    <xsd:enumeration value="Quiz"/>
                    <xsd:enumeration value="Case Study"/>
                  </xsd:restriction>
                </xsd:simpleType>
              </xsd:element>
            </xsd:sequence>
          </xsd:extension>
        </xsd:complexContent>
      </xsd:complexType>
    </xsd:element>
    <xsd:element name="ResourceAudience" ma:index="30" nillable="true" ma:displayName="Resource Audience" ma:format="Dropdown" ma:internalName="ResourceAudience">
      <xsd:complexType>
        <xsd:complexContent>
          <xsd:extension base="dms:MultiChoice">
            <xsd:sequence>
              <xsd:element name="Value" maxOccurs="unbounded" minOccurs="0" nillable="true">
                <xsd:simpleType>
                  <xsd:restriction base="dms:Choice">
                    <xsd:enumeration value="Lower Primary F-2"/>
                    <xsd:enumeration value="Middle primary 3-4"/>
                    <xsd:enumeration value="Upper Primary 5-6"/>
                    <xsd:enumeration value="Upper Primary 3-6"/>
                    <xsd:enumeration value="Secondary"/>
                    <xsd:enumeration value="Youth"/>
                    <xsd:enumeration value="Parish"/>
                    <xsd:enumeration value="Teacher"/>
                    <xsd:enumeration value="Choice 9"/>
                  </xsd:restriction>
                </xsd:simpleType>
              </xsd:element>
            </xsd:sequence>
          </xsd:extension>
        </xsd:complexContent>
      </xsd:complexType>
    </xsd:element>
    <xsd:element name="ResourceTopic" ma:index="31" nillable="true" ma:displayName="Resource Topic" ma:format="Dropdown" ma:internalName="ResourceTopic">
      <xsd:complexType>
        <xsd:complexContent>
          <xsd:extension base="dms:MultiChoice">
            <xsd:sequence>
              <xsd:element name="Value" maxOccurs="unbounded" minOccurs="0" nillable="true">
                <xsd:simpleType>
                  <xsd:restriction base="dms:Choice">
                    <xsd:enumeration value="About Caritas"/>
                    <xsd:enumeration value="Advocacy and Campaigns"/>
                    <xsd:enumeration value="Catholic Identity"/>
                    <xsd:enumeration value="Catholic Social Teaching"/>
                    <xsd:enumeration value="Disability"/>
                    <xsd:enumeration value="Emergencies"/>
                    <xsd:enumeration value="Environment, Climate Justice, DRR"/>
                    <xsd:enumeration value="Food Security and Agriculture"/>
                    <xsd:enumeration value="Gender Equality / Women"/>
                    <xsd:enumeration value="Health"/>
                    <xsd:enumeration value="Human Trafficking, Modern Slavery and Fair Trade"/>
                    <xsd:enumeration value="Indigenous Peoples"/>
                    <xsd:enumeration value="Laudato Si'"/>
                    <xsd:enumeration value="Peace and Conflict"/>
                    <xsd:enumeration value="Poverty"/>
                    <xsd:enumeration value="Project Compassion"/>
                    <xsd:enumeration value="Refugees and Forced Migration"/>
                    <xsd:enumeration value="Sustainable Development Goals and Human Rights"/>
                    <xsd:enumeration value="Water and Sanitation"/>
                    <xsd:enumeration value="Religion"/>
                    <xsd:enumeration value="First Nations Australians"/>
                    <xsd:enumeration value="Choice 22"/>
                  </xsd:restriction>
                </xsd:simpleType>
              </xsd:element>
            </xsd:sequence>
          </xsd:extension>
        </xsd:complexContent>
      </xsd:complexType>
    </xsd:element>
    <xsd:element name="Curriculum" ma:index="32" nillable="true" ma:displayName="Curriculum" ma:format="Dropdown" ma:internalName="Curriculum">
      <xsd:complexType>
        <xsd:complexContent>
          <xsd:extension base="dms:MultiChoice">
            <xsd:sequence>
              <xsd:element name="Value" maxOccurs="unbounded" minOccurs="0" nillable="true">
                <xsd:simpleType>
                  <xsd:restriction base="dms:Choice">
                    <xsd:enumeration value="Civics and Citizenship"/>
                    <xsd:enumeration value="Economics and Business"/>
                    <xsd:enumeration value="English"/>
                    <xsd:enumeration value="Geography"/>
                    <xsd:enumeration value="HASS"/>
                    <xsd:enumeration value="Health and PE"/>
                    <xsd:enumeration value="History"/>
                    <xsd:enumeration value="Languages"/>
                    <xsd:enumeration value="Mathematics"/>
                    <xsd:enumeration value="Religious Education"/>
                    <xsd:enumeration value="Science"/>
                    <xsd:enumeration value="Technologies "/>
                    <xsd:enumeration value="Choice 13"/>
                  </xsd:restriction>
                </xsd:simpleType>
              </xsd:element>
            </xsd:sequence>
          </xsd:extension>
        </xsd:complexContent>
      </xsd:complexType>
    </xsd:element>
    <xsd:element name="Term" ma:index="33" nillable="true" ma:displayName="Term" ma:format="Dropdown" ma:internalName="Term">
      <xsd:complexType>
        <xsd:complexContent>
          <xsd:extension base="dms:MultiChoice">
            <xsd:sequence>
              <xsd:element name="Value" maxOccurs="unbounded" minOccurs="0" nillable="true">
                <xsd:simpleType>
                  <xsd:restriction base="dms:Choice">
                    <xsd:enumeration value="Term 1 "/>
                    <xsd:enumeration value="Term 2"/>
                    <xsd:enumeration value="Term 3"/>
                    <xsd:enumeration value="Term 4"/>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Calendar_x0020_Year xmlns="a74f41e8-2c9a-4a9a-8a86-1b2eca9cb15f" xsi:nil="true"/>
    <Cross_x002d_Curriculum_x0020_Priorities xmlns="d0426e0c-4a75-4487-8a8c-05f70a1c3a62" xsi:nil="true"/>
    <bc52f877b74e4892aa9edc07f5db4423 xmlns="d0426e0c-4a75-4487-8a8c-05f70a1c3a62">
      <Terms xmlns="http://schemas.microsoft.com/office/infopath/2007/PartnerControls"/>
    </bc52f877b74e4892aa9edc07f5db4423>
    <TaxCatchAll xmlns="a74f41e8-2c9a-4a9a-8a86-1b2eca9cb15f" xsi:nil="true"/>
    <Curriculum xmlns="d0426e0c-4a75-4487-8a8c-05f70a1c3a62" xsi:nil="true"/>
    <lcf76f155ced4ddcb4097134ff3c332f xmlns="d0426e0c-4a75-4487-8a8c-05f70a1c3a62">
      <Terms xmlns="http://schemas.microsoft.com/office/infopath/2007/PartnerControls"/>
    </lcf76f155ced4ddcb4097134ff3c332f>
    <TaxKeywordTaxHTField xmlns="a74f41e8-2c9a-4a9a-8a86-1b2eca9cb15f">
      <Terms xmlns="http://schemas.microsoft.com/office/infopath/2007/PartnerControls"/>
    </TaxKeywordTaxHTField>
    <_ResourceType xmlns="http://schemas.microsoft.com/sharepoint/v3/fields" xsi:nil="true"/>
    <Document_x0020_Status xmlns="a74f41e8-2c9a-4a9a-8a86-1b2eca9cb15f" xsi:nil="true"/>
    <General_x0020_Capabilities xmlns="d0426e0c-4a75-4487-8a8c-05f70a1c3a62" xsi:nil="true"/>
    <ResourcesType xmlns="d0426e0c-4a75-4487-8a8c-05f70a1c3a62" xsi:nil="true"/>
    <ResourceAudience xmlns="d0426e0c-4a75-4487-8a8c-05f70a1c3a62" xsi:nil="true"/>
    <ResourceTopic xmlns="d0426e0c-4a75-4487-8a8c-05f70a1c3a62" xsi:nil="true"/>
    <Term xmlns="d0426e0c-4a75-4487-8a8c-05f70a1c3a62" xsi:nil="true"/>
  </documentManagement>
</p:properties>
</file>

<file path=customXml/itemProps1.xml><?xml version="1.0" encoding="utf-8"?>
<ds:datastoreItem xmlns:ds="http://schemas.openxmlformats.org/officeDocument/2006/customXml" ds:itemID="{7010F89C-9F27-40E2-B07B-DA746ED61B30}">
  <ds:schemaRefs>
    <ds:schemaRef ds:uri="http://schemas.microsoft.com/sharepoint/v3/contenttype/forms"/>
  </ds:schemaRefs>
</ds:datastoreItem>
</file>

<file path=customXml/itemProps2.xml><?xml version="1.0" encoding="utf-8"?>
<ds:datastoreItem xmlns:ds="http://schemas.openxmlformats.org/officeDocument/2006/customXml" ds:itemID="{33477802-832F-425E-BFB2-FC292E3CD7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74f41e8-2c9a-4a9a-8a86-1b2eca9cb15f"/>
    <ds:schemaRef ds:uri="http://schemas.microsoft.com/sharepoint/v3/fields"/>
    <ds:schemaRef ds:uri="d0426e0c-4a75-4487-8a8c-05f70a1c3a6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9CE9FC7-F488-4CBC-BC57-3C13B4B4EA8E}">
  <ds:schemaRefs>
    <ds:schemaRef ds:uri="http://purl.org/dc/dcmitype/"/>
    <ds:schemaRef ds:uri="http://schemas.microsoft.com/sharepoint/v3/fields"/>
    <ds:schemaRef ds:uri="a74f41e8-2c9a-4a9a-8a86-1b2eca9cb15f"/>
    <ds:schemaRef ds:uri="http://schemas.microsoft.com/office/2006/documentManagement/types"/>
    <ds:schemaRef ds:uri="http://schemas.microsoft.com/office/2006/metadata/properties"/>
    <ds:schemaRef ds:uri="http://schemas.microsoft.com/office/infopath/2007/PartnerControls"/>
    <ds:schemaRef ds:uri="http://purl.org/dc/terms/"/>
    <ds:schemaRef ds:uri="http://purl.org/dc/elements/1.1/"/>
    <ds:schemaRef ds:uri="http://schemas.openxmlformats.org/package/2006/metadata/core-properties"/>
    <ds:schemaRef ds:uri="d0426e0c-4a75-4487-8a8c-05f70a1c3a62"/>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31</TotalTime>
  <Words>5004</Words>
  <Application>Microsoft Office PowerPoint</Application>
  <PresentationFormat>Widescreen</PresentationFormat>
  <Paragraphs>332</Paragraphs>
  <Slides>26</Slides>
  <Notes>24</Notes>
  <HiddenSlides>0</HiddenSlides>
  <MMClips>0</MMClips>
  <ScaleCrop>false</ScaleCrop>
  <HeadingPairs>
    <vt:vector size="4" baseType="variant">
      <vt:variant>
        <vt:lpstr>Theme</vt:lpstr>
      </vt:variant>
      <vt:variant>
        <vt:i4>2</vt:i4>
      </vt:variant>
      <vt:variant>
        <vt:lpstr>Slide Titles</vt:lpstr>
      </vt:variant>
      <vt:variant>
        <vt:i4>26</vt:i4>
      </vt:variant>
    </vt:vector>
  </HeadingPairs>
  <TitlesOfParts>
    <vt:vector size="28" baseType="lpstr">
      <vt:lpstr>Education PPT Template</vt:lpstr>
      <vt:lpstr>Maroon</vt:lpstr>
      <vt:lpstr>PowerPoint Presentation</vt:lpstr>
      <vt:lpstr>PowerPoint Presentation</vt:lpstr>
      <vt:lpstr>PowerPoint Presentation</vt:lpstr>
      <vt:lpstr>PowerPoint Presentation</vt:lpstr>
      <vt:lpstr>CELEBRATING  FIRST AUSTRALIAN CULTURES</vt:lpstr>
      <vt:lpstr>EXPLORE KNOWLEDGE</vt:lpstr>
      <vt:lpstr>EXPLORE COUNTRY</vt:lpstr>
      <vt:lpstr>EXPLORE LANGUAGE</vt:lpstr>
      <vt:lpstr>EXPLORE STORY</vt:lpstr>
      <vt:lpstr>JANICE’s STORY</vt:lpstr>
      <vt:lpstr>EXPLORE ART</vt:lpstr>
      <vt:lpstr>EXPLORE MUSIC</vt:lpstr>
      <vt:lpstr>EXPLORE DANCE</vt:lpstr>
      <vt:lpstr>EXPLORE FOOD</vt:lpstr>
      <vt:lpstr>CARE FOR COUNTRY</vt:lpstr>
      <vt:lpstr>CELEBRATE PEOPLE</vt:lpstr>
      <vt:lpstr>READ THE ULURU STATEMENT</vt:lpstr>
      <vt:lpstr>SEE THE ULURU STATEMENT</vt:lpstr>
      <vt:lpstr>SEE THE ULURU STATEMENT</vt:lpstr>
      <vt:lpstr>LISTEN TO THE VOICE</vt:lpstr>
      <vt:lpstr>CELEBRATE NAIDOC WEEK</vt:lpstr>
      <vt:lpstr>LEARN ABOUT CARITAS AUSTRALIA’S WORK WITH FIRST AUSTRALIANS</vt:lpstr>
      <vt:lpstr>LEARN MORE</vt:lpstr>
      <vt:lpstr>PRAY</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Marlin Communications</dc:creator>
  <cp:lastModifiedBy>Dr Rebekah Pryor</cp:lastModifiedBy>
  <cp:revision>56</cp:revision>
  <dcterms:created xsi:type="dcterms:W3CDTF">2014-11-30T23:21:17Z</dcterms:created>
  <dcterms:modified xsi:type="dcterms:W3CDTF">2023-05-12T04:20:44Z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0x0101007A5B4263F7BA4B4FB1DEE6AB7F3265F0</vt:lpwstr>
  </property>
  <property fmtid="{D5CDD505-2E9C-101B-9397-08002B2CF9AE}" pid="3" name="_dlc_DocIdItemGuid">
    <vt:lpwstr>d7ee03d9-074b-4786-bb99-1c6adf13a550</vt:lpwstr>
  </property>
  <property fmtid="{D5CDD505-2E9C-101B-9397-08002B2CF9AE}" pid="4" name="Order">
    <vt:r8>8300</vt:r8>
  </property>
  <property fmtid="{D5CDD505-2E9C-101B-9397-08002B2CF9AE}" pid="5" name="_ExtendedDescription">
    <vt:lpwstr/>
  </property>
  <property fmtid="{D5CDD505-2E9C-101B-9397-08002B2CF9AE}" pid="6" name="TaxKeyword">
    <vt:lpwstr/>
  </property>
  <property fmtid="{D5CDD505-2E9C-101B-9397-08002B2CF9AE}" pid="7" name="Topic">
    <vt:lpwstr/>
  </property>
  <property fmtid="{D5CDD505-2E9C-101B-9397-08002B2CF9AE}" pid="8" name="MediaServiceImageTags">
    <vt:lpwstr/>
  </property>
</Properties>
</file>