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703" r:id="rId5"/>
  </p:sldMasterIdLst>
  <p:notesMasterIdLst>
    <p:notesMasterId r:id="rId29"/>
  </p:notesMasterIdLst>
  <p:handoutMasterIdLst>
    <p:handoutMasterId r:id="rId30"/>
  </p:handoutMasterIdLst>
  <p:sldIdLst>
    <p:sldId id="463" r:id="rId6"/>
    <p:sldId id="388" r:id="rId7"/>
    <p:sldId id="404" r:id="rId8"/>
    <p:sldId id="411" r:id="rId9"/>
    <p:sldId id="426" r:id="rId10"/>
    <p:sldId id="435" r:id="rId11"/>
    <p:sldId id="431" r:id="rId12"/>
    <p:sldId id="409" r:id="rId13"/>
    <p:sldId id="406" r:id="rId14"/>
    <p:sldId id="421" r:id="rId15"/>
    <p:sldId id="407" r:id="rId16"/>
    <p:sldId id="425" r:id="rId17"/>
    <p:sldId id="428" r:id="rId18"/>
    <p:sldId id="429" r:id="rId19"/>
    <p:sldId id="430" r:id="rId20"/>
    <p:sldId id="433" r:id="rId21"/>
    <p:sldId id="525" r:id="rId22"/>
    <p:sldId id="438" r:id="rId23"/>
    <p:sldId id="520" r:id="rId24"/>
    <p:sldId id="524" r:id="rId25"/>
    <p:sldId id="437" r:id="rId26"/>
    <p:sldId id="436" r:id="rId27"/>
    <p:sldId id="443" r:id="rId28"/>
  </p:sldIdLst>
  <p:sldSz cx="9906000" cy="6858000" type="A4"/>
  <p:notesSz cx="6858000" cy="9144000"/>
  <p:embeddedFontLst>
    <p:embeddedFont>
      <p:font typeface="Roboto" panose="02000000000000000000" pitchFamily="2" charset="0"/>
      <p:regular r:id="rId31"/>
      <p:bold r:id="rId32"/>
      <p:italic r:id="rId33"/>
      <p:boldItalic r:id="rId34"/>
    </p:embeddedFont>
    <p:embeddedFont>
      <p:font typeface="Roboto Light" panose="02000000000000000000" pitchFamily="2" charset="0"/>
      <p:regular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0" roundtripDataSignature="AMtx7mjO+1wRbAtXhb8iAiAjiSZkYaJ+3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8A5FC5AE-2BC3-118D-8ADA-AAC5FDAB8CD0}" name="Tim Lam" initials="TL" userId="S::tim.lam@caritas.org.au::50ad375a-c4a0-4ecc-a31f-75e03868e30d" providerId="AD"/>
  <p188:author id="{513A33AF-F035-F8C5-6A22-39F5F1DB9E7C}" name="Eleanor Niland" initials="EN" userId="S::Eleanor.Niland@caritas.org.au::e474577c-69ca-4c95-8c71-742afc135a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99"/>
    <a:srgbClr val="2E294E"/>
    <a:srgbClr val="E5DBCB"/>
    <a:srgbClr val="31BEF0"/>
    <a:srgbClr val="FED600"/>
    <a:srgbClr val="E95057"/>
    <a:srgbClr val="48B893"/>
    <a:srgbClr val="A00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1EA484-4C1F-DDB4-D788-A5C2CF666B6F}" v="7" dt="2026-04-14T23:41:16.536"/>
    <p1510:client id="{F1F509CB-0FEC-4A04-AE77-B96D7ACFA2FA}" v="114" dt="2026-04-14T23:27:22.1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953" autoAdjust="0"/>
    <p:restoredTop sz="80794" autoAdjust="0"/>
  </p:normalViewPr>
  <p:slideViewPr>
    <p:cSldViewPr snapToGrid="0" snapToObjects="1">
      <p:cViewPr varScale="1">
        <p:scale>
          <a:sx n="86" d="100"/>
          <a:sy n="86" d="100"/>
        </p:scale>
        <p:origin x="1560"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4.fntdata"/><Relationship Id="rId84"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8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82"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3.xml"/><Relationship Id="rId80" Type="http://customschemas.google.com/relationships/presentationmetadata" Target="metadata"/><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anor Niland" userId="S::eleanor.niland@caritas.org.au::e474577c-69ca-4c95-8c71-742afc135a60" providerId="AD" clId="Web-{A71EA484-4C1F-DDB4-D788-A5C2CF666B6F}"/>
    <pc:docChg chg="modSld">
      <pc:chgData name="Eleanor Niland" userId="S::eleanor.niland@caritas.org.au::e474577c-69ca-4c95-8c71-742afc135a60" providerId="AD" clId="Web-{A71EA484-4C1F-DDB4-D788-A5C2CF666B6F}" dt="2026-04-14T23:41:16.020" v="2" actId="20577"/>
      <pc:docMkLst>
        <pc:docMk/>
      </pc:docMkLst>
      <pc:sldChg chg="modSp">
        <pc:chgData name="Eleanor Niland" userId="S::eleanor.niland@caritas.org.au::e474577c-69ca-4c95-8c71-742afc135a60" providerId="AD" clId="Web-{A71EA484-4C1F-DDB4-D788-A5C2CF666B6F}" dt="2026-04-14T23:41:16.020" v="2" actId="20577"/>
        <pc:sldMkLst>
          <pc:docMk/>
          <pc:sldMk cId="3607018099" sldId="443"/>
        </pc:sldMkLst>
        <pc:spChg chg="mod">
          <ac:chgData name="Eleanor Niland" userId="S::eleanor.niland@caritas.org.au::e474577c-69ca-4c95-8c71-742afc135a60" providerId="AD" clId="Web-{A71EA484-4C1F-DDB4-D788-A5C2CF666B6F}" dt="2026-04-14T23:41:16.020" v="2" actId="20577"/>
          <ac:spMkLst>
            <pc:docMk/>
            <pc:sldMk cId="3607018099" sldId="443"/>
            <ac:spMk id="4" creationId="{14CE033E-FA6D-25C6-B082-3116548B64B7}"/>
          </ac:spMkLst>
        </pc:spChg>
      </pc:sldChg>
    </pc:docChg>
  </pc:docChgLst>
  <pc:docChgLst>
    <pc:chgData name="Eleanor Niland" userId="e474577c-69ca-4c95-8c71-742afc135a60" providerId="ADAL" clId="{4E103A99-C701-45AB-AA81-6F44581EB30E}"/>
    <pc:docChg chg="undo redo custSel addSld delSld modSld modMainMaster">
      <pc:chgData name="Eleanor Niland" userId="e474577c-69ca-4c95-8c71-742afc135a60" providerId="ADAL" clId="{4E103A99-C701-45AB-AA81-6F44581EB30E}" dt="2026-04-14T23:29:22.520" v="752" actId="20577"/>
      <pc:docMkLst>
        <pc:docMk/>
      </pc:docMkLst>
      <pc:sldChg chg="modSp mod">
        <pc:chgData name="Eleanor Niland" userId="e474577c-69ca-4c95-8c71-742afc135a60" providerId="ADAL" clId="{4E103A99-C701-45AB-AA81-6F44581EB30E}" dt="2026-04-10T06:21:40.152" v="36" actId="208"/>
        <pc:sldMkLst>
          <pc:docMk/>
          <pc:sldMk cId="3341645346" sldId="388"/>
        </pc:sldMkLst>
        <pc:picChg chg="mod">
          <ac:chgData name="Eleanor Niland" userId="e474577c-69ca-4c95-8c71-742afc135a60" providerId="ADAL" clId="{4E103A99-C701-45AB-AA81-6F44581EB30E}" dt="2026-04-10T06:21:40.152" v="36" actId="208"/>
          <ac:picMkLst>
            <pc:docMk/>
            <pc:sldMk cId="3341645346" sldId="388"/>
            <ac:picMk id="5" creationId="{A0243190-33A9-40F3-9BC8-F47BD97CFB26}"/>
          </ac:picMkLst>
        </pc:picChg>
      </pc:sldChg>
      <pc:sldChg chg="modSp mod modNotesTx">
        <pc:chgData name="Eleanor Niland" userId="e474577c-69ca-4c95-8c71-742afc135a60" providerId="ADAL" clId="{4E103A99-C701-45AB-AA81-6F44581EB30E}" dt="2026-04-14T05:24:15.319" v="433" actId="20577"/>
        <pc:sldMkLst>
          <pc:docMk/>
          <pc:sldMk cId="3964768476" sldId="406"/>
        </pc:sldMkLst>
        <pc:picChg chg="mod modCrop">
          <ac:chgData name="Eleanor Niland" userId="e474577c-69ca-4c95-8c71-742afc135a60" providerId="ADAL" clId="{4E103A99-C701-45AB-AA81-6F44581EB30E}" dt="2026-03-31T05:12:24.122" v="24" actId="732"/>
          <ac:picMkLst>
            <pc:docMk/>
            <pc:sldMk cId="3964768476" sldId="406"/>
            <ac:picMk id="5" creationId="{2EC0C19B-0182-4732-AF29-142599D3E013}"/>
          </ac:picMkLst>
        </pc:picChg>
      </pc:sldChg>
      <pc:sldChg chg="modSp mod modNotesTx">
        <pc:chgData name="Eleanor Niland" userId="e474577c-69ca-4c95-8c71-742afc135a60" providerId="ADAL" clId="{4E103A99-C701-45AB-AA81-6F44581EB30E}" dt="2026-04-14T23:24:27.666" v="460" actId="20577"/>
        <pc:sldMkLst>
          <pc:docMk/>
          <pc:sldMk cId="2759307747" sldId="409"/>
        </pc:sldMkLst>
        <pc:picChg chg="mod modCrop">
          <ac:chgData name="Eleanor Niland" userId="e474577c-69ca-4c95-8c71-742afc135a60" providerId="ADAL" clId="{4E103A99-C701-45AB-AA81-6F44581EB30E}" dt="2026-03-31T05:15:05.031" v="28" actId="14826"/>
          <ac:picMkLst>
            <pc:docMk/>
            <pc:sldMk cId="2759307747" sldId="409"/>
            <ac:picMk id="5" creationId="{2EC0C19B-0182-4732-AF29-142599D3E013}"/>
          </ac:picMkLst>
        </pc:picChg>
      </pc:sldChg>
      <pc:sldChg chg="modSp mod">
        <pc:chgData name="Eleanor Niland" userId="e474577c-69ca-4c95-8c71-742afc135a60" providerId="ADAL" clId="{4E103A99-C701-45AB-AA81-6F44581EB30E}" dt="2026-04-10T06:21:53.602" v="37" actId="208"/>
        <pc:sldMkLst>
          <pc:docMk/>
          <pc:sldMk cId="3318998480" sldId="411"/>
        </pc:sldMkLst>
        <pc:spChg chg="mod">
          <ac:chgData name="Eleanor Niland" userId="e474577c-69ca-4c95-8c71-742afc135a60" providerId="ADAL" clId="{4E103A99-C701-45AB-AA81-6F44581EB30E}" dt="2026-04-10T06:21:53.602" v="37" actId="208"/>
          <ac:spMkLst>
            <pc:docMk/>
            <pc:sldMk cId="3318998480" sldId="411"/>
            <ac:spMk id="11" creationId="{1C24A734-2F4B-4342-AB66-4737F99F1216}"/>
          </ac:spMkLst>
        </pc:spChg>
        <pc:picChg chg="mod">
          <ac:chgData name="Eleanor Niland" userId="e474577c-69ca-4c95-8c71-742afc135a60" providerId="ADAL" clId="{4E103A99-C701-45AB-AA81-6F44581EB30E}" dt="2026-04-10T06:21:53.602" v="37" actId="208"/>
          <ac:picMkLst>
            <pc:docMk/>
            <pc:sldMk cId="3318998480" sldId="411"/>
            <ac:picMk id="10" creationId="{84420550-8630-455B-9477-35AFD2C6319D}"/>
          </ac:picMkLst>
        </pc:picChg>
      </pc:sldChg>
      <pc:sldChg chg="addSp delSp modSp mod">
        <pc:chgData name="Eleanor Niland" userId="e474577c-69ca-4c95-8c71-742afc135a60" providerId="ADAL" clId="{4E103A99-C701-45AB-AA81-6F44581EB30E}" dt="2026-04-10T06:30:21.108" v="78" actId="208"/>
        <pc:sldMkLst>
          <pc:docMk/>
          <pc:sldMk cId="3174426373" sldId="421"/>
        </pc:sldMkLst>
        <pc:spChg chg="add mod ord">
          <ac:chgData name="Eleanor Niland" userId="e474577c-69ca-4c95-8c71-742afc135a60" providerId="ADAL" clId="{4E103A99-C701-45AB-AA81-6F44581EB30E}" dt="2026-04-10T06:30:21.108" v="78" actId="208"/>
          <ac:spMkLst>
            <pc:docMk/>
            <pc:sldMk cId="3174426373" sldId="421"/>
            <ac:spMk id="2" creationId="{400731BB-4C56-D983-395B-82D05AB0B3EE}"/>
          </ac:spMkLst>
        </pc:spChg>
      </pc:sldChg>
      <pc:sldChg chg="modSp mod modNotesTx">
        <pc:chgData name="Eleanor Niland" userId="e474577c-69ca-4c95-8c71-742afc135a60" providerId="ADAL" clId="{4E103A99-C701-45AB-AA81-6F44581EB30E}" dt="2026-04-14T23:26:04.704" v="561" actId="20577"/>
        <pc:sldMkLst>
          <pc:docMk/>
          <pc:sldMk cId="1395708338" sldId="425"/>
        </pc:sldMkLst>
        <pc:picChg chg="mod modCrop">
          <ac:chgData name="Eleanor Niland" userId="e474577c-69ca-4c95-8c71-742afc135a60" providerId="ADAL" clId="{4E103A99-C701-45AB-AA81-6F44581EB30E}" dt="2026-03-31T05:17:01.660" v="33" actId="14826"/>
          <ac:picMkLst>
            <pc:docMk/>
            <pc:sldMk cId="1395708338" sldId="425"/>
            <ac:picMk id="5" creationId="{2EC0C19B-0182-4732-AF29-142599D3E013}"/>
          </ac:picMkLst>
        </pc:picChg>
      </pc:sldChg>
      <pc:sldChg chg="modSp modNotesTx">
        <pc:chgData name="Eleanor Niland" userId="e474577c-69ca-4c95-8c71-742afc135a60" providerId="ADAL" clId="{4E103A99-C701-45AB-AA81-6F44581EB30E}" dt="2026-04-14T23:27:36.115" v="674" actId="20577"/>
        <pc:sldMkLst>
          <pc:docMk/>
          <pc:sldMk cId="3791590480" sldId="428"/>
        </pc:sldMkLst>
        <pc:picChg chg="mod">
          <ac:chgData name="Eleanor Niland" userId="e474577c-69ca-4c95-8c71-742afc135a60" providerId="ADAL" clId="{4E103A99-C701-45AB-AA81-6F44581EB30E}" dt="2026-03-31T05:17:50.184" v="34" actId="14826"/>
          <ac:picMkLst>
            <pc:docMk/>
            <pc:sldMk cId="3791590480" sldId="428"/>
            <ac:picMk id="5" creationId="{2EC0C19B-0182-4732-AF29-142599D3E013}"/>
          </ac:picMkLst>
        </pc:picChg>
      </pc:sldChg>
      <pc:sldChg chg="modSp modNotesTx">
        <pc:chgData name="Eleanor Niland" userId="e474577c-69ca-4c95-8c71-742afc135a60" providerId="ADAL" clId="{4E103A99-C701-45AB-AA81-6F44581EB30E}" dt="2026-04-14T23:28:07.874" v="708" actId="20577"/>
        <pc:sldMkLst>
          <pc:docMk/>
          <pc:sldMk cId="3256612327" sldId="429"/>
        </pc:sldMkLst>
        <pc:picChg chg="mod">
          <ac:chgData name="Eleanor Niland" userId="e474577c-69ca-4c95-8c71-742afc135a60" providerId="ADAL" clId="{4E103A99-C701-45AB-AA81-6F44581EB30E}" dt="2026-03-31T05:18:31.166" v="35" actId="14826"/>
          <ac:picMkLst>
            <pc:docMk/>
            <pc:sldMk cId="3256612327" sldId="429"/>
            <ac:picMk id="5" creationId="{2EC0C19B-0182-4732-AF29-142599D3E013}"/>
          </ac:picMkLst>
        </pc:picChg>
      </pc:sldChg>
      <pc:sldChg chg="addSp delSp modSp add del mod">
        <pc:chgData name="Eleanor Niland" userId="e474577c-69ca-4c95-8c71-742afc135a60" providerId="ADAL" clId="{4E103A99-C701-45AB-AA81-6F44581EB30E}" dt="2026-04-14T22:39:14.174" v="451" actId="20577"/>
        <pc:sldMkLst>
          <pc:docMk/>
          <pc:sldMk cId="1897513647" sldId="430"/>
        </pc:sldMkLst>
        <pc:spChg chg="add del mod">
          <ac:chgData name="Eleanor Niland" userId="e474577c-69ca-4c95-8c71-742afc135a60" providerId="ADAL" clId="{4E103A99-C701-45AB-AA81-6F44581EB30E}" dt="2026-04-14T03:57:25.749" v="196" actId="478"/>
          <ac:spMkLst>
            <pc:docMk/>
            <pc:sldMk cId="1897513647" sldId="430"/>
            <ac:spMk id="4" creationId="{9EAB5CE5-8F54-B0E8-3EE1-BC7ABB98F0E5}"/>
          </ac:spMkLst>
        </pc:spChg>
        <pc:spChg chg="mod">
          <ac:chgData name="Eleanor Niland" userId="e474577c-69ca-4c95-8c71-742afc135a60" providerId="ADAL" clId="{4E103A99-C701-45AB-AA81-6F44581EB30E}" dt="2026-04-14T03:58:19.441" v="199" actId="1076"/>
          <ac:spMkLst>
            <pc:docMk/>
            <pc:sldMk cId="1897513647" sldId="430"/>
            <ac:spMk id="6" creationId="{482AD9C2-777E-4E4C-9411-7643C5778A7B}"/>
          </ac:spMkLst>
        </pc:spChg>
        <pc:spChg chg="add del mod">
          <ac:chgData name="Eleanor Niland" userId="e474577c-69ca-4c95-8c71-742afc135a60" providerId="ADAL" clId="{4E103A99-C701-45AB-AA81-6F44581EB30E}" dt="2026-04-14T03:58:25.592" v="202" actId="478"/>
          <ac:spMkLst>
            <pc:docMk/>
            <pc:sldMk cId="1897513647" sldId="430"/>
            <ac:spMk id="8" creationId="{D2D9A5B4-70A1-28FD-FA1E-911C169A9F26}"/>
          </ac:spMkLst>
        </pc:spChg>
        <pc:spChg chg="add del mod">
          <ac:chgData name="Eleanor Niland" userId="e474577c-69ca-4c95-8c71-742afc135a60" providerId="ADAL" clId="{4E103A99-C701-45AB-AA81-6F44581EB30E}" dt="2026-04-14T03:58:43.773" v="206" actId="478"/>
          <ac:spMkLst>
            <pc:docMk/>
            <pc:sldMk cId="1897513647" sldId="430"/>
            <ac:spMk id="10" creationId="{F450D8FA-4B2C-3D48-9CAB-1DFE444E519C}"/>
          </ac:spMkLst>
        </pc:spChg>
        <pc:spChg chg="add del mod">
          <ac:chgData name="Eleanor Niland" userId="e474577c-69ca-4c95-8c71-742afc135a60" providerId="ADAL" clId="{4E103A99-C701-45AB-AA81-6F44581EB30E}" dt="2026-04-14T03:58:57.991" v="209" actId="931"/>
          <ac:spMkLst>
            <pc:docMk/>
            <pc:sldMk cId="1897513647" sldId="430"/>
            <ac:spMk id="12" creationId="{1725146C-A993-5ABF-4277-C53F464F938F}"/>
          </ac:spMkLst>
        </pc:spChg>
        <pc:spChg chg="add mod">
          <ac:chgData name="Eleanor Niland" userId="e474577c-69ca-4c95-8c71-742afc135a60" providerId="ADAL" clId="{4E103A99-C701-45AB-AA81-6F44581EB30E}" dt="2026-04-14T03:59:18.688" v="211" actId="1076"/>
          <ac:spMkLst>
            <pc:docMk/>
            <pc:sldMk cId="1897513647" sldId="430"/>
            <ac:spMk id="15" creationId="{3E8D2EE5-9059-5864-9242-C498847E3287}"/>
          </ac:spMkLst>
        </pc:spChg>
        <pc:spChg chg="add mod">
          <ac:chgData name="Eleanor Niland" userId="e474577c-69ca-4c95-8c71-742afc135a60" providerId="ADAL" clId="{4E103A99-C701-45AB-AA81-6F44581EB30E}" dt="2026-04-14T22:39:14.174" v="451" actId="20577"/>
          <ac:spMkLst>
            <pc:docMk/>
            <pc:sldMk cId="1897513647" sldId="430"/>
            <ac:spMk id="16" creationId="{7157EEBF-AB56-4E95-38E9-74BA8F6600EA}"/>
          </ac:spMkLst>
        </pc:spChg>
        <pc:picChg chg="add del mod modCrop">
          <ac:chgData name="Eleanor Niland" userId="e474577c-69ca-4c95-8c71-742afc135a60" providerId="ADAL" clId="{4E103A99-C701-45AB-AA81-6F44581EB30E}" dt="2026-04-14T03:58:50.576" v="208" actId="478"/>
          <ac:picMkLst>
            <pc:docMk/>
            <pc:sldMk cId="1897513647" sldId="430"/>
            <ac:picMk id="5" creationId="{2EC0C19B-0182-4732-AF29-142599D3E013}"/>
          </ac:picMkLst>
        </pc:picChg>
        <pc:picChg chg="add mod ord">
          <ac:chgData name="Eleanor Niland" userId="e474577c-69ca-4c95-8c71-742afc135a60" providerId="ADAL" clId="{4E103A99-C701-45AB-AA81-6F44581EB30E}" dt="2026-04-14T04:01:59.221" v="226" actId="962"/>
          <ac:picMkLst>
            <pc:docMk/>
            <pc:sldMk cId="1897513647" sldId="430"/>
            <ac:picMk id="14" creationId="{F7D85E74-8394-53DB-E134-2034C4D07726}"/>
          </ac:picMkLst>
        </pc:picChg>
      </pc:sldChg>
      <pc:sldChg chg="addSp delSp modSp mod">
        <pc:chgData name="Eleanor Niland" userId="e474577c-69ca-4c95-8c71-742afc135a60" providerId="ADAL" clId="{4E103A99-C701-45AB-AA81-6F44581EB30E}" dt="2026-04-10T06:31:00.420" v="84" actId="167"/>
        <pc:sldMkLst>
          <pc:docMk/>
          <pc:sldMk cId="851414620" sldId="433"/>
        </pc:sldMkLst>
        <pc:spChg chg="add mod ord">
          <ac:chgData name="Eleanor Niland" userId="e474577c-69ca-4c95-8c71-742afc135a60" providerId="ADAL" clId="{4E103A99-C701-45AB-AA81-6F44581EB30E}" dt="2026-04-10T06:30:52.911" v="82" actId="167"/>
          <ac:spMkLst>
            <pc:docMk/>
            <pc:sldMk cId="851414620" sldId="433"/>
            <ac:spMk id="3" creationId="{E4AFB193-0647-7D78-43FF-9BF5AD36DE8F}"/>
          </ac:spMkLst>
        </pc:spChg>
        <pc:picChg chg="ord">
          <ac:chgData name="Eleanor Niland" userId="e474577c-69ca-4c95-8c71-742afc135a60" providerId="ADAL" clId="{4E103A99-C701-45AB-AA81-6F44581EB30E}" dt="2026-04-10T06:31:00.420" v="84" actId="167"/>
          <ac:picMkLst>
            <pc:docMk/>
            <pc:sldMk cId="851414620" sldId="433"/>
            <ac:picMk id="7" creationId="{5C2516A2-8FDD-4425-91AC-DA55AA6A1AA6}"/>
          </ac:picMkLst>
        </pc:picChg>
      </pc:sldChg>
      <pc:sldChg chg="del">
        <pc:chgData name="Eleanor Niland" userId="e474577c-69ca-4c95-8c71-742afc135a60" providerId="ADAL" clId="{4E103A99-C701-45AB-AA81-6F44581EB30E}" dt="2026-04-14T04:01:15.248" v="224" actId="47"/>
        <pc:sldMkLst>
          <pc:docMk/>
          <pc:sldMk cId="26591607" sldId="434"/>
        </pc:sldMkLst>
      </pc:sldChg>
      <pc:sldChg chg="modSp mod">
        <pc:chgData name="Eleanor Niland" userId="e474577c-69ca-4c95-8c71-742afc135a60" providerId="ADAL" clId="{4E103A99-C701-45AB-AA81-6F44581EB30E}" dt="2026-04-10T06:31:36.620" v="108" actId="20577"/>
        <pc:sldMkLst>
          <pc:docMk/>
          <pc:sldMk cId="1994911630" sldId="437"/>
        </pc:sldMkLst>
        <pc:spChg chg="mod">
          <ac:chgData name="Eleanor Niland" userId="e474577c-69ca-4c95-8c71-742afc135a60" providerId="ADAL" clId="{4E103A99-C701-45AB-AA81-6F44581EB30E}" dt="2026-04-10T06:31:36.620" v="108" actId="20577"/>
          <ac:spMkLst>
            <pc:docMk/>
            <pc:sldMk cId="1994911630" sldId="437"/>
            <ac:spMk id="4" creationId="{E5702A4B-185C-411A-A4E9-0879CAC3BDA4}"/>
          </ac:spMkLst>
        </pc:spChg>
      </pc:sldChg>
      <pc:sldChg chg="modSp mod">
        <pc:chgData name="Eleanor Niland" userId="e474577c-69ca-4c95-8c71-742afc135a60" providerId="ADAL" clId="{4E103A99-C701-45AB-AA81-6F44581EB30E}" dt="2026-04-14T23:29:22.520" v="752" actId="20577"/>
        <pc:sldMkLst>
          <pc:docMk/>
          <pc:sldMk cId="4189591908" sldId="438"/>
        </pc:sldMkLst>
        <pc:spChg chg="mod">
          <ac:chgData name="Eleanor Niland" userId="e474577c-69ca-4c95-8c71-742afc135a60" providerId="ADAL" clId="{4E103A99-C701-45AB-AA81-6F44581EB30E}" dt="2026-04-14T23:29:22.520" v="752" actId="20577"/>
          <ac:spMkLst>
            <pc:docMk/>
            <pc:sldMk cId="4189591908" sldId="438"/>
            <ac:spMk id="9" creationId="{4E0CB974-1211-4EA8-8736-492F2FD84338}"/>
          </ac:spMkLst>
        </pc:spChg>
      </pc:sldChg>
      <pc:sldChg chg="addSp modSp mod">
        <pc:chgData name="Eleanor Niland" userId="e474577c-69ca-4c95-8c71-742afc135a60" providerId="ADAL" clId="{4E103A99-C701-45AB-AA81-6F44581EB30E}" dt="2026-03-31T05:09:36.195" v="19" actId="255"/>
        <pc:sldMkLst>
          <pc:docMk/>
          <pc:sldMk cId="3607018099" sldId="443"/>
        </pc:sldMkLst>
        <pc:spChg chg="add mod">
          <ac:chgData name="Eleanor Niland" userId="e474577c-69ca-4c95-8c71-742afc135a60" providerId="ADAL" clId="{4E103A99-C701-45AB-AA81-6F44581EB30E}" dt="2026-03-31T05:09:36.195" v="19" actId="255"/>
          <ac:spMkLst>
            <pc:docMk/>
            <pc:sldMk cId="3607018099" sldId="443"/>
            <ac:spMk id="4" creationId="{14CE033E-FA6D-25C6-B082-3116548B64B7}"/>
          </ac:spMkLst>
        </pc:spChg>
      </pc:sldChg>
      <pc:sldChg chg="addSp delSp modSp add mod">
        <pc:chgData name="Eleanor Niland" userId="e474577c-69ca-4c95-8c71-742afc135a60" providerId="ADAL" clId="{4E103A99-C701-45AB-AA81-6F44581EB30E}" dt="2026-04-14T01:37:29.859" v="189" actId="1076"/>
        <pc:sldMkLst>
          <pc:docMk/>
          <pc:sldMk cId="1007348304" sldId="520"/>
        </pc:sldMkLst>
        <pc:spChg chg="mod">
          <ac:chgData name="Eleanor Niland" userId="e474577c-69ca-4c95-8c71-742afc135a60" providerId="ADAL" clId="{4E103A99-C701-45AB-AA81-6F44581EB30E}" dt="2026-04-14T01:28:28.641" v="128" actId="20577"/>
          <ac:spMkLst>
            <pc:docMk/>
            <pc:sldMk cId="1007348304" sldId="520"/>
            <ac:spMk id="4" creationId="{B72DCB38-A728-0DD1-3AE6-00953A17E6F0}"/>
          </ac:spMkLst>
        </pc:spChg>
        <pc:spChg chg="del">
          <ac:chgData name="Eleanor Niland" userId="e474577c-69ca-4c95-8c71-742afc135a60" providerId="ADAL" clId="{4E103A99-C701-45AB-AA81-6F44581EB30E}" dt="2026-04-14T01:28:45.657" v="130" actId="478"/>
          <ac:spMkLst>
            <pc:docMk/>
            <pc:sldMk cId="1007348304" sldId="520"/>
            <ac:spMk id="30" creationId="{11B12BD1-4699-FEF9-89D0-DC2DF32C98F0}"/>
          </ac:spMkLst>
        </pc:spChg>
        <pc:spChg chg="del">
          <ac:chgData name="Eleanor Niland" userId="e474577c-69ca-4c95-8c71-742afc135a60" providerId="ADAL" clId="{4E103A99-C701-45AB-AA81-6F44581EB30E}" dt="2026-04-14T01:28:42.225" v="129" actId="478"/>
          <ac:spMkLst>
            <pc:docMk/>
            <pc:sldMk cId="1007348304" sldId="520"/>
            <ac:spMk id="32" creationId="{AEEC20C1-8F91-29F0-79C4-ACEF177E455B}"/>
          </ac:spMkLst>
        </pc:spChg>
        <pc:grpChg chg="mod">
          <ac:chgData name="Eleanor Niland" userId="e474577c-69ca-4c95-8c71-742afc135a60" providerId="ADAL" clId="{4E103A99-C701-45AB-AA81-6F44581EB30E}" dt="2026-04-14T01:36:46.071" v="181"/>
          <ac:grpSpMkLst>
            <pc:docMk/>
            <pc:sldMk cId="1007348304" sldId="520"/>
            <ac:grpSpMk id="12" creationId="{3EAFFC9C-EFF9-BB60-EDFF-F988A3BF4E66}"/>
          </ac:grpSpMkLst>
        </pc:grpChg>
        <pc:picChg chg="add mod">
          <ac:chgData name="Eleanor Niland" userId="e474577c-69ca-4c95-8c71-742afc135a60" providerId="ADAL" clId="{4E103A99-C701-45AB-AA81-6F44581EB30E}" dt="2026-04-14T01:33:19.240" v="138"/>
          <ac:picMkLst>
            <pc:docMk/>
            <pc:sldMk cId="1007348304" sldId="520"/>
            <ac:picMk id="2" creationId="{4BA4A47F-B2B5-5134-B77B-41D5A4306A9D}"/>
          </ac:picMkLst>
        </pc:picChg>
        <pc:picChg chg="del">
          <ac:chgData name="Eleanor Niland" userId="e474577c-69ca-4c95-8c71-742afc135a60" providerId="ADAL" clId="{4E103A99-C701-45AB-AA81-6F44581EB30E}" dt="2026-04-14T01:33:24.004" v="139" actId="478"/>
          <ac:picMkLst>
            <pc:docMk/>
            <pc:sldMk cId="1007348304" sldId="520"/>
            <ac:picMk id="3" creationId="{17AC48FE-84B9-A7EE-A0DB-57A439C2A010}"/>
          </ac:picMkLst>
        </pc:picChg>
        <pc:picChg chg="add mod">
          <ac:chgData name="Eleanor Niland" userId="e474577c-69ca-4c95-8c71-742afc135a60" providerId="ADAL" clId="{4E103A99-C701-45AB-AA81-6F44581EB30E}" dt="2026-04-14T01:36:35.814" v="180"/>
          <ac:picMkLst>
            <pc:docMk/>
            <pc:sldMk cId="1007348304" sldId="520"/>
            <ac:picMk id="8" creationId="{A52F4643-CD64-C9B3-534A-E942DF4A063C}"/>
          </ac:picMkLst>
        </pc:picChg>
        <pc:picChg chg="del">
          <ac:chgData name="Eleanor Niland" userId="e474577c-69ca-4c95-8c71-742afc135a60" providerId="ADAL" clId="{4E103A99-C701-45AB-AA81-6F44581EB30E}" dt="2026-04-14T01:33:08.180" v="134" actId="478"/>
          <ac:picMkLst>
            <pc:docMk/>
            <pc:sldMk cId="1007348304" sldId="520"/>
            <ac:picMk id="9" creationId="{E0403A8F-5858-A263-7195-BCD7A64C2300}"/>
          </ac:picMkLst>
        </pc:picChg>
        <pc:picChg chg="add mod">
          <ac:chgData name="Eleanor Niland" userId="e474577c-69ca-4c95-8c71-742afc135a60" providerId="ADAL" clId="{4E103A99-C701-45AB-AA81-6F44581EB30E}" dt="2026-04-14T01:36:32.909" v="179"/>
          <ac:picMkLst>
            <pc:docMk/>
            <pc:sldMk cId="1007348304" sldId="520"/>
            <ac:picMk id="10" creationId="{36E6C83D-8001-A161-52C9-0B0D3D644473}"/>
          </ac:picMkLst>
        </pc:picChg>
        <pc:picChg chg="del">
          <ac:chgData name="Eleanor Niland" userId="e474577c-69ca-4c95-8c71-742afc135a60" providerId="ADAL" clId="{4E103A99-C701-45AB-AA81-6F44581EB30E}" dt="2026-04-14T01:34:58.200" v="160" actId="478"/>
          <ac:picMkLst>
            <pc:docMk/>
            <pc:sldMk cId="1007348304" sldId="520"/>
            <ac:picMk id="11" creationId="{AFDCCFE9-2A2A-7BD8-6FF3-C1D865F4F783}"/>
          </ac:picMkLst>
        </pc:picChg>
        <pc:picChg chg="add mod">
          <ac:chgData name="Eleanor Niland" userId="e474577c-69ca-4c95-8c71-742afc135a60" providerId="ADAL" clId="{4E103A99-C701-45AB-AA81-6F44581EB30E}" dt="2026-04-14T01:36:30.597" v="178"/>
          <ac:picMkLst>
            <pc:docMk/>
            <pc:sldMk cId="1007348304" sldId="520"/>
            <ac:picMk id="20" creationId="{F3CDF6A8-F693-E8A0-3707-500B58CC87B6}"/>
          </ac:picMkLst>
        </pc:picChg>
        <pc:picChg chg="del">
          <ac:chgData name="Eleanor Niland" userId="e474577c-69ca-4c95-8c71-742afc135a60" providerId="ADAL" clId="{4E103A99-C701-45AB-AA81-6F44581EB30E}" dt="2026-04-14T01:33:28.681" v="140" actId="478"/>
          <ac:picMkLst>
            <pc:docMk/>
            <pc:sldMk cId="1007348304" sldId="520"/>
            <ac:picMk id="21" creationId="{9827B38F-47AD-3859-12B6-56C06623C6D1}"/>
          </ac:picMkLst>
        </pc:picChg>
        <pc:picChg chg="add mod">
          <ac:chgData name="Eleanor Niland" userId="e474577c-69ca-4c95-8c71-742afc135a60" providerId="ADAL" clId="{4E103A99-C701-45AB-AA81-6F44581EB30E}" dt="2026-04-14T01:36:28.072" v="177"/>
          <ac:picMkLst>
            <pc:docMk/>
            <pc:sldMk cId="1007348304" sldId="520"/>
            <ac:picMk id="22" creationId="{7C71591B-0395-F275-9D93-6E8C90CACCA2}"/>
          </ac:picMkLst>
        </pc:picChg>
        <pc:picChg chg="add mod">
          <ac:chgData name="Eleanor Niland" userId="e474577c-69ca-4c95-8c71-742afc135a60" providerId="ADAL" clId="{4E103A99-C701-45AB-AA81-6F44581EB30E}" dt="2026-04-14T01:35:33.226" v="165"/>
          <ac:picMkLst>
            <pc:docMk/>
            <pc:sldMk cId="1007348304" sldId="520"/>
            <ac:picMk id="23" creationId="{1C19E728-6E6B-07C3-3C3B-8A5F6DDDE743}"/>
          </ac:picMkLst>
        </pc:picChg>
        <pc:picChg chg="del">
          <ac:chgData name="Eleanor Niland" userId="e474577c-69ca-4c95-8c71-742afc135a60" providerId="ADAL" clId="{4E103A99-C701-45AB-AA81-6F44581EB30E}" dt="2026-04-14T01:35:56.761" v="171" actId="478"/>
          <ac:picMkLst>
            <pc:docMk/>
            <pc:sldMk cId="1007348304" sldId="520"/>
            <ac:picMk id="25" creationId="{EB970F23-C47F-0606-6B35-1E7B704A0351}"/>
          </ac:picMkLst>
        </pc:picChg>
        <pc:picChg chg="add mod">
          <ac:chgData name="Eleanor Niland" userId="e474577c-69ca-4c95-8c71-742afc135a60" providerId="ADAL" clId="{4E103A99-C701-45AB-AA81-6F44581EB30E}" dt="2026-04-14T01:35:33.226" v="165"/>
          <ac:picMkLst>
            <pc:docMk/>
            <pc:sldMk cId="1007348304" sldId="520"/>
            <ac:picMk id="26" creationId="{17CFFC32-847C-DB1F-F3F2-518D90EC1653}"/>
          </ac:picMkLst>
        </pc:picChg>
        <pc:picChg chg="del">
          <ac:chgData name="Eleanor Niland" userId="e474577c-69ca-4c95-8c71-742afc135a60" providerId="ADAL" clId="{4E103A99-C701-45AB-AA81-6F44581EB30E}" dt="2026-04-14T01:34:32.666" v="151" actId="478"/>
          <ac:picMkLst>
            <pc:docMk/>
            <pc:sldMk cId="1007348304" sldId="520"/>
            <ac:picMk id="27" creationId="{A72A6CEF-C97F-3F15-08AC-BC684FA00A7C}"/>
          </ac:picMkLst>
        </pc:picChg>
        <pc:picChg chg="add mod">
          <ac:chgData name="Eleanor Niland" userId="e474577c-69ca-4c95-8c71-742afc135a60" providerId="ADAL" clId="{4E103A99-C701-45AB-AA81-6F44581EB30E}" dt="2026-04-14T01:36:24.741" v="176"/>
          <ac:picMkLst>
            <pc:docMk/>
            <pc:sldMk cId="1007348304" sldId="520"/>
            <ac:picMk id="28" creationId="{CCF8F4A1-B80D-AA33-E198-9467CC7F5FFD}"/>
          </ac:picMkLst>
        </pc:picChg>
        <pc:picChg chg="add mod">
          <ac:chgData name="Eleanor Niland" userId="e474577c-69ca-4c95-8c71-742afc135a60" providerId="ADAL" clId="{4E103A99-C701-45AB-AA81-6F44581EB30E}" dt="2026-04-14T01:36:21.799" v="175"/>
          <ac:picMkLst>
            <pc:docMk/>
            <pc:sldMk cId="1007348304" sldId="520"/>
            <ac:picMk id="33" creationId="{DD31E613-2A86-CE78-C239-40438247DCA3}"/>
          </ac:picMkLst>
        </pc:picChg>
        <pc:picChg chg="del">
          <ac:chgData name="Eleanor Niland" userId="e474577c-69ca-4c95-8c71-742afc135a60" providerId="ADAL" clId="{4E103A99-C701-45AB-AA81-6F44581EB30E}" dt="2026-04-14T01:35:51.316" v="169" actId="478"/>
          <ac:picMkLst>
            <pc:docMk/>
            <pc:sldMk cId="1007348304" sldId="520"/>
            <ac:picMk id="34" creationId="{63C1E79A-1FF1-C0E8-9945-64D611F16984}"/>
          </ac:picMkLst>
        </pc:picChg>
        <pc:picChg chg="del">
          <ac:chgData name="Eleanor Niland" userId="e474577c-69ca-4c95-8c71-742afc135a60" providerId="ADAL" clId="{4E103A99-C701-45AB-AA81-6F44581EB30E}" dt="2026-04-14T01:37:05.820" v="182" actId="478"/>
          <ac:picMkLst>
            <pc:docMk/>
            <pc:sldMk cId="1007348304" sldId="520"/>
            <ac:picMk id="35" creationId="{66EE9689-CDAD-8794-0D6F-C596B3DAE2FD}"/>
          </ac:picMkLst>
        </pc:picChg>
        <pc:picChg chg="add mod">
          <ac:chgData name="Eleanor Niland" userId="e474577c-69ca-4c95-8c71-742afc135a60" providerId="ADAL" clId="{4E103A99-C701-45AB-AA81-6F44581EB30E}" dt="2026-04-14T01:37:29.859" v="189" actId="1076"/>
          <ac:picMkLst>
            <pc:docMk/>
            <pc:sldMk cId="1007348304" sldId="520"/>
            <ac:picMk id="36" creationId="{CF8158C3-AD4E-9080-B67E-A9D8DC824C78}"/>
          </ac:picMkLst>
        </pc:picChg>
      </pc:sldChg>
      <pc:sldChg chg="addSp delSp modSp add mod">
        <pc:chgData name="Eleanor Niland" userId="e474577c-69ca-4c95-8c71-742afc135a60" providerId="ADAL" clId="{4E103A99-C701-45AB-AA81-6F44581EB30E}" dt="2026-04-14T01:40:14.287" v="192"/>
        <pc:sldMkLst>
          <pc:docMk/>
          <pc:sldMk cId="3960358896" sldId="524"/>
        </pc:sldMkLst>
        <pc:spChg chg="del">
          <ac:chgData name="Eleanor Niland" userId="e474577c-69ca-4c95-8c71-742afc135a60" providerId="ADAL" clId="{4E103A99-C701-45AB-AA81-6F44581EB30E}" dt="2026-04-14T01:40:02.609" v="191" actId="478"/>
          <ac:spMkLst>
            <pc:docMk/>
            <pc:sldMk cId="3960358896" sldId="524"/>
            <ac:spMk id="4" creationId="{434F2A23-1C91-CDC4-6485-96625E411FBD}"/>
          </ac:spMkLst>
        </pc:spChg>
        <pc:picChg chg="add mod">
          <ac:chgData name="Eleanor Niland" userId="e474577c-69ca-4c95-8c71-742afc135a60" providerId="ADAL" clId="{4E103A99-C701-45AB-AA81-6F44581EB30E}" dt="2026-04-14T01:40:14.287" v="192"/>
          <ac:picMkLst>
            <pc:docMk/>
            <pc:sldMk cId="3960358896" sldId="524"/>
            <ac:picMk id="6" creationId="{412AD582-E3BD-4412-57D3-64BD95F77471}"/>
          </ac:picMkLst>
        </pc:picChg>
      </pc:sldChg>
      <pc:sldChg chg="addSp delSp modSp add mod modNotesTx">
        <pc:chgData name="Eleanor Niland" userId="e474577c-69ca-4c95-8c71-742afc135a60" providerId="ADAL" clId="{4E103A99-C701-45AB-AA81-6F44581EB30E}" dt="2026-04-14T04:04:18.243" v="432" actId="20577"/>
        <pc:sldMkLst>
          <pc:docMk/>
          <pc:sldMk cId="1237507926" sldId="525"/>
        </pc:sldMkLst>
        <pc:spChg chg="add del mod">
          <ac:chgData name="Eleanor Niland" userId="e474577c-69ca-4c95-8c71-742afc135a60" providerId="ADAL" clId="{4E103A99-C701-45AB-AA81-6F44581EB30E}" dt="2026-04-14T04:00:05.329" v="217" actId="931"/>
          <ac:spMkLst>
            <pc:docMk/>
            <pc:sldMk cId="1237507926" sldId="525"/>
            <ac:spMk id="4" creationId="{556D6A89-DE7A-C2E0-CAAF-29DB7BED1B02}"/>
          </ac:spMkLst>
        </pc:spChg>
        <pc:spChg chg="add mod">
          <ac:chgData name="Eleanor Niland" userId="e474577c-69ca-4c95-8c71-742afc135a60" providerId="ADAL" clId="{4E103A99-C701-45AB-AA81-6F44581EB30E}" dt="2026-04-14T04:00:26.303" v="219" actId="1076"/>
          <ac:spMkLst>
            <pc:docMk/>
            <pc:sldMk cId="1237507926" sldId="525"/>
            <ac:spMk id="9" creationId="{CF5AD875-94C7-261F-87F7-9563D1B86B92}"/>
          </ac:spMkLst>
        </pc:spChg>
        <pc:spChg chg="add mod">
          <ac:chgData name="Eleanor Niland" userId="e474577c-69ca-4c95-8c71-742afc135a60" providerId="ADAL" clId="{4E103A99-C701-45AB-AA81-6F44581EB30E}" dt="2026-04-14T04:00:26.303" v="219" actId="1076"/>
          <ac:spMkLst>
            <pc:docMk/>
            <pc:sldMk cId="1237507926" sldId="525"/>
            <ac:spMk id="10" creationId="{4DB01BD9-353B-53A7-9819-5B072310BF64}"/>
          </ac:spMkLst>
        </pc:spChg>
        <pc:picChg chg="del">
          <ac:chgData name="Eleanor Niland" userId="e474577c-69ca-4c95-8c71-742afc135a60" providerId="ADAL" clId="{4E103A99-C701-45AB-AA81-6F44581EB30E}" dt="2026-04-14T04:00:00.297" v="216" actId="478"/>
          <ac:picMkLst>
            <pc:docMk/>
            <pc:sldMk cId="1237507926" sldId="525"/>
            <ac:picMk id="5" creationId="{45EC9E3A-94FF-FFE6-D2EA-C3E539157FCA}"/>
          </ac:picMkLst>
        </pc:picChg>
        <pc:picChg chg="add mod ord modCrop">
          <ac:chgData name="Eleanor Niland" userId="e474577c-69ca-4c95-8c71-742afc135a60" providerId="ADAL" clId="{4E103A99-C701-45AB-AA81-6F44581EB30E}" dt="2026-04-14T04:04:00.206" v="429" actId="962"/>
          <ac:picMkLst>
            <pc:docMk/>
            <pc:sldMk cId="1237507926" sldId="525"/>
            <ac:picMk id="8" creationId="{35D52169-13E8-2CC2-D44D-589FC98B0B22}"/>
          </ac:picMkLst>
        </pc:picChg>
      </pc:sldChg>
      <pc:sldChg chg="add del">
        <pc:chgData name="Eleanor Niland" userId="e474577c-69ca-4c95-8c71-742afc135a60" providerId="ADAL" clId="{4E103A99-C701-45AB-AA81-6F44581EB30E}" dt="2026-04-14T03:59:31.106" v="214" actId="47"/>
        <pc:sldMkLst>
          <pc:docMk/>
          <pc:sldMk cId="1431836423" sldId="525"/>
        </pc:sldMkLst>
      </pc:sldChg>
      <pc:sldMasterChg chg="modSldLayout">
        <pc:chgData name="Eleanor Niland" userId="e474577c-69ca-4c95-8c71-742afc135a60" providerId="ADAL" clId="{4E103A99-C701-45AB-AA81-6F44581EB30E}" dt="2026-04-10T06:33:28.380" v="114" actId="207"/>
        <pc:sldMasterMkLst>
          <pc:docMk/>
          <pc:sldMasterMk cId="0" sldId="2147483648"/>
        </pc:sldMasterMkLst>
        <pc:sldLayoutChg chg="modSp mod">
          <pc:chgData name="Eleanor Niland" userId="e474577c-69ca-4c95-8c71-742afc135a60" providerId="ADAL" clId="{4E103A99-C701-45AB-AA81-6F44581EB30E}" dt="2026-04-10T06:32:53.972" v="112" actId="207"/>
          <pc:sldLayoutMkLst>
            <pc:docMk/>
            <pc:sldMasterMk cId="0" sldId="2147483648"/>
            <pc:sldLayoutMk cId="1708710330" sldId="2147483699"/>
          </pc:sldLayoutMkLst>
          <pc:spChg chg="mod">
            <ac:chgData name="Eleanor Niland" userId="e474577c-69ca-4c95-8c71-742afc135a60" providerId="ADAL" clId="{4E103A99-C701-45AB-AA81-6F44581EB30E}" dt="2026-04-10T06:32:53.972" v="112" actId="207"/>
            <ac:spMkLst>
              <pc:docMk/>
              <pc:sldMasterMk cId="0" sldId="2147483648"/>
              <pc:sldLayoutMk cId="1708710330" sldId="2147483699"/>
              <ac:spMk id="5" creationId="{FB85EF02-8B71-4932-9A0F-6D7B3056128E}"/>
            </ac:spMkLst>
          </pc:spChg>
        </pc:sldLayoutChg>
        <pc:sldLayoutChg chg="modSp mod">
          <pc:chgData name="Eleanor Niland" userId="e474577c-69ca-4c95-8c71-742afc135a60" providerId="ADAL" clId="{4E103A99-C701-45AB-AA81-6F44581EB30E}" dt="2026-04-10T06:33:28.380" v="114" actId="207"/>
          <pc:sldLayoutMkLst>
            <pc:docMk/>
            <pc:sldMasterMk cId="0" sldId="2147483648"/>
            <pc:sldLayoutMk cId="2885748896" sldId="2147483740"/>
          </pc:sldLayoutMkLst>
          <pc:spChg chg="mod">
            <ac:chgData name="Eleanor Niland" userId="e474577c-69ca-4c95-8c71-742afc135a60" providerId="ADAL" clId="{4E103A99-C701-45AB-AA81-6F44581EB30E}" dt="2026-04-10T06:33:28.380" v="114" actId="207"/>
            <ac:spMkLst>
              <pc:docMk/>
              <pc:sldMasterMk cId="0" sldId="2147483648"/>
              <pc:sldLayoutMk cId="2885748896" sldId="2147483740"/>
              <ac:spMk id="16" creationId="{56E284D0-A357-491C-8523-A1F6B7765F45}"/>
            </ac:spMkLst>
          </pc:spChg>
        </pc:sldLayoutChg>
        <pc:sldLayoutChg chg="modSp mod">
          <pc:chgData name="Eleanor Niland" userId="e474577c-69ca-4c95-8c71-742afc135a60" providerId="ADAL" clId="{4E103A99-C701-45AB-AA81-6F44581EB30E}" dt="2026-04-10T06:29:04.847" v="73"/>
          <pc:sldLayoutMkLst>
            <pc:docMk/>
            <pc:sldMasterMk cId="0" sldId="2147483648"/>
            <pc:sldLayoutMk cId="4081043808" sldId="2147483834"/>
          </pc:sldLayoutMkLst>
          <pc:picChg chg="mod">
            <ac:chgData name="Eleanor Niland" userId="e474577c-69ca-4c95-8c71-742afc135a60" providerId="ADAL" clId="{4E103A99-C701-45AB-AA81-6F44581EB30E}" dt="2026-04-10T06:29:04.847" v="73"/>
            <ac:picMkLst>
              <pc:docMk/>
              <pc:sldMasterMk cId="0" sldId="2147483648"/>
              <pc:sldLayoutMk cId="4081043808" sldId="2147483834"/>
              <ac:picMk id="3" creationId="{BADD13ED-8A7E-3144-84A6-52C751E4AE6E}"/>
            </ac:picMkLst>
          </pc:picChg>
        </pc:sldLayoutChg>
        <pc:sldLayoutChg chg="modSp mod">
          <pc:chgData name="Eleanor Niland" userId="e474577c-69ca-4c95-8c71-742afc135a60" providerId="ADAL" clId="{4E103A99-C701-45AB-AA81-6F44581EB30E}" dt="2026-04-10T06:33:17.718" v="113" actId="207"/>
          <pc:sldLayoutMkLst>
            <pc:docMk/>
            <pc:sldMasterMk cId="0" sldId="2147483648"/>
            <pc:sldLayoutMk cId="4022501069" sldId="2147483835"/>
          </pc:sldLayoutMkLst>
          <pc:spChg chg="mod">
            <ac:chgData name="Eleanor Niland" userId="e474577c-69ca-4c95-8c71-742afc135a60" providerId="ADAL" clId="{4E103A99-C701-45AB-AA81-6F44581EB30E}" dt="2026-04-10T06:33:17.718" v="113" actId="207"/>
            <ac:spMkLst>
              <pc:docMk/>
              <pc:sldMasterMk cId="0" sldId="2147483648"/>
              <pc:sldLayoutMk cId="4022501069" sldId="2147483835"/>
              <ac:spMk id="16" creationId="{56E284D0-A357-491C-8523-A1F6B7765F4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63399C-5A46-8248-8410-4D005E659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Roboto Light" panose="02000000000000000000" pitchFamily="2" charset="0"/>
              <a:ea typeface="Roboto Light" panose="02000000000000000000" pitchFamily="2" charset="0"/>
            </a:endParaRPr>
          </a:p>
        </p:txBody>
      </p:sp>
      <p:sp>
        <p:nvSpPr>
          <p:cNvPr id="3" name="Date Placeholder 2">
            <a:extLst>
              <a:ext uri="{FF2B5EF4-FFF2-40B4-BE49-F238E27FC236}">
                <a16:creationId xmlns:a16="http://schemas.microsoft.com/office/drawing/2014/main" id="{CED015D2-50A6-C242-BBF8-8E44F8B965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380AF9-DA24-1A43-8EAE-EA72C2529C02}" type="datetimeFigureOut">
              <a:rPr lang="en-US" smtClean="0">
                <a:latin typeface="Roboto Light" panose="02000000000000000000" pitchFamily="2" charset="0"/>
                <a:ea typeface="Roboto Light" panose="02000000000000000000" pitchFamily="2" charset="0"/>
              </a:rPr>
              <a:t>4/14/2026</a:t>
            </a:fld>
            <a:endParaRPr lang="en-US" dirty="0">
              <a:latin typeface="Roboto Light" panose="02000000000000000000" pitchFamily="2" charset="0"/>
              <a:ea typeface="Roboto Light" panose="02000000000000000000" pitchFamily="2" charset="0"/>
            </a:endParaRPr>
          </a:p>
        </p:txBody>
      </p:sp>
      <p:sp>
        <p:nvSpPr>
          <p:cNvPr id="4" name="Footer Placeholder 3">
            <a:extLst>
              <a:ext uri="{FF2B5EF4-FFF2-40B4-BE49-F238E27FC236}">
                <a16:creationId xmlns:a16="http://schemas.microsoft.com/office/drawing/2014/main" id="{3E0F1357-761D-144E-AAED-FD2F7DA776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Roboto Light" panose="02000000000000000000" pitchFamily="2" charset="0"/>
              <a:ea typeface="Roboto Light" panose="02000000000000000000" pitchFamily="2" charset="0"/>
            </a:endParaRPr>
          </a:p>
        </p:txBody>
      </p:sp>
      <p:sp>
        <p:nvSpPr>
          <p:cNvPr id="5" name="Slide Number Placeholder 4">
            <a:extLst>
              <a:ext uri="{FF2B5EF4-FFF2-40B4-BE49-F238E27FC236}">
                <a16:creationId xmlns:a16="http://schemas.microsoft.com/office/drawing/2014/main" id="{75DAE640-3E86-0D43-BD0B-489AFFA8D6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71EEBB-E620-0642-8576-3EF12E0AB01E}" type="slidenum">
              <a:rPr lang="en-US" smtClean="0">
                <a:latin typeface="Roboto Light" panose="02000000000000000000" pitchFamily="2" charset="0"/>
                <a:ea typeface="Roboto Light" panose="02000000000000000000" pitchFamily="2" charset="0"/>
              </a:rPr>
              <a:t>‹#›</a:t>
            </a:fld>
            <a:endParaRPr lang="en-US"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18071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dirty="0"/>
              <a:t>A woman named Janice stands in front of a lake with cliffs behind her in Arnhem Land, Australia.</a:t>
            </a:r>
          </a:p>
        </p:txBody>
      </p:sp>
    </p:spTree>
    <p:extLst>
      <p:ext uri="{BB962C8B-B14F-4D97-AF65-F5344CB8AC3E}">
        <p14:creationId xmlns:p14="http://schemas.microsoft.com/office/powerpoint/2010/main" val="1410735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dirty="0"/>
              <a:t>A woman's hands hold long thin pandanus leaves.</a:t>
            </a:r>
            <a:endParaRPr lang="en-AU" dirty="0"/>
          </a:p>
        </p:txBody>
      </p:sp>
    </p:spTree>
    <p:extLst>
      <p:ext uri="{BB962C8B-B14F-4D97-AF65-F5344CB8AC3E}">
        <p14:creationId xmlns:p14="http://schemas.microsoft.com/office/powerpoint/2010/main" val="1093485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AU" dirty="0"/>
              <a:t>Janice stands facing the lake, looking out over the water.</a:t>
            </a:r>
          </a:p>
        </p:txBody>
      </p:sp>
    </p:spTree>
    <p:extLst>
      <p:ext uri="{BB962C8B-B14F-4D97-AF65-F5344CB8AC3E}">
        <p14:creationId xmlns:p14="http://schemas.microsoft.com/office/powerpoint/2010/main" val="1011058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b="0" dirty="0"/>
              <a:t>Janice applies ochre before she performs a traditional dance.</a:t>
            </a:r>
          </a:p>
        </p:txBody>
      </p:sp>
    </p:spTree>
    <p:extLst>
      <p:ext uri="{BB962C8B-B14F-4D97-AF65-F5344CB8AC3E}">
        <p14:creationId xmlns:p14="http://schemas.microsoft.com/office/powerpoint/2010/main" val="2760677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dirty="0"/>
              <a:t>Janice smiles proudly as she sits inside the </a:t>
            </a:r>
            <a:r>
              <a:rPr lang="en-US" dirty="0" err="1"/>
              <a:t>Djilpin</a:t>
            </a:r>
            <a:r>
              <a:rPr lang="en-US" dirty="0"/>
              <a:t> Arts shop. </a:t>
            </a:r>
            <a:endParaRPr lang="en-AU" dirty="0"/>
          </a:p>
        </p:txBody>
      </p:sp>
    </p:spTree>
    <p:extLst>
      <p:ext uri="{BB962C8B-B14F-4D97-AF65-F5344CB8AC3E}">
        <p14:creationId xmlns:p14="http://schemas.microsoft.com/office/powerpoint/2010/main" val="3512025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AU" sz="1100" b="0" i="0" u="none" strike="noStrike" cap="none" dirty="0">
                <a:solidFill>
                  <a:srgbClr val="000000"/>
                </a:solidFill>
                <a:effectLst/>
                <a:latin typeface="Roboto Light" panose="02000000000000000000" pitchFamily="2" charset="0"/>
                <a:ea typeface="Roboto Light" panose="02000000000000000000" pitchFamily="2" charset="0"/>
                <a:cs typeface="Arial"/>
                <a:sym typeface="Arial"/>
              </a:rPr>
              <a:t>Janice is seen performing a traditional dance at Beswick Falls near </a:t>
            </a:r>
            <a:r>
              <a:rPr lang="en-AU" sz="1100" b="0" i="0" u="none" strike="noStrike" cap="none" dirty="0" err="1">
                <a:solidFill>
                  <a:srgbClr val="000000"/>
                </a:solidFill>
                <a:effectLst/>
                <a:latin typeface="Roboto Light" panose="02000000000000000000" pitchFamily="2" charset="0"/>
                <a:ea typeface="Roboto Light" panose="02000000000000000000" pitchFamily="2" charset="0"/>
                <a:cs typeface="Arial"/>
                <a:sym typeface="Arial"/>
              </a:rPr>
              <a:t>Djilpin</a:t>
            </a:r>
            <a:r>
              <a:rPr lang="en-AU" sz="1100" b="0" i="0" u="none" strike="noStrike" cap="none" dirty="0">
                <a:solidFill>
                  <a:srgbClr val="000000"/>
                </a:solidFill>
                <a:effectLst/>
                <a:latin typeface="Roboto Light" panose="02000000000000000000" pitchFamily="2" charset="0"/>
                <a:ea typeface="Roboto Light" panose="02000000000000000000" pitchFamily="2" charset="0"/>
                <a:cs typeface="Arial"/>
                <a:sym typeface="Arial"/>
              </a:rPr>
              <a:t> Arts in Beswick, Northern Territory, Australia.</a:t>
            </a:r>
            <a:endParaRPr lang="en-AU" dirty="0"/>
          </a:p>
        </p:txBody>
      </p:sp>
    </p:spTree>
    <p:extLst>
      <p:ext uri="{BB962C8B-B14F-4D97-AF65-F5344CB8AC3E}">
        <p14:creationId xmlns:p14="http://schemas.microsoft.com/office/powerpoint/2010/main" val="3795228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dirty="0"/>
              <a:t>Janice arranges artworks on a table in the </a:t>
            </a:r>
            <a:r>
              <a:rPr lang="en-US" dirty="0" err="1"/>
              <a:t>Djilpin</a:t>
            </a:r>
            <a:r>
              <a:rPr lang="en-US" dirty="0"/>
              <a:t> Arts shop. There is a desk with a computer on it in the background.</a:t>
            </a:r>
            <a:endParaRPr lang="en-AU" dirty="0"/>
          </a:p>
        </p:txBody>
      </p:sp>
    </p:spTree>
    <p:extLst>
      <p:ext uri="{BB962C8B-B14F-4D97-AF65-F5344CB8AC3E}">
        <p14:creationId xmlns:p14="http://schemas.microsoft.com/office/powerpoint/2010/main" val="3454876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88F5-ABDF-D063-9C17-93A7A547C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7E3FF-0D45-AD91-8792-0FF6862D2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0F3AD-231D-B571-BEA3-03B153448EA0}"/>
              </a:ext>
            </a:extLst>
          </p:cNvPr>
          <p:cNvSpPr>
            <a:spLocks noGrp="1"/>
          </p:cNvSpPr>
          <p:nvPr>
            <p:ph type="body" idx="1"/>
          </p:nvPr>
        </p:nvSpPr>
        <p:spPr/>
        <p:txBody>
          <a:bodyPr/>
          <a:lstStyle/>
          <a:p>
            <a:pPr marL="158750" indent="0">
              <a:buNone/>
            </a:pPr>
            <a:r>
              <a:rPr lang="en-US" b="1" dirty="0"/>
              <a:t>Audio Description</a:t>
            </a:r>
          </a:p>
          <a:p>
            <a:pPr marL="158750" indent="0">
              <a:buNone/>
            </a:pPr>
            <a:r>
              <a:rPr lang="en-AU" sz="1100" b="0" i="0" u="none" strike="noStrike" cap="none" dirty="0">
                <a:solidFill>
                  <a:srgbClr val="000000"/>
                </a:solidFill>
                <a:effectLst/>
                <a:latin typeface="Roboto Light" panose="02000000000000000000" pitchFamily="2" charset="0"/>
                <a:ea typeface="Roboto Light" panose="02000000000000000000" pitchFamily="2" charset="0"/>
                <a:cs typeface="Arial"/>
                <a:sym typeface="Arial"/>
              </a:rPr>
              <a:t>Janice collects pandanus leaves from a forest near </a:t>
            </a:r>
            <a:r>
              <a:rPr lang="en-AU" sz="1100" b="0" i="0" u="none" strike="noStrike" cap="none" dirty="0" err="1">
                <a:solidFill>
                  <a:srgbClr val="000000"/>
                </a:solidFill>
                <a:effectLst/>
                <a:latin typeface="Roboto Light" panose="02000000000000000000" pitchFamily="2" charset="0"/>
                <a:ea typeface="Roboto Light" panose="02000000000000000000" pitchFamily="2" charset="0"/>
                <a:cs typeface="Arial"/>
                <a:sym typeface="Arial"/>
              </a:rPr>
              <a:t>Djilpin</a:t>
            </a:r>
            <a:r>
              <a:rPr lang="en-AU" sz="1100" b="0" i="0" u="none" strike="noStrike" cap="none" dirty="0">
                <a:solidFill>
                  <a:srgbClr val="000000"/>
                </a:solidFill>
                <a:effectLst/>
                <a:latin typeface="Roboto Light" panose="02000000000000000000" pitchFamily="2" charset="0"/>
                <a:ea typeface="Roboto Light" panose="02000000000000000000" pitchFamily="2" charset="0"/>
                <a:cs typeface="Arial"/>
                <a:sym typeface="Arial"/>
              </a:rPr>
              <a:t> Arts in Beswick, Northern Territory, Australia.</a:t>
            </a:r>
            <a:endParaRPr lang="en-AU" dirty="0"/>
          </a:p>
        </p:txBody>
      </p:sp>
    </p:spTree>
    <p:extLst>
      <p:ext uri="{BB962C8B-B14F-4D97-AF65-F5344CB8AC3E}">
        <p14:creationId xmlns:p14="http://schemas.microsoft.com/office/powerpoint/2010/main" val="1304332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dirty="0"/>
              <a:t>Janice stands in front of a lake with cliffs behind her in Arnhem Land, Australia. She smiles as the sun shines brightly on her face.</a:t>
            </a:r>
          </a:p>
        </p:txBody>
      </p:sp>
    </p:spTree>
    <p:extLst>
      <p:ext uri="{BB962C8B-B14F-4D97-AF65-F5344CB8AC3E}">
        <p14:creationId xmlns:p14="http://schemas.microsoft.com/office/powerpoint/2010/main" val="76865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dirty="0"/>
              <a:t>Janice walks beside a lake, surrounded by tall, rocky cliffs. A map highlighting Australia is inset.</a:t>
            </a:r>
          </a:p>
          <a:p>
            <a:pPr marL="158750" indent="0">
              <a:buNone/>
            </a:pPr>
            <a:endParaRPr lang="en-AU" dirty="0"/>
          </a:p>
        </p:txBody>
      </p:sp>
    </p:spTree>
    <p:extLst>
      <p:ext uri="{BB962C8B-B14F-4D97-AF65-F5344CB8AC3E}">
        <p14:creationId xmlns:p14="http://schemas.microsoft.com/office/powerpoint/2010/main" val="30258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dirty="0"/>
              <a:t>Janice smiles as she sits inside the </a:t>
            </a:r>
            <a:r>
              <a:rPr lang="en-US" dirty="0" err="1"/>
              <a:t>Djilpin</a:t>
            </a:r>
            <a:r>
              <a:rPr lang="en-US" dirty="0"/>
              <a:t> Arts shop. She wears a white uniform t-shirt. Paintings, cushions and other </a:t>
            </a:r>
            <a:r>
              <a:rPr lang="en-US" dirty="0" err="1"/>
              <a:t>colourful</a:t>
            </a:r>
            <a:r>
              <a:rPr lang="en-US" dirty="0"/>
              <a:t> items for sale are arranged behind her.</a:t>
            </a:r>
            <a:endParaRPr lang="en-AU" dirty="0"/>
          </a:p>
        </p:txBody>
      </p:sp>
    </p:spTree>
    <p:extLst>
      <p:ext uri="{BB962C8B-B14F-4D97-AF65-F5344CB8AC3E}">
        <p14:creationId xmlns:p14="http://schemas.microsoft.com/office/powerpoint/2010/main" val="115976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dirty="0"/>
              <a:t>A large brightly </a:t>
            </a:r>
            <a:r>
              <a:rPr lang="en-US" dirty="0" err="1"/>
              <a:t>coloured</a:t>
            </a:r>
            <a:r>
              <a:rPr lang="en-US" dirty="0"/>
              <a:t> shed with a sign that says ‘</a:t>
            </a:r>
            <a:r>
              <a:rPr lang="en-US" dirty="0" err="1"/>
              <a:t>Ghunman</a:t>
            </a:r>
            <a:r>
              <a:rPr lang="en-US" dirty="0"/>
              <a:t> Culture Centre’, stands under a tall tree. Another smaller building is beside it.</a:t>
            </a:r>
            <a:endParaRPr lang="en-AU" dirty="0"/>
          </a:p>
        </p:txBody>
      </p:sp>
    </p:spTree>
    <p:extLst>
      <p:ext uri="{BB962C8B-B14F-4D97-AF65-F5344CB8AC3E}">
        <p14:creationId xmlns:p14="http://schemas.microsoft.com/office/powerpoint/2010/main" val="2049085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dirty="0"/>
              <a:t>Two round pandanus weavings made by </a:t>
            </a:r>
            <a:r>
              <a:rPr lang="en-US" dirty="0" err="1"/>
              <a:t>Djilpin</a:t>
            </a:r>
            <a:r>
              <a:rPr lang="en-US" dirty="0"/>
              <a:t> Arts artists are arranged together. </a:t>
            </a:r>
            <a:endParaRPr lang="en-AU" dirty="0"/>
          </a:p>
        </p:txBody>
      </p:sp>
    </p:spTree>
    <p:extLst>
      <p:ext uri="{BB962C8B-B14F-4D97-AF65-F5344CB8AC3E}">
        <p14:creationId xmlns:p14="http://schemas.microsoft.com/office/powerpoint/2010/main" val="221020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AU" sz="1100" b="0" i="0" u="none" strike="noStrike" cap="none" dirty="0">
                <a:solidFill>
                  <a:srgbClr val="000000"/>
                </a:solidFill>
                <a:effectLst/>
                <a:latin typeface="Roboto Light" panose="02000000000000000000" pitchFamily="2" charset="0"/>
                <a:ea typeface="Roboto Light" panose="02000000000000000000" pitchFamily="2" charset="0"/>
                <a:cs typeface="Arial"/>
                <a:sym typeface="Arial"/>
              </a:rPr>
              <a:t>Janice stands in the shop at </a:t>
            </a:r>
            <a:r>
              <a:rPr lang="en-AU" sz="1100" b="0" i="0" u="none" strike="noStrike" cap="none" dirty="0" err="1">
                <a:solidFill>
                  <a:srgbClr val="000000"/>
                </a:solidFill>
                <a:effectLst/>
                <a:latin typeface="Roboto Light" panose="02000000000000000000" pitchFamily="2" charset="0"/>
                <a:ea typeface="Roboto Light" panose="02000000000000000000" pitchFamily="2" charset="0"/>
                <a:cs typeface="Arial"/>
                <a:sym typeface="Arial"/>
              </a:rPr>
              <a:t>Djilpin</a:t>
            </a:r>
            <a:r>
              <a:rPr lang="en-AU" sz="1100" b="0" i="0" u="none" strike="noStrike" cap="none" dirty="0">
                <a:solidFill>
                  <a:srgbClr val="000000"/>
                </a:solidFill>
                <a:effectLst/>
                <a:latin typeface="Roboto Light" panose="02000000000000000000" pitchFamily="2" charset="0"/>
                <a:ea typeface="Roboto Light" panose="02000000000000000000" pitchFamily="2" charset="0"/>
                <a:cs typeface="Arial"/>
                <a:sym typeface="Arial"/>
              </a:rPr>
              <a:t> Arts in Beswick, Northern Territory, Australia.  </a:t>
            </a:r>
            <a:endParaRPr lang="en-US" b="1" dirty="0"/>
          </a:p>
        </p:txBody>
      </p:sp>
    </p:spTree>
    <p:extLst>
      <p:ext uri="{BB962C8B-B14F-4D97-AF65-F5344CB8AC3E}">
        <p14:creationId xmlns:p14="http://schemas.microsoft.com/office/powerpoint/2010/main" val="138169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dirty="0"/>
              <a:t>Janice, wearing traditional white face markings, stands in front of a lake with cliffs behind her. Her expression is serious.</a:t>
            </a:r>
            <a:endParaRPr lang="en-AU" dirty="0"/>
          </a:p>
        </p:txBody>
      </p:sp>
    </p:spTree>
    <p:extLst>
      <p:ext uri="{BB962C8B-B14F-4D97-AF65-F5344CB8AC3E}">
        <p14:creationId xmlns:p14="http://schemas.microsoft.com/office/powerpoint/2010/main" val="65275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Audio Description</a:t>
            </a:r>
          </a:p>
          <a:p>
            <a:pPr marL="158750" indent="0">
              <a:buNone/>
            </a:pPr>
            <a:r>
              <a:rPr lang="en-US" dirty="0"/>
              <a:t>Janice, wearing traditional white face markings, stands in front of a lake with cliffs behind her. Her expression is serious.</a:t>
            </a:r>
            <a:endParaRPr lang="en-AU" dirty="0"/>
          </a:p>
        </p:txBody>
      </p:sp>
    </p:spTree>
    <p:extLst>
      <p:ext uri="{BB962C8B-B14F-4D97-AF65-F5344CB8AC3E}">
        <p14:creationId xmlns:p14="http://schemas.microsoft.com/office/powerpoint/2010/main" val="1073892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3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3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image" Target="../media/image14.jpe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17.jpeg"/><Relationship Id="rId4" Type="http://schemas.openxmlformats.org/officeDocument/2006/relationships/image" Target="../media/image3.png"/><Relationship Id="rId9" Type="http://schemas.openxmlformats.org/officeDocument/2006/relationships/image" Target="../media/image16.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45"/>
        <p:cNvGrpSpPr/>
        <p:nvPr/>
      </p:nvGrpSpPr>
      <p:grpSpPr>
        <a:xfrm>
          <a:off x="0" y="0"/>
          <a:ext cx="0" cy="0"/>
          <a:chOff x="0" y="0"/>
          <a:chExt cx="0" cy="0"/>
        </a:xfrm>
      </p:grpSpPr>
      <p:sp>
        <p:nvSpPr>
          <p:cNvPr id="3" name="TextBox 2">
            <a:extLst>
              <a:ext uri="{FF2B5EF4-FFF2-40B4-BE49-F238E27FC236}">
                <a16:creationId xmlns:a16="http://schemas.microsoft.com/office/drawing/2014/main" id="{025ED4F0-409F-4D42-B0CA-3782469E2F5D}"/>
              </a:ext>
            </a:extLst>
          </p:cNvPr>
          <p:cNvSpPr txBox="1"/>
          <p:nvPr userDrawn="1"/>
        </p:nvSpPr>
        <p:spPr>
          <a:xfrm>
            <a:off x="2607689" y="2951946"/>
            <a:ext cx="4690622" cy="954107"/>
          </a:xfrm>
          <a:prstGeom prst="rect">
            <a:avLst/>
          </a:prstGeom>
          <a:noFill/>
        </p:spPr>
        <p:txBody>
          <a:bodyPr wrap="square" rtlCol="0">
            <a:spAutoFit/>
          </a:bodyPr>
          <a:lstStyle/>
          <a:p>
            <a:pPr algn="ctr"/>
            <a:r>
              <a:rPr lang="en-US" sz="1400" b="1">
                <a:solidFill>
                  <a:srgbClr val="E95057"/>
                </a:solidFill>
                <a:latin typeface="Roboto" pitchFamily="2" charset="0"/>
                <a:ea typeface="Roboto" pitchFamily="2" charset="0"/>
              </a:rPr>
              <a:t>Aboriginal and Torres Strait Islander people are advised that videos, images and external links contained in this resource may contain images, voices or names of people who have since passed away.</a:t>
            </a:r>
            <a:endParaRPr lang="en-AU" sz="1400" b="1">
              <a:solidFill>
                <a:srgbClr val="E95057"/>
              </a:solidFill>
              <a:latin typeface="Roboto" pitchFamily="2" charset="0"/>
              <a:ea typeface="Roboto" pitchFamily="2" charset="0"/>
            </a:endParaRPr>
          </a:p>
        </p:txBody>
      </p:sp>
    </p:spTree>
    <p:extLst>
      <p:ext uri="{BB962C8B-B14F-4D97-AF65-F5344CB8AC3E}">
        <p14:creationId xmlns:p14="http://schemas.microsoft.com/office/powerpoint/2010/main" val="3888116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Contents">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Google Shape;113;p4">
            <a:extLst>
              <a:ext uri="{FF2B5EF4-FFF2-40B4-BE49-F238E27FC236}">
                <a16:creationId xmlns:a16="http://schemas.microsoft.com/office/drawing/2014/main" id="{8C93ED92-64D4-8647-B0CB-0105163F9D0A}"/>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8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2" name="Text Placeholder 15">
            <a:extLst>
              <a:ext uri="{FF2B5EF4-FFF2-40B4-BE49-F238E27FC236}">
                <a16:creationId xmlns:a16="http://schemas.microsoft.com/office/drawing/2014/main" id="{2290DC57-D235-47F1-8332-BBB95E5FB6A6}"/>
              </a:ext>
            </a:extLst>
          </p:cNvPr>
          <p:cNvSpPr>
            <a:spLocks noGrp="1"/>
          </p:cNvSpPr>
          <p:nvPr>
            <p:ph type="body" sz="quarter" idx="13" hasCustomPrompt="1"/>
          </p:nvPr>
        </p:nvSpPr>
        <p:spPr>
          <a:xfrm>
            <a:off x="5390257" y="1515426"/>
            <a:ext cx="3988197" cy="329067"/>
          </a:xfrm>
          <a:prstGeom prst="rect">
            <a:avLst/>
          </a:prstGeom>
        </p:spPr>
        <p:txBody>
          <a:bodyPr/>
          <a:lstStyle>
            <a:lvl1pPr>
              <a:defRPr lang="en-US" sz="14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3" name="Text Placeholder 15">
            <a:extLst>
              <a:ext uri="{FF2B5EF4-FFF2-40B4-BE49-F238E27FC236}">
                <a16:creationId xmlns:a16="http://schemas.microsoft.com/office/drawing/2014/main" id="{54880623-D085-4D97-A24E-B98967AF9D9B}"/>
              </a:ext>
            </a:extLst>
          </p:cNvPr>
          <p:cNvSpPr>
            <a:spLocks noGrp="1"/>
          </p:cNvSpPr>
          <p:nvPr>
            <p:ph type="body" sz="quarter" idx="14" hasCustomPrompt="1"/>
          </p:nvPr>
        </p:nvSpPr>
        <p:spPr>
          <a:xfrm>
            <a:off x="5390257" y="1863969"/>
            <a:ext cx="3988197" cy="329067"/>
          </a:xfrm>
          <a:prstGeom prst="rect">
            <a:avLst/>
          </a:prstGeom>
        </p:spPr>
        <p:txBody>
          <a:bodyPr/>
          <a:lstStyle>
            <a:lvl1pPr>
              <a:defRPr lang="en-GB" sz="1100" b="1"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6" name="Text Placeholder 15">
            <a:extLst>
              <a:ext uri="{FF2B5EF4-FFF2-40B4-BE49-F238E27FC236}">
                <a16:creationId xmlns:a16="http://schemas.microsoft.com/office/drawing/2014/main" id="{E2EDF869-4DFF-4060-A943-4D13F4AF38D7}"/>
              </a:ext>
            </a:extLst>
          </p:cNvPr>
          <p:cNvSpPr>
            <a:spLocks noGrp="1"/>
          </p:cNvSpPr>
          <p:nvPr>
            <p:ph type="body" sz="quarter" idx="15" hasCustomPrompt="1"/>
          </p:nvPr>
        </p:nvSpPr>
        <p:spPr>
          <a:xfrm>
            <a:off x="344103" y="6104305"/>
            <a:ext cx="7700561" cy="457324"/>
          </a:xfrm>
          <a:prstGeom prst="rect">
            <a:avLst/>
          </a:prstGeom>
        </p:spPr>
        <p:txBody>
          <a:bodyPr/>
          <a:lstStyle>
            <a:lvl1pPr>
              <a:defRPr lang="en-GB" sz="1001"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4" name="Picture 3">
            <a:extLst>
              <a:ext uri="{FF2B5EF4-FFF2-40B4-BE49-F238E27FC236}">
                <a16:creationId xmlns:a16="http://schemas.microsoft.com/office/drawing/2014/main" id="{241F7258-E41D-4C92-BDD3-B320D543EC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spTree>
    <p:extLst>
      <p:ext uri="{BB962C8B-B14F-4D97-AF65-F5344CB8AC3E}">
        <p14:creationId xmlns:p14="http://schemas.microsoft.com/office/powerpoint/2010/main" val="722128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95057"/>
        </a:solidFill>
        <a:effectLst/>
      </p:bgPr>
    </p:bg>
    <p:spTree>
      <p:nvGrpSpPr>
        <p:cNvPr id="1" name="Shape 45"/>
        <p:cNvGrpSpPr/>
        <p:nvPr/>
      </p:nvGrpSpPr>
      <p:grpSpPr>
        <a:xfrm>
          <a:off x="0" y="0"/>
          <a:ext cx="0" cy="0"/>
          <a:chOff x="0" y="0"/>
          <a:chExt cx="0" cy="0"/>
        </a:xfrm>
      </p:grpSpPr>
      <p:grpSp>
        <p:nvGrpSpPr>
          <p:cNvPr id="14" name="Group 13">
            <a:extLst>
              <a:ext uri="{FF2B5EF4-FFF2-40B4-BE49-F238E27FC236}">
                <a16:creationId xmlns:a16="http://schemas.microsoft.com/office/drawing/2014/main" id="{AE9D454D-9582-4F50-BAC8-E7C218A01CA4}"/>
              </a:ext>
            </a:extLst>
          </p:cNvPr>
          <p:cNvGrpSpPr/>
          <p:nvPr userDrawn="1"/>
        </p:nvGrpSpPr>
        <p:grpSpPr>
          <a:xfrm>
            <a:off x="3948380" y="6142646"/>
            <a:ext cx="5706920" cy="649008"/>
            <a:chOff x="1215069" y="6033785"/>
            <a:chExt cx="5706920" cy="649008"/>
          </a:xfrm>
        </p:grpSpPr>
        <p:grpSp>
          <p:nvGrpSpPr>
            <p:cNvPr id="2" name="Group 1">
              <a:extLst>
                <a:ext uri="{FF2B5EF4-FFF2-40B4-BE49-F238E27FC236}">
                  <a16:creationId xmlns:a16="http://schemas.microsoft.com/office/drawing/2014/main" id="{3DD40E3C-1B03-4C22-861B-2CA359CC02CC}"/>
                </a:ext>
              </a:extLst>
            </p:cNvPr>
            <p:cNvGrpSpPr/>
            <p:nvPr userDrawn="1"/>
          </p:nvGrpSpPr>
          <p:grpSpPr>
            <a:xfrm>
              <a:off x="1215069" y="6033785"/>
              <a:ext cx="2058595" cy="638734"/>
              <a:chOff x="658888" y="6033785"/>
              <a:chExt cx="2058595" cy="638734"/>
            </a:xfrm>
          </p:grpSpPr>
          <p:pic>
            <p:nvPicPr>
              <p:cNvPr id="5" name="Picture 4">
                <a:extLst>
                  <a:ext uri="{FF2B5EF4-FFF2-40B4-BE49-F238E27FC236}">
                    <a16:creationId xmlns:a16="http://schemas.microsoft.com/office/drawing/2014/main" id="{0127E99E-2F18-4FCE-9715-E220645F54C9}"/>
                  </a:ext>
                </a:extLst>
              </p:cNvPr>
              <p:cNvPicPr>
                <a:picLocks noChangeAspect="1"/>
              </p:cNvPicPr>
              <p:nvPr userDrawn="1"/>
            </p:nvPicPr>
            <p:blipFill>
              <a:blip r:embed="rId2"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58888" y="6033785"/>
                <a:ext cx="612000" cy="638734"/>
              </a:xfrm>
              <a:prstGeom prst="rect">
                <a:avLst/>
              </a:prstGeom>
            </p:spPr>
          </p:pic>
          <p:sp>
            <p:nvSpPr>
              <p:cNvPr id="10" name="TextBox 9">
                <a:extLst>
                  <a:ext uri="{FF2B5EF4-FFF2-40B4-BE49-F238E27FC236}">
                    <a16:creationId xmlns:a16="http://schemas.microsoft.com/office/drawing/2014/main" id="{542600B8-3F94-4F43-8F1F-95B8CB1412D8}"/>
                  </a:ext>
                </a:extLst>
              </p:cNvPr>
              <p:cNvSpPr txBox="1"/>
              <p:nvPr userDrawn="1"/>
            </p:nvSpPr>
            <p:spPr>
              <a:xfrm>
                <a:off x="1122823" y="6246101"/>
                <a:ext cx="1594660" cy="276999"/>
              </a:xfrm>
              <a:prstGeom prst="rect">
                <a:avLst/>
              </a:prstGeom>
              <a:noFill/>
            </p:spPr>
            <p:txBody>
              <a:bodyPr wrap="square" rtlCol="0" anchor="ctr">
                <a:spAutoFit/>
              </a:bodyPr>
              <a:lstStyle/>
              <a:p>
                <a:r>
                  <a:rPr lang="en-US" sz="1200" b="1" dirty="0">
                    <a:solidFill>
                      <a:schemeClr val="bg1"/>
                    </a:solidFill>
                    <a:latin typeface="Roboto" pitchFamily="2" charset="0"/>
                    <a:ea typeface="Roboto" pitchFamily="2" charset="0"/>
                    <a:cs typeface="Arial" panose="020B0604020202020204" pitchFamily="34" charset="0"/>
                  </a:rPr>
                  <a:t>lent.caritas.org.au</a:t>
                </a:r>
                <a:endParaRPr lang="en-AU" sz="1200" b="1" dirty="0">
                  <a:solidFill>
                    <a:schemeClr val="bg1"/>
                  </a:solidFill>
                  <a:latin typeface="Roboto" pitchFamily="2" charset="0"/>
                  <a:ea typeface="Roboto" pitchFamily="2" charset="0"/>
                  <a:cs typeface="Arial" panose="020B0604020202020204" pitchFamily="34" charset="0"/>
                </a:endParaRPr>
              </a:p>
            </p:txBody>
          </p:sp>
        </p:grpSp>
        <p:grpSp>
          <p:nvGrpSpPr>
            <p:cNvPr id="11" name="Group 10">
              <a:extLst>
                <a:ext uri="{FF2B5EF4-FFF2-40B4-BE49-F238E27FC236}">
                  <a16:creationId xmlns:a16="http://schemas.microsoft.com/office/drawing/2014/main" id="{EA5F72E2-E1F7-41C3-8DF9-440C15C62C67}"/>
                </a:ext>
              </a:extLst>
            </p:cNvPr>
            <p:cNvGrpSpPr/>
            <p:nvPr userDrawn="1"/>
          </p:nvGrpSpPr>
          <p:grpSpPr>
            <a:xfrm>
              <a:off x="3047176" y="6044059"/>
              <a:ext cx="1729872" cy="638734"/>
              <a:chOff x="3047176" y="6044059"/>
              <a:chExt cx="1729872" cy="638734"/>
            </a:xfrm>
          </p:grpSpPr>
          <p:pic>
            <p:nvPicPr>
              <p:cNvPr id="7" name="Picture 6">
                <a:extLst>
                  <a:ext uri="{FF2B5EF4-FFF2-40B4-BE49-F238E27FC236}">
                    <a16:creationId xmlns:a16="http://schemas.microsoft.com/office/drawing/2014/main" id="{AA350B57-7531-4601-9B25-550D74ECABE8}"/>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3047176" y="6044059"/>
                <a:ext cx="612000" cy="638734"/>
              </a:xfrm>
              <a:prstGeom prst="rect">
                <a:avLst/>
              </a:prstGeom>
            </p:spPr>
          </p:pic>
          <p:sp>
            <p:nvSpPr>
              <p:cNvPr id="12" name="TextBox 11">
                <a:extLst>
                  <a:ext uri="{FF2B5EF4-FFF2-40B4-BE49-F238E27FC236}">
                    <a16:creationId xmlns:a16="http://schemas.microsoft.com/office/drawing/2014/main" id="{F4DB151E-1B11-421C-8F53-6572D0314B5F}"/>
                  </a:ext>
                </a:extLst>
              </p:cNvPr>
              <p:cNvSpPr txBox="1"/>
              <p:nvPr userDrawn="1"/>
            </p:nvSpPr>
            <p:spPr>
              <a:xfrm>
                <a:off x="3506319" y="6253906"/>
                <a:ext cx="1270729" cy="276999"/>
              </a:xfrm>
              <a:prstGeom prst="rect">
                <a:avLst/>
              </a:prstGeom>
              <a:noFill/>
            </p:spPr>
            <p:txBody>
              <a:bodyPr wrap="square" rtlCol="0" anchor="ctr">
                <a:spAutoFit/>
              </a:bodyPr>
              <a:lstStyle/>
              <a:p>
                <a:r>
                  <a:rPr lang="en-US" sz="1200" b="1" dirty="0">
                    <a:solidFill>
                      <a:schemeClr val="bg1"/>
                    </a:solidFill>
                    <a:latin typeface="Roboto" pitchFamily="2" charset="0"/>
                    <a:ea typeface="Roboto" pitchFamily="2" charset="0"/>
                    <a:cs typeface="Arial" panose="020B0604020202020204" pitchFamily="34" charset="0"/>
                  </a:rPr>
                  <a:t>1800 024 413  </a:t>
                </a:r>
                <a:endParaRPr lang="en-AU" sz="1200" b="1" dirty="0">
                  <a:solidFill>
                    <a:schemeClr val="bg1"/>
                  </a:solidFill>
                  <a:latin typeface="Roboto" pitchFamily="2" charset="0"/>
                  <a:ea typeface="Roboto" pitchFamily="2" charset="0"/>
                  <a:cs typeface="Arial" panose="020B0604020202020204" pitchFamily="34" charset="0"/>
                </a:endParaRPr>
              </a:p>
            </p:txBody>
          </p:sp>
        </p:grpSp>
        <p:grpSp>
          <p:nvGrpSpPr>
            <p:cNvPr id="6" name="Group 5">
              <a:extLst>
                <a:ext uri="{FF2B5EF4-FFF2-40B4-BE49-F238E27FC236}">
                  <a16:creationId xmlns:a16="http://schemas.microsoft.com/office/drawing/2014/main" id="{250D2BF8-83C7-4A29-8675-DE87B9651917}"/>
                </a:ext>
              </a:extLst>
            </p:cNvPr>
            <p:cNvGrpSpPr/>
            <p:nvPr userDrawn="1"/>
          </p:nvGrpSpPr>
          <p:grpSpPr>
            <a:xfrm>
              <a:off x="4513736" y="6035127"/>
              <a:ext cx="2408253" cy="636050"/>
              <a:chOff x="4513736" y="6035127"/>
              <a:chExt cx="2408253" cy="636050"/>
            </a:xfrm>
          </p:grpSpPr>
          <p:pic>
            <p:nvPicPr>
              <p:cNvPr id="9" name="Picture 8">
                <a:extLst>
                  <a:ext uri="{FF2B5EF4-FFF2-40B4-BE49-F238E27FC236}">
                    <a16:creationId xmlns:a16="http://schemas.microsoft.com/office/drawing/2014/main" id="{7D501989-5D55-4446-B6AD-D6242B34071C}"/>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513736" y="6035127"/>
                <a:ext cx="612000" cy="636050"/>
              </a:xfrm>
              <a:prstGeom prst="rect">
                <a:avLst/>
              </a:prstGeom>
            </p:spPr>
          </p:pic>
          <p:sp>
            <p:nvSpPr>
              <p:cNvPr id="13" name="TextBox 12">
                <a:extLst>
                  <a:ext uri="{FF2B5EF4-FFF2-40B4-BE49-F238E27FC236}">
                    <a16:creationId xmlns:a16="http://schemas.microsoft.com/office/drawing/2014/main" id="{21D5EFE5-604C-48CF-B59E-9004831BF9CB}"/>
                  </a:ext>
                </a:extLst>
              </p:cNvPr>
              <p:cNvSpPr txBox="1"/>
              <p:nvPr userDrawn="1"/>
            </p:nvSpPr>
            <p:spPr>
              <a:xfrm>
                <a:off x="4998915" y="6243181"/>
                <a:ext cx="1923074" cy="276999"/>
              </a:xfrm>
              <a:prstGeom prst="rect">
                <a:avLst/>
              </a:prstGeom>
              <a:noFill/>
            </p:spPr>
            <p:txBody>
              <a:bodyPr wrap="square" rtlCol="0" anchor="ctr">
                <a:spAutoFit/>
              </a:bodyPr>
              <a:lstStyle/>
              <a:p>
                <a:r>
                  <a:rPr lang="en-US" sz="1200" b="1" dirty="0">
                    <a:solidFill>
                      <a:schemeClr val="bg1"/>
                    </a:solidFill>
                    <a:latin typeface="Roboto" pitchFamily="2" charset="0"/>
                    <a:ea typeface="Roboto" pitchFamily="2" charset="0"/>
                    <a:cs typeface="Arial" panose="020B0604020202020204" pitchFamily="34" charset="0"/>
                  </a:rPr>
                  <a:t>#</a:t>
                </a:r>
                <a:r>
                  <a:rPr lang="en-US" sz="1200" b="1" dirty="0" err="1">
                    <a:solidFill>
                      <a:schemeClr val="bg1"/>
                    </a:solidFill>
                    <a:latin typeface="Roboto" pitchFamily="2" charset="0"/>
                    <a:ea typeface="Roboto" pitchFamily="2" charset="0"/>
                    <a:cs typeface="Arial" panose="020B0604020202020204" pitchFamily="34" charset="0"/>
                  </a:rPr>
                  <a:t>projectcompassion</a:t>
                </a:r>
                <a:r>
                  <a:rPr lang="en-US" sz="1200" b="1" dirty="0">
                    <a:solidFill>
                      <a:schemeClr val="bg1"/>
                    </a:solidFill>
                    <a:latin typeface="Roboto" pitchFamily="2" charset="0"/>
                    <a:ea typeface="Roboto" pitchFamily="2" charset="0"/>
                    <a:cs typeface="Arial" panose="020B0604020202020204" pitchFamily="34" charset="0"/>
                  </a:rPr>
                  <a:t>  </a:t>
                </a:r>
                <a:endParaRPr lang="en-AU" sz="1200" b="1" dirty="0">
                  <a:solidFill>
                    <a:schemeClr val="bg1"/>
                  </a:solidFill>
                  <a:latin typeface="Roboto" pitchFamily="2" charset="0"/>
                  <a:ea typeface="Roboto" pitchFamily="2" charset="0"/>
                  <a:cs typeface="Arial" panose="020B0604020202020204" pitchFamily="34" charset="0"/>
                </a:endParaRPr>
              </a:p>
            </p:txBody>
          </p:sp>
        </p:grpSp>
      </p:grpSp>
      <p:sp>
        <p:nvSpPr>
          <p:cNvPr id="30" name="Picture Placeholder 13">
            <a:extLst>
              <a:ext uri="{FF2B5EF4-FFF2-40B4-BE49-F238E27FC236}">
                <a16:creationId xmlns:a16="http://schemas.microsoft.com/office/drawing/2014/main" id="{0BAC5D84-40A6-4E68-AC02-D07BDED75AA0}"/>
              </a:ext>
            </a:extLst>
          </p:cNvPr>
          <p:cNvSpPr>
            <a:spLocks noGrp="1"/>
          </p:cNvSpPr>
          <p:nvPr>
            <p:ph type="pic" sz="quarter" idx="12"/>
          </p:nvPr>
        </p:nvSpPr>
        <p:spPr>
          <a:xfrm>
            <a:off x="3770722" y="426427"/>
            <a:ext cx="5708726" cy="5656007"/>
          </a:xfrm>
          <a:prstGeom prst="roundRect">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grpSp>
        <p:nvGrpSpPr>
          <p:cNvPr id="34" name="Group 33">
            <a:extLst>
              <a:ext uri="{FF2B5EF4-FFF2-40B4-BE49-F238E27FC236}">
                <a16:creationId xmlns:a16="http://schemas.microsoft.com/office/drawing/2014/main" id="{03F0F9C7-49F7-4120-9848-FB640D80559D}"/>
              </a:ext>
            </a:extLst>
          </p:cNvPr>
          <p:cNvGrpSpPr>
            <a:grpSpLocks noChangeAspect="1"/>
          </p:cNvGrpSpPr>
          <p:nvPr userDrawn="1"/>
        </p:nvGrpSpPr>
        <p:grpSpPr>
          <a:xfrm>
            <a:off x="380343" y="351544"/>
            <a:ext cx="2940739" cy="1401842"/>
            <a:chOff x="731845" y="476902"/>
            <a:chExt cx="6016764" cy="2868174"/>
          </a:xfrm>
        </p:grpSpPr>
        <p:pic>
          <p:nvPicPr>
            <p:cNvPr id="31" name="Picture 30">
              <a:extLst>
                <a:ext uri="{FF2B5EF4-FFF2-40B4-BE49-F238E27FC236}">
                  <a16:creationId xmlns:a16="http://schemas.microsoft.com/office/drawing/2014/main" id="{0EE4D35D-CD12-47D9-B7FE-6122C3E0271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1845" y="476902"/>
              <a:ext cx="6016764" cy="2868174"/>
            </a:xfrm>
            <a:prstGeom prst="rect">
              <a:avLst/>
            </a:prstGeom>
          </p:spPr>
        </p:pic>
        <p:pic>
          <p:nvPicPr>
            <p:cNvPr id="8" name="Picture 7">
              <a:extLst>
                <a:ext uri="{FF2B5EF4-FFF2-40B4-BE49-F238E27FC236}">
                  <a16:creationId xmlns:a16="http://schemas.microsoft.com/office/drawing/2014/main" id="{E96457D1-3004-4FE9-87E5-D61BEB5EACF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826388" y="619704"/>
              <a:ext cx="3570162" cy="639609"/>
            </a:xfrm>
            <a:prstGeom prst="rect">
              <a:avLst/>
            </a:prstGeom>
          </p:spPr>
        </p:pic>
      </p:grpSp>
      <p:pic>
        <p:nvPicPr>
          <p:cNvPr id="25" name="Google Shape;172;p8">
            <a:extLst>
              <a:ext uri="{FF2B5EF4-FFF2-40B4-BE49-F238E27FC236}">
                <a16:creationId xmlns:a16="http://schemas.microsoft.com/office/drawing/2014/main" id="{965BD70C-6463-4764-9901-8E79337A5EEA}"/>
              </a:ext>
            </a:extLst>
          </p:cNvPr>
          <p:cNvPicPr preferRelativeResize="0"/>
          <p:nvPr userDrawn="1"/>
        </p:nvPicPr>
        <p:blipFill rotWithShape="1">
          <a:blip r:embed="rId7" cstate="print">
            <a:alphaModFix/>
            <a:biLevel thresh="25000"/>
            <a:extLst>
              <a:ext uri="{28A0092B-C50C-407E-A947-70E740481C1C}">
                <a14:useLocalDpi xmlns:a14="http://schemas.microsoft.com/office/drawing/2010/main"/>
              </a:ext>
            </a:extLst>
          </a:blip>
          <a:srcRect/>
          <a:stretch/>
        </p:blipFill>
        <p:spPr>
          <a:xfrm>
            <a:off x="289396" y="2181653"/>
            <a:ext cx="3122632" cy="4059403"/>
          </a:xfrm>
          <a:prstGeom prst="rect">
            <a:avLst/>
          </a:prstGeom>
          <a:noFill/>
          <a:ln>
            <a:noFill/>
          </a:ln>
        </p:spPr>
      </p:pic>
      <p:sp>
        <p:nvSpPr>
          <p:cNvPr id="27" name="Text Placeholder 4">
            <a:extLst>
              <a:ext uri="{FF2B5EF4-FFF2-40B4-BE49-F238E27FC236}">
                <a16:creationId xmlns:a16="http://schemas.microsoft.com/office/drawing/2014/main" id="{A8E464A9-5377-493D-B76E-89D1CC801162}"/>
              </a:ext>
            </a:extLst>
          </p:cNvPr>
          <p:cNvSpPr>
            <a:spLocks noGrp="1"/>
          </p:cNvSpPr>
          <p:nvPr userDrawn="1">
            <p:ph type="body" sz="quarter" idx="11" hasCustomPrompt="1"/>
          </p:nvPr>
        </p:nvSpPr>
        <p:spPr>
          <a:xfrm>
            <a:off x="482809" y="2701583"/>
            <a:ext cx="2678598" cy="1105693"/>
          </a:xfrm>
          <a:prstGeom prst="rect">
            <a:avLst/>
          </a:prstGeom>
        </p:spPr>
        <p:txBody>
          <a:bodyPr/>
          <a:lstStyle>
            <a:lvl1pPr algn="ctr">
              <a:defRPr sz="2400" b="1">
                <a:solidFill>
                  <a:srgbClr val="31BEF0"/>
                </a:solidFill>
                <a:latin typeface="Roboto" pitchFamily="2" charset="0"/>
                <a:ea typeface="Roboto"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a:t>
            </a:r>
          </a:p>
        </p:txBody>
      </p:sp>
      <p:sp>
        <p:nvSpPr>
          <p:cNvPr id="20" name="Text Placeholder 4">
            <a:extLst>
              <a:ext uri="{FF2B5EF4-FFF2-40B4-BE49-F238E27FC236}">
                <a16:creationId xmlns:a16="http://schemas.microsoft.com/office/drawing/2014/main" id="{FD9C42F9-20A9-4DFC-A8A7-0607C600F17B}"/>
              </a:ext>
            </a:extLst>
          </p:cNvPr>
          <p:cNvSpPr>
            <a:spLocks noGrp="1"/>
          </p:cNvSpPr>
          <p:nvPr>
            <p:ph type="body" sz="quarter" idx="13" hasCustomPrompt="1"/>
          </p:nvPr>
        </p:nvSpPr>
        <p:spPr>
          <a:xfrm>
            <a:off x="511413" y="5001197"/>
            <a:ext cx="2678598" cy="867354"/>
          </a:xfrm>
          <a:prstGeom prst="rect">
            <a:avLst/>
          </a:prstGeom>
        </p:spPr>
        <p:txBody>
          <a:bodyPr/>
          <a:lstStyle>
            <a:lvl1pPr algn="ctr">
              <a:defRPr sz="2000" b="1">
                <a:solidFill>
                  <a:srgbClr val="31BEF0"/>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a:t>
            </a:r>
          </a:p>
        </p:txBody>
      </p:sp>
    </p:spTree>
    <p:extLst>
      <p:ext uri="{BB962C8B-B14F-4D97-AF65-F5344CB8AC3E}">
        <p14:creationId xmlns:p14="http://schemas.microsoft.com/office/powerpoint/2010/main" val="4071984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Picture with Caption">
    <p:spTree>
      <p:nvGrpSpPr>
        <p:cNvPr id="1" name="Shape 56"/>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02110C5-D106-0D47-99C2-8C1FFC9B69DF}"/>
              </a:ext>
            </a:extLst>
          </p:cNvPr>
          <p:cNvSpPr>
            <a:spLocks noGrp="1"/>
          </p:cNvSpPr>
          <p:nvPr>
            <p:ph type="pic" sz="quarter" idx="10"/>
          </p:nvPr>
        </p:nvSpPr>
        <p:spPr>
          <a:xfrm>
            <a:off x="0" y="0"/>
            <a:ext cx="9906000" cy="6858000"/>
          </a:xfrm>
          <a:prstGeom prst="rect">
            <a:avLst/>
          </a:prstGeom>
          <a:solidFill>
            <a:schemeClr val="bg1">
              <a:lumMod val="85000"/>
            </a:schemeClr>
          </a:solidFill>
        </p:spPr>
        <p:txBody>
          <a:bodyPr/>
          <a:lstStyle/>
          <a:p>
            <a:endParaRPr lang="en-US"/>
          </a:p>
        </p:txBody>
      </p:sp>
      <p:pic>
        <p:nvPicPr>
          <p:cNvPr id="3" name="Google Shape;172;p8">
            <a:extLst>
              <a:ext uri="{FF2B5EF4-FFF2-40B4-BE49-F238E27FC236}">
                <a16:creationId xmlns:a16="http://schemas.microsoft.com/office/drawing/2014/main" id="{BADD13ED-8A7E-3144-84A6-52C751E4AE6E}"/>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241083" y="2979862"/>
            <a:ext cx="3560895" cy="3697664"/>
          </a:xfrm>
          <a:prstGeom prst="rect">
            <a:avLst/>
          </a:prstGeom>
          <a:noFill/>
          <a:ln>
            <a:noFill/>
          </a:ln>
        </p:spPr>
      </p:pic>
      <p:sp>
        <p:nvSpPr>
          <p:cNvPr id="4" name="Text Placeholder 15">
            <a:extLst>
              <a:ext uri="{FF2B5EF4-FFF2-40B4-BE49-F238E27FC236}">
                <a16:creationId xmlns:a16="http://schemas.microsoft.com/office/drawing/2014/main" id="{7DCFB5C9-8849-D14C-81B0-3E8954B90AC6}"/>
              </a:ext>
            </a:extLst>
          </p:cNvPr>
          <p:cNvSpPr>
            <a:spLocks noGrp="1"/>
          </p:cNvSpPr>
          <p:nvPr>
            <p:ph type="body" sz="quarter" idx="15" hasCustomPrompt="1"/>
          </p:nvPr>
        </p:nvSpPr>
        <p:spPr>
          <a:xfrm>
            <a:off x="548865" y="3343229"/>
            <a:ext cx="2945330" cy="2970930"/>
          </a:xfrm>
          <a:prstGeom prst="rect">
            <a:avLst/>
          </a:prstGeom>
        </p:spPr>
        <p:txBody>
          <a:bodyPr/>
          <a:lstStyle>
            <a:lvl1pPr>
              <a:defRPr lang="en-GB" sz="1950" b="1" i="0" u="none" strike="noStrike" cap="none" dirty="0" smtClean="0">
                <a:solidFill>
                  <a:schemeClr val="bg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Tree>
    <p:extLst>
      <p:ext uri="{BB962C8B-B14F-4D97-AF65-F5344CB8AC3E}">
        <p14:creationId xmlns:p14="http://schemas.microsoft.com/office/powerpoint/2010/main" val="4081043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56"/>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02110C5-D106-0D47-99C2-8C1FFC9B69DF}"/>
              </a:ext>
            </a:extLst>
          </p:cNvPr>
          <p:cNvSpPr>
            <a:spLocks noGrp="1"/>
          </p:cNvSpPr>
          <p:nvPr>
            <p:ph type="pic" sz="quarter" idx="10"/>
          </p:nvPr>
        </p:nvSpPr>
        <p:spPr>
          <a:xfrm>
            <a:off x="0" y="0"/>
            <a:ext cx="9906000" cy="6858000"/>
          </a:xfrm>
          <a:prstGeom prst="rect">
            <a:avLst/>
          </a:prstGeom>
          <a:solidFill>
            <a:schemeClr val="bg1">
              <a:lumMod val="85000"/>
            </a:schemeClr>
          </a:solidFill>
        </p:spPr>
        <p:txBody>
          <a:bodyPr/>
          <a:lstStyle/>
          <a:p>
            <a:endParaRPr lang="en-US"/>
          </a:p>
        </p:txBody>
      </p:sp>
      <p:sp>
        <p:nvSpPr>
          <p:cNvPr id="6" name="Rectangle 5">
            <a:extLst>
              <a:ext uri="{FF2B5EF4-FFF2-40B4-BE49-F238E27FC236}">
                <a16:creationId xmlns:a16="http://schemas.microsoft.com/office/drawing/2014/main" id="{C9D7DB04-21A2-4B73-8FD4-2751C34B6190}"/>
              </a:ext>
            </a:extLst>
          </p:cNvPr>
          <p:cNvSpPr/>
          <p:nvPr userDrawn="1"/>
        </p:nvSpPr>
        <p:spPr>
          <a:xfrm>
            <a:off x="0" y="5851525"/>
            <a:ext cx="9906000" cy="100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5" name="Text Placeholder 15">
            <a:extLst>
              <a:ext uri="{FF2B5EF4-FFF2-40B4-BE49-F238E27FC236}">
                <a16:creationId xmlns:a16="http://schemas.microsoft.com/office/drawing/2014/main" id="{62C84CFB-71D6-478B-9C63-392BE5417410}"/>
              </a:ext>
            </a:extLst>
          </p:cNvPr>
          <p:cNvSpPr>
            <a:spLocks noGrp="1"/>
          </p:cNvSpPr>
          <p:nvPr>
            <p:ph type="body" sz="quarter" idx="14" hasCustomPrompt="1"/>
          </p:nvPr>
        </p:nvSpPr>
        <p:spPr>
          <a:xfrm>
            <a:off x="265066" y="6037884"/>
            <a:ext cx="9341749" cy="633756"/>
          </a:xfrm>
          <a:prstGeom prst="rect">
            <a:avLst/>
          </a:prstGeom>
        </p:spPr>
        <p:txBody>
          <a:bodyPr anchor="ctr"/>
          <a:lstStyle>
            <a:lvl1pPr>
              <a:defRPr lang="en-GB" sz="28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Tree>
    <p:extLst>
      <p:ext uri="{BB962C8B-B14F-4D97-AF65-F5344CB8AC3E}">
        <p14:creationId xmlns:p14="http://schemas.microsoft.com/office/powerpoint/2010/main" val="1150184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bg>
      <p:bgPr>
        <a:solidFill>
          <a:schemeClr val="accent3"/>
        </a:solidFill>
        <a:effectLst/>
      </p:bgPr>
    </p:bg>
    <p:spTree>
      <p:nvGrpSpPr>
        <p:cNvPr id="1" name="Shape 63"/>
        <p:cNvGrpSpPr/>
        <p:nvPr/>
      </p:nvGrpSpPr>
      <p:grpSpPr>
        <a:xfrm>
          <a:off x="0" y="0"/>
          <a:ext cx="0" cy="0"/>
          <a:chOff x="0" y="0"/>
          <a:chExt cx="0" cy="0"/>
        </a:xfrm>
      </p:grpSpPr>
      <p:sp>
        <p:nvSpPr>
          <p:cNvPr id="4" name="Google Shape;149;p6">
            <a:extLst>
              <a:ext uri="{FF2B5EF4-FFF2-40B4-BE49-F238E27FC236}">
                <a16:creationId xmlns:a16="http://schemas.microsoft.com/office/drawing/2014/main" id="{8FCFCF96-92E1-B340-B728-7ABCCBC80BB3}"/>
              </a:ext>
            </a:extLst>
          </p:cNvPr>
          <p:cNvSpPr/>
          <p:nvPr userDrawn="1"/>
        </p:nvSpPr>
        <p:spPr>
          <a:xfrm>
            <a:off x="5358065" y="1231954"/>
            <a:ext cx="4070007" cy="4394092"/>
          </a:xfrm>
          <a:prstGeom prst="roundRect">
            <a:avLst>
              <a:gd name="adj" fmla="val 3778"/>
            </a:avLst>
          </a:prstGeom>
          <a:solidFill>
            <a:schemeClr val="lt1"/>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3">
              <a:solidFill>
                <a:schemeClr val="lt1"/>
              </a:solidFill>
              <a:latin typeface="Calibri"/>
              <a:ea typeface="Calibri"/>
              <a:cs typeface="Calibri"/>
              <a:sym typeface="Calibri"/>
            </a:endParaRPr>
          </a:p>
        </p:txBody>
      </p:sp>
      <p:pic>
        <p:nvPicPr>
          <p:cNvPr id="3" name="Google Shape;148;p6">
            <a:extLst>
              <a:ext uri="{FF2B5EF4-FFF2-40B4-BE49-F238E27FC236}">
                <a16:creationId xmlns:a16="http://schemas.microsoft.com/office/drawing/2014/main" id="{6D5E9AEA-EFE7-194D-A2F0-BDC31B50961A}"/>
              </a:ext>
            </a:extLst>
          </p:cNvPr>
          <p:cNvPicPr preferRelativeResize="0">
            <a:picLocks noChangeAspect="1"/>
          </p:cNvPicPr>
          <p:nvPr userDrawn="1"/>
        </p:nvPicPr>
        <p:blipFill>
          <a:blip r:embed="rId2"/>
          <a:stretch/>
        </p:blipFill>
        <p:spPr>
          <a:xfrm>
            <a:off x="477928" y="1231954"/>
            <a:ext cx="4475072" cy="4394092"/>
          </a:xfrm>
          <a:prstGeom prst="roundRect">
            <a:avLst>
              <a:gd name="adj" fmla="val 8594"/>
            </a:avLst>
          </a:prstGeom>
          <a:solidFill>
            <a:srgbClr val="31BEF0"/>
          </a:solidFill>
          <a:ln w="38100" cap="flat" cmpd="sng">
            <a:solidFill>
              <a:srgbClr val="FFD606"/>
            </a:solidFill>
            <a:prstDash val="solid"/>
            <a:round/>
            <a:headEnd type="none" w="sm" len="sm"/>
            <a:tailEnd type="none" w="sm" len="sm"/>
          </a:ln>
          <a:effectLst>
            <a:reflection endPos="0" dist="5000" dir="5400000" sy="-100000" algn="bl" rotWithShape="0"/>
          </a:effectLst>
        </p:spPr>
      </p:pic>
      <p:sp>
        <p:nvSpPr>
          <p:cNvPr id="19" name="Text Placeholder 15">
            <a:extLst>
              <a:ext uri="{FF2B5EF4-FFF2-40B4-BE49-F238E27FC236}">
                <a16:creationId xmlns:a16="http://schemas.microsoft.com/office/drawing/2014/main" id="{FC93FE21-0D06-47E5-A58A-59F1D68D6BEE}"/>
              </a:ext>
            </a:extLst>
          </p:cNvPr>
          <p:cNvSpPr>
            <a:spLocks noGrp="1"/>
          </p:cNvSpPr>
          <p:nvPr>
            <p:ph type="body" sz="quarter" idx="14" hasCustomPrompt="1"/>
          </p:nvPr>
        </p:nvSpPr>
        <p:spPr>
          <a:xfrm>
            <a:off x="5592678" y="1503541"/>
            <a:ext cx="3600779" cy="1059185"/>
          </a:xfrm>
          <a:prstGeom prst="rect">
            <a:avLst/>
          </a:prstGeom>
        </p:spPr>
        <p:txBody>
          <a:bodyPr anchor="ctr"/>
          <a:lstStyle>
            <a:lvl1pPr>
              <a:defRPr lang="en-GB" sz="28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20" name="Text Placeholder 2">
            <a:extLst>
              <a:ext uri="{FF2B5EF4-FFF2-40B4-BE49-F238E27FC236}">
                <a16:creationId xmlns:a16="http://schemas.microsoft.com/office/drawing/2014/main" id="{5303E2DB-9F13-4846-992D-C9B61A79C1F0}"/>
              </a:ext>
            </a:extLst>
          </p:cNvPr>
          <p:cNvSpPr>
            <a:spLocks noGrp="1"/>
          </p:cNvSpPr>
          <p:nvPr>
            <p:ph type="body" sz="quarter" idx="10" hasCustomPrompt="1"/>
          </p:nvPr>
        </p:nvSpPr>
        <p:spPr>
          <a:xfrm>
            <a:off x="477928" y="398668"/>
            <a:ext cx="4475072" cy="590550"/>
          </a:xfrm>
          <a:prstGeom prst="rect">
            <a:avLst/>
          </a:prstGeom>
        </p:spPr>
        <p:txBody>
          <a:bodyPr/>
          <a:lstStyle>
            <a:lvl1pPr>
              <a:defRPr sz="32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Mozambique</a:t>
            </a:r>
            <a:endParaRPr lang="en-US" dirty="0"/>
          </a:p>
        </p:txBody>
      </p:sp>
    </p:spTree>
    <p:extLst>
      <p:ext uri="{BB962C8B-B14F-4D97-AF65-F5344CB8AC3E}">
        <p14:creationId xmlns:p14="http://schemas.microsoft.com/office/powerpoint/2010/main" val="119522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bg>
      <p:bgPr>
        <a:solidFill>
          <a:schemeClr val="accent2"/>
        </a:solidFill>
        <a:effectLst/>
      </p:bgPr>
    </p:bg>
    <p:spTree>
      <p:nvGrpSpPr>
        <p:cNvPr id="1" name="Shape 56"/>
        <p:cNvGrpSpPr/>
        <p:nvPr/>
      </p:nvGrpSpPr>
      <p:grpSpPr>
        <a:xfrm>
          <a:off x="0" y="0"/>
          <a:ext cx="0" cy="0"/>
          <a:chOff x="0" y="0"/>
          <a:chExt cx="0" cy="0"/>
        </a:xfrm>
      </p:grpSpPr>
      <p:sp>
        <p:nvSpPr>
          <p:cNvPr id="16" name="Rectangle 15">
            <a:extLst>
              <a:ext uri="{FF2B5EF4-FFF2-40B4-BE49-F238E27FC236}">
                <a16:creationId xmlns:a16="http://schemas.microsoft.com/office/drawing/2014/main" id="{A2DAE087-AF5C-44F2-AAEB-E726C9C2A016}"/>
              </a:ext>
            </a:extLst>
          </p:cNvPr>
          <p:cNvSpPr/>
          <p:nvPr userDrawn="1"/>
        </p:nvSpPr>
        <p:spPr>
          <a:xfrm>
            <a:off x="6403521" y="1754744"/>
            <a:ext cx="1925606" cy="814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38"/>
          </a:p>
        </p:txBody>
      </p:sp>
      <p:sp>
        <p:nvSpPr>
          <p:cNvPr id="5" name="Google Shape;149;p6">
            <a:extLst>
              <a:ext uri="{FF2B5EF4-FFF2-40B4-BE49-F238E27FC236}">
                <a16:creationId xmlns:a16="http://schemas.microsoft.com/office/drawing/2014/main" id="{E582E741-4160-3244-9916-8C810374572F}"/>
              </a:ext>
            </a:extLst>
          </p:cNvPr>
          <p:cNvSpPr/>
          <p:nvPr userDrawn="1"/>
        </p:nvSpPr>
        <p:spPr>
          <a:xfrm>
            <a:off x="5175885" y="1742303"/>
            <a:ext cx="4405609" cy="4572000"/>
          </a:xfrm>
          <a:prstGeom prst="roundRect">
            <a:avLst>
              <a:gd name="adj" fmla="val 3778"/>
            </a:avLst>
          </a:prstGeom>
          <a:solidFill>
            <a:schemeClr val="lt1"/>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3">
              <a:solidFill>
                <a:schemeClr val="lt1"/>
              </a:solidFill>
              <a:latin typeface="Calibri"/>
              <a:ea typeface="Calibri"/>
              <a:cs typeface="Calibri"/>
              <a:sym typeface="Calibri"/>
            </a:endParaRPr>
          </a:p>
        </p:txBody>
      </p:sp>
      <p:pic>
        <p:nvPicPr>
          <p:cNvPr id="3" name="Google Shape;236;p13">
            <a:extLst>
              <a:ext uri="{FF2B5EF4-FFF2-40B4-BE49-F238E27FC236}">
                <a16:creationId xmlns:a16="http://schemas.microsoft.com/office/drawing/2014/main" id="{D3C29526-5713-E040-B851-AAF36804F887}"/>
              </a:ext>
            </a:extLst>
          </p:cNvPr>
          <p:cNvPicPr preferRelativeResize="0">
            <a:picLocks noChangeAspect="1"/>
          </p:cNvPicPr>
          <p:nvPr userDrawn="1"/>
        </p:nvPicPr>
        <p:blipFill>
          <a:blip r:embed="rId2"/>
          <a:stretch/>
        </p:blipFill>
        <p:spPr>
          <a:xfrm>
            <a:off x="355165" y="1746657"/>
            <a:ext cx="4627946" cy="4567646"/>
          </a:xfrm>
          <a:prstGeom prst="roundRect">
            <a:avLst>
              <a:gd name="adj" fmla="val 8594"/>
            </a:avLst>
          </a:prstGeom>
          <a:solidFill>
            <a:srgbClr val="31BEF0"/>
          </a:solidFill>
          <a:ln w="38100" cap="flat" cmpd="sng">
            <a:solidFill>
              <a:srgbClr val="31BEF0"/>
            </a:solidFill>
            <a:prstDash val="solid"/>
            <a:round/>
            <a:headEnd type="none" w="sm" len="sm"/>
            <a:tailEnd type="none" w="sm" len="sm"/>
          </a:ln>
          <a:effectLst>
            <a:reflection endPos="0" dist="5000" dir="5400000" sy="-100000" algn="bl" rotWithShape="0"/>
          </a:effectLst>
        </p:spPr>
      </p:pic>
      <p:sp>
        <p:nvSpPr>
          <p:cNvPr id="4" name="Google Shape;109;p4">
            <a:extLst>
              <a:ext uri="{FF2B5EF4-FFF2-40B4-BE49-F238E27FC236}">
                <a16:creationId xmlns:a16="http://schemas.microsoft.com/office/drawing/2014/main" id="{0881073E-E2A5-C64C-A9A5-F174370052D8}"/>
              </a:ext>
            </a:extLst>
          </p:cNvPr>
          <p:cNvSpPr txBox="1"/>
          <p:nvPr userDrawn="1"/>
        </p:nvSpPr>
        <p:spPr>
          <a:xfrm>
            <a:off x="1634171" y="4609981"/>
            <a:ext cx="1938502" cy="300113"/>
          </a:xfrm>
          <a:prstGeom prst="rect">
            <a:avLst/>
          </a:prstGeom>
          <a:noFill/>
          <a:ln>
            <a:noFill/>
          </a:ln>
        </p:spPr>
        <p:txBody>
          <a:bodyPr spcFirstLastPara="1" wrap="square" lIns="74283" tIns="37131" rIns="74283" bIns="37131" anchor="t" anchorCtr="0">
            <a:spAutoFit/>
          </a:bodyPr>
          <a:lstStyle/>
          <a:p>
            <a:pPr marL="0" marR="0" lvl="0" indent="0" algn="l" rtl="0">
              <a:spcBef>
                <a:spcPts val="0"/>
              </a:spcBef>
              <a:spcAft>
                <a:spcPts val="0"/>
              </a:spcAft>
              <a:buNone/>
            </a:pPr>
            <a:r>
              <a:rPr lang="en-AU" sz="1463" b="1" dirty="0">
                <a:solidFill>
                  <a:schemeClr val="lt1"/>
                </a:solidFill>
                <a:latin typeface="Arial"/>
                <a:ea typeface="Arial"/>
                <a:cs typeface="Arial"/>
                <a:sym typeface="Arial"/>
              </a:rPr>
              <a:t>INDIA</a:t>
            </a:r>
            <a:endParaRPr sz="1463" dirty="0"/>
          </a:p>
        </p:txBody>
      </p:sp>
      <p:pic>
        <p:nvPicPr>
          <p:cNvPr id="7" name="Google Shape;239;p13">
            <a:extLst>
              <a:ext uri="{FF2B5EF4-FFF2-40B4-BE49-F238E27FC236}">
                <a16:creationId xmlns:a16="http://schemas.microsoft.com/office/drawing/2014/main" id="{21C5198E-2214-CA4D-B55C-E93E5DB97DBF}"/>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89161" y="6023610"/>
            <a:ext cx="2116839" cy="834390"/>
          </a:xfrm>
          <a:prstGeom prst="rect">
            <a:avLst/>
          </a:prstGeom>
          <a:noFill/>
          <a:ln>
            <a:noFill/>
          </a:ln>
        </p:spPr>
      </p:pic>
      <p:pic>
        <p:nvPicPr>
          <p:cNvPr id="10" name="Picture 9">
            <a:extLst>
              <a:ext uri="{FF2B5EF4-FFF2-40B4-BE49-F238E27FC236}">
                <a16:creationId xmlns:a16="http://schemas.microsoft.com/office/drawing/2014/main" id="{9DB261D6-956B-0C44-8E48-0F02571ADA42}"/>
              </a:ext>
            </a:extLst>
          </p:cNvPr>
          <p:cNvPicPr>
            <a:picLocks noChangeAspect="1"/>
          </p:cNvPicPr>
          <p:nvPr userDrawn="1"/>
        </p:nvPicPr>
        <p:blipFill>
          <a:blip r:embed="rId4"/>
          <a:stretch>
            <a:fillRect/>
          </a:stretch>
        </p:blipFill>
        <p:spPr>
          <a:xfrm>
            <a:off x="5644595" y="203201"/>
            <a:ext cx="1120321" cy="1378857"/>
          </a:xfrm>
          <a:prstGeom prst="rect">
            <a:avLst/>
          </a:prstGeom>
        </p:spPr>
      </p:pic>
      <p:pic>
        <p:nvPicPr>
          <p:cNvPr id="11" name="Google Shape;521;p35">
            <a:extLst>
              <a:ext uri="{FF2B5EF4-FFF2-40B4-BE49-F238E27FC236}">
                <a16:creationId xmlns:a16="http://schemas.microsoft.com/office/drawing/2014/main" id="{3FB43A4D-D00A-0F49-B689-B9A685D98712}"/>
              </a:ext>
            </a:extLst>
          </p:cNvPr>
          <p:cNvPicPr preferRelativeResize="0"/>
          <p:nvPr userDrawn="1"/>
        </p:nvPicPr>
        <p:blipFill>
          <a:blip r:embed="rId5" cstate="print">
            <a:extLst>
              <a:ext uri="{28A0092B-C50C-407E-A947-70E740481C1C}">
                <a14:useLocalDpi xmlns:a14="http://schemas.microsoft.com/office/drawing/2010/main"/>
              </a:ext>
            </a:extLst>
          </a:blip>
          <a:srcRect/>
          <a:stretch/>
        </p:blipFill>
        <p:spPr>
          <a:xfrm>
            <a:off x="7862475" y="259081"/>
            <a:ext cx="1826960" cy="1071879"/>
          </a:xfrm>
          <a:prstGeom prst="rect">
            <a:avLst/>
          </a:prstGeom>
          <a:noFill/>
          <a:ln>
            <a:noFill/>
          </a:ln>
        </p:spPr>
      </p:pic>
      <p:sp>
        <p:nvSpPr>
          <p:cNvPr id="12" name="Text Placeholder 2">
            <a:extLst>
              <a:ext uri="{FF2B5EF4-FFF2-40B4-BE49-F238E27FC236}">
                <a16:creationId xmlns:a16="http://schemas.microsoft.com/office/drawing/2014/main" id="{0A29B7F8-6962-C749-AF26-CD0BA1CD580B}"/>
              </a:ext>
            </a:extLst>
          </p:cNvPr>
          <p:cNvSpPr>
            <a:spLocks noGrp="1"/>
          </p:cNvSpPr>
          <p:nvPr>
            <p:ph type="body" sz="quarter" idx="10" hasCustomPrompt="1"/>
          </p:nvPr>
        </p:nvSpPr>
        <p:spPr>
          <a:xfrm>
            <a:off x="264419" y="415925"/>
            <a:ext cx="6298306" cy="590550"/>
          </a:xfrm>
          <a:prstGeom prst="rect">
            <a:avLst/>
          </a:prstGeom>
        </p:spPr>
        <p:txBody>
          <a:bodyPr/>
          <a:lstStyle>
            <a:lvl1pPr>
              <a:defRPr sz="3250" b="1" i="0">
                <a:solidFill>
                  <a:schemeClr val="accent3"/>
                </a:solidFill>
                <a:latin typeface="Arial Black" panose="020B0604020202020204" pitchFamily="34" charset="0"/>
                <a:cs typeface="Arial Black" panose="020B0604020202020204" pitchFamily="34" charset="0"/>
              </a:defRPr>
            </a:lvl1pPr>
            <a:lvl2pPr>
              <a:defRPr sz="3250" b="1" i="0">
                <a:solidFill>
                  <a:schemeClr val="accent2"/>
                </a:solidFill>
                <a:latin typeface="Arial Black" panose="020B0604020202020204" pitchFamily="34" charset="0"/>
                <a:cs typeface="Arial Black" panose="020B0604020202020204" pitchFamily="34" charset="0"/>
              </a:defRPr>
            </a:lvl2pPr>
            <a:lvl3pPr>
              <a:defRPr sz="3250" b="1" i="0">
                <a:solidFill>
                  <a:schemeClr val="accent2"/>
                </a:solidFill>
                <a:latin typeface="Arial Black" panose="020B0604020202020204" pitchFamily="34" charset="0"/>
                <a:cs typeface="Arial Black" panose="020B0604020202020204" pitchFamily="34" charset="0"/>
              </a:defRPr>
            </a:lvl3pPr>
            <a:lvl4pPr>
              <a:defRPr sz="3250" b="1" i="0">
                <a:solidFill>
                  <a:schemeClr val="accent2"/>
                </a:solidFill>
                <a:latin typeface="Arial Black" panose="020B0604020202020204" pitchFamily="34" charset="0"/>
                <a:cs typeface="Arial Black" panose="020B0604020202020204" pitchFamily="34" charset="0"/>
              </a:defRPr>
            </a:lvl4pPr>
            <a:lvl5pPr>
              <a:defRPr sz="325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13" name="Text Placeholder 4">
            <a:extLst>
              <a:ext uri="{FF2B5EF4-FFF2-40B4-BE49-F238E27FC236}">
                <a16:creationId xmlns:a16="http://schemas.microsoft.com/office/drawing/2014/main" id="{EB37C4D4-EE5D-504F-83E7-7E608C1C82DD}"/>
              </a:ext>
            </a:extLst>
          </p:cNvPr>
          <p:cNvSpPr>
            <a:spLocks noGrp="1"/>
          </p:cNvSpPr>
          <p:nvPr>
            <p:ph type="body" sz="quarter" idx="11" hasCustomPrompt="1"/>
          </p:nvPr>
        </p:nvSpPr>
        <p:spPr>
          <a:xfrm>
            <a:off x="264419" y="1005841"/>
            <a:ext cx="5093646" cy="407035"/>
          </a:xfrm>
          <a:prstGeom prst="rect">
            <a:avLst/>
          </a:prstGeom>
        </p:spPr>
        <p:txBody>
          <a:bodyPr/>
          <a:lstStyle>
            <a:lvl1pPr>
              <a:defRPr sz="2031" b="1">
                <a:solidFill>
                  <a:schemeClr val="bg1"/>
                </a:solidFill>
              </a:defRPr>
            </a:lvl1pPr>
            <a:lvl2pPr>
              <a:defRPr sz="2031" b="1">
                <a:solidFill>
                  <a:schemeClr val="bg1"/>
                </a:solidFill>
              </a:defRPr>
            </a:lvl2pPr>
            <a:lvl3pPr>
              <a:defRPr sz="2031" b="1">
                <a:solidFill>
                  <a:schemeClr val="bg1"/>
                </a:solidFill>
              </a:defRPr>
            </a:lvl3pPr>
            <a:lvl4pPr>
              <a:defRPr sz="2031" b="1">
                <a:solidFill>
                  <a:schemeClr val="bg1"/>
                </a:solidFill>
              </a:defRPr>
            </a:lvl4pPr>
            <a:lvl5pPr>
              <a:defRPr sz="2031" b="1">
                <a:solidFill>
                  <a:schemeClr val="bg1"/>
                </a:solidFill>
              </a:defRPr>
            </a:lvl5pPr>
          </a:lstStyle>
          <a:p>
            <a:pPr lvl="0"/>
            <a:r>
              <a:rPr lang="en-GB" dirty="0"/>
              <a:t>CLICK TO EDIT MASTER TEXT STYLES</a:t>
            </a:r>
          </a:p>
        </p:txBody>
      </p:sp>
      <p:sp>
        <p:nvSpPr>
          <p:cNvPr id="14" name="Text Placeholder 15">
            <a:extLst>
              <a:ext uri="{FF2B5EF4-FFF2-40B4-BE49-F238E27FC236}">
                <a16:creationId xmlns:a16="http://schemas.microsoft.com/office/drawing/2014/main" id="{0E539D3F-AE69-5A46-8EB7-438FA5E8AD22}"/>
              </a:ext>
            </a:extLst>
          </p:cNvPr>
          <p:cNvSpPr>
            <a:spLocks noGrp="1"/>
          </p:cNvSpPr>
          <p:nvPr>
            <p:ph type="body" sz="quarter" idx="13" hasCustomPrompt="1"/>
          </p:nvPr>
        </p:nvSpPr>
        <p:spPr>
          <a:xfrm>
            <a:off x="5390257" y="2007734"/>
            <a:ext cx="3988197" cy="329067"/>
          </a:xfrm>
          <a:prstGeom prst="rect">
            <a:avLst/>
          </a:prstGeom>
        </p:spPr>
        <p:txBody>
          <a:bodyPr/>
          <a:lstStyle>
            <a:lvl1pPr>
              <a:defRPr lang="en-US" sz="1463" b="1" i="0" u="none" strike="noStrike" cap="none" dirty="0">
                <a:solidFill>
                  <a:srgbClr val="31BEF0"/>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5" name="Text Placeholder 15">
            <a:extLst>
              <a:ext uri="{FF2B5EF4-FFF2-40B4-BE49-F238E27FC236}">
                <a16:creationId xmlns:a16="http://schemas.microsoft.com/office/drawing/2014/main" id="{372883BC-E8FF-3C40-A0BF-B79452D95CA9}"/>
              </a:ext>
            </a:extLst>
          </p:cNvPr>
          <p:cNvSpPr>
            <a:spLocks noGrp="1"/>
          </p:cNvSpPr>
          <p:nvPr>
            <p:ph type="body" sz="quarter" idx="14" hasCustomPrompt="1"/>
          </p:nvPr>
        </p:nvSpPr>
        <p:spPr>
          <a:xfrm>
            <a:off x="5390257" y="2356280"/>
            <a:ext cx="3988197" cy="329067"/>
          </a:xfrm>
          <a:prstGeom prst="rect">
            <a:avLst/>
          </a:prstGeom>
        </p:spPr>
        <p:txBody>
          <a:bodyPr/>
          <a:lstStyle>
            <a:lvl1pPr>
              <a:defRPr lang="en-GB" sz="1300" b="1" i="0" u="none" strike="noStrike" cap="none" dirty="0" smtClean="0">
                <a:solidFill>
                  <a:schemeClr val="dk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Tree>
    <p:extLst>
      <p:ext uri="{BB962C8B-B14F-4D97-AF65-F5344CB8AC3E}">
        <p14:creationId xmlns:p14="http://schemas.microsoft.com/office/powerpoint/2010/main" val="3658496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preserve="1" userDrawn="1">
  <p:cSld name="Vertical Title and Text">
    <p:bg>
      <p:bgPr>
        <a:solidFill>
          <a:schemeClr val="accent3"/>
        </a:solidFill>
        <a:effectLst/>
      </p:bgPr>
    </p:bg>
    <p:spTree>
      <p:nvGrpSpPr>
        <p:cNvPr id="1" name="Shape 69"/>
        <p:cNvGrpSpPr/>
        <p:nvPr/>
      </p:nvGrpSpPr>
      <p:grpSpPr>
        <a:xfrm>
          <a:off x="0" y="0"/>
          <a:ext cx="0" cy="0"/>
          <a:chOff x="0" y="0"/>
          <a:chExt cx="0" cy="0"/>
        </a:xfrm>
      </p:grpSpPr>
      <p:sp>
        <p:nvSpPr>
          <p:cNvPr id="16" name="Rectangle 15">
            <a:extLst>
              <a:ext uri="{FF2B5EF4-FFF2-40B4-BE49-F238E27FC236}">
                <a16:creationId xmlns:a16="http://schemas.microsoft.com/office/drawing/2014/main" id="{99A6F56B-F7E2-4073-AA5E-A6BFFA814804}"/>
              </a:ext>
            </a:extLst>
          </p:cNvPr>
          <p:cNvSpPr/>
          <p:nvPr userDrawn="1"/>
        </p:nvSpPr>
        <p:spPr>
          <a:xfrm>
            <a:off x="6403521" y="1754744"/>
            <a:ext cx="1925606" cy="814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38"/>
          </a:p>
        </p:txBody>
      </p:sp>
      <p:pic>
        <p:nvPicPr>
          <p:cNvPr id="3" name="Google Shape;327;p20">
            <a:extLst>
              <a:ext uri="{FF2B5EF4-FFF2-40B4-BE49-F238E27FC236}">
                <a16:creationId xmlns:a16="http://schemas.microsoft.com/office/drawing/2014/main" id="{5AD3E1BD-32BA-394E-96C0-A27D51508103}"/>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406693" y="1753485"/>
            <a:ext cx="4362499" cy="4560819"/>
          </a:xfrm>
          <a:prstGeom prst="roundRect">
            <a:avLst>
              <a:gd name="adj" fmla="val 8594"/>
            </a:avLst>
          </a:prstGeom>
          <a:solidFill>
            <a:srgbClr val="31BEF0"/>
          </a:solidFill>
          <a:ln w="38100" cap="flat" cmpd="sng">
            <a:solidFill>
              <a:srgbClr val="FFD606"/>
            </a:solidFill>
            <a:prstDash val="solid"/>
            <a:round/>
            <a:headEnd type="none" w="sm" len="sm"/>
            <a:tailEnd type="none" w="sm" len="sm"/>
          </a:ln>
          <a:effectLst>
            <a:reflection endPos="0" dist="5000" dir="5400000" sy="-100000" algn="bl" rotWithShape="0"/>
          </a:effectLst>
        </p:spPr>
      </p:pic>
      <p:sp>
        <p:nvSpPr>
          <p:cNvPr id="4" name="Google Shape;109;p4">
            <a:extLst>
              <a:ext uri="{FF2B5EF4-FFF2-40B4-BE49-F238E27FC236}">
                <a16:creationId xmlns:a16="http://schemas.microsoft.com/office/drawing/2014/main" id="{52C417DD-44BD-D749-83A8-716928CA2F4B}"/>
              </a:ext>
            </a:extLst>
          </p:cNvPr>
          <p:cNvSpPr txBox="1"/>
          <p:nvPr userDrawn="1"/>
        </p:nvSpPr>
        <p:spPr>
          <a:xfrm>
            <a:off x="1691487" y="5229595"/>
            <a:ext cx="1938502" cy="300113"/>
          </a:xfrm>
          <a:prstGeom prst="rect">
            <a:avLst/>
          </a:prstGeom>
          <a:noFill/>
          <a:ln>
            <a:noFill/>
          </a:ln>
        </p:spPr>
        <p:txBody>
          <a:bodyPr spcFirstLastPara="1" wrap="square" lIns="74283" tIns="37131" rIns="74283" bIns="37131" anchor="t" anchorCtr="0">
            <a:spAutoFit/>
          </a:bodyPr>
          <a:lstStyle/>
          <a:p>
            <a:pPr marL="0" marR="0" lvl="0" indent="0" algn="l" rtl="0">
              <a:spcBef>
                <a:spcPts val="0"/>
              </a:spcBef>
              <a:spcAft>
                <a:spcPts val="0"/>
              </a:spcAft>
              <a:buNone/>
            </a:pPr>
            <a:r>
              <a:rPr lang="en-AU" sz="1463" b="1" dirty="0">
                <a:solidFill>
                  <a:schemeClr val="lt1"/>
                </a:solidFill>
                <a:latin typeface="Arial"/>
                <a:ea typeface="Arial"/>
                <a:cs typeface="Arial"/>
                <a:sym typeface="Arial"/>
              </a:rPr>
              <a:t>AUSTRALIA</a:t>
            </a:r>
            <a:endParaRPr sz="1463" dirty="0"/>
          </a:p>
        </p:txBody>
      </p:sp>
      <p:sp>
        <p:nvSpPr>
          <p:cNvPr id="5" name="Google Shape;149;p6">
            <a:extLst>
              <a:ext uri="{FF2B5EF4-FFF2-40B4-BE49-F238E27FC236}">
                <a16:creationId xmlns:a16="http://schemas.microsoft.com/office/drawing/2014/main" id="{AA798035-B363-1840-A1B7-46EF36E15FCC}"/>
              </a:ext>
            </a:extLst>
          </p:cNvPr>
          <p:cNvSpPr/>
          <p:nvPr userDrawn="1"/>
        </p:nvSpPr>
        <p:spPr>
          <a:xfrm>
            <a:off x="5175885" y="1742303"/>
            <a:ext cx="4405609" cy="4572000"/>
          </a:xfrm>
          <a:prstGeom prst="roundRect">
            <a:avLst>
              <a:gd name="adj" fmla="val 3778"/>
            </a:avLst>
          </a:prstGeom>
          <a:solidFill>
            <a:schemeClr val="lt1"/>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3">
              <a:solidFill>
                <a:schemeClr val="lt1"/>
              </a:solidFill>
              <a:latin typeface="Calibri"/>
              <a:ea typeface="Calibri"/>
              <a:cs typeface="Calibri"/>
              <a:sym typeface="Calibri"/>
            </a:endParaRPr>
          </a:p>
        </p:txBody>
      </p:sp>
      <p:pic>
        <p:nvPicPr>
          <p:cNvPr id="7" name="Google Shape;330;p20">
            <a:extLst>
              <a:ext uri="{FF2B5EF4-FFF2-40B4-BE49-F238E27FC236}">
                <a16:creationId xmlns:a16="http://schemas.microsoft.com/office/drawing/2014/main" id="{687FB49E-8B01-8544-84CE-9802136A81E4}"/>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89161" y="6023610"/>
            <a:ext cx="2116839" cy="834390"/>
          </a:xfrm>
          <a:prstGeom prst="rect">
            <a:avLst/>
          </a:prstGeom>
          <a:noFill/>
          <a:ln>
            <a:noFill/>
          </a:ln>
        </p:spPr>
      </p:pic>
      <p:pic>
        <p:nvPicPr>
          <p:cNvPr id="10" name="Picture 9">
            <a:extLst>
              <a:ext uri="{FF2B5EF4-FFF2-40B4-BE49-F238E27FC236}">
                <a16:creationId xmlns:a16="http://schemas.microsoft.com/office/drawing/2014/main" id="{96AE49A5-DBB8-144D-A56F-1B036498C6E3}"/>
              </a:ext>
            </a:extLst>
          </p:cNvPr>
          <p:cNvPicPr>
            <a:picLocks noChangeAspect="1"/>
          </p:cNvPicPr>
          <p:nvPr userDrawn="1"/>
        </p:nvPicPr>
        <p:blipFill>
          <a:blip r:embed="rId4"/>
          <a:stretch>
            <a:fillRect/>
          </a:stretch>
        </p:blipFill>
        <p:spPr>
          <a:xfrm>
            <a:off x="5761990" y="189162"/>
            <a:ext cx="1166019" cy="1435100"/>
          </a:xfrm>
          <a:prstGeom prst="rect">
            <a:avLst/>
          </a:prstGeom>
        </p:spPr>
      </p:pic>
      <p:pic>
        <p:nvPicPr>
          <p:cNvPr id="11" name="Google Shape;86;p2">
            <a:extLst>
              <a:ext uri="{FF2B5EF4-FFF2-40B4-BE49-F238E27FC236}">
                <a16:creationId xmlns:a16="http://schemas.microsoft.com/office/drawing/2014/main" id="{9BF0B9C8-9412-D049-8371-7E6CB36D3795}"/>
              </a:ext>
            </a:extLst>
          </p:cNvPr>
          <p:cNvPicPr preferRelativeResize="0"/>
          <p:nvPr userDrawn="1"/>
        </p:nvPicPr>
        <p:blipFill>
          <a:blip r:embed="rId5" cstate="print">
            <a:extLst>
              <a:ext uri="{28A0092B-C50C-407E-A947-70E740481C1C}">
                <a14:useLocalDpi xmlns:a14="http://schemas.microsoft.com/office/drawing/2010/main"/>
              </a:ext>
            </a:extLst>
          </a:blip>
          <a:srcRect/>
          <a:stretch/>
        </p:blipFill>
        <p:spPr>
          <a:xfrm>
            <a:off x="7860540" y="259080"/>
            <a:ext cx="1830830" cy="1071880"/>
          </a:xfrm>
          <a:prstGeom prst="rect">
            <a:avLst/>
          </a:prstGeom>
          <a:noFill/>
          <a:ln>
            <a:noFill/>
          </a:ln>
        </p:spPr>
      </p:pic>
      <p:sp>
        <p:nvSpPr>
          <p:cNvPr id="12" name="Text Placeholder 2">
            <a:extLst>
              <a:ext uri="{FF2B5EF4-FFF2-40B4-BE49-F238E27FC236}">
                <a16:creationId xmlns:a16="http://schemas.microsoft.com/office/drawing/2014/main" id="{FFC1A300-121B-5C41-8C4A-0FCAB0B7C9EA}"/>
              </a:ext>
            </a:extLst>
          </p:cNvPr>
          <p:cNvSpPr>
            <a:spLocks noGrp="1"/>
          </p:cNvSpPr>
          <p:nvPr>
            <p:ph type="body" sz="quarter" idx="10" hasCustomPrompt="1"/>
          </p:nvPr>
        </p:nvSpPr>
        <p:spPr>
          <a:xfrm>
            <a:off x="264419" y="415925"/>
            <a:ext cx="6298306" cy="590550"/>
          </a:xfrm>
          <a:prstGeom prst="rect">
            <a:avLst/>
          </a:prstGeom>
        </p:spPr>
        <p:txBody>
          <a:bodyPr/>
          <a:lstStyle>
            <a:lvl1pPr>
              <a:defRPr sz="3250" b="1" i="0">
                <a:solidFill>
                  <a:schemeClr val="accent2"/>
                </a:solidFill>
                <a:latin typeface="Arial Black" panose="020B0604020202020204" pitchFamily="34" charset="0"/>
                <a:cs typeface="Arial Black" panose="020B0604020202020204" pitchFamily="34" charset="0"/>
              </a:defRPr>
            </a:lvl1pPr>
            <a:lvl2pPr>
              <a:defRPr sz="3250" b="1" i="0">
                <a:solidFill>
                  <a:schemeClr val="accent2"/>
                </a:solidFill>
                <a:latin typeface="Arial Black" panose="020B0604020202020204" pitchFamily="34" charset="0"/>
                <a:cs typeface="Arial Black" panose="020B0604020202020204" pitchFamily="34" charset="0"/>
              </a:defRPr>
            </a:lvl2pPr>
            <a:lvl3pPr>
              <a:defRPr sz="3250" b="1" i="0">
                <a:solidFill>
                  <a:schemeClr val="accent2"/>
                </a:solidFill>
                <a:latin typeface="Arial Black" panose="020B0604020202020204" pitchFamily="34" charset="0"/>
                <a:cs typeface="Arial Black" panose="020B0604020202020204" pitchFamily="34" charset="0"/>
              </a:defRPr>
            </a:lvl3pPr>
            <a:lvl4pPr>
              <a:defRPr sz="3250" b="1" i="0">
                <a:solidFill>
                  <a:schemeClr val="accent2"/>
                </a:solidFill>
                <a:latin typeface="Arial Black" panose="020B0604020202020204" pitchFamily="34" charset="0"/>
                <a:cs typeface="Arial Black" panose="020B0604020202020204" pitchFamily="34" charset="0"/>
              </a:defRPr>
            </a:lvl4pPr>
            <a:lvl5pPr>
              <a:defRPr sz="325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13" name="Text Placeholder 4">
            <a:extLst>
              <a:ext uri="{FF2B5EF4-FFF2-40B4-BE49-F238E27FC236}">
                <a16:creationId xmlns:a16="http://schemas.microsoft.com/office/drawing/2014/main" id="{0E7CEAD9-D501-764F-B024-B95E0E3293FA}"/>
              </a:ext>
            </a:extLst>
          </p:cNvPr>
          <p:cNvSpPr>
            <a:spLocks noGrp="1"/>
          </p:cNvSpPr>
          <p:nvPr>
            <p:ph type="body" sz="quarter" idx="11" hasCustomPrompt="1"/>
          </p:nvPr>
        </p:nvSpPr>
        <p:spPr>
          <a:xfrm>
            <a:off x="264419" y="1005841"/>
            <a:ext cx="5093646" cy="407035"/>
          </a:xfrm>
          <a:prstGeom prst="rect">
            <a:avLst/>
          </a:prstGeom>
        </p:spPr>
        <p:txBody>
          <a:bodyPr/>
          <a:lstStyle>
            <a:lvl1pPr>
              <a:defRPr sz="2031" b="1">
                <a:solidFill>
                  <a:schemeClr val="bg1"/>
                </a:solidFill>
              </a:defRPr>
            </a:lvl1pPr>
            <a:lvl2pPr>
              <a:defRPr sz="2031" b="1">
                <a:solidFill>
                  <a:schemeClr val="bg1"/>
                </a:solidFill>
              </a:defRPr>
            </a:lvl2pPr>
            <a:lvl3pPr>
              <a:defRPr sz="2031" b="1">
                <a:solidFill>
                  <a:schemeClr val="bg1"/>
                </a:solidFill>
              </a:defRPr>
            </a:lvl3pPr>
            <a:lvl4pPr>
              <a:defRPr sz="2031" b="1">
                <a:solidFill>
                  <a:schemeClr val="bg1"/>
                </a:solidFill>
              </a:defRPr>
            </a:lvl4pPr>
            <a:lvl5pPr>
              <a:defRPr sz="2031" b="1">
                <a:solidFill>
                  <a:schemeClr val="bg1"/>
                </a:solidFill>
              </a:defRPr>
            </a:lvl5pPr>
          </a:lstStyle>
          <a:p>
            <a:pPr lvl="0"/>
            <a:r>
              <a:rPr lang="en-GB" dirty="0"/>
              <a:t>CLICK TO EDIT MASTER TEXT STYLES</a:t>
            </a:r>
          </a:p>
        </p:txBody>
      </p:sp>
      <p:sp>
        <p:nvSpPr>
          <p:cNvPr id="14" name="Text Placeholder 15">
            <a:extLst>
              <a:ext uri="{FF2B5EF4-FFF2-40B4-BE49-F238E27FC236}">
                <a16:creationId xmlns:a16="http://schemas.microsoft.com/office/drawing/2014/main" id="{9D93FC10-AE9C-E34C-BB3A-79B288FDE257}"/>
              </a:ext>
            </a:extLst>
          </p:cNvPr>
          <p:cNvSpPr>
            <a:spLocks noGrp="1"/>
          </p:cNvSpPr>
          <p:nvPr>
            <p:ph type="body" sz="quarter" idx="13" hasCustomPrompt="1"/>
          </p:nvPr>
        </p:nvSpPr>
        <p:spPr>
          <a:xfrm>
            <a:off x="5390257" y="2007734"/>
            <a:ext cx="3988197" cy="329067"/>
          </a:xfrm>
          <a:prstGeom prst="rect">
            <a:avLst/>
          </a:prstGeom>
        </p:spPr>
        <p:txBody>
          <a:bodyPr/>
          <a:lstStyle>
            <a:lvl1pPr>
              <a:defRPr lang="en-US" sz="1463" b="1" i="0" u="none" strike="noStrike" cap="none" dirty="0">
                <a:solidFill>
                  <a:srgbClr val="31BEF0"/>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5" name="Text Placeholder 15">
            <a:extLst>
              <a:ext uri="{FF2B5EF4-FFF2-40B4-BE49-F238E27FC236}">
                <a16:creationId xmlns:a16="http://schemas.microsoft.com/office/drawing/2014/main" id="{59DCC6B8-3D20-5349-84F1-D22BA252E248}"/>
              </a:ext>
            </a:extLst>
          </p:cNvPr>
          <p:cNvSpPr>
            <a:spLocks noGrp="1"/>
          </p:cNvSpPr>
          <p:nvPr>
            <p:ph type="body" sz="quarter" idx="14" hasCustomPrompt="1"/>
          </p:nvPr>
        </p:nvSpPr>
        <p:spPr>
          <a:xfrm>
            <a:off x="5390257" y="2356280"/>
            <a:ext cx="3988197" cy="329067"/>
          </a:xfrm>
          <a:prstGeom prst="rect">
            <a:avLst/>
          </a:prstGeom>
        </p:spPr>
        <p:txBody>
          <a:bodyPr/>
          <a:lstStyle>
            <a:lvl1pPr>
              <a:defRPr lang="en-GB" sz="1463" b="1" i="0" u="none" strike="noStrike" cap="none" dirty="0" smtClean="0">
                <a:solidFill>
                  <a:schemeClr val="dk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Tree>
    <p:extLst>
      <p:ext uri="{BB962C8B-B14F-4D97-AF65-F5344CB8AC3E}">
        <p14:creationId xmlns:p14="http://schemas.microsoft.com/office/powerpoint/2010/main" val="618674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35D4F5C-03DC-49C3-8CD5-F46C732A72BE}"/>
              </a:ext>
            </a:extLst>
          </p:cNvPr>
          <p:cNvSpPr/>
          <p:nvPr userDrawn="1"/>
        </p:nvSpPr>
        <p:spPr>
          <a:xfrm>
            <a:off x="6403521" y="1754744"/>
            <a:ext cx="1925606" cy="814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38"/>
          </a:p>
        </p:txBody>
      </p:sp>
      <p:pic>
        <p:nvPicPr>
          <p:cNvPr id="3" name="Google Shape;414;p27">
            <a:extLst>
              <a:ext uri="{FF2B5EF4-FFF2-40B4-BE49-F238E27FC236}">
                <a16:creationId xmlns:a16="http://schemas.microsoft.com/office/drawing/2014/main" id="{E7C5F48B-A1E2-4F46-BF3F-2407C204354D}"/>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412750" y="1778187"/>
            <a:ext cx="4515485" cy="4536116"/>
          </a:xfrm>
          <a:prstGeom prst="roundRect">
            <a:avLst>
              <a:gd name="adj" fmla="val 8594"/>
            </a:avLst>
          </a:prstGeom>
          <a:solidFill>
            <a:srgbClr val="31BEF0"/>
          </a:solidFill>
          <a:ln w="38100" cap="flat" cmpd="sng">
            <a:solidFill>
              <a:srgbClr val="FFD606"/>
            </a:solidFill>
            <a:prstDash val="solid"/>
            <a:round/>
            <a:headEnd type="none" w="sm" len="sm"/>
            <a:tailEnd type="none" w="sm" len="sm"/>
          </a:ln>
          <a:effectLst>
            <a:reflection endPos="0" dist="5000" dir="5400000" sy="-100000" algn="bl" rotWithShape="0"/>
          </a:effectLst>
        </p:spPr>
      </p:pic>
      <p:sp>
        <p:nvSpPr>
          <p:cNvPr id="4" name="Google Shape;109;p4">
            <a:extLst>
              <a:ext uri="{FF2B5EF4-FFF2-40B4-BE49-F238E27FC236}">
                <a16:creationId xmlns:a16="http://schemas.microsoft.com/office/drawing/2014/main" id="{82C914FE-6C61-8149-98AD-06FC5F31C2B9}"/>
              </a:ext>
            </a:extLst>
          </p:cNvPr>
          <p:cNvSpPr txBox="1"/>
          <p:nvPr userDrawn="1"/>
        </p:nvSpPr>
        <p:spPr>
          <a:xfrm>
            <a:off x="3354241" y="3551435"/>
            <a:ext cx="1938502" cy="750365"/>
          </a:xfrm>
          <a:prstGeom prst="rect">
            <a:avLst/>
          </a:prstGeom>
          <a:noFill/>
          <a:ln>
            <a:noFill/>
          </a:ln>
        </p:spPr>
        <p:txBody>
          <a:bodyPr spcFirstLastPara="1" wrap="square" lIns="74283" tIns="37131" rIns="74283" bIns="37131" anchor="t" anchorCtr="0">
            <a:spAutoFit/>
          </a:bodyPr>
          <a:lstStyle/>
          <a:p>
            <a:pPr marL="0" marR="0" lvl="0" indent="0" algn="l" rtl="0">
              <a:spcBef>
                <a:spcPts val="0"/>
              </a:spcBef>
              <a:spcAft>
                <a:spcPts val="0"/>
              </a:spcAft>
              <a:buNone/>
            </a:pPr>
            <a:r>
              <a:rPr lang="en-AU" sz="1463" b="1" dirty="0">
                <a:solidFill>
                  <a:schemeClr val="lt1"/>
                </a:solidFill>
                <a:latin typeface="Arial"/>
                <a:ea typeface="Arial"/>
                <a:cs typeface="Arial"/>
                <a:sym typeface="Arial"/>
              </a:rPr>
              <a:t>DEMOCRATIC REPUBLIC OF CONGO</a:t>
            </a:r>
            <a:endParaRPr sz="1463" dirty="0"/>
          </a:p>
        </p:txBody>
      </p:sp>
      <p:sp>
        <p:nvSpPr>
          <p:cNvPr id="5" name="Google Shape;149;p6">
            <a:extLst>
              <a:ext uri="{FF2B5EF4-FFF2-40B4-BE49-F238E27FC236}">
                <a16:creationId xmlns:a16="http://schemas.microsoft.com/office/drawing/2014/main" id="{D89101BD-CE28-8B4A-A293-1B544BBCF348}"/>
              </a:ext>
            </a:extLst>
          </p:cNvPr>
          <p:cNvSpPr/>
          <p:nvPr userDrawn="1"/>
        </p:nvSpPr>
        <p:spPr>
          <a:xfrm>
            <a:off x="5175885" y="1742303"/>
            <a:ext cx="4405609" cy="4572000"/>
          </a:xfrm>
          <a:prstGeom prst="roundRect">
            <a:avLst>
              <a:gd name="adj" fmla="val 3778"/>
            </a:avLst>
          </a:prstGeom>
          <a:solidFill>
            <a:schemeClr val="lt1"/>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3">
              <a:solidFill>
                <a:schemeClr val="lt1"/>
              </a:solidFill>
              <a:latin typeface="Calibri"/>
              <a:ea typeface="Calibri"/>
              <a:cs typeface="Calibri"/>
              <a:sym typeface="Calibri"/>
            </a:endParaRPr>
          </a:p>
        </p:txBody>
      </p:sp>
      <p:pic>
        <p:nvPicPr>
          <p:cNvPr id="7" name="Google Shape;420;p27">
            <a:extLst>
              <a:ext uri="{FF2B5EF4-FFF2-40B4-BE49-F238E27FC236}">
                <a16:creationId xmlns:a16="http://schemas.microsoft.com/office/drawing/2014/main" id="{5F1C0D58-A097-3C42-9719-29AA2788D595}"/>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89161" y="6023611"/>
            <a:ext cx="2116839" cy="834389"/>
          </a:xfrm>
          <a:prstGeom prst="rect">
            <a:avLst/>
          </a:prstGeom>
          <a:noFill/>
          <a:ln>
            <a:noFill/>
          </a:ln>
        </p:spPr>
      </p:pic>
      <p:pic>
        <p:nvPicPr>
          <p:cNvPr id="10" name="Picture 9">
            <a:extLst>
              <a:ext uri="{FF2B5EF4-FFF2-40B4-BE49-F238E27FC236}">
                <a16:creationId xmlns:a16="http://schemas.microsoft.com/office/drawing/2014/main" id="{2E0FF4F9-6D0C-0547-A32C-D6C286397D18}"/>
              </a:ext>
            </a:extLst>
          </p:cNvPr>
          <p:cNvPicPr>
            <a:picLocks noChangeAspect="1"/>
          </p:cNvPicPr>
          <p:nvPr userDrawn="1"/>
        </p:nvPicPr>
        <p:blipFill>
          <a:blip r:embed="rId4"/>
          <a:stretch>
            <a:fillRect/>
          </a:stretch>
        </p:blipFill>
        <p:spPr>
          <a:xfrm>
            <a:off x="5799285" y="259081"/>
            <a:ext cx="1123123" cy="1382305"/>
          </a:xfrm>
          <a:prstGeom prst="rect">
            <a:avLst/>
          </a:prstGeom>
        </p:spPr>
      </p:pic>
      <p:pic>
        <p:nvPicPr>
          <p:cNvPr id="11" name="Google Shape;86;p2">
            <a:extLst>
              <a:ext uri="{FF2B5EF4-FFF2-40B4-BE49-F238E27FC236}">
                <a16:creationId xmlns:a16="http://schemas.microsoft.com/office/drawing/2014/main" id="{6303B59E-1CD8-2B41-AB1B-F45A94435E0B}"/>
              </a:ext>
            </a:extLst>
          </p:cNvPr>
          <p:cNvPicPr preferRelativeResize="0"/>
          <p:nvPr userDrawn="1"/>
        </p:nvPicPr>
        <p:blipFill>
          <a:blip r:embed="rId5" cstate="print">
            <a:extLst>
              <a:ext uri="{28A0092B-C50C-407E-A947-70E740481C1C}">
                <a14:useLocalDpi xmlns:a14="http://schemas.microsoft.com/office/drawing/2010/main"/>
              </a:ext>
            </a:extLst>
          </a:blip>
          <a:srcRect/>
          <a:stretch/>
        </p:blipFill>
        <p:spPr>
          <a:xfrm>
            <a:off x="7860540" y="259080"/>
            <a:ext cx="1830830" cy="1071880"/>
          </a:xfrm>
          <a:prstGeom prst="rect">
            <a:avLst/>
          </a:prstGeom>
          <a:noFill/>
          <a:ln>
            <a:noFill/>
          </a:ln>
        </p:spPr>
      </p:pic>
      <p:sp>
        <p:nvSpPr>
          <p:cNvPr id="12" name="Text Placeholder 2">
            <a:extLst>
              <a:ext uri="{FF2B5EF4-FFF2-40B4-BE49-F238E27FC236}">
                <a16:creationId xmlns:a16="http://schemas.microsoft.com/office/drawing/2014/main" id="{C7EC4DC3-46D8-D34A-ACB3-D7F0A308019C}"/>
              </a:ext>
            </a:extLst>
          </p:cNvPr>
          <p:cNvSpPr>
            <a:spLocks noGrp="1"/>
          </p:cNvSpPr>
          <p:nvPr>
            <p:ph type="body" sz="quarter" idx="10" hasCustomPrompt="1"/>
          </p:nvPr>
        </p:nvSpPr>
        <p:spPr>
          <a:xfrm>
            <a:off x="264419" y="415925"/>
            <a:ext cx="6298306" cy="590550"/>
          </a:xfrm>
          <a:prstGeom prst="rect">
            <a:avLst/>
          </a:prstGeom>
        </p:spPr>
        <p:txBody>
          <a:bodyPr/>
          <a:lstStyle>
            <a:lvl1pPr>
              <a:defRPr sz="3250" b="1" i="0">
                <a:solidFill>
                  <a:schemeClr val="accent2"/>
                </a:solidFill>
                <a:latin typeface="Arial Black" panose="020B0604020202020204" pitchFamily="34" charset="0"/>
                <a:cs typeface="Arial Black" panose="020B0604020202020204" pitchFamily="34" charset="0"/>
              </a:defRPr>
            </a:lvl1pPr>
            <a:lvl2pPr>
              <a:defRPr sz="3250" b="1" i="0">
                <a:solidFill>
                  <a:schemeClr val="accent2"/>
                </a:solidFill>
                <a:latin typeface="Arial Black" panose="020B0604020202020204" pitchFamily="34" charset="0"/>
                <a:cs typeface="Arial Black" panose="020B0604020202020204" pitchFamily="34" charset="0"/>
              </a:defRPr>
            </a:lvl2pPr>
            <a:lvl3pPr>
              <a:defRPr sz="3250" b="1" i="0">
                <a:solidFill>
                  <a:schemeClr val="accent2"/>
                </a:solidFill>
                <a:latin typeface="Arial Black" panose="020B0604020202020204" pitchFamily="34" charset="0"/>
                <a:cs typeface="Arial Black" panose="020B0604020202020204" pitchFamily="34" charset="0"/>
              </a:defRPr>
            </a:lvl3pPr>
            <a:lvl4pPr>
              <a:defRPr sz="3250" b="1" i="0">
                <a:solidFill>
                  <a:schemeClr val="accent2"/>
                </a:solidFill>
                <a:latin typeface="Arial Black" panose="020B0604020202020204" pitchFamily="34" charset="0"/>
                <a:cs typeface="Arial Black" panose="020B0604020202020204" pitchFamily="34" charset="0"/>
              </a:defRPr>
            </a:lvl4pPr>
            <a:lvl5pPr>
              <a:defRPr sz="325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13" name="Text Placeholder 4">
            <a:extLst>
              <a:ext uri="{FF2B5EF4-FFF2-40B4-BE49-F238E27FC236}">
                <a16:creationId xmlns:a16="http://schemas.microsoft.com/office/drawing/2014/main" id="{DC1DD312-9420-8148-990E-B6287E2C5B94}"/>
              </a:ext>
            </a:extLst>
          </p:cNvPr>
          <p:cNvSpPr>
            <a:spLocks noGrp="1"/>
          </p:cNvSpPr>
          <p:nvPr>
            <p:ph type="body" sz="quarter" idx="11" hasCustomPrompt="1"/>
          </p:nvPr>
        </p:nvSpPr>
        <p:spPr>
          <a:xfrm>
            <a:off x="264419" y="1005841"/>
            <a:ext cx="5093646" cy="407035"/>
          </a:xfrm>
          <a:prstGeom prst="rect">
            <a:avLst/>
          </a:prstGeom>
        </p:spPr>
        <p:txBody>
          <a:bodyPr/>
          <a:lstStyle>
            <a:lvl1pPr>
              <a:defRPr sz="2031" b="1">
                <a:solidFill>
                  <a:schemeClr val="bg1"/>
                </a:solidFill>
              </a:defRPr>
            </a:lvl1pPr>
            <a:lvl2pPr>
              <a:defRPr sz="2031" b="1">
                <a:solidFill>
                  <a:schemeClr val="bg1"/>
                </a:solidFill>
              </a:defRPr>
            </a:lvl2pPr>
            <a:lvl3pPr>
              <a:defRPr sz="2031" b="1">
                <a:solidFill>
                  <a:schemeClr val="bg1"/>
                </a:solidFill>
              </a:defRPr>
            </a:lvl3pPr>
            <a:lvl4pPr>
              <a:defRPr sz="2031" b="1">
                <a:solidFill>
                  <a:schemeClr val="bg1"/>
                </a:solidFill>
              </a:defRPr>
            </a:lvl4pPr>
            <a:lvl5pPr>
              <a:defRPr sz="2031" b="1">
                <a:solidFill>
                  <a:schemeClr val="bg1"/>
                </a:solidFill>
              </a:defRPr>
            </a:lvl5pPr>
          </a:lstStyle>
          <a:p>
            <a:pPr lvl="0"/>
            <a:r>
              <a:rPr lang="en-GB" dirty="0"/>
              <a:t>CLICK TO EDIT MASTER TEXT STYLES</a:t>
            </a:r>
          </a:p>
        </p:txBody>
      </p:sp>
      <p:sp>
        <p:nvSpPr>
          <p:cNvPr id="14" name="Text Placeholder 15">
            <a:extLst>
              <a:ext uri="{FF2B5EF4-FFF2-40B4-BE49-F238E27FC236}">
                <a16:creationId xmlns:a16="http://schemas.microsoft.com/office/drawing/2014/main" id="{A8341407-F369-C242-A211-455D6EC05830}"/>
              </a:ext>
            </a:extLst>
          </p:cNvPr>
          <p:cNvSpPr>
            <a:spLocks noGrp="1"/>
          </p:cNvSpPr>
          <p:nvPr>
            <p:ph type="body" sz="quarter" idx="13" hasCustomPrompt="1"/>
          </p:nvPr>
        </p:nvSpPr>
        <p:spPr>
          <a:xfrm>
            <a:off x="5390257" y="2007734"/>
            <a:ext cx="3988197" cy="329067"/>
          </a:xfrm>
          <a:prstGeom prst="rect">
            <a:avLst/>
          </a:prstGeom>
        </p:spPr>
        <p:txBody>
          <a:bodyPr/>
          <a:lstStyle>
            <a:lvl1pPr>
              <a:defRPr lang="en-US" sz="1463" b="1" i="0" u="none" strike="noStrike" cap="none" dirty="0">
                <a:solidFill>
                  <a:srgbClr val="31BEF0"/>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5" name="Text Placeholder 15">
            <a:extLst>
              <a:ext uri="{FF2B5EF4-FFF2-40B4-BE49-F238E27FC236}">
                <a16:creationId xmlns:a16="http://schemas.microsoft.com/office/drawing/2014/main" id="{ECB048A5-2C89-FD48-9AC1-35D48CD3A3CE}"/>
              </a:ext>
            </a:extLst>
          </p:cNvPr>
          <p:cNvSpPr>
            <a:spLocks noGrp="1"/>
          </p:cNvSpPr>
          <p:nvPr>
            <p:ph type="body" sz="quarter" idx="14" hasCustomPrompt="1"/>
          </p:nvPr>
        </p:nvSpPr>
        <p:spPr>
          <a:xfrm>
            <a:off x="5390257" y="2356280"/>
            <a:ext cx="3988197" cy="329067"/>
          </a:xfrm>
          <a:prstGeom prst="rect">
            <a:avLst/>
          </a:prstGeom>
        </p:spPr>
        <p:txBody>
          <a:bodyPr/>
          <a:lstStyle>
            <a:lvl1pPr>
              <a:defRPr lang="en-GB" sz="1463" b="1" i="0" u="none" strike="noStrike" cap="none" dirty="0" smtClean="0">
                <a:solidFill>
                  <a:schemeClr val="dk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Tree>
    <p:extLst>
      <p:ext uri="{BB962C8B-B14F-4D97-AF65-F5344CB8AC3E}">
        <p14:creationId xmlns:p14="http://schemas.microsoft.com/office/powerpoint/2010/main" val="56426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2"/>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E7CEB992-0F07-4335-9BF4-249F43A6D3A6}"/>
              </a:ext>
            </a:extLst>
          </p:cNvPr>
          <p:cNvSpPr/>
          <p:nvPr userDrawn="1"/>
        </p:nvSpPr>
        <p:spPr>
          <a:xfrm>
            <a:off x="705803" y="1789611"/>
            <a:ext cx="4043771" cy="309589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38"/>
          </a:p>
        </p:txBody>
      </p:sp>
      <p:sp>
        <p:nvSpPr>
          <p:cNvPr id="16" name="Rectangle 15">
            <a:extLst>
              <a:ext uri="{FF2B5EF4-FFF2-40B4-BE49-F238E27FC236}">
                <a16:creationId xmlns:a16="http://schemas.microsoft.com/office/drawing/2014/main" id="{424DCBFC-752F-4797-B5EE-7FC1466E8A19}"/>
              </a:ext>
            </a:extLst>
          </p:cNvPr>
          <p:cNvSpPr/>
          <p:nvPr userDrawn="1"/>
        </p:nvSpPr>
        <p:spPr>
          <a:xfrm>
            <a:off x="6403521" y="1754744"/>
            <a:ext cx="1925606" cy="814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38"/>
          </a:p>
        </p:txBody>
      </p:sp>
      <p:pic>
        <p:nvPicPr>
          <p:cNvPr id="3" name="Google Shape;503;p34">
            <a:extLst>
              <a:ext uri="{FF2B5EF4-FFF2-40B4-BE49-F238E27FC236}">
                <a16:creationId xmlns:a16="http://schemas.microsoft.com/office/drawing/2014/main" id="{66C62AFA-E6F4-F74F-AA9A-E4261AF2385E}"/>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428413" y="1798898"/>
            <a:ext cx="4319061" cy="4515405"/>
          </a:xfrm>
          <a:prstGeom prst="roundRect">
            <a:avLst>
              <a:gd name="adj" fmla="val 8594"/>
            </a:avLst>
          </a:prstGeom>
          <a:solidFill>
            <a:srgbClr val="31BEF0"/>
          </a:solidFill>
          <a:ln w="38100" cap="flat" cmpd="sng">
            <a:solidFill>
              <a:srgbClr val="E95057"/>
            </a:solidFill>
            <a:prstDash val="solid"/>
            <a:round/>
            <a:headEnd type="none" w="sm" len="sm"/>
            <a:tailEnd type="none" w="sm" len="sm"/>
          </a:ln>
          <a:effectLst>
            <a:reflection endPos="0" dist="5000" dir="5400000" sy="-100000" algn="bl" rotWithShape="0"/>
          </a:effectLst>
        </p:spPr>
      </p:pic>
      <p:sp>
        <p:nvSpPr>
          <p:cNvPr id="4" name="Google Shape;109;p4">
            <a:extLst>
              <a:ext uri="{FF2B5EF4-FFF2-40B4-BE49-F238E27FC236}">
                <a16:creationId xmlns:a16="http://schemas.microsoft.com/office/drawing/2014/main" id="{E8082FE7-9DE4-864F-A1CC-266801C3FC68}"/>
              </a:ext>
            </a:extLst>
          </p:cNvPr>
          <p:cNvSpPr txBox="1"/>
          <p:nvPr userDrawn="1"/>
        </p:nvSpPr>
        <p:spPr>
          <a:xfrm>
            <a:off x="3362816" y="2624752"/>
            <a:ext cx="1938502" cy="525239"/>
          </a:xfrm>
          <a:prstGeom prst="rect">
            <a:avLst/>
          </a:prstGeom>
          <a:noFill/>
          <a:ln>
            <a:noFill/>
          </a:ln>
        </p:spPr>
        <p:txBody>
          <a:bodyPr spcFirstLastPara="1" wrap="square" lIns="74283" tIns="37131" rIns="74283" bIns="37131" anchor="t" anchorCtr="0">
            <a:spAutoFit/>
          </a:bodyPr>
          <a:lstStyle/>
          <a:p>
            <a:pPr marL="0" marR="0" lvl="0" indent="0" algn="l" rtl="0">
              <a:spcBef>
                <a:spcPts val="0"/>
              </a:spcBef>
              <a:spcAft>
                <a:spcPts val="0"/>
              </a:spcAft>
              <a:buNone/>
            </a:pPr>
            <a:r>
              <a:rPr lang="en-AU" sz="1463" b="1" dirty="0">
                <a:solidFill>
                  <a:schemeClr val="lt1"/>
                </a:solidFill>
                <a:latin typeface="Arial"/>
                <a:ea typeface="Arial"/>
                <a:cs typeface="Arial"/>
                <a:sym typeface="Arial"/>
              </a:rPr>
              <a:t>SOLOMON ISLANDS</a:t>
            </a:r>
            <a:endParaRPr sz="1463" dirty="0"/>
          </a:p>
        </p:txBody>
      </p:sp>
      <p:sp>
        <p:nvSpPr>
          <p:cNvPr id="5" name="Google Shape;149;p6">
            <a:extLst>
              <a:ext uri="{FF2B5EF4-FFF2-40B4-BE49-F238E27FC236}">
                <a16:creationId xmlns:a16="http://schemas.microsoft.com/office/drawing/2014/main" id="{8DDA0D7E-9E7C-3E47-9C96-95E5DB5DCCC3}"/>
              </a:ext>
            </a:extLst>
          </p:cNvPr>
          <p:cNvSpPr/>
          <p:nvPr userDrawn="1"/>
        </p:nvSpPr>
        <p:spPr>
          <a:xfrm>
            <a:off x="5175885" y="1742303"/>
            <a:ext cx="4405609" cy="4572000"/>
          </a:xfrm>
          <a:prstGeom prst="roundRect">
            <a:avLst>
              <a:gd name="adj" fmla="val 3778"/>
            </a:avLst>
          </a:prstGeom>
          <a:solidFill>
            <a:schemeClr val="lt1"/>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3">
              <a:solidFill>
                <a:schemeClr val="lt1"/>
              </a:solidFill>
              <a:latin typeface="Calibri"/>
              <a:ea typeface="Calibri"/>
              <a:cs typeface="Calibri"/>
              <a:sym typeface="Calibri"/>
            </a:endParaRPr>
          </a:p>
        </p:txBody>
      </p:sp>
      <p:pic>
        <p:nvPicPr>
          <p:cNvPr id="7" name="Google Shape;506;p34">
            <a:extLst>
              <a:ext uri="{FF2B5EF4-FFF2-40B4-BE49-F238E27FC236}">
                <a16:creationId xmlns:a16="http://schemas.microsoft.com/office/drawing/2014/main" id="{59B0E53B-A673-0A43-BFAE-35D299FCEE57}"/>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89161" y="6023610"/>
            <a:ext cx="2116839" cy="834390"/>
          </a:xfrm>
          <a:prstGeom prst="rect">
            <a:avLst/>
          </a:prstGeom>
          <a:noFill/>
          <a:ln>
            <a:noFill/>
          </a:ln>
        </p:spPr>
      </p:pic>
      <p:pic>
        <p:nvPicPr>
          <p:cNvPr id="10" name="Picture 9">
            <a:extLst>
              <a:ext uri="{FF2B5EF4-FFF2-40B4-BE49-F238E27FC236}">
                <a16:creationId xmlns:a16="http://schemas.microsoft.com/office/drawing/2014/main" id="{5B647358-6484-DB4C-BD22-FD9FB19C6223}"/>
              </a:ext>
            </a:extLst>
          </p:cNvPr>
          <p:cNvPicPr>
            <a:picLocks noChangeAspect="1"/>
          </p:cNvPicPr>
          <p:nvPr userDrawn="1"/>
        </p:nvPicPr>
        <p:blipFill>
          <a:blip r:embed="rId4"/>
          <a:stretch>
            <a:fillRect/>
          </a:stretch>
        </p:blipFill>
        <p:spPr>
          <a:xfrm>
            <a:off x="5825117" y="307203"/>
            <a:ext cx="1166019" cy="1435100"/>
          </a:xfrm>
          <a:prstGeom prst="rect">
            <a:avLst/>
          </a:prstGeom>
        </p:spPr>
      </p:pic>
      <p:pic>
        <p:nvPicPr>
          <p:cNvPr id="11" name="Google Shape;521;p35">
            <a:extLst>
              <a:ext uri="{FF2B5EF4-FFF2-40B4-BE49-F238E27FC236}">
                <a16:creationId xmlns:a16="http://schemas.microsoft.com/office/drawing/2014/main" id="{DD2A31F8-510D-9241-8388-8B28914903E3}"/>
              </a:ext>
            </a:extLst>
          </p:cNvPr>
          <p:cNvPicPr preferRelativeResize="0"/>
          <p:nvPr userDrawn="1"/>
        </p:nvPicPr>
        <p:blipFill>
          <a:blip r:embed="rId5" cstate="print">
            <a:extLst>
              <a:ext uri="{28A0092B-C50C-407E-A947-70E740481C1C}">
                <a14:useLocalDpi xmlns:a14="http://schemas.microsoft.com/office/drawing/2010/main"/>
              </a:ext>
            </a:extLst>
          </a:blip>
          <a:srcRect/>
          <a:stretch/>
        </p:blipFill>
        <p:spPr>
          <a:xfrm>
            <a:off x="7862475" y="259081"/>
            <a:ext cx="1826960" cy="1071879"/>
          </a:xfrm>
          <a:prstGeom prst="rect">
            <a:avLst/>
          </a:prstGeom>
          <a:noFill/>
          <a:ln>
            <a:noFill/>
          </a:ln>
        </p:spPr>
      </p:pic>
      <p:sp>
        <p:nvSpPr>
          <p:cNvPr id="12" name="Text Placeholder 2">
            <a:extLst>
              <a:ext uri="{FF2B5EF4-FFF2-40B4-BE49-F238E27FC236}">
                <a16:creationId xmlns:a16="http://schemas.microsoft.com/office/drawing/2014/main" id="{5B49E31E-F708-1242-BDCA-7CA87A4405D5}"/>
              </a:ext>
            </a:extLst>
          </p:cNvPr>
          <p:cNvSpPr>
            <a:spLocks noGrp="1"/>
          </p:cNvSpPr>
          <p:nvPr>
            <p:ph type="body" sz="quarter" idx="10" hasCustomPrompt="1"/>
          </p:nvPr>
        </p:nvSpPr>
        <p:spPr>
          <a:xfrm>
            <a:off x="264419" y="415925"/>
            <a:ext cx="6298306" cy="590550"/>
          </a:xfrm>
          <a:prstGeom prst="rect">
            <a:avLst/>
          </a:prstGeom>
        </p:spPr>
        <p:txBody>
          <a:bodyPr/>
          <a:lstStyle>
            <a:lvl1pPr>
              <a:defRPr sz="3250" b="1" i="0">
                <a:solidFill>
                  <a:schemeClr val="accent1"/>
                </a:solidFill>
                <a:latin typeface="Arial Black" panose="020B0604020202020204" pitchFamily="34" charset="0"/>
                <a:cs typeface="Arial Black" panose="020B0604020202020204" pitchFamily="34" charset="0"/>
              </a:defRPr>
            </a:lvl1pPr>
            <a:lvl2pPr>
              <a:defRPr sz="3250" b="1" i="0">
                <a:solidFill>
                  <a:schemeClr val="accent2"/>
                </a:solidFill>
                <a:latin typeface="Arial Black" panose="020B0604020202020204" pitchFamily="34" charset="0"/>
                <a:cs typeface="Arial Black" panose="020B0604020202020204" pitchFamily="34" charset="0"/>
              </a:defRPr>
            </a:lvl2pPr>
            <a:lvl3pPr>
              <a:defRPr sz="3250" b="1" i="0">
                <a:solidFill>
                  <a:schemeClr val="accent2"/>
                </a:solidFill>
                <a:latin typeface="Arial Black" panose="020B0604020202020204" pitchFamily="34" charset="0"/>
                <a:cs typeface="Arial Black" panose="020B0604020202020204" pitchFamily="34" charset="0"/>
              </a:defRPr>
            </a:lvl3pPr>
            <a:lvl4pPr>
              <a:defRPr sz="3250" b="1" i="0">
                <a:solidFill>
                  <a:schemeClr val="accent2"/>
                </a:solidFill>
                <a:latin typeface="Arial Black" panose="020B0604020202020204" pitchFamily="34" charset="0"/>
                <a:cs typeface="Arial Black" panose="020B0604020202020204" pitchFamily="34" charset="0"/>
              </a:defRPr>
            </a:lvl4pPr>
            <a:lvl5pPr>
              <a:defRPr sz="325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13" name="Text Placeholder 4">
            <a:extLst>
              <a:ext uri="{FF2B5EF4-FFF2-40B4-BE49-F238E27FC236}">
                <a16:creationId xmlns:a16="http://schemas.microsoft.com/office/drawing/2014/main" id="{5031B2B4-2443-3942-8AC6-00C11B0A395C}"/>
              </a:ext>
            </a:extLst>
          </p:cNvPr>
          <p:cNvSpPr>
            <a:spLocks noGrp="1"/>
          </p:cNvSpPr>
          <p:nvPr>
            <p:ph type="body" sz="quarter" idx="11" hasCustomPrompt="1"/>
          </p:nvPr>
        </p:nvSpPr>
        <p:spPr>
          <a:xfrm>
            <a:off x="264419" y="1005841"/>
            <a:ext cx="5093646" cy="407035"/>
          </a:xfrm>
          <a:prstGeom prst="rect">
            <a:avLst/>
          </a:prstGeom>
        </p:spPr>
        <p:txBody>
          <a:bodyPr/>
          <a:lstStyle>
            <a:lvl1pPr>
              <a:defRPr sz="2031" b="1">
                <a:solidFill>
                  <a:schemeClr val="bg1"/>
                </a:solidFill>
              </a:defRPr>
            </a:lvl1pPr>
            <a:lvl2pPr>
              <a:defRPr sz="2031" b="1">
                <a:solidFill>
                  <a:schemeClr val="bg1"/>
                </a:solidFill>
              </a:defRPr>
            </a:lvl2pPr>
            <a:lvl3pPr>
              <a:defRPr sz="2031" b="1">
                <a:solidFill>
                  <a:schemeClr val="bg1"/>
                </a:solidFill>
              </a:defRPr>
            </a:lvl3pPr>
            <a:lvl4pPr>
              <a:defRPr sz="2031" b="1">
                <a:solidFill>
                  <a:schemeClr val="bg1"/>
                </a:solidFill>
              </a:defRPr>
            </a:lvl4pPr>
            <a:lvl5pPr>
              <a:defRPr sz="2031" b="1">
                <a:solidFill>
                  <a:schemeClr val="bg1"/>
                </a:solidFill>
              </a:defRPr>
            </a:lvl5pPr>
          </a:lstStyle>
          <a:p>
            <a:pPr lvl="0"/>
            <a:r>
              <a:rPr lang="en-GB" dirty="0"/>
              <a:t>CLICK TO EDIT MASTER TEXT STYLES</a:t>
            </a:r>
          </a:p>
        </p:txBody>
      </p:sp>
      <p:sp>
        <p:nvSpPr>
          <p:cNvPr id="14" name="Text Placeholder 15">
            <a:extLst>
              <a:ext uri="{FF2B5EF4-FFF2-40B4-BE49-F238E27FC236}">
                <a16:creationId xmlns:a16="http://schemas.microsoft.com/office/drawing/2014/main" id="{73AD6AFE-87D6-BE47-BCD5-8E8D9EAD9A22}"/>
              </a:ext>
            </a:extLst>
          </p:cNvPr>
          <p:cNvSpPr>
            <a:spLocks noGrp="1"/>
          </p:cNvSpPr>
          <p:nvPr>
            <p:ph type="body" sz="quarter" idx="13" hasCustomPrompt="1"/>
          </p:nvPr>
        </p:nvSpPr>
        <p:spPr>
          <a:xfrm>
            <a:off x="5390257" y="2007734"/>
            <a:ext cx="3988197" cy="329067"/>
          </a:xfrm>
          <a:prstGeom prst="rect">
            <a:avLst/>
          </a:prstGeom>
        </p:spPr>
        <p:txBody>
          <a:bodyPr/>
          <a:lstStyle>
            <a:lvl1pPr>
              <a:defRPr lang="en-US" sz="1463" b="1" i="0" u="none" strike="noStrike" cap="none" dirty="0">
                <a:solidFill>
                  <a:schemeClr val="accent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5" name="Text Placeholder 15">
            <a:extLst>
              <a:ext uri="{FF2B5EF4-FFF2-40B4-BE49-F238E27FC236}">
                <a16:creationId xmlns:a16="http://schemas.microsoft.com/office/drawing/2014/main" id="{05BF1CF9-1B26-9346-B9FD-A30AC9C6BBDD}"/>
              </a:ext>
            </a:extLst>
          </p:cNvPr>
          <p:cNvSpPr>
            <a:spLocks noGrp="1"/>
          </p:cNvSpPr>
          <p:nvPr>
            <p:ph type="body" sz="quarter" idx="14" hasCustomPrompt="1"/>
          </p:nvPr>
        </p:nvSpPr>
        <p:spPr>
          <a:xfrm>
            <a:off x="5390257" y="2356280"/>
            <a:ext cx="3988197" cy="329067"/>
          </a:xfrm>
          <a:prstGeom prst="rect">
            <a:avLst/>
          </a:prstGeom>
        </p:spPr>
        <p:txBody>
          <a:bodyPr/>
          <a:lstStyle>
            <a:lvl1pPr>
              <a:defRPr lang="en-GB" sz="1463" b="1" i="0" u="none" strike="noStrike" cap="none" dirty="0" smtClean="0">
                <a:solidFill>
                  <a:schemeClr val="dk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Tree>
    <p:extLst>
      <p:ext uri="{BB962C8B-B14F-4D97-AF65-F5344CB8AC3E}">
        <p14:creationId xmlns:p14="http://schemas.microsoft.com/office/powerpoint/2010/main" val="735930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Contents">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Google Shape;113;p4">
            <a:extLst>
              <a:ext uri="{FF2B5EF4-FFF2-40B4-BE49-F238E27FC236}">
                <a16:creationId xmlns:a16="http://schemas.microsoft.com/office/drawing/2014/main" id="{8C93ED92-64D4-8647-B0CB-0105163F9D0A}"/>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8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1" name="Google Shape;97;p3">
            <a:extLst>
              <a:ext uri="{FF2B5EF4-FFF2-40B4-BE49-F238E27FC236}">
                <a16:creationId xmlns:a16="http://schemas.microsoft.com/office/drawing/2014/main" id="{E3A583D7-E900-4034-ADB2-D1B19D58EABA}"/>
              </a:ext>
            </a:extLst>
          </p:cNvPr>
          <p:cNvSpPr/>
          <p:nvPr userDrawn="1"/>
        </p:nvSpPr>
        <p:spPr>
          <a:xfrm>
            <a:off x="5175888" y="1249989"/>
            <a:ext cx="4430927" cy="4572000"/>
          </a:xfrm>
          <a:prstGeom prst="roundRect">
            <a:avLst>
              <a:gd name="adj" fmla="val 3778"/>
            </a:avLst>
          </a:prstGeom>
          <a:solidFill>
            <a:schemeClr val="lt1"/>
          </a:solidFill>
          <a:ln w="31750">
            <a:solidFill>
              <a:schemeClr val="accent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2" name="Text Placeholder 15">
            <a:extLst>
              <a:ext uri="{FF2B5EF4-FFF2-40B4-BE49-F238E27FC236}">
                <a16:creationId xmlns:a16="http://schemas.microsoft.com/office/drawing/2014/main" id="{2290DC57-D235-47F1-8332-BBB95E5FB6A6}"/>
              </a:ext>
            </a:extLst>
          </p:cNvPr>
          <p:cNvSpPr>
            <a:spLocks noGrp="1"/>
          </p:cNvSpPr>
          <p:nvPr>
            <p:ph type="body" sz="quarter" idx="13" hasCustomPrompt="1"/>
          </p:nvPr>
        </p:nvSpPr>
        <p:spPr>
          <a:xfrm>
            <a:off x="5390257" y="1515426"/>
            <a:ext cx="3988197" cy="329067"/>
          </a:xfrm>
          <a:prstGeom prst="rect">
            <a:avLst/>
          </a:prstGeom>
        </p:spPr>
        <p:txBody>
          <a:bodyPr/>
          <a:lstStyle>
            <a:lvl1pPr>
              <a:defRPr lang="en-US" sz="14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23" name="Text Placeholder 15">
            <a:extLst>
              <a:ext uri="{FF2B5EF4-FFF2-40B4-BE49-F238E27FC236}">
                <a16:creationId xmlns:a16="http://schemas.microsoft.com/office/drawing/2014/main" id="{54880623-D085-4D97-A24E-B98967AF9D9B}"/>
              </a:ext>
            </a:extLst>
          </p:cNvPr>
          <p:cNvSpPr>
            <a:spLocks noGrp="1"/>
          </p:cNvSpPr>
          <p:nvPr>
            <p:ph type="body" sz="quarter" idx="14" hasCustomPrompt="1"/>
          </p:nvPr>
        </p:nvSpPr>
        <p:spPr>
          <a:xfrm>
            <a:off x="5390257" y="1863969"/>
            <a:ext cx="3988197" cy="329067"/>
          </a:xfrm>
          <a:prstGeom prst="rect">
            <a:avLst/>
          </a:prstGeom>
        </p:spPr>
        <p:txBody>
          <a:bodyPr/>
          <a:lstStyle>
            <a:lvl1pPr>
              <a:defRPr lang="en-GB" sz="1100" b="1"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26" name="Text Placeholder 15">
            <a:extLst>
              <a:ext uri="{FF2B5EF4-FFF2-40B4-BE49-F238E27FC236}">
                <a16:creationId xmlns:a16="http://schemas.microsoft.com/office/drawing/2014/main" id="{E2EDF869-4DFF-4060-A943-4D13F4AF38D7}"/>
              </a:ext>
            </a:extLst>
          </p:cNvPr>
          <p:cNvSpPr>
            <a:spLocks noGrp="1"/>
          </p:cNvSpPr>
          <p:nvPr>
            <p:ph type="body" sz="quarter" idx="15" hasCustomPrompt="1"/>
          </p:nvPr>
        </p:nvSpPr>
        <p:spPr>
          <a:xfrm>
            <a:off x="344103" y="6104305"/>
            <a:ext cx="7700561" cy="457324"/>
          </a:xfrm>
          <a:prstGeom prst="rect">
            <a:avLst/>
          </a:prstGeom>
        </p:spPr>
        <p:txBody>
          <a:bodyPr/>
          <a:lstStyle>
            <a:lvl1pPr>
              <a:defRPr lang="en-GB" sz="1001"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pic>
        <p:nvPicPr>
          <p:cNvPr id="4" name="Picture 3">
            <a:extLst>
              <a:ext uri="{FF2B5EF4-FFF2-40B4-BE49-F238E27FC236}">
                <a16:creationId xmlns:a16="http://schemas.microsoft.com/office/drawing/2014/main" id="{241F7258-E41D-4C92-BDD3-B320D543EC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spTree>
    <p:extLst>
      <p:ext uri="{BB962C8B-B14F-4D97-AF65-F5344CB8AC3E}">
        <p14:creationId xmlns:p14="http://schemas.microsoft.com/office/powerpoint/2010/main" val="72212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95057"/>
        </a:solidFill>
        <a:effectLst/>
      </p:bgPr>
    </p:bg>
    <p:spTree>
      <p:nvGrpSpPr>
        <p:cNvPr id="1" name="Shape 45"/>
        <p:cNvGrpSpPr/>
        <p:nvPr/>
      </p:nvGrpSpPr>
      <p:grpSpPr>
        <a:xfrm>
          <a:off x="0" y="0"/>
          <a:ext cx="0" cy="0"/>
          <a:chOff x="0" y="0"/>
          <a:chExt cx="0" cy="0"/>
        </a:xfrm>
      </p:grpSpPr>
      <p:sp>
        <p:nvSpPr>
          <p:cNvPr id="3" name="TextBox 2">
            <a:extLst>
              <a:ext uri="{FF2B5EF4-FFF2-40B4-BE49-F238E27FC236}">
                <a16:creationId xmlns:a16="http://schemas.microsoft.com/office/drawing/2014/main" id="{025ED4F0-409F-4D42-B0CA-3782469E2F5D}"/>
              </a:ext>
            </a:extLst>
          </p:cNvPr>
          <p:cNvSpPr txBox="1"/>
          <p:nvPr userDrawn="1"/>
        </p:nvSpPr>
        <p:spPr>
          <a:xfrm>
            <a:off x="2607689" y="2951946"/>
            <a:ext cx="4690622" cy="954107"/>
          </a:xfrm>
          <a:prstGeom prst="rect">
            <a:avLst/>
          </a:prstGeom>
          <a:noFill/>
        </p:spPr>
        <p:txBody>
          <a:bodyPr wrap="square" rtlCol="0">
            <a:spAutoFit/>
          </a:bodyPr>
          <a:lstStyle/>
          <a:p>
            <a:pPr algn="ctr"/>
            <a:r>
              <a:rPr lang="en-US" sz="1400" b="1">
                <a:solidFill>
                  <a:schemeClr val="bg1"/>
                </a:solidFill>
                <a:latin typeface="Roboto" pitchFamily="2" charset="0"/>
                <a:ea typeface="Roboto" pitchFamily="2" charset="0"/>
              </a:rPr>
              <a:t>Aboriginal and Torres Strait Islander people are advised that videos, images and external links contained in this resource may contain images, voices or names of people who have since passed away.</a:t>
            </a:r>
            <a:endParaRPr lang="en-AU" sz="1400" b="1">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2429021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Text Page (2 Columns)">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400" b="1" i="0">
                <a:solidFill>
                  <a:schemeClr val="accent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16" name="Text Placeholder 15">
            <a:extLst>
              <a:ext uri="{FF2B5EF4-FFF2-40B4-BE49-F238E27FC236}">
                <a16:creationId xmlns:a16="http://schemas.microsoft.com/office/drawing/2014/main" id="{8A4EFD67-31CA-4CBF-9830-91674CC141E1}"/>
              </a:ext>
            </a:extLst>
          </p:cNvPr>
          <p:cNvSpPr>
            <a:spLocks noGrp="1"/>
          </p:cNvSpPr>
          <p:nvPr>
            <p:ph type="body" sz="quarter" idx="16" hasCustomPrompt="1"/>
          </p:nvPr>
        </p:nvSpPr>
        <p:spPr>
          <a:xfrm>
            <a:off x="264418" y="1171254"/>
            <a:ext cx="9406133" cy="5389203"/>
          </a:xfrm>
          <a:prstGeom prst="rect">
            <a:avLst/>
          </a:prstGeom>
        </p:spPr>
        <p:txBody>
          <a:bodyPr numCol="2" spcCol="18000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Tree>
    <p:extLst>
      <p:ext uri="{BB962C8B-B14F-4D97-AF65-F5344CB8AC3E}">
        <p14:creationId xmlns:p14="http://schemas.microsoft.com/office/powerpoint/2010/main" val="1708710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400" b="1" i="0">
                <a:solidFill>
                  <a:schemeClr val="tx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6" name="Text Placeholder 15">
            <a:extLst>
              <a:ext uri="{FF2B5EF4-FFF2-40B4-BE49-F238E27FC236}">
                <a16:creationId xmlns:a16="http://schemas.microsoft.com/office/drawing/2014/main" id="{8A4EFD67-31CA-4CBF-9830-91674CC141E1}"/>
              </a:ext>
            </a:extLst>
          </p:cNvPr>
          <p:cNvSpPr>
            <a:spLocks noGrp="1"/>
          </p:cNvSpPr>
          <p:nvPr>
            <p:ph type="body" sz="quarter" idx="16" hasCustomPrompt="1"/>
          </p:nvPr>
        </p:nvSpPr>
        <p:spPr>
          <a:xfrm>
            <a:off x="264418" y="1171254"/>
            <a:ext cx="9406133" cy="5389203"/>
          </a:xfrm>
          <a:prstGeom prst="rect">
            <a:avLst/>
          </a:prstGeom>
        </p:spPr>
        <p:txBody>
          <a:bodyPr numCol="2" spcCol="18000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7" name="Picture 6">
            <a:extLst>
              <a:ext uri="{FF2B5EF4-FFF2-40B4-BE49-F238E27FC236}">
                <a16:creationId xmlns:a16="http://schemas.microsoft.com/office/drawing/2014/main" id="{99924819-8E53-49C2-BB8E-BBE60FD09EF2}"/>
              </a:ext>
            </a:extLst>
          </p:cNvPr>
          <p:cNvPicPr>
            <a:picLocks noChangeAspect="1"/>
          </p:cNvPicPr>
          <p:nvPr userDrawn="1"/>
        </p:nvPicPr>
        <p:blipFill>
          <a:blip r:embed="rId2" cstate="print">
            <a:biLevel thresh="75000"/>
            <a:extLst>
              <a:ext uri="{BEBA8EAE-BF5A-486C-A8C5-ECC9F3942E4B}">
                <a14:imgProps xmlns:a14="http://schemas.microsoft.com/office/drawing/2010/main">
                  <a14:imgLayer r:embed="rId3">
                    <a14:imgEffect>
                      <a14:colorTemperature colorTemp="11500"/>
                    </a14:imgEffect>
                    <a14:imgEffect>
                      <a14:saturation sat="0"/>
                    </a14:imgEffect>
                  </a14:imgLayer>
                </a14:imgProps>
              </a:ext>
              <a:ext uri="{28A0092B-C50C-407E-A947-70E740481C1C}">
                <a14:useLocalDpi xmlns:a14="http://schemas.microsoft.com/office/drawing/2010/main"/>
              </a:ext>
            </a:extLst>
          </a:blip>
          <a:stretch>
            <a:fillRect/>
          </a:stretch>
        </p:blipFill>
        <p:spPr>
          <a:xfrm>
            <a:off x="8229600" y="97200"/>
            <a:ext cx="1440000" cy="686096"/>
          </a:xfrm>
          <a:prstGeom prst="rect">
            <a:avLst/>
          </a:prstGeom>
        </p:spPr>
      </p:pic>
      <p:pic>
        <p:nvPicPr>
          <p:cNvPr id="10" name="Google Shape;113;p4">
            <a:extLst>
              <a:ext uri="{FF2B5EF4-FFF2-40B4-BE49-F238E27FC236}">
                <a16:creationId xmlns:a16="http://schemas.microsoft.com/office/drawing/2014/main" id="{38A8813D-3C72-4C65-AA3E-E808017EDF3D}"/>
              </a:ext>
            </a:extLst>
          </p:cNvPr>
          <p:cNvPicPr preferRelativeResize="0">
            <a:picLocks noChangeAspect="1"/>
          </p:cNvPicPr>
          <p:nvPr userDrawn="1"/>
        </p:nvPicPr>
        <p:blipFill rotWithShape="1">
          <a:blip r:embed="rId4" cstate="print">
            <a:alphaModFix/>
            <a:biLevel thresh="50000"/>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Tree>
    <p:extLst>
      <p:ext uri="{BB962C8B-B14F-4D97-AF65-F5344CB8AC3E}">
        <p14:creationId xmlns:p14="http://schemas.microsoft.com/office/powerpoint/2010/main" val="2729730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CST Principles Page">
    <p:spTree>
      <p:nvGrpSpPr>
        <p:cNvPr id="1" name="Shape 63"/>
        <p:cNvGrpSpPr/>
        <p:nvPr/>
      </p:nvGrpSpPr>
      <p:grpSpPr>
        <a:xfrm>
          <a:off x="0" y="0"/>
          <a:ext cx="0" cy="0"/>
          <a:chOff x="0" y="0"/>
          <a:chExt cx="0" cy="0"/>
        </a:xfrm>
      </p:grpSpPr>
      <p:sp>
        <p:nvSpPr>
          <p:cNvPr id="54" name="Picture Placeholder 27">
            <a:extLst>
              <a:ext uri="{FF2B5EF4-FFF2-40B4-BE49-F238E27FC236}">
                <a16:creationId xmlns:a16="http://schemas.microsoft.com/office/drawing/2014/main" id="{A1161944-D2B8-48AE-8EB8-A00F43867DE3}"/>
              </a:ext>
            </a:extLst>
          </p:cNvPr>
          <p:cNvSpPr>
            <a:spLocks noGrp="1"/>
          </p:cNvSpPr>
          <p:nvPr>
            <p:ph type="pic" sz="quarter" idx="34"/>
          </p:nvPr>
        </p:nvSpPr>
        <p:spPr>
          <a:xfrm>
            <a:off x="264420" y="3470543"/>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56" name="Picture Placeholder 27">
            <a:extLst>
              <a:ext uri="{FF2B5EF4-FFF2-40B4-BE49-F238E27FC236}">
                <a16:creationId xmlns:a16="http://schemas.microsoft.com/office/drawing/2014/main" id="{B2052BF5-D0EA-4B0A-96B0-85B16BCB19A7}"/>
              </a:ext>
            </a:extLst>
          </p:cNvPr>
          <p:cNvSpPr>
            <a:spLocks noGrp="1"/>
          </p:cNvSpPr>
          <p:nvPr>
            <p:ph type="pic" sz="quarter" idx="36"/>
          </p:nvPr>
        </p:nvSpPr>
        <p:spPr>
          <a:xfrm>
            <a:off x="8399897" y="4911470"/>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57" name="Picture Placeholder 27">
            <a:extLst>
              <a:ext uri="{FF2B5EF4-FFF2-40B4-BE49-F238E27FC236}">
                <a16:creationId xmlns:a16="http://schemas.microsoft.com/office/drawing/2014/main" id="{B3E15ED1-AE9F-4F11-8896-83EF8D7A8DC2}"/>
              </a:ext>
            </a:extLst>
          </p:cNvPr>
          <p:cNvSpPr>
            <a:spLocks noGrp="1"/>
          </p:cNvSpPr>
          <p:nvPr>
            <p:ph type="pic" sz="quarter" idx="37"/>
          </p:nvPr>
        </p:nvSpPr>
        <p:spPr>
          <a:xfrm>
            <a:off x="5059145" y="3477317"/>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58" name="Picture Placeholder 27">
            <a:extLst>
              <a:ext uri="{FF2B5EF4-FFF2-40B4-BE49-F238E27FC236}">
                <a16:creationId xmlns:a16="http://schemas.microsoft.com/office/drawing/2014/main" id="{4335CC5F-CCB7-45F8-9CD5-106A83D2A241}"/>
              </a:ext>
            </a:extLst>
          </p:cNvPr>
          <p:cNvSpPr>
            <a:spLocks noGrp="1"/>
          </p:cNvSpPr>
          <p:nvPr>
            <p:ph type="pic" sz="quarter" idx="38"/>
          </p:nvPr>
        </p:nvSpPr>
        <p:spPr>
          <a:xfrm>
            <a:off x="8401760" y="2026953"/>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55" name="Picture Placeholder 27">
            <a:extLst>
              <a:ext uri="{FF2B5EF4-FFF2-40B4-BE49-F238E27FC236}">
                <a16:creationId xmlns:a16="http://schemas.microsoft.com/office/drawing/2014/main" id="{F47BE807-51C9-44C0-9E90-7993DAF1336F}"/>
              </a:ext>
            </a:extLst>
          </p:cNvPr>
          <p:cNvSpPr>
            <a:spLocks noGrp="1"/>
          </p:cNvSpPr>
          <p:nvPr>
            <p:ph type="pic" sz="quarter" idx="35"/>
          </p:nvPr>
        </p:nvSpPr>
        <p:spPr>
          <a:xfrm>
            <a:off x="3619954" y="4915609"/>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15" name="Picture Placeholder 27">
            <a:extLst>
              <a:ext uri="{FF2B5EF4-FFF2-40B4-BE49-F238E27FC236}">
                <a16:creationId xmlns:a16="http://schemas.microsoft.com/office/drawing/2014/main" id="{7A887C3D-5670-422F-B12C-235413A16E14}"/>
              </a:ext>
            </a:extLst>
          </p:cNvPr>
          <p:cNvSpPr>
            <a:spLocks noGrp="1"/>
          </p:cNvSpPr>
          <p:nvPr>
            <p:ph type="pic" sz="quarter" idx="17"/>
          </p:nvPr>
        </p:nvSpPr>
        <p:spPr>
          <a:xfrm>
            <a:off x="3621817" y="2031092"/>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7420650" cy="590550"/>
          </a:xfrm>
          <a:prstGeom prst="rect">
            <a:avLst/>
          </a:prstGeom>
        </p:spPr>
        <p:txBody>
          <a:bodyPr anchor="ctr"/>
          <a:lstStyle>
            <a:lvl1pPr>
              <a:defRPr sz="24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CATHOLIC SOCIAL TEACHING (CST) GUIDE</a:t>
            </a:r>
            <a:endParaRPr lang="en-US" dirty="0"/>
          </a:p>
        </p:txBody>
      </p:sp>
      <p:sp>
        <p:nvSpPr>
          <p:cNvPr id="16" name="Text Placeholder 15">
            <a:extLst>
              <a:ext uri="{FF2B5EF4-FFF2-40B4-BE49-F238E27FC236}">
                <a16:creationId xmlns:a16="http://schemas.microsoft.com/office/drawing/2014/main" id="{8A4EFD67-31CA-4CBF-9830-91674CC141E1}"/>
              </a:ext>
            </a:extLst>
          </p:cNvPr>
          <p:cNvSpPr>
            <a:spLocks noGrp="1"/>
          </p:cNvSpPr>
          <p:nvPr>
            <p:ph type="body" sz="quarter" idx="16" hasCustomPrompt="1"/>
          </p:nvPr>
        </p:nvSpPr>
        <p:spPr>
          <a:xfrm>
            <a:off x="264418" y="1171255"/>
            <a:ext cx="9406133" cy="617822"/>
          </a:xfrm>
          <a:prstGeom prst="rect">
            <a:avLst/>
          </a:prstGeom>
        </p:spPr>
        <p:txBody>
          <a:bodyPr numCol="1" spcCol="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pic>
        <p:nvPicPr>
          <p:cNvPr id="9" name="Picture 8">
            <a:extLst>
              <a:ext uri="{FF2B5EF4-FFF2-40B4-BE49-F238E27FC236}">
                <a16:creationId xmlns:a16="http://schemas.microsoft.com/office/drawing/2014/main" id="{33F1DE88-4F5C-46DF-989C-FDC1DE12C3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pic>
        <p:nvPicPr>
          <p:cNvPr id="10" name="Google Shape;113;p4">
            <a:extLst>
              <a:ext uri="{FF2B5EF4-FFF2-40B4-BE49-F238E27FC236}">
                <a16:creationId xmlns:a16="http://schemas.microsoft.com/office/drawing/2014/main" id="{38A8813D-3C72-4C65-AA3E-E808017EDF3D}"/>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8" name="Google Shape;97;p3">
            <a:extLst>
              <a:ext uri="{FF2B5EF4-FFF2-40B4-BE49-F238E27FC236}">
                <a16:creationId xmlns:a16="http://schemas.microsoft.com/office/drawing/2014/main" id="{70E7A1BE-E20C-43CE-B035-0F820CA7B48B}"/>
              </a:ext>
            </a:extLst>
          </p:cNvPr>
          <p:cNvSpPr/>
          <p:nvPr userDrawn="1"/>
        </p:nvSpPr>
        <p:spPr>
          <a:xfrm>
            <a:off x="264418" y="2020818"/>
            <a:ext cx="4554162" cy="1209071"/>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2" name="Text Placeholder 15">
            <a:extLst>
              <a:ext uri="{FF2B5EF4-FFF2-40B4-BE49-F238E27FC236}">
                <a16:creationId xmlns:a16="http://schemas.microsoft.com/office/drawing/2014/main" id="{B00F015E-FB83-4A3C-9F9C-5BA04CBD64A6}"/>
              </a:ext>
            </a:extLst>
          </p:cNvPr>
          <p:cNvSpPr>
            <a:spLocks noGrp="1"/>
          </p:cNvSpPr>
          <p:nvPr>
            <p:ph type="body" sz="quarter" idx="13" hasCustomPrompt="1"/>
          </p:nvPr>
        </p:nvSpPr>
        <p:spPr>
          <a:xfrm>
            <a:off x="421419" y="2226456"/>
            <a:ext cx="3123166" cy="252316"/>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HUMAN DIGNITY</a:t>
            </a:r>
          </a:p>
        </p:txBody>
      </p:sp>
      <p:sp>
        <p:nvSpPr>
          <p:cNvPr id="13" name="Text Placeholder 15">
            <a:extLst>
              <a:ext uri="{FF2B5EF4-FFF2-40B4-BE49-F238E27FC236}">
                <a16:creationId xmlns:a16="http://schemas.microsoft.com/office/drawing/2014/main" id="{C2BAA955-E6B7-4196-8E0F-29E8A0641DF0}"/>
              </a:ext>
            </a:extLst>
          </p:cNvPr>
          <p:cNvSpPr>
            <a:spLocks noGrp="1"/>
          </p:cNvSpPr>
          <p:nvPr>
            <p:ph type="body" sz="quarter" idx="14" hasCustomPrompt="1"/>
          </p:nvPr>
        </p:nvSpPr>
        <p:spPr>
          <a:xfrm>
            <a:off x="421419" y="2485466"/>
            <a:ext cx="3123166" cy="576233"/>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We believe every human being is created in the image and likeness of God and therefore has inherent dignity that should always be safeguarded.</a:t>
            </a:r>
          </a:p>
        </p:txBody>
      </p:sp>
      <p:sp>
        <p:nvSpPr>
          <p:cNvPr id="18" name="Google Shape;97;p3">
            <a:extLst>
              <a:ext uri="{FF2B5EF4-FFF2-40B4-BE49-F238E27FC236}">
                <a16:creationId xmlns:a16="http://schemas.microsoft.com/office/drawing/2014/main" id="{BCE836FA-3DD9-45A4-BDB6-80F32165C064}"/>
              </a:ext>
            </a:extLst>
          </p:cNvPr>
          <p:cNvSpPr/>
          <p:nvPr userDrawn="1"/>
        </p:nvSpPr>
        <p:spPr>
          <a:xfrm>
            <a:off x="5039947" y="2020818"/>
            <a:ext cx="4554162" cy="1209071"/>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9" name="Text Placeholder 15">
            <a:extLst>
              <a:ext uri="{FF2B5EF4-FFF2-40B4-BE49-F238E27FC236}">
                <a16:creationId xmlns:a16="http://schemas.microsoft.com/office/drawing/2014/main" id="{56B98061-B5F1-4F38-AA09-EF3E782526F3}"/>
              </a:ext>
            </a:extLst>
          </p:cNvPr>
          <p:cNvSpPr>
            <a:spLocks noGrp="1"/>
          </p:cNvSpPr>
          <p:nvPr>
            <p:ph type="body" sz="quarter" idx="19" hasCustomPrompt="1"/>
          </p:nvPr>
        </p:nvSpPr>
        <p:spPr>
          <a:xfrm>
            <a:off x="5192202" y="2230582"/>
            <a:ext cx="3127912" cy="24819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SUBSIDIARITY AND PARTICIPATION</a:t>
            </a:r>
          </a:p>
        </p:txBody>
      </p:sp>
      <p:sp>
        <p:nvSpPr>
          <p:cNvPr id="20" name="Text Placeholder 15">
            <a:extLst>
              <a:ext uri="{FF2B5EF4-FFF2-40B4-BE49-F238E27FC236}">
                <a16:creationId xmlns:a16="http://schemas.microsoft.com/office/drawing/2014/main" id="{F827339C-F4B7-49EE-9F30-41100153369E}"/>
              </a:ext>
            </a:extLst>
          </p:cNvPr>
          <p:cNvSpPr>
            <a:spLocks noGrp="1"/>
          </p:cNvSpPr>
          <p:nvPr>
            <p:ph type="body" sz="quarter" idx="20" hasCustomPrompt="1"/>
          </p:nvPr>
        </p:nvSpPr>
        <p:spPr>
          <a:xfrm>
            <a:off x="5192202" y="2490951"/>
            <a:ext cx="3127912" cy="58017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We believe all people have the right to participate in decisions that affect their lives. Subsidiarity requires that decisions are made by people closest and most affected by the issues and concerns of the community.</a:t>
            </a:r>
          </a:p>
        </p:txBody>
      </p:sp>
      <p:sp>
        <p:nvSpPr>
          <p:cNvPr id="22" name="Google Shape;97;p3">
            <a:extLst>
              <a:ext uri="{FF2B5EF4-FFF2-40B4-BE49-F238E27FC236}">
                <a16:creationId xmlns:a16="http://schemas.microsoft.com/office/drawing/2014/main" id="{2330B80D-BEAC-4E85-BD13-F44C18DD9521}"/>
              </a:ext>
            </a:extLst>
          </p:cNvPr>
          <p:cNvSpPr/>
          <p:nvPr userDrawn="1"/>
        </p:nvSpPr>
        <p:spPr>
          <a:xfrm>
            <a:off x="264418" y="3461630"/>
            <a:ext cx="4554162" cy="1209071"/>
          </a:xfrm>
          <a:prstGeom prst="roundRect">
            <a:avLst/>
          </a:prstGeom>
          <a:noFill/>
          <a:ln w="31750">
            <a:solidFill>
              <a:srgbClr val="FED60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3" name="Text Placeholder 15">
            <a:extLst>
              <a:ext uri="{FF2B5EF4-FFF2-40B4-BE49-F238E27FC236}">
                <a16:creationId xmlns:a16="http://schemas.microsoft.com/office/drawing/2014/main" id="{7AA053CD-CF09-4EF0-A527-6D933DC87EC5}"/>
              </a:ext>
            </a:extLst>
          </p:cNvPr>
          <p:cNvSpPr>
            <a:spLocks noGrp="1"/>
          </p:cNvSpPr>
          <p:nvPr>
            <p:ph type="body" sz="quarter" idx="22" hasCustomPrompt="1"/>
          </p:nvPr>
        </p:nvSpPr>
        <p:spPr>
          <a:xfrm>
            <a:off x="1530466" y="3665898"/>
            <a:ext cx="3058800"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SOLIDARITY</a:t>
            </a:r>
          </a:p>
        </p:txBody>
      </p:sp>
      <p:sp>
        <p:nvSpPr>
          <p:cNvPr id="24" name="Text Placeholder 15">
            <a:extLst>
              <a:ext uri="{FF2B5EF4-FFF2-40B4-BE49-F238E27FC236}">
                <a16:creationId xmlns:a16="http://schemas.microsoft.com/office/drawing/2014/main" id="{C393B967-6314-4CFB-8282-A96D5111FADE}"/>
              </a:ext>
            </a:extLst>
          </p:cNvPr>
          <p:cNvSpPr>
            <a:spLocks noGrp="1"/>
          </p:cNvSpPr>
          <p:nvPr>
            <p:ph type="body" sz="quarter" idx="23" hasCustomPrompt="1"/>
          </p:nvPr>
        </p:nvSpPr>
        <p:spPr>
          <a:xfrm>
            <a:off x="1530466" y="3942874"/>
            <a:ext cx="3058800" cy="639390"/>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We believe we are part of one human family and have a responsibility to help each person achieve their full potential.</a:t>
            </a:r>
          </a:p>
        </p:txBody>
      </p:sp>
      <p:sp>
        <p:nvSpPr>
          <p:cNvPr id="26" name="Google Shape;97;p3">
            <a:extLst>
              <a:ext uri="{FF2B5EF4-FFF2-40B4-BE49-F238E27FC236}">
                <a16:creationId xmlns:a16="http://schemas.microsoft.com/office/drawing/2014/main" id="{4E0A23F4-59AF-4C1A-AC89-8405F75A4BA5}"/>
              </a:ext>
            </a:extLst>
          </p:cNvPr>
          <p:cNvSpPr/>
          <p:nvPr userDrawn="1"/>
        </p:nvSpPr>
        <p:spPr>
          <a:xfrm>
            <a:off x="5039947" y="3461630"/>
            <a:ext cx="4554162" cy="1209071"/>
          </a:xfrm>
          <a:prstGeom prst="roundRect">
            <a:avLst/>
          </a:prstGeom>
          <a:noFill/>
          <a:ln w="31750">
            <a:solidFill>
              <a:srgbClr val="FED60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7" name="Text Placeholder 15">
            <a:extLst>
              <a:ext uri="{FF2B5EF4-FFF2-40B4-BE49-F238E27FC236}">
                <a16:creationId xmlns:a16="http://schemas.microsoft.com/office/drawing/2014/main" id="{2E0C623D-71E1-4656-BB7F-263EC521C424}"/>
              </a:ext>
            </a:extLst>
          </p:cNvPr>
          <p:cNvSpPr>
            <a:spLocks noGrp="1"/>
          </p:cNvSpPr>
          <p:nvPr>
            <p:ph type="body" sz="quarter" idx="25" hasCustomPrompt="1"/>
          </p:nvPr>
        </p:nvSpPr>
        <p:spPr>
          <a:xfrm>
            <a:off x="6321977" y="3666400"/>
            <a:ext cx="3058800"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THE COMMON GOOD</a:t>
            </a:r>
          </a:p>
        </p:txBody>
      </p:sp>
      <p:sp>
        <p:nvSpPr>
          <p:cNvPr id="28" name="Text Placeholder 15">
            <a:extLst>
              <a:ext uri="{FF2B5EF4-FFF2-40B4-BE49-F238E27FC236}">
                <a16:creationId xmlns:a16="http://schemas.microsoft.com/office/drawing/2014/main" id="{8BC2B16C-253B-4C7D-9643-3DA7B705409E}"/>
              </a:ext>
            </a:extLst>
          </p:cNvPr>
          <p:cNvSpPr>
            <a:spLocks noGrp="1"/>
          </p:cNvSpPr>
          <p:nvPr>
            <p:ph type="body" sz="quarter" idx="26" hasCustomPrompt="1"/>
          </p:nvPr>
        </p:nvSpPr>
        <p:spPr>
          <a:xfrm>
            <a:off x="6321977" y="3943370"/>
            <a:ext cx="3058800" cy="639390"/>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We believe the good of each human person is intimately related to the good of the whole community. We are all responsible for each other.</a:t>
            </a:r>
          </a:p>
        </p:txBody>
      </p:sp>
      <p:sp>
        <p:nvSpPr>
          <p:cNvPr id="38" name="Google Shape;97;p3">
            <a:extLst>
              <a:ext uri="{FF2B5EF4-FFF2-40B4-BE49-F238E27FC236}">
                <a16:creationId xmlns:a16="http://schemas.microsoft.com/office/drawing/2014/main" id="{DCE67E52-E4BC-4CE4-8DD2-53B07F9BF353}"/>
              </a:ext>
            </a:extLst>
          </p:cNvPr>
          <p:cNvSpPr/>
          <p:nvPr userDrawn="1"/>
        </p:nvSpPr>
        <p:spPr>
          <a:xfrm>
            <a:off x="264420" y="4903287"/>
            <a:ext cx="4554162" cy="1209071"/>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39" name="Text Placeholder 15">
            <a:extLst>
              <a:ext uri="{FF2B5EF4-FFF2-40B4-BE49-F238E27FC236}">
                <a16:creationId xmlns:a16="http://schemas.microsoft.com/office/drawing/2014/main" id="{E7318AAB-D62F-4000-A5F4-3A0A488F066E}"/>
              </a:ext>
            </a:extLst>
          </p:cNvPr>
          <p:cNvSpPr>
            <a:spLocks noGrp="1"/>
          </p:cNvSpPr>
          <p:nvPr>
            <p:ph type="body" sz="quarter" idx="28" hasCustomPrompt="1"/>
          </p:nvPr>
        </p:nvSpPr>
        <p:spPr>
          <a:xfrm>
            <a:off x="421419" y="5115298"/>
            <a:ext cx="3123168"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PREFENTIAL OPTION FOR THE POOR</a:t>
            </a:r>
          </a:p>
        </p:txBody>
      </p:sp>
      <p:sp>
        <p:nvSpPr>
          <p:cNvPr id="40" name="Text Placeholder 15">
            <a:extLst>
              <a:ext uri="{FF2B5EF4-FFF2-40B4-BE49-F238E27FC236}">
                <a16:creationId xmlns:a16="http://schemas.microsoft.com/office/drawing/2014/main" id="{C1E4989D-7723-4AA3-99F1-B2A912338E4E}"/>
              </a:ext>
            </a:extLst>
          </p:cNvPr>
          <p:cNvSpPr>
            <a:spLocks noGrp="1"/>
          </p:cNvSpPr>
          <p:nvPr>
            <p:ph type="body" sz="quarter" idx="29" hasCustomPrompt="1"/>
          </p:nvPr>
        </p:nvSpPr>
        <p:spPr>
          <a:xfrm>
            <a:off x="421419" y="5382847"/>
            <a:ext cx="3123168" cy="63611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We believe in prioritising the women, men and children most vulnerable to extreme poverty and injustice.</a:t>
            </a:r>
          </a:p>
        </p:txBody>
      </p:sp>
      <p:sp>
        <p:nvSpPr>
          <p:cNvPr id="42" name="Google Shape;97;p3">
            <a:extLst>
              <a:ext uri="{FF2B5EF4-FFF2-40B4-BE49-F238E27FC236}">
                <a16:creationId xmlns:a16="http://schemas.microsoft.com/office/drawing/2014/main" id="{452BE98C-DC61-498B-8FBA-6E874ABD0570}"/>
              </a:ext>
            </a:extLst>
          </p:cNvPr>
          <p:cNvSpPr/>
          <p:nvPr userDrawn="1"/>
        </p:nvSpPr>
        <p:spPr>
          <a:xfrm>
            <a:off x="5039949" y="4903287"/>
            <a:ext cx="4554162" cy="1209071"/>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43" name="Text Placeholder 15">
            <a:extLst>
              <a:ext uri="{FF2B5EF4-FFF2-40B4-BE49-F238E27FC236}">
                <a16:creationId xmlns:a16="http://schemas.microsoft.com/office/drawing/2014/main" id="{1E4B3919-765A-42B5-B32C-EDD0B760B1C0}"/>
              </a:ext>
            </a:extLst>
          </p:cNvPr>
          <p:cNvSpPr>
            <a:spLocks noGrp="1"/>
          </p:cNvSpPr>
          <p:nvPr>
            <p:ph type="body" sz="quarter" idx="31" hasCustomPrompt="1"/>
          </p:nvPr>
        </p:nvSpPr>
        <p:spPr>
          <a:xfrm>
            <a:off x="5192202" y="5115301"/>
            <a:ext cx="3127914"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CARE FOR OUR COMMON HOME</a:t>
            </a:r>
          </a:p>
        </p:txBody>
      </p:sp>
      <p:sp>
        <p:nvSpPr>
          <p:cNvPr id="44" name="Text Placeholder 15">
            <a:extLst>
              <a:ext uri="{FF2B5EF4-FFF2-40B4-BE49-F238E27FC236}">
                <a16:creationId xmlns:a16="http://schemas.microsoft.com/office/drawing/2014/main" id="{862B2F27-6455-47F2-9338-CE886E553B12}"/>
              </a:ext>
            </a:extLst>
          </p:cNvPr>
          <p:cNvSpPr>
            <a:spLocks noGrp="1"/>
          </p:cNvSpPr>
          <p:nvPr>
            <p:ph type="body" sz="quarter" idx="32" hasCustomPrompt="1"/>
          </p:nvPr>
        </p:nvSpPr>
        <p:spPr>
          <a:xfrm>
            <a:off x="5192202" y="5382847"/>
            <a:ext cx="3127914" cy="63611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We believe that care for our common home is vital for the common good of all people. We believe a true ecological approach is a social approach. We are to be protectors of creation and of one another.</a:t>
            </a:r>
          </a:p>
        </p:txBody>
      </p:sp>
      <p:sp>
        <p:nvSpPr>
          <p:cNvPr id="53" name="Text Placeholder 15">
            <a:extLst>
              <a:ext uri="{FF2B5EF4-FFF2-40B4-BE49-F238E27FC236}">
                <a16:creationId xmlns:a16="http://schemas.microsoft.com/office/drawing/2014/main" id="{075F2935-AD1C-4CD5-B83A-1EDDA531BF0E}"/>
              </a:ext>
            </a:extLst>
          </p:cNvPr>
          <p:cNvSpPr>
            <a:spLocks noGrp="1"/>
          </p:cNvSpPr>
          <p:nvPr>
            <p:ph type="body" sz="quarter" idx="33" hasCustomPrompt="1"/>
          </p:nvPr>
        </p:nvSpPr>
        <p:spPr>
          <a:xfrm>
            <a:off x="264420" y="6354373"/>
            <a:ext cx="7835829" cy="230763"/>
          </a:xfrm>
          <a:prstGeom prst="rect">
            <a:avLst/>
          </a:prstGeom>
        </p:spPr>
        <p:txBody>
          <a:bodyPr numCol="1" spcCol="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Tree>
    <p:extLst>
      <p:ext uri="{BB962C8B-B14F-4D97-AF65-F5344CB8AC3E}">
        <p14:creationId xmlns:p14="http://schemas.microsoft.com/office/powerpoint/2010/main" val="1689591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54" name="Picture Placeholder 27">
            <a:extLst>
              <a:ext uri="{FF2B5EF4-FFF2-40B4-BE49-F238E27FC236}">
                <a16:creationId xmlns:a16="http://schemas.microsoft.com/office/drawing/2014/main" id="{A1161944-D2B8-48AE-8EB8-A00F43867DE3}"/>
              </a:ext>
            </a:extLst>
          </p:cNvPr>
          <p:cNvSpPr>
            <a:spLocks noGrp="1"/>
          </p:cNvSpPr>
          <p:nvPr>
            <p:ph type="pic" sz="quarter" idx="34"/>
          </p:nvPr>
        </p:nvSpPr>
        <p:spPr>
          <a:xfrm>
            <a:off x="264420" y="3414563"/>
            <a:ext cx="1184400" cy="128708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6" name="Picture Placeholder 27">
            <a:extLst>
              <a:ext uri="{FF2B5EF4-FFF2-40B4-BE49-F238E27FC236}">
                <a16:creationId xmlns:a16="http://schemas.microsoft.com/office/drawing/2014/main" id="{B2052BF5-D0EA-4B0A-96B0-85B16BCB19A7}"/>
              </a:ext>
            </a:extLst>
          </p:cNvPr>
          <p:cNvSpPr>
            <a:spLocks noGrp="1"/>
          </p:cNvSpPr>
          <p:nvPr>
            <p:ph type="pic" sz="quarter" idx="36"/>
          </p:nvPr>
        </p:nvSpPr>
        <p:spPr>
          <a:xfrm>
            <a:off x="8399897" y="4855489"/>
            <a:ext cx="1184400" cy="1287741"/>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7" name="Picture Placeholder 27">
            <a:extLst>
              <a:ext uri="{FF2B5EF4-FFF2-40B4-BE49-F238E27FC236}">
                <a16:creationId xmlns:a16="http://schemas.microsoft.com/office/drawing/2014/main" id="{B3E15ED1-AE9F-4F11-8896-83EF8D7A8DC2}"/>
              </a:ext>
            </a:extLst>
          </p:cNvPr>
          <p:cNvSpPr>
            <a:spLocks noGrp="1"/>
          </p:cNvSpPr>
          <p:nvPr>
            <p:ph type="pic" sz="quarter" idx="37"/>
          </p:nvPr>
        </p:nvSpPr>
        <p:spPr>
          <a:xfrm>
            <a:off x="5059145" y="3421337"/>
            <a:ext cx="1184400" cy="1280312"/>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8" name="Picture Placeholder 27">
            <a:extLst>
              <a:ext uri="{FF2B5EF4-FFF2-40B4-BE49-F238E27FC236}">
                <a16:creationId xmlns:a16="http://schemas.microsoft.com/office/drawing/2014/main" id="{4335CC5F-CCB7-45F8-9CD5-106A83D2A241}"/>
              </a:ext>
            </a:extLst>
          </p:cNvPr>
          <p:cNvSpPr>
            <a:spLocks noGrp="1"/>
          </p:cNvSpPr>
          <p:nvPr>
            <p:ph type="pic" sz="quarter" idx="38"/>
          </p:nvPr>
        </p:nvSpPr>
        <p:spPr>
          <a:xfrm>
            <a:off x="8401760" y="1970972"/>
            <a:ext cx="1184400" cy="1289019"/>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5" name="Picture Placeholder 27">
            <a:extLst>
              <a:ext uri="{FF2B5EF4-FFF2-40B4-BE49-F238E27FC236}">
                <a16:creationId xmlns:a16="http://schemas.microsoft.com/office/drawing/2014/main" id="{F47BE807-51C9-44C0-9E90-7993DAF1336F}"/>
              </a:ext>
            </a:extLst>
          </p:cNvPr>
          <p:cNvSpPr>
            <a:spLocks noGrp="1"/>
          </p:cNvSpPr>
          <p:nvPr>
            <p:ph type="pic" sz="quarter" idx="35"/>
          </p:nvPr>
        </p:nvSpPr>
        <p:spPr>
          <a:xfrm>
            <a:off x="3619954" y="4859628"/>
            <a:ext cx="1184400" cy="1283677"/>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5" name="Picture Placeholder 27">
            <a:extLst>
              <a:ext uri="{FF2B5EF4-FFF2-40B4-BE49-F238E27FC236}">
                <a16:creationId xmlns:a16="http://schemas.microsoft.com/office/drawing/2014/main" id="{7A887C3D-5670-422F-B12C-235413A16E14}"/>
              </a:ext>
            </a:extLst>
          </p:cNvPr>
          <p:cNvSpPr>
            <a:spLocks noGrp="1"/>
          </p:cNvSpPr>
          <p:nvPr>
            <p:ph type="pic" sz="quarter" idx="17"/>
          </p:nvPr>
        </p:nvSpPr>
        <p:spPr>
          <a:xfrm>
            <a:off x="3621817" y="1975112"/>
            <a:ext cx="1184400" cy="1284880"/>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7420650" cy="590550"/>
          </a:xfrm>
          <a:prstGeom prst="rect">
            <a:avLst/>
          </a:prstGeom>
        </p:spPr>
        <p:txBody>
          <a:bodyPr anchor="ctr"/>
          <a:lstStyle>
            <a:lvl1pPr>
              <a:defRPr sz="24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CATHOLIC SOCIAL TEACHING (CST) GUIDE</a:t>
            </a:r>
            <a:endParaRPr lang="en-US"/>
          </a:p>
        </p:txBody>
      </p:sp>
      <p:sp>
        <p:nvSpPr>
          <p:cNvPr id="16" name="Text Placeholder 15">
            <a:extLst>
              <a:ext uri="{FF2B5EF4-FFF2-40B4-BE49-F238E27FC236}">
                <a16:creationId xmlns:a16="http://schemas.microsoft.com/office/drawing/2014/main" id="{8A4EFD67-31CA-4CBF-9830-91674CC141E1}"/>
              </a:ext>
            </a:extLst>
          </p:cNvPr>
          <p:cNvSpPr>
            <a:spLocks noGrp="1"/>
          </p:cNvSpPr>
          <p:nvPr>
            <p:ph type="body" sz="quarter" idx="16" hasCustomPrompt="1"/>
          </p:nvPr>
        </p:nvSpPr>
        <p:spPr>
          <a:xfrm>
            <a:off x="264418" y="1171255"/>
            <a:ext cx="9406133" cy="617822"/>
          </a:xfrm>
          <a:prstGeom prst="rect">
            <a:avLst/>
          </a:prstGeom>
        </p:spPr>
        <p:txBody>
          <a:bodyPr numCol="1" spcCol="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Picture 8">
            <a:extLst>
              <a:ext uri="{FF2B5EF4-FFF2-40B4-BE49-F238E27FC236}">
                <a16:creationId xmlns:a16="http://schemas.microsoft.com/office/drawing/2014/main" id="{33F1DE88-4F5C-46DF-989C-FDC1DE12C3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pic>
        <p:nvPicPr>
          <p:cNvPr id="10" name="Google Shape;113;p4">
            <a:extLst>
              <a:ext uri="{FF2B5EF4-FFF2-40B4-BE49-F238E27FC236}">
                <a16:creationId xmlns:a16="http://schemas.microsoft.com/office/drawing/2014/main" id="{38A8813D-3C72-4C65-AA3E-E808017EDF3D}"/>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8" name="Google Shape;97;p3">
            <a:extLst>
              <a:ext uri="{FF2B5EF4-FFF2-40B4-BE49-F238E27FC236}">
                <a16:creationId xmlns:a16="http://schemas.microsoft.com/office/drawing/2014/main" id="{70E7A1BE-E20C-43CE-B035-0F820CA7B48B}"/>
              </a:ext>
            </a:extLst>
          </p:cNvPr>
          <p:cNvSpPr/>
          <p:nvPr userDrawn="1"/>
        </p:nvSpPr>
        <p:spPr>
          <a:xfrm>
            <a:off x="264418" y="1964837"/>
            <a:ext cx="4554162" cy="1296000"/>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2" name="Text Placeholder 15">
            <a:extLst>
              <a:ext uri="{FF2B5EF4-FFF2-40B4-BE49-F238E27FC236}">
                <a16:creationId xmlns:a16="http://schemas.microsoft.com/office/drawing/2014/main" id="{B00F015E-FB83-4A3C-9F9C-5BA04CBD64A6}"/>
              </a:ext>
            </a:extLst>
          </p:cNvPr>
          <p:cNvSpPr>
            <a:spLocks noGrp="1"/>
          </p:cNvSpPr>
          <p:nvPr>
            <p:ph type="body" sz="quarter" idx="13" hasCustomPrompt="1"/>
          </p:nvPr>
        </p:nvSpPr>
        <p:spPr>
          <a:xfrm>
            <a:off x="421419" y="2170476"/>
            <a:ext cx="3123166" cy="252316"/>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HUMAN DIGNITY</a:t>
            </a:r>
          </a:p>
        </p:txBody>
      </p:sp>
      <p:sp>
        <p:nvSpPr>
          <p:cNvPr id="13" name="Text Placeholder 15">
            <a:extLst>
              <a:ext uri="{FF2B5EF4-FFF2-40B4-BE49-F238E27FC236}">
                <a16:creationId xmlns:a16="http://schemas.microsoft.com/office/drawing/2014/main" id="{C2BAA955-E6B7-4196-8E0F-29E8A0641DF0}"/>
              </a:ext>
            </a:extLst>
          </p:cNvPr>
          <p:cNvSpPr>
            <a:spLocks noGrp="1"/>
          </p:cNvSpPr>
          <p:nvPr>
            <p:ph type="body" sz="quarter" idx="14" hasCustomPrompt="1"/>
          </p:nvPr>
        </p:nvSpPr>
        <p:spPr>
          <a:xfrm>
            <a:off x="421419" y="2429486"/>
            <a:ext cx="3123166" cy="576233"/>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every human being is created in the image and likeness of God and therefore has inherent dignity that should always be safeguarded.</a:t>
            </a:r>
          </a:p>
        </p:txBody>
      </p:sp>
      <p:sp>
        <p:nvSpPr>
          <p:cNvPr id="18" name="Google Shape;97;p3">
            <a:extLst>
              <a:ext uri="{FF2B5EF4-FFF2-40B4-BE49-F238E27FC236}">
                <a16:creationId xmlns:a16="http://schemas.microsoft.com/office/drawing/2014/main" id="{BCE836FA-3DD9-45A4-BDB6-80F32165C064}"/>
              </a:ext>
            </a:extLst>
          </p:cNvPr>
          <p:cNvSpPr/>
          <p:nvPr userDrawn="1"/>
        </p:nvSpPr>
        <p:spPr>
          <a:xfrm>
            <a:off x="5039947" y="1964837"/>
            <a:ext cx="4554162" cy="1296000"/>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9" name="Text Placeholder 15">
            <a:extLst>
              <a:ext uri="{FF2B5EF4-FFF2-40B4-BE49-F238E27FC236}">
                <a16:creationId xmlns:a16="http://schemas.microsoft.com/office/drawing/2014/main" id="{56B98061-B5F1-4F38-AA09-EF3E782526F3}"/>
              </a:ext>
            </a:extLst>
          </p:cNvPr>
          <p:cNvSpPr>
            <a:spLocks noGrp="1"/>
          </p:cNvSpPr>
          <p:nvPr>
            <p:ph type="body" sz="quarter" idx="19" hasCustomPrompt="1"/>
          </p:nvPr>
        </p:nvSpPr>
        <p:spPr>
          <a:xfrm>
            <a:off x="5192202" y="2174602"/>
            <a:ext cx="3127912" cy="24819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SUBSIDIARITY AND PARTICIPATION</a:t>
            </a:r>
          </a:p>
        </p:txBody>
      </p:sp>
      <p:sp>
        <p:nvSpPr>
          <p:cNvPr id="20" name="Text Placeholder 15">
            <a:extLst>
              <a:ext uri="{FF2B5EF4-FFF2-40B4-BE49-F238E27FC236}">
                <a16:creationId xmlns:a16="http://schemas.microsoft.com/office/drawing/2014/main" id="{F827339C-F4B7-49EE-9F30-41100153369E}"/>
              </a:ext>
            </a:extLst>
          </p:cNvPr>
          <p:cNvSpPr>
            <a:spLocks noGrp="1"/>
          </p:cNvSpPr>
          <p:nvPr>
            <p:ph type="body" sz="quarter" idx="20" hasCustomPrompt="1"/>
          </p:nvPr>
        </p:nvSpPr>
        <p:spPr>
          <a:xfrm>
            <a:off x="5192202" y="2434971"/>
            <a:ext cx="3127912" cy="58017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all people have the right to participate in decisions that affect their lives. Subsidiarity requires that decisions are made by people closest and most affected by the issues and concerns of the community.</a:t>
            </a:r>
          </a:p>
        </p:txBody>
      </p:sp>
      <p:sp>
        <p:nvSpPr>
          <p:cNvPr id="22" name="Google Shape;97;p3">
            <a:extLst>
              <a:ext uri="{FF2B5EF4-FFF2-40B4-BE49-F238E27FC236}">
                <a16:creationId xmlns:a16="http://schemas.microsoft.com/office/drawing/2014/main" id="{2330B80D-BEAC-4E85-BD13-F44C18DD9521}"/>
              </a:ext>
            </a:extLst>
          </p:cNvPr>
          <p:cNvSpPr/>
          <p:nvPr userDrawn="1"/>
        </p:nvSpPr>
        <p:spPr>
          <a:xfrm>
            <a:off x="264418" y="3405649"/>
            <a:ext cx="4554162" cy="1296000"/>
          </a:xfrm>
          <a:prstGeom prst="roundRect">
            <a:avLst/>
          </a:prstGeom>
          <a:noFill/>
          <a:ln w="31750">
            <a:solidFill>
              <a:srgbClr val="FED60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3" name="Text Placeholder 15">
            <a:extLst>
              <a:ext uri="{FF2B5EF4-FFF2-40B4-BE49-F238E27FC236}">
                <a16:creationId xmlns:a16="http://schemas.microsoft.com/office/drawing/2014/main" id="{7AA053CD-CF09-4EF0-A527-6D933DC87EC5}"/>
              </a:ext>
            </a:extLst>
          </p:cNvPr>
          <p:cNvSpPr>
            <a:spLocks noGrp="1"/>
          </p:cNvSpPr>
          <p:nvPr>
            <p:ph type="body" sz="quarter" idx="22" hasCustomPrompt="1"/>
          </p:nvPr>
        </p:nvSpPr>
        <p:spPr>
          <a:xfrm>
            <a:off x="1530466" y="3609918"/>
            <a:ext cx="3058800"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SOLIDARITY</a:t>
            </a:r>
          </a:p>
        </p:txBody>
      </p:sp>
      <p:sp>
        <p:nvSpPr>
          <p:cNvPr id="24" name="Text Placeholder 15">
            <a:extLst>
              <a:ext uri="{FF2B5EF4-FFF2-40B4-BE49-F238E27FC236}">
                <a16:creationId xmlns:a16="http://schemas.microsoft.com/office/drawing/2014/main" id="{C393B967-6314-4CFB-8282-A96D5111FADE}"/>
              </a:ext>
            </a:extLst>
          </p:cNvPr>
          <p:cNvSpPr>
            <a:spLocks noGrp="1"/>
          </p:cNvSpPr>
          <p:nvPr>
            <p:ph type="body" sz="quarter" idx="23" hasCustomPrompt="1"/>
          </p:nvPr>
        </p:nvSpPr>
        <p:spPr>
          <a:xfrm>
            <a:off x="1530466" y="3886894"/>
            <a:ext cx="3058800" cy="639390"/>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we are part of one human family and have a responsibility to help each person achieve their full potential.</a:t>
            </a:r>
          </a:p>
        </p:txBody>
      </p:sp>
      <p:sp>
        <p:nvSpPr>
          <p:cNvPr id="26" name="Google Shape;97;p3">
            <a:extLst>
              <a:ext uri="{FF2B5EF4-FFF2-40B4-BE49-F238E27FC236}">
                <a16:creationId xmlns:a16="http://schemas.microsoft.com/office/drawing/2014/main" id="{4E0A23F4-59AF-4C1A-AC89-8405F75A4BA5}"/>
              </a:ext>
            </a:extLst>
          </p:cNvPr>
          <p:cNvSpPr/>
          <p:nvPr userDrawn="1"/>
        </p:nvSpPr>
        <p:spPr>
          <a:xfrm>
            <a:off x="5039947" y="3405649"/>
            <a:ext cx="4554162" cy="1296000"/>
          </a:xfrm>
          <a:prstGeom prst="roundRect">
            <a:avLst/>
          </a:prstGeom>
          <a:noFill/>
          <a:ln w="31750">
            <a:solidFill>
              <a:srgbClr val="FED60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7" name="Text Placeholder 15">
            <a:extLst>
              <a:ext uri="{FF2B5EF4-FFF2-40B4-BE49-F238E27FC236}">
                <a16:creationId xmlns:a16="http://schemas.microsoft.com/office/drawing/2014/main" id="{2E0C623D-71E1-4656-BB7F-263EC521C424}"/>
              </a:ext>
            </a:extLst>
          </p:cNvPr>
          <p:cNvSpPr>
            <a:spLocks noGrp="1"/>
          </p:cNvSpPr>
          <p:nvPr>
            <p:ph type="body" sz="quarter" idx="25" hasCustomPrompt="1"/>
          </p:nvPr>
        </p:nvSpPr>
        <p:spPr>
          <a:xfrm>
            <a:off x="6321977" y="3610420"/>
            <a:ext cx="3058800"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THE COMMON GOOD</a:t>
            </a:r>
          </a:p>
        </p:txBody>
      </p:sp>
      <p:sp>
        <p:nvSpPr>
          <p:cNvPr id="28" name="Text Placeholder 15">
            <a:extLst>
              <a:ext uri="{FF2B5EF4-FFF2-40B4-BE49-F238E27FC236}">
                <a16:creationId xmlns:a16="http://schemas.microsoft.com/office/drawing/2014/main" id="{8BC2B16C-253B-4C7D-9643-3DA7B705409E}"/>
              </a:ext>
            </a:extLst>
          </p:cNvPr>
          <p:cNvSpPr>
            <a:spLocks noGrp="1"/>
          </p:cNvSpPr>
          <p:nvPr>
            <p:ph type="body" sz="quarter" idx="26" hasCustomPrompt="1"/>
          </p:nvPr>
        </p:nvSpPr>
        <p:spPr>
          <a:xfrm>
            <a:off x="6321977" y="3887390"/>
            <a:ext cx="3058800" cy="639390"/>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the good of each human person is intimately related to the good of the whole community. We are all responsible for each other.</a:t>
            </a:r>
          </a:p>
        </p:txBody>
      </p:sp>
      <p:sp>
        <p:nvSpPr>
          <p:cNvPr id="38" name="Google Shape;97;p3">
            <a:extLst>
              <a:ext uri="{FF2B5EF4-FFF2-40B4-BE49-F238E27FC236}">
                <a16:creationId xmlns:a16="http://schemas.microsoft.com/office/drawing/2014/main" id="{DCE67E52-E4BC-4CE4-8DD2-53B07F9BF353}"/>
              </a:ext>
            </a:extLst>
          </p:cNvPr>
          <p:cNvSpPr/>
          <p:nvPr userDrawn="1"/>
        </p:nvSpPr>
        <p:spPr>
          <a:xfrm>
            <a:off x="264420" y="4847306"/>
            <a:ext cx="4554162" cy="1296000"/>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39" name="Text Placeholder 15">
            <a:extLst>
              <a:ext uri="{FF2B5EF4-FFF2-40B4-BE49-F238E27FC236}">
                <a16:creationId xmlns:a16="http://schemas.microsoft.com/office/drawing/2014/main" id="{E7318AAB-D62F-4000-A5F4-3A0A488F066E}"/>
              </a:ext>
            </a:extLst>
          </p:cNvPr>
          <p:cNvSpPr>
            <a:spLocks noGrp="1"/>
          </p:cNvSpPr>
          <p:nvPr>
            <p:ph type="body" sz="quarter" idx="28" hasCustomPrompt="1"/>
          </p:nvPr>
        </p:nvSpPr>
        <p:spPr>
          <a:xfrm>
            <a:off x="421419" y="5059318"/>
            <a:ext cx="3123168"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PREFENTIAL OPTION FOR THE POOR</a:t>
            </a:r>
          </a:p>
        </p:txBody>
      </p:sp>
      <p:sp>
        <p:nvSpPr>
          <p:cNvPr id="40" name="Text Placeholder 15">
            <a:extLst>
              <a:ext uri="{FF2B5EF4-FFF2-40B4-BE49-F238E27FC236}">
                <a16:creationId xmlns:a16="http://schemas.microsoft.com/office/drawing/2014/main" id="{C1E4989D-7723-4AA3-99F1-B2A912338E4E}"/>
              </a:ext>
            </a:extLst>
          </p:cNvPr>
          <p:cNvSpPr>
            <a:spLocks noGrp="1"/>
          </p:cNvSpPr>
          <p:nvPr>
            <p:ph type="body" sz="quarter" idx="29" hasCustomPrompt="1"/>
          </p:nvPr>
        </p:nvSpPr>
        <p:spPr>
          <a:xfrm>
            <a:off x="421419" y="5326867"/>
            <a:ext cx="3123168" cy="63611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in prioritising the women, men and children most vulnerable to extreme poverty and injustice.</a:t>
            </a:r>
          </a:p>
        </p:txBody>
      </p:sp>
      <p:sp>
        <p:nvSpPr>
          <p:cNvPr id="42" name="Google Shape;97;p3">
            <a:extLst>
              <a:ext uri="{FF2B5EF4-FFF2-40B4-BE49-F238E27FC236}">
                <a16:creationId xmlns:a16="http://schemas.microsoft.com/office/drawing/2014/main" id="{452BE98C-DC61-498B-8FBA-6E874ABD0570}"/>
              </a:ext>
            </a:extLst>
          </p:cNvPr>
          <p:cNvSpPr/>
          <p:nvPr userDrawn="1"/>
        </p:nvSpPr>
        <p:spPr>
          <a:xfrm>
            <a:off x="5039949" y="4847306"/>
            <a:ext cx="4554162" cy="1296000"/>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43" name="Text Placeholder 15">
            <a:extLst>
              <a:ext uri="{FF2B5EF4-FFF2-40B4-BE49-F238E27FC236}">
                <a16:creationId xmlns:a16="http://schemas.microsoft.com/office/drawing/2014/main" id="{1E4B3919-765A-42B5-B32C-EDD0B760B1C0}"/>
              </a:ext>
            </a:extLst>
          </p:cNvPr>
          <p:cNvSpPr>
            <a:spLocks noGrp="1"/>
          </p:cNvSpPr>
          <p:nvPr>
            <p:ph type="body" sz="quarter" idx="31" hasCustomPrompt="1"/>
          </p:nvPr>
        </p:nvSpPr>
        <p:spPr>
          <a:xfrm>
            <a:off x="5192202" y="5059321"/>
            <a:ext cx="3127914"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CARE FOR OUR COMMON HOME</a:t>
            </a:r>
          </a:p>
        </p:txBody>
      </p:sp>
      <p:sp>
        <p:nvSpPr>
          <p:cNvPr id="44" name="Text Placeholder 15">
            <a:extLst>
              <a:ext uri="{FF2B5EF4-FFF2-40B4-BE49-F238E27FC236}">
                <a16:creationId xmlns:a16="http://schemas.microsoft.com/office/drawing/2014/main" id="{862B2F27-6455-47F2-9338-CE886E553B12}"/>
              </a:ext>
            </a:extLst>
          </p:cNvPr>
          <p:cNvSpPr>
            <a:spLocks noGrp="1"/>
          </p:cNvSpPr>
          <p:nvPr>
            <p:ph type="body" sz="quarter" idx="32" hasCustomPrompt="1"/>
          </p:nvPr>
        </p:nvSpPr>
        <p:spPr>
          <a:xfrm>
            <a:off x="5192202" y="5326867"/>
            <a:ext cx="3127914" cy="63611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that care for our common home is vital for the common good of all people. We believe a true ecological approach is a social approach. We are to be protectors of creation and of one another.</a:t>
            </a:r>
          </a:p>
        </p:txBody>
      </p:sp>
      <p:sp>
        <p:nvSpPr>
          <p:cNvPr id="53" name="Text Placeholder 15">
            <a:extLst>
              <a:ext uri="{FF2B5EF4-FFF2-40B4-BE49-F238E27FC236}">
                <a16:creationId xmlns:a16="http://schemas.microsoft.com/office/drawing/2014/main" id="{075F2935-AD1C-4CD5-B83A-1EDDA531BF0E}"/>
              </a:ext>
            </a:extLst>
          </p:cNvPr>
          <p:cNvSpPr>
            <a:spLocks noGrp="1"/>
          </p:cNvSpPr>
          <p:nvPr>
            <p:ph type="body" sz="quarter" idx="33" hasCustomPrompt="1"/>
          </p:nvPr>
        </p:nvSpPr>
        <p:spPr>
          <a:xfrm>
            <a:off x="264420" y="6354373"/>
            <a:ext cx="7835829" cy="230763"/>
          </a:xfrm>
          <a:prstGeom prst="rect">
            <a:avLst/>
          </a:prstGeom>
        </p:spPr>
        <p:txBody>
          <a:bodyPr numCol="1" spcCol="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3642230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Story p. 1of2 Photo and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889837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3" name="Text Placeholder 15">
            <a:extLst>
              <a:ext uri="{FF2B5EF4-FFF2-40B4-BE49-F238E27FC236}">
                <a16:creationId xmlns:a16="http://schemas.microsoft.com/office/drawing/2014/main" id="{C694CADF-0088-4108-813C-74B4FFCB43BE}"/>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8" name="Picture Placeholder 27">
            <a:extLst>
              <a:ext uri="{FF2B5EF4-FFF2-40B4-BE49-F238E27FC236}">
                <a16:creationId xmlns:a16="http://schemas.microsoft.com/office/drawing/2014/main" id="{39410532-A5A8-4AA1-9845-75A433259206}"/>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5" name="Picture Placeholder 27">
            <a:extLst>
              <a:ext uri="{FF2B5EF4-FFF2-40B4-BE49-F238E27FC236}">
                <a16:creationId xmlns:a16="http://schemas.microsoft.com/office/drawing/2014/main" id="{C7456824-7BBD-4879-94E5-B42E591EC469}"/>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6" name="Picture Placeholder 27">
            <a:extLst>
              <a:ext uri="{FF2B5EF4-FFF2-40B4-BE49-F238E27FC236}">
                <a16:creationId xmlns:a16="http://schemas.microsoft.com/office/drawing/2014/main" id="{66F05AA1-3962-4AFA-8803-2518193E75A0}"/>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1" name="Picture 20">
            <a:extLst>
              <a:ext uri="{FF2B5EF4-FFF2-40B4-BE49-F238E27FC236}">
                <a16:creationId xmlns:a16="http://schemas.microsoft.com/office/drawing/2014/main" id="{2090C726-8683-49C6-92FD-2F876EDC8D0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2174314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0721C617-C8A3-1C43-9A63-2390B6F2382B}"/>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2" name="Text Placeholder 4">
            <a:extLst>
              <a:ext uri="{FF2B5EF4-FFF2-40B4-BE49-F238E27FC236}">
                <a16:creationId xmlns:a16="http://schemas.microsoft.com/office/drawing/2014/main" id="{4734E8D5-7CF4-BB4E-AAA0-37D530FD2971}"/>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4022501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537413CE-3211-4F87-82FF-1927C2B03F92}"/>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
        <p:nvSpPr>
          <p:cNvPr id="10" name="Text Placeholder 2">
            <a:extLst>
              <a:ext uri="{FF2B5EF4-FFF2-40B4-BE49-F238E27FC236}">
                <a16:creationId xmlns:a16="http://schemas.microsoft.com/office/drawing/2014/main" id="{46D5E6E1-7704-4D24-A192-707374E18F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4" name="Text Placeholder 4">
            <a:extLst>
              <a:ext uri="{FF2B5EF4-FFF2-40B4-BE49-F238E27FC236}">
                <a16:creationId xmlns:a16="http://schemas.microsoft.com/office/drawing/2014/main" id="{0B239FBC-284D-45D0-AABE-16CE9C5A19D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408751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2"/>
            <a:ext cx="2744324" cy="539900"/>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00A8D826-9BF8-48D8-BB63-10900A67E2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Tree>
    <p:extLst>
      <p:ext uri="{BB962C8B-B14F-4D97-AF65-F5344CB8AC3E}">
        <p14:creationId xmlns:p14="http://schemas.microsoft.com/office/powerpoint/2010/main" val="3522755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ED04F51E-4135-4F34-9108-5121C157C429}"/>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0" name="Picture Placeholder 27">
            <a:extLst>
              <a:ext uri="{FF2B5EF4-FFF2-40B4-BE49-F238E27FC236}">
                <a16:creationId xmlns:a16="http://schemas.microsoft.com/office/drawing/2014/main" id="{BE7786A0-BCC0-41E1-BBA1-71699F5F3C6A}"/>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1" name="Picture Placeholder 27">
            <a:extLst>
              <a:ext uri="{FF2B5EF4-FFF2-40B4-BE49-F238E27FC236}">
                <a16:creationId xmlns:a16="http://schemas.microsoft.com/office/drawing/2014/main" id="{84817225-1E25-491B-8E11-2996842EC345}"/>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5" name="Picture Placeholder 27">
            <a:extLst>
              <a:ext uri="{FF2B5EF4-FFF2-40B4-BE49-F238E27FC236}">
                <a16:creationId xmlns:a16="http://schemas.microsoft.com/office/drawing/2014/main" id="{958B393D-E0F6-4BAD-A23B-4CCB8D88F1B8}"/>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99793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reserve="1" userDrawn="1">
  <p:cSld name="Cover Page">
    <p:bg>
      <p:bgPr>
        <a:solidFill>
          <a:srgbClr val="E95057"/>
        </a:solidFill>
        <a:effectLst/>
      </p:bgPr>
    </p:bg>
    <p:spTree>
      <p:nvGrpSpPr>
        <p:cNvPr id="1" name="Shape 45"/>
        <p:cNvGrpSpPr/>
        <p:nvPr/>
      </p:nvGrpSpPr>
      <p:grpSpPr>
        <a:xfrm>
          <a:off x="0" y="0"/>
          <a:ext cx="0" cy="0"/>
          <a:chOff x="0" y="0"/>
          <a:chExt cx="0" cy="0"/>
        </a:xfrm>
      </p:grpSpPr>
      <p:grpSp>
        <p:nvGrpSpPr>
          <p:cNvPr id="14" name="Group 13">
            <a:extLst>
              <a:ext uri="{FF2B5EF4-FFF2-40B4-BE49-F238E27FC236}">
                <a16:creationId xmlns:a16="http://schemas.microsoft.com/office/drawing/2014/main" id="{AE9D454D-9582-4F50-BAC8-E7C218A01CA4}"/>
              </a:ext>
            </a:extLst>
          </p:cNvPr>
          <p:cNvGrpSpPr/>
          <p:nvPr userDrawn="1"/>
        </p:nvGrpSpPr>
        <p:grpSpPr>
          <a:xfrm>
            <a:off x="936978" y="6006525"/>
            <a:ext cx="5706920" cy="649008"/>
            <a:chOff x="1215069" y="6033785"/>
            <a:chExt cx="5706920" cy="649008"/>
          </a:xfrm>
        </p:grpSpPr>
        <p:grpSp>
          <p:nvGrpSpPr>
            <p:cNvPr id="2" name="Group 1">
              <a:extLst>
                <a:ext uri="{FF2B5EF4-FFF2-40B4-BE49-F238E27FC236}">
                  <a16:creationId xmlns:a16="http://schemas.microsoft.com/office/drawing/2014/main" id="{3DD40E3C-1B03-4C22-861B-2CA359CC02CC}"/>
                </a:ext>
              </a:extLst>
            </p:cNvPr>
            <p:cNvGrpSpPr/>
            <p:nvPr userDrawn="1"/>
          </p:nvGrpSpPr>
          <p:grpSpPr>
            <a:xfrm>
              <a:off x="1215069" y="6033785"/>
              <a:ext cx="2058595" cy="638734"/>
              <a:chOff x="658888" y="6033785"/>
              <a:chExt cx="2058595" cy="638734"/>
            </a:xfrm>
          </p:grpSpPr>
          <p:pic>
            <p:nvPicPr>
              <p:cNvPr id="5" name="Picture 4">
                <a:extLst>
                  <a:ext uri="{FF2B5EF4-FFF2-40B4-BE49-F238E27FC236}">
                    <a16:creationId xmlns:a16="http://schemas.microsoft.com/office/drawing/2014/main" id="{0127E99E-2F18-4FCE-9715-E220645F54C9}"/>
                  </a:ext>
                </a:extLst>
              </p:cNvPr>
              <p:cNvPicPr>
                <a:picLocks noChangeAspect="1"/>
              </p:cNvPicPr>
              <p:nvPr userDrawn="1"/>
            </p:nvPicPr>
            <p:blipFill>
              <a:blip r:embed="rId2"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58888" y="6033785"/>
                <a:ext cx="612000" cy="638734"/>
              </a:xfrm>
              <a:prstGeom prst="rect">
                <a:avLst/>
              </a:prstGeom>
            </p:spPr>
          </p:pic>
          <p:sp>
            <p:nvSpPr>
              <p:cNvPr id="10" name="TextBox 9">
                <a:extLst>
                  <a:ext uri="{FF2B5EF4-FFF2-40B4-BE49-F238E27FC236}">
                    <a16:creationId xmlns:a16="http://schemas.microsoft.com/office/drawing/2014/main" id="{542600B8-3F94-4F43-8F1F-95B8CB1412D8}"/>
                  </a:ext>
                </a:extLst>
              </p:cNvPr>
              <p:cNvSpPr txBox="1"/>
              <p:nvPr userDrawn="1"/>
            </p:nvSpPr>
            <p:spPr>
              <a:xfrm>
                <a:off x="1122823" y="6246101"/>
                <a:ext cx="1594660"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lent.caritas.org.au</a:t>
                </a:r>
                <a:endParaRPr lang="en-AU" sz="1200" b="1">
                  <a:solidFill>
                    <a:schemeClr val="bg1"/>
                  </a:solidFill>
                  <a:latin typeface="Roboto" pitchFamily="2" charset="0"/>
                  <a:ea typeface="Roboto" pitchFamily="2" charset="0"/>
                  <a:cs typeface="Arial" panose="020B0604020202020204" pitchFamily="34" charset="0"/>
                </a:endParaRPr>
              </a:p>
            </p:txBody>
          </p:sp>
        </p:grpSp>
        <p:grpSp>
          <p:nvGrpSpPr>
            <p:cNvPr id="11" name="Group 10">
              <a:extLst>
                <a:ext uri="{FF2B5EF4-FFF2-40B4-BE49-F238E27FC236}">
                  <a16:creationId xmlns:a16="http://schemas.microsoft.com/office/drawing/2014/main" id="{EA5F72E2-E1F7-41C3-8DF9-440C15C62C67}"/>
                </a:ext>
              </a:extLst>
            </p:cNvPr>
            <p:cNvGrpSpPr/>
            <p:nvPr userDrawn="1"/>
          </p:nvGrpSpPr>
          <p:grpSpPr>
            <a:xfrm>
              <a:off x="3047176" y="6044059"/>
              <a:ext cx="1729872" cy="638734"/>
              <a:chOff x="3047176" y="6044059"/>
              <a:chExt cx="1729872" cy="638734"/>
            </a:xfrm>
          </p:grpSpPr>
          <p:pic>
            <p:nvPicPr>
              <p:cNvPr id="7" name="Picture 6">
                <a:extLst>
                  <a:ext uri="{FF2B5EF4-FFF2-40B4-BE49-F238E27FC236}">
                    <a16:creationId xmlns:a16="http://schemas.microsoft.com/office/drawing/2014/main" id="{AA350B57-7531-4601-9B25-550D74ECABE8}"/>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3047176" y="6044059"/>
                <a:ext cx="612000" cy="638734"/>
              </a:xfrm>
              <a:prstGeom prst="rect">
                <a:avLst/>
              </a:prstGeom>
            </p:spPr>
          </p:pic>
          <p:sp>
            <p:nvSpPr>
              <p:cNvPr id="12" name="TextBox 11">
                <a:extLst>
                  <a:ext uri="{FF2B5EF4-FFF2-40B4-BE49-F238E27FC236}">
                    <a16:creationId xmlns:a16="http://schemas.microsoft.com/office/drawing/2014/main" id="{F4DB151E-1B11-421C-8F53-6572D0314B5F}"/>
                  </a:ext>
                </a:extLst>
              </p:cNvPr>
              <p:cNvSpPr txBox="1"/>
              <p:nvPr userDrawn="1"/>
            </p:nvSpPr>
            <p:spPr>
              <a:xfrm>
                <a:off x="3506319" y="6253906"/>
                <a:ext cx="1270729"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1800 024 413  </a:t>
                </a:r>
                <a:endParaRPr lang="en-AU" sz="1200" b="1">
                  <a:solidFill>
                    <a:schemeClr val="bg1"/>
                  </a:solidFill>
                  <a:latin typeface="Roboto" pitchFamily="2" charset="0"/>
                  <a:ea typeface="Roboto" pitchFamily="2" charset="0"/>
                  <a:cs typeface="Arial" panose="020B0604020202020204" pitchFamily="34" charset="0"/>
                </a:endParaRPr>
              </a:p>
            </p:txBody>
          </p:sp>
        </p:grpSp>
        <p:grpSp>
          <p:nvGrpSpPr>
            <p:cNvPr id="6" name="Group 5">
              <a:extLst>
                <a:ext uri="{FF2B5EF4-FFF2-40B4-BE49-F238E27FC236}">
                  <a16:creationId xmlns:a16="http://schemas.microsoft.com/office/drawing/2014/main" id="{250D2BF8-83C7-4A29-8675-DE87B9651917}"/>
                </a:ext>
              </a:extLst>
            </p:cNvPr>
            <p:cNvGrpSpPr/>
            <p:nvPr userDrawn="1"/>
          </p:nvGrpSpPr>
          <p:grpSpPr>
            <a:xfrm>
              <a:off x="4513736" y="6035127"/>
              <a:ext cx="2408253" cy="636050"/>
              <a:chOff x="4513736" y="6035127"/>
              <a:chExt cx="2408253" cy="636050"/>
            </a:xfrm>
          </p:grpSpPr>
          <p:pic>
            <p:nvPicPr>
              <p:cNvPr id="9" name="Picture 8">
                <a:extLst>
                  <a:ext uri="{FF2B5EF4-FFF2-40B4-BE49-F238E27FC236}">
                    <a16:creationId xmlns:a16="http://schemas.microsoft.com/office/drawing/2014/main" id="{7D501989-5D55-4446-B6AD-D6242B34071C}"/>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513736" y="6035127"/>
                <a:ext cx="612000" cy="636050"/>
              </a:xfrm>
              <a:prstGeom prst="rect">
                <a:avLst/>
              </a:prstGeom>
            </p:spPr>
          </p:pic>
          <p:sp>
            <p:nvSpPr>
              <p:cNvPr id="13" name="TextBox 12">
                <a:extLst>
                  <a:ext uri="{FF2B5EF4-FFF2-40B4-BE49-F238E27FC236}">
                    <a16:creationId xmlns:a16="http://schemas.microsoft.com/office/drawing/2014/main" id="{21D5EFE5-604C-48CF-B59E-9004831BF9CB}"/>
                  </a:ext>
                </a:extLst>
              </p:cNvPr>
              <p:cNvSpPr txBox="1"/>
              <p:nvPr userDrawn="1"/>
            </p:nvSpPr>
            <p:spPr>
              <a:xfrm>
                <a:off x="4998915" y="6243181"/>
                <a:ext cx="1923074"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a:t>
                </a:r>
                <a:r>
                  <a:rPr lang="en-US" sz="1200" b="1" err="1">
                    <a:solidFill>
                      <a:schemeClr val="bg1"/>
                    </a:solidFill>
                    <a:latin typeface="Roboto" pitchFamily="2" charset="0"/>
                    <a:ea typeface="Roboto" pitchFamily="2" charset="0"/>
                    <a:cs typeface="Arial" panose="020B0604020202020204" pitchFamily="34" charset="0"/>
                  </a:rPr>
                  <a:t>projectcompassion</a:t>
                </a:r>
                <a:r>
                  <a:rPr lang="en-US" sz="1200" b="1">
                    <a:solidFill>
                      <a:schemeClr val="bg1"/>
                    </a:solidFill>
                    <a:latin typeface="Roboto" pitchFamily="2" charset="0"/>
                    <a:ea typeface="Roboto" pitchFamily="2" charset="0"/>
                    <a:cs typeface="Arial" panose="020B0604020202020204" pitchFamily="34" charset="0"/>
                  </a:rPr>
                  <a:t>  </a:t>
                </a:r>
                <a:endParaRPr lang="en-AU" sz="1200" b="1">
                  <a:solidFill>
                    <a:schemeClr val="bg1"/>
                  </a:solidFill>
                  <a:latin typeface="Roboto" pitchFamily="2" charset="0"/>
                  <a:ea typeface="Roboto" pitchFamily="2" charset="0"/>
                  <a:cs typeface="Arial" panose="020B0604020202020204" pitchFamily="34" charset="0"/>
                </a:endParaRPr>
              </a:p>
            </p:txBody>
          </p:sp>
        </p:grpSp>
      </p:grpSp>
      <p:grpSp>
        <p:nvGrpSpPr>
          <p:cNvPr id="26" name="Group 25">
            <a:extLst>
              <a:ext uri="{FF2B5EF4-FFF2-40B4-BE49-F238E27FC236}">
                <a16:creationId xmlns:a16="http://schemas.microsoft.com/office/drawing/2014/main" id="{923A564D-5CE9-4EB3-AE95-376E1F95455F}"/>
              </a:ext>
            </a:extLst>
          </p:cNvPr>
          <p:cNvGrpSpPr/>
          <p:nvPr userDrawn="1"/>
        </p:nvGrpSpPr>
        <p:grpSpPr>
          <a:xfrm>
            <a:off x="688441" y="3750269"/>
            <a:ext cx="6203995" cy="2059710"/>
            <a:chOff x="-706905" y="3506110"/>
            <a:chExt cx="9327804" cy="2114445"/>
          </a:xfrm>
        </p:grpSpPr>
        <p:pic>
          <p:nvPicPr>
            <p:cNvPr id="25" name="Google Shape;172;p8">
              <a:extLst>
                <a:ext uri="{FF2B5EF4-FFF2-40B4-BE49-F238E27FC236}">
                  <a16:creationId xmlns:a16="http://schemas.microsoft.com/office/drawing/2014/main" id="{965BD70C-6463-4764-9901-8E79337A5EEA}"/>
                </a:ext>
              </a:extLst>
            </p:cNvPr>
            <p:cNvPicPr preferRelativeResize="0"/>
            <p:nvPr userDrawn="1"/>
          </p:nvPicPr>
          <p:blipFill rotWithShape="1">
            <a:blip r:embed="rId5">
              <a:alphaModFix/>
              <a:biLevel thresh="25000"/>
            </a:blip>
            <a:srcRect/>
            <a:stretch/>
          </p:blipFill>
          <p:spPr>
            <a:xfrm>
              <a:off x="-706905" y="3506110"/>
              <a:ext cx="9327804" cy="2114445"/>
            </a:xfrm>
            <a:prstGeom prst="rect">
              <a:avLst/>
            </a:prstGeom>
            <a:noFill/>
            <a:ln>
              <a:noFill/>
            </a:ln>
          </p:spPr>
        </p:pic>
        <p:sp>
          <p:nvSpPr>
            <p:cNvPr id="19" name="TextBox 18">
              <a:extLst>
                <a:ext uri="{FF2B5EF4-FFF2-40B4-BE49-F238E27FC236}">
                  <a16:creationId xmlns:a16="http://schemas.microsoft.com/office/drawing/2014/main" id="{1DC37273-41F1-42B7-85DE-213ABC9A2AD5}"/>
                </a:ext>
              </a:extLst>
            </p:cNvPr>
            <p:cNvSpPr txBox="1"/>
            <p:nvPr userDrawn="1"/>
          </p:nvSpPr>
          <p:spPr>
            <a:xfrm>
              <a:off x="-283253" y="4506926"/>
              <a:ext cx="8487763" cy="647709"/>
            </a:xfrm>
            <a:prstGeom prst="rect">
              <a:avLst/>
            </a:prstGeom>
            <a:noFill/>
          </p:spPr>
          <p:txBody>
            <a:bodyPr wrap="square" rtlCol="0">
              <a:spAutoFit/>
            </a:bodyPr>
            <a:lstStyle/>
            <a:p>
              <a:pPr algn="ctr"/>
              <a:r>
                <a:rPr lang="en-US" sz="3500" b="1">
                  <a:solidFill>
                    <a:srgbClr val="31BEF0"/>
                  </a:solidFill>
                  <a:latin typeface="Roboto" pitchFamily="2" charset="0"/>
                  <a:ea typeface="Roboto" pitchFamily="2" charset="0"/>
                </a:rPr>
                <a:t>TEACHER HANDBOOK</a:t>
              </a:r>
              <a:endParaRPr lang="en-AU" sz="3500" b="1">
                <a:solidFill>
                  <a:srgbClr val="31BEF0"/>
                </a:solidFill>
                <a:latin typeface="Roboto" pitchFamily="2" charset="0"/>
                <a:ea typeface="Roboto" pitchFamily="2" charset="0"/>
              </a:endParaRPr>
            </a:p>
          </p:txBody>
        </p:sp>
      </p:grpSp>
      <p:sp>
        <p:nvSpPr>
          <p:cNvPr id="27" name="Text Placeholder 4">
            <a:extLst>
              <a:ext uri="{FF2B5EF4-FFF2-40B4-BE49-F238E27FC236}">
                <a16:creationId xmlns:a16="http://schemas.microsoft.com/office/drawing/2014/main" id="{A8E464A9-5377-493D-B76E-89D1CC801162}"/>
              </a:ext>
            </a:extLst>
          </p:cNvPr>
          <p:cNvSpPr>
            <a:spLocks noGrp="1"/>
          </p:cNvSpPr>
          <p:nvPr userDrawn="1">
            <p:ph type="body" sz="quarter" idx="11" hasCustomPrompt="1"/>
          </p:nvPr>
        </p:nvSpPr>
        <p:spPr>
          <a:xfrm>
            <a:off x="1243615" y="4171136"/>
            <a:ext cx="5093646" cy="407035"/>
          </a:xfrm>
          <a:prstGeom prst="rect">
            <a:avLst/>
          </a:prstGeom>
        </p:spPr>
        <p:txBody>
          <a:bodyPr/>
          <a:lstStyle>
            <a:lvl1pPr algn="ctr">
              <a:defRPr sz="2500" b="1">
                <a:solidFill>
                  <a:srgbClr val="31BEF0"/>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a:t>
            </a:r>
          </a:p>
        </p:txBody>
      </p:sp>
      <p:grpSp>
        <p:nvGrpSpPr>
          <p:cNvPr id="4" name="Group 3">
            <a:extLst>
              <a:ext uri="{FF2B5EF4-FFF2-40B4-BE49-F238E27FC236}">
                <a16:creationId xmlns:a16="http://schemas.microsoft.com/office/drawing/2014/main" id="{2585C5DD-AD9D-4B21-BD8F-07B2EE1DCC78}"/>
              </a:ext>
            </a:extLst>
          </p:cNvPr>
          <p:cNvGrpSpPr/>
          <p:nvPr userDrawn="1"/>
        </p:nvGrpSpPr>
        <p:grpSpPr>
          <a:xfrm>
            <a:off x="7583302" y="348342"/>
            <a:ext cx="1890000" cy="6140359"/>
            <a:chOff x="7583302" y="348342"/>
            <a:chExt cx="1890000" cy="6140359"/>
          </a:xfrm>
        </p:grpSpPr>
        <p:sp>
          <p:nvSpPr>
            <p:cNvPr id="20" name="Rectangle: Rounded Corners 19">
              <a:extLst>
                <a:ext uri="{FF2B5EF4-FFF2-40B4-BE49-F238E27FC236}">
                  <a16:creationId xmlns:a16="http://schemas.microsoft.com/office/drawing/2014/main" id="{658CC5EC-290D-4D09-B3A8-29910DE05BF4}"/>
                </a:ext>
              </a:extLst>
            </p:cNvPr>
            <p:cNvSpPr>
              <a:spLocks noChangeAspect="1"/>
            </p:cNvSpPr>
            <p:nvPr userDrawn="1"/>
          </p:nvSpPr>
          <p:spPr>
            <a:xfrm>
              <a:off x="7583302" y="348342"/>
              <a:ext cx="1890000" cy="1081535"/>
            </a:xfrm>
            <a:prstGeom prst="roundRect">
              <a:avLst>
                <a:gd name="adj" fmla="val 13378"/>
              </a:avLst>
            </a:prstGeom>
            <a:blipFill dpi="0" rotWithShape="1">
              <a:blip r:embed="rId6"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1" name="Rectangle: Rounded Corners 20">
              <a:extLst>
                <a:ext uri="{FF2B5EF4-FFF2-40B4-BE49-F238E27FC236}">
                  <a16:creationId xmlns:a16="http://schemas.microsoft.com/office/drawing/2014/main" id="{A251A3EC-4736-41ED-8791-45F1606A13C8}"/>
                </a:ext>
              </a:extLst>
            </p:cNvPr>
            <p:cNvSpPr>
              <a:spLocks noChangeAspect="1"/>
            </p:cNvSpPr>
            <p:nvPr userDrawn="1"/>
          </p:nvSpPr>
          <p:spPr>
            <a:xfrm>
              <a:off x="7583695" y="4143995"/>
              <a:ext cx="1889214" cy="1080000"/>
            </a:xfrm>
            <a:prstGeom prst="roundRect">
              <a:avLst>
                <a:gd name="adj" fmla="val 13378"/>
              </a:avLst>
            </a:prstGeom>
            <a:blipFill>
              <a:blip r:embed="rId7"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2" name="Rectangle: Rounded Corners 21">
              <a:extLst>
                <a:ext uri="{FF2B5EF4-FFF2-40B4-BE49-F238E27FC236}">
                  <a16:creationId xmlns:a16="http://schemas.microsoft.com/office/drawing/2014/main" id="{F2C5B860-C5F9-49E7-9536-D5795A47082A}"/>
                </a:ext>
              </a:extLst>
            </p:cNvPr>
            <p:cNvSpPr>
              <a:spLocks noChangeAspect="1"/>
            </p:cNvSpPr>
            <p:nvPr userDrawn="1"/>
          </p:nvSpPr>
          <p:spPr>
            <a:xfrm>
              <a:off x="7583696" y="5408701"/>
              <a:ext cx="1889213" cy="1080000"/>
            </a:xfrm>
            <a:prstGeom prst="roundRect">
              <a:avLst>
                <a:gd name="adj" fmla="val 13378"/>
              </a:avLst>
            </a:prstGeom>
            <a:blipFill>
              <a:blip r:embed="rId8"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8" name="Rectangle: Rounded Corners 27">
              <a:extLst>
                <a:ext uri="{FF2B5EF4-FFF2-40B4-BE49-F238E27FC236}">
                  <a16:creationId xmlns:a16="http://schemas.microsoft.com/office/drawing/2014/main" id="{C3CDEF24-F3B9-4861-8033-D73721E104E3}"/>
                </a:ext>
              </a:extLst>
            </p:cNvPr>
            <p:cNvSpPr>
              <a:spLocks noChangeAspect="1"/>
            </p:cNvSpPr>
            <p:nvPr userDrawn="1"/>
          </p:nvSpPr>
          <p:spPr>
            <a:xfrm>
              <a:off x="7583444" y="1614583"/>
              <a:ext cx="1889716" cy="1080000"/>
            </a:xfrm>
            <a:prstGeom prst="roundRect">
              <a:avLst>
                <a:gd name="adj" fmla="val 13378"/>
              </a:avLst>
            </a:prstGeom>
            <a:blipFill dpi="0" rotWithShape="1">
              <a:blip r:embed="rId9"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9" name="Rectangle: Rounded Corners 28">
              <a:extLst>
                <a:ext uri="{FF2B5EF4-FFF2-40B4-BE49-F238E27FC236}">
                  <a16:creationId xmlns:a16="http://schemas.microsoft.com/office/drawing/2014/main" id="{8CA62EFA-A498-441A-8103-6F553E98C82D}"/>
                </a:ext>
              </a:extLst>
            </p:cNvPr>
            <p:cNvSpPr>
              <a:spLocks noChangeAspect="1"/>
            </p:cNvSpPr>
            <p:nvPr userDrawn="1"/>
          </p:nvSpPr>
          <p:spPr>
            <a:xfrm>
              <a:off x="7584126" y="2879289"/>
              <a:ext cx="1888353" cy="1080000"/>
            </a:xfrm>
            <a:prstGeom prst="roundRect">
              <a:avLst>
                <a:gd name="adj" fmla="val 13378"/>
              </a:avLst>
            </a:prstGeom>
            <a:blipFill dpi="0" rotWithShape="1">
              <a:blip r:embed="rId10"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grpSp>
      <p:grpSp>
        <p:nvGrpSpPr>
          <p:cNvPr id="34" name="Group 33">
            <a:extLst>
              <a:ext uri="{FF2B5EF4-FFF2-40B4-BE49-F238E27FC236}">
                <a16:creationId xmlns:a16="http://schemas.microsoft.com/office/drawing/2014/main" id="{03F0F9C7-49F7-4120-9848-FB640D80559D}"/>
              </a:ext>
            </a:extLst>
          </p:cNvPr>
          <p:cNvGrpSpPr/>
          <p:nvPr userDrawn="1"/>
        </p:nvGrpSpPr>
        <p:grpSpPr>
          <a:xfrm>
            <a:off x="782056" y="476902"/>
            <a:ext cx="6016764" cy="2868174"/>
            <a:chOff x="731845" y="476902"/>
            <a:chExt cx="6016764" cy="2868174"/>
          </a:xfrm>
        </p:grpSpPr>
        <p:pic>
          <p:nvPicPr>
            <p:cNvPr id="31" name="Picture 30">
              <a:extLst>
                <a:ext uri="{FF2B5EF4-FFF2-40B4-BE49-F238E27FC236}">
                  <a16:creationId xmlns:a16="http://schemas.microsoft.com/office/drawing/2014/main" id="{0EE4D35D-CD12-47D9-B7FE-6122C3E0271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1845" y="476902"/>
              <a:ext cx="6016764" cy="2868174"/>
            </a:xfrm>
            <a:prstGeom prst="rect">
              <a:avLst/>
            </a:prstGeom>
          </p:spPr>
        </p:pic>
        <p:pic>
          <p:nvPicPr>
            <p:cNvPr id="8" name="Picture 7">
              <a:extLst>
                <a:ext uri="{FF2B5EF4-FFF2-40B4-BE49-F238E27FC236}">
                  <a16:creationId xmlns:a16="http://schemas.microsoft.com/office/drawing/2014/main" id="{E96457D1-3004-4FE9-87E5-D61BEB5EACF6}"/>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826388" y="619704"/>
              <a:ext cx="3570162" cy="639609"/>
            </a:xfrm>
            <a:prstGeom prst="rect">
              <a:avLst/>
            </a:prstGeom>
          </p:spPr>
        </p:pic>
      </p:grpSp>
    </p:spTree>
    <p:extLst>
      <p:ext uri="{BB962C8B-B14F-4D97-AF65-F5344CB8AC3E}">
        <p14:creationId xmlns:p14="http://schemas.microsoft.com/office/powerpoint/2010/main" val="1214636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590938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Tree>
    <p:extLst>
      <p:ext uri="{BB962C8B-B14F-4D97-AF65-F5344CB8AC3E}">
        <p14:creationId xmlns:p14="http://schemas.microsoft.com/office/powerpoint/2010/main" val="339192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11" name="Picture 10">
            <a:extLst>
              <a:ext uri="{FF2B5EF4-FFF2-40B4-BE49-F238E27FC236}">
                <a16:creationId xmlns:a16="http://schemas.microsoft.com/office/drawing/2014/main" id="{5775D88B-E53A-4825-93C8-1C3C3D7021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90463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12" name="Picture 11">
            <a:extLst>
              <a:ext uri="{FF2B5EF4-FFF2-40B4-BE49-F238E27FC236}">
                <a16:creationId xmlns:a16="http://schemas.microsoft.com/office/drawing/2014/main" id="{4A7ACDA6-A819-4BEC-B145-EF3CF5B682A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
        <p:nvSpPr>
          <p:cNvPr id="20" name="Text Placeholder 15">
            <a:extLst>
              <a:ext uri="{FF2B5EF4-FFF2-40B4-BE49-F238E27FC236}">
                <a16:creationId xmlns:a16="http://schemas.microsoft.com/office/drawing/2014/main" id="{A2E280DE-B156-43FC-8CE7-01E401AD918C}"/>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1" name="Picture Placeholder 27">
            <a:extLst>
              <a:ext uri="{FF2B5EF4-FFF2-40B4-BE49-F238E27FC236}">
                <a16:creationId xmlns:a16="http://schemas.microsoft.com/office/drawing/2014/main" id="{4889F6C9-1237-4A3E-A59A-02A81B0ADFA5}"/>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5" name="Picture Placeholder 27">
            <a:extLst>
              <a:ext uri="{FF2B5EF4-FFF2-40B4-BE49-F238E27FC236}">
                <a16:creationId xmlns:a16="http://schemas.microsoft.com/office/drawing/2014/main" id="{C6533795-C1DD-449B-B8D9-03D377A3F502}"/>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6" name="Picture Placeholder 27">
            <a:extLst>
              <a:ext uri="{FF2B5EF4-FFF2-40B4-BE49-F238E27FC236}">
                <a16:creationId xmlns:a16="http://schemas.microsoft.com/office/drawing/2014/main" id="{B847B418-E579-4F44-A113-7CC04B20A939}"/>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080869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Picture 8">
            <a:extLst>
              <a:ext uri="{FF2B5EF4-FFF2-40B4-BE49-F238E27FC236}">
                <a16:creationId xmlns:a16="http://schemas.microsoft.com/office/drawing/2014/main" id="{1612E8BA-67A1-45FD-824E-D415A8592C3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633139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pic>
        <p:nvPicPr>
          <p:cNvPr id="10" name="Picture 9">
            <a:extLst>
              <a:ext uri="{FF2B5EF4-FFF2-40B4-BE49-F238E27FC236}">
                <a16:creationId xmlns:a16="http://schemas.microsoft.com/office/drawing/2014/main" id="{889420AA-1C3F-474D-85DE-8F13A84B880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399247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00A8D826-9BF8-48D8-BB63-10900A67E2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Tree>
    <p:extLst>
      <p:ext uri="{BB962C8B-B14F-4D97-AF65-F5344CB8AC3E}">
        <p14:creationId xmlns:p14="http://schemas.microsoft.com/office/powerpoint/2010/main" val="1558685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61095256-D1D0-4480-9C38-149DBF7DC040}"/>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0" name="Picture Placeholder 27">
            <a:extLst>
              <a:ext uri="{FF2B5EF4-FFF2-40B4-BE49-F238E27FC236}">
                <a16:creationId xmlns:a16="http://schemas.microsoft.com/office/drawing/2014/main" id="{E87BD65B-6B9C-4066-A00D-2131F891AA7F}"/>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1" name="Picture Placeholder 27">
            <a:extLst>
              <a:ext uri="{FF2B5EF4-FFF2-40B4-BE49-F238E27FC236}">
                <a16:creationId xmlns:a16="http://schemas.microsoft.com/office/drawing/2014/main" id="{A73C9D15-7D1E-47C7-9444-95FA41FB1945}"/>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5" name="Picture Placeholder 27">
            <a:extLst>
              <a:ext uri="{FF2B5EF4-FFF2-40B4-BE49-F238E27FC236}">
                <a16:creationId xmlns:a16="http://schemas.microsoft.com/office/drawing/2014/main" id="{EDF7F3B8-2437-4159-BF42-143304B59745}"/>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417470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9695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Tree>
    <p:extLst>
      <p:ext uri="{BB962C8B-B14F-4D97-AF65-F5344CB8AC3E}">
        <p14:creationId xmlns:p14="http://schemas.microsoft.com/office/powerpoint/2010/main" val="133960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FCF99"/>
        </a:solidFill>
        <a:effectLst/>
      </p:bgPr>
    </p:bg>
    <p:spTree>
      <p:nvGrpSpPr>
        <p:cNvPr id="1" name="Shape 45"/>
        <p:cNvGrpSpPr/>
        <p:nvPr/>
      </p:nvGrpSpPr>
      <p:grpSpPr>
        <a:xfrm>
          <a:off x="0" y="0"/>
          <a:ext cx="0" cy="0"/>
          <a:chOff x="0" y="0"/>
          <a:chExt cx="0" cy="0"/>
        </a:xfrm>
      </p:grpSpPr>
      <p:sp>
        <p:nvSpPr>
          <p:cNvPr id="30" name="Picture Placeholder 13">
            <a:extLst>
              <a:ext uri="{FF2B5EF4-FFF2-40B4-BE49-F238E27FC236}">
                <a16:creationId xmlns:a16="http://schemas.microsoft.com/office/drawing/2014/main" id="{0BAC5D84-40A6-4E68-AC02-D07BDED75AA0}"/>
              </a:ext>
            </a:extLst>
          </p:cNvPr>
          <p:cNvSpPr>
            <a:spLocks noGrp="1"/>
          </p:cNvSpPr>
          <p:nvPr>
            <p:ph type="pic" sz="quarter" idx="12"/>
          </p:nvPr>
        </p:nvSpPr>
        <p:spPr>
          <a:xfrm>
            <a:off x="3770722" y="426427"/>
            <a:ext cx="5708726" cy="5656007"/>
          </a:xfrm>
          <a:prstGeom prst="roundRect">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pic>
        <p:nvPicPr>
          <p:cNvPr id="25" name="Google Shape;172;p8">
            <a:extLst>
              <a:ext uri="{FF2B5EF4-FFF2-40B4-BE49-F238E27FC236}">
                <a16:creationId xmlns:a16="http://schemas.microsoft.com/office/drawing/2014/main" id="{965BD70C-6463-4764-9901-8E79337A5EEA}"/>
              </a:ext>
            </a:extLst>
          </p:cNvPr>
          <p:cNvPicPr preferRelativeResize="0"/>
          <p:nvPr userDrawn="1"/>
        </p:nvPicPr>
        <p:blipFill rotWithShape="1">
          <a:blip r:embed="rId2" cstate="print">
            <a:alphaModFix/>
            <a:biLevel thresh="25000"/>
            <a:extLst>
              <a:ext uri="{28A0092B-C50C-407E-A947-70E740481C1C}">
                <a14:useLocalDpi xmlns:a14="http://schemas.microsoft.com/office/drawing/2010/main"/>
              </a:ext>
            </a:extLst>
          </a:blip>
          <a:srcRect/>
          <a:stretch/>
        </p:blipFill>
        <p:spPr>
          <a:xfrm>
            <a:off x="300636" y="2208949"/>
            <a:ext cx="3060000" cy="4059403"/>
          </a:xfrm>
          <a:prstGeom prst="rect">
            <a:avLst/>
          </a:prstGeom>
          <a:noFill/>
          <a:ln>
            <a:noFill/>
          </a:ln>
        </p:spPr>
      </p:pic>
      <p:sp>
        <p:nvSpPr>
          <p:cNvPr id="27" name="Text Placeholder 4">
            <a:extLst>
              <a:ext uri="{FF2B5EF4-FFF2-40B4-BE49-F238E27FC236}">
                <a16:creationId xmlns:a16="http://schemas.microsoft.com/office/drawing/2014/main" id="{A8E464A9-5377-493D-B76E-89D1CC801162}"/>
              </a:ext>
            </a:extLst>
          </p:cNvPr>
          <p:cNvSpPr>
            <a:spLocks noGrp="1"/>
          </p:cNvSpPr>
          <p:nvPr userDrawn="1">
            <p:ph type="body" sz="quarter" idx="11" hasCustomPrompt="1"/>
          </p:nvPr>
        </p:nvSpPr>
        <p:spPr>
          <a:xfrm>
            <a:off x="475317" y="2820752"/>
            <a:ext cx="2678598" cy="867355"/>
          </a:xfrm>
          <a:prstGeom prst="rect">
            <a:avLst/>
          </a:prstGeom>
        </p:spPr>
        <p:txBody>
          <a:bodyPr/>
          <a:lstStyle>
            <a:lvl1pPr algn="ctr">
              <a:defRPr sz="2400" b="1">
                <a:solidFill>
                  <a:srgbClr val="31BEF0"/>
                </a:solidFill>
                <a:latin typeface="Roboto" pitchFamily="2" charset="0"/>
                <a:ea typeface="Roboto"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a:t>
            </a:r>
          </a:p>
        </p:txBody>
      </p:sp>
      <p:sp>
        <p:nvSpPr>
          <p:cNvPr id="20" name="Text Placeholder 4">
            <a:extLst>
              <a:ext uri="{FF2B5EF4-FFF2-40B4-BE49-F238E27FC236}">
                <a16:creationId xmlns:a16="http://schemas.microsoft.com/office/drawing/2014/main" id="{FD9C42F9-20A9-4DFC-A8A7-0607C600F17B}"/>
              </a:ext>
            </a:extLst>
          </p:cNvPr>
          <p:cNvSpPr>
            <a:spLocks noGrp="1"/>
          </p:cNvSpPr>
          <p:nvPr>
            <p:ph type="body" sz="quarter" idx="13" hasCustomPrompt="1"/>
          </p:nvPr>
        </p:nvSpPr>
        <p:spPr>
          <a:xfrm>
            <a:off x="475317" y="4868995"/>
            <a:ext cx="2678598" cy="867354"/>
          </a:xfrm>
          <a:prstGeom prst="rect">
            <a:avLst/>
          </a:prstGeom>
        </p:spPr>
        <p:txBody>
          <a:bodyPr/>
          <a:lstStyle>
            <a:lvl1pPr algn="ctr">
              <a:defRPr sz="2000" b="1">
                <a:solidFill>
                  <a:srgbClr val="31BEF0"/>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a:t>
            </a:r>
          </a:p>
        </p:txBody>
      </p:sp>
      <p:pic>
        <p:nvPicPr>
          <p:cNvPr id="4" name="Picture 3">
            <a:extLst>
              <a:ext uri="{FF2B5EF4-FFF2-40B4-BE49-F238E27FC236}">
                <a16:creationId xmlns:a16="http://schemas.microsoft.com/office/drawing/2014/main" id="{BC5D89D3-382D-43CB-BAD7-ECC4E8A6A9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90126" y="426427"/>
            <a:ext cx="2848980" cy="848996"/>
          </a:xfrm>
          <a:prstGeom prst="rect">
            <a:avLst/>
          </a:prstGeom>
        </p:spPr>
      </p:pic>
    </p:spTree>
    <p:extLst>
      <p:ext uri="{BB962C8B-B14F-4D97-AF65-F5344CB8AC3E}">
        <p14:creationId xmlns:p14="http://schemas.microsoft.com/office/powerpoint/2010/main" val="2645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Story p. 1of2 Photo and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3"/>
            <a:ext cx="4389394" cy="5272271"/>
          </a:xfrm>
          <a:prstGeom prst="rect">
            <a:avLst/>
          </a:prstGeom>
        </p:spPr>
        <p:txBody>
          <a:bodyPr/>
          <a:lstStyle>
            <a:lvl1pPr>
              <a:defRPr lang="en-GB" sz="36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11" name="Picture 10">
            <a:extLst>
              <a:ext uri="{FF2B5EF4-FFF2-40B4-BE49-F238E27FC236}">
                <a16:creationId xmlns:a16="http://schemas.microsoft.com/office/drawing/2014/main" id="{BF72CED6-9D01-4280-B80F-4DD8FA884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2" name="Picture 11">
            <a:extLst>
              <a:ext uri="{FF2B5EF4-FFF2-40B4-BE49-F238E27FC236}">
                <a16:creationId xmlns:a16="http://schemas.microsoft.com/office/drawing/2014/main" id="{CA76AA20-8C69-4384-9507-1F19FA0AF1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42867" y="133829"/>
            <a:ext cx="900000" cy="161238"/>
          </a:xfrm>
          <a:prstGeom prst="rect">
            <a:avLst/>
          </a:prstGeom>
        </p:spPr>
      </p:pic>
    </p:spTree>
    <p:extLst>
      <p:ext uri="{BB962C8B-B14F-4D97-AF65-F5344CB8AC3E}">
        <p14:creationId xmlns:p14="http://schemas.microsoft.com/office/powerpoint/2010/main" val="889837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9342394" cy="4345801"/>
          </a:xfrm>
          <a:prstGeom prst="flowChartProcess">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265066" y="5931568"/>
            <a:ext cx="9341749" cy="633756"/>
          </a:xfrm>
          <a:prstGeom prst="rect">
            <a:avLst/>
          </a:prstGeom>
        </p:spPr>
        <p:txBody>
          <a:bodyPr anchor="ctr"/>
          <a:lstStyle>
            <a:lvl1pPr>
              <a:defRPr lang="en-GB" sz="28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11" name="Picture 10">
            <a:extLst>
              <a:ext uri="{FF2B5EF4-FFF2-40B4-BE49-F238E27FC236}">
                <a16:creationId xmlns:a16="http://schemas.microsoft.com/office/drawing/2014/main" id="{BF72CED6-9D01-4280-B80F-4DD8FA884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2" name="Picture 11">
            <a:extLst>
              <a:ext uri="{FF2B5EF4-FFF2-40B4-BE49-F238E27FC236}">
                <a16:creationId xmlns:a16="http://schemas.microsoft.com/office/drawing/2014/main" id="{CA76AA20-8C69-4384-9507-1F19FA0AF1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42867" y="133829"/>
            <a:ext cx="900000" cy="161238"/>
          </a:xfrm>
          <a:prstGeom prst="rect">
            <a:avLst/>
          </a:prstGeom>
        </p:spPr>
      </p:pic>
    </p:spTree>
    <p:extLst>
      <p:ext uri="{BB962C8B-B14F-4D97-AF65-F5344CB8AC3E}">
        <p14:creationId xmlns:p14="http://schemas.microsoft.com/office/powerpoint/2010/main" val="195031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885748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3" name="Text Placeholder 15">
            <a:extLst>
              <a:ext uri="{FF2B5EF4-FFF2-40B4-BE49-F238E27FC236}">
                <a16:creationId xmlns:a16="http://schemas.microsoft.com/office/drawing/2014/main" id="{C694CADF-0088-4108-813C-74B4FFCB43BE}"/>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8" name="Picture Placeholder 27">
            <a:extLst>
              <a:ext uri="{FF2B5EF4-FFF2-40B4-BE49-F238E27FC236}">
                <a16:creationId xmlns:a16="http://schemas.microsoft.com/office/drawing/2014/main" id="{39410532-A5A8-4AA1-9845-75A433259206}"/>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15" name="Picture Placeholder 27">
            <a:extLst>
              <a:ext uri="{FF2B5EF4-FFF2-40B4-BE49-F238E27FC236}">
                <a16:creationId xmlns:a16="http://schemas.microsoft.com/office/drawing/2014/main" id="{C7456824-7BBD-4879-94E5-B42E591EC469}"/>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16" name="Picture Placeholder 27">
            <a:extLst>
              <a:ext uri="{FF2B5EF4-FFF2-40B4-BE49-F238E27FC236}">
                <a16:creationId xmlns:a16="http://schemas.microsoft.com/office/drawing/2014/main" id="{66F05AA1-3962-4AFA-8803-2518193E75A0}"/>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pic>
        <p:nvPicPr>
          <p:cNvPr id="21" name="Picture 20">
            <a:extLst>
              <a:ext uri="{FF2B5EF4-FFF2-40B4-BE49-F238E27FC236}">
                <a16:creationId xmlns:a16="http://schemas.microsoft.com/office/drawing/2014/main" id="{2090C726-8683-49C6-92FD-2F876EDC8D0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174314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0721C617-C8A3-1C43-9A63-2390B6F2382B}"/>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12" name="Text Placeholder 4">
            <a:extLst>
              <a:ext uri="{FF2B5EF4-FFF2-40B4-BE49-F238E27FC236}">
                <a16:creationId xmlns:a16="http://schemas.microsoft.com/office/drawing/2014/main" id="{4734E8D5-7CF4-BB4E-AAA0-37D530FD2971}"/>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4022501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77117"/>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9" name="Text Placeholder 2">
            <a:extLst>
              <a:ext uri="{FF2B5EF4-FFF2-40B4-BE49-F238E27FC236}">
                <a16:creationId xmlns:a16="http://schemas.microsoft.com/office/drawing/2014/main" id="{C8F000D6-D7E2-490D-857D-DEF2C592C40F}"/>
              </a:ext>
            </a:extLst>
          </p:cNvPr>
          <p:cNvSpPr>
            <a:spLocks noGrp="1"/>
          </p:cNvSpPr>
          <p:nvPr>
            <p:ph type="body" sz="quarter" idx="17" hasCustomPrompt="1"/>
          </p:nvPr>
        </p:nvSpPr>
        <p:spPr>
          <a:xfrm>
            <a:off x="264420" y="142914"/>
            <a:ext cx="6298306" cy="590550"/>
          </a:xfrm>
          <a:prstGeom prst="rect">
            <a:avLst/>
          </a:prstGeom>
        </p:spPr>
        <p:txBody>
          <a:bodyPr anchor="ctr"/>
          <a:lstStyle>
            <a:lvl1pPr>
              <a:defRPr sz="28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pic>
        <p:nvPicPr>
          <p:cNvPr id="8" name="Picture 7">
            <a:extLst>
              <a:ext uri="{FF2B5EF4-FFF2-40B4-BE49-F238E27FC236}">
                <a16:creationId xmlns:a16="http://schemas.microsoft.com/office/drawing/2014/main" id="{96A402B6-791B-41E7-887C-7009E56680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42867" y="133829"/>
            <a:ext cx="900000" cy="161238"/>
          </a:xfrm>
          <a:prstGeom prst="rect">
            <a:avLst/>
          </a:prstGeom>
        </p:spPr>
      </p:pic>
    </p:spTree>
    <p:extLst>
      <p:ext uri="{BB962C8B-B14F-4D97-AF65-F5344CB8AC3E}">
        <p14:creationId xmlns:p14="http://schemas.microsoft.com/office/powerpoint/2010/main" val="4022501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77117"/>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9" name="Text Placeholder 2">
            <a:extLst>
              <a:ext uri="{FF2B5EF4-FFF2-40B4-BE49-F238E27FC236}">
                <a16:creationId xmlns:a16="http://schemas.microsoft.com/office/drawing/2014/main" id="{C8F000D6-D7E2-490D-857D-DEF2C592C40F}"/>
              </a:ext>
            </a:extLst>
          </p:cNvPr>
          <p:cNvSpPr>
            <a:spLocks noGrp="1"/>
          </p:cNvSpPr>
          <p:nvPr>
            <p:ph type="body" sz="quarter" idx="17" hasCustomPrompt="1"/>
          </p:nvPr>
        </p:nvSpPr>
        <p:spPr>
          <a:xfrm>
            <a:off x="264420" y="142914"/>
            <a:ext cx="6298306" cy="590550"/>
          </a:xfrm>
          <a:prstGeom prst="rect">
            <a:avLst/>
          </a:prstGeom>
        </p:spPr>
        <p:txBody>
          <a:bodyPr anchor="ctr"/>
          <a:lstStyle>
            <a:lvl1pPr>
              <a:defRPr sz="28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pic>
        <p:nvPicPr>
          <p:cNvPr id="10" name="Picture 9">
            <a:extLst>
              <a:ext uri="{FF2B5EF4-FFF2-40B4-BE49-F238E27FC236}">
                <a16:creationId xmlns:a16="http://schemas.microsoft.com/office/drawing/2014/main" id="{85BB5A25-93F2-4E59-A943-672AF9DC81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1" name="Google Shape;113;p4">
            <a:extLst>
              <a:ext uri="{FF2B5EF4-FFF2-40B4-BE49-F238E27FC236}">
                <a16:creationId xmlns:a16="http://schemas.microsoft.com/office/drawing/2014/main" id="{4C6A3B49-50EE-4EAC-9F0F-A4EFB22DBB58}"/>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Tree>
    <p:extLst>
      <p:ext uri="{BB962C8B-B14F-4D97-AF65-F5344CB8AC3E}">
        <p14:creationId xmlns:p14="http://schemas.microsoft.com/office/powerpoint/2010/main" val="2260007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0" name="Text Placeholder 2">
            <a:extLst>
              <a:ext uri="{FF2B5EF4-FFF2-40B4-BE49-F238E27FC236}">
                <a16:creationId xmlns:a16="http://schemas.microsoft.com/office/drawing/2014/main" id="{46D5E6E1-7704-4D24-A192-707374E18F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14" name="Text Placeholder 4">
            <a:extLst>
              <a:ext uri="{FF2B5EF4-FFF2-40B4-BE49-F238E27FC236}">
                <a16:creationId xmlns:a16="http://schemas.microsoft.com/office/drawing/2014/main" id="{0B239FBC-284D-45D0-AABE-16CE9C5A19D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1408751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pic>
        <p:nvPicPr>
          <p:cNvPr id="9" name="Google Shape;172;p8">
            <a:extLst>
              <a:ext uri="{FF2B5EF4-FFF2-40B4-BE49-F238E27FC236}">
                <a16:creationId xmlns:a16="http://schemas.microsoft.com/office/drawing/2014/main" id="{537413CE-3211-4F87-82FF-1927C2B03F92}"/>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
        <p:nvSpPr>
          <p:cNvPr id="10" name="Text Placeholder 2">
            <a:extLst>
              <a:ext uri="{FF2B5EF4-FFF2-40B4-BE49-F238E27FC236}">
                <a16:creationId xmlns:a16="http://schemas.microsoft.com/office/drawing/2014/main" id="{46D5E6E1-7704-4D24-A192-707374E18F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14" name="Text Placeholder 4">
            <a:extLst>
              <a:ext uri="{FF2B5EF4-FFF2-40B4-BE49-F238E27FC236}">
                <a16:creationId xmlns:a16="http://schemas.microsoft.com/office/drawing/2014/main" id="{0B239FBC-284D-45D0-AABE-16CE9C5A19D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3537229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2"/>
            <a:ext cx="2744324" cy="539900"/>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4" name="Picture 3">
            <a:extLst>
              <a:ext uri="{FF2B5EF4-FFF2-40B4-BE49-F238E27FC236}">
                <a16:creationId xmlns:a16="http://schemas.microsoft.com/office/drawing/2014/main" id="{00A8D826-9BF8-48D8-BB63-10900A67E2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Tree>
    <p:extLst>
      <p:ext uri="{BB962C8B-B14F-4D97-AF65-F5344CB8AC3E}">
        <p14:creationId xmlns:p14="http://schemas.microsoft.com/office/powerpoint/2010/main" val="352275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reserve="1" userDrawn="1">
  <p:cSld name="Cover Page">
    <p:bg>
      <p:bgPr>
        <a:solidFill>
          <a:srgbClr val="E95057"/>
        </a:solidFill>
        <a:effectLst/>
      </p:bgPr>
    </p:bg>
    <p:spTree>
      <p:nvGrpSpPr>
        <p:cNvPr id="1" name="Shape 45"/>
        <p:cNvGrpSpPr/>
        <p:nvPr/>
      </p:nvGrpSpPr>
      <p:grpSpPr>
        <a:xfrm>
          <a:off x="0" y="0"/>
          <a:ext cx="0" cy="0"/>
          <a:chOff x="0" y="0"/>
          <a:chExt cx="0" cy="0"/>
        </a:xfrm>
      </p:grpSpPr>
      <p:grpSp>
        <p:nvGrpSpPr>
          <p:cNvPr id="14" name="Group 13">
            <a:extLst>
              <a:ext uri="{FF2B5EF4-FFF2-40B4-BE49-F238E27FC236}">
                <a16:creationId xmlns:a16="http://schemas.microsoft.com/office/drawing/2014/main" id="{AE9D454D-9582-4F50-BAC8-E7C218A01CA4}"/>
              </a:ext>
            </a:extLst>
          </p:cNvPr>
          <p:cNvGrpSpPr/>
          <p:nvPr userDrawn="1"/>
        </p:nvGrpSpPr>
        <p:grpSpPr>
          <a:xfrm>
            <a:off x="936978" y="6006525"/>
            <a:ext cx="5706920" cy="649008"/>
            <a:chOff x="1215069" y="6033785"/>
            <a:chExt cx="5706920" cy="649008"/>
          </a:xfrm>
        </p:grpSpPr>
        <p:grpSp>
          <p:nvGrpSpPr>
            <p:cNvPr id="2" name="Group 1">
              <a:extLst>
                <a:ext uri="{FF2B5EF4-FFF2-40B4-BE49-F238E27FC236}">
                  <a16:creationId xmlns:a16="http://schemas.microsoft.com/office/drawing/2014/main" id="{3DD40E3C-1B03-4C22-861B-2CA359CC02CC}"/>
                </a:ext>
              </a:extLst>
            </p:cNvPr>
            <p:cNvGrpSpPr/>
            <p:nvPr userDrawn="1"/>
          </p:nvGrpSpPr>
          <p:grpSpPr>
            <a:xfrm>
              <a:off x="1215069" y="6033785"/>
              <a:ext cx="2058595" cy="638734"/>
              <a:chOff x="658888" y="6033785"/>
              <a:chExt cx="2058595" cy="638734"/>
            </a:xfrm>
          </p:grpSpPr>
          <p:pic>
            <p:nvPicPr>
              <p:cNvPr id="5" name="Picture 4">
                <a:extLst>
                  <a:ext uri="{FF2B5EF4-FFF2-40B4-BE49-F238E27FC236}">
                    <a16:creationId xmlns:a16="http://schemas.microsoft.com/office/drawing/2014/main" id="{0127E99E-2F18-4FCE-9715-E220645F54C9}"/>
                  </a:ext>
                </a:extLst>
              </p:cNvPr>
              <p:cNvPicPr>
                <a:picLocks noChangeAspect="1"/>
              </p:cNvPicPr>
              <p:nvPr userDrawn="1"/>
            </p:nvPicPr>
            <p:blipFill>
              <a:blip r:embed="rId2"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58888" y="6033785"/>
                <a:ext cx="612000" cy="638734"/>
              </a:xfrm>
              <a:prstGeom prst="rect">
                <a:avLst/>
              </a:prstGeom>
            </p:spPr>
          </p:pic>
          <p:sp>
            <p:nvSpPr>
              <p:cNvPr id="10" name="TextBox 9">
                <a:extLst>
                  <a:ext uri="{FF2B5EF4-FFF2-40B4-BE49-F238E27FC236}">
                    <a16:creationId xmlns:a16="http://schemas.microsoft.com/office/drawing/2014/main" id="{542600B8-3F94-4F43-8F1F-95B8CB1412D8}"/>
                  </a:ext>
                </a:extLst>
              </p:cNvPr>
              <p:cNvSpPr txBox="1"/>
              <p:nvPr userDrawn="1"/>
            </p:nvSpPr>
            <p:spPr>
              <a:xfrm>
                <a:off x="1122823" y="6246101"/>
                <a:ext cx="1594660" cy="276999"/>
              </a:xfrm>
              <a:prstGeom prst="rect">
                <a:avLst/>
              </a:prstGeom>
              <a:noFill/>
            </p:spPr>
            <p:txBody>
              <a:bodyPr wrap="square" rtlCol="0" anchor="ctr">
                <a:spAutoFit/>
              </a:bodyPr>
              <a:lstStyle/>
              <a:p>
                <a:r>
                  <a:rPr lang="en-US" sz="1200" b="1" dirty="0">
                    <a:solidFill>
                      <a:schemeClr val="bg1"/>
                    </a:solidFill>
                    <a:latin typeface="Roboto" pitchFamily="2" charset="0"/>
                    <a:ea typeface="Roboto" pitchFamily="2" charset="0"/>
                    <a:cs typeface="Arial" panose="020B0604020202020204" pitchFamily="34" charset="0"/>
                  </a:rPr>
                  <a:t>lent.caritas.org.au</a:t>
                </a:r>
                <a:endParaRPr lang="en-AU" sz="1200" b="1" dirty="0">
                  <a:solidFill>
                    <a:schemeClr val="bg1"/>
                  </a:solidFill>
                  <a:latin typeface="Roboto" pitchFamily="2" charset="0"/>
                  <a:ea typeface="Roboto" pitchFamily="2" charset="0"/>
                  <a:cs typeface="Arial" panose="020B0604020202020204" pitchFamily="34" charset="0"/>
                </a:endParaRPr>
              </a:p>
            </p:txBody>
          </p:sp>
        </p:grpSp>
        <p:grpSp>
          <p:nvGrpSpPr>
            <p:cNvPr id="11" name="Group 10">
              <a:extLst>
                <a:ext uri="{FF2B5EF4-FFF2-40B4-BE49-F238E27FC236}">
                  <a16:creationId xmlns:a16="http://schemas.microsoft.com/office/drawing/2014/main" id="{EA5F72E2-E1F7-41C3-8DF9-440C15C62C67}"/>
                </a:ext>
              </a:extLst>
            </p:cNvPr>
            <p:cNvGrpSpPr/>
            <p:nvPr userDrawn="1"/>
          </p:nvGrpSpPr>
          <p:grpSpPr>
            <a:xfrm>
              <a:off x="3047176" y="6044059"/>
              <a:ext cx="1729872" cy="638734"/>
              <a:chOff x="3047176" y="6044059"/>
              <a:chExt cx="1729872" cy="638734"/>
            </a:xfrm>
          </p:grpSpPr>
          <p:pic>
            <p:nvPicPr>
              <p:cNvPr id="7" name="Picture 6">
                <a:extLst>
                  <a:ext uri="{FF2B5EF4-FFF2-40B4-BE49-F238E27FC236}">
                    <a16:creationId xmlns:a16="http://schemas.microsoft.com/office/drawing/2014/main" id="{AA350B57-7531-4601-9B25-550D74ECABE8}"/>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3047176" y="6044059"/>
                <a:ext cx="612000" cy="638734"/>
              </a:xfrm>
              <a:prstGeom prst="rect">
                <a:avLst/>
              </a:prstGeom>
            </p:spPr>
          </p:pic>
          <p:sp>
            <p:nvSpPr>
              <p:cNvPr id="12" name="TextBox 11">
                <a:extLst>
                  <a:ext uri="{FF2B5EF4-FFF2-40B4-BE49-F238E27FC236}">
                    <a16:creationId xmlns:a16="http://schemas.microsoft.com/office/drawing/2014/main" id="{F4DB151E-1B11-421C-8F53-6572D0314B5F}"/>
                  </a:ext>
                </a:extLst>
              </p:cNvPr>
              <p:cNvSpPr txBox="1"/>
              <p:nvPr userDrawn="1"/>
            </p:nvSpPr>
            <p:spPr>
              <a:xfrm>
                <a:off x="3506319" y="6253906"/>
                <a:ext cx="1270729" cy="276999"/>
              </a:xfrm>
              <a:prstGeom prst="rect">
                <a:avLst/>
              </a:prstGeom>
              <a:noFill/>
            </p:spPr>
            <p:txBody>
              <a:bodyPr wrap="square" rtlCol="0" anchor="ctr">
                <a:spAutoFit/>
              </a:bodyPr>
              <a:lstStyle/>
              <a:p>
                <a:r>
                  <a:rPr lang="en-US" sz="1200" b="1" dirty="0">
                    <a:solidFill>
                      <a:schemeClr val="bg1"/>
                    </a:solidFill>
                    <a:latin typeface="Roboto" pitchFamily="2" charset="0"/>
                    <a:ea typeface="Roboto" pitchFamily="2" charset="0"/>
                    <a:cs typeface="Arial" panose="020B0604020202020204" pitchFamily="34" charset="0"/>
                  </a:rPr>
                  <a:t>1800 024 413  </a:t>
                </a:r>
                <a:endParaRPr lang="en-AU" sz="1200" b="1" dirty="0">
                  <a:solidFill>
                    <a:schemeClr val="bg1"/>
                  </a:solidFill>
                  <a:latin typeface="Roboto" pitchFamily="2" charset="0"/>
                  <a:ea typeface="Roboto" pitchFamily="2" charset="0"/>
                  <a:cs typeface="Arial" panose="020B0604020202020204" pitchFamily="34" charset="0"/>
                </a:endParaRPr>
              </a:p>
            </p:txBody>
          </p:sp>
        </p:grpSp>
        <p:grpSp>
          <p:nvGrpSpPr>
            <p:cNvPr id="6" name="Group 5">
              <a:extLst>
                <a:ext uri="{FF2B5EF4-FFF2-40B4-BE49-F238E27FC236}">
                  <a16:creationId xmlns:a16="http://schemas.microsoft.com/office/drawing/2014/main" id="{250D2BF8-83C7-4A29-8675-DE87B9651917}"/>
                </a:ext>
              </a:extLst>
            </p:cNvPr>
            <p:cNvGrpSpPr/>
            <p:nvPr userDrawn="1"/>
          </p:nvGrpSpPr>
          <p:grpSpPr>
            <a:xfrm>
              <a:off x="4513736" y="6035127"/>
              <a:ext cx="2408253" cy="636050"/>
              <a:chOff x="4513736" y="6035127"/>
              <a:chExt cx="2408253" cy="636050"/>
            </a:xfrm>
          </p:grpSpPr>
          <p:pic>
            <p:nvPicPr>
              <p:cNvPr id="9" name="Picture 8">
                <a:extLst>
                  <a:ext uri="{FF2B5EF4-FFF2-40B4-BE49-F238E27FC236}">
                    <a16:creationId xmlns:a16="http://schemas.microsoft.com/office/drawing/2014/main" id="{7D501989-5D55-4446-B6AD-D6242B34071C}"/>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513736" y="6035127"/>
                <a:ext cx="612000" cy="636050"/>
              </a:xfrm>
              <a:prstGeom prst="rect">
                <a:avLst/>
              </a:prstGeom>
            </p:spPr>
          </p:pic>
          <p:sp>
            <p:nvSpPr>
              <p:cNvPr id="13" name="TextBox 12">
                <a:extLst>
                  <a:ext uri="{FF2B5EF4-FFF2-40B4-BE49-F238E27FC236}">
                    <a16:creationId xmlns:a16="http://schemas.microsoft.com/office/drawing/2014/main" id="{21D5EFE5-604C-48CF-B59E-9004831BF9CB}"/>
                  </a:ext>
                </a:extLst>
              </p:cNvPr>
              <p:cNvSpPr txBox="1"/>
              <p:nvPr userDrawn="1"/>
            </p:nvSpPr>
            <p:spPr>
              <a:xfrm>
                <a:off x="4998915" y="6243181"/>
                <a:ext cx="1923074" cy="276999"/>
              </a:xfrm>
              <a:prstGeom prst="rect">
                <a:avLst/>
              </a:prstGeom>
              <a:noFill/>
            </p:spPr>
            <p:txBody>
              <a:bodyPr wrap="square" rtlCol="0" anchor="ctr">
                <a:spAutoFit/>
              </a:bodyPr>
              <a:lstStyle/>
              <a:p>
                <a:r>
                  <a:rPr lang="en-US" sz="1200" b="1" dirty="0">
                    <a:solidFill>
                      <a:schemeClr val="bg1"/>
                    </a:solidFill>
                    <a:latin typeface="Roboto" pitchFamily="2" charset="0"/>
                    <a:ea typeface="Roboto" pitchFamily="2" charset="0"/>
                    <a:cs typeface="Arial" panose="020B0604020202020204" pitchFamily="34" charset="0"/>
                  </a:rPr>
                  <a:t>#</a:t>
                </a:r>
                <a:r>
                  <a:rPr lang="en-US" sz="1200" b="1" dirty="0" err="1">
                    <a:solidFill>
                      <a:schemeClr val="bg1"/>
                    </a:solidFill>
                    <a:latin typeface="Roboto" pitchFamily="2" charset="0"/>
                    <a:ea typeface="Roboto" pitchFamily="2" charset="0"/>
                    <a:cs typeface="Arial" panose="020B0604020202020204" pitchFamily="34" charset="0"/>
                  </a:rPr>
                  <a:t>projectcompassion</a:t>
                </a:r>
                <a:r>
                  <a:rPr lang="en-US" sz="1200" b="1" dirty="0">
                    <a:solidFill>
                      <a:schemeClr val="bg1"/>
                    </a:solidFill>
                    <a:latin typeface="Roboto" pitchFamily="2" charset="0"/>
                    <a:ea typeface="Roboto" pitchFamily="2" charset="0"/>
                    <a:cs typeface="Arial" panose="020B0604020202020204" pitchFamily="34" charset="0"/>
                  </a:rPr>
                  <a:t>  </a:t>
                </a:r>
                <a:endParaRPr lang="en-AU" sz="1200" b="1" dirty="0">
                  <a:solidFill>
                    <a:schemeClr val="bg1"/>
                  </a:solidFill>
                  <a:latin typeface="Roboto" pitchFamily="2" charset="0"/>
                  <a:ea typeface="Roboto" pitchFamily="2" charset="0"/>
                  <a:cs typeface="Arial" panose="020B0604020202020204" pitchFamily="34" charset="0"/>
                </a:endParaRPr>
              </a:p>
            </p:txBody>
          </p:sp>
        </p:grpSp>
      </p:grpSp>
      <p:grpSp>
        <p:nvGrpSpPr>
          <p:cNvPr id="26" name="Group 25">
            <a:extLst>
              <a:ext uri="{FF2B5EF4-FFF2-40B4-BE49-F238E27FC236}">
                <a16:creationId xmlns:a16="http://schemas.microsoft.com/office/drawing/2014/main" id="{923A564D-5CE9-4EB3-AE95-376E1F95455F}"/>
              </a:ext>
            </a:extLst>
          </p:cNvPr>
          <p:cNvGrpSpPr/>
          <p:nvPr userDrawn="1"/>
        </p:nvGrpSpPr>
        <p:grpSpPr>
          <a:xfrm>
            <a:off x="688441" y="3750269"/>
            <a:ext cx="6203995" cy="2059710"/>
            <a:chOff x="-706905" y="3506110"/>
            <a:chExt cx="9327804" cy="2114445"/>
          </a:xfrm>
        </p:grpSpPr>
        <p:pic>
          <p:nvPicPr>
            <p:cNvPr id="25" name="Google Shape;172;p8">
              <a:extLst>
                <a:ext uri="{FF2B5EF4-FFF2-40B4-BE49-F238E27FC236}">
                  <a16:creationId xmlns:a16="http://schemas.microsoft.com/office/drawing/2014/main" id="{965BD70C-6463-4764-9901-8E79337A5EEA}"/>
                </a:ext>
              </a:extLst>
            </p:cNvPr>
            <p:cNvPicPr preferRelativeResize="0"/>
            <p:nvPr userDrawn="1"/>
          </p:nvPicPr>
          <p:blipFill rotWithShape="1">
            <a:blip r:embed="rId5">
              <a:alphaModFix/>
              <a:biLevel thresh="25000"/>
            </a:blip>
            <a:srcRect/>
            <a:stretch/>
          </p:blipFill>
          <p:spPr>
            <a:xfrm>
              <a:off x="-706905" y="3506110"/>
              <a:ext cx="9327804" cy="2114445"/>
            </a:xfrm>
            <a:prstGeom prst="rect">
              <a:avLst/>
            </a:prstGeom>
            <a:noFill/>
            <a:ln>
              <a:noFill/>
            </a:ln>
          </p:spPr>
        </p:pic>
        <p:sp>
          <p:nvSpPr>
            <p:cNvPr id="19" name="TextBox 18">
              <a:extLst>
                <a:ext uri="{FF2B5EF4-FFF2-40B4-BE49-F238E27FC236}">
                  <a16:creationId xmlns:a16="http://schemas.microsoft.com/office/drawing/2014/main" id="{1DC37273-41F1-42B7-85DE-213ABC9A2AD5}"/>
                </a:ext>
              </a:extLst>
            </p:cNvPr>
            <p:cNvSpPr txBox="1"/>
            <p:nvPr userDrawn="1"/>
          </p:nvSpPr>
          <p:spPr>
            <a:xfrm>
              <a:off x="-283253" y="4506926"/>
              <a:ext cx="8487763" cy="647709"/>
            </a:xfrm>
            <a:prstGeom prst="rect">
              <a:avLst/>
            </a:prstGeom>
            <a:noFill/>
          </p:spPr>
          <p:txBody>
            <a:bodyPr wrap="square" rtlCol="0">
              <a:spAutoFit/>
            </a:bodyPr>
            <a:lstStyle/>
            <a:p>
              <a:pPr algn="ctr"/>
              <a:r>
                <a:rPr lang="en-US" sz="3500" b="1" dirty="0">
                  <a:solidFill>
                    <a:srgbClr val="31BEF0"/>
                  </a:solidFill>
                  <a:latin typeface="Roboto" pitchFamily="2" charset="0"/>
                  <a:ea typeface="Roboto" pitchFamily="2" charset="0"/>
                </a:rPr>
                <a:t>TEACHER HANDBOOK</a:t>
              </a:r>
              <a:endParaRPr lang="en-AU" sz="3500" b="1" dirty="0">
                <a:solidFill>
                  <a:srgbClr val="31BEF0"/>
                </a:solidFill>
                <a:latin typeface="Roboto" pitchFamily="2" charset="0"/>
                <a:ea typeface="Roboto" pitchFamily="2" charset="0"/>
              </a:endParaRPr>
            </a:p>
          </p:txBody>
        </p:sp>
      </p:grpSp>
      <p:sp>
        <p:nvSpPr>
          <p:cNvPr id="27" name="Text Placeholder 4">
            <a:extLst>
              <a:ext uri="{FF2B5EF4-FFF2-40B4-BE49-F238E27FC236}">
                <a16:creationId xmlns:a16="http://schemas.microsoft.com/office/drawing/2014/main" id="{A8E464A9-5377-493D-B76E-89D1CC801162}"/>
              </a:ext>
            </a:extLst>
          </p:cNvPr>
          <p:cNvSpPr>
            <a:spLocks noGrp="1"/>
          </p:cNvSpPr>
          <p:nvPr userDrawn="1">
            <p:ph type="body" sz="quarter" idx="11" hasCustomPrompt="1"/>
          </p:nvPr>
        </p:nvSpPr>
        <p:spPr>
          <a:xfrm>
            <a:off x="1243615" y="4171136"/>
            <a:ext cx="5093646" cy="407035"/>
          </a:xfrm>
          <a:prstGeom prst="rect">
            <a:avLst/>
          </a:prstGeom>
        </p:spPr>
        <p:txBody>
          <a:bodyPr/>
          <a:lstStyle>
            <a:lvl1pPr algn="ctr">
              <a:defRPr sz="2500" b="1">
                <a:solidFill>
                  <a:srgbClr val="31BEF0"/>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a:t>
            </a:r>
          </a:p>
        </p:txBody>
      </p:sp>
      <p:grpSp>
        <p:nvGrpSpPr>
          <p:cNvPr id="4" name="Group 3">
            <a:extLst>
              <a:ext uri="{FF2B5EF4-FFF2-40B4-BE49-F238E27FC236}">
                <a16:creationId xmlns:a16="http://schemas.microsoft.com/office/drawing/2014/main" id="{2585C5DD-AD9D-4B21-BD8F-07B2EE1DCC78}"/>
              </a:ext>
            </a:extLst>
          </p:cNvPr>
          <p:cNvGrpSpPr/>
          <p:nvPr userDrawn="1"/>
        </p:nvGrpSpPr>
        <p:grpSpPr>
          <a:xfrm>
            <a:off x="7583302" y="348342"/>
            <a:ext cx="1890000" cy="6140359"/>
            <a:chOff x="7583302" y="348342"/>
            <a:chExt cx="1890000" cy="6140359"/>
          </a:xfrm>
        </p:grpSpPr>
        <p:sp>
          <p:nvSpPr>
            <p:cNvPr id="20" name="Rectangle: Rounded Corners 19">
              <a:extLst>
                <a:ext uri="{FF2B5EF4-FFF2-40B4-BE49-F238E27FC236}">
                  <a16:creationId xmlns:a16="http://schemas.microsoft.com/office/drawing/2014/main" id="{658CC5EC-290D-4D09-B3A8-29910DE05BF4}"/>
                </a:ext>
              </a:extLst>
            </p:cNvPr>
            <p:cNvSpPr>
              <a:spLocks noChangeAspect="1"/>
            </p:cNvSpPr>
            <p:nvPr userDrawn="1"/>
          </p:nvSpPr>
          <p:spPr>
            <a:xfrm>
              <a:off x="7583302" y="348342"/>
              <a:ext cx="1890000" cy="1081535"/>
            </a:xfrm>
            <a:prstGeom prst="roundRect">
              <a:avLst>
                <a:gd name="adj" fmla="val 13378"/>
              </a:avLst>
            </a:prstGeom>
            <a:blipFill dpi="0" rotWithShape="1">
              <a:blip r:embed="rId6"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dirty="0">
                <a:ln>
                  <a:noFill/>
                </a:ln>
                <a:solidFill>
                  <a:srgbClr val="FFFFFF"/>
                </a:solidFill>
                <a:effectLst/>
                <a:uLnTx/>
                <a:uFillTx/>
                <a:latin typeface="Roboto Light" panose="02000000000000000000" pitchFamily="2" charset="0"/>
                <a:ea typeface="+mn-ea"/>
                <a:cs typeface="+mn-cs"/>
                <a:sym typeface="Arial"/>
              </a:endParaRPr>
            </a:p>
          </p:txBody>
        </p:sp>
        <p:sp>
          <p:nvSpPr>
            <p:cNvPr id="21" name="Rectangle: Rounded Corners 20">
              <a:extLst>
                <a:ext uri="{FF2B5EF4-FFF2-40B4-BE49-F238E27FC236}">
                  <a16:creationId xmlns:a16="http://schemas.microsoft.com/office/drawing/2014/main" id="{A251A3EC-4736-41ED-8791-45F1606A13C8}"/>
                </a:ext>
              </a:extLst>
            </p:cNvPr>
            <p:cNvSpPr>
              <a:spLocks noChangeAspect="1"/>
            </p:cNvSpPr>
            <p:nvPr userDrawn="1"/>
          </p:nvSpPr>
          <p:spPr>
            <a:xfrm>
              <a:off x="7583695" y="4143995"/>
              <a:ext cx="1889214" cy="1080000"/>
            </a:xfrm>
            <a:prstGeom prst="roundRect">
              <a:avLst>
                <a:gd name="adj" fmla="val 13378"/>
              </a:avLst>
            </a:prstGeom>
            <a:blipFill>
              <a:blip r:embed="rId7"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dirty="0">
                <a:ln>
                  <a:noFill/>
                </a:ln>
                <a:solidFill>
                  <a:srgbClr val="FFFFFF"/>
                </a:solidFill>
                <a:effectLst/>
                <a:uLnTx/>
                <a:uFillTx/>
                <a:latin typeface="Roboto Light" panose="02000000000000000000" pitchFamily="2" charset="0"/>
                <a:ea typeface="+mn-ea"/>
                <a:cs typeface="+mn-cs"/>
                <a:sym typeface="Arial"/>
              </a:endParaRPr>
            </a:p>
          </p:txBody>
        </p:sp>
        <p:sp>
          <p:nvSpPr>
            <p:cNvPr id="22" name="Rectangle: Rounded Corners 21">
              <a:extLst>
                <a:ext uri="{FF2B5EF4-FFF2-40B4-BE49-F238E27FC236}">
                  <a16:creationId xmlns:a16="http://schemas.microsoft.com/office/drawing/2014/main" id="{F2C5B860-C5F9-49E7-9536-D5795A47082A}"/>
                </a:ext>
              </a:extLst>
            </p:cNvPr>
            <p:cNvSpPr>
              <a:spLocks noChangeAspect="1"/>
            </p:cNvSpPr>
            <p:nvPr userDrawn="1"/>
          </p:nvSpPr>
          <p:spPr>
            <a:xfrm>
              <a:off x="7583696" y="5408701"/>
              <a:ext cx="1889213" cy="1080000"/>
            </a:xfrm>
            <a:prstGeom prst="roundRect">
              <a:avLst>
                <a:gd name="adj" fmla="val 13378"/>
              </a:avLst>
            </a:prstGeom>
            <a:blipFill>
              <a:blip r:embed="rId8"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dirty="0">
                <a:ln>
                  <a:noFill/>
                </a:ln>
                <a:solidFill>
                  <a:srgbClr val="FFFFFF"/>
                </a:solidFill>
                <a:effectLst/>
                <a:uLnTx/>
                <a:uFillTx/>
                <a:latin typeface="Roboto Light" panose="02000000000000000000" pitchFamily="2" charset="0"/>
                <a:ea typeface="+mn-ea"/>
                <a:cs typeface="+mn-cs"/>
                <a:sym typeface="Arial"/>
              </a:endParaRPr>
            </a:p>
          </p:txBody>
        </p:sp>
        <p:sp>
          <p:nvSpPr>
            <p:cNvPr id="28" name="Rectangle: Rounded Corners 27">
              <a:extLst>
                <a:ext uri="{FF2B5EF4-FFF2-40B4-BE49-F238E27FC236}">
                  <a16:creationId xmlns:a16="http://schemas.microsoft.com/office/drawing/2014/main" id="{C3CDEF24-F3B9-4861-8033-D73721E104E3}"/>
                </a:ext>
              </a:extLst>
            </p:cNvPr>
            <p:cNvSpPr>
              <a:spLocks noChangeAspect="1"/>
            </p:cNvSpPr>
            <p:nvPr userDrawn="1"/>
          </p:nvSpPr>
          <p:spPr>
            <a:xfrm>
              <a:off x="7583444" y="1614583"/>
              <a:ext cx="1889716" cy="1080000"/>
            </a:xfrm>
            <a:prstGeom prst="roundRect">
              <a:avLst>
                <a:gd name="adj" fmla="val 13378"/>
              </a:avLst>
            </a:prstGeom>
            <a:blipFill dpi="0" rotWithShape="1">
              <a:blip r:embed="rId9"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dirty="0">
                <a:ln>
                  <a:noFill/>
                </a:ln>
                <a:solidFill>
                  <a:srgbClr val="FFFFFF"/>
                </a:solidFill>
                <a:effectLst/>
                <a:uLnTx/>
                <a:uFillTx/>
                <a:latin typeface="Roboto Light" panose="02000000000000000000" pitchFamily="2" charset="0"/>
                <a:ea typeface="+mn-ea"/>
                <a:cs typeface="+mn-cs"/>
                <a:sym typeface="Arial"/>
              </a:endParaRPr>
            </a:p>
          </p:txBody>
        </p:sp>
        <p:sp>
          <p:nvSpPr>
            <p:cNvPr id="29" name="Rectangle: Rounded Corners 28">
              <a:extLst>
                <a:ext uri="{FF2B5EF4-FFF2-40B4-BE49-F238E27FC236}">
                  <a16:creationId xmlns:a16="http://schemas.microsoft.com/office/drawing/2014/main" id="{8CA62EFA-A498-441A-8103-6F553E98C82D}"/>
                </a:ext>
              </a:extLst>
            </p:cNvPr>
            <p:cNvSpPr>
              <a:spLocks noChangeAspect="1"/>
            </p:cNvSpPr>
            <p:nvPr userDrawn="1"/>
          </p:nvSpPr>
          <p:spPr>
            <a:xfrm>
              <a:off x="7584126" y="2879289"/>
              <a:ext cx="1888353" cy="1080000"/>
            </a:xfrm>
            <a:prstGeom prst="roundRect">
              <a:avLst>
                <a:gd name="adj" fmla="val 13378"/>
              </a:avLst>
            </a:prstGeom>
            <a:blipFill dpi="0" rotWithShape="1">
              <a:blip r:embed="rId10"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dirty="0">
                <a:ln>
                  <a:noFill/>
                </a:ln>
                <a:solidFill>
                  <a:srgbClr val="FFFFFF"/>
                </a:solidFill>
                <a:effectLst/>
                <a:uLnTx/>
                <a:uFillTx/>
                <a:latin typeface="Roboto Light" panose="02000000000000000000" pitchFamily="2" charset="0"/>
                <a:ea typeface="+mn-ea"/>
                <a:cs typeface="+mn-cs"/>
                <a:sym typeface="Arial"/>
              </a:endParaRPr>
            </a:p>
          </p:txBody>
        </p:sp>
      </p:grpSp>
      <p:grpSp>
        <p:nvGrpSpPr>
          <p:cNvPr id="34" name="Group 33">
            <a:extLst>
              <a:ext uri="{FF2B5EF4-FFF2-40B4-BE49-F238E27FC236}">
                <a16:creationId xmlns:a16="http://schemas.microsoft.com/office/drawing/2014/main" id="{03F0F9C7-49F7-4120-9848-FB640D80559D}"/>
              </a:ext>
            </a:extLst>
          </p:cNvPr>
          <p:cNvGrpSpPr/>
          <p:nvPr userDrawn="1"/>
        </p:nvGrpSpPr>
        <p:grpSpPr>
          <a:xfrm>
            <a:off x="782056" y="476902"/>
            <a:ext cx="6016764" cy="2868174"/>
            <a:chOff x="731845" y="476902"/>
            <a:chExt cx="6016764" cy="2868174"/>
          </a:xfrm>
        </p:grpSpPr>
        <p:pic>
          <p:nvPicPr>
            <p:cNvPr id="31" name="Picture 30">
              <a:extLst>
                <a:ext uri="{FF2B5EF4-FFF2-40B4-BE49-F238E27FC236}">
                  <a16:creationId xmlns:a16="http://schemas.microsoft.com/office/drawing/2014/main" id="{0EE4D35D-CD12-47D9-B7FE-6122C3E0271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1845" y="476902"/>
              <a:ext cx="6016764" cy="2868174"/>
            </a:xfrm>
            <a:prstGeom prst="rect">
              <a:avLst/>
            </a:prstGeom>
          </p:spPr>
        </p:pic>
        <p:pic>
          <p:nvPicPr>
            <p:cNvPr id="8" name="Picture 7">
              <a:extLst>
                <a:ext uri="{FF2B5EF4-FFF2-40B4-BE49-F238E27FC236}">
                  <a16:creationId xmlns:a16="http://schemas.microsoft.com/office/drawing/2014/main" id="{E96457D1-3004-4FE9-87E5-D61BEB5EACF6}"/>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826388" y="619704"/>
              <a:ext cx="3570162" cy="639609"/>
            </a:xfrm>
            <a:prstGeom prst="rect">
              <a:avLst/>
            </a:prstGeom>
          </p:spPr>
        </p:pic>
      </p:grpSp>
    </p:spTree>
    <p:extLst>
      <p:ext uri="{BB962C8B-B14F-4D97-AF65-F5344CB8AC3E}">
        <p14:creationId xmlns:p14="http://schemas.microsoft.com/office/powerpoint/2010/main" val="1214636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ED04F51E-4135-4F34-9108-5121C157C429}"/>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20" name="Picture Placeholder 27">
            <a:extLst>
              <a:ext uri="{FF2B5EF4-FFF2-40B4-BE49-F238E27FC236}">
                <a16:creationId xmlns:a16="http://schemas.microsoft.com/office/drawing/2014/main" id="{BE7786A0-BCC0-41E1-BBA1-71699F5F3C6A}"/>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1" name="Picture Placeholder 27">
            <a:extLst>
              <a:ext uri="{FF2B5EF4-FFF2-40B4-BE49-F238E27FC236}">
                <a16:creationId xmlns:a16="http://schemas.microsoft.com/office/drawing/2014/main" id="{84817225-1E25-491B-8E11-2996842EC345}"/>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5" name="Picture Placeholder 27">
            <a:extLst>
              <a:ext uri="{FF2B5EF4-FFF2-40B4-BE49-F238E27FC236}">
                <a16:creationId xmlns:a16="http://schemas.microsoft.com/office/drawing/2014/main" id="{958B393D-E0F6-4BAD-A23B-4CCB8D88F1B8}"/>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Tree>
    <p:extLst>
      <p:ext uri="{BB962C8B-B14F-4D97-AF65-F5344CB8AC3E}">
        <p14:creationId xmlns:p14="http://schemas.microsoft.com/office/powerpoint/2010/main" val="2997936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Tree>
    <p:extLst>
      <p:ext uri="{BB962C8B-B14F-4D97-AF65-F5344CB8AC3E}">
        <p14:creationId xmlns:p14="http://schemas.microsoft.com/office/powerpoint/2010/main" val="590938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Tree>
    <p:extLst>
      <p:ext uri="{BB962C8B-B14F-4D97-AF65-F5344CB8AC3E}">
        <p14:creationId xmlns:p14="http://schemas.microsoft.com/office/powerpoint/2010/main" val="3391926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11" name="Picture 10">
            <a:extLst>
              <a:ext uri="{FF2B5EF4-FFF2-40B4-BE49-F238E27FC236}">
                <a16:creationId xmlns:a16="http://schemas.microsoft.com/office/drawing/2014/main" id="{5775D88B-E53A-4825-93C8-1C3C3D7021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904638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12" name="Picture 11">
            <a:extLst>
              <a:ext uri="{FF2B5EF4-FFF2-40B4-BE49-F238E27FC236}">
                <a16:creationId xmlns:a16="http://schemas.microsoft.com/office/drawing/2014/main" id="{4A7ACDA6-A819-4BEC-B145-EF3CF5B682A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
        <p:nvSpPr>
          <p:cNvPr id="20" name="Text Placeholder 15">
            <a:extLst>
              <a:ext uri="{FF2B5EF4-FFF2-40B4-BE49-F238E27FC236}">
                <a16:creationId xmlns:a16="http://schemas.microsoft.com/office/drawing/2014/main" id="{A2E280DE-B156-43FC-8CE7-01E401AD918C}"/>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21" name="Picture Placeholder 27">
            <a:extLst>
              <a:ext uri="{FF2B5EF4-FFF2-40B4-BE49-F238E27FC236}">
                <a16:creationId xmlns:a16="http://schemas.microsoft.com/office/drawing/2014/main" id="{4889F6C9-1237-4A3E-A59A-02A81B0ADFA5}"/>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5" name="Picture Placeholder 27">
            <a:extLst>
              <a:ext uri="{FF2B5EF4-FFF2-40B4-BE49-F238E27FC236}">
                <a16:creationId xmlns:a16="http://schemas.microsoft.com/office/drawing/2014/main" id="{C6533795-C1DD-449B-B8D9-03D377A3F502}"/>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6" name="Picture Placeholder 27">
            <a:extLst>
              <a:ext uri="{FF2B5EF4-FFF2-40B4-BE49-F238E27FC236}">
                <a16:creationId xmlns:a16="http://schemas.microsoft.com/office/drawing/2014/main" id="{B847B418-E579-4F44-A113-7CC04B20A939}"/>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Tree>
    <p:extLst>
      <p:ext uri="{BB962C8B-B14F-4D97-AF65-F5344CB8AC3E}">
        <p14:creationId xmlns:p14="http://schemas.microsoft.com/office/powerpoint/2010/main" val="2080869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pic>
        <p:nvPicPr>
          <p:cNvPr id="9" name="Picture 8">
            <a:extLst>
              <a:ext uri="{FF2B5EF4-FFF2-40B4-BE49-F238E27FC236}">
                <a16:creationId xmlns:a16="http://schemas.microsoft.com/office/drawing/2014/main" id="{1612E8BA-67A1-45FD-824E-D415A8592C3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633139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pic>
        <p:nvPicPr>
          <p:cNvPr id="10" name="Picture 9">
            <a:extLst>
              <a:ext uri="{FF2B5EF4-FFF2-40B4-BE49-F238E27FC236}">
                <a16:creationId xmlns:a16="http://schemas.microsoft.com/office/drawing/2014/main" id="{889420AA-1C3F-474D-85DE-8F13A84B880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3992474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4" name="Picture 3">
            <a:extLst>
              <a:ext uri="{FF2B5EF4-FFF2-40B4-BE49-F238E27FC236}">
                <a16:creationId xmlns:a16="http://schemas.microsoft.com/office/drawing/2014/main" id="{00A8D826-9BF8-48D8-BB63-10900A67E2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Tree>
    <p:extLst>
      <p:ext uri="{BB962C8B-B14F-4D97-AF65-F5344CB8AC3E}">
        <p14:creationId xmlns:p14="http://schemas.microsoft.com/office/powerpoint/2010/main" val="15586857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61095256-D1D0-4480-9C38-149DBF7DC040}"/>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
        <p:nvSpPr>
          <p:cNvPr id="20" name="Picture Placeholder 27">
            <a:extLst>
              <a:ext uri="{FF2B5EF4-FFF2-40B4-BE49-F238E27FC236}">
                <a16:creationId xmlns:a16="http://schemas.microsoft.com/office/drawing/2014/main" id="{E87BD65B-6B9C-4066-A00D-2131F891AA7F}"/>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1" name="Picture Placeholder 27">
            <a:extLst>
              <a:ext uri="{FF2B5EF4-FFF2-40B4-BE49-F238E27FC236}">
                <a16:creationId xmlns:a16="http://schemas.microsoft.com/office/drawing/2014/main" id="{A73C9D15-7D1E-47C7-9444-95FA41FB1945}"/>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
        <p:nvSpPr>
          <p:cNvPr id="25" name="Picture Placeholder 27">
            <a:extLst>
              <a:ext uri="{FF2B5EF4-FFF2-40B4-BE49-F238E27FC236}">
                <a16:creationId xmlns:a16="http://schemas.microsoft.com/office/drawing/2014/main" id="{EDF7F3B8-2437-4159-BF42-143304B59745}"/>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Tree>
    <p:extLst>
      <p:ext uri="{BB962C8B-B14F-4D97-AF65-F5344CB8AC3E}">
        <p14:creationId xmlns:p14="http://schemas.microsoft.com/office/powerpoint/2010/main" val="1417470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spTree>
    <p:extLst>
      <p:ext uri="{BB962C8B-B14F-4D97-AF65-F5344CB8AC3E}">
        <p14:creationId xmlns:p14="http://schemas.microsoft.com/office/powerpoint/2010/main" val="96950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95057"/>
        </a:solidFill>
        <a:effectLst/>
      </p:bgPr>
    </p:bg>
    <p:spTree>
      <p:nvGrpSpPr>
        <p:cNvPr id="1" name="Shape 45"/>
        <p:cNvGrpSpPr/>
        <p:nvPr/>
      </p:nvGrpSpPr>
      <p:grpSpPr>
        <a:xfrm>
          <a:off x="0" y="0"/>
          <a:ext cx="0" cy="0"/>
          <a:chOff x="0" y="0"/>
          <a:chExt cx="0" cy="0"/>
        </a:xfrm>
      </p:grpSpPr>
      <p:grpSp>
        <p:nvGrpSpPr>
          <p:cNvPr id="14" name="Group 13">
            <a:extLst>
              <a:ext uri="{FF2B5EF4-FFF2-40B4-BE49-F238E27FC236}">
                <a16:creationId xmlns:a16="http://schemas.microsoft.com/office/drawing/2014/main" id="{AE9D454D-9582-4F50-BAC8-E7C218A01CA4}"/>
              </a:ext>
            </a:extLst>
          </p:cNvPr>
          <p:cNvGrpSpPr/>
          <p:nvPr userDrawn="1"/>
        </p:nvGrpSpPr>
        <p:grpSpPr>
          <a:xfrm>
            <a:off x="2099540" y="5892698"/>
            <a:ext cx="5706920" cy="649008"/>
            <a:chOff x="1215069" y="6033785"/>
            <a:chExt cx="5706920" cy="649008"/>
          </a:xfrm>
        </p:grpSpPr>
        <p:grpSp>
          <p:nvGrpSpPr>
            <p:cNvPr id="2" name="Group 1">
              <a:extLst>
                <a:ext uri="{FF2B5EF4-FFF2-40B4-BE49-F238E27FC236}">
                  <a16:creationId xmlns:a16="http://schemas.microsoft.com/office/drawing/2014/main" id="{3DD40E3C-1B03-4C22-861B-2CA359CC02CC}"/>
                </a:ext>
              </a:extLst>
            </p:cNvPr>
            <p:cNvGrpSpPr/>
            <p:nvPr userDrawn="1"/>
          </p:nvGrpSpPr>
          <p:grpSpPr>
            <a:xfrm>
              <a:off x="1215069" y="6033785"/>
              <a:ext cx="2058595" cy="638734"/>
              <a:chOff x="658888" y="6033785"/>
              <a:chExt cx="2058595" cy="638734"/>
            </a:xfrm>
          </p:grpSpPr>
          <p:pic>
            <p:nvPicPr>
              <p:cNvPr id="5" name="Picture 4">
                <a:extLst>
                  <a:ext uri="{FF2B5EF4-FFF2-40B4-BE49-F238E27FC236}">
                    <a16:creationId xmlns:a16="http://schemas.microsoft.com/office/drawing/2014/main" id="{0127E99E-2F18-4FCE-9715-E220645F54C9}"/>
                  </a:ext>
                </a:extLst>
              </p:cNvPr>
              <p:cNvPicPr>
                <a:picLocks noChangeAspect="1"/>
              </p:cNvPicPr>
              <p:nvPr userDrawn="1"/>
            </p:nvPicPr>
            <p:blipFill>
              <a:blip r:embed="rId2"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58888" y="6033785"/>
                <a:ext cx="612000" cy="638734"/>
              </a:xfrm>
              <a:prstGeom prst="rect">
                <a:avLst/>
              </a:prstGeom>
            </p:spPr>
          </p:pic>
          <p:sp>
            <p:nvSpPr>
              <p:cNvPr id="10" name="TextBox 9">
                <a:extLst>
                  <a:ext uri="{FF2B5EF4-FFF2-40B4-BE49-F238E27FC236}">
                    <a16:creationId xmlns:a16="http://schemas.microsoft.com/office/drawing/2014/main" id="{542600B8-3F94-4F43-8F1F-95B8CB1412D8}"/>
                  </a:ext>
                </a:extLst>
              </p:cNvPr>
              <p:cNvSpPr txBox="1"/>
              <p:nvPr userDrawn="1"/>
            </p:nvSpPr>
            <p:spPr>
              <a:xfrm>
                <a:off x="1122823" y="6246101"/>
                <a:ext cx="1594660" cy="276999"/>
              </a:xfrm>
              <a:prstGeom prst="rect">
                <a:avLst/>
              </a:prstGeom>
              <a:noFill/>
            </p:spPr>
            <p:txBody>
              <a:bodyPr wrap="square" rtlCol="0" anchor="ctr">
                <a:spAutoFit/>
              </a:bodyPr>
              <a:lstStyle/>
              <a:p>
                <a:r>
                  <a:rPr lang="en-US" sz="1200" b="1" dirty="0">
                    <a:solidFill>
                      <a:schemeClr val="bg1"/>
                    </a:solidFill>
                    <a:latin typeface="Roboto" pitchFamily="2" charset="0"/>
                    <a:ea typeface="Roboto" pitchFamily="2" charset="0"/>
                    <a:cs typeface="Arial" panose="020B0604020202020204" pitchFamily="34" charset="0"/>
                  </a:rPr>
                  <a:t>lent.caritas.org.au</a:t>
                </a:r>
                <a:endParaRPr lang="en-AU" sz="1200" b="1" dirty="0">
                  <a:solidFill>
                    <a:schemeClr val="bg1"/>
                  </a:solidFill>
                  <a:latin typeface="Roboto" pitchFamily="2" charset="0"/>
                  <a:ea typeface="Roboto" pitchFamily="2" charset="0"/>
                  <a:cs typeface="Arial" panose="020B0604020202020204" pitchFamily="34" charset="0"/>
                </a:endParaRPr>
              </a:p>
            </p:txBody>
          </p:sp>
        </p:grpSp>
        <p:grpSp>
          <p:nvGrpSpPr>
            <p:cNvPr id="11" name="Group 10">
              <a:extLst>
                <a:ext uri="{FF2B5EF4-FFF2-40B4-BE49-F238E27FC236}">
                  <a16:creationId xmlns:a16="http://schemas.microsoft.com/office/drawing/2014/main" id="{EA5F72E2-E1F7-41C3-8DF9-440C15C62C67}"/>
                </a:ext>
              </a:extLst>
            </p:cNvPr>
            <p:cNvGrpSpPr/>
            <p:nvPr userDrawn="1"/>
          </p:nvGrpSpPr>
          <p:grpSpPr>
            <a:xfrm>
              <a:off x="3047176" y="6044059"/>
              <a:ext cx="1729872" cy="638734"/>
              <a:chOff x="3047176" y="6044059"/>
              <a:chExt cx="1729872" cy="638734"/>
            </a:xfrm>
          </p:grpSpPr>
          <p:pic>
            <p:nvPicPr>
              <p:cNvPr id="7" name="Picture 6">
                <a:extLst>
                  <a:ext uri="{FF2B5EF4-FFF2-40B4-BE49-F238E27FC236}">
                    <a16:creationId xmlns:a16="http://schemas.microsoft.com/office/drawing/2014/main" id="{AA350B57-7531-4601-9B25-550D74ECABE8}"/>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3047176" y="6044059"/>
                <a:ext cx="612000" cy="638734"/>
              </a:xfrm>
              <a:prstGeom prst="rect">
                <a:avLst/>
              </a:prstGeom>
            </p:spPr>
          </p:pic>
          <p:sp>
            <p:nvSpPr>
              <p:cNvPr id="12" name="TextBox 11">
                <a:extLst>
                  <a:ext uri="{FF2B5EF4-FFF2-40B4-BE49-F238E27FC236}">
                    <a16:creationId xmlns:a16="http://schemas.microsoft.com/office/drawing/2014/main" id="{F4DB151E-1B11-421C-8F53-6572D0314B5F}"/>
                  </a:ext>
                </a:extLst>
              </p:cNvPr>
              <p:cNvSpPr txBox="1"/>
              <p:nvPr userDrawn="1"/>
            </p:nvSpPr>
            <p:spPr>
              <a:xfrm>
                <a:off x="3506319" y="6253906"/>
                <a:ext cx="1270729" cy="276999"/>
              </a:xfrm>
              <a:prstGeom prst="rect">
                <a:avLst/>
              </a:prstGeom>
              <a:noFill/>
            </p:spPr>
            <p:txBody>
              <a:bodyPr wrap="square" rtlCol="0" anchor="ctr">
                <a:spAutoFit/>
              </a:bodyPr>
              <a:lstStyle/>
              <a:p>
                <a:r>
                  <a:rPr lang="en-US" sz="1200" b="1" dirty="0">
                    <a:solidFill>
                      <a:schemeClr val="bg1"/>
                    </a:solidFill>
                    <a:latin typeface="Roboto" pitchFamily="2" charset="0"/>
                    <a:ea typeface="Roboto" pitchFamily="2" charset="0"/>
                    <a:cs typeface="Arial" panose="020B0604020202020204" pitchFamily="34" charset="0"/>
                  </a:rPr>
                  <a:t>1800 024 413  </a:t>
                </a:r>
                <a:endParaRPr lang="en-AU" sz="1200" b="1" dirty="0">
                  <a:solidFill>
                    <a:schemeClr val="bg1"/>
                  </a:solidFill>
                  <a:latin typeface="Roboto" pitchFamily="2" charset="0"/>
                  <a:ea typeface="Roboto" pitchFamily="2" charset="0"/>
                  <a:cs typeface="Arial" panose="020B0604020202020204" pitchFamily="34" charset="0"/>
                </a:endParaRPr>
              </a:p>
            </p:txBody>
          </p:sp>
        </p:grpSp>
        <p:grpSp>
          <p:nvGrpSpPr>
            <p:cNvPr id="6" name="Group 5">
              <a:extLst>
                <a:ext uri="{FF2B5EF4-FFF2-40B4-BE49-F238E27FC236}">
                  <a16:creationId xmlns:a16="http://schemas.microsoft.com/office/drawing/2014/main" id="{250D2BF8-83C7-4A29-8675-DE87B9651917}"/>
                </a:ext>
              </a:extLst>
            </p:cNvPr>
            <p:cNvGrpSpPr/>
            <p:nvPr userDrawn="1"/>
          </p:nvGrpSpPr>
          <p:grpSpPr>
            <a:xfrm>
              <a:off x="4513736" y="6035127"/>
              <a:ext cx="2408253" cy="636050"/>
              <a:chOff x="4513736" y="6035127"/>
              <a:chExt cx="2408253" cy="636050"/>
            </a:xfrm>
          </p:grpSpPr>
          <p:pic>
            <p:nvPicPr>
              <p:cNvPr id="9" name="Picture 8">
                <a:extLst>
                  <a:ext uri="{FF2B5EF4-FFF2-40B4-BE49-F238E27FC236}">
                    <a16:creationId xmlns:a16="http://schemas.microsoft.com/office/drawing/2014/main" id="{7D501989-5D55-4446-B6AD-D6242B34071C}"/>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513736" y="6035127"/>
                <a:ext cx="612000" cy="636050"/>
              </a:xfrm>
              <a:prstGeom prst="rect">
                <a:avLst/>
              </a:prstGeom>
            </p:spPr>
          </p:pic>
          <p:sp>
            <p:nvSpPr>
              <p:cNvPr id="13" name="TextBox 12">
                <a:extLst>
                  <a:ext uri="{FF2B5EF4-FFF2-40B4-BE49-F238E27FC236}">
                    <a16:creationId xmlns:a16="http://schemas.microsoft.com/office/drawing/2014/main" id="{21D5EFE5-604C-48CF-B59E-9004831BF9CB}"/>
                  </a:ext>
                </a:extLst>
              </p:cNvPr>
              <p:cNvSpPr txBox="1"/>
              <p:nvPr userDrawn="1"/>
            </p:nvSpPr>
            <p:spPr>
              <a:xfrm>
                <a:off x="4998915" y="6243181"/>
                <a:ext cx="1923074" cy="276999"/>
              </a:xfrm>
              <a:prstGeom prst="rect">
                <a:avLst/>
              </a:prstGeom>
              <a:noFill/>
            </p:spPr>
            <p:txBody>
              <a:bodyPr wrap="square" rtlCol="0" anchor="ctr">
                <a:spAutoFit/>
              </a:bodyPr>
              <a:lstStyle/>
              <a:p>
                <a:r>
                  <a:rPr lang="en-US" sz="1200" b="1" dirty="0">
                    <a:solidFill>
                      <a:schemeClr val="bg1"/>
                    </a:solidFill>
                    <a:latin typeface="Roboto" pitchFamily="2" charset="0"/>
                    <a:ea typeface="Roboto" pitchFamily="2" charset="0"/>
                    <a:cs typeface="Arial" panose="020B0604020202020204" pitchFamily="34" charset="0"/>
                  </a:rPr>
                  <a:t>#</a:t>
                </a:r>
                <a:r>
                  <a:rPr lang="en-US" sz="1200" b="1" dirty="0" err="1">
                    <a:solidFill>
                      <a:schemeClr val="bg1"/>
                    </a:solidFill>
                    <a:latin typeface="Roboto" pitchFamily="2" charset="0"/>
                    <a:ea typeface="Roboto" pitchFamily="2" charset="0"/>
                    <a:cs typeface="Arial" panose="020B0604020202020204" pitchFamily="34" charset="0"/>
                  </a:rPr>
                  <a:t>projectcompassion</a:t>
                </a:r>
                <a:r>
                  <a:rPr lang="en-US" sz="1200" b="1" dirty="0">
                    <a:solidFill>
                      <a:schemeClr val="bg1"/>
                    </a:solidFill>
                    <a:latin typeface="Roboto" pitchFamily="2" charset="0"/>
                    <a:ea typeface="Roboto" pitchFamily="2" charset="0"/>
                    <a:cs typeface="Arial" panose="020B0604020202020204" pitchFamily="34" charset="0"/>
                  </a:rPr>
                  <a:t>  </a:t>
                </a:r>
                <a:endParaRPr lang="en-AU" sz="1200" b="1" dirty="0">
                  <a:solidFill>
                    <a:schemeClr val="bg1"/>
                  </a:solidFill>
                  <a:latin typeface="Roboto" pitchFamily="2" charset="0"/>
                  <a:ea typeface="Roboto" pitchFamily="2" charset="0"/>
                  <a:cs typeface="Arial" panose="020B0604020202020204" pitchFamily="34" charset="0"/>
                </a:endParaRPr>
              </a:p>
            </p:txBody>
          </p:sp>
        </p:grpSp>
      </p:grpSp>
      <p:grpSp>
        <p:nvGrpSpPr>
          <p:cNvPr id="26" name="Group 25">
            <a:extLst>
              <a:ext uri="{FF2B5EF4-FFF2-40B4-BE49-F238E27FC236}">
                <a16:creationId xmlns:a16="http://schemas.microsoft.com/office/drawing/2014/main" id="{923A564D-5CE9-4EB3-AE95-376E1F95455F}"/>
              </a:ext>
            </a:extLst>
          </p:cNvPr>
          <p:cNvGrpSpPr/>
          <p:nvPr userDrawn="1"/>
        </p:nvGrpSpPr>
        <p:grpSpPr>
          <a:xfrm>
            <a:off x="197963" y="3732101"/>
            <a:ext cx="9568206" cy="2059710"/>
            <a:chOff x="-706905" y="3506110"/>
            <a:chExt cx="9327804" cy="2114445"/>
          </a:xfrm>
        </p:grpSpPr>
        <p:pic>
          <p:nvPicPr>
            <p:cNvPr id="25" name="Google Shape;172;p8">
              <a:extLst>
                <a:ext uri="{FF2B5EF4-FFF2-40B4-BE49-F238E27FC236}">
                  <a16:creationId xmlns:a16="http://schemas.microsoft.com/office/drawing/2014/main" id="{965BD70C-6463-4764-9901-8E79337A5EEA}"/>
                </a:ext>
              </a:extLst>
            </p:cNvPr>
            <p:cNvPicPr preferRelativeResize="0"/>
            <p:nvPr userDrawn="1"/>
          </p:nvPicPr>
          <p:blipFill rotWithShape="1">
            <a:blip r:embed="rId5">
              <a:alphaModFix/>
              <a:biLevel thresh="25000"/>
            </a:blip>
            <a:srcRect/>
            <a:stretch/>
          </p:blipFill>
          <p:spPr>
            <a:xfrm>
              <a:off x="-706905" y="3506110"/>
              <a:ext cx="9327804" cy="2114445"/>
            </a:xfrm>
            <a:prstGeom prst="rect">
              <a:avLst/>
            </a:prstGeom>
            <a:noFill/>
            <a:ln>
              <a:noFill/>
            </a:ln>
          </p:spPr>
        </p:pic>
        <p:sp>
          <p:nvSpPr>
            <p:cNvPr id="19" name="TextBox 18">
              <a:extLst>
                <a:ext uri="{FF2B5EF4-FFF2-40B4-BE49-F238E27FC236}">
                  <a16:creationId xmlns:a16="http://schemas.microsoft.com/office/drawing/2014/main" id="{1DC37273-41F1-42B7-85DE-213ABC9A2AD5}"/>
                </a:ext>
              </a:extLst>
            </p:cNvPr>
            <p:cNvSpPr txBox="1"/>
            <p:nvPr userDrawn="1"/>
          </p:nvSpPr>
          <p:spPr>
            <a:xfrm>
              <a:off x="-278526" y="4505567"/>
              <a:ext cx="8487763" cy="647709"/>
            </a:xfrm>
            <a:prstGeom prst="rect">
              <a:avLst/>
            </a:prstGeom>
            <a:noFill/>
          </p:spPr>
          <p:txBody>
            <a:bodyPr wrap="square" rtlCol="0">
              <a:spAutoFit/>
            </a:bodyPr>
            <a:lstStyle/>
            <a:p>
              <a:pPr algn="ctr"/>
              <a:r>
                <a:rPr lang="en-US" sz="3500" b="1" dirty="0">
                  <a:solidFill>
                    <a:srgbClr val="31BEF0"/>
                  </a:solidFill>
                  <a:latin typeface="Roboto" pitchFamily="2" charset="0"/>
                  <a:ea typeface="Roboto" pitchFamily="2" charset="0"/>
                </a:rPr>
                <a:t>TEACHER HANDBOOK</a:t>
              </a:r>
              <a:endParaRPr lang="en-AU" sz="3500" b="1" dirty="0">
                <a:solidFill>
                  <a:srgbClr val="31BEF0"/>
                </a:solidFill>
                <a:latin typeface="Roboto" pitchFamily="2" charset="0"/>
                <a:ea typeface="Roboto" pitchFamily="2" charset="0"/>
              </a:endParaRPr>
            </a:p>
          </p:txBody>
        </p:sp>
      </p:grpSp>
      <p:sp>
        <p:nvSpPr>
          <p:cNvPr id="27" name="Text Placeholder 4">
            <a:extLst>
              <a:ext uri="{FF2B5EF4-FFF2-40B4-BE49-F238E27FC236}">
                <a16:creationId xmlns:a16="http://schemas.microsoft.com/office/drawing/2014/main" id="{A8E464A9-5377-493D-B76E-89D1CC801162}"/>
              </a:ext>
            </a:extLst>
          </p:cNvPr>
          <p:cNvSpPr>
            <a:spLocks noGrp="1"/>
          </p:cNvSpPr>
          <p:nvPr userDrawn="1">
            <p:ph type="body" sz="quarter" idx="11" hasCustomPrompt="1"/>
          </p:nvPr>
        </p:nvSpPr>
        <p:spPr>
          <a:xfrm>
            <a:off x="2397535" y="4272175"/>
            <a:ext cx="5093646" cy="407035"/>
          </a:xfrm>
          <a:prstGeom prst="rect">
            <a:avLst/>
          </a:prstGeom>
        </p:spPr>
        <p:txBody>
          <a:bodyPr/>
          <a:lstStyle>
            <a:lvl1pPr algn="ctr">
              <a:defRPr sz="2500" b="1">
                <a:solidFill>
                  <a:srgbClr val="31BEF0"/>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a:t>
            </a:r>
          </a:p>
        </p:txBody>
      </p:sp>
      <p:grpSp>
        <p:nvGrpSpPr>
          <p:cNvPr id="34" name="Group 33">
            <a:extLst>
              <a:ext uri="{FF2B5EF4-FFF2-40B4-BE49-F238E27FC236}">
                <a16:creationId xmlns:a16="http://schemas.microsoft.com/office/drawing/2014/main" id="{03F0F9C7-49F7-4120-9848-FB640D80559D}"/>
              </a:ext>
            </a:extLst>
          </p:cNvPr>
          <p:cNvGrpSpPr>
            <a:grpSpLocks noChangeAspect="1"/>
          </p:cNvGrpSpPr>
          <p:nvPr userDrawn="1"/>
        </p:nvGrpSpPr>
        <p:grpSpPr>
          <a:xfrm>
            <a:off x="407484" y="819484"/>
            <a:ext cx="4386780" cy="2091165"/>
            <a:chOff x="731845" y="476902"/>
            <a:chExt cx="6016764" cy="2868174"/>
          </a:xfrm>
        </p:grpSpPr>
        <p:pic>
          <p:nvPicPr>
            <p:cNvPr id="31" name="Picture 30">
              <a:extLst>
                <a:ext uri="{FF2B5EF4-FFF2-40B4-BE49-F238E27FC236}">
                  <a16:creationId xmlns:a16="http://schemas.microsoft.com/office/drawing/2014/main" id="{0EE4D35D-CD12-47D9-B7FE-6122C3E0271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1845" y="476902"/>
              <a:ext cx="6016764" cy="2868174"/>
            </a:xfrm>
            <a:prstGeom prst="rect">
              <a:avLst/>
            </a:prstGeom>
          </p:spPr>
        </p:pic>
        <p:pic>
          <p:nvPicPr>
            <p:cNvPr id="8" name="Picture 7">
              <a:extLst>
                <a:ext uri="{FF2B5EF4-FFF2-40B4-BE49-F238E27FC236}">
                  <a16:creationId xmlns:a16="http://schemas.microsoft.com/office/drawing/2014/main" id="{E96457D1-3004-4FE9-87E5-D61BEB5EACF6}"/>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26388" y="619704"/>
              <a:ext cx="3570162" cy="639609"/>
            </a:xfrm>
            <a:prstGeom prst="rect">
              <a:avLst/>
            </a:prstGeom>
          </p:spPr>
        </p:pic>
      </p:grpSp>
      <p:sp>
        <p:nvSpPr>
          <p:cNvPr id="30" name="Picture Placeholder 13">
            <a:extLst>
              <a:ext uri="{FF2B5EF4-FFF2-40B4-BE49-F238E27FC236}">
                <a16:creationId xmlns:a16="http://schemas.microsoft.com/office/drawing/2014/main" id="{1D0B6DF2-E635-45E8-B905-3A12957CA57A}"/>
              </a:ext>
            </a:extLst>
          </p:cNvPr>
          <p:cNvSpPr>
            <a:spLocks noGrp="1"/>
          </p:cNvSpPr>
          <p:nvPr>
            <p:ph type="pic" sz="quarter" idx="12"/>
          </p:nvPr>
        </p:nvSpPr>
        <p:spPr>
          <a:xfrm>
            <a:off x="5149443" y="365079"/>
            <a:ext cx="4386781" cy="3063921"/>
          </a:xfrm>
          <a:prstGeom prst="roundRect">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dirty="0"/>
          </a:p>
        </p:txBody>
      </p:sp>
    </p:spTree>
    <p:extLst>
      <p:ext uri="{BB962C8B-B14F-4D97-AF65-F5344CB8AC3E}">
        <p14:creationId xmlns:p14="http://schemas.microsoft.com/office/powerpoint/2010/main" val="3707197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dirty="0"/>
              <a:t>CLICK TO EDIT MASTER</a:t>
            </a:r>
            <a:endParaRPr lang="en-US" dirty="0"/>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dirty="0"/>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dirty="0"/>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Tree>
    <p:extLst>
      <p:ext uri="{BB962C8B-B14F-4D97-AF65-F5344CB8AC3E}">
        <p14:creationId xmlns:p14="http://schemas.microsoft.com/office/powerpoint/2010/main" val="13396067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562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_1 column maro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263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080E-68AD-43F3-A3A8-EBE607BB8BE9}"/>
              </a:ext>
            </a:extLst>
          </p:cNvPr>
          <p:cNvSpPr>
            <a:spLocks noGrp="1"/>
          </p:cNvSpPr>
          <p:nvPr>
            <p:ph type="ctrTitle"/>
          </p:nvPr>
        </p:nvSpPr>
        <p:spPr>
          <a:xfrm>
            <a:off x="1238250" y="1122363"/>
            <a:ext cx="74295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C91BAE-C056-4B47-A74B-F43AB48310F6}"/>
              </a:ext>
            </a:extLst>
          </p:cNvPr>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6422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Google Shape;113;p4">
            <a:extLst>
              <a:ext uri="{FF2B5EF4-FFF2-40B4-BE49-F238E27FC236}">
                <a16:creationId xmlns:a16="http://schemas.microsoft.com/office/drawing/2014/main" id="{8C93ED92-64D4-8647-B0CB-0105163F9D0A}"/>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8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2" name="Text Placeholder 15">
            <a:extLst>
              <a:ext uri="{FF2B5EF4-FFF2-40B4-BE49-F238E27FC236}">
                <a16:creationId xmlns:a16="http://schemas.microsoft.com/office/drawing/2014/main" id="{2290DC57-D235-47F1-8332-BBB95E5FB6A6}"/>
              </a:ext>
            </a:extLst>
          </p:cNvPr>
          <p:cNvSpPr>
            <a:spLocks noGrp="1"/>
          </p:cNvSpPr>
          <p:nvPr>
            <p:ph type="body" sz="quarter" idx="13" hasCustomPrompt="1"/>
          </p:nvPr>
        </p:nvSpPr>
        <p:spPr>
          <a:xfrm>
            <a:off x="5390257" y="1515426"/>
            <a:ext cx="3988197" cy="329067"/>
          </a:xfrm>
          <a:prstGeom prst="rect">
            <a:avLst/>
          </a:prstGeom>
        </p:spPr>
        <p:txBody>
          <a:bodyPr/>
          <a:lstStyle>
            <a:lvl1pPr>
              <a:defRPr lang="en-US" sz="14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3" name="Text Placeholder 15">
            <a:extLst>
              <a:ext uri="{FF2B5EF4-FFF2-40B4-BE49-F238E27FC236}">
                <a16:creationId xmlns:a16="http://schemas.microsoft.com/office/drawing/2014/main" id="{54880623-D085-4D97-A24E-B98967AF9D9B}"/>
              </a:ext>
            </a:extLst>
          </p:cNvPr>
          <p:cNvSpPr>
            <a:spLocks noGrp="1"/>
          </p:cNvSpPr>
          <p:nvPr>
            <p:ph type="body" sz="quarter" idx="14" hasCustomPrompt="1"/>
          </p:nvPr>
        </p:nvSpPr>
        <p:spPr>
          <a:xfrm>
            <a:off x="5390257" y="1863969"/>
            <a:ext cx="3988197" cy="329067"/>
          </a:xfrm>
          <a:prstGeom prst="rect">
            <a:avLst/>
          </a:prstGeom>
        </p:spPr>
        <p:txBody>
          <a:bodyPr/>
          <a:lstStyle>
            <a:lvl1pPr>
              <a:defRPr lang="en-GB" sz="1100" b="1"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6" name="Text Placeholder 15">
            <a:extLst>
              <a:ext uri="{FF2B5EF4-FFF2-40B4-BE49-F238E27FC236}">
                <a16:creationId xmlns:a16="http://schemas.microsoft.com/office/drawing/2014/main" id="{E2EDF869-4DFF-4060-A943-4D13F4AF38D7}"/>
              </a:ext>
            </a:extLst>
          </p:cNvPr>
          <p:cNvSpPr>
            <a:spLocks noGrp="1"/>
          </p:cNvSpPr>
          <p:nvPr>
            <p:ph type="body" sz="quarter" idx="15" hasCustomPrompt="1"/>
          </p:nvPr>
        </p:nvSpPr>
        <p:spPr>
          <a:xfrm>
            <a:off x="344103" y="6104305"/>
            <a:ext cx="7700561" cy="457324"/>
          </a:xfrm>
          <a:prstGeom prst="rect">
            <a:avLst/>
          </a:prstGeom>
        </p:spPr>
        <p:txBody>
          <a:bodyPr/>
          <a:lstStyle>
            <a:lvl1pPr>
              <a:defRPr lang="en-GB" sz="1001"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4" name="Picture 3">
            <a:extLst>
              <a:ext uri="{FF2B5EF4-FFF2-40B4-BE49-F238E27FC236}">
                <a16:creationId xmlns:a16="http://schemas.microsoft.com/office/drawing/2014/main" id="{241F7258-E41D-4C92-BDD3-B320D543EC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spTree>
    <p:extLst>
      <p:ext uri="{BB962C8B-B14F-4D97-AF65-F5344CB8AC3E}">
        <p14:creationId xmlns:p14="http://schemas.microsoft.com/office/powerpoint/2010/main" val="47489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Contents">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Google Shape;113;p4">
            <a:extLst>
              <a:ext uri="{FF2B5EF4-FFF2-40B4-BE49-F238E27FC236}">
                <a16:creationId xmlns:a16="http://schemas.microsoft.com/office/drawing/2014/main" id="{8C93ED92-64D4-8647-B0CB-0105163F9D0A}"/>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8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1" name="Google Shape;97;p3">
            <a:extLst>
              <a:ext uri="{FF2B5EF4-FFF2-40B4-BE49-F238E27FC236}">
                <a16:creationId xmlns:a16="http://schemas.microsoft.com/office/drawing/2014/main" id="{E3A583D7-E900-4034-ADB2-D1B19D58EABA}"/>
              </a:ext>
            </a:extLst>
          </p:cNvPr>
          <p:cNvSpPr/>
          <p:nvPr userDrawn="1"/>
        </p:nvSpPr>
        <p:spPr>
          <a:xfrm>
            <a:off x="5175888" y="1249989"/>
            <a:ext cx="4430927" cy="4572000"/>
          </a:xfrm>
          <a:prstGeom prst="roundRect">
            <a:avLst>
              <a:gd name="adj" fmla="val 3778"/>
            </a:avLst>
          </a:prstGeom>
          <a:solidFill>
            <a:schemeClr val="lt1"/>
          </a:solidFill>
          <a:ln w="31750">
            <a:solidFill>
              <a:schemeClr val="accent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2" name="Text Placeholder 15">
            <a:extLst>
              <a:ext uri="{FF2B5EF4-FFF2-40B4-BE49-F238E27FC236}">
                <a16:creationId xmlns:a16="http://schemas.microsoft.com/office/drawing/2014/main" id="{2290DC57-D235-47F1-8332-BBB95E5FB6A6}"/>
              </a:ext>
            </a:extLst>
          </p:cNvPr>
          <p:cNvSpPr>
            <a:spLocks noGrp="1"/>
          </p:cNvSpPr>
          <p:nvPr>
            <p:ph type="body" sz="quarter" idx="13" hasCustomPrompt="1"/>
          </p:nvPr>
        </p:nvSpPr>
        <p:spPr>
          <a:xfrm>
            <a:off x="5390257" y="1515426"/>
            <a:ext cx="3988197" cy="329067"/>
          </a:xfrm>
          <a:prstGeom prst="rect">
            <a:avLst/>
          </a:prstGeom>
        </p:spPr>
        <p:txBody>
          <a:bodyPr/>
          <a:lstStyle>
            <a:lvl1pPr>
              <a:defRPr lang="en-US" sz="14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3" name="Text Placeholder 15">
            <a:extLst>
              <a:ext uri="{FF2B5EF4-FFF2-40B4-BE49-F238E27FC236}">
                <a16:creationId xmlns:a16="http://schemas.microsoft.com/office/drawing/2014/main" id="{54880623-D085-4D97-A24E-B98967AF9D9B}"/>
              </a:ext>
            </a:extLst>
          </p:cNvPr>
          <p:cNvSpPr>
            <a:spLocks noGrp="1"/>
          </p:cNvSpPr>
          <p:nvPr>
            <p:ph type="body" sz="quarter" idx="14" hasCustomPrompt="1"/>
          </p:nvPr>
        </p:nvSpPr>
        <p:spPr>
          <a:xfrm>
            <a:off x="5390257" y="1863969"/>
            <a:ext cx="3988197" cy="329067"/>
          </a:xfrm>
          <a:prstGeom prst="rect">
            <a:avLst/>
          </a:prstGeom>
        </p:spPr>
        <p:txBody>
          <a:bodyPr/>
          <a:lstStyle>
            <a:lvl1pPr>
              <a:defRPr lang="en-GB" sz="1100" b="1"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6" name="Text Placeholder 15">
            <a:extLst>
              <a:ext uri="{FF2B5EF4-FFF2-40B4-BE49-F238E27FC236}">
                <a16:creationId xmlns:a16="http://schemas.microsoft.com/office/drawing/2014/main" id="{E2EDF869-4DFF-4060-A943-4D13F4AF38D7}"/>
              </a:ext>
            </a:extLst>
          </p:cNvPr>
          <p:cNvSpPr>
            <a:spLocks noGrp="1"/>
          </p:cNvSpPr>
          <p:nvPr>
            <p:ph type="body" sz="quarter" idx="15" hasCustomPrompt="1"/>
          </p:nvPr>
        </p:nvSpPr>
        <p:spPr>
          <a:xfrm>
            <a:off x="344103" y="6104305"/>
            <a:ext cx="7700561" cy="457324"/>
          </a:xfrm>
          <a:prstGeom prst="rect">
            <a:avLst/>
          </a:prstGeom>
        </p:spPr>
        <p:txBody>
          <a:bodyPr/>
          <a:lstStyle>
            <a:lvl1pPr>
              <a:defRPr lang="en-GB" sz="1001"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4" name="Picture 3">
            <a:extLst>
              <a:ext uri="{FF2B5EF4-FFF2-40B4-BE49-F238E27FC236}">
                <a16:creationId xmlns:a16="http://schemas.microsoft.com/office/drawing/2014/main" id="{241F7258-E41D-4C92-BDD3-B320D543EC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spTree>
    <p:extLst>
      <p:ext uri="{BB962C8B-B14F-4D97-AF65-F5344CB8AC3E}">
        <p14:creationId xmlns:p14="http://schemas.microsoft.com/office/powerpoint/2010/main" val="722128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Text Page (2 Columns)">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4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6" name="Text Placeholder 15">
            <a:extLst>
              <a:ext uri="{FF2B5EF4-FFF2-40B4-BE49-F238E27FC236}">
                <a16:creationId xmlns:a16="http://schemas.microsoft.com/office/drawing/2014/main" id="{8A4EFD67-31CA-4CBF-9830-91674CC141E1}"/>
              </a:ext>
            </a:extLst>
          </p:cNvPr>
          <p:cNvSpPr>
            <a:spLocks noGrp="1"/>
          </p:cNvSpPr>
          <p:nvPr>
            <p:ph type="body" sz="quarter" idx="16" hasCustomPrompt="1"/>
          </p:nvPr>
        </p:nvSpPr>
        <p:spPr>
          <a:xfrm>
            <a:off x="264418" y="1171254"/>
            <a:ext cx="9406133" cy="5389203"/>
          </a:xfrm>
          <a:prstGeom prst="rect">
            <a:avLst/>
          </a:prstGeom>
        </p:spPr>
        <p:txBody>
          <a:bodyPr numCol="2" spcCol="18000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Picture 8">
            <a:extLst>
              <a:ext uri="{FF2B5EF4-FFF2-40B4-BE49-F238E27FC236}">
                <a16:creationId xmlns:a16="http://schemas.microsoft.com/office/drawing/2014/main" id="{33F1DE88-4F5C-46DF-989C-FDC1DE12C3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pic>
        <p:nvPicPr>
          <p:cNvPr id="10" name="Google Shape;113;p4">
            <a:extLst>
              <a:ext uri="{FF2B5EF4-FFF2-40B4-BE49-F238E27FC236}">
                <a16:creationId xmlns:a16="http://schemas.microsoft.com/office/drawing/2014/main" id="{38A8813D-3C72-4C65-AA3E-E808017EDF3D}"/>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Tree>
    <p:extLst>
      <p:ext uri="{BB962C8B-B14F-4D97-AF65-F5344CB8AC3E}">
        <p14:creationId xmlns:p14="http://schemas.microsoft.com/office/powerpoint/2010/main" val="17087103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62" r:id="rId1"/>
    <p:sldLayoutId id="2147483763" r:id="rId2"/>
    <p:sldLayoutId id="2147483813" r:id="rId3"/>
    <p:sldLayoutId id="2147483739" r:id="rId4"/>
    <p:sldLayoutId id="2147483697" r:id="rId5"/>
    <p:sldLayoutId id="2147483833" r:id="rId6"/>
    <p:sldLayoutId id="2147483764" r:id="rId7"/>
    <p:sldLayoutId id="2147483814" r:id="rId8"/>
    <p:sldLayoutId id="2147483815" r:id="rId9"/>
    <p:sldLayoutId id="2147483832" r:id="rId10"/>
    <p:sldLayoutId id="2147483731" r:id="rId11"/>
    <p:sldLayoutId id="2147483834" r:id="rId12"/>
    <p:sldLayoutId id="2147483742" r:id="rId13"/>
    <p:sldLayoutId id="2147483734" r:id="rId14"/>
    <p:sldLayoutId id="2147483735" r:id="rId15"/>
    <p:sldLayoutId id="2147483736" r:id="rId16"/>
    <p:sldLayoutId id="2147483737" r:id="rId17"/>
    <p:sldLayoutId id="2147483738" r:id="rId18"/>
    <p:sldLayoutId id="2147483695" r:id="rId19"/>
    <p:sldLayoutId id="2147483699" r:id="rId20"/>
    <p:sldLayoutId id="2147483732" r:id="rId21"/>
    <p:sldLayoutId id="2147483706" r:id="rId22"/>
    <p:sldLayoutId id="2147483733"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665" r:id="rId40"/>
    <p:sldLayoutId id="2147483741" r:id="rId41"/>
    <p:sldLayoutId id="2147483740" r:id="rId42"/>
    <p:sldLayoutId id="2147483705" r:id="rId43"/>
    <p:sldLayoutId id="2147483835" r:id="rId44"/>
    <p:sldLayoutId id="2147483714" r:id="rId45"/>
    <p:sldLayoutId id="2147483744" r:id="rId46"/>
    <p:sldLayoutId id="2147483715" r:id="rId47"/>
    <p:sldLayoutId id="2147483743" r:id="rId48"/>
    <p:sldLayoutId id="2147483716" r:id="rId49"/>
    <p:sldLayoutId id="2147483717" r:id="rId50"/>
    <p:sldLayoutId id="2147483720" r:id="rId51"/>
    <p:sldLayoutId id="2147483721" r:id="rId52"/>
    <p:sldLayoutId id="2147483722" r:id="rId53"/>
    <p:sldLayoutId id="2147483723" r:id="rId54"/>
    <p:sldLayoutId id="2147483724" r:id="rId55"/>
    <p:sldLayoutId id="2147483725" r:id="rId56"/>
    <p:sldLayoutId id="2147483726" r:id="rId57"/>
    <p:sldLayoutId id="2147483727" r:id="rId58"/>
    <p:sldLayoutId id="2147483728" r:id="rId59"/>
    <p:sldLayoutId id="2147483729" r:id="rId60"/>
    <p:sldLayoutId id="2147483836" r:id="rId61"/>
    <p:sldLayoutId id="2147483837" r:id="rId6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37546579"/>
      </p:ext>
    </p:extLst>
  </p:cSld>
  <p:clrMap bg1="lt1" tx1="dk1" bg2="dk2" tx2="lt2" accent1="accent1" accent2="accent2" accent3="accent3" accent4="accent4" accent5="accent5" accent6="accent6" hlink="hlink" folHlink="folHlink"/>
  <p:sldLayoutIdLst>
    <p:sldLayoutId id="2147483730"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aiatsis.gov.au/explore/map-indigenous-australia" TargetMode="External"/><Relationship Id="rId2" Type="http://schemas.openxmlformats.org/officeDocument/2006/relationships/image" Target="../media/image60.jpeg"/><Relationship Id="rId1" Type="http://schemas.openxmlformats.org/officeDocument/2006/relationships/slideLayout" Target="../slideLayouts/slideLayout42.xml"/><Relationship Id="rId5" Type="http://schemas.openxmlformats.org/officeDocument/2006/relationships/image" Target="../media/image61.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8.png"/><Relationship Id="rId18" Type="http://schemas.microsoft.com/office/2007/relationships/hdphoto" Target="../media/hdphoto8.wdp"/><Relationship Id="rId3" Type="http://schemas.openxmlformats.org/officeDocument/2006/relationships/hyperlink" Target="https://lent.caritas.org.au/" TargetMode="External"/><Relationship Id="rId7" Type="http://schemas.openxmlformats.org/officeDocument/2006/relationships/image" Target="../media/image65.png"/><Relationship Id="rId12" Type="http://schemas.microsoft.com/office/2007/relationships/hdphoto" Target="../media/hdphoto5.wdp"/><Relationship Id="rId17" Type="http://schemas.openxmlformats.org/officeDocument/2006/relationships/image" Target="../media/image70.png"/><Relationship Id="rId2" Type="http://schemas.openxmlformats.org/officeDocument/2006/relationships/image" Target="../media/image62.pn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62.xml"/><Relationship Id="rId6" Type="http://schemas.microsoft.com/office/2007/relationships/hdphoto" Target="../media/hdphoto2.wdp"/><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69.png"/><Relationship Id="rId10" Type="http://schemas.microsoft.com/office/2007/relationships/hdphoto" Target="../media/hdphoto4.wdp"/><Relationship Id="rId19" Type="http://schemas.openxmlformats.org/officeDocument/2006/relationships/image" Target="../media/image71.png"/><Relationship Id="rId4" Type="http://schemas.openxmlformats.org/officeDocument/2006/relationships/image" Target="../media/image63.png"/><Relationship Id="rId9" Type="http://schemas.openxmlformats.org/officeDocument/2006/relationships/image" Target="../media/image66.png"/><Relationship Id="rId1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2.pn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hyperlink" Target="https://www.8ways.online/" TargetMode="External"/><Relationship Id="rId2" Type="http://schemas.openxmlformats.org/officeDocument/2006/relationships/hyperlink" Target="https://www.miriamrosefoundation.org.au/dadirri/" TargetMode="External"/><Relationship Id="rId1" Type="http://schemas.openxmlformats.org/officeDocument/2006/relationships/slideLayout" Target="../slideLayouts/slideLayout44.xml"/><Relationship Id="rId6" Type="http://schemas.openxmlformats.org/officeDocument/2006/relationships/image" Target="../media/image61.png"/><Relationship Id="rId5" Type="http://schemas.openxmlformats.org/officeDocument/2006/relationships/image" Target="../media/image32.png"/><Relationship Id="rId4" Type="http://schemas.openxmlformats.org/officeDocument/2006/relationships/hyperlink" Target="https://www.8ways.online/abou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bangarra.com.au/learning/education-resources/classroom-resources/brolga-2001/" TargetMode="External"/><Relationship Id="rId2" Type="http://schemas.openxmlformats.org/officeDocument/2006/relationships/hyperlink" Target="https://www.bangarra.com.au/" TargetMode="External"/><Relationship Id="rId1" Type="http://schemas.openxmlformats.org/officeDocument/2006/relationships/slideLayout" Target="../slideLayouts/slideLayout44.xml"/><Relationship Id="rId6" Type="http://schemas.openxmlformats.org/officeDocument/2006/relationships/image" Target="../media/image61.png"/><Relationship Id="rId5" Type="http://schemas.openxmlformats.org/officeDocument/2006/relationships/image" Target="../media/image32.png"/><Relationship Id="rId4" Type="http://schemas.openxmlformats.org/officeDocument/2006/relationships/hyperlink" Target="https://www.caritas.org.au/learn/cst-toolkit/subsidiarity-and-participation/lower-primary/"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mailto:education@caritas.org.au" TargetMode="External"/><Relationship Id="rId7" Type="http://schemas.openxmlformats.org/officeDocument/2006/relationships/image" Target="../media/image74.png"/><Relationship Id="rId2" Type="http://schemas.openxmlformats.org/officeDocument/2006/relationships/hyperlink" Target="https://www.caritas.org.au/complaints/" TargetMode="External"/><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hyperlink" Target="http://www.caritas.org.au/sign-up/education/" TargetMode="External"/><Relationship Id="rId4" Type="http://schemas.openxmlformats.org/officeDocument/2006/relationships/hyperlink" Target="https://www.caritas.org.au/resources/school-resour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093A4E-309C-1C84-E3A8-85BE4F0FD5AC}"/>
              </a:ext>
            </a:extLst>
          </p:cNvPr>
          <p:cNvSpPr txBox="1"/>
          <p:nvPr/>
        </p:nvSpPr>
        <p:spPr>
          <a:xfrm>
            <a:off x="371059" y="2272715"/>
            <a:ext cx="91707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2800" b="1" dirty="0">
                <a:solidFill>
                  <a:srgbClr val="000000"/>
                </a:solidFill>
                <a:latin typeface="Roboto" pitchFamily="2" charset="0"/>
              </a:rPr>
              <a:t>First Nations people are advised that this resource and external links may contain images, voices and names of people who have died. </a:t>
            </a:r>
            <a:r>
              <a:rPr lang="en-US" sz="2800" dirty="0">
                <a:solidFill>
                  <a:srgbClr val="000000"/>
                </a:solidFill>
                <a:latin typeface="Roboto" pitchFamily="2" charset="0"/>
                <a:cs typeface="Arial"/>
              </a:rPr>
              <a:t>​</a:t>
            </a:r>
            <a:endParaRPr lang="en-US" dirty="0">
              <a:solidFill>
                <a:srgbClr val="000000"/>
              </a:solidFill>
              <a:latin typeface="Roboto" pitchFamily="2" charset="0"/>
            </a:endParaRPr>
          </a:p>
        </p:txBody>
      </p:sp>
    </p:spTree>
    <p:extLst>
      <p:ext uri="{BB962C8B-B14F-4D97-AF65-F5344CB8AC3E}">
        <p14:creationId xmlns:p14="http://schemas.microsoft.com/office/powerpoint/2010/main" val="2137539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Janice, wearing traditional white face markings, stands in front of a lake with cliffs behind her in Arnhem Land, Australia.">
            <a:extLst>
              <a:ext uri="{FF2B5EF4-FFF2-40B4-BE49-F238E27FC236}">
                <a16:creationId xmlns:a16="http://schemas.microsoft.com/office/drawing/2014/main" id="{88812850-F22F-45E7-B2E1-E1E4E5973C4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
            <a:ext cx="9906000" cy="6858000"/>
          </a:xfrm>
        </p:spPr>
      </p:pic>
      <p:sp>
        <p:nvSpPr>
          <p:cNvPr id="2" name="Rectangle: Rounded Corners 1">
            <a:extLst>
              <a:ext uri="{FF2B5EF4-FFF2-40B4-BE49-F238E27FC236}">
                <a16:creationId xmlns:a16="http://schemas.microsoft.com/office/drawing/2014/main" id="{400731BB-4C56-D983-395B-82D05AB0B3EE}"/>
              </a:ext>
            </a:extLst>
          </p:cNvPr>
          <p:cNvSpPr/>
          <p:nvPr/>
        </p:nvSpPr>
        <p:spPr>
          <a:xfrm>
            <a:off x="5988205" y="3245005"/>
            <a:ext cx="3557675" cy="3077736"/>
          </a:xfrm>
          <a:prstGeom prst="roundRect">
            <a:avLst/>
          </a:prstGeom>
          <a:solidFill>
            <a:srgbClr val="2E294E"/>
          </a:solidFill>
          <a:ln>
            <a:solidFill>
              <a:srgbClr val="2E29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15">
            <a:extLst>
              <a:ext uri="{FF2B5EF4-FFF2-40B4-BE49-F238E27FC236}">
                <a16:creationId xmlns:a16="http://schemas.microsoft.com/office/drawing/2014/main" id="{158D0FA6-1861-4CCC-9CF4-8F16384331EE}"/>
              </a:ext>
            </a:extLst>
          </p:cNvPr>
          <p:cNvSpPr txBox="1">
            <a:spLocks/>
          </p:cNvSpPr>
          <p:nvPr/>
        </p:nvSpPr>
        <p:spPr>
          <a:xfrm>
            <a:off x="6205092" y="3580730"/>
            <a:ext cx="3340788" cy="2589714"/>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GB" sz="1950" b="1" i="0" u="none" strike="noStrike" cap="none" dirty="0" smtClean="0">
                <a:solidFill>
                  <a:schemeClr val="bg1"/>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a:lstStyle>
          <a:p>
            <a:r>
              <a:rPr lang="en-US" sz="2400" dirty="0">
                <a:latin typeface="Roboto"/>
                <a:ea typeface="Roboto"/>
              </a:rPr>
              <a:t>“When I dance, I feel strong in my heart. It's like my grandfather and my grandmother are here with me.”</a:t>
            </a:r>
          </a:p>
          <a:p>
            <a:endParaRPr lang="en-US" sz="1800" dirty="0">
              <a:latin typeface="Roboto" pitchFamily="2" charset="0"/>
              <a:ea typeface="Roboto" pitchFamily="2" charset="0"/>
            </a:endParaRPr>
          </a:p>
          <a:p>
            <a:r>
              <a:rPr lang="en-AU" sz="1800" b="0" dirty="0">
                <a:latin typeface="Roboto" pitchFamily="2" charset="0"/>
                <a:ea typeface="Roboto" pitchFamily="2" charset="0"/>
              </a:rPr>
              <a:t>Janice</a:t>
            </a:r>
          </a:p>
        </p:txBody>
      </p:sp>
    </p:spTree>
    <p:extLst>
      <p:ext uri="{BB962C8B-B14F-4D97-AF65-F5344CB8AC3E}">
        <p14:creationId xmlns:p14="http://schemas.microsoft.com/office/powerpoint/2010/main" val="3174426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woman's hands hold long thin pandanus leaves.">
            <a:extLst>
              <a:ext uri="{FF2B5EF4-FFF2-40B4-BE49-F238E27FC236}">
                <a16:creationId xmlns:a16="http://schemas.microsoft.com/office/drawing/2014/main" id="{2EC0C19B-0182-4732-AF29-142599D3E01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906000" cy="5969000"/>
          </a:xfrm>
        </p:spPr>
      </p:pic>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65066" y="5731122"/>
            <a:ext cx="9341749" cy="633756"/>
          </a:xfrm>
        </p:spPr>
        <p:txBody>
          <a:bodyPr/>
          <a:lstStyle/>
          <a:p>
            <a:pPr fontAlgn="base">
              <a:spcAft>
                <a:spcPts val="600"/>
              </a:spcAft>
            </a:pPr>
            <a:r>
              <a:rPr lang="en-US" dirty="0"/>
              <a:t>Elders in her community are growing older and passing away.</a:t>
            </a:r>
            <a:endParaRPr lang="en-AU" dirty="0"/>
          </a:p>
        </p:txBody>
      </p:sp>
    </p:spTree>
    <p:extLst>
      <p:ext uri="{BB962C8B-B14F-4D97-AF65-F5344CB8AC3E}">
        <p14:creationId xmlns:p14="http://schemas.microsoft.com/office/powerpoint/2010/main" val="3951468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EC0C19B-0182-4732-AF29-142599D3E01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a:off x="0" y="-1"/>
            <a:ext cx="9906000" cy="6265681"/>
          </a:xfrm>
        </p:spPr>
      </p:pic>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82125" y="5731122"/>
            <a:ext cx="9341749" cy="633756"/>
          </a:xfrm>
        </p:spPr>
        <p:txBody>
          <a:bodyPr/>
          <a:lstStyle/>
          <a:p>
            <a:pPr fontAlgn="base">
              <a:spcAft>
                <a:spcPts val="600"/>
              </a:spcAft>
            </a:pPr>
            <a:r>
              <a:rPr lang="en-US" dirty="0"/>
              <a:t>Janice knows she must share her knowledge with the younger generation. </a:t>
            </a:r>
            <a:endParaRPr lang="en-AU" dirty="0"/>
          </a:p>
        </p:txBody>
      </p:sp>
    </p:spTree>
    <p:extLst>
      <p:ext uri="{BB962C8B-B14F-4D97-AF65-F5344CB8AC3E}">
        <p14:creationId xmlns:p14="http://schemas.microsoft.com/office/powerpoint/2010/main" val="1395708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EC0C19B-0182-4732-AF29-142599D3E01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a:off x="0" y="-628913"/>
            <a:ext cx="9906000" cy="7486913"/>
          </a:xfrm>
        </p:spPr>
      </p:pic>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82125" y="5731122"/>
            <a:ext cx="9341749" cy="633756"/>
          </a:xfrm>
        </p:spPr>
        <p:txBody>
          <a:bodyPr/>
          <a:lstStyle/>
          <a:p>
            <a:pPr fontAlgn="base">
              <a:spcAft>
                <a:spcPts val="600"/>
              </a:spcAft>
            </a:pPr>
            <a:r>
              <a:rPr lang="en-US" dirty="0"/>
              <a:t>She and her family must help keep their culture strong.</a:t>
            </a:r>
            <a:endParaRPr lang="en-AU" dirty="0"/>
          </a:p>
        </p:txBody>
      </p:sp>
    </p:spTree>
    <p:extLst>
      <p:ext uri="{BB962C8B-B14F-4D97-AF65-F5344CB8AC3E}">
        <p14:creationId xmlns:p14="http://schemas.microsoft.com/office/powerpoint/2010/main" val="3791590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EC0C19B-0182-4732-AF29-142599D3E01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a:off x="-1" y="0"/>
            <a:ext cx="9906001" cy="6590371"/>
          </a:xfrm>
        </p:spPr>
      </p:pic>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82125" y="5731122"/>
            <a:ext cx="9341749" cy="633756"/>
          </a:xfrm>
        </p:spPr>
        <p:txBody>
          <a:bodyPr/>
          <a:lstStyle/>
          <a:p>
            <a:pPr>
              <a:spcAft>
                <a:spcPts val="600"/>
              </a:spcAft>
            </a:pPr>
            <a:r>
              <a:rPr lang="en-US" dirty="0" err="1"/>
              <a:t>Djilpin</a:t>
            </a:r>
            <a:r>
              <a:rPr lang="en-US" dirty="0"/>
              <a:t> Arts is a special place for the community and for Janice’s whole family. Her two daughters work in the shop.</a:t>
            </a:r>
            <a:endParaRPr lang="en-AU" dirty="0"/>
          </a:p>
        </p:txBody>
      </p:sp>
    </p:spTree>
    <p:extLst>
      <p:ext uri="{BB962C8B-B14F-4D97-AF65-F5344CB8AC3E}">
        <p14:creationId xmlns:p14="http://schemas.microsoft.com/office/powerpoint/2010/main" val="3256612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82124" y="5731122"/>
            <a:ext cx="9341749" cy="633756"/>
          </a:xfrm>
        </p:spPr>
        <p:txBody>
          <a:bodyPr lIns="91440" tIns="45720" rIns="91440" bIns="45720" anchor="ctr"/>
          <a:lstStyle/>
          <a:p>
            <a:pPr>
              <a:spcAft>
                <a:spcPts val="600"/>
              </a:spcAft>
            </a:pPr>
            <a:r>
              <a:rPr lang="en-US" dirty="0">
                <a:latin typeface="Roboto Light"/>
                <a:ea typeface="Roboto Light"/>
              </a:rPr>
              <a:t>Janice’s brother runs cultural tours and her son plays the </a:t>
            </a:r>
            <a:r>
              <a:rPr lang="en-US" dirty="0" err="1">
                <a:latin typeface="Roboto Light"/>
                <a:ea typeface="Roboto Light"/>
              </a:rPr>
              <a:t>dijeridu</a:t>
            </a:r>
            <a:r>
              <a:rPr lang="en-US" dirty="0">
                <a:latin typeface="Roboto Light"/>
                <a:ea typeface="Roboto Light"/>
              </a:rPr>
              <a:t> for performances too!</a:t>
            </a:r>
            <a:endParaRPr lang="en-AU" dirty="0">
              <a:latin typeface="Roboto Light"/>
              <a:ea typeface="Roboto Light"/>
            </a:endParaRPr>
          </a:p>
        </p:txBody>
      </p:sp>
      <p:pic>
        <p:nvPicPr>
          <p:cNvPr id="14" name="Picture Placeholder 13" descr="Janice, wearing traditional white face markings, stands in front of a lake with cliffs behind her in Arnhem Land, Australia.">
            <a:extLst>
              <a:ext uri="{FF2B5EF4-FFF2-40B4-BE49-F238E27FC236}">
                <a16:creationId xmlns:a16="http://schemas.microsoft.com/office/drawing/2014/main" id="{F7D85E74-8394-53DB-E134-2034C4D0772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a:solidFill>
            <a:srgbClr val="FFFFFF">
              <a:lumMod val="85000"/>
            </a:srgbClr>
          </a:solidFill>
        </p:spPr>
      </p:pic>
      <p:sp>
        <p:nvSpPr>
          <p:cNvPr id="15" name="Rectangle: Single Corner Rounded 14">
            <a:extLst>
              <a:ext uri="{FF2B5EF4-FFF2-40B4-BE49-F238E27FC236}">
                <a16:creationId xmlns:a16="http://schemas.microsoft.com/office/drawing/2014/main" id="{3E8D2EE5-9059-5864-9242-C498847E3287}"/>
              </a:ext>
            </a:extLst>
          </p:cNvPr>
          <p:cNvSpPr/>
          <p:nvPr/>
        </p:nvSpPr>
        <p:spPr>
          <a:xfrm>
            <a:off x="-2"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16" name="Text Placeholder 2">
            <a:extLst>
              <a:ext uri="{FF2B5EF4-FFF2-40B4-BE49-F238E27FC236}">
                <a16:creationId xmlns:a16="http://schemas.microsoft.com/office/drawing/2014/main" id="{7157EEBF-AB56-4E95-38E9-74BA8F6600EA}"/>
              </a:ext>
            </a:extLst>
          </p:cNvPr>
          <p:cNvSpPr txBox="1">
            <a:spLocks/>
          </p:cNvSpPr>
          <p:nvPr/>
        </p:nvSpPr>
        <p:spPr>
          <a:xfrm>
            <a:off x="282122" y="5731122"/>
            <a:ext cx="9341749" cy="633756"/>
          </a:xfrm>
          <a:prstGeom prst="rect">
            <a:avLst/>
          </a:prstGeom>
        </p:spPr>
        <p:txBody>
          <a:bodyPr lIns="91440" tIns="45720" rIns="91440" bIns="45720"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GB" sz="28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a:lstStyle>
          <a:p>
            <a:pPr>
              <a:spcAft>
                <a:spcPts val="600"/>
              </a:spcAft>
            </a:pPr>
            <a:r>
              <a:rPr lang="en-US" dirty="0">
                <a:latin typeface="Roboto Light"/>
                <a:ea typeface="Roboto Light"/>
              </a:rPr>
              <a:t>Janice’s brother runs cultural tours and her son plays the didgeridoo for performances too!</a:t>
            </a:r>
            <a:endParaRPr lang="en-AU" dirty="0">
              <a:latin typeface="Roboto Light"/>
              <a:ea typeface="Roboto Light"/>
            </a:endParaRPr>
          </a:p>
        </p:txBody>
      </p:sp>
    </p:spTree>
    <p:extLst>
      <p:ext uri="{BB962C8B-B14F-4D97-AF65-F5344CB8AC3E}">
        <p14:creationId xmlns:p14="http://schemas.microsoft.com/office/powerpoint/2010/main" val="1897513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Janice arranges artworks on a table in the Djilpin Arts shop.">
            <a:extLst>
              <a:ext uri="{FF2B5EF4-FFF2-40B4-BE49-F238E27FC236}">
                <a16:creationId xmlns:a16="http://schemas.microsoft.com/office/drawing/2014/main" id="{5C2516A2-8FDD-4425-91AC-DA55AA6A1AA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906000" cy="6858000"/>
          </a:xfrm>
        </p:spPr>
      </p:pic>
      <p:sp>
        <p:nvSpPr>
          <p:cNvPr id="3" name="Rectangle: Rounded Corners 2">
            <a:extLst>
              <a:ext uri="{FF2B5EF4-FFF2-40B4-BE49-F238E27FC236}">
                <a16:creationId xmlns:a16="http://schemas.microsoft.com/office/drawing/2014/main" id="{E4AFB193-0647-7D78-43FF-9BF5AD36DE8F}"/>
              </a:ext>
            </a:extLst>
          </p:cNvPr>
          <p:cNvSpPr/>
          <p:nvPr/>
        </p:nvSpPr>
        <p:spPr>
          <a:xfrm>
            <a:off x="4953000" y="312234"/>
            <a:ext cx="4670502" cy="4527395"/>
          </a:xfrm>
          <a:prstGeom prst="roundRect">
            <a:avLst/>
          </a:prstGeom>
          <a:solidFill>
            <a:srgbClr val="2E294E"/>
          </a:solidFill>
          <a:ln>
            <a:solidFill>
              <a:srgbClr val="2E29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15">
            <a:extLst>
              <a:ext uri="{FF2B5EF4-FFF2-40B4-BE49-F238E27FC236}">
                <a16:creationId xmlns:a16="http://schemas.microsoft.com/office/drawing/2014/main" id="{158D0FA6-1861-4CCC-9CF4-8F16384331EE}"/>
              </a:ext>
            </a:extLst>
          </p:cNvPr>
          <p:cNvSpPr txBox="1">
            <a:spLocks/>
          </p:cNvSpPr>
          <p:nvPr/>
        </p:nvSpPr>
        <p:spPr>
          <a:xfrm>
            <a:off x="5223344" y="602038"/>
            <a:ext cx="4565395" cy="2589714"/>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GB" sz="1950" b="1" i="0" u="none" strike="noStrike" cap="none" dirty="0" smtClean="0">
                <a:solidFill>
                  <a:schemeClr val="bg1"/>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a:lstStyle>
          <a:p>
            <a:pPr fontAlgn="base">
              <a:spcAft>
                <a:spcPts val="600"/>
              </a:spcAft>
            </a:pPr>
            <a:r>
              <a:rPr lang="en-US" sz="2400" dirty="0">
                <a:latin typeface="Roboto"/>
                <a:ea typeface="Roboto"/>
              </a:rPr>
              <a:t>“It’s important to me because me and my brother, we got knowledge from our great grandfather, he told us to take care of your culture. It’s even more important for us to work here because we hold our culture here and we love </a:t>
            </a:r>
            <a:br>
              <a:rPr lang="en-US" sz="2400" dirty="0">
                <a:latin typeface="Roboto"/>
                <a:ea typeface="Roboto"/>
              </a:rPr>
            </a:br>
            <a:r>
              <a:rPr lang="en-US" sz="2400" dirty="0">
                <a:latin typeface="Roboto"/>
                <a:ea typeface="Roboto"/>
              </a:rPr>
              <a:t>this place.”</a:t>
            </a:r>
            <a:endParaRPr lang="en-AU" sz="2400" dirty="0">
              <a:latin typeface="Roboto"/>
              <a:ea typeface="Roboto"/>
            </a:endParaRPr>
          </a:p>
          <a:p>
            <a:r>
              <a:rPr lang="en-AU" sz="1800" b="0" dirty="0">
                <a:latin typeface="Roboto" pitchFamily="2" charset="0"/>
                <a:ea typeface="Roboto" pitchFamily="2" charset="0"/>
              </a:rPr>
              <a:t>Janice</a:t>
            </a:r>
          </a:p>
        </p:txBody>
      </p:sp>
    </p:spTree>
    <p:extLst>
      <p:ext uri="{BB962C8B-B14F-4D97-AF65-F5344CB8AC3E}">
        <p14:creationId xmlns:p14="http://schemas.microsoft.com/office/powerpoint/2010/main" val="851414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6FD69-518C-BE7D-EB8C-D9904AC7D44C}"/>
            </a:ext>
          </a:extLst>
        </p:cNvPr>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1D5D72DA-0EA8-4B59-4AF8-0E7B820B6A2A}"/>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25061F56-2143-F6B4-B09C-26E540FDB8E5}"/>
              </a:ext>
            </a:extLst>
          </p:cNvPr>
          <p:cNvSpPr>
            <a:spLocks noGrp="1"/>
          </p:cNvSpPr>
          <p:nvPr>
            <p:ph type="body" sz="quarter" idx="14"/>
          </p:nvPr>
        </p:nvSpPr>
        <p:spPr>
          <a:xfrm>
            <a:off x="282124" y="5731122"/>
            <a:ext cx="9341749" cy="633756"/>
          </a:xfrm>
        </p:spPr>
        <p:txBody>
          <a:bodyPr/>
          <a:lstStyle/>
          <a:p>
            <a:pPr fontAlgn="base">
              <a:spcAft>
                <a:spcPts val="600"/>
              </a:spcAft>
            </a:pPr>
            <a:r>
              <a:rPr lang="en-AU" dirty="0"/>
              <a:t>Together with her community, Janice is taking care of her culture, for all future generations. </a:t>
            </a:r>
          </a:p>
        </p:txBody>
      </p:sp>
      <p:pic>
        <p:nvPicPr>
          <p:cNvPr id="8" name="Picture Placeholder 7" descr="A woman collecting pandanus leaves from a forest in the Northern Territory of Australia.">
            <a:extLst>
              <a:ext uri="{FF2B5EF4-FFF2-40B4-BE49-F238E27FC236}">
                <a16:creationId xmlns:a16="http://schemas.microsoft.com/office/drawing/2014/main" id="{35D52169-13E8-2CC2-D44D-589FC98B0B2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6218"/>
          <a:stretch>
            <a:fillRect/>
          </a:stretch>
        </p:blipFill>
        <p:spPr>
          <a:xfrm>
            <a:off x="0" y="0"/>
            <a:ext cx="9906000" cy="6858000"/>
          </a:xfrm>
          <a:prstGeom prst="rect">
            <a:avLst/>
          </a:prstGeom>
          <a:solidFill>
            <a:srgbClr val="FFFFFF">
              <a:lumMod val="85000"/>
            </a:srgbClr>
          </a:solidFill>
        </p:spPr>
      </p:pic>
      <p:sp>
        <p:nvSpPr>
          <p:cNvPr id="9" name="Rectangle: Single Corner Rounded 8">
            <a:extLst>
              <a:ext uri="{FF2B5EF4-FFF2-40B4-BE49-F238E27FC236}">
                <a16:creationId xmlns:a16="http://schemas.microsoft.com/office/drawing/2014/main" id="{CF5AD875-94C7-261F-87F7-9563D1B86B92}"/>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10" name="Text Placeholder 2">
            <a:extLst>
              <a:ext uri="{FF2B5EF4-FFF2-40B4-BE49-F238E27FC236}">
                <a16:creationId xmlns:a16="http://schemas.microsoft.com/office/drawing/2014/main" id="{4DB01BD9-353B-53A7-9819-5B072310BF64}"/>
              </a:ext>
            </a:extLst>
          </p:cNvPr>
          <p:cNvSpPr txBox="1">
            <a:spLocks/>
          </p:cNvSpPr>
          <p:nvPr/>
        </p:nvSpPr>
        <p:spPr>
          <a:xfrm>
            <a:off x="282124" y="5731122"/>
            <a:ext cx="9341749" cy="633756"/>
          </a:xfrm>
          <a:prstGeom prst="rect">
            <a:avLst/>
          </a:prstGeom>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GB" sz="28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a:lstStyle>
          <a:p>
            <a:pPr fontAlgn="base">
              <a:spcAft>
                <a:spcPts val="600"/>
              </a:spcAft>
            </a:pPr>
            <a:r>
              <a:rPr lang="en-AU"/>
              <a:t>Together with her community, Janice is taking care of her culture, for all future generations. </a:t>
            </a:r>
          </a:p>
        </p:txBody>
      </p:sp>
    </p:spTree>
    <p:extLst>
      <p:ext uri="{BB962C8B-B14F-4D97-AF65-F5344CB8AC3E}">
        <p14:creationId xmlns:p14="http://schemas.microsoft.com/office/powerpoint/2010/main" val="1237507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Janice, a Wagliak woman, standing in front of a lake with cliffs behind her in Arnhem Land, Australia.&#10;">
            <a:extLst>
              <a:ext uri="{FF2B5EF4-FFF2-40B4-BE49-F238E27FC236}">
                <a16:creationId xmlns:a16="http://schemas.microsoft.com/office/drawing/2014/main" id="{80CB80A1-1A7E-46E4-8FED-2CAC0C31EC85}"/>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264421" y="1233355"/>
            <a:ext cx="4688579" cy="5272272"/>
          </a:xfrm>
        </p:spPr>
      </p:pic>
      <p:sp>
        <p:nvSpPr>
          <p:cNvPr id="8" name="Text Placeholder 7">
            <a:extLst>
              <a:ext uri="{FF2B5EF4-FFF2-40B4-BE49-F238E27FC236}">
                <a16:creationId xmlns:a16="http://schemas.microsoft.com/office/drawing/2014/main" id="{E0C16B42-B585-48D4-B728-3383CA3E7BA6}"/>
              </a:ext>
            </a:extLst>
          </p:cNvPr>
          <p:cNvSpPr>
            <a:spLocks noGrp="1"/>
          </p:cNvSpPr>
          <p:nvPr>
            <p:ph type="body" sz="quarter" idx="14"/>
          </p:nvPr>
        </p:nvSpPr>
        <p:spPr>
          <a:xfrm>
            <a:off x="5217421" y="1293054"/>
            <a:ext cx="4389394" cy="4648818"/>
          </a:xfrm>
        </p:spPr>
        <p:txBody>
          <a:bodyPr lIns="91440" tIns="45720" rIns="91440" bIns="45720" anchor="t"/>
          <a:lstStyle/>
          <a:p>
            <a:pPr>
              <a:spcAft>
                <a:spcPts val="600"/>
              </a:spcAft>
            </a:pPr>
            <a:r>
              <a:rPr lang="en-US" dirty="0">
                <a:latin typeface="Roboto Light"/>
                <a:ea typeface="Roboto Light"/>
              </a:rPr>
              <a:t>Read</a:t>
            </a:r>
            <a:r>
              <a:rPr lang="en-US" b="1" dirty="0">
                <a:latin typeface="Roboto Light"/>
                <a:ea typeface="Roboto Light"/>
              </a:rPr>
              <a:t> Janice’s Story. </a:t>
            </a:r>
            <a:r>
              <a:rPr lang="en-US" dirty="0">
                <a:latin typeface="Roboto Light"/>
                <a:ea typeface="Roboto Light"/>
              </a:rPr>
              <a:t>Ask students:</a:t>
            </a:r>
            <a:endParaRPr lang="en-AU" dirty="0">
              <a:latin typeface="Roboto Light"/>
              <a:ea typeface="Roboto Light"/>
            </a:endParaRPr>
          </a:p>
          <a:p>
            <a:pPr marL="228600" lvl="0" indent="-228600">
              <a:buFont typeface="+mj-lt"/>
              <a:buAutoNum type="arabicPeriod"/>
            </a:pPr>
            <a:r>
              <a:rPr lang="en-US" dirty="0"/>
              <a:t>Why is dance so important to Janice?</a:t>
            </a:r>
            <a:endParaRPr lang="en-AU" dirty="0"/>
          </a:p>
          <a:p>
            <a:pPr marL="228600" indent="-228600">
              <a:buFont typeface="+mj-lt"/>
              <a:buAutoNum type="arabicPeriod"/>
            </a:pPr>
            <a:r>
              <a:rPr lang="en-US" dirty="0">
                <a:latin typeface="Roboto Light"/>
                <a:ea typeface="Roboto Light"/>
              </a:rPr>
              <a:t>What kinds of activities happen at the </a:t>
            </a:r>
            <a:r>
              <a:rPr lang="en-US" dirty="0" err="1">
                <a:latin typeface="Roboto Light"/>
                <a:ea typeface="Roboto Light"/>
              </a:rPr>
              <a:t>Djilpin</a:t>
            </a:r>
            <a:r>
              <a:rPr lang="en-US" dirty="0">
                <a:latin typeface="Roboto Light"/>
                <a:ea typeface="Roboto Light"/>
              </a:rPr>
              <a:t> Arts </a:t>
            </a:r>
            <a:r>
              <a:rPr lang="en-US" dirty="0" err="1">
                <a:latin typeface="Roboto Light"/>
                <a:ea typeface="Roboto Light"/>
              </a:rPr>
              <a:t>centre</a:t>
            </a:r>
            <a:r>
              <a:rPr lang="en-US" dirty="0">
                <a:latin typeface="Roboto Light"/>
                <a:ea typeface="Roboto Light"/>
              </a:rPr>
              <a:t>? </a:t>
            </a:r>
            <a:endParaRPr lang="en-AU" dirty="0"/>
          </a:p>
          <a:p>
            <a:pPr marL="228600" lvl="0" indent="-228600">
              <a:buFont typeface="+mj-lt"/>
              <a:buAutoNum type="arabicPeriod"/>
            </a:pPr>
            <a:r>
              <a:rPr lang="en-US" dirty="0">
                <a:latin typeface="Roboto Light"/>
                <a:ea typeface="Roboto Light"/>
              </a:rPr>
              <a:t>Why does Janice love </a:t>
            </a:r>
            <a:r>
              <a:rPr lang="en-US" dirty="0" err="1">
                <a:latin typeface="Roboto Light"/>
                <a:ea typeface="Roboto Light"/>
              </a:rPr>
              <a:t>Djilpin</a:t>
            </a:r>
            <a:r>
              <a:rPr lang="en-US" dirty="0">
                <a:latin typeface="Roboto Light"/>
                <a:ea typeface="Roboto Light"/>
              </a:rPr>
              <a:t> Arts so much? </a:t>
            </a:r>
            <a:endParaRPr lang="en-AU" dirty="0"/>
          </a:p>
          <a:p>
            <a:pPr marL="228600" lvl="0" indent="-228600">
              <a:spcAft>
                <a:spcPts val="600"/>
              </a:spcAft>
              <a:buFont typeface="+mj-lt"/>
              <a:buAutoNum type="arabicPeriod"/>
            </a:pPr>
            <a:r>
              <a:rPr lang="en-US" dirty="0">
                <a:latin typeface="Roboto Light"/>
                <a:ea typeface="Roboto Light"/>
              </a:rPr>
              <a:t>How did Caritas Australia help?</a:t>
            </a:r>
            <a:endParaRPr lang="en-AU" dirty="0">
              <a:latin typeface="Roboto Light"/>
              <a:ea typeface="Roboto Light"/>
            </a:endParaRPr>
          </a:p>
          <a:p>
            <a:pPr>
              <a:spcAft>
                <a:spcPts val="1200"/>
              </a:spcAft>
            </a:pPr>
            <a:r>
              <a:rPr lang="en-AU" sz="800" b="1" dirty="0">
                <a:solidFill>
                  <a:srgbClr val="000000"/>
                </a:solidFill>
                <a:latin typeface="Roboto Light"/>
                <a:ea typeface="Roboto Light"/>
              </a:rPr>
              <a:t>Curriculum links: </a:t>
            </a:r>
            <a:r>
              <a:rPr lang="en-AU" sz="800" dirty="0">
                <a:solidFill>
                  <a:srgbClr val="000000"/>
                </a:solidFill>
                <a:latin typeface="Roboto Light"/>
                <a:ea typeface="Roboto Light"/>
              </a:rPr>
              <a:t>English, Geography</a:t>
            </a:r>
            <a:endParaRPr lang="en-US" dirty="0">
              <a:solidFill>
                <a:srgbClr val="E95057"/>
              </a:solidFill>
              <a:latin typeface="Roboto Light"/>
              <a:ea typeface="Roboto Light"/>
            </a:endParaRPr>
          </a:p>
          <a:p>
            <a:pPr>
              <a:spcAft>
                <a:spcPts val="600"/>
              </a:spcAft>
            </a:pPr>
            <a:r>
              <a:rPr lang="en-US" b="1" dirty="0">
                <a:solidFill>
                  <a:schemeClr val="accent1"/>
                </a:solidFill>
                <a:latin typeface="Roboto"/>
                <a:ea typeface="Roboto"/>
              </a:rPr>
              <a:t>PRAYER</a:t>
            </a:r>
          </a:p>
          <a:p>
            <a:pPr>
              <a:spcAft>
                <a:spcPts val="1200"/>
              </a:spcAft>
            </a:pPr>
            <a:r>
              <a:rPr lang="en-US" dirty="0">
                <a:latin typeface="Roboto Light"/>
                <a:ea typeface="Roboto Light"/>
              </a:rPr>
              <a:t>Write a prayer for Janice and her community using the </a:t>
            </a:r>
            <a:r>
              <a:rPr lang="en-US" b="1" dirty="0">
                <a:latin typeface="Roboto Light"/>
                <a:ea typeface="Roboto Light"/>
              </a:rPr>
              <a:t>Prayer Worksheet.  </a:t>
            </a:r>
            <a:endParaRPr lang="en-AU" dirty="0"/>
          </a:p>
          <a:p>
            <a:pPr>
              <a:spcAft>
                <a:spcPts val="1200"/>
              </a:spcAft>
            </a:pPr>
            <a:r>
              <a:rPr lang="en-US" b="1" dirty="0">
                <a:solidFill>
                  <a:schemeClr val="accent1"/>
                </a:solidFill>
                <a:latin typeface="Roboto"/>
                <a:ea typeface="Roboto"/>
              </a:rPr>
              <a:t>TASK 1: Country Study</a:t>
            </a:r>
            <a:endParaRPr lang="en-AU" dirty="0">
              <a:solidFill>
                <a:schemeClr val="accent1"/>
              </a:solidFill>
            </a:endParaRPr>
          </a:p>
          <a:p>
            <a:pPr>
              <a:spcAft>
                <a:spcPts val="600"/>
              </a:spcAft>
            </a:pPr>
            <a:r>
              <a:rPr lang="en-US" dirty="0">
                <a:latin typeface="Roboto Light"/>
                <a:ea typeface="Roboto Light"/>
              </a:rPr>
              <a:t>Can you find Australia on a world map? </a:t>
            </a:r>
            <a:r>
              <a:rPr lang="en-AU" dirty="0">
                <a:latin typeface="Roboto Light"/>
                <a:ea typeface="Roboto Light"/>
              </a:rPr>
              <a:t>Using the world map provided and either Google maps or an old-fashioned atlas, locate Australia. Colour this country in and label it.</a:t>
            </a:r>
          </a:p>
          <a:p>
            <a:pPr>
              <a:spcAft>
                <a:spcPts val="600"/>
              </a:spcAft>
            </a:pPr>
            <a:r>
              <a:rPr lang="en-AU" b="1" dirty="0">
                <a:latin typeface="Roboto Light"/>
                <a:ea typeface="Roboto Light"/>
              </a:rPr>
              <a:t>Extension:</a:t>
            </a:r>
            <a:r>
              <a:rPr lang="en-AU" dirty="0">
                <a:latin typeface="Roboto Light"/>
                <a:ea typeface="Roboto Light"/>
              </a:rPr>
              <a:t> Which region of the world is Australia in: Africa, Europe, Asia, Oceania, North America or South America? Mark the borders of Australia’s Northern Territory on the map. Look at this </a:t>
            </a:r>
            <a:r>
              <a:rPr lang="en-AU" u="sng" dirty="0">
                <a:latin typeface="Roboto Light"/>
                <a:ea typeface="Roboto Light"/>
                <a:hlinkClick r:id="rId3"/>
              </a:rPr>
              <a:t>AIATSIS Map of Indigenous Australia</a:t>
            </a:r>
            <a:r>
              <a:rPr lang="en-AU" dirty="0">
                <a:latin typeface="Roboto Light"/>
                <a:ea typeface="Roboto Light"/>
                <a:hlinkClick r:id="rId3"/>
              </a:rPr>
              <a:t>.</a:t>
            </a:r>
            <a:r>
              <a:rPr lang="en-AU" dirty="0">
                <a:latin typeface="Roboto Light"/>
                <a:ea typeface="Roboto Light"/>
              </a:rPr>
              <a:t> </a:t>
            </a:r>
            <a:r>
              <a:rPr lang="en-AU" dirty="0" err="1">
                <a:latin typeface="Roboto Light"/>
                <a:ea typeface="Roboto Light"/>
              </a:rPr>
              <a:t>Djilpin</a:t>
            </a:r>
            <a:r>
              <a:rPr lang="en-AU" dirty="0">
                <a:latin typeface="Roboto Light"/>
                <a:ea typeface="Roboto Light"/>
              </a:rPr>
              <a:t> Arts is just east of Katherine, on </a:t>
            </a:r>
            <a:r>
              <a:rPr lang="en-AU" dirty="0" err="1">
                <a:latin typeface="Roboto Light"/>
                <a:ea typeface="Roboto Light"/>
              </a:rPr>
              <a:t>Jawoyn</a:t>
            </a:r>
            <a:r>
              <a:rPr lang="en-AU" dirty="0">
                <a:latin typeface="Roboto Light"/>
                <a:ea typeface="Roboto Light"/>
              </a:rPr>
              <a:t> Country. Can you find it? What direction is the Northern Territory from where you live? What is the weather like in the Northern Territory? What time is it in the Northern Territory?</a:t>
            </a:r>
            <a:endParaRPr lang="en-AU" dirty="0"/>
          </a:p>
          <a:p>
            <a:r>
              <a:rPr lang="en-AU" sz="800" b="1" dirty="0"/>
              <a:t>Curriculum link: </a:t>
            </a:r>
            <a:r>
              <a:rPr lang="en-AU" sz="800" dirty="0"/>
              <a:t>Geography</a:t>
            </a:r>
            <a:endParaRPr lang="en-US" sz="800" dirty="0">
              <a:solidFill>
                <a:srgbClr val="E95057"/>
              </a:solidFill>
            </a:endParaRPr>
          </a:p>
          <a:p>
            <a:endParaRPr lang="en-AU" dirty="0"/>
          </a:p>
        </p:txBody>
      </p:sp>
      <p:sp>
        <p:nvSpPr>
          <p:cNvPr id="9" name="Text Placeholder 8">
            <a:extLst>
              <a:ext uri="{FF2B5EF4-FFF2-40B4-BE49-F238E27FC236}">
                <a16:creationId xmlns:a16="http://schemas.microsoft.com/office/drawing/2014/main" id="{4E0CB974-1211-4EA8-8736-492F2FD84338}"/>
              </a:ext>
            </a:extLst>
          </p:cNvPr>
          <p:cNvSpPr>
            <a:spLocks noGrp="1"/>
          </p:cNvSpPr>
          <p:nvPr>
            <p:ph type="body" sz="quarter" idx="15"/>
          </p:nvPr>
        </p:nvSpPr>
        <p:spPr>
          <a:xfrm>
            <a:off x="5217421" y="6108446"/>
            <a:ext cx="2945067" cy="549131"/>
          </a:xfrm>
        </p:spPr>
        <p:txBody>
          <a:bodyPr/>
          <a:lstStyle/>
          <a:p>
            <a:r>
              <a:rPr lang="en-US" b="1" dirty="0">
                <a:latin typeface="Roboto" pitchFamily="2" charset="0"/>
                <a:ea typeface="Roboto" pitchFamily="2" charset="0"/>
              </a:rPr>
              <a:t>Janice stands in front of a lake in Northern Territory, Australia. </a:t>
            </a:r>
            <a:r>
              <a:rPr lang="en-US" dirty="0">
                <a:latin typeface="Roboto" pitchFamily="2" charset="0"/>
                <a:ea typeface="Roboto" pitchFamily="2" charset="0"/>
              </a:rPr>
              <a:t>Photo: Richard Wainwright​</a:t>
            </a:r>
            <a:endParaRPr lang="en-AU" dirty="0">
              <a:latin typeface="Roboto" pitchFamily="2" charset="0"/>
              <a:ea typeface="Roboto" pitchFamily="2" charset="0"/>
            </a:endParaRPr>
          </a:p>
        </p:txBody>
      </p:sp>
      <p:sp>
        <p:nvSpPr>
          <p:cNvPr id="5" name="Text Placeholder 4">
            <a:extLst>
              <a:ext uri="{FF2B5EF4-FFF2-40B4-BE49-F238E27FC236}">
                <a16:creationId xmlns:a16="http://schemas.microsoft.com/office/drawing/2014/main" id="{C57E3D06-F286-4336-B8E0-F00AB9E5EA2F}"/>
              </a:ext>
            </a:extLst>
          </p:cNvPr>
          <p:cNvSpPr>
            <a:spLocks noGrp="1"/>
          </p:cNvSpPr>
          <p:nvPr>
            <p:ph type="body" sz="quarter" idx="10"/>
          </p:nvPr>
        </p:nvSpPr>
        <p:spPr/>
        <p:txBody>
          <a:bodyPr/>
          <a:lstStyle/>
          <a:p>
            <a:r>
              <a:rPr lang="en-US" dirty="0"/>
              <a:t>JANICE’S STORY</a:t>
            </a:r>
            <a:endParaRPr lang="en-AU" dirty="0"/>
          </a:p>
        </p:txBody>
      </p:sp>
      <p:sp>
        <p:nvSpPr>
          <p:cNvPr id="6" name="Text Placeholder 5">
            <a:extLst>
              <a:ext uri="{FF2B5EF4-FFF2-40B4-BE49-F238E27FC236}">
                <a16:creationId xmlns:a16="http://schemas.microsoft.com/office/drawing/2014/main" id="{8A2FA2AB-67EA-4568-ABC2-4C0130235C02}"/>
              </a:ext>
            </a:extLst>
          </p:cNvPr>
          <p:cNvSpPr>
            <a:spLocks noGrp="1"/>
          </p:cNvSpPr>
          <p:nvPr>
            <p:ph type="body" sz="quarter" idx="11"/>
          </p:nvPr>
        </p:nvSpPr>
        <p:spPr/>
        <p:txBody>
          <a:bodyPr/>
          <a:lstStyle/>
          <a:p>
            <a:r>
              <a:rPr lang="en-US"/>
              <a:t>LEARNING TASKS</a:t>
            </a:r>
            <a:endParaRPr lang="en-AU"/>
          </a:p>
        </p:txBody>
      </p:sp>
      <p:pic>
        <p:nvPicPr>
          <p:cNvPr id="3" name="Picture 2">
            <a:extLst>
              <a:ext uri="{FF2B5EF4-FFF2-40B4-BE49-F238E27FC236}">
                <a16:creationId xmlns:a16="http://schemas.microsoft.com/office/drawing/2014/main" id="{C192F1F8-75CD-4DFA-A5E4-EBAD689337FE}"/>
              </a:ext>
            </a:extLst>
          </p:cNvPr>
          <p:cNvPicPr>
            <a:picLocks noChangeAspect="1"/>
          </p:cNvPicPr>
          <p:nvPr/>
        </p:nvPicPr>
        <p:blipFill>
          <a:blip r:embed="rId4"/>
          <a:stretch>
            <a:fillRect/>
          </a:stretch>
        </p:blipFill>
        <p:spPr>
          <a:xfrm>
            <a:off x="3276405" y="-76369"/>
            <a:ext cx="1105200" cy="1105200"/>
          </a:xfrm>
          <a:prstGeom prst="rect">
            <a:avLst/>
          </a:prstGeom>
        </p:spPr>
      </p:pic>
      <p:pic>
        <p:nvPicPr>
          <p:cNvPr id="10" name="Picture 9">
            <a:extLst>
              <a:ext uri="{FF2B5EF4-FFF2-40B4-BE49-F238E27FC236}">
                <a16:creationId xmlns:a16="http://schemas.microsoft.com/office/drawing/2014/main" id="{49D8C0B8-3243-41CB-8EDF-FB1FF7580A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42215" y="6329967"/>
            <a:ext cx="1099364" cy="327610"/>
          </a:xfrm>
          <a:prstGeom prst="rect">
            <a:avLst/>
          </a:prstGeom>
        </p:spPr>
      </p:pic>
    </p:spTree>
    <p:extLst>
      <p:ext uri="{BB962C8B-B14F-4D97-AF65-F5344CB8AC3E}">
        <p14:creationId xmlns:p14="http://schemas.microsoft.com/office/powerpoint/2010/main" val="4189591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EF468-C19F-7B81-112F-440CA07DD89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72DCB38-A728-0DD1-3AE6-00953A17E6F0}"/>
              </a:ext>
            </a:extLst>
          </p:cNvPr>
          <p:cNvSpPr/>
          <p:nvPr/>
        </p:nvSpPr>
        <p:spPr>
          <a:xfrm>
            <a:off x="2378773" y="683013"/>
            <a:ext cx="5148452" cy="67947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none" lIns="63305" tIns="31652" rIns="63305" bIns="31652">
            <a:spAutoFit/>
          </a:bodyPr>
          <a:lstStyle/>
          <a:p>
            <a:pPr algn="ctr"/>
            <a:r>
              <a:rPr lang="en-US" sz="4000" b="1" dirty="0">
                <a:ln w="10160">
                  <a:solidFill>
                    <a:sysClr val="windowText" lastClr="000000"/>
                  </a:solidFill>
                  <a:prstDash val="solid"/>
                </a:ln>
                <a:solidFill>
                  <a:schemeClr val="bg1"/>
                </a:solidFill>
                <a:effectLst>
                  <a:outerShdw blurRad="38100" dist="22860" dir="5400000" algn="tl" rotWithShape="0">
                    <a:srgbClr val="000000">
                      <a:alpha val="30000"/>
                    </a:srgbClr>
                  </a:outerShdw>
                </a:effectLst>
              </a:rPr>
              <a:t>My Prayer for Janice</a:t>
            </a:r>
          </a:p>
        </p:txBody>
      </p:sp>
      <p:sp>
        <p:nvSpPr>
          <p:cNvPr id="5" name="Rectangle: Rounded Corners 4">
            <a:extLst>
              <a:ext uri="{FF2B5EF4-FFF2-40B4-BE49-F238E27FC236}">
                <a16:creationId xmlns:a16="http://schemas.microsoft.com/office/drawing/2014/main" id="{D2E26AB3-70F3-FC21-C1C3-A60364FC045D}"/>
              </a:ext>
            </a:extLst>
          </p:cNvPr>
          <p:cNvSpPr/>
          <p:nvPr/>
        </p:nvSpPr>
        <p:spPr>
          <a:xfrm>
            <a:off x="825199" y="1569091"/>
            <a:ext cx="8358933" cy="4473472"/>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46"/>
          </a:p>
        </p:txBody>
      </p:sp>
      <p:sp>
        <p:nvSpPr>
          <p:cNvPr id="6" name="Rectangle 5">
            <a:extLst>
              <a:ext uri="{FF2B5EF4-FFF2-40B4-BE49-F238E27FC236}">
                <a16:creationId xmlns:a16="http://schemas.microsoft.com/office/drawing/2014/main" id="{98049D9F-A0BE-77A9-F93D-11F1A70D4B51}"/>
              </a:ext>
            </a:extLst>
          </p:cNvPr>
          <p:cNvSpPr/>
          <p:nvPr/>
        </p:nvSpPr>
        <p:spPr>
          <a:xfrm>
            <a:off x="9028311" y="2949271"/>
            <a:ext cx="354609" cy="718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46"/>
          </a:p>
        </p:txBody>
      </p:sp>
      <p:graphicFrame>
        <p:nvGraphicFramePr>
          <p:cNvPr id="7" name="Table 6">
            <a:extLst>
              <a:ext uri="{FF2B5EF4-FFF2-40B4-BE49-F238E27FC236}">
                <a16:creationId xmlns:a16="http://schemas.microsoft.com/office/drawing/2014/main" id="{145D357B-D4AB-5F6A-D99A-92555EA48C59}"/>
              </a:ext>
            </a:extLst>
          </p:cNvPr>
          <p:cNvGraphicFramePr>
            <a:graphicFrameLocks noGrp="1"/>
          </p:cNvGraphicFramePr>
          <p:nvPr/>
        </p:nvGraphicFramePr>
        <p:xfrm>
          <a:off x="1337779" y="1759432"/>
          <a:ext cx="7485626" cy="4473468"/>
        </p:xfrm>
        <a:graphic>
          <a:graphicData uri="http://schemas.openxmlformats.org/drawingml/2006/table">
            <a:tbl>
              <a:tblPr firstRow="1" bandRow="1">
                <a:tableStyleId>{5C22544A-7EE6-4342-B048-85BDC9FD1C3A}</a:tableStyleId>
              </a:tblPr>
              <a:tblGrid>
                <a:gridCol w="7485626">
                  <a:extLst>
                    <a:ext uri="{9D8B030D-6E8A-4147-A177-3AD203B41FA5}">
                      <a16:colId xmlns:a16="http://schemas.microsoft.com/office/drawing/2014/main" val="1325461339"/>
                    </a:ext>
                  </a:extLst>
                </a:gridCol>
              </a:tblGrid>
              <a:tr h="497052">
                <a:tc>
                  <a:txBody>
                    <a:bodyPr/>
                    <a:lstStyle/>
                    <a:p>
                      <a:endParaRPr lang="en-AU" sz="1200" dirty="0"/>
                    </a:p>
                  </a:txBody>
                  <a:tcPr marL="63305" marR="63305" marT="31652" marB="316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5684034"/>
                  </a:ext>
                </a:extLst>
              </a:tr>
              <a:tr h="497052">
                <a:tc>
                  <a:txBody>
                    <a:bodyPr/>
                    <a:lstStyle/>
                    <a:p>
                      <a:endParaRPr lang="en-AU" sz="1200" dirty="0"/>
                    </a:p>
                  </a:txBody>
                  <a:tcPr marL="63305" marR="63305" marT="31652" marB="316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5928849"/>
                  </a:ext>
                </a:extLst>
              </a:tr>
              <a:tr h="497052">
                <a:tc>
                  <a:txBody>
                    <a:bodyPr/>
                    <a:lstStyle/>
                    <a:p>
                      <a:endParaRPr lang="en-AU" sz="1200" dirty="0"/>
                    </a:p>
                  </a:txBody>
                  <a:tcPr marL="63305" marR="63305" marT="31652" marB="316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4388756"/>
                  </a:ext>
                </a:extLst>
              </a:tr>
              <a:tr h="497052">
                <a:tc>
                  <a:txBody>
                    <a:bodyPr/>
                    <a:lstStyle/>
                    <a:p>
                      <a:endParaRPr lang="en-AU" sz="1200" dirty="0"/>
                    </a:p>
                  </a:txBody>
                  <a:tcPr marL="63305" marR="63305" marT="31652" marB="316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7053026"/>
                  </a:ext>
                </a:extLst>
              </a:tr>
              <a:tr h="497052">
                <a:tc>
                  <a:txBody>
                    <a:bodyPr/>
                    <a:lstStyle/>
                    <a:p>
                      <a:endParaRPr lang="en-AU" sz="1200" dirty="0"/>
                    </a:p>
                  </a:txBody>
                  <a:tcPr marL="63305" marR="63305" marT="31652" marB="316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353956"/>
                  </a:ext>
                </a:extLst>
              </a:tr>
              <a:tr h="497052">
                <a:tc>
                  <a:txBody>
                    <a:bodyPr/>
                    <a:lstStyle/>
                    <a:p>
                      <a:endParaRPr lang="en-AU" sz="1200" dirty="0"/>
                    </a:p>
                  </a:txBody>
                  <a:tcPr marL="63305" marR="63305" marT="31652" marB="316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3074850"/>
                  </a:ext>
                </a:extLst>
              </a:tr>
              <a:tr h="497052">
                <a:tc>
                  <a:txBody>
                    <a:bodyPr/>
                    <a:lstStyle/>
                    <a:p>
                      <a:endParaRPr lang="en-AU" sz="1200" dirty="0"/>
                    </a:p>
                  </a:txBody>
                  <a:tcPr marL="63305" marR="63305" marT="31652" marB="316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2632633"/>
                  </a:ext>
                </a:extLst>
              </a:tr>
              <a:tr h="497052">
                <a:tc>
                  <a:txBody>
                    <a:bodyPr/>
                    <a:lstStyle/>
                    <a:p>
                      <a:endParaRPr lang="en-AU" sz="1200" dirty="0"/>
                    </a:p>
                  </a:txBody>
                  <a:tcPr marL="63305" marR="63305" marT="31652" marB="316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580218"/>
                  </a:ext>
                </a:extLst>
              </a:tr>
              <a:tr h="497052">
                <a:tc>
                  <a:txBody>
                    <a:bodyPr/>
                    <a:lstStyle/>
                    <a:p>
                      <a:endParaRPr lang="en-AU" sz="1200" dirty="0"/>
                    </a:p>
                  </a:txBody>
                  <a:tcPr marL="63305" marR="63305" marT="31652" marB="3165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2924402"/>
                  </a:ext>
                </a:extLst>
              </a:tr>
            </a:tbl>
          </a:graphicData>
        </a:graphic>
      </p:graphicFrame>
      <p:grpSp>
        <p:nvGrpSpPr>
          <p:cNvPr id="12" name="Group 11">
            <a:extLst>
              <a:ext uri="{FF2B5EF4-FFF2-40B4-BE49-F238E27FC236}">
                <a16:creationId xmlns:a16="http://schemas.microsoft.com/office/drawing/2014/main" id="{3EAFFC9C-EFF9-BB60-EDFF-F988A3BF4E66}"/>
              </a:ext>
            </a:extLst>
          </p:cNvPr>
          <p:cNvGrpSpPr/>
          <p:nvPr/>
        </p:nvGrpSpPr>
        <p:grpSpPr>
          <a:xfrm rot="2362407">
            <a:off x="8800974" y="4107272"/>
            <a:ext cx="676518" cy="747692"/>
            <a:chOff x="-1273476" y="4463328"/>
            <a:chExt cx="977193" cy="979345"/>
          </a:xfrm>
        </p:grpSpPr>
        <p:sp>
          <p:nvSpPr>
            <p:cNvPr id="13" name="Rectangle 12">
              <a:extLst>
                <a:ext uri="{FF2B5EF4-FFF2-40B4-BE49-F238E27FC236}">
                  <a16:creationId xmlns:a16="http://schemas.microsoft.com/office/drawing/2014/main" id="{2B9E2A95-965B-DD23-4837-369AE8F68757}"/>
                </a:ext>
              </a:extLst>
            </p:cNvPr>
            <p:cNvSpPr/>
            <p:nvPr/>
          </p:nvSpPr>
          <p:spPr>
            <a:xfrm>
              <a:off x="-1240875" y="4523039"/>
              <a:ext cx="864758" cy="78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46"/>
            </a:p>
          </p:txBody>
        </p:sp>
        <p:pic>
          <p:nvPicPr>
            <p:cNvPr id="14" name="Picture 13">
              <a:extLst>
                <a:ext uri="{FF2B5EF4-FFF2-40B4-BE49-F238E27FC236}">
                  <a16:creationId xmlns:a16="http://schemas.microsoft.com/office/drawing/2014/main" id="{29321983-6B4B-3F4F-8425-D12350868978}"/>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73476" y="4463328"/>
              <a:ext cx="977193" cy="979345"/>
            </a:xfrm>
            <a:prstGeom prst="rect">
              <a:avLst/>
            </a:prstGeom>
          </p:spPr>
        </p:pic>
      </p:grpSp>
      <p:sp>
        <p:nvSpPr>
          <p:cNvPr id="15" name="Rectangle 14">
            <a:extLst>
              <a:ext uri="{FF2B5EF4-FFF2-40B4-BE49-F238E27FC236}">
                <a16:creationId xmlns:a16="http://schemas.microsoft.com/office/drawing/2014/main" id="{1C932497-3885-CA92-3604-4F96B4698F78}"/>
              </a:ext>
            </a:extLst>
          </p:cNvPr>
          <p:cNvSpPr/>
          <p:nvPr/>
        </p:nvSpPr>
        <p:spPr>
          <a:xfrm>
            <a:off x="804383" y="1585458"/>
            <a:ext cx="354609" cy="718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46"/>
          </a:p>
        </p:txBody>
      </p:sp>
      <p:sp>
        <p:nvSpPr>
          <p:cNvPr id="16" name="Rectangle 15">
            <a:extLst>
              <a:ext uri="{FF2B5EF4-FFF2-40B4-BE49-F238E27FC236}">
                <a16:creationId xmlns:a16="http://schemas.microsoft.com/office/drawing/2014/main" id="{E6C70268-F5E8-87F9-CDAD-E9455D9D5FCA}"/>
              </a:ext>
            </a:extLst>
          </p:cNvPr>
          <p:cNvSpPr/>
          <p:nvPr/>
        </p:nvSpPr>
        <p:spPr>
          <a:xfrm>
            <a:off x="672631" y="4126541"/>
            <a:ext cx="354609" cy="540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46"/>
          </a:p>
        </p:txBody>
      </p:sp>
      <p:sp>
        <p:nvSpPr>
          <p:cNvPr id="17" name="Rectangle 16">
            <a:extLst>
              <a:ext uri="{FF2B5EF4-FFF2-40B4-BE49-F238E27FC236}">
                <a16:creationId xmlns:a16="http://schemas.microsoft.com/office/drawing/2014/main" id="{0913B724-AE9A-F242-71C0-CB60B8FA6E06}"/>
              </a:ext>
            </a:extLst>
          </p:cNvPr>
          <p:cNvSpPr/>
          <p:nvPr/>
        </p:nvSpPr>
        <p:spPr>
          <a:xfrm>
            <a:off x="8838136" y="1676135"/>
            <a:ext cx="354609" cy="718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46"/>
          </a:p>
        </p:txBody>
      </p:sp>
      <p:sp>
        <p:nvSpPr>
          <p:cNvPr id="18" name="Rectangle 17">
            <a:extLst>
              <a:ext uri="{FF2B5EF4-FFF2-40B4-BE49-F238E27FC236}">
                <a16:creationId xmlns:a16="http://schemas.microsoft.com/office/drawing/2014/main" id="{A91D124F-1EB5-7A27-B98C-B76E8BEA159A}"/>
              </a:ext>
            </a:extLst>
          </p:cNvPr>
          <p:cNvSpPr/>
          <p:nvPr/>
        </p:nvSpPr>
        <p:spPr>
          <a:xfrm>
            <a:off x="726167" y="5204309"/>
            <a:ext cx="487870" cy="438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46"/>
          </a:p>
        </p:txBody>
      </p:sp>
      <p:sp>
        <p:nvSpPr>
          <p:cNvPr id="19" name="Rectangle 18">
            <a:extLst>
              <a:ext uri="{FF2B5EF4-FFF2-40B4-BE49-F238E27FC236}">
                <a16:creationId xmlns:a16="http://schemas.microsoft.com/office/drawing/2014/main" id="{E874215E-37D8-0778-4171-84DDE572FFEC}"/>
              </a:ext>
            </a:extLst>
          </p:cNvPr>
          <p:cNvSpPr/>
          <p:nvPr/>
        </p:nvSpPr>
        <p:spPr>
          <a:xfrm>
            <a:off x="8895050" y="5540219"/>
            <a:ext cx="487870" cy="451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46"/>
          </a:p>
        </p:txBody>
      </p:sp>
      <p:sp>
        <p:nvSpPr>
          <p:cNvPr id="24" name="Rectangle 23">
            <a:extLst>
              <a:ext uri="{FF2B5EF4-FFF2-40B4-BE49-F238E27FC236}">
                <a16:creationId xmlns:a16="http://schemas.microsoft.com/office/drawing/2014/main" id="{EC7ECC7C-6D4B-A576-4117-591C5D25FB08}"/>
              </a:ext>
            </a:extLst>
          </p:cNvPr>
          <p:cNvSpPr/>
          <p:nvPr/>
        </p:nvSpPr>
        <p:spPr>
          <a:xfrm rot="5400000">
            <a:off x="4920500" y="5586627"/>
            <a:ext cx="354609" cy="1027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46"/>
          </a:p>
        </p:txBody>
      </p:sp>
      <p:sp>
        <p:nvSpPr>
          <p:cNvPr id="29" name="Text Placeholder 2">
            <a:extLst>
              <a:ext uri="{FF2B5EF4-FFF2-40B4-BE49-F238E27FC236}">
                <a16:creationId xmlns:a16="http://schemas.microsoft.com/office/drawing/2014/main" id="{D9AFA61A-23B9-367E-0179-DB54E68A705B}"/>
              </a:ext>
            </a:extLst>
          </p:cNvPr>
          <p:cNvSpPr txBox="1">
            <a:spLocks/>
          </p:cNvSpPr>
          <p:nvPr/>
        </p:nvSpPr>
        <p:spPr>
          <a:xfrm>
            <a:off x="244383" y="311161"/>
            <a:ext cx="3031106" cy="314851"/>
          </a:xfrm>
          <a:prstGeom prst="roundRect">
            <a:avLst/>
          </a:prstGeom>
          <a:ln>
            <a:solidFill>
              <a:srgbClr val="000000"/>
            </a:solidFill>
          </a:ln>
        </p:spPr>
        <p:txBody>
          <a:bodyPr lIns="63305" tIns="31652" rIns="63305" bIns="31652" numCol="1" spcCol="0" anchor="ctr"/>
          <a:lstStyle>
            <a:defPPr marR="0" lvl="0" algn="l" rtl="0">
              <a:lnSpc>
                <a:spcPct val="100000"/>
              </a:lnSpc>
              <a:spcBef>
                <a:spcPts val="0"/>
              </a:spcBef>
              <a:spcAft>
                <a:spcPts val="0"/>
              </a:spcAft>
            </a:defPPr>
            <a:lvl1pPr marL="0" marR="0" lvl="0" indent="0" algn="l" defTabSz="633055" rtl="0" eaLnBrk="1" fontAlgn="auto" latinLnBrk="0" hangingPunct="1">
              <a:lnSpc>
                <a:spcPct val="100000"/>
              </a:lnSpc>
              <a:spcBef>
                <a:spcPts val="0"/>
              </a:spcBef>
              <a:spcAft>
                <a:spcPts val="415"/>
              </a:spcAft>
              <a:buClr>
                <a:srgbClr val="000000"/>
              </a:buClr>
              <a:buSzTx/>
              <a:buFont typeface="Arial"/>
              <a:buNone/>
              <a:tabLst/>
              <a:defRPr lang="en-GB" sz="14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97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97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97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97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97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97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97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970" b="0" i="0" u="none" strike="noStrike" cap="none">
                <a:solidFill>
                  <a:srgbClr val="000000"/>
                </a:solidFill>
                <a:latin typeface="Arial"/>
                <a:ea typeface="Arial"/>
                <a:cs typeface="Arial"/>
                <a:sym typeface="Arial"/>
              </a:defRPr>
            </a:lvl9pPr>
          </a:lstStyle>
          <a:p>
            <a:r>
              <a:rPr lang="en-AU" sz="1385" dirty="0">
                <a:solidFill>
                  <a:srgbClr val="000000"/>
                </a:solidFill>
                <a:latin typeface="Roboto" pitchFamily="2" charset="0"/>
                <a:ea typeface="Roboto" pitchFamily="2" charset="0"/>
              </a:rPr>
              <a:t>Name:</a:t>
            </a:r>
            <a:endParaRPr lang="en-AU" sz="1385" dirty="0">
              <a:solidFill>
                <a:srgbClr val="000000"/>
              </a:solidFill>
              <a:latin typeface="Roboto" pitchFamily="2" charset="0"/>
              <a:ea typeface="Roboto" pitchFamily="2" charset="0"/>
              <a:hlinkClick r:id="rId3">
                <a:extLst>
                  <a:ext uri="{A12FA001-AC4F-418D-AE19-62706E023703}">
                    <ahyp:hlinkClr xmlns:ahyp="http://schemas.microsoft.com/office/drawing/2018/hyperlinkcolor" val="tx"/>
                  </a:ext>
                </a:extLst>
              </a:hlinkClick>
            </a:endParaRPr>
          </a:p>
        </p:txBody>
      </p:sp>
      <p:pic>
        <p:nvPicPr>
          <p:cNvPr id="31" name="Picture 30">
            <a:extLst>
              <a:ext uri="{FF2B5EF4-FFF2-40B4-BE49-F238E27FC236}">
                <a16:creationId xmlns:a16="http://schemas.microsoft.com/office/drawing/2014/main" id="{0DD23682-EF31-5CBF-4019-4E1A7FECB4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3034" y="6304946"/>
            <a:ext cx="1086999" cy="324000"/>
          </a:xfrm>
          <a:prstGeom prst="rect">
            <a:avLst/>
          </a:prstGeom>
        </p:spPr>
      </p:pic>
      <p:sp>
        <p:nvSpPr>
          <p:cNvPr id="37" name="Rectangle 36">
            <a:extLst>
              <a:ext uri="{FF2B5EF4-FFF2-40B4-BE49-F238E27FC236}">
                <a16:creationId xmlns:a16="http://schemas.microsoft.com/office/drawing/2014/main" id="{6DAC84B0-4706-1030-E68D-678BBBB99FAA}"/>
              </a:ext>
            </a:extLst>
          </p:cNvPr>
          <p:cNvSpPr/>
          <p:nvPr/>
        </p:nvSpPr>
        <p:spPr>
          <a:xfrm>
            <a:off x="503521" y="2947422"/>
            <a:ext cx="487870" cy="451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46"/>
          </a:p>
        </p:txBody>
      </p:sp>
      <p:pic>
        <p:nvPicPr>
          <p:cNvPr id="2" name="Picture 2" descr="A picture containing text, light, vector graphics&#10;&#10;Description automatically generated">
            <a:extLst>
              <a:ext uri="{FF2B5EF4-FFF2-40B4-BE49-F238E27FC236}">
                <a16:creationId xmlns:a16="http://schemas.microsoft.com/office/drawing/2014/main" id="{4BA4A47F-B2B5-5134-B77B-41D5A4306A9D}"/>
              </a:ext>
            </a:extLst>
          </p:cNvPr>
          <p:cNvPicPr>
            <a:picLocks noChangeAspect="1" noChangeArrowheads="1"/>
          </p:cNvPicPr>
          <p:nvPr/>
        </p:nvPicPr>
        <p:blipFill>
          <a:blip r:embed="rId5" cstate="print">
            <a:duotone>
              <a:prstClr val="black"/>
              <a:schemeClr val="tx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646121" y="1709311"/>
            <a:ext cx="564066" cy="56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Shape, arrow&#10;&#10;Description automatically generated">
            <a:extLst>
              <a:ext uri="{FF2B5EF4-FFF2-40B4-BE49-F238E27FC236}">
                <a16:creationId xmlns:a16="http://schemas.microsoft.com/office/drawing/2014/main" id="{A52F4643-CD64-C9B3-534A-E942DF4A063C}"/>
              </a:ext>
            </a:extLst>
          </p:cNvPr>
          <p:cNvPicPr>
            <a:picLocks noChangeAspect="1" noChangeArrowheads="1"/>
          </p:cNvPicPr>
          <p:nvPr/>
        </p:nvPicPr>
        <p:blipFill>
          <a:blip r:embed="rId7" cstate="print">
            <a:duotone>
              <a:prstClr val="black"/>
              <a:schemeClr val="bg2">
                <a:lumMod val="50000"/>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1331" y="2915971"/>
            <a:ext cx="570587" cy="5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Icon&#10;&#10;Description automatically generated">
            <a:extLst>
              <a:ext uri="{FF2B5EF4-FFF2-40B4-BE49-F238E27FC236}">
                <a16:creationId xmlns:a16="http://schemas.microsoft.com/office/drawing/2014/main" id="{36E6C83D-8001-A161-52C9-0B0D3D644473}"/>
              </a:ext>
            </a:extLst>
          </p:cNvPr>
          <p:cNvPicPr>
            <a:picLocks noChangeAspect="1" noChangeArrowheads="1"/>
          </p:cNvPicPr>
          <p:nvPr/>
        </p:nvPicPr>
        <p:blipFill>
          <a:blip r:embed="rId9" cstate="print">
            <a:duotone>
              <a:prstClr val="black"/>
              <a:schemeClr val="bg2">
                <a:lumMod val="50000"/>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95152" y="4154037"/>
            <a:ext cx="486337" cy="48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A picture containing light, vector graphics&#10;&#10;Description automatically generated">
            <a:extLst>
              <a:ext uri="{FF2B5EF4-FFF2-40B4-BE49-F238E27FC236}">
                <a16:creationId xmlns:a16="http://schemas.microsoft.com/office/drawing/2014/main" id="{F3CDF6A8-F693-E8A0-3707-500B58CC87B6}"/>
              </a:ext>
            </a:extLst>
          </p:cNvPr>
          <p:cNvPicPr>
            <a:picLocks noChangeAspect="1" noChangeArrowheads="1"/>
          </p:cNvPicPr>
          <p:nvPr/>
        </p:nvPicPr>
        <p:blipFill>
          <a:blip r:embed="rId11" cstate="print">
            <a:duotone>
              <a:prstClr val="black"/>
              <a:schemeClr val="bg2">
                <a:lumMod val="50000"/>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7319" y="5179818"/>
            <a:ext cx="541448" cy="54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descr="Shape, circle&#10;&#10;Description automatically generated">
            <a:extLst>
              <a:ext uri="{FF2B5EF4-FFF2-40B4-BE49-F238E27FC236}">
                <a16:creationId xmlns:a16="http://schemas.microsoft.com/office/drawing/2014/main" id="{7C71591B-0395-F275-9D93-6E8C90CACCA2}"/>
              </a:ext>
            </a:extLst>
          </p:cNvPr>
          <p:cNvPicPr>
            <a:picLocks noChangeAspect="1" noChangeArrowheads="1"/>
          </p:cNvPicPr>
          <p:nvPr/>
        </p:nvPicPr>
        <p:blipFill>
          <a:blip r:embed="rId13" cstate="print">
            <a:duotone>
              <a:prstClr val="black"/>
              <a:schemeClr val="bg2">
                <a:lumMod val="50000"/>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35571" y="5760493"/>
            <a:ext cx="73818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Icon&#10;&#10;Description automatically generated">
            <a:extLst>
              <a:ext uri="{FF2B5EF4-FFF2-40B4-BE49-F238E27FC236}">
                <a16:creationId xmlns:a16="http://schemas.microsoft.com/office/drawing/2014/main" id="{CCF8F4A1-B80D-AA33-E198-9467CC7F5FFD}"/>
              </a:ext>
            </a:extLst>
          </p:cNvPr>
          <p:cNvPicPr>
            <a:picLocks noChangeAspect="1" noChangeArrowheads="1"/>
          </p:cNvPicPr>
          <p:nvPr/>
        </p:nvPicPr>
        <p:blipFill>
          <a:blip r:embed="rId15" cstate="print">
            <a:duotone>
              <a:prstClr val="black"/>
              <a:schemeClr val="bg2">
                <a:lumMod val="50000"/>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8815038" y="2957449"/>
            <a:ext cx="73818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 descr="Icon&#10;&#10;Description automatically generated">
            <a:extLst>
              <a:ext uri="{FF2B5EF4-FFF2-40B4-BE49-F238E27FC236}">
                <a16:creationId xmlns:a16="http://schemas.microsoft.com/office/drawing/2014/main" id="{DD31E613-2A86-CE78-C239-40438247DCA3}"/>
              </a:ext>
            </a:extLst>
          </p:cNvPr>
          <p:cNvPicPr>
            <a:picLocks noChangeAspect="1" noChangeArrowheads="1"/>
          </p:cNvPicPr>
          <p:nvPr/>
        </p:nvPicPr>
        <p:blipFill>
          <a:blip r:embed="rId17" cstate="print">
            <a:duotone>
              <a:prstClr val="black"/>
              <a:schemeClr val="bg2">
                <a:lumMod val="50000"/>
                <a:tint val="45000"/>
                <a:satMod val="400000"/>
              </a:schemeClr>
            </a:duotone>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8774917" y="1480094"/>
            <a:ext cx="7381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Icon&#10;&#10;Description automatically generated">
            <a:extLst>
              <a:ext uri="{FF2B5EF4-FFF2-40B4-BE49-F238E27FC236}">
                <a16:creationId xmlns:a16="http://schemas.microsoft.com/office/drawing/2014/main" id="{CF8158C3-AD4E-9080-B67E-A9D8DC824C78}"/>
              </a:ext>
            </a:extLst>
          </p:cNvPr>
          <p:cNvPicPr>
            <a:picLocks noChangeAspect="1" noChangeArrowheads="1"/>
          </p:cNvPicPr>
          <p:nvPr/>
        </p:nvPicPr>
        <p:blipFill>
          <a:blip r:embed="rId19" cstate="print">
            <a:duotone>
              <a:prstClr val="black"/>
              <a:schemeClr val="bg2">
                <a:lumMod val="50000"/>
                <a:tint val="45000"/>
                <a:satMod val="400000"/>
              </a:schemeClr>
            </a:duotone>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8756003" y="5487245"/>
            <a:ext cx="592616" cy="59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348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Janice, standing in front of a lake with cliffs behind her in Arnhem Land, Australia.&#10;">
            <a:extLst>
              <a:ext uri="{FF2B5EF4-FFF2-40B4-BE49-F238E27FC236}">
                <a16:creationId xmlns:a16="http://schemas.microsoft.com/office/drawing/2014/main" id="{A0243190-33A9-40F3-9BC8-F47BD97CFB26}"/>
              </a:ext>
            </a:extLst>
          </p:cNvPr>
          <p:cNvPicPr preferRelativeResize="0">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3737113" y="319521"/>
            <a:ext cx="5905257" cy="5655600"/>
          </a:xfrm>
          <a:ln>
            <a:solidFill>
              <a:schemeClr val="accent1"/>
            </a:solidFill>
          </a:ln>
        </p:spPr>
      </p:pic>
      <p:sp>
        <p:nvSpPr>
          <p:cNvPr id="2" name="Text Placeholder 1">
            <a:extLst>
              <a:ext uri="{FF2B5EF4-FFF2-40B4-BE49-F238E27FC236}">
                <a16:creationId xmlns:a16="http://schemas.microsoft.com/office/drawing/2014/main" id="{04A485D7-C70D-4AB4-993A-72044B79B05D}"/>
              </a:ext>
            </a:extLst>
          </p:cNvPr>
          <p:cNvSpPr>
            <a:spLocks noGrp="1"/>
          </p:cNvSpPr>
          <p:nvPr>
            <p:ph type="body" sz="quarter" idx="11"/>
          </p:nvPr>
        </p:nvSpPr>
        <p:spPr/>
        <p:txBody>
          <a:bodyPr/>
          <a:lstStyle/>
          <a:p>
            <a:r>
              <a:rPr lang="en-US" sz="3600" dirty="0">
                <a:solidFill>
                  <a:schemeClr val="accent1"/>
                </a:solidFill>
              </a:rPr>
              <a:t>Janice’s Story</a:t>
            </a:r>
          </a:p>
          <a:p>
            <a:r>
              <a:rPr lang="en-US" b="0" dirty="0">
                <a:solidFill>
                  <a:schemeClr val="accent1"/>
                </a:solidFill>
              </a:rPr>
              <a:t>Australia</a:t>
            </a:r>
            <a:endParaRPr lang="en-AU" b="0" dirty="0">
              <a:solidFill>
                <a:schemeClr val="accent1"/>
              </a:solidFill>
            </a:endParaRPr>
          </a:p>
        </p:txBody>
      </p:sp>
      <p:sp>
        <p:nvSpPr>
          <p:cNvPr id="3" name="Text Placeholder 2">
            <a:extLst>
              <a:ext uri="{FF2B5EF4-FFF2-40B4-BE49-F238E27FC236}">
                <a16:creationId xmlns:a16="http://schemas.microsoft.com/office/drawing/2014/main" id="{826E62D5-1BAE-45AE-810C-D058229528F2}"/>
              </a:ext>
            </a:extLst>
          </p:cNvPr>
          <p:cNvSpPr>
            <a:spLocks noGrp="1"/>
          </p:cNvSpPr>
          <p:nvPr>
            <p:ph type="body" sz="quarter" idx="13"/>
          </p:nvPr>
        </p:nvSpPr>
        <p:spPr/>
        <p:txBody>
          <a:bodyPr lIns="91440" tIns="45720" rIns="91440" bIns="45720" anchor="t"/>
          <a:lstStyle/>
          <a:p>
            <a:r>
              <a:rPr lang="en-US" dirty="0">
                <a:solidFill>
                  <a:schemeClr val="accent1"/>
                </a:solidFill>
                <a:latin typeface="Roboto" pitchFamily="2" charset="0"/>
                <a:ea typeface="Roboto" pitchFamily="2" charset="0"/>
              </a:rPr>
              <a:t>Primary (F-2)</a:t>
            </a:r>
          </a:p>
          <a:p>
            <a:r>
              <a:rPr lang="en-US" dirty="0">
                <a:solidFill>
                  <a:schemeClr val="accent1"/>
                </a:solidFill>
                <a:latin typeface="Roboto"/>
                <a:ea typeface="Roboto"/>
              </a:rPr>
              <a:t>Case Study and Activities</a:t>
            </a:r>
            <a:endParaRPr lang="en-AU" dirty="0">
              <a:solidFill>
                <a:schemeClr val="accent1"/>
              </a:solidFill>
              <a:latin typeface="Roboto" pitchFamily="2" charset="0"/>
              <a:ea typeface="Roboto" pitchFamily="2" charset="0"/>
            </a:endParaRPr>
          </a:p>
        </p:txBody>
      </p:sp>
      <p:sp>
        <p:nvSpPr>
          <p:cNvPr id="4" name="TextBox 3">
            <a:extLst>
              <a:ext uri="{FF2B5EF4-FFF2-40B4-BE49-F238E27FC236}">
                <a16:creationId xmlns:a16="http://schemas.microsoft.com/office/drawing/2014/main" id="{AC506241-3C37-484A-AED3-36FCA84A25A3}"/>
              </a:ext>
            </a:extLst>
          </p:cNvPr>
          <p:cNvSpPr txBox="1"/>
          <p:nvPr/>
        </p:nvSpPr>
        <p:spPr>
          <a:xfrm>
            <a:off x="482940" y="6372413"/>
            <a:ext cx="2678598" cy="261610"/>
          </a:xfrm>
          <a:prstGeom prst="rect">
            <a:avLst/>
          </a:prstGeom>
          <a:noFill/>
        </p:spPr>
        <p:txBody>
          <a:bodyPr wrap="square" rtlCol="0">
            <a:spAutoFit/>
          </a:bodyPr>
          <a:lstStyle/>
          <a:p>
            <a:pPr algn="ctr"/>
            <a:r>
              <a:rPr lang="en-US" sz="1050" dirty="0">
                <a:solidFill>
                  <a:schemeClr val="bg2"/>
                </a:solidFill>
                <a:latin typeface="Roboto" pitchFamily="2" charset="0"/>
                <a:ea typeface="Roboto" pitchFamily="2" charset="0"/>
              </a:rPr>
              <a:t>All photos by Richard Wainwright</a:t>
            </a:r>
            <a:endParaRPr lang="en-AU" sz="1050" dirty="0">
              <a:solidFill>
                <a:schemeClr val="bg2"/>
              </a:solidFill>
              <a:latin typeface="Roboto" pitchFamily="2" charset="0"/>
              <a:ea typeface="Roboto" pitchFamily="2" charset="0"/>
            </a:endParaRPr>
          </a:p>
        </p:txBody>
      </p:sp>
    </p:spTree>
    <p:extLst>
      <p:ext uri="{BB962C8B-B14F-4D97-AF65-F5344CB8AC3E}">
        <p14:creationId xmlns:p14="http://schemas.microsoft.com/office/powerpoint/2010/main" val="3341645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54097B3-7B45-92EB-A5C8-4A77135583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013347"/>
            <a:ext cx="9122300" cy="46213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C5CBDE-71C6-4433-A892-0CCEB24CC52B}"/>
              </a:ext>
            </a:extLst>
          </p:cNvPr>
          <p:cNvSpPr/>
          <p:nvPr/>
        </p:nvSpPr>
        <p:spPr>
          <a:xfrm rot="5400000">
            <a:off x="5405909" y="3276605"/>
            <a:ext cx="241240" cy="30009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AU" sz="1350"/>
          </a:p>
        </p:txBody>
      </p:sp>
      <p:sp>
        <p:nvSpPr>
          <p:cNvPr id="3" name="Text Placeholder 1">
            <a:extLst>
              <a:ext uri="{FF2B5EF4-FFF2-40B4-BE49-F238E27FC236}">
                <a16:creationId xmlns:a16="http://schemas.microsoft.com/office/drawing/2014/main" id="{CD49C333-E0AE-47CF-822F-B7FB0E979C97}"/>
              </a:ext>
            </a:extLst>
          </p:cNvPr>
          <p:cNvSpPr>
            <a:spLocks noGrp="1"/>
          </p:cNvSpPr>
          <p:nvPr/>
        </p:nvSpPr>
        <p:spPr>
          <a:xfrm>
            <a:off x="568890" y="248408"/>
            <a:ext cx="7227518" cy="279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b="1" dirty="0">
                <a:solidFill>
                  <a:srgbClr val="000000"/>
                </a:solidFill>
              </a:rPr>
              <a:t>WORLD MAP</a:t>
            </a:r>
          </a:p>
        </p:txBody>
      </p:sp>
      <p:pic>
        <p:nvPicPr>
          <p:cNvPr id="6" name="Picture 5">
            <a:extLst>
              <a:ext uri="{FF2B5EF4-FFF2-40B4-BE49-F238E27FC236}">
                <a16:creationId xmlns:a16="http://schemas.microsoft.com/office/drawing/2014/main" id="{412AD582-E3BD-4412-57D3-64BD95F774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3034" y="6304946"/>
            <a:ext cx="1086999" cy="324000"/>
          </a:xfrm>
          <a:prstGeom prst="rect">
            <a:avLst/>
          </a:prstGeom>
        </p:spPr>
      </p:pic>
    </p:spTree>
    <p:extLst>
      <p:ext uri="{BB962C8B-B14F-4D97-AF65-F5344CB8AC3E}">
        <p14:creationId xmlns:p14="http://schemas.microsoft.com/office/powerpoint/2010/main" val="3960358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F366F-2AD3-472E-9E11-244B67CD9E2B}"/>
              </a:ext>
            </a:extLst>
          </p:cNvPr>
          <p:cNvSpPr>
            <a:spLocks noGrp="1"/>
          </p:cNvSpPr>
          <p:nvPr>
            <p:ph type="body" sz="quarter" idx="10"/>
          </p:nvPr>
        </p:nvSpPr>
        <p:spPr/>
        <p:txBody>
          <a:bodyPr/>
          <a:lstStyle/>
          <a:p>
            <a:r>
              <a:rPr lang="en-US"/>
              <a:t>JANICE’S STORY</a:t>
            </a:r>
            <a:endParaRPr lang="en-AU"/>
          </a:p>
        </p:txBody>
      </p:sp>
      <p:sp>
        <p:nvSpPr>
          <p:cNvPr id="3" name="Text Placeholder 2">
            <a:extLst>
              <a:ext uri="{FF2B5EF4-FFF2-40B4-BE49-F238E27FC236}">
                <a16:creationId xmlns:a16="http://schemas.microsoft.com/office/drawing/2014/main" id="{164E2426-64DA-4609-91AD-DF203873FEB9}"/>
              </a:ext>
            </a:extLst>
          </p:cNvPr>
          <p:cNvSpPr>
            <a:spLocks noGrp="1"/>
          </p:cNvSpPr>
          <p:nvPr>
            <p:ph type="body" sz="quarter" idx="11"/>
          </p:nvPr>
        </p:nvSpPr>
        <p:spPr/>
        <p:txBody>
          <a:bodyPr/>
          <a:lstStyle/>
          <a:p>
            <a:r>
              <a:rPr lang="en-US"/>
              <a:t>LEARNING TASKS</a:t>
            </a:r>
            <a:endParaRPr lang="en-AU"/>
          </a:p>
        </p:txBody>
      </p:sp>
      <p:sp>
        <p:nvSpPr>
          <p:cNvPr id="4" name="Text Placeholder 3">
            <a:extLst>
              <a:ext uri="{FF2B5EF4-FFF2-40B4-BE49-F238E27FC236}">
                <a16:creationId xmlns:a16="http://schemas.microsoft.com/office/drawing/2014/main" id="{E5702A4B-185C-411A-A4E9-0879CAC3BDA4}"/>
              </a:ext>
            </a:extLst>
          </p:cNvPr>
          <p:cNvSpPr>
            <a:spLocks noGrp="1"/>
          </p:cNvSpPr>
          <p:nvPr>
            <p:ph type="body" sz="quarter" idx="16"/>
          </p:nvPr>
        </p:nvSpPr>
        <p:spPr>
          <a:xfrm>
            <a:off x="264418" y="1291286"/>
            <a:ext cx="9385943" cy="5566713"/>
          </a:xfrm>
        </p:spPr>
        <p:txBody>
          <a:bodyPr lIns="91440" tIns="45720" rIns="91440" bIns="45720" numCol="2" spcCol="180000" anchor="t"/>
          <a:lstStyle/>
          <a:p>
            <a:pPr>
              <a:spcAft>
                <a:spcPts val="600"/>
              </a:spcAft>
            </a:pPr>
            <a:r>
              <a:rPr lang="en-US" b="1" dirty="0">
                <a:solidFill>
                  <a:schemeClr val="accent1"/>
                </a:solidFill>
                <a:latin typeface="Roboto" pitchFamily="2" charset="0"/>
                <a:ea typeface="Roboto" pitchFamily="2" charset="0"/>
              </a:rPr>
              <a:t>TASK 2: Photo Study</a:t>
            </a:r>
            <a:endParaRPr lang="en-AU" dirty="0">
              <a:solidFill>
                <a:schemeClr val="accent1"/>
              </a:solidFill>
              <a:latin typeface="Roboto" pitchFamily="2" charset="0"/>
              <a:ea typeface="Roboto" pitchFamily="2" charset="0"/>
            </a:endParaRPr>
          </a:p>
          <a:p>
            <a:pPr>
              <a:spcAft>
                <a:spcPts val="600"/>
              </a:spcAft>
            </a:pPr>
            <a:r>
              <a:rPr lang="en-US" dirty="0">
                <a:latin typeface="Roboto Light"/>
                <a:ea typeface="Roboto Light"/>
              </a:rPr>
              <a:t>As a class, view the photos in </a:t>
            </a:r>
            <a:r>
              <a:rPr lang="en-US" b="1" dirty="0">
                <a:latin typeface="Roboto Light"/>
                <a:ea typeface="Roboto Light"/>
              </a:rPr>
              <a:t>Janice's Story</a:t>
            </a:r>
            <a:r>
              <a:rPr lang="en-US" dirty="0">
                <a:latin typeface="Roboto Light"/>
                <a:ea typeface="Roboto Light"/>
              </a:rPr>
              <a:t>. Ask students: </a:t>
            </a:r>
            <a:endParaRPr lang="en-AU" dirty="0"/>
          </a:p>
          <a:p>
            <a:pPr marL="171450" lvl="0" indent="-171450">
              <a:buFont typeface="Arial" panose="020B0604020202020204" pitchFamily="34" charset="0"/>
              <a:buChar char="•"/>
            </a:pPr>
            <a:r>
              <a:rPr lang="en-US" dirty="0"/>
              <a:t>What do the photos show you about Janice’s life and community?</a:t>
            </a:r>
            <a:endParaRPr lang="en-AU" dirty="0"/>
          </a:p>
          <a:p>
            <a:pPr marL="171450" lvl="0" indent="-171450">
              <a:buFont typeface="Arial" panose="020B0604020202020204" pitchFamily="34" charset="0"/>
              <a:buChar char="•"/>
            </a:pPr>
            <a:r>
              <a:rPr lang="en-US" dirty="0"/>
              <a:t>Which photo do you like the best? Why?</a:t>
            </a:r>
            <a:endParaRPr lang="en-AU" dirty="0"/>
          </a:p>
          <a:p>
            <a:pPr marL="171450" lvl="0" indent="-171450">
              <a:buFont typeface="Arial" panose="020B0604020202020204" pitchFamily="34" charset="0"/>
              <a:buChar char="•"/>
            </a:pPr>
            <a:r>
              <a:rPr lang="en-US" dirty="0"/>
              <a:t>What questions would you like to ask Janice?</a:t>
            </a:r>
            <a:endParaRPr lang="en-AU" dirty="0"/>
          </a:p>
          <a:p>
            <a:pPr marL="171450" lvl="0" indent="-171450">
              <a:spcAft>
                <a:spcPts val="600"/>
              </a:spcAft>
              <a:buFont typeface="Arial" panose="020B0604020202020204" pitchFamily="34" charset="0"/>
              <a:buChar char="•"/>
            </a:pPr>
            <a:r>
              <a:rPr lang="en-US" dirty="0"/>
              <a:t>What do you want to learn more about?</a:t>
            </a:r>
            <a:endParaRPr lang="en-AU" dirty="0"/>
          </a:p>
          <a:p>
            <a:pPr>
              <a:spcAft>
                <a:spcPts val="600"/>
              </a:spcAft>
            </a:pPr>
            <a:r>
              <a:rPr lang="en-AU" sz="900" b="1" dirty="0"/>
              <a:t>Curriculum links: </a:t>
            </a:r>
            <a:r>
              <a:rPr lang="en-AU" sz="900" dirty="0"/>
              <a:t>English, </a:t>
            </a:r>
            <a:r>
              <a:rPr lang="en-US" sz="900" dirty="0"/>
              <a:t>Health and Physical Education</a:t>
            </a:r>
          </a:p>
          <a:p>
            <a:pPr>
              <a:spcAft>
                <a:spcPts val="600"/>
              </a:spcAft>
            </a:pPr>
            <a:endParaRPr lang="en-US" dirty="0">
              <a:solidFill>
                <a:srgbClr val="E95057"/>
              </a:solidFill>
              <a:latin typeface="Roboto" pitchFamily="2" charset="0"/>
              <a:ea typeface="Roboto" pitchFamily="2" charset="0"/>
            </a:endParaRPr>
          </a:p>
          <a:p>
            <a:pPr>
              <a:spcAft>
                <a:spcPts val="600"/>
              </a:spcAft>
            </a:pPr>
            <a:r>
              <a:rPr lang="en-US" b="1" dirty="0">
                <a:solidFill>
                  <a:schemeClr val="accent1"/>
                </a:solidFill>
                <a:latin typeface="Roboto" pitchFamily="2" charset="0"/>
                <a:ea typeface="Roboto" pitchFamily="2" charset="0"/>
              </a:rPr>
              <a:t>TASK 3: Listen Up!</a:t>
            </a:r>
            <a:endParaRPr lang="en-AU" dirty="0">
              <a:solidFill>
                <a:schemeClr val="accent1"/>
              </a:solidFill>
              <a:latin typeface="Roboto" pitchFamily="2" charset="0"/>
              <a:ea typeface="Roboto" pitchFamily="2" charset="0"/>
            </a:endParaRPr>
          </a:p>
          <a:p>
            <a:pPr>
              <a:spcAft>
                <a:spcPts val="600"/>
              </a:spcAft>
            </a:pPr>
            <a:r>
              <a:rPr lang="en-US" dirty="0"/>
              <a:t>Listening is an important part of how we learn and share meaning, understanding and wisdom. In Australia, listening to Janice and other First Nations peoples’ voices and stories is especially important. </a:t>
            </a:r>
          </a:p>
          <a:p>
            <a:pPr>
              <a:spcAft>
                <a:spcPts val="600"/>
              </a:spcAft>
            </a:pPr>
            <a:r>
              <a:rPr lang="en-US" b="1" dirty="0">
                <a:latin typeface="Roboto" pitchFamily="2" charset="0"/>
                <a:ea typeface="Roboto" pitchFamily="2" charset="0"/>
              </a:rPr>
              <a:t>a. Listening Meditation </a:t>
            </a:r>
            <a:endParaRPr lang="en-AU" dirty="0">
              <a:latin typeface="Roboto" pitchFamily="2" charset="0"/>
              <a:ea typeface="Roboto" pitchFamily="2" charset="0"/>
            </a:endParaRPr>
          </a:p>
          <a:p>
            <a:pPr>
              <a:spcAft>
                <a:spcPts val="600"/>
              </a:spcAft>
            </a:pPr>
            <a:r>
              <a:rPr lang="en-US" dirty="0"/>
              <a:t>Sit comfortably. Gently close your eyes. Notice your breath. Listen to the air flow in and out. Listen. Can you hear the breath of others in the room? Notice what else you can hear. Take a deep breath in. And out. After a minute or two, finish with another deep breath in and out, then gently open your eyes. </a:t>
            </a:r>
            <a:endParaRPr lang="en-AU" dirty="0"/>
          </a:p>
          <a:p>
            <a:pPr>
              <a:spcAft>
                <a:spcPts val="600"/>
              </a:spcAft>
            </a:pPr>
            <a:r>
              <a:rPr lang="en-US" dirty="0">
                <a:latin typeface="Roboto Light"/>
                <a:ea typeface="Roboto Light"/>
              </a:rPr>
              <a:t>For more on deep listening, see Miriam-Rose Ungunmerr Baumann’s ‘</a:t>
            </a:r>
            <a:r>
              <a:rPr lang="en-US" i="1" dirty="0" err="1">
                <a:latin typeface="Roboto Light"/>
                <a:ea typeface="Roboto Light"/>
              </a:rPr>
              <a:t>dadirri</a:t>
            </a:r>
            <a:r>
              <a:rPr lang="en-US" dirty="0">
                <a:latin typeface="Roboto Light"/>
                <a:ea typeface="Roboto Light"/>
              </a:rPr>
              <a:t>’ reflection on the </a:t>
            </a:r>
            <a:r>
              <a:rPr lang="en-US" dirty="0">
                <a:latin typeface="Roboto Light"/>
                <a:ea typeface="Roboto Light"/>
                <a:hlinkClick r:id="rId2"/>
              </a:rPr>
              <a:t>Miriam Rose Foundation website</a:t>
            </a:r>
            <a:r>
              <a:rPr lang="en-US" dirty="0">
                <a:latin typeface="Roboto Light"/>
                <a:ea typeface="Roboto Light"/>
              </a:rPr>
              <a:t>.</a:t>
            </a:r>
          </a:p>
          <a:p>
            <a:pPr>
              <a:spcAft>
                <a:spcPts val="600"/>
              </a:spcAft>
            </a:pPr>
            <a:r>
              <a:rPr lang="en-US" b="1" dirty="0">
                <a:latin typeface="Roboto" pitchFamily="2" charset="0"/>
                <a:ea typeface="Roboto" pitchFamily="2" charset="0"/>
              </a:rPr>
              <a:t>b. Now, Hear This!</a:t>
            </a:r>
            <a:endParaRPr lang="en-AU" dirty="0">
              <a:latin typeface="Roboto" pitchFamily="2" charset="0"/>
              <a:ea typeface="Roboto" pitchFamily="2" charset="0"/>
            </a:endParaRPr>
          </a:p>
          <a:p>
            <a:pPr>
              <a:spcAft>
                <a:spcPts val="600"/>
              </a:spcAft>
            </a:pPr>
            <a:r>
              <a:rPr lang="en-US" dirty="0">
                <a:latin typeface="Roboto Light"/>
                <a:ea typeface="Roboto Light"/>
              </a:rPr>
              <a:t>Choose a song by or featuring a First Nations artist/s.</a:t>
            </a:r>
            <a:r>
              <a:rPr lang="en-US" b="1" dirty="0">
                <a:latin typeface="Roboto Light"/>
                <a:ea typeface="Roboto Light"/>
              </a:rPr>
              <a:t> </a:t>
            </a:r>
            <a:r>
              <a:rPr lang="en-US" dirty="0">
                <a:latin typeface="Roboto Light"/>
                <a:ea typeface="Roboto Light"/>
              </a:rPr>
              <a:t>Listen to the song. When the song is finished, allow a minute of quiet. Then have students write down any words that describe how this song makes them feel, and any questions they have for the singer/songwriter.</a:t>
            </a:r>
          </a:p>
          <a:p>
            <a:pPr>
              <a:spcAft>
                <a:spcPts val="600"/>
              </a:spcAft>
            </a:pPr>
            <a:r>
              <a:rPr lang="en-US" sz="900" b="1" dirty="0"/>
              <a:t>Curriculum links: </a:t>
            </a:r>
            <a:r>
              <a:rPr lang="en-US" sz="900" dirty="0"/>
              <a:t>English, Geography, The Arts  </a:t>
            </a:r>
          </a:p>
          <a:p>
            <a:pPr>
              <a:spcAft>
                <a:spcPts val="600"/>
              </a:spcAft>
            </a:pPr>
            <a:endParaRPr lang="en-US" sz="900" dirty="0"/>
          </a:p>
          <a:p>
            <a:pPr>
              <a:spcAft>
                <a:spcPts val="600"/>
              </a:spcAft>
            </a:pPr>
            <a:endParaRPr lang="en-US" sz="900" dirty="0"/>
          </a:p>
          <a:p>
            <a:pPr>
              <a:spcAft>
                <a:spcPts val="600"/>
              </a:spcAft>
            </a:pPr>
            <a:r>
              <a:rPr lang="en-US" b="1" dirty="0">
                <a:solidFill>
                  <a:schemeClr val="accent1"/>
                </a:solidFill>
                <a:latin typeface="Roboto" pitchFamily="2" charset="0"/>
                <a:ea typeface="Roboto" pitchFamily="2" charset="0"/>
              </a:rPr>
              <a:t>TASK 4: Story Keepers</a:t>
            </a:r>
            <a:endParaRPr lang="en-AU" dirty="0">
              <a:solidFill>
                <a:schemeClr val="accent1"/>
              </a:solidFill>
              <a:latin typeface="Roboto" pitchFamily="2" charset="0"/>
              <a:ea typeface="Roboto" pitchFamily="2" charset="0"/>
            </a:endParaRPr>
          </a:p>
          <a:p>
            <a:pPr>
              <a:spcAft>
                <a:spcPts val="600"/>
              </a:spcAft>
            </a:pPr>
            <a:r>
              <a:rPr lang="en-US" dirty="0">
                <a:latin typeface="Roboto Light"/>
                <a:ea typeface="Roboto Light"/>
              </a:rPr>
              <a:t>First Nations perspectives are fundamental to learning more about caring for each other and our common home. Story Sharing is one important part of this, along with others outlined in the pedagogical approach called </a:t>
            </a:r>
            <a:r>
              <a:rPr lang="en-US" u="sng" dirty="0">
                <a:latin typeface="Roboto Light"/>
                <a:ea typeface="Roboto Light"/>
                <a:hlinkClick r:id="rId3"/>
              </a:rPr>
              <a:t>Eight Aboriginal Ways of Learning</a:t>
            </a:r>
            <a:r>
              <a:rPr lang="en-US" dirty="0">
                <a:latin typeface="Roboto Light"/>
                <a:ea typeface="Roboto Light"/>
              </a:rPr>
              <a:t>. This approach is about “relational responsiveness, a protocol of attending to relational obligations in the field</a:t>
            </a:r>
            <a:r>
              <a:rPr lang="en-AU" dirty="0">
                <a:latin typeface="Roboto Light"/>
                <a:ea typeface="Roboto Light"/>
              </a:rPr>
              <a:t> </a:t>
            </a:r>
            <a:r>
              <a:rPr lang="en-US" dirty="0">
                <a:latin typeface="Roboto Light"/>
                <a:ea typeface="Roboto Light"/>
              </a:rPr>
              <a:t>you’re working in, relating and responding holistically to people, land, culture, language, spirit and the relationships between these with integrity and intellectual </a:t>
            </a:r>
            <a:r>
              <a:rPr lang="en-US" dirty="0" err="1">
                <a:latin typeface="Roboto Light"/>
                <a:ea typeface="Roboto Light"/>
              </a:rPr>
              <a:t>rigour</a:t>
            </a:r>
            <a:r>
              <a:rPr lang="en-US" dirty="0">
                <a:latin typeface="Roboto Light"/>
                <a:ea typeface="Roboto Light"/>
              </a:rPr>
              <a:t>.” </a:t>
            </a:r>
            <a:r>
              <a:rPr lang="en-US" sz="900" u="sng" dirty="0">
                <a:latin typeface="Roboto Light"/>
                <a:ea typeface="Roboto Light"/>
                <a:hlinkClick r:id="rId4"/>
              </a:rPr>
              <a:t>Source: 8 Ways</a:t>
            </a:r>
            <a:endParaRPr lang="en-AU" dirty="0">
              <a:latin typeface="Roboto Light"/>
              <a:ea typeface="Roboto Light"/>
            </a:endParaRPr>
          </a:p>
          <a:p>
            <a:pPr>
              <a:spcAft>
                <a:spcPts val="600"/>
              </a:spcAft>
            </a:pPr>
            <a:r>
              <a:rPr lang="en-US" b="1" dirty="0">
                <a:latin typeface="Roboto" pitchFamily="2" charset="0"/>
                <a:ea typeface="Roboto" pitchFamily="2" charset="0"/>
              </a:rPr>
              <a:t>a. Brainstorm </a:t>
            </a:r>
            <a:endParaRPr lang="en-AU" dirty="0">
              <a:latin typeface="Roboto" pitchFamily="2" charset="0"/>
              <a:ea typeface="Roboto" pitchFamily="2" charset="0"/>
            </a:endParaRPr>
          </a:p>
          <a:p>
            <a:pPr>
              <a:spcAft>
                <a:spcPts val="600"/>
              </a:spcAft>
            </a:pPr>
            <a:r>
              <a:rPr lang="en-US" dirty="0"/>
              <a:t>Name all the different ways you can communicate a story. Write them on the board. (Prompts might include ways to communicate stories using </a:t>
            </a:r>
            <a:r>
              <a:rPr lang="en-US" b="1" dirty="0"/>
              <a:t>words,</a:t>
            </a:r>
            <a:r>
              <a:rPr lang="en-US" dirty="0"/>
              <a:t> </a:t>
            </a:r>
            <a:r>
              <a:rPr lang="en-US" b="1" dirty="0"/>
              <a:t>images, gestures</a:t>
            </a:r>
            <a:r>
              <a:rPr lang="en-US" dirty="0"/>
              <a:t> and </a:t>
            </a:r>
            <a:r>
              <a:rPr lang="en-US" b="1" dirty="0"/>
              <a:t>sounds.</a:t>
            </a:r>
            <a:r>
              <a:rPr lang="en-US" dirty="0"/>
              <a:t>)</a:t>
            </a:r>
            <a:r>
              <a:rPr lang="en-AU" b="1" dirty="0"/>
              <a:t> </a:t>
            </a:r>
            <a:r>
              <a:rPr lang="en-US" dirty="0"/>
              <a:t>Can you think of any other storytelling traditions in countries and cultures around the world? </a:t>
            </a:r>
          </a:p>
          <a:p>
            <a:pPr>
              <a:spcAft>
                <a:spcPts val="600"/>
              </a:spcAft>
            </a:pPr>
            <a:r>
              <a:rPr lang="en-US" b="1" dirty="0">
                <a:latin typeface="Roboto" pitchFamily="2" charset="0"/>
                <a:ea typeface="Roboto" pitchFamily="2" charset="0"/>
              </a:rPr>
              <a:t>b. Class Yarn</a:t>
            </a:r>
            <a:endParaRPr lang="en-AU" dirty="0">
              <a:latin typeface="Roboto" pitchFamily="2" charset="0"/>
              <a:ea typeface="Roboto" pitchFamily="2" charset="0"/>
            </a:endParaRPr>
          </a:p>
          <a:p>
            <a:pPr>
              <a:spcAft>
                <a:spcPts val="600"/>
              </a:spcAft>
            </a:pPr>
            <a:r>
              <a:rPr lang="en-US" dirty="0">
                <a:latin typeface="Roboto Light"/>
                <a:ea typeface="Roboto Light"/>
              </a:rPr>
              <a:t>Go back to Janice’s Story. Remember how “Janice is a traditional dancer who tells her family’s stories through movements which have been handed down over generations”? Stories are important. Why? And, how do stories help keep cultures alive? Are there any special or important stories that are loved and told (or sung or danced or performed) again and again by: you, your family, your church, school or other local community group?</a:t>
            </a:r>
            <a:endParaRPr lang="en-AU" dirty="0">
              <a:latin typeface="Roboto Light"/>
              <a:ea typeface="Roboto Light"/>
            </a:endParaRPr>
          </a:p>
          <a:p>
            <a:pPr>
              <a:spcAft>
                <a:spcPts val="600"/>
              </a:spcAft>
            </a:pPr>
            <a:r>
              <a:rPr lang="en-US" dirty="0"/>
              <a:t>Make a multi-media collage of your special story. Use all kinds of materials (sand, grains, bark, leaves, corrugated cardboard, textured paper, cellophane) to help tell the story. When you’ve finished, share your story and collage with a friend. Get them to close their eyes and imagine the scene by feeling the collage as you describe it.</a:t>
            </a:r>
            <a:endParaRPr lang="en-AU" dirty="0"/>
          </a:p>
          <a:p>
            <a:r>
              <a:rPr lang="en-US" sz="800" b="1" dirty="0"/>
              <a:t>Curriculum links: </a:t>
            </a:r>
            <a:r>
              <a:rPr lang="en-US" sz="800" dirty="0"/>
              <a:t>English, Geography, The Arts, History</a:t>
            </a:r>
          </a:p>
          <a:p>
            <a:pPr>
              <a:spcAft>
                <a:spcPts val="600"/>
              </a:spcAft>
            </a:pPr>
            <a:endParaRPr lang="en-US" sz="900" dirty="0">
              <a:highlight>
                <a:srgbClr val="FFFF00"/>
              </a:highlight>
              <a:cs typeface="+mn-lt"/>
            </a:endParaRPr>
          </a:p>
          <a:p>
            <a:pPr>
              <a:spcAft>
                <a:spcPts val="600"/>
              </a:spcAft>
            </a:pPr>
            <a:endParaRPr lang="en-US" dirty="0"/>
          </a:p>
          <a:p>
            <a:pPr>
              <a:spcAft>
                <a:spcPts val="600"/>
              </a:spcAft>
            </a:pPr>
            <a:endParaRPr lang="en-AU" dirty="0"/>
          </a:p>
        </p:txBody>
      </p:sp>
      <p:pic>
        <p:nvPicPr>
          <p:cNvPr id="5" name="Picture 4">
            <a:extLst>
              <a:ext uri="{FF2B5EF4-FFF2-40B4-BE49-F238E27FC236}">
                <a16:creationId xmlns:a16="http://schemas.microsoft.com/office/drawing/2014/main" id="{200DA271-B89F-4B6D-9B18-975DB2CADDDD}"/>
              </a:ext>
            </a:extLst>
          </p:cNvPr>
          <p:cNvPicPr>
            <a:picLocks noChangeAspect="1"/>
          </p:cNvPicPr>
          <p:nvPr/>
        </p:nvPicPr>
        <p:blipFill>
          <a:blip r:embed="rId5"/>
          <a:stretch>
            <a:fillRect/>
          </a:stretch>
        </p:blipFill>
        <p:spPr>
          <a:xfrm>
            <a:off x="3276405" y="-76369"/>
            <a:ext cx="1105200" cy="1105200"/>
          </a:xfrm>
          <a:prstGeom prst="rect">
            <a:avLst/>
          </a:prstGeom>
        </p:spPr>
      </p:pic>
      <p:pic>
        <p:nvPicPr>
          <p:cNvPr id="6" name="Picture 5">
            <a:extLst>
              <a:ext uri="{FF2B5EF4-FFF2-40B4-BE49-F238E27FC236}">
                <a16:creationId xmlns:a16="http://schemas.microsoft.com/office/drawing/2014/main" id="{3389AE0A-C10F-4613-870F-51E345B3046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42215" y="6329967"/>
            <a:ext cx="1099364" cy="327610"/>
          </a:xfrm>
          <a:prstGeom prst="rect">
            <a:avLst/>
          </a:prstGeom>
        </p:spPr>
      </p:pic>
    </p:spTree>
    <p:extLst>
      <p:ext uri="{BB962C8B-B14F-4D97-AF65-F5344CB8AC3E}">
        <p14:creationId xmlns:p14="http://schemas.microsoft.com/office/powerpoint/2010/main" val="1994911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F366F-2AD3-472E-9E11-244B67CD9E2B}"/>
              </a:ext>
            </a:extLst>
          </p:cNvPr>
          <p:cNvSpPr>
            <a:spLocks noGrp="1"/>
          </p:cNvSpPr>
          <p:nvPr>
            <p:ph type="body" sz="quarter" idx="10"/>
          </p:nvPr>
        </p:nvSpPr>
        <p:spPr/>
        <p:txBody>
          <a:bodyPr/>
          <a:lstStyle/>
          <a:p>
            <a:r>
              <a:rPr lang="en-US"/>
              <a:t>JANICE’S STORY</a:t>
            </a:r>
            <a:endParaRPr lang="en-AU"/>
          </a:p>
        </p:txBody>
      </p:sp>
      <p:sp>
        <p:nvSpPr>
          <p:cNvPr id="3" name="Text Placeholder 2">
            <a:extLst>
              <a:ext uri="{FF2B5EF4-FFF2-40B4-BE49-F238E27FC236}">
                <a16:creationId xmlns:a16="http://schemas.microsoft.com/office/drawing/2014/main" id="{164E2426-64DA-4609-91AD-DF203873FEB9}"/>
              </a:ext>
            </a:extLst>
          </p:cNvPr>
          <p:cNvSpPr>
            <a:spLocks noGrp="1"/>
          </p:cNvSpPr>
          <p:nvPr>
            <p:ph type="body" sz="quarter" idx="11"/>
          </p:nvPr>
        </p:nvSpPr>
        <p:spPr/>
        <p:txBody>
          <a:bodyPr/>
          <a:lstStyle/>
          <a:p>
            <a:r>
              <a:rPr lang="en-US"/>
              <a:t>LEARNING TASKS</a:t>
            </a:r>
            <a:endParaRPr lang="en-AU"/>
          </a:p>
        </p:txBody>
      </p:sp>
      <p:sp>
        <p:nvSpPr>
          <p:cNvPr id="4" name="Text Placeholder 3">
            <a:extLst>
              <a:ext uri="{FF2B5EF4-FFF2-40B4-BE49-F238E27FC236}">
                <a16:creationId xmlns:a16="http://schemas.microsoft.com/office/drawing/2014/main" id="{E5702A4B-185C-411A-A4E9-0879CAC3BDA4}"/>
              </a:ext>
            </a:extLst>
          </p:cNvPr>
          <p:cNvSpPr>
            <a:spLocks noGrp="1"/>
          </p:cNvSpPr>
          <p:nvPr>
            <p:ph type="body" sz="quarter" idx="16"/>
          </p:nvPr>
        </p:nvSpPr>
        <p:spPr>
          <a:xfrm>
            <a:off x="264418" y="1291287"/>
            <a:ext cx="9385943" cy="5348052"/>
          </a:xfrm>
        </p:spPr>
        <p:txBody>
          <a:bodyPr lIns="91440" tIns="45720" rIns="91440" bIns="45720" numCol="2" spcCol="180000" anchor="t"/>
          <a:lstStyle/>
          <a:p>
            <a:pPr>
              <a:spcAft>
                <a:spcPts val="600"/>
              </a:spcAft>
            </a:pPr>
            <a:r>
              <a:rPr lang="en-US" b="1" dirty="0">
                <a:solidFill>
                  <a:schemeClr val="accent1"/>
                </a:solidFill>
                <a:latin typeface="Roboto" pitchFamily="2" charset="0"/>
                <a:ea typeface="Roboto" pitchFamily="2" charset="0"/>
              </a:rPr>
              <a:t>TASK 5: Dance Story</a:t>
            </a:r>
            <a:endParaRPr lang="en-AU" dirty="0">
              <a:solidFill>
                <a:schemeClr val="accent1"/>
              </a:solidFill>
              <a:latin typeface="Roboto" pitchFamily="2" charset="0"/>
              <a:ea typeface="Roboto" pitchFamily="2" charset="0"/>
            </a:endParaRPr>
          </a:p>
          <a:p>
            <a:pPr>
              <a:spcAft>
                <a:spcPts val="600"/>
              </a:spcAft>
            </a:pPr>
            <a:r>
              <a:rPr lang="en-US" dirty="0">
                <a:latin typeface="Roboto Light"/>
                <a:ea typeface="Roboto Light"/>
              </a:rPr>
              <a:t>Watch this </a:t>
            </a:r>
            <a:r>
              <a:rPr lang="en-US" dirty="0" err="1">
                <a:latin typeface="Roboto Light"/>
                <a:ea typeface="Roboto Light"/>
                <a:hlinkClick r:id="rId2"/>
              </a:rPr>
              <a:t>Bangarra</a:t>
            </a:r>
            <a:r>
              <a:rPr lang="en-US" dirty="0">
                <a:latin typeface="Roboto Light"/>
                <a:ea typeface="Roboto Light"/>
                <a:hlinkClick r:id="rId2"/>
              </a:rPr>
              <a:t> Dance Company</a:t>
            </a:r>
            <a:r>
              <a:rPr lang="en-US" dirty="0">
                <a:latin typeface="Roboto Light"/>
                <a:ea typeface="Roboto Light"/>
              </a:rPr>
              <a:t> performance of </a:t>
            </a:r>
            <a:r>
              <a:rPr lang="en-US" i="1" dirty="0">
                <a:latin typeface="Roboto Light"/>
                <a:ea typeface="Roboto Light"/>
                <a:hlinkClick r:id="rId3"/>
              </a:rPr>
              <a:t>Brolga</a:t>
            </a:r>
            <a:r>
              <a:rPr lang="en-US" dirty="0">
                <a:latin typeface="Roboto Light"/>
                <a:ea typeface="Roboto Light"/>
                <a:hlinkClick r:id="rId3"/>
              </a:rPr>
              <a:t> (2001)</a:t>
            </a:r>
            <a:r>
              <a:rPr lang="en-US" dirty="0">
                <a:latin typeface="Roboto Light"/>
                <a:ea typeface="Roboto Light"/>
              </a:rPr>
              <a:t>. Ask students:</a:t>
            </a:r>
            <a:endParaRPr lang="en-AU" dirty="0">
              <a:latin typeface="Roboto Light"/>
              <a:ea typeface="Roboto Light"/>
            </a:endParaRPr>
          </a:p>
          <a:p>
            <a:pPr marL="171450" lvl="0" indent="-171450">
              <a:buFont typeface="Arial" panose="020B0604020202020204" pitchFamily="34" charset="0"/>
              <a:buChar char="•"/>
            </a:pPr>
            <a:r>
              <a:rPr lang="en-US" dirty="0"/>
              <a:t>What does this dance tell us about the Brolga?</a:t>
            </a:r>
            <a:endParaRPr lang="en-AU" dirty="0"/>
          </a:p>
          <a:p>
            <a:pPr marL="171450" lvl="0" indent="-171450">
              <a:buFont typeface="Arial" panose="020B0604020202020204" pitchFamily="34" charset="0"/>
              <a:buChar char="•"/>
            </a:pPr>
            <a:r>
              <a:rPr lang="en-US" dirty="0"/>
              <a:t>What other ideas or feelings are being expressed?</a:t>
            </a:r>
            <a:endParaRPr lang="en-AU" dirty="0"/>
          </a:p>
          <a:p>
            <a:pPr marL="171450" lvl="0" indent="-171450">
              <a:spcAft>
                <a:spcPts val="600"/>
              </a:spcAft>
              <a:buFont typeface="Arial" panose="020B0604020202020204" pitchFamily="34" charset="0"/>
              <a:buChar char="•"/>
            </a:pPr>
            <a:r>
              <a:rPr lang="en-US" dirty="0"/>
              <a:t>What is your opinion of the work?</a:t>
            </a:r>
            <a:endParaRPr lang="en-AU" dirty="0"/>
          </a:p>
          <a:p>
            <a:pPr>
              <a:spcAft>
                <a:spcPts val="600"/>
              </a:spcAft>
            </a:pPr>
            <a:r>
              <a:rPr lang="en-US" sz="900" b="1" dirty="0"/>
              <a:t>Curriculum links: </a:t>
            </a:r>
            <a:r>
              <a:rPr lang="en-US" sz="900" dirty="0"/>
              <a:t>English, Geography, The Arts  </a:t>
            </a:r>
          </a:p>
          <a:p>
            <a:pPr>
              <a:spcAft>
                <a:spcPts val="600"/>
              </a:spcAft>
            </a:pPr>
            <a:endParaRPr lang="en-US" dirty="0"/>
          </a:p>
          <a:p>
            <a:pPr>
              <a:spcAft>
                <a:spcPts val="600"/>
              </a:spcAft>
            </a:pPr>
            <a:r>
              <a:rPr lang="en-US" b="1" dirty="0">
                <a:solidFill>
                  <a:schemeClr val="accent1"/>
                </a:solidFill>
                <a:latin typeface="Roboto" pitchFamily="2" charset="0"/>
                <a:ea typeface="Roboto" pitchFamily="2" charset="0"/>
              </a:rPr>
              <a:t>TASK 6: CST Link</a:t>
            </a:r>
            <a:endParaRPr lang="en-AU" dirty="0">
              <a:solidFill>
                <a:schemeClr val="accent1"/>
              </a:solidFill>
              <a:latin typeface="Roboto" pitchFamily="2" charset="0"/>
              <a:ea typeface="Roboto" pitchFamily="2" charset="0"/>
            </a:endParaRPr>
          </a:p>
          <a:p>
            <a:pPr fontAlgn="base">
              <a:spcAft>
                <a:spcPts val="600"/>
              </a:spcAft>
            </a:pPr>
            <a:r>
              <a:rPr lang="en-AU" dirty="0">
                <a:latin typeface="Roboto Light"/>
                <a:ea typeface="Roboto Light"/>
              </a:rPr>
              <a:t>The CST principle of Subsidiarity and Participation reminds us that all people have the right to participate in decisions that affect their lives. Refer to the </a:t>
            </a:r>
            <a:r>
              <a:rPr lang="en-AU" dirty="0">
                <a:latin typeface="Roboto Light"/>
                <a:ea typeface="Roboto Light"/>
                <a:hlinkClick r:id="rId4"/>
              </a:rPr>
              <a:t>CST Toolkit</a:t>
            </a:r>
            <a:r>
              <a:rPr lang="en-AU" dirty="0">
                <a:latin typeface="Roboto Light"/>
                <a:ea typeface="Roboto Light"/>
              </a:rPr>
              <a:t> for further activities. Ask students: </a:t>
            </a:r>
            <a:endParaRPr lang="en-AU" dirty="0"/>
          </a:p>
          <a:p>
            <a:pPr marL="171450" indent="-171450" fontAlgn="base">
              <a:buFont typeface="Arial" panose="020B0604020202020204" pitchFamily="34" charset="0"/>
              <a:buChar char="•"/>
            </a:pPr>
            <a:r>
              <a:rPr lang="en-AU" dirty="0"/>
              <a:t>How is the principle of Subsidiarity and Participation at work in Janice’s Story? </a:t>
            </a:r>
          </a:p>
          <a:p>
            <a:pPr marL="171450" lvl="0" indent="-171450" fontAlgn="base">
              <a:buFont typeface="Arial" panose="020B0604020202020204" pitchFamily="34" charset="0"/>
              <a:buChar char="•"/>
            </a:pPr>
            <a:r>
              <a:rPr lang="en-AU" dirty="0"/>
              <a:t>Who should be involved in decision-making in the </a:t>
            </a:r>
            <a:r>
              <a:rPr lang="en-AU" dirty="0" err="1"/>
              <a:t>Djilpin</a:t>
            </a:r>
            <a:r>
              <a:rPr lang="en-AU" dirty="0"/>
              <a:t> Arts community? Why? </a:t>
            </a:r>
          </a:p>
          <a:p>
            <a:pPr>
              <a:spcAft>
                <a:spcPts val="600"/>
              </a:spcAft>
            </a:pPr>
            <a:endParaRPr lang="en-US" b="1" dirty="0">
              <a:solidFill>
                <a:srgbClr val="E95057"/>
              </a:solidFill>
              <a:latin typeface="Roboto" pitchFamily="2" charset="0"/>
              <a:ea typeface="Roboto" pitchFamily="2" charset="0"/>
            </a:endParaRPr>
          </a:p>
          <a:p>
            <a:pPr>
              <a:spcAft>
                <a:spcPts val="600"/>
              </a:spcAft>
            </a:pPr>
            <a:r>
              <a:rPr lang="en-US" b="1" dirty="0">
                <a:solidFill>
                  <a:schemeClr val="accent1"/>
                </a:solidFill>
                <a:latin typeface="Roboto" pitchFamily="2" charset="0"/>
                <a:ea typeface="Roboto" pitchFamily="2" charset="0"/>
              </a:rPr>
              <a:t>TASK 7: RE Link</a:t>
            </a:r>
            <a:endParaRPr lang="en-AU" dirty="0">
              <a:solidFill>
                <a:schemeClr val="accent1"/>
              </a:solidFill>
              <a:latin typeface="Roboto" pitchFamily="2" charset="0"/>
              <a:ea typeface="Roboto" pitchFamily="2" charset="0"/>
            </a:endParaRPr>
          </a:p>
          <a:p>
            <a:pPr>
              <a:spcAft>
                <a:spcPts val="600"/>
              </a:spcAft>
            </a:pPr>
            <a:r>
              <a:rPr lang="en-US" dirty="0"/>
              <a:t>Consider doing this task outside. You might even invite students to remove their shoes to better feel the connection to the earth.  </a:t>
            </a:r>
            <a:endParaRPr lang="en-AU" dirty="0"/>
          </a:p>
          <a:p>
            <a:pPr>
              <a:spcAft>
                <a:spcPts val="600"/>
              </a:spcAft>
            </a:pPr>
            <a:r>
              <a:rPr lang="en-US" dirty="0">
                <a:latin typeface="Roboto Light"/>
                <a:ea typeface="Roboto Light"/>
              </a:rPr>
              <a:t>In the Bible, when Moses was in the wilderness looking after his flock and he came across a burning bush, God spoke to him and said: “Remove the sandals from your feet, for the place on which you are standing is holy ground.” (Exodus 3:5) Janice and her community at </a:t>
            </a:r>
            <a:r>
              <a:rPr lang="en-US" dirty="0" err="1">
                <a:latin typeface="Roboto Light"/>
                <a:ea typeface="Roboto Light"/>
              </a:rPr>
              <a:t>Djilpin</a:t>
            </a:r>
            <a:r>
              <a:rPr lang="en-US" dirty="0">
                <a:latin typeface="Roboto Light"/>
                <a:ea typeface="Roboto Light"/>
              </a:rPr>
              <a:t> Arts make art that celebrates and shows respect for Country. They know how important art is to culture and to human survival and wellbeing. </a:t>
            </a:r>
          </a:p>
          <a:p>
            <a:pPr>
              <a:spcAft>
                <a:spcPts val="600"/>
              </a:spcAft>
            </a:pPr>
            <a:r>
              <a:rPr lang="en-US" dirty="0"/>
              <a:t>Spend a moment of quiet thinking about what you love or value about the place where you live. Finish with this prayer: </a:t>
            </a:r>
          </a:p>
          <a:p>
            <a:r>
              <a:rPr lang="en-US" dirty="0"/>
              <a:t>Holy God,</a:t>
            </a:r>
            <a:endParaRPr lang="en-AU" dirty="0"/>
          </a:p>
          <a:p>
            <a:r>
              <a:rPr lang="en-US" dirty="0"/>
              <a:t>you meet us in quiet gardens and wild places, </a:t>
            </a:r>
            <a:endParaRPr lang="en-AU" dirty="0"/>
          </a:p>
          <a:p>
            <a:r>
              <a:rPr lang="en-US" dirty="0"/>
              <a:t>in busy streets and wide-open spaces;</a:t>
            </a:r>
            <a:endParaRPr lang="en-AU" dirty="0"/>
          </a:p>
          <a:p>
            <a:r>
              <a:rPr lang="en-US" dirty="0"/>
              <a:t>all creation hums with life.</a:t>
            </a:r>
            <a:endParaRPr lang="en-AU" dirty="0"/>
          </a:p>
          <a:p>
            <a:r>
              <a:rPr lang="en-US" dirty="0"/>
              <a:t>May Janice and </a:t>
            </a:r>
            <a:r>
              <a:rPr lang="en-US" dirty="0" err="1"/>
              <a:t>Djilpin</a:t>
            </a:r>
            <a:r>
              <a:rPr lang="en-US" dirty="0"/>
              <a:t> Arts continue to thrive,</a:t>
            </a:r>
            <a:endParaRPr lang="en-AU" dirty="0"/>
          </a:p>
          <a:p>
            <a:r>
              <a:rPr lang="en-US" dirty="0"/>
              <a:t>and – having remembered the sacred earth again – </a:t>
            </a:r>
            <a:endParaRPr lang="en-AU" dirty="0"/>
          </a:p>
          <a:p>
            <a:r>
              <a:rPr lang="en-US" dirty="0"/>
              <a:t>may we too grow in love and harmony </a:t>
            </a:r>
            <a:endParaRPr lang="en-AU" dirty="0"/>
          </a:p>
          <a:p>
            <a:r>
              <a:rPr lang="en-US" dirty="0">
                <a:latin typeface="Roboto Light"/>
                <a:ea typeface="Roboto Light"/>
              </a:rPr>
              <a:t>with the people and places we call home,</a:t>
            </a:r>
            <a:endParaRPr lang="en-AU" dirty="0">
              <a:latin typeface="Roboto Light"/>
              <a:ea typeface="Roboto Light"/>
            </a:endParaRPr>
          </a:p>
          <a:p>
            <a:r>
              <a:rPr lang="en-US" dirty="0"/>
              <a:t>for the sake of all future generations,</a:t>
            </a:r>
            <a:endParaRPr lang="en-AU" dirty="0"/>
          </a:p>
          <a:p>
            <a:r>
              <a:rPr lang="en-US" dirty="0"/>
              <a:t>Amen.</a:t>
            </a:r>
            <a:endParaRPr lang="en-AU" dirty="0"/>
          </a:p>
          <a:p>
            <a:pPr>
              <a:spcAft>
                <a:spcPts val="600"/>
              </a:spcAft>
            </a:pPr>
            <a:endParaRPr lang="en-AU" dirty="0"/>
          </a:p>
          <a:p>
            <a:pPr>
              <a:spcAft>
                <a:spcPts val="600"/>
              </a:spcAft>
            </a:pPr>
            <a:endParaRPr lang="en-AU" dirty="0"/>
          </a:p>
        </p:txBody>
      </p:sp>
      <p:pic>
        <p:nvPicPr>
          <p:cNvPr id="5" name="Picture 4">
            <a:extLst>
              <a:ext uri="{FF2B5EF4-FFF2-40B4-BE49-F238E27FC236}">
                <a16:creationId xmlns:a16="http://schemas.microsoft.com/office/drawing/2014/main" id="{F1A6F7D1-D43F-4C1B-9B67-BD2665527181}"/>
              </a:ext>
            </a:extLst>
          </p:cNvPr>
          <p:cNvPicPr>
            <a:picLocks noChangeAspect="1"/>
          </p:cNvPicPr>
          <p:nvPr/>
        </p:nvPicPr>
        <p:blipFill>
          <a:blip r:embed="rId5"/>
          <a:stretch>
            <a:fillRect/>
          </a:stretch>
        </p:blipFill>
        <p:spPr>
          <a:xfrm>
            <a:off x="3276405" y="-76369"/>
            <a:ext cx="1105200" cy="1105200"/>
          </a:xfrm>
          <a:prstGeom prst="rect">
            <a:avLst/>
          </a:prstGeom>
        </p:spPr>
      </p:pic>
      <p:pic>
        <p:nvPicPr>
          <p:cNvPr id="6" name="Picture 5">
            <a:extLst>
              <a:ext uri="{FF2B5EF4-FFF2-40B4-BE49-F238E27FC236}">
                <a16:creationId xmlns:a16="http://schemas.microsoft.com/office/drawing/2014/main" id="{F3539EC1-0F69-4997-B6A7-ABD572364D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42215" y="6329967"/>
            <a:ext cx="1099364" cy="327610"/>
          </a:xfrm>
          <a:prstGeom prst="rect">
            <a:avLst/>
          </a:prstGeom>
        </p:spPr>
      </p:pic>
    </p:spTree>
    <p:extLst>
      <p:ext uri="{BB962C8B-B14F-4D97-AF65-F5344CB8AC3E}">
        <p14:creationId xmlns:p14="http://schemas.microsoft.com/office/powerpoint/2010/main" val="1059970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FDA980-2DED-4A72-BCD9-3CF0F0AFC9C2}"/>
              </a:ext>
            </a:extLst>
          </p:cNvPr>
          <p:cNvSpPr>
            <a:spLocks noGrp="1"/>
          </p:cNvSpPr>
          <p:nvPr>
            <p:ph type="body" sz="quarter" idx="10"/>
          </p:nvPr>
        </p:nvSpPr>
        <p:spPr/>
        <p:txBody>
          <a:bodyPr/>
          <a:lstStyle/>
          <a:p>
            <a:r>
              <a:rPr lang="en-US"/>
              <a:t>THANK YOU</a:t>
            </a:r>
            <a:endParaRPr lang="en-AU"/>
          </a:p>
        </p:txBody>
      </p:sp>
      <p:sp>
        <p:nvSpPr>
          <p:cNvPr id="6" name="Text Placeholder 3">
            <a:extLst>
              <a:ext uri="{FF2B5EF4-FFF2-40B4-BE49-F238E27FC236}">
                <a16:creationId xmlns:a16="http://schemas.microsoft.com/office/drawing/2014/main" id="{2E34AEB0-3F2D-41C1-A511-5E8EAABFA297}"/>
              </a:ext>
            </a:extLst>
          </p:cNvPr>
          <p:cNvSpPr txBox="1">
            <a:spLocks/>
          </p:cNvSpPr>
          <p:nvPr/>
        </p:nvSpPr>
        <p:spPr>
          <a:xfrm>
            <a:off x="264420" y="1154549"/>
            <a:ext cx="9310275" cy="4347864"/>
          </a:xfrm>
          <a:prstGeom prst="rect">
            <a:avLst/>
          </a:prstGeom>
        </p:spPr>
        <p:txBody>
          <a:bodyPr lIns="67371" tIns="33685" rIns="67371" bIns="33685" anchor="t"/>
          <a:lstStyle>
            <a:lvl1pPr marL="0" indent="0" algn="l" defTabSz="557213" rtl="0" eaLnBrk="1" latinLnBrk="0" hangingPunct="1">
              <a:lnSpc>
                <a:spcPct val="90000"/>
              </a:lnSpc>
              <a:spcBef>
                <a:spcPts val="609"/>
              </a:spcBef>
              <a:buFontTx/>
              <a:buNone/>
              <a:defRPr sz="1800" kern="1200" cap="none" baseline="0">
                <a:solidFill>
                  <a:srgbClr val="0C244C"/>
                </a:solidFill>
                <a:latin typeface="Arial"/>
                <a:ea typeface="+mn-ea"/>
                <a:cs typeface="Arial"/>
              </a:defRPr>
            </a:lvl1pPr>
            <a:lvl2pPr marL="0" indent="0" algn="l" defTabSz="557213" rtl="0" eaLnBrk="1" latinLnBrk="0" hangingPunct="1">
              <a:lnSpc>
                <a:spcPct val="90000"/>
              </a:lnSpc>
              <a:spcBef>
                <a:spcPts val="153"/>
              </a:spcBef>
              <a:buFontTx/>
              <a:buNone/>
              <a:defRPr sz="1800" kern="1200" cap="all">
                <a:solidFill>
                  <a:srgbClr val="0C244C"/>
                </a:solidFill>
                <a:latin typeface="Arial"/>
                <a:ea typeface="+mn-ea"/>
                <a:cs typeface="Arial"/>
              </a:defRPr>
            </a:lvl2pPr>
            <a:lvl3pPr marL="0" indent="-109688" algn="l" defTabSz="557213" rtl="0" eaLnBrk="1" latinLnBrk="0" hangingPunct="1">
              <a:lnSpc>
                <a:spcPct val="90000"/>
              </a:lnSpc>
              <a:spcBef>
                <a:spcPts val="153"/>
              </a:spcBef>
              <a:buFont typeface="Arial"/>
              <a:buChar char="•"/>
              <a:defRPr sz="1800" kern="1200">
                <a:solidFill>
                  <a:srgbClr val="0C244C"/>
                </a:solidFill>
                <a:latin typeface="Arial"/>
                <a:ea typeface="+mn-ea"/>
                <a:cs typeface="Arial"/>
              </a:defRPr>
            </a:lvl3pPr>
            <a:lvl4pPr marL="263250" indent="-139303" algn="l" defTabSz="557213" rtl="0" eaLnBrk="1" latinLnBrk="0" hangingPunct="1">
              <a:lnSpc>
                <a:spcPct val="90000"/>
              </a:lnSpc>
              <a:spcBef>
                <a:spcPts val="153"/>
              </a:spcBef>
              <a:buFont typeface="Arial"/>
              <a:buChar char="•"/>
              <a:defRPr sz="1800" kern="1200">
                <a:solidFill>
                  <a:srgbClr val="0C244C"/>
                </a:solidFill>
                <a:latin typeface="Arial"/>
                <a:ea typeface="+mn-ea"/>
                <a:cs typeface="Arial"/>
              </a:defRPr>
            </a:lvl4pPr>
            <a:lvl5pPr marL="361969" indent="-109688" algn="l" defTabSz="557213" rtl="0" eaLnBrk="1" latinLnBrk="0" hangingPunct="1">
              <a:lnSpc>
                <a:spcPct val="90000"/>
              </a:lnSpc>
              <a:spcBef>
                <a:spcPts val="153"/>
              </a:spcBef>
              <a:buFont typeface="Arial"/>
              <a:buChar char="•"/>
              <a:defRPr sz="1800" kern="1200">
                <a:solidFill>
                  <a:srgbClr val="0C244C"/>
                </a:solidFill>
                <a:latin typeface="Arial"/>
                <a:ea typeface="+mn-ea"/>
                <a:cs typeface="Arial"/>
              </a:defRPr>
            </a:lvl5pPr>
            <a:lvl6pPr marL="1532334"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6pPr>
            <a:lvl7pPr marL="1810941"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7pPr>
            <a:lvl8pPr marL="2089547"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8pPr>
            <a:lvl9pPr marL="2368153"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9pPr>
          </a:lstStyle>
          <a:p>
            <a:pPr marL="0" marR="0" lvl="0" indent="0" algn="l" defTabSz="557213" rtl="0" eaLnBrk="1" fontAlgn="auto" latinLnBrk="0" hangingPunct="1">
              <a:lnSpc>
                <a:spcPct val="90000"/>
              </a:lnSpc>
              <a:spcBef>
                <a:spcPts val="609"/>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Roboto" pitchFamily="2" charset="0"/>
                <a:ea typeface="Roboto" pitchFamily="2" charset="0"/>
              </a:rPr>
              <a:t>PHOTO CREDITS</a:t>
            </a:r>
          </a:p>
          <a:p>
            <a:pPr lvl="0">
              <a:buClrTx/>
            </a:pPr>
            <a:r>
              <a:rPr lang="en-US" sz="1100" dirty="0">
                <a:solidFill>
                  <a:schemeClr val="tx1"/>
                </a:solidFill>
                <a:latin typeface="Roboto Light" panose="02000000000000000000" pitchFamily="2" charset="0"/>
                <a:ea typeface="Roboto Light" panose="02000000000000000000" pitchFamily="2" charset="0"/>
              </a:rPr>
              <a:t>Janice’s Story (Australia) – Richard Wainwright </a:t>
            </a:r>
          </a:p>
          <a:p>
            <a:pPr lvl="0">
              <a:buClrTx/>
            </a:pPr>
            <a:endParaRPr lang="en-US" sz="1100" b="1" dirty="0">
              <a:latin typeface="Roboto Light" panose="02000000000000000000" pitchFamily="2" charset="0"/>
              <a:ea typeface="Roboto Light" panose="02000000000000000000" pitchFamily="2" charset="0"/>
            </a:endParaRPr>
          </a:p>
          <a:p>
            <a:pPr fontAlgn="base"/>
            <a:r>
              <a:rPr lang="en-US" sz="1100" b="1" dirty="0">
                <a:solidFill>
                  <a:schemeClr val="tx1"/>
                </a:solidFill>
                <a:latin typeface="Roboto" pitchFamily="2" charset="0"/>
                <a:ea typeface="Roboto" pitchFamily="2" charset="0"/>
              </a:rPr>
              <a:t>PRIMARY STUDENTS</a:t>
            </a:r>
            <a:r>
              <a:rPr lang="en-US" sz="1100" dirty="0">
                <a:solidFill>
                  <a:schemeClr val="tx1"/>
                </a:solidFill>
                <a:latin typeface="Roboto" pitchFamily="2" charset="0"/>
                <a:ea typeface="Roboto" pitchFamily="2" charset="0"/>
              </a:rPr>
              <a:t> ​</a:t>
            </a:r>
          </a:p>
          <a:p>
            <a:pPr fontAlgn="base"/>
            <a:r>
              <a:rPr lang="en-US" sz="1100" dirty="0">
                <a:solidFill>
                  <a:schemeClr val="tx1"/>
                </a:solidFill>
                <a:latin typeface="Roboto Light" panose="02000000000000000000" pitchFamily="2" charset="0"/>
                <a:ea typeface="Roboto Light" panose="02000000000000000000" pitchFamily="2" charset="0"/>
              </a:rPr>
              <a:t>Learning about people not having what they need to live a healthy and safe life can be hard. If you are feeling worried or upset about anything you have learnt about through this resource, make sure you talk to your teacher or a trusted adult. They can share your concerns via our</a:t>
            </a:r>
            <a:r>
              <a:rPr lang="en-US" sz="1100" dirty="0">
                <a:latin typeface="Roboto Light" panose="02000000000000000000" pitchFamily="2" charset="0"/>
                <a:ea typeface="Roboto Light" panose="02000000000000000000" pitchFamily="2" charset="0"/>
              </a:rPr>
              <a:t> </a:t>
            </a:r>
            <a:r>
              <a:rPr lang="en-US" sz="1100" u="sng" dirty="0">
                <a:solidFill>
                  <a:srgbClr val="3296EE"/>
                </a:solidFill>
                <a:latin typeface="Roboto Light" panose="02000000000000000000" pitchFamily="2" charset="0"/>
                <a:ea typeface="Roboto Light" panose="02000000000000000000" pitchFamily="2" charset="0"/>
                <a:hlinkClick r:id="rId2"/>
              </a:rPr>
              <a:t>website</a:t>
            </a:r>
            <a:r>
              <a:rPr lang="en-US" sz="1100" dirty="0">
                <a:latin typeface="Roboto Light" panose="02000000000000000000" pitchFamily="2" charset="0"/>
                <a:ea typeface="Roboto Light" panose="02000000000000000000" pitchFamily="2" charset="0"/>
              </a:rPr>
              <a:t>. </a:t>
            </a:r>
            <a:r>
              <a:rPr lang="en-US" sz="1100" dirty="0">
                <a:solidFill>
                  <a:srgbClr val="05243F"/>
                </a:solidFill>
                <a:latin typeface="Roboto Light" panose="02000000000000000000" pitchFamily="2" charset="0"/>
                <a:ea typeface="Roboto Light" panose="02000000000000000000" pitchFamily="2" charset="0"/>
              </a:rPr>
              <a:t>​</a:t>
            </a:r>
          </a:p>
          <a:p>
            <a:pPr fontAlgn="base"/>
            <a:r>
              <a:rPr lang="en-US" sz="1100" dirty="0">
                <a:solidFill>
                  <a:schemeClr val="tx1"/>
                </a:solidFill>
                <a:latin typeface="Roboto Light" panose="02000000000000000000" pitchFamily="2" charset="0"/>
                <a:ea typeface="Roboto Light" panose="02000000000000000000" pitchFamily="2" charset="0"/>
              </a:rPr>
              <a:t>Do you have an idea for how Caritas Australia can improve our school resources? We would love to hear it! Please email</a:t>
            </a:r>
            <a:r>
              <a:rPr lang="en-US" sz="1100" dirty="0">
                <a:latin typeface="Roboto Light" panose="02000000000000000000" pitchFamily="2" charset="0"/>
                <a:ea typeface="Roboto Light" panose="02000000000000000000" pitchFamily="2" charset="0"/>
              </a:rPr>
              <a:t> </a:t>
            </a:r>
            <a:r>
              <a:rPr lang="en-US" sz="1100" u="sng" dirty="0">
                <a:solidFill>
                  <a:srgbClr val="3296EE"/>
                </a:solidFill>
                <a:latin typeface="Roboto Light" panose="02000000000000000000" pitchFamily="2" charset="0"/>
                <a:ea typeface="Roboto Light" panose="02000000000000000000" pitchFamily="2" charset="0"/>
                <a:hlinkClick r:id="rId3"/>
              </a:rPr>
              <a:t>education@caritas.org.au</a:t>
            </a:r>
            <a:r>
              <a:rPr lang="en-US" sz="1100" dirty="0">
                <a:latin typeface="Roboto Light" panose="02000000000000000000" pitchFamily="2" charset="0"/>
                <a:ea typeface="Roboto Light" panose="02000000000000000000" pitchFamily="2" charset="0"/>
              </a:rPr>
              <a:t> </a:t>
            </a:r>
            <a:r>
              <a:rPr lang="en-US" sz="1100" dirty="0">
                <a:solidFill>
                  <a:srgbClr val="05243F"/>
                </a:solidFill>
                <a:latin typeface="Roboto Light" panose="02000000000000000000" pitchFamily="2" charset="0"/>
                <a:ea typeface="Roboto Light" panose="02000000000000000000" pitchFamily="2" charset="0"/>
              </a:rPr>
              <a:t>​</a:t>
            </a:r>
          </a:p>
          <a:p>
            <a:pPr marL="0" marR="0" lvl="0" indent="0" algn="l" defTabSz="557213" rtl="0" eaLnBrk="1" fontAlgn="auto" latinLnBrk="0" hangingPunct="1">
              <a:lnSpc>
                <a:spcPct val="90000"/>
              </a:lnSpc>
              <a:spcBef>
                <a:spcPts val="609"/>
              </a:spcBef>
              <a:spcAft>
                <a:spcPts val="0"/>
              </a:spcAft>
              <a:buClrTx/>
              <a:buSzTx/>
              <a:buFontTx/>
              <a:buNone/>
              <a:tabLst/>
              <a:defRPr/>
            </a:pPr>
            <a:endParaRPr kumimoji="0" lang="en-US" sz="1100" b="0" i="0" u="none" strike="noStrike" kern="120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endParaRPr>
          </a:p>
          <a:p>
            <a:pPr marL="0" marR="0" lvl="0" indent="0" algn="l" defTabSz="557213" rtl="0" eaLnBrk="1" fontAlgn="auto" latinLnBrk="0" hangingPunct="1">
              <a:lnSpc>
                <a:spcPct val="90000"/>
              </a:lnSpc>
              <a:spcBef>
                <a:spcPts val="609"/>
              </a:spcBef>
              <a:spcAft>
                <a:spcPts val="0"/>
              </a:spcAft>
              <a:buClrTx/>
              <a:buSzTx/>
              <a:buFontTx/>
              <a:buNone/>
              <a:tabLst/>
              <a:defRPr/>
            </a:pPr>
            <a:r>
              <a:rPr kumimoji="0" lang="en-AU" sz="1100" b="1" i="0" u="none" strike="noStrike" kern="0" cap="none" spc="0" normalizeH="0" baseline="0" noProof="0" dirty="0">
                <a:ln>
                  <a:noFill/>
                </a:ln>
                <a:solidFill>
                  <a:srgbClr val="0C244C"/>
                </a:solidFill>
                <a:effectLst/>
                <a:uLnTx/>
                <a:uFillTx/>
                <a:latin typeface="Roboto" pitchFamily="2" charset="0"/>
                <a:ea typeface="Roboto" pitchFamily="2" charset="0"/>
              </a:rPr>
              <a:t>TEACHERS</a:t>
            </a:r>
          </a:p>
          <a:p>
            <a:pPr marL="0" marR="0" lvl="0" indent="0" algn="l" defTabSz="557213" rtl="0" eaLnBrk="1" fontAlgn="auto" latinLnBrk="0" hangingPunct="1">
              <a:lnSpc>
                <a:spcPct val="90000"/>
              </a:lnSpc>
              <a:spcBef>
                <a:spcPts val="609"/>
              </a:spcBef>
              <a:spcAft>
                <a:spcPts val="0"/>
              </a:spcAft>
              <a:buClrTx/>
              <a:buSzTx/>
              <a:buFontTx/>
              <a:buNone/>
              <a:tabLst/>
              <a:defRPr/>
            </a:pPr>
            <a:r>
              <a:rPr kumimoji="0" lang="en-AU" sz="1100" b="0" i="0" u="none" strike="noStrike" kern="0" cap="none" spc="0" normalizeH="0" baseline="0" noProof="0" dirty="0">
                <a:ln>
                  <a:noFill/>
                </a:ln>
                <a:solidFill>
                  <a:schemeClr val="tx1"/>
                </a:solidFill>
                <a:effectLst/>
                <a:uLnTx/>
                <a:uFillTx/>
                <a:latin typeface="Roboto Light" panose="02000000000000000000" pitchFamily="2" charset="0"/>
                <a:ea typeface="Roboto Light" panose="02000000000000000000" pitchFamily="2" charset="0"/>
              </a:rPr>
              <a:t>For more school resources, please visit: </a:t>
            </a:r>
            <a:r>
              <a:rPr kumimoji="0" lang="en-AU" sz="1100" b="0" i="0" u="none" strike="noStrike" kern="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hlinkClick r:id="rId4"/>
              </a:rPr>
              <a:t>caritas.org.au/resources/school-resources/</a:t>
            </a:r>
            <a:endParaRPr kumimoji="0" lang="en-AU" sz="1100" b="1" i="0" u="none" strike="noStrike" kern="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endParaRPr>
          </a:p>
          <a:p>
            <a:pPr marL="0" marR="0" lvl="0" indent="0" algn="l" defTabSz="557213" rtl="0" eaLnBrk="1" fontAlgn="auto" latinLnBrk="0" hangingPunct="1">
              <a:lnSpc>
                <a:spcPct val="90000"/>
              </a:lnSpc>
              <a:spcBef>
                <a:spcPts val="609"/>
              </a:spcBef>
              <a:spcAft>
                <a:spcPts val="0"/>
              </a:spcAft>
              <a:buClrTx/>
              <a:buSzTx/>
              <a:buFontTx/>
              <a:buNone/>
              <a:tabLst/>
              <a:defRPr/>
            </a:pPr>
            <a:r>
              <a:rPr kumimoji="0" lang="en-AU" sz="1100" b="0" i="0" u="none" strike="noStrike" kern="0" cap="none" spc="0" normalizeH="0" baseline="0" noProof="0" dirty="0">
                <a:ln>
                  <a:noFill/>
                </a:ln>
                <a:solidFill>
                  <a:schemeClr val="tx1"/>
                </a:solidFill>
                <a:effectLst/>
                <a:uLnTx/>
                <a:uFillTx/>
                <a:latin typeface="Roboto Light" panose="02000000000000000000" pitchFamily="2" charset="0"/>
                <a:ea typeface="Roboto Light" panose="02000000000000000000" pitchFamily="2" charset="0"/>
              </a:rPr>
              <a:t>Stay up to date with events and resources! Subscribe to </a:t>
            </a:r>
            <a:r>
              <a:rPr kumimoji="0" lang="en-AU" sz="1100" b="0" i="0" u="none" strike="noStrike" kern="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hlinkClick r:id="rId5"/>
              </a:rPr>
              <a:t>Caritas Australia’s Education e-newsletter</a:t>
            </a:r>
            <a:r>
              <a:rPr kumimoji="0" lang="en-AU" sz="1100" b="0" i="0" u="none" strike="noStrike" kern="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rPr>
              <a:t> </a:t>
            </a:r>
          </a:p>
          <a:p>
            <a:pPr marL="0" marR="0" lvl="0" indent="0" algn="l" defTabSz="557213" rtl="0" eaLnBrk="1" fontAlgn="auto" latinLnBrk="0" hangingPunct="1">
              <a:lnSpc>
                <a:spcPct val="90000"/>
              </a:lnSpc>
              <a:spcBef>
                <a:spcPts val="609"/>
              </a:spcBef>
              <a:spcAft>
                <a:spcPts val="0"/>
              </a:spcAft>
              <a:buClrTx/>
              <a:buSzTx/>
              <a:buFontTx/>
              <a:buNone/>
              <a:tabLst/>
              <a:defRPr/>
            </a:pPr>
            <a:endParaRPr kumimoji="0" lang="en-US" sz="1100" b="0" i="0" u="none" strike="noStrike" kern="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endParaRPr>
          </a:p>
          <a:p>
            <a:pPr marL="0" marR="0" lvl="0" indent="0" algn="l" defTabSz="557213" rtl="0" eaLnBrk="1" fontAlgn="auto" latinLnBrk="0" hangingPunct="1">
              <a:lnSpc>
                <a:spcPct val="90000"/>
              </a:lnSpc>
              <a:spcBef>
                <a:spcPts val="609"/>
              </a:spcBef>
              <a:spcAft>
                <a:spcPts val="0"/>
              </a:spcAft>
              <a:buClrTx/>
              <a:buSzTx/>
              <a:buFontTx/>
              <a:buNone/>
              <a:tabLst/>
              <a:defRPr/>
            </a:pPr>
            <a:endParaRPr kumimoji="0" lang="en-AU" sz="1100" b="0" i="0" u="none" strike="noStrike" kern="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endParaRPr>
          </a:p>
          <a:p>
            <a:pPr marL="0" marR="0" lvl="0" indent="0" algn="l" defTabSz="557213" rtl="0" eaLnBrk="1" fontAlgn="auto" latinLnBrk="0" hangingPunct="1">
              <a:lnSpc>
                <a:spcPct val="90000"/>
              </a:lnSpc>
              <a:spcBef>
                <a:spcPts val="609"/>
              </a:spcBef>
              <a:spcAft>
                <a:spcPts val="0"/>
              </a:spcAft>
              <a:buClrTx/>
              <a:buSzTx/>
              <a:buFontTx/>
              <a:buNone/>
              <a:tabLst/>
              <a:defRPr/>
            </a:pPr>
            <a:endParaRPr kumimoji="0" lang="en-US" sz="1100" b="0" i="0" u="none" strike="noStrike" kern="120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endParaRPr>
          </a:p>
        </p:txBody>
      </p:sp>
      <p:grpSp>
        <p:nvGrpSpPr>
          <p:cNvPr id="3" name="Group 2">
            <a:extLst>
              <a:ext uri="{FF2B5EF4-FFF2-40B4-BE49-F238E27FC236}">
                <a16:creationId xmlns:a16="http://schemas.microsoft.com/office/drawing/2014/main" id="{FC44125E-3CC8-4B89-B5CD-6C03882A5D1E}"/>
              </a:ext>
            </a:extLst>
          </p:cNvPr>
          <p:cNvGrpSpPr/>
          <p:nvPr/>
        </p:nvGrpSpPr>
        <p:grpSpPr>
          <a:xfrm>
            <a:off x="124072" y="5151549"/>
            <a:ext cx="8379239" cy="919370"/>
            <a:chOff x="124072" y="5151549"/>
            <a:chExt cx="8379239" cy="919370"/>
          </a:xfrm>
        </p:grpSpPr>
        <p:pic>
          <p:nvPicPr>
            <p:cNvPr id="5" name="Picture 4">
              <a:extLst>
                <a:ext uri="{FF2B5EF4-FFF2-40B4-BE49-F238E27FC236}">
                  <a16:creationId xmlns:a16="http://schemas.microsoft.com/office/drawing/2014/main" id="{11F58519-423A-4438-84B7-78131960726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4072" y="5151549"/>
              <a:ext cx="1947274" cy="919370"/>
            </a:xfrm>
            <a:prstGeom prst="rect">
              <a:avLst/>
            </a:prstGeom>
          </p:spPr>
        </p:pic>
        <p:pic>
          <p:nvPicPr>
            <p:cNvPr id="7" name="Picture 6">
              <a:extLst>
                <a:ext uri="{FF2B5EF4-FFF2-40B4-BE49-F238E27FC236}">
                  <a16:creationId xmlns:a16="http://schemas.microsoft.com/office/drawing/2014/main" id="{AFD026D0-38C7-42AF-8A39-94991DF5C727}"/>
                </a:ext>
              </a:extLst>
            </p:cNvPr>
            <p:cNvPicPr>
              <a:picLocks noChangeAspect="1"/>
            </p:cNvPicPr>
            <p:nvPr/>
          </p:nvPicPr>
          <p:blipFill>
            <a:blip r:embed="rId7"/>
            <a:stretch>
              <a:fillRect/>
            </a:stretch>
          </p:blipFill>
          <p:spPr>
            <a:xfrm>
              <a:off x="2211694" y="5376517"/>
              <a:ext cx="6291617" cy="469433"/>
            </a:xfrm>
            <a:prstGeom prst="rect">
              <a:avLst/>
            </a:prstGeom>
          </p:spPr>
        </p:pic>
      </p:grpSp>
      <p:pic>
        <p:nvPicPr>
          <p:cNvPr id="8" name="Picture 7">
            <a:extLst>
              <a:ext uri="{FF2B5EF4-FFF2-40B4-BE49-F238E27FC236}">
                <a16:creationId xmlns:a16="http://schemas.microsoft.com/office/drawing/2014/main" id="{5FEDCC4D-791E-4256-A080-A9D9973C190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542215" y="6329967"/>
            <a:ext cx="1099364" cy="327610"/>
          </a:xfrm>
          <a:prstGeom prst="rect">
            <a:avLst/>
          </a:prstGeom>
        </p:spPr>
      </p:pic>
      <p:sp>
        <p:nvSpPr>
          <p:cNvPr id="4" name="TextBox 3">
            <a:extLst>
              <a:ext uri="{FF2B5EF4-FFF2-40B4-BE49-F238E27FC236}">
                <a16:creationId xmlns:a16="http://schemas.microsoft.com/office/drawing/2014/main" id="{14CE033E-FA6D-25C6-B082-3116548B64B7}"/>
              </a:ext>
            </a:extLst>
          </p:cNvPr>
          <p:cNvSpPr txBox="1"/>
          <p:nvPr/>
        </p:nvSpPr>
        <p:spPr>
          <a:xfrm>
            <a:off x="264420" y="6329967"/>
            <a:ext cx="2902526" cy="261610"/>
          </a:xfrm>
          <a:prstGeom prst="rect">
            <a:avLst/>
          </a:prstGeom>
          <a:noFill/>
        </p:spPr>
        <p:txBody>
          <a:bodyPr wrap="square" lIns="91440" tIns="45720" rIns="91440" bIns="45720" rtlCol="0" anchor="t">
            <a:spAutoFit/>
          </a:bodyPr>
          <a:lstStyle/>
          <a:p>
            <a:r>
              <a:rPr lang="en-AU" sz="1100"/>
              <a:t>Last updated: April 2026</a:t>
            </a:r>
          </a:p>
        </p:txBody>
      </p:sp>
    </p:spTree>
    <p:extLst>
      <p:ext uri="{BB962C8B-B14F-4D97-AF65-F5344CB8AC3E}">
        <p14:creationId xmlns:p14="http://schemas.microsoft.com/office/powerpoint/2010/main" val="3607018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Janice, standing in front of a lake with cliffs behind her in Arnhem Land, Australia.&#10;">
            <a:extLst>
              <a:ext uri="{FF2B5EF4-FFF2-40B4-BE49-F238E27FC236}">
                <a16:creationId xmlns:a16="http://schemas.microsoft.com/office/drawing/2014/main" id="{2EC0C19B-0182-4732-AF29-142599D3E01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906000" cy="5731122"/>
          </a:xfrm>
        </p:spPr>
      </p:pic>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82125" y="5731122"/>
            <a:ext cx="9341749" cy="633756"/>
          </a:xfrm>
        </p:spPr>
        <p:txBody>
          <a:bodyPr/>
          <a:lstStyle/>
          <a:p>
            <a:r>
              <a:rPr lang="en-US" dirty="0"/>
              <a:t>This is Janice’s story.</a:t>
            </a:r>
            <a:endParaRPr lang="en-AU" dirty="0"/>
          </a:p>
        </p:txBody>
      </p:sp>
    </p:spTree>
    <p:extLst>
      <p:ext uri="{BB962C8B-B14F-4D97-AF65-F5344CB8AC3E}">
        <p14:creationId xmlns:p14="http://schemas.microsoft.com/office/powerpoint/2010/main" val="1795440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Janice walks beside a lake with cliffs behind her in Arnhem Land, Australia. A map highlighting Australia is inset.&#10;">
            <a:extLst>
              <a:ext uri="{FF2B5EF4-FFF2-40B4-BE49-F238E27FC236}">
                <a16:creationId xmlns:a16="http://schemas.microsoft.com/office/drawing/2014/main" id="{2EC0C19B-0182-4732-AF29-142599D3E01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906000" cy="5851524"/>
          </a:xfrm>
        </p:spPr>
      </p:pic>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82125" y="5731122"/>
            <a:ext cx="9341749" cy="633756"/>
          </a:xfrm>
        </p:spPr>
        <p:txBody>
          <a:bodyPr lIns="91440" tIns="45720" rIns="91440" bIns="45720" anchor="ctr"/>
          <a:lstStyle/>
          <a:p>
            <a:r>
              <a:rPr lang="en-US" dirty="0">
                <a:latin typeface="Roboto Light"/>
                <a:ea typeface="Roboto Light"/>
              </a:rPr>
              <a:t>Janice is a proud </a:t>
            </a:r>
            <a:r>
              <a:rPr lang="en-US" err="1">
                <a:latin typeface="Roboto Light"/>
                <a:ea typeface="Roboto Light"/>
              </a:rPr>
              <a:t>Wagilak</a:t>
            </a:r>
            <a:r>
              <a:rPr lang="en-US">
                <a:latin typeface="Roboto Light"/>
                <a:ea typeface="Roboto Light"/>
              </a:rPr>
              <a:t> woman. She lives on </a:t>
            </a:r>
            <a:r>
              <a:rPr lang="en-US" err="1">
                <a:latin typeface="Roboto Light"/>
                <a:ea typeface="Roboto Light"/>
              </a:rPr>
              <a:t>Jawoyn</a:t>
            </a:r>
            <a:r>
              <a:rPr lang="en-US" dirty="0">
                <a:latin typeface="Roboto Light"/>
                <a:ea typeface="Roboto Light"/>
              </a:rPr>
              <a:t> </a:t>
            </a:r>
            <a:r>
              <a:rPr lang="en-US">
                <a:latin typeface="Roboto Light"/>
                <a:ea typeface="Roboto Light"/>
              </a:rPr>
              <a:t>Country, in Arnhem Land in the Northern Territory.</a:t>
            </a:r>
            <a:endParaRPr lang="en-AU">
              <a:latin typeface="Roboto Light"/>
              <a:ea typeface="Roboto Light"/>
            </a:endParaRPr>
          </a:p>
        </p:txBody>
      </p:sp>
      <p:grpSp>
        <p:nvGrpSpPr>
          <p:cNvPr id="2" name="Group 1">
            <a:extLst>
              <a:ext uri="{FF2B5EF4-FFF2-40B4-BE49-F238E27FC236}">
                <a16:creationId xmlns:a16="http://schemas.microsoft.com/office/drawing/2014/main" id="{BBE16496-C6BB-4CE7-A83D-554B154AFD54}"/>
              </a:ext>
            </a:extLst>
          </p:cNvPr>
          <p:cNvGrpSpPr/>
          <p:nvPr/>
        </p:nvGrpSpPr>
        <p:grpSpPr>
          <a:xfrm>
            <a:off x="455566" y="779189"/>
            <a:ext cx="3930179" cy="3679623"/>
            <a:chOff x="406693" y="1753485"/>
            <a:chExt cx="4626483" cy="4560819"/>
          </a:xfrm>
        </p:grpSpPr>
        <p:pic>
          <p:nvPicPr>
            <p:cNvPr id="10" name="Google Shape;327;p20">
              <a:extLst>
                <a:ext uri="{FF2B5EF4-FFF2-40B4-BE49-F238E27FC236}">
                  <a16:creationId xmlns:a16="http://schemas.microsoft.com/office/drawing/2014/main" id="{84420550-8630-455B-9477-35AFD2C6319D}"/>
                </a:ext>
              </a:extLst>
            </p:cNvPr>
            <p:cNvPicPr preferRelativeResize="0"/>
            <p:nvPr/>
          </p:nvPicPr>
          <p:blipFill>
            <a:blip r:embed="rId4" cstate="print">
              <a:extLst>
                <a:ext uri="{28A0092B-C50C-407E-A947-70E740481C1C}">
                  <a14:useLocalDpi xmlns:a14="http://schemas.microsoft.com/office/drawing/2010/main"/>
                </a:ext>
              </a:extLst>
            </a:blip>
            <a:srcRect/>
            <a:stretch/>
          </p:blipFill>
          <p:spPr>
            <a:xfrm>
              <a:off x="406693" y="1753485"/>
              <a:ext cx="4626483" cy="4560819"/>
            </a:xfrm>
            <a:prstGeom prst="roundRect">
              <a:avLst>
                <a:gd name="adj" fmla="val 8594"/>
              </a:avLst>
            </a:prstGeom>
            <a:solidFill>
              <a:srgbClr val="31BEF0"/>
            </a:solidFill>
            <a:ln w="38100" cap="flat" cmpd="sng">
              <a:solidFill>
                <a:schemeClr val="accent1"/>
              </a:solidFill>
              <a:prstDash val="solid"/>
              <a:round/>
              <a:headEnd type="none" w="sm" len="sm"/>
              <a:tailEnd type="none" w="sm" len="sm"/>
            </a:ln>
            <a:effectLst>
              <a:reflection endPos="0" dist="5000" dir="5400000" sy="-100000" algn="bl" rotWithShape="0"/>
            </a:effectLst>
          </p:spPr>
        </p:pic>
        <p:sp>
          <p:nvSpPr>
            <p:cNvPr id="11" name="Google Shape;109;p4">
              <a:extLst>
                <a:ext uri="{FF2B5EF4-FFF2-40B4-BE49-F238E27FC236}">
                  <a16:creationId xmlns:a16="http://schemas.microsoft.com/office/drawing/2014/main" id="{1C24A734-2F4B-4342-AB66-4737F99F1216}"/>
                </a:ext>
              </a:extLst>
            </p:cNvPr>
            <p:cNvSpPr txBox="1"/>
            <p:nvPr/>
          </p:nvSpPr>
          <p:spPr>
            <a:xfrm>
              <a:off x="1691486" y="5354737"/>
              <a:ext cx="2055805" cy="300113"/>
            </a:xfrm>
            <a:prstGeom prst="rect">
              <a:avLst/>
            </a:prstGeom>
            <a:noFill/>
            <a:ln>
              <a:solidFill>
                <a:schemeClr val="accent1"/>
              </a:solidFill>
            </a:ln>
          </p:spPr>
          <p:txBody>
            <a:bodyPr spcFirstLastPara="1" wrap="square" lIns="74283" tIns="37131" rIns="74283" bIns="37131" anchor="t" anchorCtr="0">
              <a:spAutoFit/>
            </a:bodyPr>
            <a:lstStyle/>
            <a:p>
              <a:pPr marL="0" marR="0" lvl="0" indent="0" algn="l" rtl="0">
                <a:spcBef>
                  <a:spcPts val="0"/>
                </a:spcBef>
                <a:spcAft>
                  <a:spcPts val="0"/>
                </a:spcAft>
                <a:buNone/>
              </a:pPr>
              <a:r>
                <a:rPr lang="en-AU" sz="1463" b="1" dirty="0">
                  <a:solidFill>
                    <a:schemeClr val="lt1"/>
                  </a:solidFill>
                  <a:latin typeface="Arial"/>
                  <a:ea typeface="Arial"/>
                  <a:cs typeface="Arial"/>
                  <a:sym typeface="Arial"/>
                </a:rPr>
                <a:t>AUSTRALIA</a:t>
              </a:r>
              <a:endParaRPr sz="1463" dirty="0"/>
            </a:p>
          </p:txBody>
        </p:sp>
      </p:grpSp>
    </p:spTree>
    <p:extLst>
      <p:ext uri="{BB962C8B-B14F-4D97-AF65-F5344CB8AC3E}">
        <p14:creationId xmlns:p14="http://schemas.microsoft.com/office/powerpoint/2010/main" val="3318998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Janice smiles as she sits inside the Djilpin Arts shop. She wears a white uniform t-shirt. ">
            <a:extLst>
              <a:ext uri="{FF2B5EF4-FFF2-40B4-BE49-F238E27FC236}">
                <a16:creationId xmlns:a16="http://schemas.microsoft.com/office/drawing/2014/main" id="{2EC0C19B-0182-4732-AF29-142599D3E01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0"/>
            <a:ext cx="9906001" cy="6122478"/>
          </a:xfrm>
        </p:spPr>
      </p:pic>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82125" y="5731122"/>
            <a:ext cx="9341749" cy="633756"/>
          </a:xfrm>
        </p:spPr>
        <p:txBody>
          <a:bodyPr/>
          <a:lstStyle/>
          <a:p>
            <a:r>
              <a:rPr lang="en-US" dirty="0"/>
              <a:t>Janice works at </a:t>
            </a:r>
            <a:r>
              <a:rPr lang="en-US" dirty="0" err="1"/>
              <a:t>Djilpin</a:t>
            </a:r>
            <a:r>
              <a:rPr lang="en-US" dirty="0"/>
              <a:t> Arts Aboriginal Corporation which is supported by Caritas Australia.</a:t>
            </a:r>
            <a:endParaRPr lang="en-AU" dirty="0"/>
          </a:p>
        </p:txBody>
      </p:sp>
    </p:spTree>
    <p:extLst>
      <p:ext uri="{BB962C8B-B14F-4D97-AF65-F5344CB8AC3E}">
        <p14:creationId xmlns:p14="http://schemas.microsoft.com/office/powerpoint/2010/main" val="207454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large shed painted red with a sign that says Ghunman Culture Centre, stands under a large tree. ">
            <a:extLst>
              <a:ext uri="{FF2B5EF4-FFF2-40B4-BE49-F238E27FC236}">
                <a16:creationId xmlns:a16="http://schemas.microsoft.com/office/drawing/2014/main" id="{2EC0C19B-0182-4732-AF29-142599D3E01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906000" cy="6048000"/>
          </a:xfrm>
        </p:spPr>
      </p:pic>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82125" y="5731122"/>
            <a:ext cx="9341749" cy="633756"/>
          </a:xfrm>
        </p:spPr>
        <p:txBody>
          <a:bodyPr lIns="91440" tIns="45720" rIns="91440" bIns="45720" anchor="ctr"/>
          <a:lstStyle/>
          <a:p>
            <a:pPr>
              <a:spcAft>
                <a:spcPts val="600"/>
              </a:spcAft>
            </a:pPr>
            <a:r>
              <a:rPr lang="en-US" dirty="0" err="1">
                <a:latin typeface="Roboto Light"/>
                <a:ea typeface="Roboto Light"/>
              </a:rPr>
              <a:t>Djilpin</a:t>
            </a:r>
            <a:r>
              <a:rPr lang="en-US" dirty="0">
                <a:latin typeface="Roboto Light"/>
                <a:ea typeface="Roboto Light"/>
              </a:rPr>
              <a:t> Arts provides jobs and training for young people, a place for elders to pass on their knowledge, an art </a:t>
            </a:r>
            <a:r>
              <a:rPr lang="en-US">
                <a:latin typeface="Roboto Light"/>
                <a:ea typeface="Roboto Light"/>
              </a:rPr>
              <a:t>museum and a shop.  </a:t>
            </a:r>
            <a:endParaRPr lang="en-AU" sz="3600"/>
          </a:p>
        </p:txBody>
      </p:sp>
    </p:spTree>
    <p:extLst>
      <p:ext uri="{BB962C8B-B14F-4D97-AF65-F5344CB8AC3E}">
        <p14:creationId xmlns:p14="http://schemas.microsoft.com/office/powerpoint/2010/main" val="1871953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up view of two round pandanus weavings made by Djilpin Arts artists.">
            <a:extLst>
              <a:ext uri="{FF2B5EF4-FFF2-40B4-BE49-F238E27FC236}">
                <a16:creationId xmlns:a16="http://schemas.microsoft.com/office/drawing/2014/main" id="{2EC0C19B-0182-4732-AF29-142599D3E01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906000" cy="6048000"/>
          </a:xfrm>
        </p:spPr>
      </p:pic>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82125" y="5731122"/>
            <a:ext cx="9341749" cy="633756"/>
          </a:xfrm>
        </p:spPr>
        <p:txBody>
          <a:bodyPr lIns="91440" tIns="45720" rIns="91440" bIns="45720" anchor="ctr"/>
          <a:lstStyle/>
          <a:p>
            <a:pPr fontAlgn="base">
              <a:spcAft>
                <a:spcPts val="600"/>
              </a:spcAft>
            </a:pPr>
            <a:r>
              <a:rPr lang="en-US" dirty="0"/>
              <a:t>With the help of Caritas Australia, Djilpin Arts now has a </a:t>
            </a:r>
            <a:r>
              <a:rPr lang="en-US" dirty="0">
                <a:latin typeface="Roboto Light"/>
                <a:ea typeface="Roboto Light"/>
              </a:rPr>
              <a:t>shed to display and store artworks for sending to online customers. </a:t>
            </a:r>
            <a:r>
              <a:rPr lang="en-AU" dirty="0">
                <a:latin typeface="Roboto Light"/>
                <a:ea typeface="Roboto Light"/>
              </a:rPr>
              <a:t> </a:t>
            </a:r>
          </a:p>
        </p:txBody>
      </p:sp>
    </p:spTree>
    <p:extLst>
      <p:ext uri="{BB962C8B-B14F-4D97-AF65-F5344CB8AC3E}">
        <p14:creationId xmlns:p14="http://schemas.microsoft.com/office/powerpoint/2010/main" val="96311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EC0C19B-0182-4732-AF29-142599D3E01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a:off x="0" y="0"/>
            <a:ext cx="9906001" cy="6473762"/>
          </a:xfrm>
        </p:spPr>
      </p:pic>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82125" y="5731122"/>
            <a:ext cx="9341749" cy="633756"/>
          </a:xfrm>
        </p:spPr>
        <p:txBody>
          <a:bodyPr/>
          <a:lstStyle/>
          <a:p>
            <a:pPr>
              <a:spcAft>
                <a:spcPts val="600"/>
              </a:spcAft>
            </a:pPr>
            <a:r>
              <a:rPr lang="en-US" dirty="0"/>
              <a:t>Janice works in the art museum and performs traditional dances. </a:t>
            </a:r>
            <a:endParaRPr lang="en-AU" dirty="0"/>
          </a:p>
        </p:txBody>
      </p:sp>
    </p:spTree>
    <p:extLst>
      <p:ext uri="{BB962C8B-B14F-4D97-AF65-F5344CB8AC3E}">
        <p14:creationId xmlns:p14="http://schemas.microsoft.com/office/powerpoint/2010/main" val="2759307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Janice, wearing traditional white face markings, stands in front of two men holding clapping sticks and a dijeridu. ">
            <a:extLst>
              <a:ext uri="{FF2B5EF4-FFF2-40B4-BE49-F238E27FC236}">
                <a16:creationId xmlns:a16="http://schemas.microsoft.com/office/drawing/2014/main" id="{2EC0C19B-0182-4732-AF29-142599D3E01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a:fillRect/>
          </a:stretch>
        </p:blipFill>
        <p:spPr>
          <a:xfrm>
            <a:off x="0" y="0"/>
            <a:ext cx="9906000" cy="6364878"/>
          </a:xfrm>
        </p:spPr>
      </p:pic>
      <p:sp>
        <p:nvSpPr>
          <p:cNvPr id="6" name="Rectangle: Single Corner Rounded 5">
            <a:extLst>
              <a:ext uri="{FF2B5EF4-FFF2-40B4-BE49-F238E27FC236}">
                <a16:creationId xmlns:a16="http://schemas.microsoft.com/office/drawing/2014/main" id="{482AD9C2-777E-4E4C-9411-7643C5778A7B}"/>
              </a:ext>
            </a:extLst>
          </p:cNvPr>
          <p:cNvSpPr/>
          <p:nvPr/>
        </p:nvSpPr>
        <p:spPr>
          <a:xfrm>
            <a:off x="0" y="5238000"/>
            <a:ext cx="9906000" cy="162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dirty="0">
              <a:latin typeface="Roboto Light" panose="02000000000000000000" pitchFamily="2" charset="0"/>
            </a:endParaRPr>
          </a:p>
        </p:txBody>
      </p:sp>
      <p:sp>
        <p:nvSpPr>
          <p:cNvPr id="3" name="Text Placeholder 2">
            <a:extLst>
              <a:ext uri="{FF2B5EF4-FFF2-40B4-BE49-F238E27FC236}">
                <a16:creationId xmlns:a16="http://schemas.microsoft.com/office/drawing/2014/main" id="{A763FA24-95F2-4D1A-B05A-1255D34E3CF9}"/>
              </a:ext>
            </a:extLst>
          </p:cNvPr>
          <p:cNvSpPr>
            <a:spLocks noGrp="1"/>
          </p:cNvSpPr>
          <p:nvPr>
            <p:ph type="body" sz="quarter" idx="14"/>
          </p:nvPr>
        </p:nvSpPr>
        <p:spPr>
          <a:xfrm>
            <a:off x="282125" y="5731122"/>
            <a:ext cx="9341749" cy="633756"/>
          </a:xfrm>
        </p:spPr>
        <p:txBody>
          <a:bodyPr/>
          <a:lstStyle/>
          <a:p>
            <a:r>
              <a:rPr lang="en-US" dirty="0"/>
              <a:t>Janice tells her family’s stories through movements passed down from generation to generation.</a:t>
            </a:r>
            <a:endParaRPr lang="en-AU" dirty="0"/>
          </a:p>
        </p:txBody>
      </p:sp>
    </p:spTree>
    <p:extLst>
      <p:ext uri="{BB962C8B-B14F-4D97-AF65-F5344CB8AC3E}">
        <p14:creationId xmlns:p14="http://schemas.microsoft.com/office/powerpoint/2010/main" val="3964768476"/>
      </p:ext>
    </p:extLst>
  </p:cSld>
  <p:clrMapOvr>
    <a:masterClrMapping/>
  </p:clrMapOvr>
</p:sld>
</file>

<file path=ppt/theme/theme1.xml><?xml version="1.0" encoding="utf-8"?>
<a:theme xmlns:a="http://schemas.openxmlformats.org/drawingml/2006/main" name="PC22 Teacher Handbook Theme">
  <a:themeElements>
    <a:clrScheme name="Caritas Education Colours">
      <a:dk1>
        <a:srgbClr val="05243F"/>
      </a:dk1>
      <a:lt1>
        <a:srgbClr val="FFFFFF"/>
      </a:lt1>
      <a:dk2>
        <a:srgbClr val="414042"/>
      </a:dk2>
      <a:lt2>
        <a:srgbClr val="FFFFFF"/>
      </a:lt2>
      <a:accent1>
        <a:srgbClr val="762000"/>
      </a:accent1>
      <a:accent2>
        <a:srgbClr val="E5DBCB"/>
      </a:accent2>
      <a:accent3>
        <a:srgbClr val="D86075"/>
      </a:accent3>
      <a:accent4>
        <a:srgbClr val="DF918A"/>
      </a:accent4>
      <a:accent5>
        <a:srgbClr val="63B1A4"/>
      </a:accent5>
      <a:accent6>
        <a:srgbClr val="C3DDD7"/>
      </a:accent6>
      <a:hlink>
        <a:srgbClr val="00B0F0"/>
      </a:hlink>
      <a:folHlink>
        <a:srgbClr val="63B1A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5971 PC22_Powerpoint D5" id="{12AE3004-AF42-754B-B262-42BB8119046C}" vid="{C9323C62-BD63-434C-82CF-52F4E37CA1C8}"/>
    </a:ext>
  </a:extLst>
</a:theme>
</file>

<file path=ppt/theme/theme2.xml><?xml version="1.0" encoding="utf-8"?>
<a:theme xmlns:a="http://schemas.openxmlformats.org/drawingml/2006/main" name="Office Theme">
  <a:themeElements>
    <a:clrScheme name="PC22">
      <a:dk1>
        <a:srgbClr val="000000"/>
      </a:dk1>
      <a:lt1>
        <a:srgbClr val="FFFFFF"/>
      </a:lt1>
      <a:dk2>
        <a:srgbClr val="44546A"/>
      </a:dk2>
      <a:lt2>
        <a:srgbClr val="E7E6E6"/>
      </a:lt2>
      <a:accent1>
        <a:srgbClr val="E75057"/>
      </a:accent1>
      <a:accent2>
        <a:srgbClr val="FED600"/>
      </a:accent2>
      <a:accent3>
        <a:srgbClr val="30BEEF"/>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5971 PC22_Powerpoint D5" id="{12AE3004-AF42-754B-B262-42BB8119046C}" vid="{C9323C62-BD63-434C-82CF-52F4E37CA1C8}"/>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7938f78-b017-4dc0-8c82-d5b44b2641c5">
      <Terms xmlns="http://schemas.microsoft.com/office/infopath/2007/PartnerControls"/>
    </lcf76f155ced4ddcb4097134ff3c332f>
    <MediaLengthInSeconds xmlns="a7938f78-b017-4dc0-8c82-d5b44b2641c5" xsi:nil="true"/>
    <SharedWithUsers xmlns="a74f41e8-2c9a-4a9a-8a86-1b2eca9cb15f">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19" ma:contentTypeDescription="Create a new document." ma:contentTypeScope="" ma:versionID="616cba8acb9e0cdda2726f1aa8357487">
  <xsd:schema xmlns:xsd="http://www.w3.org/2001/XMLSchema" xmlns:xs="http://www.w3.org/2001/XMLSchema" xmlns:p="http://schemas.microsoft.com/office/2006/metadata/properties" xmlns:ns2="a7938f78-b017-4dc0-8c82-d5b44b2641c5" xmlns:ns3="a74f41e8-2c9a-4a9a-8a86-1b2eca9cb15f" targetNamespace="http://schemas.microsoft.com/office/2006/metadata/properties" ma:root="true" ma:fieldsID="8263444d65e89c1549783ac1a4911d42" ns2:_="" ns3:_="">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7A6AF7-E17B-42C2-BA66-C1AE01BEBE37}">
  <ds:schemaRefs>
    <ds:schemaRef ds:uri="http://schemas.microsoft.com/sharepoint/v3/contenttype/forms"/>
  </ds:schemaRefs>
</ds:datastoreItem>
</file>

<file path=customXml/itemProps2.xml><?xml version="1.0" encoding="utf-8"?>
<ds:datastoreItem xmlns:ds="http://schemas.openxmlformats.org/officeDocument/2006/customXml" ds:itemID="{67892E28-C4A9-4F3B-AFA5-1E52226ECD86}">
  <ds:schemaRefs>
    <ds:schemaRef ds:uri="http://www.w3.org/XML/1998/namespace"/>
    <ds:schemaRef ds:uri="http://purl.org/dc/elements/1.1/"/>
    <ds:schemaRef ds:uri="3bd2e7c4-808a-4073-be90-752902919092"/>
    <ds:schemaRef ds:uri="http://schemas.microsoft.com/sharepoint/v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364996f5-ba29-4a91-a323-6c6875f41cf0"/>
    <ds:schemaRef ds:uri="http://purl.org/dc/dcmitype/"/>
    <ds:schemaRef ds:uri="http://purl.org/dc/terms/"/>
    <ds:schemaRef ds:uri="a74f41e8-2c9a-4a9a-8a86-1b2eca9cb15f"/>
    <ds:schemaRef ds:uri="a7938f78-b017-4dc0-8c82-d5b44b2641c5"/>
  </ds:schemaRefs>
</ds:datastoreItem>
</file>

<file path=customXml/itemProps3.xml><?xml version="1.0" encoding="utf-8"?>
<ds:datastoreItem xmlns:ds="http://schemas.openxmlformats.org/officeDocument/2006/customXml" ds:itemID="{17CB18DB-0C32-45DF-A064-E9AA8DC4E1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938f78-b017-4dc0-8c82-d5b44b2641c5"/>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3989</TotalTime>
  <Words>2010</Words>
  <Application>Microsoft Office PowerPoint</Application>
  <PresentationFormat>A4 Paper (210x297 mm)</PresentationFormat>
  <Paragraphs>147</Paragraphs>
  <Slides>23</Slides>
  <Notes>16</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PC22 Teacher Handbook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Janice - Australia Case Study</dc:title>
  <dc:creator>Matthew Ware</dc:creator>
  <cp:lastModifiedBy>Eleanor Niland</cp:lastModifiedBy>
  <cp:revision>378</cp:revision>
  <dcterms:created xsi:type="dcterms:W3CDTF">2021-11-07T11:47:23Z</dcterms:created>
  <dcterms:modified xsi:type="dcterms:W3CDTF">2026-04-14T23:41:22Z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0x01010009DB4FC32371B3489519A984A7B27919</vt:lpwstr>
  </property>
  <property fmtid="{D5CDD505-2E9C-101B-9397-08002B2CF9AE}" pid="3" name="TaxKeyword">
    <vt:lpwstr/>
  </property>
  <property fmtid="{D5CDD505-2E9C-101B-9397-08002B2CF9AE}" pid="4" name="Topic">
    <vt:lpwstr/>
  </property>
  <property fmtid="{D5CDD505-2E9C-101B-9397-08002B2CF9AE}" pid="5" name="MediaServiceImageTags">
    <vt:lpwstr/>
  </property>
  <property fmtid="{D5CDD505-2E9C-101B-9397-08002B2CF9AE}" pid="6" name="TaxKeywordTaxHTField">
    <vt:lpwstr/>
  </property>
  <property fmtid="{D5CDD505-2E9C-101B-9397-08002B2CF9AE}" pid="7" name="ComplianceAssetId">
    <vt:lpwstr/>
  </property>
  <property fmtid="{D5CDD505-2E9C-101B-9397-08002B2CF9AE}" pid="8" name="bc52f877b74e4892aa9edc07f5db4423">
    <vt:lpwstr/>
  </property>
  <property fmtid="{D5CDD505-2E9C-101B-9397-08002B2CF9AE}" pid="9" name="_ExtendedDescription">
    <vt:lpwstr/>
  </property>
  <property fmtid="{D5CDD505-2E9C-101B-9397-08002B2CF9AE}" pid="10" name="TriggerFlowInfo">
    <vt:lpwstr/>
  </property>
</Properties>
</file>