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4"/>
  </p:sldMasterIdLst>
  <p:notesMasterIdLst>
    <p:notesMasterId r:id="rId21"/>
  </p:notesMasterIdLst>
  <p:handoutMasterIdLst>
    <p:handoutMasterId r:id="rId22"/>
  </p:handoutMasterIdLst>
  <p:sldIdLst>
    <p:sldId id="502" r:id="rId5"/>
    <p:sldId id="503" r:id="rId6"/>
    <p:sldId id="478" r:id="rId7"/>
    <p:sldId id="344" r:id="rId8"/>
    <p:sldId id="352" r:id="rId9"/>
    <p:sldId id="507" r:id="rId10"/>
    <p:sldId id="525" r:id="rId11"/>
    <p:sldId id="527" r:id="rId12"/>
    <p:sldId id="517" r:id="rId13"/>
    <p:sldId id="510" r:id="rId14"/>
    <p:sldId id="511" r:id="rId15"/>
    <p:sldId id="528" r:id="rId16"/>
    <p:sldId id="512" r:id="rId17"/>
    <p:sldId id="513" r:id="rId18"/>
    <p:sldId id="514"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15C088-3D2D-04F2-F7AC-64AD9EA78324}" name="Connie Zehender" initials="CZ" userId="S::connie.zehender@caritas.org.au::293f58c3-974a-4344-9885-7ef880cd69ee" providerId="AD"/>
  <p188:author id="{14C248A8-C7DF-2238-5860-147EDD04E4AC}" name="Nicole Dobrohotoff" initials="ND" userId="S::NicoleD@caritas.org.au::2dc4cf58-dc7e-422a-950b-38460c74cb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icole Chehine" initials="NC" lastIdx="3" clrIdx="6"/>
  <p:cmAuthor id="1" name="Catherine McAleer" initials="CM" lastIdx="1" clrIdx="0"/>
  <p:cmAuthor id="8" name="D and M Halliday " initials="" lastIdx="22" clrIdx="7"/>
  <p:cmAuthor id="2" name="Nicole Dobrohotoff" initials="ND" lastIdx="32" clrIdx="1"/>
  <p:cmAuthor id="9" name="Melissa Halliday" initials="MH" lastIdx="10" clrIdx="8">
    <p:extLst>
      <p:ext uri="{19B8F6BF-5375-455C-9EA6-DF929625EA0E}">
        <p15:presenceInfo xmlns:p15="http://schemas.microsoft.com/office/powerpoint/2012/main" userId="ea5db0164eb98ff2" providerId="Windows Live"/>
      </p:ext>
    </p:extLst>
  </p:cmAuthor>
  <p:cmAuthor id="3" name="Nicole" initials="N" lastIdx="2" clrIdx="2"/>
  <p:cmAuthor id="4" name="Nicole Dobrohotoff" initials="ND [2]" lastIdx="1" clrIdx="3"/>
  <p:cmAuthor id="5" name="Sarah Latif" initials="SL" lastIdx="6" clrIdx="4"/>
  <p:cmAuthor id="6" name="Nicole Dobrohotoff" initials="ND [3]"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999497"/>
    <a:srgbClr val="000000"/>
    <a:srgbClr val="2E294E"/>
    <a:srgbClr val="FFF0EB"/>
    <a:srgbClr val="05243F"/>
    <a:srgbClr val="FFCF99"/>
    <a:srgbClr val="004851"/>
    <a:srgbClr val="FFFFFF"/>
    <a:srgbClr val="E5DB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991B2-2214-4EFF-B70B-7DFE1BD1EA77}" v="2" dt="2026-03-01T23:06:36.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82" autoAdjust="0"/>
  </p:normalViewPr>
  <p:slideViewPr>
    <p:cSldViewPr snapToGrid="0">
      <p:cViewPr varScale="1">
        <p:scale>
          <a:sx n="49" d="100"/>
          <a:sy n="49" d="100"/>
        </p:scale>
        <p:origin x="584" y="32"/>
      </p:cViewPr>
      <p:guideLst>
        <p:guide orient="horz" pos="2795"/>
        <p:guide orient="horz" pos="4020"/>
        <p:guide pos="5352"/>
        <p:guide pos="704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696" y="10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86C5CC5-7FCE-42C6-8C12-F61A126FCB9E}"/>
    <pc:docChg chg="undo custSel modSld">
      <pc:chgData name="Nicole Dobrohotoff" userId="2dc4cf58-dc7e-422a-950b-38460c74cb76" providerId="ADAL" clId="{686C5CC5-7FCE-42C6-8C12-F61A126FCB9E}" dt="2026-02-21T02:55:45.204" v="50" actId="20577"/>
      <pc:docMkLst>
        <pc:docMk/>
      </pc:docMkLst>
      <pc:sldChg chg="modSp mod">
        <pc:chgData name="Nicole Dobrohotoff" userId="2dc4cf58-dc7e-422a-950b-38460c74cb76" providerId="ADAL" clId="{686C5CC5-7FCE-42C6-8C12-F61A126FCB9E}" dt="2026-02-21T02:46:42.412" v="15" actId="948"/>
        <pc:sldMkLst>
          <pc:docMk/>
          <pc:sldMk cId="3202118409" sldId="352"/>
        </pc:sldMkLst>
        <pc:spChg chg="mod">
          <ac:chgData name="Nicole Dobrohotoff" userId="2dc4cf58-dc7e-422a-950b-38460c74cb76" providerId="ADAL" clId="{686C5CC5-7FCE-42C6-8C12-F61A126FCB9E}" dt="2026-02-21T02:46:42.412" v="15" actId="948"/>
          <ac:spMkLst>
            <pc:docMk/>
            <pc:sldMk cId="3202118409" sldId="352"/>
            <ac:spMk id="15" creationId="{00000000-0000-0000-0000-000000000000}"/>
          </ac:spMkLst>
        </pc:spChg>
      </pc:sldChg>
      <pc:sldChg chg="modSp mod">
        <pc:chgData name="Nicole Dobrohotoff" userId="2dc4cf58-dc7e-422a-950b-38460c74cb76" providerId="ADAL" clId="{686C5CC5-7FCE-42C6-8C12-F61A126FCB9E}" dt="2026-02-21T02:46:08.138" v="14" actId="6549"/>
        <pc:sldMkLst>
          <pc:docMk/>
          <pc:sldMk cId="4039052268" sldId="502"/>
        </pc:sldMkLst>
        <pc:spChg chg="mod">
          <ac:chgData name="Nicole Dobrohotoff" userId="2dc4cf58-dc7e-422a-950b-38460c74cb76" providerId="ADAL" clId="{686C5CC5-7FCE-42C6-8C12-F61A126FCB9E}" dt="2026-02-21T02:46:08.138" v="14" actId="6549"/>
          <ac:spMkLst>
            <pc:docMk/>
            <pc:sldMk cId="4039052268" sldId="502"/>
            <ac:spMk id="7" creationId="{5A6103F2-7FA9-426A-BE30-8F7F6D544371}"/>
          </ac:spMkLst>
        </pc:spChg>
      </pc:sldChg>
      <pc:sldChg chg="modSp mod">
        <pc:chgData name="Nicole Dobrohotoff" userId="2dc4cf58-dc7e-422a-950b-38460c74cb76" providerId="ADAL" clId="{686C5CC5-7FCE-42C6-8C12-F61A126FCB9E}" dt="2026-02-21T02:48:30.715" v="23" actId="14100"/>
        <pc:sldMkLst>
          <pc:docMk/>
          <pc:sldMk cId="1333708091" sldId="507"/>
        </pc:sldMkLst>
        <pc:spChg chg="mod">
          <ac:chgData name="Nicole Dobrohotoff" userId="2dc4cf58-dc7e-422a-950b-38460c74cb76" providerId="ADAL" clId="{686C5CC5-7FCE-42C6-8C12-F61A126FCB9E}" dt="2026-02-21T02:48:30.715" v="23" actId="14100"/>
          <ac:spMkLst>
            <pc:docMk/>
            <pc:sldMk cId="1333708091" sldId="507"/>
            <ac:spMk id="3" creationId="{75359381-FB3B-4C92-AD6F-1892A497F90F}"/>
          </ac:spMkLst>
        </pc:spChg>
        <pc:spChg chg="mod">
          <ac:chgData name="Nicole Dobrohotoff" userId="2dc4cf58-dc7e-422a-950b-38460c74cb76" providerId="ADAL" clId="{686C5CC5-7FCE-42C6-8C12-F61A126FCB9E}" dt="2026-02-21T02:48:24.914" v="22" actId="1076"/>
          <ac:spMkLst>
            <pc:docMk/>
            <pc:sldMk cId="1333708091" sldId="507"/>
            <ac:spMk id="10" creationId="{24509E4F-16B5-45B8-A1E9-C1E7382C39DE}"/>
          </ac:spMkLst>
        </pc:spChg>
        <pc:cxnChg chg="mod">
          <ac:chgData name="Nicole Dobrohotoff" userId="2dc4cf58-dc7e-422a-950b-38460c74cb76" providerId="ADAL" clId="{686C5CC5-7FCE-42C6-8C12-F61A126FCB9E}" dt="2026-02-21T02:47:56.666" v="16" actId="14100"/>
          <ac:cxnSpMkLst>
            <pc:docMk/>
            <pc:sldMk cId="1333708091" sldId="507"/>
            <ac:cxnSpMk id="2" creationId="{89CE3748-2E97-45A4-85BF-F819A4C182C4}"/>
          </ac:cxnSpMkLst>
        </pc:cxnChg>
      </pc:sldChg>
      <pc:sldChg chg="modSp mod">
        <pc:chgData name="Nicole Dobrohotoff" userId="2dc4cf58-dc7e-422a-950b-38460c74cb76" providerId="ADAL" clId="{686C5CC5-7FCE-42C6-8C12-F61A126FCB9E}" dt="2026-02-21T02:49:29.840" v="26" actId="14100"/>
        <pc:sldMkLst>
          <pc:docMk/>
          <pc:sldMk cId="1914385230" sldId="511"/>
        </pc:sldMkLst>
        <pc:spChg chg="mod">
          <ac:chgData name="Nicole Dobrohotoff" userId="2dc4cf58-dc7e-422a-950b-38460c74cb76" providerId="ADAL" clId="{686C5CC5-7FCE-42C6-8C12-F61A126FCB9E}" dt="2026-02-21T02:49:29.840" v="26" actId="14100"/>
          <ac:spMkLst>
            <pc:docMk/>
            <pc:sldMk cId="1914385230" sldId="511"/>
            <ac:spMk id="5" creationId="{7A15C003-1424-418C-AC46-73233B3F0884}"/>
          </ac:spMkLst>
        </pc:spChg>
      </pc:sldChg>
      <pc:sldChg chg="modSp mod modCm">
        <pc:chgData name="Nicole Dobrohotoff" userId="2dc4cf58-dc7e-422a-950b-38460c74cb76" providerId="ADAL" clId="{686C5CC5-7FCE-42C6-8C12-F61A126FCB9E}" dt="2026-02-21T02:55:45.204" v="50" actId="20577"/>
        <pc:sldMkLst>
          <pc:docMk/>
          <pc:sldMk cId="2526981289" sldId="514"/>
        </pc:sldMkLst>
        <pc:spChg chg="mod">
          <ac:chgData name="Nicole Dobrohotoff" userId="2dc4cf58-dc7e-422a-950b-38460c74cb76" providerId="ADAL" clId="{686C5CC5-7FCE-42C6-8C12-F61A126FCB9E}" dt="2026-02-21T02:55:45.204" v="50" actId="20577"/>
          <ac:spMkLst>
            <pc:docMk/>
            <pc:sldMk cId="2526981289" sldId="514"/>
            <ac:spMk id="3" creationId="{8F8C969A-C5D0-4182-AB06-7CF576365068}"/>
          </ac:spMkLst>
        </pc:spChg>
        <pc:extLst>
          <p:ext xmlns:p="http://schemas.openxmlformats.org/presentationml/2006/main" uri="{D6D511B9-2390-475A-947B-AFAB55BFBCF1}">
            <pc226:cmChg xmlns:pc226="http://schemas.microsoft.com/office/powerpoint/2022/06/main/command" chg="mod">
              <pc226:chgData name="Nicole Dobrohotoff" userId="2dc4cf58-dc7e-422a-950b-38460c74cb76" providerId="ADAL" clId="{686C5CC5-7FCE-42C6-8C12-F61A126FCB9E}" dt="2026-02-21T02:55:45.204" v="50" actId="20577"/>
              <pc2:cmMkLst xmlns:pc2="http://schemas.microsoft.com/office/powerpoint/2019/9/main/command">
                <pc:docMk/>
                <pc:sldMk cId="2526981289" sldId="514"/>
                <pc2:cmMk id="{BB71673D-859A-4F95-834A-1D55D5C10C56}"/>
              </pc2:cmMkLst>
            </pc226:cmChg>
          </p:ext>
        </pc:extLst>
      </pc:sldChg>
      <pc:sldChg chg="addSp delSp modSp mod">
        <pc:chgData name="Nicole Dobrohotoff" userId="2dc4cf58-dc7e-422a-950b-38460c74cb76" providerId="ADAL" clId="{686C5CC5-7FCE-42C6-8C12-F61A126FCB9E}" dt="2026-02-21T02:50:38.469" v="34" actId="18654"/>
        <pc:sldMkLst>
          <pc:docMk/>
          <pc:sldMk cId="45121241" sldId="517"/>
        </pc:sldMkLst>
        <pc:picChg chg="mod">
          <ac:chgData name="Nicole Dobrohotoff" userId="2dc4cf58-dc7e-422a-950b-38460c74cb76" providerId="ADAL" clId="{686C5CC5-7FCE-42C6-8C12-F61A126FCB9E}" dt="2026-02-21T02:50:35.799" v="33" actId="18654"/>
          <ac:picMkLst>
            <pc:docMk/>
            <pc:sldMk cId="45121241" sldId="517"/>
            <ac:picMk id="13" creationId="{BCDB50DB-14EE-4425-B8F6-A2A9C8BC15FA}"/>
          </ac:picMkLst>
        </pc:picChg>
        <pc:picChg chg="mod">
          <ac:chgData name="Nicole Dobrohotoff" userId="2dc4cf58-dc7e-422a-950b-38460c74cb76" providerId="ADAL" clId="{686C5CC5-7FCE-42C6-8C12-F61A126FCB9E}" dt="2026-02-21T02:50:38.469" v="34" actId="18654"/>
          <ac:picMkLst>
            <pc:docMk/>
            <pc:sldMk cId="45121241" sldId="517"/>
            <ac:picMk id="15" creationId="{0DF39DA4-5C93-4500-85F0-31E252A4CEE6}"/>
          </ac:picMkLst>
        </pc:picChg>
      </pc:sldChg>
      <pc:sldChg chg="modSp mod">
        <pc:chgData name="Nicole Dobrohotoff" userId="2dc4cf58-dc7e-422a-950b-38460c74cb76" providerId="ADAL" clId="{686C5CC5-7FCE-42C6-8C12-F61A126FCB9E}" dt="2026-02-21T02:48:48.018" v="25" actId="948"/>
        <pc:sldMkLst>
          <pc:docMk/>
          <pc:sldMk cId="3733356361" sldId="525"/>
        </pc:sldMkLst>
        <pc:spChg chg="mod">
          <ac:chgData name="Nicole Dobrohotoff" userId="2dc4cf58-dc7e-422a-950b-38460c74cb76" providerId="ADAL" clId="{686C5CC5-7FCE-42C6-8C12-F61A126FCB9E}" dt="2026-02-21T02:48:48.018" v="25" actId="948"/>
          <ac:spMkLst>
            <pc:docMk/>
            <pc:sldMk cId="3733356361" sldId="525"/>
            <ac:spMk id="11" creationId="{F0797FB8-EF51-4C73-993C-225C1EF6B5F0}"/>
          </ac:spMkLst>
        </pc:spChg>
      </pc:sldChg>
      <pc:sldChg chg="modSp mod">
        <pc:chgData name="Nicole Dobrohotoff" userId="2dc4cf58-dc7e-422a-950b-38460c74cb76" providerId="ADAL" clId="{686C5CC5-7FCE-42C6-8C12-F61A126FCB9E}" dt="2026-02-21T02:54:24.239" v="43" actId="14826"/>
        <pc:sldMkLst>
          <pc:docMk/>
          <pc:sldMk cId="2567710977" sldId="528"/>
        </pc:sldMkLst>
        <pc:picChg chg="mod">
          <ac:chgData name="Nicole Dobrohotoff" userId="2dc4cf58-dc7e-422a-950b-38460c74cb76" providerId="ADAL" clId="{686C5CC5-7FCE-42C6-8C12-F61A126FCB9E}" dt="2026-02-21T02:52:48.920" v="39" actId="14100"/>
          <ac:picMkLst>
            <pc:docMk/>
            <pc:sldMk cId="2567710977" sldId="528"/>
            <ac:picMk id="2" creationId="{C1207899-7B30-8086-7F03-5E031A1D56A5}"/>
          </ac:picMkLst>
        </pc:picChg>
        <pc:picChg chg="mod">
          <ac:chgData name="Nicole Dobrohotoff" userId="2dc4cf58-dc7e-422a-950b-38460c74cb76" providerId="ADAL" clId="{686C5CC5-7FCE-42C6-8C12-F61A126FCB9E}" dt="2026-02-21T02:53:02.821" v="41" actId="1076"/>
          <ac:picMkLst>
            <pc:docMk/>
            <pc:sldMk cId="2567710977" sldId="528"/>
            <ac:picMk id="10" creationId="{FE9A5E52-8D26-3EF3-4E62-BEFF8777D71F}"/>
          </ac:picMkLst>
        </pc:picChg>
        <pc:picChg chg="mod">
          <ac:chgData name="Nicole Dobrohotoff" userId="2dc4cf58-dc7e-422a-950b-38460c74cb76" providerId="ADAL" clId="{686C5CC5-7FCE-42C6-8C12-F61A126FCB9E}" dt="2026-02-21T02:54:24.239" v="43" actId="14826"/>
          <ac:picMkLst>
            <pc:docMk/>
            <pc:sldMk cId="2567710977" sldId="528"/>
            <ac:picMk id="11" creationId="{46504AC7-D0E2-08BE-EE29-B5609A77DDAD}"/>
          </ac:picMkLst>
        </pc:picChg>
      </pc:sldChg>
    </pc:docChg>
  </pc:docChgLst>
  <pc:docChgLst>
    <pc:chgData name="Eleanor Niland" userId="e474577c-69ca-4c95-8c71-742afc135a60" providerId="ADAL" clId="{4E103A99-C701-45AB-AA81-6F44581EB30E}"/>
    <pc:docChg chg="undo redo custSel addSld modSld modMainMaster">
      <pc:chgData name="Eleanor Niland" userId="e474577c-69ca-4c95-8c71-742afc135a60" providerId="ADAL" clId="{4E103A99-C701-45AB-AA81-6F44581EB30E}" dt="2026-03-01T23:08:40.116" v="3002" actId="962"/>
      <pc:docMkLst>
        <pc:docMk/>
      </pc:docMkLst>
      <pc:sldChg chg="modSp mod">
        <pc:chgData name="Eleanor Niland" userId="e474577c-69ca-4c95-8c71-742afc135a60" providerId="ADAL" clId="{4E103A99-C701-45AB-AA81-6F44581EB30E}" dt="2026-02-25T00:55:32.419" v="2640" actId="207"/>
        <pc:sldMkLst>
          <pc:docMk/>
          <pc:sldMk cId="3202118409" sldId="352"/>
        </pc:sldMkLst>
        <pc:spChg chg="mod">
          <ac:chgData name="Eleanor Niland" userId="e474577c-69ca-4c95-8c71-742afc135a60" providerId="ADAL" clId="{4E103A99-C701-45AB-AA81-6F44581EB30E}" dt="2026-02-25T00:55:32.419" v="2640" actId="207"/>
          <ac:spMkLst>
            <pc:docMk/>
            <pc:sldMk cId="3202118409" sldId="352"/>
            <ac:spMk id="2" creationId="{00000000-0000-0000-0000-000000000000}"/>
          </ac:spMkLst>
        </pc:spChg>
      </pc:sldChg>
      <pc:sldChg chg="modSp add mod">
        <pc:chgData name="Eleanor Niland" userId="e474577c-69ca-4c95-8c71-742afc135a60" providerId="ADAL" clId="{4E103A99-C701-45AB-AA81-6F44581EB30E}" dt="2026-02-17T23:44:11.643" v="2635" actId="5793"/>
        <pc:sldMkLst>
          <pc:docMk/>
          <pc:sldMk cId="4159516301" sldId="478"/>
        </pc:sldMkLst>
        <pc:spChg chg="mod">
          <ac:chgData name="Eleanor Niland" userId="e474577c-69ca-4c95-8c71-742afc135a60" providerId="ADAL" clId="{4E103A99-C701-45AB-AA81-6F44581EB30E}" dt="2026-02-17T23:44:11.643" v="2635" actId="5793"/>
          <ac:spMkLst>
            <pc:docMk/>
            <pc:sldMk cId="4159516301" sldId="478"/>
            <ac:spMk id="6" creationId="{AC8C4E50-D9F3-456D-A715-2FF6B11FC952}"/>
          </ac:spMkLst>
        </pc:spChg>
      </pc:sldChg>
      <pc:sldChg chg="modSp mod">
        <pc:chgData name="Eleanor Niland" userId="e474577c-69ca-4c95-8c71-742afc135a60" providerId="ADAL" clId="{4E103A99-C701-45AB-AA81-6F44581EB30E}" dt="2026-02-25T00:54:55.860" v="2636" actId="255"/>
        <pc:sldMkLst>
          <pc:docMk/>
          <pc:sldMk cId="3486309105" sldId="503"/>
        </pc:sldMkLst>
        <pc:spChg chg="mod">
          <ac:chgData name="Eleanor Niland" userId="e474577c-69ca-4c95-8c71-742afc135a60" providerId="ADAL" clId="{4E103A99-C701-45AB-AA81-6F44581EB30E}" dt="2026-02-17T23:40:20.672" v="2626" actId="255"/>
          <ac:spMkLst>
            <pc:docMk/>
            <pc:sldMk cId="3486309105" sldId="503"/>
            <ac:spMk id="2" creationId="{E59B3793-BEA6-57D6-75A4-80D5DC349EA7}"/>
          </ac:spMkLst>
        </pc:spChg>
        <pc:spChg chg="mod">
          <ac:chgData name="Eleanor Niland" userId="e474577c-69ca-4c95-8c71-742afc135a60" providerId="ADAL" clId="{4E103A99-C701-45AB-AA81-6F44581EB30E}" dt="2026-02-25T00:54:55.860" v="2636" actId="255"/>
          <ac:spMkLst>
            <pc:docMk/>
            <pc:sldMk cId="3486309105" sldId="503"/>
            <ac:spMk id="3" creationId="{C60BAD57-7427-9655-71F0-104C6C8DD74C}"/>
          </ac:spMkLst>
        </pc:spChg>
      </pc:sldChg>
      <pc:sldChg chg="addSp delSp modSp mod setBg modNotesTx">
        <pc:chgData name="Eleanor Niland" userId="e474577c-69ca-4c95-8c71-742afc135a60" providerId="ADAL" clId="{4E103A99-C701-45AB-AA81-6F44581EB30E}" dt="2026-03-01T23:06:02.336" v="2944" actId="962"/>
        <pc:sldMkLst>
          <pc:docMk/>
          <pc:sldMk cId="1333708091" sldId="507"/>
        </pc:sldMkLst>
        <pc:spChg chg="mod">
          <ac:chgData name="Eleanor Niland" userId="e474577c-69ca-4c95-8c71-742afc135a60" providerId="ADAL" clId="{4E103A99-C701-45AB-AA81-6F44581EB30E}" dt="2026-02-25T00:55:23.910" v="2639" actId="207"/>
          <ac:spMkLst>
            <pc:docMk/>
            <pc:sldMk cId="1333708091" sldId="507"/>
            <ac:spMk id="9" creationId="{DF3711A8-7201-4E94-B880-AA0B473B3461}"/>
          </ac:spMkLst>
        </pc:spChg>
        <pc:spChg chg="mod">
          <ac:chgData name="Eleanor Niland" userId="e474577c-69ca-4c95-8c71-742afc135a60" providerId="ADAL" clId="{4E103A99-C701-45AB-AA81-6F44581EB30E}" dt="2026-02-17T23:41:00.452" v="2627" actId="948"/>
          <ac:spMkLst>
            <pc:docMk/>
            <pc:sldMk cId="1333708091" sldId="507"/>
            <ac:spMk id="26" creationId="{AAFA5522-6F68-8FC4-9362-97DD97C37DBB}"/>
          </ac:spMkLst>
        </pc:spChg>
        <pc:picChg chg="add mod ord">
          <ac:chgData name="Eleanor Niland" userId="e474577c-69ca-4c95-8c71-742afc135a60" providerId="ADAL" clId="{4E103A99-C701-45AB-AA81-6F44581EB30E}" dt="2026-03-01T23:06:02.336" v="2944" actId="962"/>
          <ac:picMkLst>
            <pc:docMk/>
            <pc:sldMk cId="1333708091" sldId="507"/>
            <ac:picMk id="5" creationId="{A8CDA5DB-9F01-6FD8-4F82-7622D7E9AAE7}"/>
          </ac:picMkLst>
        </pc:picChg>
      </pc:sldChg>
      <pc:sldChg chg="modSp mod">
        <pc:chgData name="Eleanor Niland" userId="e474577c-69ca-4c95-8c71-742afc135a60" providerId="ADAL" clId="{4E103A99-C701-45AB-AA81-6F44581EB30E}" dt="2026-02-17T23:41:42.537" v="2630" actId="948"/>
        <pc:sldMkLst>
          <pc:docMk/>
          <pc:sldMk cId="1914385230" sldId="511"/>
        </pc:sldMkLst>
        <pc:spChg chg="mod">
          <ac:chgData name="Eleanor Niland" userId="e474577c-69ca-4c95-8c71-742afc135a60" providerId="ADAL" clId="{4E103A99-C701-45AB-AA81-6F44581EB30E}" dt="2026-02-17T23:41:42.537" v="2630" actId="948"/>
          <ac:spMkLst>
            <pc:docMk/>
            <pc:sldMk cId="1914385230" sldId="511"/>
            <ac:spMk id="4" creationId="{2F4FDFC5-0CB1-4F4F-98E6-011669DA9CF9}"/>
          </ac:spMkLst>
        </pc:spChg>
      </pc:sldChg>
      <pc:sldChg chg="addSp delSp modSp mod modCm">
        <pc:chgData name="Eleanor Niland" userId="e474577c-69ca-4c95-8c71-742afc135a60" providerId="ADAL" clId="{4E103A99-C701-45AB-AA81-6F44581EB30E}" dt="2026-02-09T04:01:09.293" v="2625" actId="20577"/>
        <pc:sldMkLst>
          <pc:docMk/>
          <pc:sldMk cId="2019424192" sldId="513"/>
        </pc:sldMkLst>
        <pc:spChg chg="mod">
          <ac:chgData name="Eleanor Niland" userId="e474577c-69ca-4c95-8c71-742afc135a60" providerId="ADAL" clId="{4E103A99-C701-45AB-AA81-6F44581EB30E}" dt="2026-02-09T04:01:09.293" v="2625" actId="20577"/>
          <ac:spMkLst>
            <pc:docMk/>
            <pc:sldMk cId="2019424192" sldId="513"/>
            <ac:spMk id="3" creationId="{065AEAAD-617C-4980-8CB4-ADC3D284F08F}"/>
          </ac:spMkLst>
        </pc:spChg>
        <pc:extLst>
          <p:ext xmlns:p="http://schemas.openxmlformats.org/presentationml/2006/main" uri="{D6D511B9-2390-475A-947B-AFAB55BFBCF1}">
            <pc226:cmChg xmlns:pc226="http://schemas.microsoft.com/office/powerpoint/2022/06/main/command" chg="mod">
              <pc226:chgData name="Eleanor Niland" userId="e474577c-69ca-4c95-8c71-742afc135a60" providerId="ADAL" clId="{4E103A99-C701-45AB-AA81-6F44581EB30E}" dt="2026-02-09T04:01:09.293" v="2625" actId="20577"/>
              <pc2:cmMkLst xmlns:pc2="http://schemas.microsoft.com/office/powerpoint/2019/9/main/command">
                <pc:docMk/>
                <pc:sldMk cId="2019424192" sldId="513"/>
                <pc2:cmMk id="{E3FDFFAB-C764-4B02-B12E-A5A8CA67AE8E}"/>
              </pc2:cmMkLst>
            </pc226:cmChg>
          </p:ext>
        </pc:extLst>
      </pc:sldChg>
      <pc:sldChg chg="modSp mod modCm">
        <pc:chgData name="Eleanor Niland" userId="e474577c-69ca-4c95-8c71-742afc135a60" providerId="ADAL" clId="{4E103A99-C701-45AB-AA81-6F44581EB30E}" dt="2026-02-09T03:58:42.184" v="2624" actId="20577"/>
        <pc:sldMkLst>
          <pc:docMk/>
          <pc:sldMk cId="2526981289" sldId="514"/>
        </pc:sldMkLst>
        <pc:spChg chg="mod">
          <ac:chgData name="Eleanor Niland" userId="e474577c-69ca-4c95-8c71-742afc135a60" providerId="ADAL" clId="{4E103A99-C701-45AB-AA81-6F44581EB30E}" dt="2026-02-09T03:58:42.184" v="2624" actId="20577"/>
          <ac:spMkLst>
            <pc:docMk/>
            <pc:sldMk cId="2526981289" sldId="514"/>
            <ac:spMk id="3" creationId="{8F8C969A-C5D0-4182-AB06-7CF576365068}"/>
          </ac:spMkLst>
        </pc:spChg>
        <pc:extLst>
          <p:ext xmlns:p="http://schemas.openxmlformats.org/presentationml/2006/main" uri="{D6D511B9-2390-475A-947B-AFAB55BFBCF1}">
            <pc226:cmChg xmlns:pc226="http://schemas.microsoft.com/office/powerpoint/2022/06/main/command" chg="mod">
              <pc226:chgData name="Eleanor Niland" userId="e474577c-69ca-4c95-8c71-742afc135a60" providerId="ADAL" clId="{4E103A99-C701-45AB-AA81-6F44581EB30E}" dt="2026-02-09T03:58:42.184" v="2624" actId="20577"/>
              <pc2:cmMkLst xmlns:pc2="http://schemas.microsoft.com/office/powerpoint/2019/9/main/command">
                <pc:docMk/>
                <pc:sldMk cId="2526981289" sldId="514"/>
                <pc2:cmMk id="{BB71673D-859A-4F95-834A-1D55D5C10C56}"/>
              </pc2:cmMkLst>
            </pc226:cmChg>
          </p:ext>
        </pc:extLst>
      </pc:sldChg>
      <pc:sldChg chg="modSp">
        <pc:chgData name="Eleanor Niland" userId="e474577c-69ca-4c95-8c71-742afc135a60" providerId="ADAL" clId="{4E103A99-C701-45AB-AA81-6F44581EB30E}" dt="2026-03-01T23:06:36.164" v="2946" actId="962"/>
        <pc:sldMkLst>
          <pc:docMk/>
          <pc:sldMk cId="3733356361" sldId="525"/>
        </pc:sldMkLst>
        <pc:picChg chg="mod">
          <ac:chgData name="Eleanor Niland" userId="e474577c-69ca-4c95-8c71-742afc135a60" providerId="ADAL" clId="{4E103A99-C701-45AB-AA81-6F44581EB30E}" dt="2026-03-01T23:06:36.164" v="2946" actId="962"/>
          <ac:picMkLst>
            <pc:docMk/>
            <pc:sldMk cId="3733356361" sldId="525"/>
            <ac:picMk id="12" creationId="{46AE0DEA-FEF5-4DA1-B48D-C1C40C395BF7}"/>
          </ac:picMkLst>
        </pc:picChg>
      </pc:sldChg>
      <pc:sldChg chg="modSp mod">
        <pc:chgData name="Eleanor Niland" userId="e474577c-69ca-4c95-8c71-742afc135a60" providerId="ADAL" clId="{4E103A99-C701-45AB-AA81-6F44581EB30E}" dt="2026-03-01T23:08:40.116" v="3002" actId="962"/>
        <pc:sldMkLst>
          <pc:docMk/>
          <pc:sldMk cId="2567710977" sldId="528"/>
        </pc:sldMkLst>
        <pc:spChg chg="mod">
          <ac:chgData name="Eleanor Niland" userId="e474577c-69ca-4c95-8c71-742afc135a60" providerId="ADAL" clId="{4E103A99-C701-45AB-AA81-6F44581EB30E}" dt="2026-02-25T00:56:01.916" v="2642" actId="207"/>
          <ac:spMkLst>
            <pc:docMk/>
            <pc:sldMk cId="2567710977" sldId="528"/>
            <ac:spMk id="3" creationId="{C29739EB-9CBC-288D-EA95-84AE61B2DC91}"/>
          </ac:spMkLst>
        </pc:spChg>
        <pc:spChg chg="mod">
          <ac:chgData name="Eleanor Niland" userId="e474577c-69ca-4c95-8c71-742afc135a60" providerId="ADAL" clId="{4E103A99-C701-45AB-AA81-6F44581EB30E}" dt="2026-02-17T23:42:16.278" v="2632" actId="948"/>
          <ac:spMkLst>
            <pc:docMk/>
            <pc:sldMk cId="2567710977" sldId="528"/>
            <ac:spMk id="5" creationId="{569C344A-43A7-CFCC-7870-55C3A64471BE}"/>
          </ac:spMkLst>
        </pc:spChg>
        <pc:spChg chg="mod">
          <ac:chgData name="Eleanor Niland" userId="e474577c-69ca-4c95-8c71-742afc135a60" providerId="ADAL" clId="{4E103A99-C701-45AB-AA81-6F44581EB30E}" dt="2026-02-17T23:42:22.733" v="2633" actId="948"/>
          <ac:spMkLst>
            <pc:docMk/>
            <pc:sldMk cId="2567710977" sldId="528"/>
            <ac:spMk id="6" creationId="{350ACA9C-E48F-123B-0E05-27CB19A3708D}"/>
          </ac:spMkLst>
        </pc:spChg>
        <pc:spChg chg="mod">
          <ac:chgData name="Eleanor Niland" userId="e474577c-69ca-4c95-8c71-742afc135a60" providerId="ADAL" clId="{4E103A99-C701-45AB-AA81-6F44581EB30E}" dt="2026-02-17T23:42:08.430" v="2631" actId="948"/>
          <ac:spMkLst>
            <pc:docMk/>
            <pc:sldMk cId="2567710977" sldId="528"/>
            <ac:spMk id="7" creationId="{B13D2175-C3C0-3BC3-BB09-49FA9373D5BF}"/>
          </ac:spMkLst>
        </pc:spChg>
        <pc:picChg chg="mod">
          <ac:chgData name="Eleanor Niland" userId="e474577c-69ca-4c95-8c71-742afc135a60" providerId="ADAL" clId="{4E103A99-C701-45AB-AA81-6F44581EB30E}" dt="2026-03-01T23:08:40.116" v="3002" actId="962"/>
          <ac:picMkLst>
            <pc:docMk/>
            <pc:sldMk cId="2567710977" sldId="528"/>
            <ac:picMk id="11" creationId="{46504AC7-D0E2-08BE-EE29-B5609A77DDAD}"/>
          </ac:picMkLst>
        </pc:picChg>
      </pc:sldChg>
    </pc:docChg>
  </pc:docChgLst>
  <pc:docChgLst>
    <pc:chgData name="Connie Zehender" userId="S::connie.zehender@caritas.org.au::293f58c3-974a-4344-9885-7ef880cd69ee" providerId="AD" clId="Web-{17EF0596-C543-5BB7-BFB1-23F5935E7FCD}"/>
    <pc:docChg chg="mod modSld">
      <pc:chgData name="Connie Zehender" userId="S::connie.zehender@caritas.org.au::293f58c3-974a-4344-9885-7ef880cd69ee" providerId="AD" clId="Web-{17EF0596-C543-5BB7-BFB1-23F5935E7FCD}" dt="2026-02-05T01:34:10.925" v="41" actId="20577"/>
      <pc:docMkLst>
        <pc:docMk/>
      </pc:docMkLst>
      <pc:sldChg chg="modSp">
        <pc:chgData name="Connie Zehender" userId="S::connie.zehender@caritas.org.au::293f58c3-974a-4344-9885-7ef880cd69ee" providerId="AD" clId="Web-{17EF0596-C543-5BB7-BFB1-23F5935E7FCD}" dt="2026-02-05T00:43:51.173" v="3" actId="20577"/>
        <pc:sldMkLst>
          <pc:docMk/>
          <pc:sldMk cId="4039052268" sldId="502"/>
        </pc:sldMkLst>
        <pc:spChg chg="mod">
          <ac:chgData name="Connie Zehender" userId="S::connie.zehender@caritas.org.au::293f58c3-974a-4344-9885-7ef880cd69ee" providerId="AD" clId="Web-{17EF0596-C543-5BB7-BFB1-23F5935E7FCD}" dt="2026-02-05T00:43:51.173" v="3" actId="20577"/>
          <ac:spMkLst>
            <pc:docMk/>
            <pc:sldMk cId="4039052268" sldId="502"/>
            <ac:spMk id="7" creationId="{5A6103F2-7FA9-426A-BE30-8F7F6D544371}"/>
          </ac:spMkLst>
        </pc:spChg>
      </pc:sldChg>
      <pc:sldChg chg="modSp">
        <pc:chgData name="Connie Zehender" userId="S::connie.zehender@caritas.org.au::293f58c3-974a-4344-9885-7ef880cd69ee" providerId="AD" clId="Web-{17EF0596-C543-5BB7-BFB1-23F5935E7FCD}" dt="2026-02-05T01:26:47.513" v="15" actId="20577"/>
        <pc:sldMkLst>
          <pc:docMk/>
          <pc:sldMk cId="2509046790" sldId="510"/>
        </pc:sldMkLst>
        <pc:spChg chg="mod">
          <ac:chgData name="Connie Zehender" userId="S::connie.zehender@caritas.org.au::293f58c3-974a-4344-9885-7ef880cd69ee" providerId="AD" clId="Web-{17EF0596-C543-5BB7-BFB1-23F5935E7FCD}" dt="2026-02-05T01:26:47.513" v="15" actId="20577"/>
          <ac:spMkLst>
            <pc:docMk/>
            <pc:sldMk cId="2509046790" sldId="510"/>
            <ac:spMk id="3" creationId="{C0731A7B-5C86-4363-8C28-FAE16342DCD4}"/>
          </ac:spMkLst>
        </pc:spChg>
      </pc:sldChg>
      <pc:sldChg chg="modSp">
        <pc:chgData name="Connie Zehender" userId="S::connie.zehender@caritas.org.au::293f58c3-974a-4344-9885-7ef880cd69ee" providerId="AD" clId="Web-{17EF0596-C543-5BB7-BFB1-23F5935E7FCD}" dt="2026-02-05T01:29:53.079" v="20" actId="20577"/>
        <pc:sldMkLst>
          <pc:docMk/>
          <pc:sldMk cId="1914385230" sldId="511"/>
        </pc:sldMkLst>
        <pc:spChg chg="mod">
          <ac:chgData name="Connie Zehender" userId="S::connie.zehender@caritas.org.au::293f58c3-974a-4344-9885-7ef880cd69ee" providerId="AD" clId="Web-{17EF0596-C543-5BB7-BFB1-23F5935E7FCD}" dt="2026-02-05T01:29:53.079" v="20" actId="20577"/>
          <ac:spMkLst>
            <pc:docMk/>
            <pc:sldMk cId="1914385230" sldId="511"/>
            <ac:spMk id="4" creationId="{2F4FDFC5-0CB1-4F4F-98E6-011669DA9CF9}"/>
          </ac:spMkLst>
        </pc:spChg>
      </pc:sldChg>
      <pc:sldChg chg="modSp">
        <pc:chgData name="Connie Zehender" userId="S::connie.zehender@caritas.org.au::293f58c3-974a-4344-9885-7ef880cd69ee" providerId="AD" clId="Web-{17EF0596-C543-5BB7-BFB1-23F5935E7FCD}" dt="2026-02-05T01:32:12.143" v="37" actId="20577"/>
        <pc:sldMkLst>
          <pc:docMk/>
          <pc:sldMk cId="3440742344" sldId="512"/>
        </pc:sldMkLst>
        <pc:spChg chg="mod">
          <ac:chgData name="Connie Zehender" userId="S::connie.zehender@caritas.org.au::293f58c3-974a-4344-9885-7ef880cd69ee" providerId="AD" clId="Web-{17EF0596-C543-5BB7-BFB1-23F5935E7FCD}" dt="2026-02-05T01:32:12.143" v="37" actId="20577"/>
          <ac:spMkLst>
            <pc:docMk/>
            <pc:sldMk cId="3440742344" sldId="512"/>
            <ac:spMk id="6" creationId="{392452EA-8C92-460D-8A6B-A05755909021}"/>
          </ac:spMkLst>
        </pc:spChg>
      </pc:sldChg>
      <pc:sldChg chg="modSp">
        <pc:chgData name="Connie Zehender" userId="S::connie.zehender@caritas.org.au::293f58c3-974a-4344-9885-7ef880cd69ee" providerId="AD" clId="Web-{17EF0596-C543-5BB7-BFB1-23F5935E7FCD}" dt="2026-02-05T01:34:10.925" v="41" actId="20577"/>
        <pc:sldMkLst>
          <pc:docMk/>
          <pc:sldMk cId="2019424192" sldId="513"/>
        </pc:sldMkLst>
        <pc:spChg chg="mod">
          <ac:chgData name="Connie Zehender" userId="S::connie.zehender@caritas.org.au::293f58c3-974a-4344-9885-7ef880cd69ee" providerId="AD" clId="Web-{17EF0596-C543-5BB7-BFB1-23F5935E7FCD}" dt="2026-02-05T01:34:10.925" v="41" actId="20577"/>
          <ac:spMkLst>
            <pc:docMk/>
            <pc:sldMk cId="2019424192" sldId="513"/>
            <ac:spMk id="3" creationId="{065AEAAD-617C-4980-8CB4-ADC3D284F08F}"/>
          </ac:spMkLst>
        </pc:spChg>
      </pc:sldChg>
      <pc:sldChg chg="modSp modNotes">
        <pc:chgData name="Connie Zehender" userId="S::connie.zehender@caritas.org.au::293f58c3-974a-4344-9885-7ef880cd69ee" providerId="AD" clId="Web-{17EF0596-C543-5BB7-BFB1-23F5935E7FCD}" dt="2026-02-05T00:50:25.159" v="14"/>
        <pc:sldMkLst>
          <pc:docMk/>
          <pc:sldMk cId="45121241" sldId="517"/>
        </pc:sldMkLst>
        <pc:spChg chg="mod">
          <ac:chgData name="Connie Zehender" userId="S::connie.zehender@caritas.org.au::293f58c3-974a-4344-9885-7ef880cd69ee" providerId="AD" clId="Web-{17EF0596-C543-5BB7-BFB1-23F5935E7FCD}" dt="2026-02-05T00:46:10.865" v="9" actId="20577"/>
          <ac:spMkLst>
            <pc:docMk/>
            <pc:sldMk cId="45121241" sldId="517"/>
            <ac:spMk id="9" creationId="{52FB1D52-4369-40C0-A342-7E2B7D5916BB}"/>
          </ac:spMkLst>
        </pc:spChg>
      </pc:sldChg>
      <pc:sldChg chg="modSp">
        <pc:chgData name="Connie Zehender" userId="S::connie.zehender@caritas.org.au::293f58c3-974a-4344-9885-7ef880cd69ee" providerId="AD" clId="Web-{17EF0596-C543-5BB7-BFB1-23F5935E7FCD}" dt="2026-02-05T00:45:48.880" v="5" actId="20577"/>
        <pc:sldMkLst>
          <pc:docMk/>
          <pc:sldMk cId="221359406" sldId="527"/>
        </pc:sldMkLst>
        <pc:spChg chg="mod">
          <ac:chgData name="Connie Zehender" userId="S::connie.zehender@caritas.org.au::293f58c3-974a-4344-9885-7ef880cd69ee" providerId="AD" clId="Web-{17EF0596-C543-5BB7-BFB1-23F5935E7FCD}" dt="2026-02-05T00:45:48.880" v="5" actId="20577"/>
          <ac:spMkLst>
            <pc:docMk/>
            <pc:sldMk cId="221359406" sldId="527"/>
            <ac:spMk id="3" creationId="{76156B59-F434-4042-8C2B-66CC4F092E12}"/>
          </ac:spMkLst>
        </pc:spChg>
      </pc:sldChg>
      <pc:sldChg chg="modSp modNotes">
        <pc:chgData name="Connie Zehender" userId="S::connie.zehender@caritas.org.au::293f58c3-974a-4344-9885-7ef880cd69ee" providerId="AD" clId="Web-{17EF0596-C543-5BB7-BFB1-23F5935E7FCD}" dt="2026-02-05T01:31:54.580" v="34"/>
        <pc:sldMkLst>
          <pc:docMk/>
          <pc:sldMk cId="2567710977" sldId="528"/>
        </pc:sldMkLst>
        <pc:spChg chg="mod">
          <ac:chgData name="Connie Zehender" userId="S::connie.zehender@caritas.org.au::293f58c3-974a-4344-9885-7ef880cd69ee" providerId="AD" clId="Web-{17EF0596-C543-5BB7-BFB1-23F5935E7FCD}" dt="2026-02-05T01:31:26.158" v="28" actId="20577"/>
          <ac:spMkLst>
            <pc:docMk/>
            <pc:sldMk cId="2567710977" sldId="528"/>
            <ac:spMk id="6" creationId="{350ACA9C-E48F-123B-0E05-27CB19A370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3/2/2026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dirty="0"/>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3/2/2026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128623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3308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ClrTx/>
              <a:buSzTx/>
              <a:buFontTx/>
              <a:buNone/>
              <a:tabLst/>
              <a:defRPr/>
            </a:pPr>
            <a:r>
              <a:rPr lang="en-AU" sz="800" b="1" dirty="0">
                <a:solidFill>
                  <a:schemeClr val="bg1">
                    <a:lumMod val="75000"/>
                  </a:schemeClr>
                </a:solidFill>
              </a:rPr>
              <a:t>Teacher</a:t>
            </a:r>
            <a:r>
              <a:rPr lang="en-AU" sz="800" b="1" baseline="0" dirty="0">
                <a:solidFill>
                  <a:schemeClr val="bg1">
                    <a:lumMod val="75000"/>
                  </a:schemeClr>
                </a:solidFill>
              </a:rPr>
              <a:t> notes:</a:t>
            </a:r>
            <a:endParaRPr lang="en-AU" sz="800" b="1" baseline="0" dirty="0">
              <a:solidFill>
                <a:schemeClr val="bg1">
                  <a:lumMod val="75000"/>
                </a:schemeClr>
              </a:solidFill>
              <a:cs typeface="Calibri"/>
            </a:endParaRPr>
          </a:p>
          <a:p>
            <a:pPr>
              <a:defRPr/>
            </a:pPr>
            <a:r>
              <a:rPr lang="en-AU" sz="800" b="0" dirty="0">
                <a:solidFill>
                  <a:schemeClr val="bg1">
                    <a:lumMod val="75000"/>
                  </a:schemeClr>
                </a:solidFill>
              </a:rPr>
              <a:t>Begin by asking students what they might already know about Caritas Australia.</a:t>
            </a:r>
            <a:r>
              <a:rPr lang="en-AU" sz="800" dirty="0">
                <a:solidFill>
                  <a:schemeClr val="bg1">
                    <a:lumMod val="75000"/>
                  </a:schemeClr>
                </a:solidFill>
              </a:rPr>
              <a:t> </a:t>
            </a:r>
            <a:endParaRPr lang="en-AU" sz="800" b="0" dirty="0">
              <a:solidFill>
                <a:schemeClr val="bg1">
                  <a:lumMod val="75000"/>
                </a:schemeClr>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b="0" dirty="0">
              <a:solidFill>
                <a:schemeClr val="bg1">
                  <a:lumMod val="75000"/>
                </a:schemeClr>
              </a:solidFill>
            </a:endParaRPr>
          </a:p>
          <a:p>
            <a:r>
              <a:rPr lang="en-AU" sz="800" b="0" dirty="0">
                <a:solidFill>
                  <a:schemeClr val="bg1">
                    <a:lumMod val="75000"/>
                  </a:schemeClr>
                </a:solidFill>
              </a:rPr>
              <a:t>Photo: </a:t>
            </a:r>
            <a:r>
              <a:rPr lang="en-AU" sz="1200" b="0" i="0" kern="1200" dirty="0">
                <a:solidFill>
                  <a:schemeClr val="tx1"/>
                </a:solidFill>
                <a:effectLst/>
                <a:latin typeface="+mn-lt"/>
                <a:ea typeface="+mn-ea"/>
                <a:cs typeface="+mn-cs"/>
              </a:rPr>
              <a:t>Sisilia and members from her SWASH club on their way to collect water at their school in rural Tanzania. Photo Credit: Caritas Australia </a:t>
            </a:r>
            <a:endParaRPr lang="en-AU" sz="800" b="0" dirty="0">
              <a:solidFill>
                <a:schemeClr val="bg1">
                  <a:lumMod val="75000"/>
                </a:schemeClr>
              </a:solidFil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202346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Teacher</a:t>
            </a:r>
            <a:r>
              <a:rPr lang="en-US" sz="1200" b="1" kern="1200" baseline="0" dirty="0">
                <a:solidFill>
                  <a:schemeClr val="tx1"/>
                </a:solidFill>
                <a:latin typeface="Arial" panose="020B0604020202020204" pitchFamily="34" charset="0"/>
                <a:ea typeface="+mn-ea"/>
                <a:cs typeface="Arial" panose="020B0604020202020204" pitchFamily="34" charset="0"/>
              </a:rPr>
              <a:t> notes:</a:t>
            </a:r>
            <a:endParaRPr lang="en-US" sz="1200" b="1" kern="1200" dirty="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For over 60 years we have been walking alongside the world’s most vulnerable. We work with communities to help them achieve their development goals and build a better future for all. By listening to locals and working together, we create lasting change.</a:t>
            </a:r>
          </a:p>
          <a:p>
            <a:pPr marL="0" marR="0" indent="0" algn="l" defTabSz="457200" rtl="0" eaLnBrk="1" fontAlgn="auto" latinLnBrk="0" hangingPunct="1">
              <a:lnSpc>
                <a:spcPct val="100000"/>
              </a:lnSpc>
              <a:spcBef>
                <a:spcPct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The world ‘Caritas’ is Latin for Love and Compassion. </a:t>
            </a:r>
          </a:p>
          <a:p>
            <a:endParaRPr lang="en-US" sz="1200" dirty="0">
              <a:solidFill>
                <a:srgbClr val="C3DDD7"/>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Vision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Justice, dignity and hope for humanity and all of God’s creation.</a:t>
            </a:r>
          </a:p>
          <a:p>
            <a:pPr>
              <a:lnSpc>
                <a:spcPct val="100000"/>
              </a:lnSpc>
            </a:pPr>
            <a:endParaRPr lang="en-US" sz="1200" b="1" dirty="0">
              <a:solidFill>
                <a:srgbClr val="0C244C"/>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Mission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In the spirit of the Gospel, we work in partnership with communities in Australia and overseas to achieve their development goals and to thrive.</a:t>
            </a:r>
            <a:endParaRPr lang="en-US" sz="1200" dirty="0">
              <a:solidFill>
                <a:srgbClr val="0C244C"/>
              </a:solidFill>
              <a:latin typeface="Arial" panose="020B0604020202020204" pitchFamily="34" charset="0"/>
              <a:cs typeface="Arial" panose="020B0604020202020204" pitchFamily="34" charset="0"/>
            </a:endParaRPr>
          </a:p>
          <a:p>
            <a:pPr>
              <a:lnSpc>
                <a:spcPct val="100000"/>
              </a:lnSpc>
            </a:pPr>
            <a:endParaRPr lang="en-US" sz="1000" dirty="0">
              <a:solidFill>
                <a:srgbClr val="0C244C"/>
              </a:solidFill>
            </a:endParaRPr>
          </a:p>
          <a:p>
            <a:endParaRPr lang="en-US" sz="1000" dirty="0">
              <a:solidFill>
                <a:srgbClr val="C3DDD7"/>
              </a:solidFill>
              <a:latin typeface="Garamond" panose="02020404030301010803" pitchFamily="18"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AU" altLang="en-US" dirty="0"/>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5</a:t>
            </a:fld>
            <a:endParaRPr lang="en-AU" altLang="en-US" dirty="0">
              <a:latin typeface="Arial" panose="020B0604020202020204" pitchFamily="34" charset="0"/>
            </a:endParaRPr>
          </a:p>
        </p:txBody>
      </p:sp>
    </p:spTree>
    <p:extLst>
      <p:ext uri="{BB962C8B-B14F-4D97-AF65-F5344CB8AC3E}">
        <p14:creationId xmlns:p14="http://schemas.microsoft.com/office/powerpoint/2010/main" val="281450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Caritas Australia Annual Report 2024-2025 https://www.caritas.org.au/media/tuanfmno/annual-report-2024-25_digital.pdf</a:t>
            </a:r>
            <a:endParaRPr lang="en-AU" dirty="0"/>
          </a:p>
          <a:p>
            <a:endParaRPr lang="en-AU" dirty="0"/>
          </a:p>
        </p:txBody>
      </p:sp>
      <p:sp>
        <p:nvSpPr>
          <p:cNvPr id="4" name="Slide Number Placeholder 3"/>
          <p:cNvSpPr>
            <a:spLocks noGrp="1"/>
          </p:cNvSpPr>
          <p:nvPr>
            <p:ph type="sldNum" sz="quarter" idx="5"/>
          </p:nvPr>
        </p:nvSpPr>
        <p:spPr/>
        <p:txBody>
          <a:bodyPr/>
          <a:lstStyle/>
          <a:p>
            <a:fld id="{CBA13E7F-FD71-DB40-B9E9-8826BD0F7150}" type="slidenum">
              <a:rPr lang="en-US" smtClean="0"/>
              <a:pPr/>
              <a:t>6</a:t>
            </a:fld>
            <a:endParaRPr lang="en-US" dirty="0"/>
          </a:p>
        </p:txBody>
      </p:sp>
    </p:spTree>
    <p:extLst>
      <p:ext uri="{BB962C8B-B14F-4D97-AF65-F5344CB8AC3E}">
        <p14:creationId xmlns:p14="http://schemas.microsoft.com/office/powerpoint/2010/main" val="22566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Photos</a:t>
            </a:r>
          </a:p>
          <a:p>
            <a:r>
              <a:rPr lang="en-AU" sz="1200" dirty="0">
                <a:latin typeface="Arial"/>
                <a:cs typeface="Arial"/>
              </a:rPr>
              <a:t>Top: A large camp for displaced people in Gaza. Photo: Caritas Jerusalem</a:t>
            </a:r>
            <a:r>
              <a:rPr lang="en-AU" dirty="0">
                <a:latin typeface="Arial"/>
                <a:cs typeface="Arial"/>
              </a:rPr>
              <a:t>.</a:t>
            </a:r>
            <a:endParaRPr lang="en-AU" sz="1200" dirty="0">
              <a:latin typeface="Arial" panose="020B0604020202020204" pitchFamily="34" charset="0"/>
              <a:cs typeface="Arial" panose="020B0604020202020204" pitchFamily="34" charset="0"/>
            </a:endParaRPr>
          </a:p>
          <a:p>
            <a:r>
              <a:rPr lang="en-AU" sz="1200" dirty="0">
                <a:latin typeface="Arial"/>
                <a:cs typeface="Arial"/>
              </a:rPr>
              <a:t>Bottom: </a:t>
            </a:r>
            <a:r>
              <a:rPr lang="en-AU" sz="1200" dirty="0" err="1">
                <a:latin typeface="Arial"/>
                <a:cs typeface="Arial"/>
              </a:rPr>
              <a:t>Manaini</a:t>
            </a:r>
            <a:r>
              <a:rPr lang="en-AU" sz="1200" dirty="0">
                <a:latin typeface="Arial"/>
                <a:cs typeface="Arial"/>
              </a:rPr>
              <a:t> and fellow community members sell fresh fruits and vegetables they have grown and packaged on their farms. Photo: Caritas Australia</a:t>
            </a:r>
            <a:r>
              <a:rPr lang="en-AU" dirty="0">
                <a:latin typeface="Arial"/>
                <a:cs typeface="Arial"/>
              </a:rPr>
              <a:t>.</a:t>
            </a:r>
            <a:endParaRPr lang="en-AU" sz="1200" dirty="0">
              <a:latin typeface="Arial" panose="020B0604020202020204" pitchFamily="34" charset="0"/>
              <a:cs typeface="Arial" panose="020B0604020202020204" pitchFamily="34" charset="0"/>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9</a:t>
            </a:fld>
            <a:endParaRPr lang="en-AU" altLang="en-US" dirty="0">
              <a:latin typeface="Arial" panose="020B0604020202020204" pitchFamily="34" charset="0"/>
            </a:endParaRPr>
          </a:p>
        </p:txBody>
      </p:sp>
    </p:spTree>
    <p:extLst>
      <p:ext uri="{BB962C8B-B14F-4D97-AF65-F5344CB8AC3E}">
        <p14:creationId xmlns:p14="http://schemas.microsoft.com/office/powerpoint/2010/main" val="320067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163151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dirty="0"/>
          </a:p>
        </p:txBody>
      </p:sp>
    </p:spTree>
    <p:extLst>
      <p:ext uri="{BB962C8B-B14F-4D97-AF65-F5344CB8AC3E}">
        <p14:creationId xmlns:p14="http://schemas.microsoft.com/office/powerpoint/2010/main" val="340228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AU" dirty="0"/>
              <a:t>Photo credits: </a:t>
            </a:r>
            <a:r>
              <a:rPr lang="en-AU" sz="1200" dirty="0">
                <a:solidFill>
                  <a:schemeClr val="tx1"/>
                </a:solidFill>
                <a:latin typeface="Arial"/>
                <a:cs typeface="Arial"/>
              </a:rPr>
              <a:t> </a:t>
            </a:r>
            <a:r>
              <a:rPr lang="en-AU" sz="1200" dirty="0">
                <a:effectLst/>
                <a:latin typeface="Arial"/>
                <a:ea typeface="Calibri"/>
                <a:cs typeface="Arial"/>
              </a:rPr>
              <a:t>Caritas Australia</a:t>
            </a:r>
            <a:r>
              <a:rPr lang="en-AU" dirty="0">
                <a:latin typeface="Arial"/>
                <a:ea typeface="Calibri"/>
                <a:cs typeface="Arial"/>
              </a:rPr>
              <a:t>.</a:t>
            </a:r>
            <a:endParaRPr lang="en-AU" kern="0" dirty="0">
              <a:latin typeface="Arial"/>
              <a:ea typeface="Calibri"/>
              <a:cs typeface="Arial"/>
            </a:endParaRPr>
          </a:p>
        </p:txBody>
      </p:sp>
      <p:sp>
        <p:nvSpPr>
          <p:cNvPr id="4" name="Slide Number Placeholder 3"/>
          <p:cNvSpPr>
            <a:spLocks noGrp="1"/>
          </p:cNvSpPr>
          <p:nvPr>
            <p:ph type="sldNum" sz="quarter" idx="5"/>
          </p:nvPr>
        </p:nvSpPr>
        <p:spPr/>
        <p:txBody>
          <a:bodyPr/>
          <a:lstStyle/>
          <a:p>
            <a:fld id="{CBA13E7F-FD71-DB40-B9E9-8826BD0F7150}" type="slidenum">
              <a:rPr lang="en-US" smtClean="0"/>
              <a:pPr/>
              <a:t>12</a:t>
            </a:fld>
            <a:endParaRPr lang="en-US"/>
          </a:p>
        </p:txBody>
      </p:sp>
    </p:spTree>
    <p:extLst>
      <p:ext uri="{BB962C8B-B14F-4D97-AF65-F5344CB8AC3E}">
        <p14:creationId xmlns:p14="http://schemas.microsoft.com/office/powerpoint/2010/main" val="289447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accent4"/>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3"/>
            <a:ext cx="12192000" cy="4653385"/>
          </a:xfrm>
          <a:prstGeom prst="rect">
            <a:avLst/>
          </a:prstGeom>
        </p:spPr>
        <p:txBody>
          <a:bodyPr/>
          <a:lstStyle/>
          <a:p>
            <a:r>
              <a:rPr lang="en-GB" dirty="0"/>
              <a:t>Click icon to add picture</a:t>
            </a:r>
            <a:endParaRPr lang="en-US" dirty="0"/>
          </a:p>
        </p:txBody>
      </p:sp>
    </p:spTree>
    <p:extLst>
      <p:ext uri="{BB962C8B-B14F-4D97-AF65-F5344CB8AC3E}">
        <p14:creationId xmlns:p14="http://schemas.microsoft.com/office/powerpoint/2010/main" val="13308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769099" cy="6237312"/>
          </a:xfrm>
          <a:prstGeom prst="round1Rect">
            <a:avLst>
              <a:gd name="adj" fmla="val 23287"/>
            </a:avLst>
          </a:prstGeom>
          <a:solidFill>
            <a:srgbClr val="E5DBC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a:cxnSpLocks/>
          </p:cNvCxnSpPr>
          <p:nvPr/>
        </p:nvCxnSpPr>
        <p:spPr>
          <a:xfrm>
            <a:off x="335360" y="1502764"/>
            <a:ext cx="595114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76395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81857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245180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dirty="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405012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29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9842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81200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6281531" y="1243013"/>
            <a:ext cx="5665304" cy="4909309"/>
          </a:xfrm>
          <a:prstGeom prst="rect">
            <a:avLst/>
          </a:prstGeom>
        </p:spPr>
        <p:txBody>
          <a:bodyPr/>
          <a:lstStyle>
            <a:lvl1pPr marL="0" indent="0">
              <a:buNone/>
              <a:defRPr sz="2400">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dirty="0"/>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316194" y="334863"/>
            <a:ext cx="10553711" cy="562570"/>
          </a:xfrm>
          <a:prstGeom prst="rect">
            <a:avLst/>
          </a:prstGeom>
        </p:spPr>
        <p:txBody>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
        <p:nvSpPr>
          <p:cNvPr id="3" name="Picture Placeholder 2">
            <a:extLst>
              <a:ext uri="{FF2B5EF4-FFF2-40B4-BE49-F238E27FC236}">
                <a16:creationId xmlns:a16="http://schemas.microsoft.com/office/drawing/2014/main" id="{8475C864-EF7D-4D51-8CD2-29F2C212C3DC}"/>
              </a:ext>
            </a:extLst>
          </p:cNvPr>
          <p:cNvSpPr>
            <a:spLocks noGrp="1"/>
          </p:cNvSpPr>
          <p:nvPr>
            <p:ph type="pic" sz="quarter" idx="10"/>
          </p:nvPr>
        </p:nvSpPr>
        <p:spPr>
          <a:xfrm>
            <a:off x="245166" y="1243013"/>
            <a:ext cx="5665306" cy="4441791"/>
          </a:xfrm>
          <a:prstGeom prst="rect">
            <a:avLst/>
          </a:prstGeom>
        </p:spPr>
        <p:txBody>
          <a:bodyPr/>
          <a:lstStyle/>
          <a:p>
            <a:endParaRPr lang="en-AU" dirty="0"/>
          </a:p>
        </p:txBody>
      </p:sp>
      <p:sp>
        <p:nvSpPr>
          <p:cNvPr id="9" name="Text Placeholder 8">
            <a:extLst>
              <a:ext uri="{FF2B5EF4-FFF2-40B4-BE49-F238E27FC236}">
                <a16:creationId xmlns:a16="http://schemas.microsoft.com/office/drawing/2014/main" id="{9B17DF9F-AFE4-4100-A667-A9F6B15563E6}"/>
              </a:ext>
            </a:extLst>
          </p:cNvPr>
          <p:cNvSpPr>
            <a:spLocks noGrp="1"/>
          </p:cNvSpPr>
          <p:nvPr>
            <p:ph type="body" sz="quarter" idx="11" hasCustomPrompt="1"/>
          </p:nvPr>
        </p:nvSpPr>
        <p:spPr>
          <a:xfrm>
            <a:off x="244475" y="5684804"/>
            <a:ext cx="5665788" cy="466760"/>
          </a:xfrm>
          <a:prstGeom prst="rect">
            <a:avLst/>
          </a:prstGeom>
        </p:spPr>
        <p:txBody>
          <a:bodyPr/>
          <a:lstStyle>
            <a:lvl1pPr marL="0" indent="0">
              <a:buNone/>
              <a:defRPr sz="12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Photo credit </a:t>
            </a:r>
            <a:endParaRPr lang="en-AU" dirty="0"/>
          </a:p>
        </p:txBody>
      </p:sp>
    </p:spTree>
    <p:extLst>
      <p:ext uri="{BB962C8B-B14F-4D97-AF65-F5344CB8AC3E}">
        <p14:creationId xmlns:p14="http://schemas.microsoft.com/office/powerpoint/2010/main" val="334332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4999"/>
            <a:ext cx="10145037" cy="4252375"/>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48300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Blank">
    <p:bg>
      <p:bgPr>
        <a:solidFill>
          <a:srgbClr val="762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8D785-FDBD-0C47-B7F3-614D06993E53}"/>
              </a:ext>
            </a:extLst>
          </p:cNvPr>
          <p:cNvPicPr>
            <a:picLocks noChangeAspect="1"/>
          </p:cNvPicPr>
          <p:nvPr userDrawn="1"/>
        </p:nvPicPr>
        <p:blipFill>
          <a:blip r:embed="rId2"/>
          <a:stretch>
            <a:fillRect/>
          </a:stretch>
        </p:blipFill>
        <p:spPr>
          <a:xfrm>
            <a:off x="10580083" y="6215063"/>
            <a:ext cx="1302177" cy="386797"/>
          </a:xfrm>
          <a:prstGeom prst="rect">
            <a:avLst/>
          </a:prstGeom>
        </p:spPr>
      </p:pic>
    </p:spTree>
    <p:extLst>
      <p:ext uri="{BB962C8B-B14F-4D97-AF65-F5344CB8AC3E}">
        <p14:creationId xmlns:p14="http://schemas.microsoft.com/office/powerpoint/2010/main" val="415318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2280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62941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FF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274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3715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096000" cy="6237312"/>
          </a:xfrm>
          <a:prstGeom prst="round1Rect">
            <a:avLst>
              <a:gd name="adj" fmla="val 23287"/>
            </a:avLst>
          </a:prstGeom>
          <a:solidFill>
            <a:srgbClr val="E5DBC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246460" y="1621413"/>
            <a:ext cx="5417493" cy="4327868"/>
          </a:xfrm>
          <a:prstGeom prst="rect">
            <a:avLst/>
          </a:prstGeom>
        </p:spPr>
        <p:txBody>
          <a:bodyPr/>
          <a:lstStyle>
            <a:lvl1pPr marL="0" indent="0">
              <a:lnSpc>
                <a:spcPct val="113000"/>
              </a:lnSpc>
              <a:spcBef>
                <a:spcPts val="0"/>
              </a:spcBef>
              <a:spcAft>
                <a:spcPts val="600"/>
              </a:spcAft>
              <a:buFontTx/>
              <a:buNone/>
              <a:defRPr sz="2400" cap="none" baseline="0">
                <a:solidFill>
                  <a:schemeClr val="tx1"/>
                </a:solidFill>
                <a:latin typeface="Arial"/>
                <a:cs typeface="Arial"/>
              </a:defRPr>
            </a:lvl1pPr>
            <a:lvl2pPr marL="0" indent="0">
              <a:lnSpc>
                <a:spcPct val="113000"/>
              </a:lnSpc>
              <a:spcBef>
                <a:spcPts val="0"/>
              </a:spcBef>
              <a:spcAft>
                <a:spcPts val="600"/>
              </a:spcAft>
              <a:buFontTx/>
              <a:buNone/>
              <a:defRPr sz="2400" cap="all">
                <a:solidFill>
                  <a:schemeClr val="tx1"/>
                </a:solidFill>
                <a:latin typeface="Arial"/>
                <a:cs typeface="Arial"/>
              </a:defRPr>
            </a:lvl2pPr>
            <a:lvl3pPr marL="0" indent="-135000">
              <a:lnSpc>
                <a:spcPct val="113000"/>
              </a:lnSpc>
              <a:spcBef>
                <a:spcPts val="0"/>
              </a:spcBef>
              <a:spcAft>
                <a:spcPts val="600"/>
              </a:spcAft>
              <a:buFont typeface="Arial"/>
              <a:buChar char="•"/>
              <a:defRPr sz="2400">
                <a:solidFill>
                  <a:schemeClr val="tx1"/>
                </a:solidFill>
                <a:latin typeface="Arial"/>
                <a:cs typeface="Arial"/>
              </a:defRPr>
            </a:lvl3pPr>
            <a:lvl4pPr marL="324000" indent="-171450">
              <a:lnSpc>
                <a:spcPct val="113000"/>
              </a:lnSpc>
              <a:spcBef>
                <a:spcPts val="0"/>
              </a:spcBef>
              <a:spcAft>
                <a:spcPts val="600"/>
              </a:spcAft>
              <a:buFont typeface="Arial"/>
              <a:buChar char="•"/>
              <a:defRPr sz="2400">
                <a:solidFill>
                  <a:schemeClr val="tx1"/>
                </a:solidFill>
                <a:latin typeface="Arial"/>
                <a:cs typeface="Arial"/>
              </a:defRPr>
            </a:lvl4pPr>
            <a:lvl5pPr marL="445500" indent="-135000">
              <a:lnSpc>
                <a:spcPct val="113000"/>
              </a:lnSpc>
              <a:spcBef>
                <a:spcPts val="0"/>
              </a:spcBef>
              <a:spcAft>
                <a:spcPts val="600"/>
              </a:spcAft>
              <a:buFont typeface="Arial"/>
              <a:buChar char="•"/>
              <a:defRPr sz="24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504495" y="5674936"/>
            <a:ext cx="5297864" cy="471341"/>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504495" y="329937"/>
            <a:ext cx="5297864" cy="5307291"/>
          </a:xfrm>
          <a:prstGeom prst="rect">
            <a:avLst/>
          </a:prstGeom>
        </p:spPr>
        <p:txBody>
          <a:bodyPr vert="horz"/>
          <a:lstStyle>
            <a:lvl1pPr>
              <a:defRPr sz="788">
                <a:latin typeface="Arial"/>
                <a:cs typeface="Arial"/>
              </a:defRPr>
            </a:lvl1pPr>
          </a:lstStyle>
          <a:p>
            <a:r>
              <a:rPr lang="en-GB" dirty="0"/>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416500"/>
            <a:ext cx="538270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246460" y="173776"/>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3562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4959785"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600159"/>
            <a:ext cx="4959785" cy="224078"/>
          </a:xfrm>
          <a:prstGeom prst="rect">
            <a:avLst/>
          </a:prstGeom>
        </p:spPr>
        <p:txBody>
          <a:bodyPr>
            <a:noAutofit/>
          </a:bodyPr>
          <a:lstStyle>
            <a:lvl1pPr marL="0" indent="0">
              <a:buFontTx/>
              <a:buNone/>
              <a:defRPr sz="12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hasCustomPrompt="1"/>
          </p:nvPr>
        </p:nvSpPr>
        <p:spPr>
          <a:xfrm>
            <a:off x="335360" y="1485903"/>
            <a:ext cx="5906690" cy="4239300"/>
          </a:xfrm>
          <a:prstGeom prst="rect">
            <a:avLst/>
          </a:prstGeom>
        </p:spPr>
        <p:txBody>
          <a:bodyPr/>
          <a:lstStyle>
            <a:lvl1pPr marL="0" indent="0">
              <a:lnSpc>
                <a:spcPct val="110000"/>
              </a:lnSpc>
              <a:spcBef>
                <a:spcPts val="0"/>
              </a:spcBef>
              <a:spcAft>
                <a:spcPts val="1200"/>
              </a:spcAft>
              <a:buFontTx/>
              <a:buNone/>
              <a:defRPr sz="3200" cap="none" baseline="0">
                <a:solidFill>
                  <a:schemeClr val="tx1"/>
                </a:solidFill>
                <a:latin typeface="Arial"/>
                <a:cs typeface="Arial"/>
              </a:defRPr>
            </a:lvl1pPr>
            <a:lvl2pPr marL="0" indent="0">
              <a:lnSpc>
                <a:spcPct val="113000"/>
              </a:lnSpc>
              <a:spcBef>
                <a:spcPts val="0"/>
              </a:spcBef>
              <a:spcAft>
                <a:spcPts val="1200"/>
              </a:spcAft>
              <a:buFontTx/>
              <a:buNone/>
              <a:defRPr sz="2400" cap="all">
                <a:solidFill>
                  <a:schemeClr val="tx1"/>
                </a:solidFill>
                <a:latin typeface="Arial"/>
                <a:cs typeface="Arial"/>
              </a:defRPr>
            </a:lvl2pPr>
            <a:lvl3pPr marL="0" indent="-135000">
              <a:lnSpc>
                <a:spcPct val="113000"/>
              </a:lnSpc>
              <a:spcBef>
                <a:spcPts val="0"/>
              </a:spcBef>
              <a:spcAft>
                <a:spcPts val="1200"/>
              </a:spcAft>
              <a:buFont typeface="Arial"/>
              <a:buChar char="•"/>
              <a:defRPr sz="2400">
                <a:solidFill>
                  <a:schemeClr val="tx1"/>
                </a:solidFill>
                <a:latin typeface="Arial"/>
                <a:cs typeface="Arial"/>
              </a:defRPr>
            </a:lvl3pPr>
            <a:lvl4pPr marL="324000" indent="-171450">
              <a:lnSpc>
                <a:spcPct val="113000"/>
              </a:lnSpc>
              <a:spcBef>
                <a:spcPts val="0"/>
              </a:spcBef>
              <a:spcAft>
                <a:spcPts val="1200"/>
              </a:spcAft>
              <a:buFont typeface="Arial"/>
              <a:buChar char="•"/>
              <a:defRPr sz="2400">
                <a:solidFill>
                  <a:schemeClr val="tx1"/>
                </a:solidFill>
                <a:latin typeface="Arial"/>
                <a:cs typeface="Arial"/>
              </a:defRPr>
            </a:lvl4pPr>
            <a:lvl5pPr marL="445500" indent="-135000">
              <a:lnSpc>
                <a:spcPct val="113000"/>
              </a:lnSpc>
              <a:spcBef>
                <a:spcPts val="0"/>
              </a:spcBef>
              <a:spcAft>
                <a:spcPts val="1200"/>
              </a:spcAft>
              <a:buFont typeface="Arial"/>
              <a:buChar char="•"/>
              <a:defRPr sz="2400">
                <a:solidFill>
                  <a:schemeClr val="tx1"/>
                </a:solidFill>
                <a:latin typeface="Arial"/>
                <a:cs typeface="Arial"/>
              </a:defRPr>
            </a:lvl5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25315" y="191046"/>
            <a:ext cx="5338638"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38018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4959785"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600159"/>
            <a:ext cx="4959785" cy="224078"/>
          </a:xfrm>
          <a:prstGeom prst="rect">
            <a:avLst/>
          </a:prstGeom>
        </p:spPr>
        <p:txBody>
          <a:bodyPr>
            <a:noAutofit/>
          </a:bodyPr>
          <a:lstStyle>
            <a:lvl1pPr marL="0" indent="0">
              <a:buFontTx/>
              <a:buNone/>
              <a:defRPr sz="12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hasCustomPrompt="1"/>
          </p:nvPr>
        </p:nvSpPr>
        <p:spPr>
          <a:xfrm>
            <a:off x="335360" y="1619249"/>
            <a:ext cx="5906690" cy="4105953"/>
          </a:xfrm>
          <a:prstGeom prst="rect">
            <a:avLst/>
          </a:prstGeom>
        </p:spPr>
        <p:txBody>
          <a:bodyPr/>
          <a:lstStyle>
            <a:lvl1pPr marL="0" indent="0">
              <a:lnSpc>
                <a:spcPct val="110000"/>
              </a:lnSpc>
              <a:spcBef>
                <a:spcPts val="0"/>
              </a:spcBef>
              <a:spcAft>
                <a:spcPts val="1200"/>
              </a:spcAft>
              <a:buFontTx/>
              <a:buNone/>
              <a:defRPr sz="3200" cap="none" baseline="0">
                <a:solidFill>
                  <a:schemeClr val="tx1"/>
                </a:solidFill>
                <a:latin typeface="Arial"/>
                <a:cs typeface="Arial"/>
              </a:defRPr>
            </a:lvl1pPr>
            <a:lvl2pPr marL="0" indent="0">
              <a:lnSpc>
                <a:spcPct val="113000"/>
              </a:lnSpc>
              <a:spcBef>
                <a:spcPts val="0"/>
              </a:spcBef>
              <a:spcAft>
                <a:spcPts val="1200"/>
              </a:spcAft>
              <a:buFontTx/>
              <a:buNone/>
              <a:defRPr sz="2400" cap="all">
                <a:solidFill>
                  <a:schemeClr val="tx1"/>
                </a:solidFill>
                <a:latin typeface="Arial"/>
                <a:cs typeface="Arial"/>
              </a:defRPr>
            </a:lvl2pPr>
            <a:lvl3pPr marL="0" indent="-135000">
              <a:lnSpc>
                <a:spcPct val="113000"/>
              </a:lnSpc>
              <a:spcBef>
                <a:spcPts val="0"/>
              </a:spcBef>
              <a:spcAft>
                <a:spcPts val="1200"/>
              </a:spcAft>
              <a:buFont typeface="Arial"/>
              <a:buChar char="•"/>
              <a:defRPr sz="2400">
                <a:solidFill>
                  <a:schemeClr val="tx1"/>
                </a:solidFill>
                <a:latin typeface="Arial"/>
                <a:cs typeface="Arial"/>
              </a:defRPr>
            </a:lvl3pPr>
            <a:lvl4pPr marL="324000" indent="-171450">
              <a:lnSpc>
                <a:spcPct val="113000"/>
              </a:lnSpc>
              <a:spcBef>
                <a:spcPts val="0"/>
              </a:spcBef>
              <a:spcAft>
                <a:spcPts val="1200"/>
              </a:spcAft>
              <a:buFont typeface="Arial"/>
              <a:buChar char="•"/>
              <a:defRPr sz="2400">
                <a:solidFill>
                  <a:schemeClr val="tx1"/>
                </a:solidFill>
                <a:latin typeface="Arial"/>
                <a:cs typeface="Arial"/>
              </a:defRPr>
            </a:lvl4pPr>
            <a:lvl5pPr marL="445500" indent="-135000">
              <a:lnSpc>
                <a:spcPct val="113000"/>
              </a:lnSpc>
              <a:spcBef>
                <a:spcPts val="0"/>
              </a:spcBef>
              <a:spcAft>
                <a:spcPts val="1200"/>
              </a:spcAft>
              <a:buFont typeface="Arial"/>
              <a:buChar char="•"/>
              <a:defRPr sz="2400">
                <a:solidFill>
                  <a:schemeClr val="tx1"/>
                </a:solidFill>
                <a:latin typeface="Arial"/>
                <a:cs typeface="Arial"/>
              </a:defRPr>
            </a:lvl5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515946"/>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25315" y="307975"/>
            <a:ext cx="5338638"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67551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FFCF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458120"/>
            <a:ext cx="4959785" cy="707184"/>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3200" cap="none" baseline="0">
                <a:solidFill>
                  <a:schemeClr val="tx1"/>
                </a:solidFill>
                <a:latin typeface="Arial"/>
                <a:cs typeface="Arial"/>
              </a:defRPr>
            </a:lvl1pPr>
            <a:lvl2pPr marL="0" indent="0">
              <a:spcBef>
                <a:spcPts val="188"/>
              </a:spcBef>
              <a:buFontTx/>
              <a:buNone/>
              <a:defRPr sz="3200" cap="all">
                <a:solidFill>
                  <a:schemeClr val="tx1"/>
                </a:solidFill>
                <a:latin typeface="Arial"/>
                <a:cs typeface="Arial"/>
              </a:defRPr>
            </a:lvl2pPr>
            <a:lvl3pPr marL="0" indent="-135000">
              <a:spcBef>
                <a:spcPts val="188"/>
              </a:spcBef>
              <a:buFont typeface="Arial"/>
              <a:buChar char="•"/>
              <a:defRPr sz="3200">
                <a:solidFill>
                  <a:schemeClr val="tx1"/>
                </a:solidFill>
                <a:latin typeface="Arial"/>
                <a:cs typeface="Arial"/>
              </a:defRPr>
            </a:lvl3pPr>
            <a:lvl4pPr marL="324000" indent="-171450">
              <a:spcBef>
                <a:spcPts val="188"/>
              </a:spcBef>
              <a:buFont typeface="Arial"/>
              <a:buChar char="•"/>
              <a:defRPr sz="3200">
                <a:solidFill>
                  <a:schemeClr val="tx1"/>
                </a:solidFill>
                <a:latin typeface="Arial"/>
                <a:cs typeface="Arial"/>
              </a:defRPr>
            </a:lvl4pPr>
            <a:lvl5pPr marL="445500" indent="-135000">
              <a:spcBef>
                <a:spcPts val="188"/>
              </a:spcBef>
              <a:buFont typeface="Arial"/>
              <a:buChar char="•"/>
              <a:defRPr sz="32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
        <p:nvSpPr>
          <p:cNvPr id="10" name="Picture Placeholder 2">
            <a:extLst>
              <a:ext uri="{FF2B5EF4-FFF2-40B4-BE49-F238E27FC236}">
                <a16:creationId xmlns:a16="http://schemas.microsoft.com/office/drawing/2014/main" id="{02100BF5-7097-4AA4-A08A-CC5A8DFB2BC7}"/>
              </a:ext>
            </a:extLst>
          </p:cNvPr>
          <p:cNvSpPr>
            <a:spLocks noGrp="1"/>
          </p:cNvSpPr>
          <p:nvPr>
            <p:ph type="pic" sz="quarter" idx="14"/>
          </p:nvPr>
        </p:nvSpPr>
        <p:spPr>
          <a:xfrm>
            <a:off x="8204343" y="3177199"/>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1063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82746" y="616193"/>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3200" cap="none" baseline="0">
                <a:solidFill>
                  <a:schemeClr val="tx1"/>
                </a:solidFill>
                <a:latin typeface="Arial"/>
                <a:cs typeface="Arial"/>
              </a:defRPr>
            </a:lvl1pPr>
            <a:lvl2pPr marL="0" indent="0">
              <a:spcBef>
                <a:spcPts val="188"/>
              </a:spcBef>
              <a:buFontTx/>
              <a:buNone/>
              <a:defRPr sz="3200" cap="all">
                <a:solidFill>
                  <a:schemeClr val="tx1"/>
                </a:solidFill>
                <a:latin typeface="Arial"/>
                <a:cs typeface="Arial"/>
              </a:defRPr>
            </a:lvl2pPr>
            <a:lvl3pPr marL="0" indent="-135000">
              <a:spcBef>
                <a:spcPts val="188"/>
              </a:spcBef>
              <a:buFont typeface="Arial"/>
              <a:buChar char="•"/>
              <a:defRPr sz="3200">
                <a:solidFill>
                  <a:schemeClr val="tx1"/>
                </a:solidFill>
                <a:latin typeface="Arial"/>
                <a:cs typeface="Arial"/>
              </a:defRPr>
            </a:lvl3pPr>
            <a:lvl4pPr marL="324000" indent="-171450">
              <a:spcBef>
                <a:spcPts val="188"/>
              </a:spcBef>
              <a:buFont typeface="Arial"/>
              <a:buChar char="•"/>
              <a:defRPr sz="3200">
                <a:solidFill>
                  <a:schemeClr val="tx1"/>
                </a:solidFill>
                <a:latin typeface="Arial"/>
                <a:cs typeface="Arial"/>
              </a:defRPr>
            </a:lvl4pPr>
            <a:lvl5pPr marL="445500" indent="-135000">
              <a:spcBef>
                <a:spcPts val="188"/>
              </a:spcBef>
              <a:buFont typeface="Arial"/>
              <a:buChar char="•"/>
              <a:defRPr sz="32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b="1" i="0" cap="none" normalizeH="0" baseline="0">
                <a:solidFill>
                  <a:schemeClr val="tx1"/>
                </a:solidFill>
                <a:latin typeface="Arial"/>
                <a:cs typeface="Arial"/>
              </a:defRPr>
            </a:lvl1pPr>
          </a:lstStyle>
          <a:p>
            <a:r>
              <a:rPr lang="en-GB" dirty="0"/>
              <a:t>Click to edit master title style</a:t>
            </a:r>
            <a:endParaRPr lang="en-US" dirty="0"/>
          </a:p>
        </p:txBody>
      </p:sp>
      <p:sp>
        <p:nvSpPr>
          <p:cNvPr id="14" name="Picture Placeholder 2">
            <a:extLst>
              <a:ext uri="{FF2B5EF4-FFF2-40B4-BE49-F238E27FC236}">
                <a16:creationId xmlns:a16="http://schemas.microsoft.com/office/drawing/2014/main" id="{B2B97E2E-A3DA-410E-808E-1FA49541A219}"/>
              </a:ext>
            </a:extLst>
          </p:cNvPr>
          <p:cNvSpPr>
            <a:spLocks noGrp="1"/>
          </p:cNvSpPr>
          <p:nvPr>
            <p:ph type="pic" sz="quarter" idx="14"/>
          </p:nvPr>
        </p:nvSpPr>
        <p:spPr>
          <a:xfrm>
            <a:off x="6982746" y="2482787"/>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6" name="Picture Placeholder 2">
            <a:extLst>
              <a:ext uri="{FF2B5EF4-FFF2-40B4-BE49-F238E27FC236}">
                <a16:creationId xmlns:a16="http://schemas.microsoft.com/office/drawing/2014/main" id="{B2673E79-42BE-4BCE-A9FE-FF7C2E246288}"/>
              </a:ext>
            </a:extLst>
          </p:cNvPr>
          <p:cNvSpPr>
            <a:spLocks noGrp="1"/>
          </p:cNvSpPr>
          <p:nvPr>
            <p:ph type="pic" sz="quarter" idx="15"/>
          </p:nvPr>
        </p:nvSpPr>
        <p:spPr>
          <a:xfrm>
            <a:off x="6982746" y="4349381"/>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406304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7226300" y="692696"/>
            <a:ext cx="4380873" cy="436190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7226300" y="5229903"/>
            <a:ext cx="4486321" cy="192997"/>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a:cxnSpLocks/>
          </p:cNvCxnSpPr>
          <p:nvPr/>
        </p:nvCxnSpPr>
        <p:spPr>
          <a:xfrm>
            <a:off x="335361" y="1226719"/>
            <a:ext cx="588763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5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23"/>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778630" y="6378546"/>
            <a:ext cx="1206471" cy="359611"/>
          </a:xfrm>
          <a:prstGeom prst="rect">
            <a:avLst/>
          </a:prstGeom>
        </p:spPr>
      </p:pic>
    </p:spTree>
    <p:extLst>
      <p:ext uri="{BB962C8B-B14F-4D97-AF65-F5344CB8AC3E}">
        <p14:creationId xmlns:p14="http://schemas.microsoft.com/office/powerpoint/2010/main" val="3717443577"/>
      </p:ext>
    </p:extLst>
  </p:cSld>
  <p:clrMap bg1="lt1" tx1="dk1" bg2="lt2" tx2="dk2" accent1="accent1" accent2="accent2" accent3="accent3" accent4="accent4" accent5="accent5" accent6="accent6" hlink="hlink" folHlink="folHlink"/>
  <p:sldLayoutIdLst>
    <p:sldLayoutId id="2147483927" r:id="rId1"/>
    <p:sldLayoutId id="2147483932" r:id="rId2"/>
    <p:sldLayoutId id="2147483949" r:id="rId3"/>
    <p:sldLayoutId id="2147483871" r:id="rId4"/>
    <p:sldLayoutId id="2147483872" r:id="rId5"/>
    <p:sldLayoutId id="2147483956" r:id="rId6"/>
    <p:sldLayoutId id="2147483952" r:id="rId7"/>
    <p:sldLayoutId id="2147483953" r:id="rId8"/>
    <p:sldLayoutId id="2147483873" r:id="rId9"/>
    <p:sldLayoutId id="2147483875" r:id="rId10"/>
    <p:sldLayoutId id="2147483898" r:id="rId11"/>
    <p:sldLayoutId id="2147483907" r:id="rId12"/>
    <p:sldLayoutId id="2147483908" r:id="rId13"/>
    <p:sldLayoutId id="2147483909" r:id="rId14"/>
    <p:sldLayoutId id="2147483945" r:id="rId15"/>
    <p:sldLayoutId id="2147483946" r:id="rId16"/>
    <p:sldLayoutId id="2147483951" r:id="rId17"/>
    <p:sldLayoutId id="2147483950" r:id="rId18"/>
    <p:sldLayoutId id="2147483954" r:id="rId19"/>
    <p:sldLayoutId id="2147483955" r:id="rId20"/>
    <p:sldLayoutId id="2147483957"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https://www.caritas.org.au/copyright-policy/" TargetMode="External"/><Relationship Id="rId4" Type="http://schemas.openxmlformats.org/officeDocument/2006/relationships/hyperlink" Target="http://www.caritas.org.au/sign-up/edu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complaints/child-friendly/"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1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education@carita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FD87D1-7533-40CE-85EC-B79B449FDC44}"/>
              </a:ext>
            </a:extLst>
          </p:cNvPr>
          <p:cNvSpPr/>
          <p:nvPr/>
        </p:nvSpPr>
        <p:spPr>
          <a:xfrm>
            <a:off x="8469086" y="1436914"/>
            <a:ext cx="3494313" cy="4452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a:xfrm>
            <a:off x="410990" y="334863"/>
            <a:ext cx="10458915" cy="562570"/>
          </a:xfrm>
        </p:spPr>
        <p:txBody>
          <a:bodyPr/>
          <a:lstStyle/>
          <a:p>
            <a:r>
              <a:rPr lang="en-US" sz="3600" dirty="0">
                <a:solidFill>
                  <a:srgbClr val="2E294E"/>
                </a:solidFill>
              </a:rPr>
              <a:t>Teacher Information</a:t>
            </a:r>
          </a:p>
        </p:txBody>
      </p:sp>
      <p:sp>
        <p:nvSpPr>
          <p:cNvPr id="7" name="Rectangle 6">
            <a:extLst>
              <a:ext uri="{FF2B5EF4-FFF2-40B4-BE49-F238E27FC236}">
                <a16:creationId xmlns:a16="http://schemas.microsoft.com/office/drawing/2014/main" id="{5A6103F2-7FA9-426A-BE30-8F7F6D544371}"/>
              </a:ext>
            </a:extLst>
          </p:cNvPr>
          <p:cNvSpPr/>
          <p:nvPr/>
        </p:nvSpPr>
        <p:spPr>
          <a:xfrm>
            <a:off x="335537" y="1137372"/>
            <a:ext cx="7752549" cy="3559949"/>
          </a:xfrm>
          <a:prstGeom prst="rect">
            <a:avLst/>
          </a:prstGeom>
        </p:spPr>
        <p:txBody>
          <a:bodyPr wrap="square" lIns="91440" tIns="45720" rIns="91440" bIns="45720" anchor="t">
            <a:spAutoFit/>
          </a:bodyPr>
          <a:lstStyle/>
          <a:p>
            <a:pPr>
              <a:spcAft>
                <a:spcPts val="1200"/>
              </a:spcAft>
            </a:pPr>
            <a:r>
              <a:rPr lang="en-AU" sz="1400" dirty="0">
                <a:latin typeface="Arial" panose="020B0604020202020204" pitchFamily="34" charset="0"/>
                <a:ea typeface="Roboto Light"/>
                <a:cs typeface="Arial" panose="020B0604020202020204" pitchFamily="34" charset="0"/>
              </a:rPr>
              <a:t>This resource is intended as a source of information and case studies for teaching and learning about the work of Caritas Australia. </a:t>
            </a:r>
          </a:p>
          <a:p>
            <a:pPr>
              <a:spcAft>
                <a:spcPts val="1200"/>
              </a:spcAft>
            </a:pPr>
            <a:r>
              <a:rPr lang="en-AU" sz="1400" b="1" dirty="0">
                <a:latin typeface="Arial" panose="020B0604020202020204" pitchFamily="34" charset="0"/>
                <a:ea typeface="Roboto Light"/>
                <a:cs typeface="Arial" panose="020B0604020202020204" pitchFamily="34" charset="0"/>
              </a:rPr>
              <a:t>Please refer to the ‘Notes’ section of this presentation for additional information and source references. </a:t>
            </a:r>
          </a:p>
          <a:p>
            <a:pPr>
              <a:spcAft>
                <a:spcPts val="1200"/>
              </a:spcAft>
            </a:pPr>
            <a:r>
              <a:rPr lang="en-AU" sz="1400" dirty="0">
                <a:latin typeface="Arial"/>
                <a:ea typeface="Roboto Light"/>
                <a:cs typeface="Arial"/>
              </a:rPr>
              <a:t>It is our hope that you will take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lang="en-AU" sz="1400" dirty="0">
              <a:latin typeface="Arial"/>
              <a:ea typeface="Roboto Light" panose="02000000000000000000" pitchFamily="2" charset="0"/>
              <a:cs typeface="Arial"/>
            </a:endParaRPr>
          </a:p>
          <a:p>
            <a:pPr>
              <a:spcAft>
                <a:spcPts val="1200"/>
              </a:spcAft>
            </a:pPr>
            <a:r>
              <a:rPr lang="en-AU" sz="1400" dirty="0">
                <a:latin typeface="Arial" panose="020B0604020202020204" pitchFamily="34" charset="0"/>
                <a:ea typeface="Roboto Light"/>
                <a:cs typeface="Arial" panose="020B0604020202020204" pitchFamily="34" charset="0"/>
              </a:rPr>
              <a:t>If you do edit this resource, please ensure content and photos from this resources remain with the appropriate credit to Caritas Australia and the photographers.</a:t>
            </a:r>
          </a:p>
          <a:p>
            <a:pPr>
              <a:spcAft>
                <a:spcPts val="422"/>
              </a:spcAft>
            </a:pPr>
            <a:r>
              <a:rPr lang="en-AU" sz="1400" kern="0" dirty="0">
                <a:latin typeface="Arial" panose="020B0604020202020204" pitchFamily="34" charset="0"/>
                <a:ea typeface="Roboto Light"/>
                <a:cs typeface="Arial" panose="020B0604020202020204" pitchFamily="34" charset="0"/>
              </a:rPr>
              <a:t>For more school resources, please visit: </a:t>
            </a:r>
            <a:r>
              <a:rPr lang="en-AU" sz="1400" kern="0" dirty="0">
                <a:latin typeface="Arial" panose="020B0604020202020204" pitchFamily="34" charset="0"/>
                <a:ea typeface="Roboto Light"/>
                <a:cs typeface="Arial" panose="020B0604020202020204" pitchFamily="34" charset="0"/>
                <a:hlinkClick r:id="rId3"/>
              </a:rPr>
              <a:t>caritas.org.au/resources/school-resources/</a:t>
            </a:r>
            <a:endParaRPr lang="en-AU" sz="1400" b="1" kern="0" dirty="0">
              <a:latin typeface="Arial" panose="020B0604020202020204" pitchFamily="34" charset="0"/>
              <a:ea typeface="Roboto Light"/>
              <a:cs typeface="Arial" panose="020B0604020202020204" pitchFamily="34" charset="0"/>
            </a:endParaRPr>
          </a:p>
          <a:p>
            <a:pPr>
              <a:spcAft>
                <a:spcPts val="422"/>
              </a:spcAft>
              <a:defRPr/>
            </a:pPr>
            <a:r>
              <a:rPr lang="en-AU" sz="1400" kern="0" dirty="0">
                <a:latin typeface="Arial"/>
                <a:ea typeface="Roboto Light"/>
                <a:cs typeface="Arial"/>
              </a:rPr>
              <a:t>Stay up to date with events and resources! </a:t>
            </a:r>
            <a:br>
              <a:rPr lang="en-AU" sz="1400" kern="0" dirty="0">
                <a:latin typeface="Arial" panose="020B0604020202020204" pitchFamily="34" charset="0"/>
                <a:ea typeface="Roboto Light"/>
                <a:cs typeface="Arial" panose="020B0604020202020204" pitchFamily="34" charset="0"/>
              </a:rPr>
            </a:br>
            <a:r>
              <a:rPr lang="en-AU" sz="1400" kern="0" dirty="0">
                <a:latin typeface="Arial"/>
                <a:ea typeface="Roboto Light"/>
                <a:cs typeface="Arial"/>
              </a:rPr>
              <a:t>Subscribe to </a:t>
            </a:r>
            <a:r>
              <a:rPr lang="en-AU" sz="1400" kern="0" dirty="0">
                <a:latin typeface="Arial"/>
                <a:ea typeface="Roboto Light"/>
                <a:cs typeface="Arial"/>
                <a:hlinkClick r:id="rId4"/>
              </a:rPr>
              <a:t>Caritas Australia’s Education e-newsletter</a:t>
            </a:r>
            <a:endParaRPr lang="en-AU" sz="1400" dirty="0">
              <a:solidFill>
                <a:srgbClr val="414042"/>
              </a:solidFill>
              <a:latin typeface="Arial"/>
              <a:ea typeface="Roboto Light"/>
              <a:cs typeface="Arial"/>
            </a:endParaRPr>
          </a:p>
        </p:txBody>
      </p:sp>
      <p:sp>
        <p:nvSpPr>
          <p:cNvPr id="8" name="Text Placeholder 2">
            <a:extLst>
              <a:ext uri="{FF2B5EF4-FFF2-40B4-BE49-F238E27FC236}">
                <a16:creationId xmlns:a16="http://schemas.microsoft.com/office/drawing/2014/main" id="{CCC769E5-3609-4EFB-A585-B64D5547FE56}"/>
              </a:ext>
            </a:extLst>
          </p:cNvPr>
          <p:cNvSpPr txBox="1">
            <a:spLocks/>
          </p:cNvSpPr>
          <p:nvPr/>
        </p:nvSpPr>
        <p:spPr>
          <a:xfrm>
            <a:off x="8680396" y="1844873"/>
            <a:ext cx="3071692" cy="1584127"/>
          </a:xfrm>
          <a:prstGeom prst="rect">
            <a:avLst/>
          </a:prstGeom>
        </p:spPr>
        <p:txBody>
          <a:bodyPr lIns="82916" tIns="41458" rIns="82916" bIns="41458"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ts val="0"/>
              </a:spcBef>
              <a:spcAft>
                <a:spcPts val="600"/>
              </a:spcAft>
              <a:buNone/>
            </a:pPr>
            <a:r>
              <a:rPr lang="en-AU" sz="1100" b="1" dirty="0">
                <a:solidFill>
                  <a:schemeClr val="bg2"/>
                </a:solidFill>
                <a:latin typeface="Arial" panose="020B0604020202020204" pitchFamily="34" charset="0"/>
                <a:cs typeface="Arial" panose="020B0604020202020204" pitchFamily="34" charset="0"/>
              </a:rPr>
              <a:t>Copyright Policy: </a:t>
            </a:r>
          </a:p>
          <a:p>
            <a:pPr marL="0" indent="0" fontAlgn="base">
              <a:lnSpc>
                <a:spcPct val="100000"/>
              </a:lnSpc>
              <a:spcBef>
                <a:spcPts val="0"/>
              </a:spcBef>
              <a:spcAft>
                <a:spcPts val="600"/>
              </a:spcAft>
              <a:buNone/>
            </a:pPr>
            <a:r>
              <a:rPr lang="en-AU" sz="1100" dirty="0">
                <a:solidFill>
                  <a:schemeClr val="bg2"/>
                </a:solidFill>
                <a:latin typeface="Arial" panose="020B0604020202020204" pitchFamily="34" charset="0"/>
                <a:cs typeface="Arial" panose="020B0604020202020204" pitchFamily="34" charset="0"/>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Caritas Australia</a:t>
            </a:r>
            <a:r>
              <a:rPr lang="en-AU"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t>
            </a:r>
          </a:p>
          <a:p>
            <a:pPr marL="0" indent="0" fontAlgn="base">
              <a:lnSpc>
                <a:spcPct val="100000"/>
              </a:lnSpc>
              <a:spcBef>
                <a:spcPts val="0"/>
              </a:spcBef>
              <a:spcAft>
                <a:spcPts val="600"/>
              </a:spcAft>
              <a:buNone/>
            </a:pPr>
            <a:r>
              <a:rPr lang="en-US" sz="1100" b="1" dirty="0">
                <a:solidFill>
                  <a:schemeClr val="bg2"/>
                </a:solidFill>
                <a:latin typeface="Arial" panose="020B0604020202020204" pitchFamily="34" charset="0"/>
                <a:cs typeface="Arial" panose="020B0604020202020204" pitchFamily="34" charset="0"/>
              </a:rPr>
              <a:t>Links to external sites: </a:t>
            </a:r>
          </a:p>
          <a:p>
            <a:pPr marL="0" indent="0" fontAlgn="base">
              <a:lnSpc>
                <a:spcPct val="100000"/>
              </a:lnSpc>
              <a:spcBef>
                <a:spcPts val="0"/>
              </a:spcBef>
              <a:spcAft>
                <a:spcPts val="600"/>
              </a:spcAft>
              <a:buNone/>
            </a:pPr>
            <a:r>
              <a:rPr lang="en-US" sz="1100" dirty="0">
                <a:solidFill>
                  <a:schemeClr val="bg2"/>
                </a:solidFill>
                <a:latin typeface="Arial" panose="020B0604020202020204" pitchFamily="34" charset="0"/>
                <a:cs typeface="Arial" panose="020B0604020202020204" pitchFamily="34" charset="0"/>
              </a:rPr>
              <a:t>This site contains links to external web sites. Caritas Australia takes no responsibility for the content of such sites, nor do links to such sites imply endorsement of the views expressed therein. External links are provided for informational purposes only.</a:t>
            </a:r>
          </a:p>
        </p:txBody>
      </p:sp>
      <p:pic>
        <p:nvPicPr>
          <p:cNvPr id="9" name="Picture 8">
            <a:extLst>
              <a:ext uri="{FF2B5EF4-FFF2-40B4-BE49-F238E27FC236}">
                <a16:creationId xmlns:a16="http://schemas.microsoft.com/office/drawing/2014/main" id="{594B5F62-D475-44A8-91F4-0A84680D2C9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033501"/>
            <a:ext cx="8316686" cy="1039586"/>
          </a:xfrm>
          <a:prstGeom prst="rect">
            <a:avLst/>
          </a:prstGeom>
        </p:spPr>
      </p:pic>
      <p:sp>
        <p:nvSpPr>
          <p:cNvPr id="11" name="TextBox 10">
            <a:extLst>
              <a:ext uri="{FF2B5EF4-FFF2-40B4-BE49-F238E27FC236}">
                <a16:creationId xmlns:a16="http://schemas.microsoft.com/office/drawing/2014/main" id="{140E57B5-2372-4C5C-909B-52F1B7202C10}"/>
              </a:ext>
            </a:extLst>
          </p:cNvPr>
          <p:cNvSpPr txBox="1"/>
          <p:nvPr/>
        </p:nvSpPr>
        <p:spPr>
          <a:xfrm>
            <a:off x="335536" y="6409267"/>
            <a:ext cx="5287457" cy="276999"/>
          </a:xfrm>
          <a:prstGeom prst="rect">
            <a:avLst/>
          </a:prstGeom>
          <a:noFill/>
        </p:spPr>
        <p:txBody>
          <a:bodyPr wrap="square" rtlCol="0">
            <a:spAutoFit/>
          </a:bodyPr>
          <a:lstStyle/>
          <a:p>
            <a:r>
              <a:rPr lang="en-AU" sz="1200" dirty="0">
                <a:solidFill>
                  <a:schemeClr val="bg2"/>
                </a:solidFill>
                <a:latin typeface="Arial" panose="020B0604020202020204" pitchFamily="34" charset="0"/>
                <a:cs typeface="Arial" panose="020B0604020202020204" pitchFamily="34" charset="0"/>
              </a:rPr>
              <a:t>Updated January 2026</a:t>
            </a:r>
          </a:p>
        </p:txBody>
      </p:sp>
    </p:spTree>
    <p:extLst>
      <p:ext uri="{BB962C8B-B14F-4D97-AF65-F5344CB8AC3E}">
        <p14:creationId xmlns:p14="http://schemas.microsoft.com/office/powerpoint/2010/main" val="403905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31A7B-5C86-4363-8C28-FAE16342DCD4}"/>
              </a:ext>
            </a:extLst>
          </p:cNvPr>
          <p:cNvSpPr>
            <a:spLocks noGrp="1"/>
          </p:cNvSpPr>
          <p:nvPr>
            <p:ph type="body" sz="quarter" idx="11"/>
          </p:nvPr>
        </p:nvSpPr>
        <p:spPr>
          <a:xfrm>
            <a:off x="6915150" y="5581782"/>
            <a:ext cx="4959785" cy="303999"/>
          </a:xfrm>
        </p:spPr>
        <p:txBody>
          <a:bodyPr lIns="91440" tIns="45720" rIns="91440" bIns="45720" anchor="t">
            <a:noAutofit/>
          </a:bodyPr>
          <a:lstStyle/>
          <a:p>
            <a:r>
              <a:rPr lang="en-AU" dirty="0"/>
              <a:t>An aid worker helps distribute infant formula in Khan Younis Refugee Camp. Photo: Caritas Jerusalem.</a:t>
            </a:r>
            <a:endParaRPr lang="en-AU"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F64113E-817B-4A79-9331-F40E4C33479B}"/>
              </a:ext>
            </a:extLst>
          </p:cNvPr>
          <p:cNvSpPr>
            <a:spLocks noGrp="1"/>
          </p:cNvSpPr>
          <p:nvPr>
            <p:ph type="body" sz="quarter" idx="13"/>
          </p:nvPr>
        </p:nvSpPr>
        <p:spPr>
          <a:xfrm>
            <a:off x="335360" y="1485903"/>
            <a:ext cx="5328592" cy="4239300"/>
          </a:xfrm>
        </p:spPr>
        <p:txBody>
          <a:bodyPr/>
          <a:lstStyle/>
          <a:p>
            <a:r>
              <a:rPr lang="en-AU" dirty="0"/>
              <a:t>We help people in an emergency such as a war or after a flood or earthquake. </a:t>
            </a:r>
          </a:p>
          <a:p>
            <a:r>
              <a:rPr lang="en-AU" dirty="0">
                <a:latin typeface="Arial" panose="020B0604020202020204" pitchFamily="34" charset="0"/>
              </a:rPr>
              <a:t>We deliver food, water, medicine and shelter to people who need it.</a:t>
            </a:r>
            <a:endParaRPr lang="en-US" dirty="0"/>
          </a:p>
          <a:p>
            <a:endParaRPr lang="en-AU" dirty="0"/>
          </a:p>
        </p:txBody>
      </p:sp>
      <p:sp>
        <p:nvSpPr>
          <p:cNvPr id="5" name="Title 4">
            <a:extLst>
              <a:ext uri="{FF2B5EF4-FFF2-40B4-BE49-F238E27FC236}">
                <a16:creationId xmlns:a16="http://schemas.microsoft.com/office/drawing/2014/main" id="{40394195-DA12-44DF-B99A-AE49E080663B}"/>
              </a:ext>
            </a:extLst>
          </p:cNvPr>
          <p:cNvSpPr>
            <a:spLocks noGrp="1"/>
          </p:cNvSpPr>
          <p:nvPr>
            <p:ph type="title"/>
          </p:nvPr>
        </p:nvSpPr>
        <p:spPr/>
        <p:txBody>
          <a:bodyPr/>
          <a:lstStyle/>
          <a:p>
            <a:r>
              <a:rPr lang="en-AU" dirty="0"/>
              <a:t>Aid</a:t>
            </a:r>
          </a:p>
        </p:txBody>
      </p:sp>
      <p:pic>
        <p:nvPicPr>
          <p:cNvPr id="8" name="Picture Placeholder 7" descr="A woman wearing a scarf head covering and a Caritas Jerusalem vest stands at the back of a vehicle loaded with boxes, holding a box.">
            <a:extLst>
              <a:ext uri="{FF2B5EF4-FFF2-40B4-BE49-F238E27FC236}">
                <a16:creationId xmlns:a16="http://schemas.microsoft.com/office/drawing/2014/main" id="{D6577A83-D367-41BC-8FAE-1CE98164D2B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schoolgirl fills a cup at one of three taps on the side of a school building, with a trough beneath to collect excess water. ">
            <a:extLst>
              <a:ext uri="{FF2B5EF4-FFF2-40B4-BE49-F238E27FC236}">
                <a16:creationId xmlns:a16="http://schemas.microsoft.com/office/drawing/2014/main" id="{6B2724EC-9FD0-4328-9280-1B373F3E424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a:fillRect/>
          </a:stretch>
        </p:blipFill>
        <p:spPr/>
      </p:pic>
      <p:sp>
        <p:nvSpPr>
          <p:cNvPr id="3" name="Text Placeholder 2" descr="A schoolgirl fills a cup at one of three taps on the side of a school building, with a trough beneath to collect excess water. ">
            <a:extLst>
              <a:ext uri="{FF2B5EF4-FFF2-40B4-BE49-F238E27FC236}">
                <a16:creationId xmlns:a16="http://schemas.microsoft.com/office/drawing/2014/main" id="{181B615B-BF56-45AA-91BE-3BC49A2047C4}"/>
              </a:ext>
            </a:extLst>
          </p:cNvPr>
          <p:cNvSpPr>
            <a:spLocks noGrp="1"/>
          </p:cNvSpPr>
          <p:nvPr>
            <p:ph type="body" sz="quarter" idx="11"/>
          </p:nvPr>
        </p:nvSpPr>
        <p:spPr/>
        <p:txBody>
          <a:bodyPr/>
          <a:lstStyle/>
          <a:p>
            <a:r>
              <a:rPr lang="en-AU" dirty="0"/>
              <a:t>Sisilia refilling her cup from newly installed water taps at her school in rural Tanzania. Photo: Caritas Australia  </a:t>
            </a:r>
          </a:p>
        </p:txBody>
      </p:sp>
      <p:sp>
        <p:nvSpPr>
          <p:cNvPr id="4" name="Text Placeholder 3">
            <a:extLst>
              <a:ext uri="{FF2B5EF4-FFF2-40B4-BE49-F238E27FC236}">
                <a16:creationId xmlns:a16="http://schemas.microsoft.com/office/drawing/2014/main" id="{2F4FDFC5-0CB1-4F4F-98E6-011669DA9CF9}"/>
              </a:ext>
            </a:extLst>
          </p:cNvPr>
          <p:cNvSpPr>
            <a:spLocks noGrp="1"/>
          </p:cNvSpPr>
          <p:nvPr>
            <p:ph type="body" sz="quarter" idx="13"/>
          </p:nvPr>
        </p:nvSpPr>
        <p:spPr>
          <a:xfrm>
            <a:off x="335360" y="1619249"/>
            <a:ext cx="6234252" cy="4105953"/>
          </a:xfrm>
        </p:spPr>
        <p:txBody>
          <a:bodyPr lIns="91440" tIns="45720" rIns="91440" bIns="45720" anchor="t"/>
          <a:lstStyle/>
          <a:p>
            <a:pPr>
              <a:lnSpc>
                <a:spcPct val="100000"/>
              </a:lnSpc>
              <a:spcBef>
                <a:spcPts val="0"/>
              </a:spcBef>
            </a:pPr>
            <a:r>
              <a:rPr lang="en-AU" altLang="en-US" dirty="0"/>
              <a:t>Helping people help themselves.</a:t>
            </a:r>
          </a:p>
          <a:p>
            <a:pPr>
              <a:lnSpc>
                <a:spcPct val="100000"/>
              </a:lnSpc>
              <a:spcBef>
                <a:spcPts val="0"/>
              </a:spcBef>
            </a:pPr>
            <a:r>
              <a:rPr lang="en-AU" altLang="en-US" dirty="0"/>
              <a:t>Caritas Australia supports communities to access: </a:t>
            </a:r>
          </a:p>
          <a:p>
            <a:pPr marL="450850" indent="-267970">
              <a:lnSpc>
                <a:spcPct val="100000"/>
              </a:lnSpc>
              <a:spcBef>
                <a:spcPts val="0"/>
              </a:spcBef>
              <a:spcAft>
                <a:spcPts val="600"/>
              </a:spcAft>
              <a:buFont typeface="Arial"/>
              <a:buChar char="•"/>
            </a:pPr>
            <a:r>
              <a:rPr lang="en-AU" altLang="en-US" dirty="0"/>
              <a:t>clean and safe water</a:t>
            </a:r>
          </a:p>
          <a:p>
            <a:pPr marL="450850" indent="-267970">
              <a:lnSpc>
                <a:spcPct val="100000"/>
              </a:lnSpc>
              <a:spcBef>
                <a:spcPts val="0"/>
              </a:spcBef>
              <a:spcAft>
                <a:spcPts val="600"/>
              </a:spcAft>
              <a:buFont typeface="Arial"/>
              <a:buChar char="•"/>
            </a:pPr>
            <a:r>
              <a:rPr lang="en-AU" altLang="en-US" dirty="0"/>
              <a:t>healthcare</a:t>
            </a:r>
          </a:p>
          <a:p>
            <a:pPr marL="450850" indent="-267970">
              <a:lnSpc>
                <a:spcPct val="100000"/>
              </a:lnSpc>
              <a:spcBef>
                <a:spcPts val="0"/>
              </a:spcBef>
              <a:spcAft>
                <a:spcPts val="600"/>
              </a:spcAft>
              <a:buFont typeface="Arial"/>
              <a:buChar char="•"/>
            </a:pPr>
            <a:r>
              <a:rPr lang="en-US" altLang="en-US" dirty="0"/>
              <a:t>education</a:t>
            </a:r>
          </a:p>
          <a:p>
            <a:pPr marL="450850" indent="-267970">
              <a:lnSpc>
                <a:spcPct val="100000"/>
              </a:lnSpc>
              <a:spcBef>
                <a:spcPts val="0"/>
              </a:spcBef>
              <a:spcAft>
                <a:spcPts val="600"/>
              </a:spcAft>
              <a:buFont typeface="Arial"/>
              <a:buChar char="•"/>
            </a:pPr>
            <a:r>
              <a:rPr lang="en-AU" altLang="en-US" dirty="0"/>
              <a:t>food</a:t>
            </a:r>
          </a:p>
          <a:p>
            <a:pPr marL="450850" indent="-267970">
              <a:lnSpc>
                <a:spcPct val="100000"/>
              </a:lnSpc>
              <a:spcBef>
                <a:spcPts val="0"/>
              </a:spcBef>
              <a:spcAft>
                <a:spcPts val="600"/>
              </a:spcAft>
              <a:buFont typeface="Arial"/>
              <a:buChar char="•"/>
            </a:pPr>
            <a:r>
              <a:rPr lang="en-AU" altLang="en-US" dirty="0"/>
              <a:t>income.</a:t>
            </a:r>
          </a:p>
          <a:p>
            <a:pPr>
              <a:lnSpc>
                <a:spcPct val="100000"/>
              </a:lnSpc>
              <a:spcBef>
                <a:spcPts val="0"/>
              </a:spcBef>
              <a:spcAft>
                <a:spcPts val="600"/>
              </a:spcAft>
            </a:pPr>
            <a:endParaRPr lang="en-AU" dirty="0"/>
          </a:p>
        </p:txBody>
      </p:sp>
      <p:sp>
        <p:nvSpPr>
          <p:cNvPr id="5" name="Title 4">
            <a:extLst>
              <a:ext uri="{FF2B5EF4-FFF2-40B4-BE49-F238E27FC236}">
                <a16:creationId xmlns:a16="http://schemas.microsoft.com/office/drawing/2014/main" id="{7A15C003-1424-418C-AC46-73233B3F0884}"/>
              </a:ext>
            </a:extLst>
          </p:cNvPr>
          <p:cNvSpPr>
            <a:spLocks noGrp="1"/>
          </p:cNvSpPr>
          <p:nvPr>
            <p:ph type="title"/>
          </p:nvPr>
        </p:nvSpPr>
        <p:spPr>
          <a:xfrm>
            <a:off x="325315" y="307975"/>
            <a:ext cx="5315321" cy="1003300"/>
          </a:xfrm>
        </p:spPr>
        <p:txBody>
          <a:bodyPr/>
          <a:lstStyle/>
          <a:p>
            <a:r>
              <a:rPr lang="en-AU" cap="none" dirty="0"/>
              <a:t>Community development</a:t>
            </a:r>
          </a:p>
        </p:txBody>
      </p:sp>
    </p:spTree>
    <p:extLst>
      <p:ext uri="{BB962C8B-B14F-4D97-AF65-F5344CB8AC3E}">
        <p14:creationId xmlns:p14="http://schemas.microsoft.com/office/powerpoint/2010/main" val="191438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739EB-9CBC-288D-EA95-84AE61B2DC91}"/>
              </a:ext>
            </a:extLst>
          </p:cNvPr>
          <p:cNvSpPr>
            <a:spLocks noGrp="1"/>
          </p:cNvSpPr>
          <p:nvPr>
            <p:ph type="title"/>
          </p:nvPr>
        </p:nvSpPr>
        <p:spPr>
          <a:xfrm>
            <a:off x="586743" y="266563"/>
            <a:ext cx="10296778" cy="562553"/>
          </a:xfrm>
        </p:spPr>
        <p:txBody>
          <a:bodyPr lIns="64292" tIns="32146" rIns="64292" bIns="32146" anchor="t"/>
          <a:lstStyle/>
          <a:p>
            <a:r>
              <a:rPr lang="en-US" sz="4000" dirty="0">
                <a:solidFill>
                  <a:srgbClr val="414042"/>
                </a:solidFill>
                <a:latin typeface="Arial"/>
                <a:cs typeface="Arial"/>
              </a:rPr>
              <a:t>Community Development - examples</a:t>
            </a:r>
            <a:endParaRPr lang="en-US" sz="4000" dirty="0">
              <a:solidFill>
                <a:srgbClr val="414042"/>
              </a:solidFill>
            </a:endParaRPr>
          </a:p>
        </p:txBody>
      </p:sp>
      <p:sp>
        <p:nvSpPr>
          <p:cNvPr id="5" name="Text Placeholder 11">
            <a:extLst>
              <a:ext uri="{FF2B5EF4-FFF2-40B4-BE49-F238E27FC236}">
                <a16:creationId xmlns:a16="http://schemas.microsoft.com/office/drawing/2014/main" id="{569C344A-43A7-CFCC-7870-55C3A64471BE}"/>
              </a:ext>
            </a:extLst>
          </p:cNvPr>
          <p:cNvSpPr txBox="1">
            <a:spLocks/>
          </p:cNvSpPr>
          <p:nvPr/>
        </p:nvSpPr>
        <p:spPr>
          <a:xfrm>
            <a:off x="4540213" y="3865671"/>
            <a:ext cx="3100984" cy="1392989"/>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1200"/>
              </a:spcAft>
            </a:pPr>
            <a:r>
              <a:rPr lang="en-AU" sz="2400" kern="0" dirty="0">
                <a:solidFill>
                  <a:srgbClr val="414042"/>
                </a:solidFill>
                <a:latin typeface="Arial" panose="020B0604020202020204" pitchFamily="34" charset="0"/>
                <a:ea typeface="Roboto" panose="02000000000000000000" pitchFamily="2" charset="0"/>
                <a:cs typeface="Arial" panose="020B0604020202020204" pitchFamily="34" charset="0"/>
              </a:rPr>
              <a:t>Helping farmers grow more food so they have enough to feed their family. </a:t>
            </a:r>
          </a:p>
        </p:txBody>
      </p:sp>
      <p:sp>
        <p:nvSpPr>
          <p:cNvPr id="6" name="Text Placeholder 12">
            <a:extLst>
              <a:ext uri="{FF2B5EF4-FFF2-40B4-BE49-F238E27FC236}">
                <a16:creationId xmlns:a16="http://schemas.microsoft.com/office/drawing/2014/main" id="{350ACA9C-E48F-123B-0E05-27CB19A3708D}"/>
              </a:ext>
            </a:extLst>
          </p:cNvPr>
          <p:cNvSpPr txBox="1">
            <a:spLocks/>
          </p:cNvSpPr>
          <p:nvPr/>
        </p:nvSpPr>
        <p:spPr>
          <a:xfrm>
            <a:off x="8389971" y="3865670"/>
            <a:ext cx="3211094" cy="1704236"/>
          </a:xfrm>
          <a:prstGeom prst="rect">
            <a:avLst/>
          </a:prstGeom>
        </p:spPr>
        <p:txBody>
          <a:bodyPr lIns="91440" tIns="45720" rIns="91440" bIns="45720" anchor="t"/>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1200"/>
              </a:spcAft>
            </a:pPr>
            <a:r>
              <a:rPr lang="en-AU" sz="2400" kern="0" dirty="0">
                <a:solidFill>
                  <a:srgbClr val="414042"/>
                </a:solidFill>
                <a:latin typeface="Arial"/>
                <a:ea typeface="Roboto"/>
                <a:cs typeface="Arial"/>
              </a:rPr>
              <a:t>Helping people learn skills so they can get a job. </a:t>
            </a:r>
            <a:endParaRPr lang="en-US" dirty="0"/>
          </a:p>
        </p:txBody>
      </p:sp>
      <p:sp>
        <p:nvSpPr>
          <p:cNvPr id="7" name="Text Placeholder 16">
            <a:extLst>
              <a:ext uri="{FF2B5EF4-FFF2-40B4-BE49-F238E27FC236}">
                <a16:creationId xmlns:a16="http://schemas.microsoft.com/office/drawing/2014/main" id="{B13D2175-C3C0-3BC3-BB09-49FA9373D5BF}"/>
              </a:ext>
            </a:extLst>
          </p:cNvPr>
          <p:cNvSpPr txBox="1">
            <a:spLocks/>
          </p:cNvSpPr>
          <p:nvPr/>
        </p:nvSpPr>
        <p:spPr>
          <a:xfrm>
            <a:off x="586743" y="3865671"/>
            <a:ext cx="3211093" cy="1392989"/>
          </a:xfrm>
          <a:prstGeom prst="rect">
            <a:avLst/>
          </a:prstGeom>
        </p:spPr>
        <p:txBody>
          <a:bodyPr lIns="64292" tIns="32146" rIns="64292" bIns="32146" anchor="t"/>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1200"/>
              </a:spcAft>
            </a:pPr>
            <a:r>
              <a:rPr lang="en-AU" sz="2400" kern="0" dirty="0">
                <a:solidFill>
                  <a:srgbClr val="414042"/>
                </a:solidFill>
                <a:latin typeface="Arial" panose="020B0604020202020204" pitchFamily="34" charset="0"/>
                <a:ea typeface="Roboto" panose="02000000000000000000" pitchFamily="2" charset="0"/>
                <a:cs typeface="Arial" panose="020B0604020202020204" pitchFamily="34" charset="0"/>
              </a:rPr>
              <a:t>Installing rainwater tanks in Samoa so families have clean water.</a:t>
            </a:r>
          </a:p>
        </p:txBody>
      </p:sp>
      <p:pic>
        <p:nvPicPr>
          <p:cNvPr id="2" name="Picture 1" descr="A young woman in a work helmet cutting a piece of timber in a workshop ">
            <a:extLst>
              <a:ext uri="{FF2B5EF4-FFF2-40B4-BE49-F238E27FC236}">
                <a16:creationId xmlns:a16="http://schemas.microsoft.com/office/drawing/2014/main" id="{C1207899-7B30-8086-7F03-5E031A1D56A5}"/>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8389970" y="1381238"/>
            <a:ext cx="3214800" cy="2142000"/>
          </a:xfrm>
          <a:prstGeom prst="rect">
            <a:avLst/>
          </a:prstGeom>
        </p:spPr>
      </p:pic>
      <p:pic>
        <p:nvPicPr>
          <p:cNvPr id="10" name="Picture 9" descr="Two women stand smiling in front of a water tank bearing the Caritas Samoa logo.">
            <a:extLst>
              <a:ext uri="{FF2B5EF4-FFF2-40B4-BE49-F238E27FC236}">
                <a16:creationId xmlns:a16="http://schemas.microsoft.com/office/drawing/2014/main" id="{FE9A5E52-8D26-3EF3-4E62-BEFF8777D71F}"/>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76640" y="1381122"/>
            <a:ext cx="3214800" cy="2142000"/>
          </a:xfrm>
          <a:prstGeom prst="rect">
            <a:avLst/>
          </a:prstGeom>
        </p:spPr>
      </p:pic>
      <p:pic>
        <p:nvPicPr>
          <p:cNvPr id="11" name="Picture 10" descr="A man crouches down, checking the ground conditions on a farm.  ">
            <a:extLst>
              <a:ext uri="{FF2B5EF4-FFF2-40B4-BE49-F238E27FC236}">
                <a16:creationId xmlns:a16="http://schemas.microsoft.com/office/drawing/2014/main" id="{46504AC7-D0E2-08BE-EE29-B5609A77DDAD}"/>
              </a:ext>
            </a:extLst>
          </p:cNvPr>
          <p:cNvPicPr>
            <a:picLocks/>
          </p:cNvPicPr>
          <p:nvPr/>
        </p:nvPicPr>
        <p:blipFill>
          <a:blip r:embed="rId5" cstate="print">
            <a:extLst>
              <a:ext uri="{28A0092B-C50C-407E-A947-70E740481C1C}">
                <a14:useLocalDpi xmlns:a14="http://schemas.microsoft.com/office/drawing/2010/main"/>
              </a:ext>
            </a:extLst>
          </a:blip>
          <a:srcRect/>
          <a:stretch/>
        </p:blipFill>
        <p:spPr>
          <a:xfrm>
            <a:off x="4484205" y="1381122"/>
            <a:ext cx="3213000" cy="2142000"/>
          </a:xfrm>
          <a:prstGeom prst="rect">
            <a:avLst/>
          </a:prstGeom>
        </p:spPr>
      </p:pic>
    </p:spTree>
    <p:extLst>
      <p:ext uri="{BB962C8B-B14F-4D97-AF65-F5344CB8AC3E}">
        <p14:creationId xmlns:p14="http://schemas.microsoft.com/office/powerpoint/2010/main" val="25677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From the back of a seated crowd, young men and women perform at the front with instruments and a microphone. ">
            <a:extLst>
              <a:ext uri="{FF2B5EF4-FFF2-40B4-BE49-F238E27FC236}">
                <a16:creationId xmlns:a16="http://schemas.microsoft.com/office/drawing/2014/main" id="{392452EA-8C92-460D-8A6B-A05755909021}"/>
              </a:ext>
            </a:extLst>
          </p:cNvPr>
          <p:cNvSpPr>
            <a:spLocks noGrp="1"/>
          </p:cNvSpPr>
          <p:nvPr>
            <p:ph type="body" sz="quarter" idx="11"/>
          </p:nvPr>
        </p:nvSpPr>
        <p:spPr/>
        <p:txBody>
          <a:bodyPr lIns="91440" tIns="45720" rIns="91440" bIns="45720" anchor="t">
            <a:noAutofit/>
          </a:bodyPr>
          <a:lstStyle/>
          <a:p>
            <a:r>
              <a:rPr lang="en-AU" dirty="0"/>
              <a:t>A community group in Bangladesh doing climate change activism through songs. Photo: Caritas Australia. </a:t>
            </a:r>
          </a:p>
        </p:txBody>
      </p:sp>
      <p:sp>
        <p:nvSpPr>
          <p:cNvPr id="4" name="Text Placeholder 3">
            <a:extLst>
              <a:ext uri="{FF2B5EF4-FFF2-40B4-BE49-F238E27FC236}">
                <a16:creationId xmlns:a16="http://schemas.microsoft.com/office/drawing/2014/main" id="{917F8911-53DA-4481-BAA0-73A865C1E8C1}"/>
              </a:ext>
            </a:extLst>
          </p:cNvPr>
          <p:cNvSpPr>
            <a:spLocks noGrp="1"/>
          </p:cNvSpPr>
          <p:nvPr>
            <p:ph type="body" sz="quarter" idx="13"/>
          </p:nvPr>
        </p:nvSpPr>
        <p:spPr>
          <a:xfrm>
            <a:off x="335360" y="1485903"/>
            <a:ext cx="5328592" cy="4239300"/>
          </a:xfrm>
        </p:spPr>
        <p:txBody>
          <a:bodyPr/>
          <a:lstStyle/>
          <a:p>
            <a:pPr>
              <a:lnSpc>
                <a:spcPct val="110000"/>
              </a:lnSpc>
              <a:spcBef>
                <a:spcPts val="0"/>
              </a:spcBef>
              <a:spcAft>
                <a:spcPts val="1800"/>
              </a:spcAft>
            </a:pPr>
            <a:r>
              <a:rPr lang="en-AU" dirty="0"/>
              <a:t>We speak up when something is not right. </a:t>
            </a:r>
          </a:p>
          <a:p>
            <a:pPr>
              <a:lnSpc>
                <a:spcPct val="110000"/>
              </a:lnSpc>
              <a:spcAft>
                <a:spcPts val="1800"/>
              </a:spcAft>
            </a:pPr>
            <a:r>
              <a:rPr lang="en-AU" dirty="0"/>
              <a:t>We listen to the needs of others and help other people listen too. </a:t>
            </a:r>
          </a:p>
          <a:p>
            <a:pPr>
              <a:lnSpc>
                <a:spcPct val="110000"/>
              </a:lnSpc>
              <a:spcBef>
                <a:spcPts val="0"/>
              </a:spcBef>
              <a:spcAft>
                <a:spcPts val="1800"/>
              </a:spcAft>
            </a:pPr>
            <a:endParaRPr lang="en-AU" dirty="0"/>
          </a:p>
        </p:txBody>
      </p:sp>
      <p:sp>
        <p:nvSpPr>
          <p:cNvPr id="5" name="Title 4">
            <a:extLst>
              <a:ext uri="{FF2B5EF4-FFF2-40B4-BE49-F238E27FC236}">
                <a16:creationId xmlns:a16="http://schemas.microsoft.com/office/drawing/2014/main" id="{653B7A39-6023-468A-A10E-66D4126EA59A}"/>
              </a:ext>
            </a:extLst>
          </p:cNvPr>
          <p:cNvSpPr>
            <a:spLocks noGrp="1"/>
          </p:cNvSpPr>
          <p:nvPr>
            <p:ph type="title"/>
          </p:nvPr>
        </p:nvSpPr>
        <p:spPr/>
        <p:txBody>
          <a:bodyPr/>
          <a:lstStyle/>
          <a:p>
            <a:r>
              <a:rPr lang="en-AU" dirty="0"/>
              <a:t>Advocacy</a:t>
            </a:r>
          </a:p>
        </p:txBody>
      </p:sp>
      <p:pic>
        <p:nvPicPr>
          <p:cNvPr id="11" name="Picture Placeholder 10" descr="From the back of a seated crowd, young men and women perform at the front with instruments and a microphone. ">
            <a:extLst>
              <a:ext uri="{FF2B5EF4-FFF2-40B4-BE49-F238E27FC236}">
                <a16:creationId xmlns:a16="http://schemas.microsoft.com/office/drawing/2014/main" id="{EDDB1E04-E16B-4978-AAAF-658D5797BB60}"/>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074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school students sit around a large map of the world, with the words 'Solidarity', 'Dignity' and 'Common Good' sitting on top of it.">
            <a:extLst>
              <a:ext uri="{FF2B5EF4-FFF2-40B4-BE49-F238E27FC236}">
                <a16:creationId xmlns:a16="http://schemas.microsoft.com/office/drawing/2014/main" id="{9FE7DE95-032F-467A-A122-A683F0C372C1}"/>
              </a:ext>
            </a:extLst>
          </p:cNvPr>
          <p:cNvPicPr>
            <a:picLocks noGrp="1" noChangeAspect="1"/>
          </p:cNvPicPr>
          <p:nvPr>
            <p:ph type="pic" sz="quarter" idx="12"/>
          </p:nvPr>
        </p:nvPicPr>
        <p:blipFill>
          <a:blip r:embed="rId2"/>
          <a:srcRect/>
          <a:stretch/>
        </p:blipFill>
        <p:spPr>
          <a:xfrm>
            <a:off x="6915150" y="692696"/>
            <a:ext cx="4959785" cy="4889086"/>
          </a:xfrm>
        </p:spPr>
      </p:pic>
      <p:sp>
        <p:nvSpPr>
          <p:cNvPr id="3" name="Text Placeholder 2">
            <a:extLst>
              <a:ext uri="{FF2B5EF4-FFF2-40B4-BE49-F238E27FC236}">
                <a16:creationId xmlns:a16="http://schemas.microsoft.com/office/drawing/2014/main" id="{065AEAAD-617C-4980-8CB4-ADC3D284F08F}"/>
              </a:ext>
            </a:extLst>
          </p:cNvPr>
          <p:cNvSpPr>
            <a:spLocks noGrp="1"/>
          </p:cNvSpPr>
          <p:nvPr>
            <p:ph type="body" sz="quarter" idx="11"/>
          </p:nvPr>
        </p:nvSpPr>
        <p:spPr>
          <a:xfrm>
            <a:off x="6915150" y="5600159"/>
            <a:ext cx="4959785" cy="482142"/>
          </a:xfrm>
        </p:spPr>
        <p:txBody>
          <a:bodyPr lIns="91440" tIns="45720" rIns="91440" bIns="45720" anchor="t">
            <a:noAutofit/>
          </a:bodyPr>
          <a:lstStyle/>
          <a:p>
            <a:r>
              <a:rPr lang="en-AU" dirty="0"/>
              <a:t>Students learn about the work of Caritas Australia and Catholic Social Teachings as part of a Just Leadership Day. Photo: Kerry Stone/ </a:t>
            </a:r>
            <a:r>
              <a:rPr lang="en-AU"/>
              <a:t>Caritas Australia.</a:t>
            </a:r>
            <a:endParaRPr lang="en-AU" dirty="0"/>
          </a:p>
        </p:txBody>
      </p:sp>
      <p:sp>
        <p:nvSpPr>
          <p:cNvPr id="4" name="Text Placeholder 3">
            <a:extLst>
              <a:ext uri="{FF2B5EF4-FFF2-40B4-BE49-F238E27FC236}">
                <a16:creationId xmlns:a16="http://schemas.microsoft.com/office/drawing/2014/main" id="{41CB0468-78D5-4165-98C6-FD2A949EDA33}"/>
              </a:ext>
            </a:extLst>
          </p:cNvPr>
          <p:cNvSpPr>
            <a:spLocks noGrp="1"/>
          </p:cNvSpPr>
          <p:nvPr>
            <p:ph type="body" sz="quarter" idx="13"/>
          </p:nvPr>
        </p:nvSpPr>
        <p:spPr>
          <a:xfrm>
            <a:off x="335360" y="1485903"/>
            <a:ext cx="5338638" cy="4239300"/>
          </a:xfrm>
        </p:spPr>
        <p:txBody>
          <a:bodyPr/>
          <a:lstStyle/>
          <a:p>
            <a:pPr>
              <a:lnSpc>
                <a:spcPct val="110000"/>
              </a:lnSpc>
              <a:spcAft>
                <a:spcPts val="1800"/>
              </a:spcAft>
            </a:pPr>
            <a:r>
              <a:rPr lang="en-US" dirty="0"/>
              <a:t>We teach people about the things that make life unfair for other people.</a:t>
            </a:r>
            <a:r>
              <a:rPr lang="en-AU" dirty="0"/>
              <a:t> </a:t>
            </a:r>
          </a:p>
          <a:p>
            <a:pPr>
              <a:lnSpc>
                <a:spcPct val="110000"/>
              </a:lnSpc>
              <a:spcAft>
                <a:spcPts val="1800"/>
              </a:spcAft>
            </a:pPr>
            <a:r>
              <a:rPr lang="en-US" dirty="0"/>
              <a:t>You might learn about how to be a good global neighbour or how to care for the Earth. </a:t>
            </a:r>
          </a:p>
          <a:p>
            <a:pPr>
              <a:lnSpc>
                <a:spcPct val="110000"/>
              </a:lnSpc>
              <a:spcAft>
                <a:spcPts val="1800"/>
              </a:spcAft>
            </a:pPr>
            <a:endParaRPr lang="en-AU" dirty="0"/>
          </a:p>
        </p:txBody>
      </p:sp>
      <p:sp>
        <p:nvSpPr>
          <p:cNvPr id="5" name="Title 4">
            <a:extLst>
              <a:ext uri="{FF2B5EF4-FFF2-40B4-BE49-F238E27FC236}">
                <a16:creationId xmlns:a16="http://schemas.microsoft.com/office/drawing/2014/main" id="{4BFFCFF5-782D-496A-BC4D-69F50306C5A7}"/>
              </a:ext>
            </a:extLst>
          </p:cNvPr>
          <p:cNvSpPr>
            <a:spLocks noGrp="1"/>
          </p:cNvSpPr>
          <p:nvPr>
            <p:ph type="title"/>
          </p:nvPr>
        </p:nvSpPr>
        <p:spPr/>
        <p:txBody>
          <a:bodyPr/>
          <a:lstStyle/>
          <a:p>
            <a:r>
              <a:rPr lang="en-AU" dirty="0"/>
              <a:t>Raising awareness</a:t>
            </a:r>
          </a:p>
        </p:txBody>
      </p:sp>
    </p:spTree>
    <p:extLst>
      <p:ext uri="{BB962C8B-B14F-4D97-AF65-F5344CB8AC3E}">
        <p14:creationId xmlns:p14="http://schemas.microsoft.com/office/powerpoint/2010/main" val="201942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school students stand with a Catholic bishop, one holding a Project Compassion fundraising box.">
            <a:extLst>
              <a:ext uri="{FF2B5EF4-FFF2-40B4-BE49-F238E27FC236}">
                <a16:creationId xmlns:a16="http://schemas.microsoft.com/office/drawing/2014/main" id="{ABF2D9B4-3BED-4A11-B9D7-75E22A534736}"/>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b="-350"/>
          <a:stretch>
            <a:fillRect/>
          </a:stretch>
        </p:blipFill>
        <p:spPr>
          <a:xfrm rot="5400000">
            <a:off x="6915150" y="692696"/>
            <a:ext cx="4959785" cy="4889086"/>
          </a:xfrm>
        </p:spPr>
      </p:pic>
      <p:sp>
        <p:nvSpPr>
          <p:cNvPr id="3" name="Text Placeholder 2">
            <a:extLst>
              <a:ext uri="{FF2B5EF4-FFF2-40B4-BE49-F238E27FC236}">
                <a16:creationId xmlns:a16="http://schemas.microsoft.com/office/drawing/2014/main" id="{8F8C969A-C5D0-4182-AB06-7CF576365068}"/>
              </a:ext>
            </a:extLst>
          </p:cNvPr>
          <p:cNvSpPr>
            <a:spLocks noGrp="1"/>
          </p:cNvSpPr>
          <p:nvPr>
            <p:ph type="body" sz="quarter" idx="11"/>
          </p:nvPr>
        </p:nvSpPr>
        <p:spPr>
          <a:xfrm>
            <a:off x="6915150" y="5600158"/>
            <a:ext cx="4959785" cy="778607"/>
          </a:xfrm>
        </p:spPr>
        <p:txBody>
          <a:bodyPr/>
          <a:lstStyle/>
          <a:p>
            <a:r>
              <a:rPr lang="en-AU" dirty="0"/>
              <a:t>Students from Good Samaritan Catholic Primary School stand with Bishop Brian </a:t>
            </a:r>
            <a:r>
              <a:rPr lang="en-AU" dirty="0" err="1"/>
              <a:t>Mascord</a:t>
            </a:r>
            <a:r>
              <a:rPr lang="en-AU" dirty="0"/>
              <a:t> at the Wollongong Diocese launch for Project Compassion 2025. Photo: </a:t>
            </a:r>
            <a:r>
              <a:rPr lang="en-AU"/>
              <a:t>Kerrie Hennessy/ </a:t>
            </a:r>
            <a:r>
              <a:rPr lang="en-AU" dirty="0"/>
              <a:t>Caritas Australia.</a:t>
            </a:r>
          </a:p>
        </p:txBody>
      </p:sp>
      <p:sp>
        <p:nvSpPr>
          <p:cNvPr id="4" name="Text Placeholder 3">
            <a:extLst>
              <a:ext uri="{FF2B5EF4-FFF2-40B4-BE49-F238E27FC236}">
                <a16:creationId xmlns:a16="http://schemas.microsoft.com/office/drawing/2014/main" id="{FE408825-D8CC-4B32-BE11-366B4323D517}"/>
              </a:ext>
            </a:extLst>
          </p:cNvPr>
          <p:cNvSpPr>
            <a:spLocks noGrp="1"/>
          </p:cNvSpPr>
          <p:nvPr>
            <p:ph type="body" sz="quarter" idx="13"/>
          </p:nvPr>
        </p:nvSpPr>
        <p:spPr>
          <a:xfrm>
            <a:off x="335360" y="1485903"/>
            <a:ext cx="5393928" cy="4239300"/>
          </a:xfrm>
        </p:spPr>
        <p:txBody>
          <a:bodyPr/>
          <a:lstStyle/>
          <a:p>
            <a:pPr>
              <a:spcBef>
                <a:spcPts val="0"/>
              </a:spcBef>
              <a:spcAft>
                <a:spcPts val="1800"/>
              </a:spcAft>
            </a:pPr>
            <a:r>
              <a:rPr lang="en-US" dirty="0"/>
              <a:t>We raise money so we can continue our great work. </a:t>
            </a:r>
          </a:p>
          <a:p>
            <a:pPr>
              <a:spcBef>
                <a:spcPts val="0"/>
              </a:spcBef>
              <a:spcAft>
                <a:spcPts val="1800"/>
              </a:spcAft>
            </a:pPr>
            <a:r>
              <a:rPr lang="en-US" dirty="0"/>
              <a:t>When you raise money at your school the money is used to help communities in Australia and around the world have a brighter future. </a:t>
            </a:r>
            <a:endParaRPr lang="en-AU" dirty="0"/>
          </a:p>
        </p:txBody>
      </p:sp>
      <p:sp>
        <p:nvSpPr>
          <p:cNvPr id="5" name="Title 4">
            <a:extLst>
              <a:ext uri="{FF2B5EF4-FFF2-40B4-BE49-F238E27FC236}">
                <a16:creationId xmlns:a16="http://schemas.microsoft.com/office/drawing/2014/main" id="{9ACD26D6-A19B-4E83-A267-96EB7A44F2E2}"/>
              </a:ext>
            </a:extLst>
          </p:cNvPr>
          <p:cNvSpPr>
            <a:spLocks noGrp="1"/>
          </p:cNvSpPr>
          <p:nvPr>
            <p:ph type="title"/>
          </p:nvPr>
        </p:nvSpPr>
        <p:spPr/>
        <p:txBody>
          <a:bodyPr/>
          <a:lstStyle/>
          <a:p>
            <a:r>
              <a:rPr lang="en-AU" dirty="0"/>
              <a:t>Fundraising</a:t>
            </a:r>
          </a:p>
        </p:txBody>
      </p:sp>
    </p:spTree>
    <p:extLst>
      <p:ext uri="{BB962C8B-B14F-4D97-AF65-F5344CB8AC3E}">
        <p14:creationId xmlns:p14="http://schemas.microsoft.com/office/powerpoint/2010/main" val="252698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54225A14-2189-BE43-8CDF-ABB4D8DA4291}"/>
              </a:ext>
            </a:extLst>
          </p:cNvPr>
          <p:cNvSpPr/>
          <p:nvPr/>
        </p:nvSpPr>
        <p:spPr>
          <a:xfrm>
            <a:off x="4009875" y="2250317"/>
            <a:ext cx="318334" cy="317887"/>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3" name="TextBox 2">
            <a:extLst>
              <a:ext uri="{FF2B5EF4-FFF2-40B4-BE49-F238E27FC236}">
                <a16:creationId xmlns:a16="http://schemas.microsoft.com/office/drawing/2014/main" id="{06853FAC-1A7A-144F-80C5-9E8EBEC7765D}"/>
              </a:ext>
            </a:extLst>
          </p:cNvPr>
          <p:cNvSpPr txBox="1"/>
          <p:nvPr/>
        </p:nvSpPr>
        <p:spPr>
          <a:xfrm>
            <a:off x="4261871" y="2532025"/>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END POVERTY</a:t>
            </a:r>
          </a:p>
        </p:txBody>
      </p:sp>
      <p:sp>
        <p:nvSpPr>
          <p:cNvPr id="4" name="TextBox 3">
            <a:extLst>
              <a:ext uri="{FF2B5EF4-FFF2-40B4-BE49-F238E27FC236}">
                <a16:creationId xmlns:a16="http://schemas.microsoft.com/office/drawing/2014/main" id="{72AAA477-E0A3-6349-B1D2-7FD3B5B4FEB8}"/>
              </a:ext>
            </a:extLst>
          </p:cNvPr>
          <p:cNvSpPr txBox="1"/>
          <p:nvPr/>
        </p:nvSpPr>
        <p:spPr>
          <a:xfrm>
            <a:off x="4261871" y="2964980"/>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PROMOTE JUSTICE</a:t>
            </a:r>
          </a:p>
        </p:txBody>
      </p:sp>
      <p:sp>
        <p:nvSpPr>
          <p:cNvPr id="5" name="TextBox 4">
            <a:extLst>
              <a:ext uri="{FF2B5EF4-FFF2-40B4-BE49-F238E27FC236}">
                <a16:creationId xmlns:a16="http://schemas.microsoft.com/office/drawing/2014/main" id="{11905CF5-E3E7-FB41-B310-C7B1736652E3}"/>
              </a:ext>
            </a:extLst>
          </p:cNvPr>
          <p:cNvSpPr txBox="1"/>
          <p:nvPr/>
        </p:nvSpPr>
        <p:spPr>
          <a:xfrm>
            <a:off x="4261870" y="3438455"/>
            <a:ext cx="3807737"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UPHOLD DIGNITY</a:t>
            </a:r>
          </a:p>
        </p:txBody>
      </p:sp>
      <p:sp>
        <p:nvSpPr>
          <p:cNvPr id="6" name="bg object 21">
            <a:extLst>
              <a:ext uri="{FF2B5EF4-FFF2-40B4-BE49-F238E27FC236}">
                <a16:creationId xmlns:a16="http://schemas.microsoft.com/office/drawing/2014/main" id="{EF368D67-7A8A-EA46-87C8-E05EB9F50B0E}"/>
              </a:ext>
            </a:extLst>
          </p:cNvPr>
          <p:cNvSpPr>
            <a:spLocks noChangeAspect="1"/>
          </p:cNvSpPr>
          <p:nvPr/>
        </p:nvSpPr>
        <p:spPr>
          <a:xfrm>
            <a:off x="7971178" y="3692770"/>
            <a:ext cx="213881" cy="213591"/>
          </a:xfrm>
          <a:prstGeom prst="rect">
            <a:avLst/>
          </a:prstGeom>
          <a:blipFill>
            <a:blip r:embed="rId2" cstate="print"/>
            <a:stretch>
              <a:fillRect/>
            </a:stretch>
          </a:blipFill>
        </p:spPr>
        <p:txBody>
          <a:bodyPr wrap="square" lIns="0" tIns="0" rIns="0" bIns="0" rtlCol="0"/>
          <a:lstStyle/>
          <a:p>
            <a:endParaRPr sz="1266" dirty="0">
              <a:latin typeface="Arial" panose="020B0604020202020204" pitchFamily="34" charset="0"/>
            </a:endParaRPr>
          </a:p>
        </p:txBody>
      </p:sp>
    </p:spTree>
    <p:extLst>
      <p:ext uri="{BB962C8B-B14F-4D97-AF65-F5344CB8AC3E}">
        <p14:creationId xmlns:p14="http://schemas.microsoft.com/office/powerpoint/2010/main" val="16346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type="body" sz="half" idx="2"/>
          </p:nvPr>
        </p:nvSpPr>
        <p:spPr/>
        <p:txBody>
          <a:bodyPr lIns="91437" tIns="45719" rIns="91437" bIns="45719" anchor="t"/>
          <a:lstStyle/>
          <a:p>
            <a:pPr>
              <a:lnSpc>
                <a:spcPct val="100000"/>
              </a:lnSpc>
            </a:pPr>
            <a:r>
              <a:rPr lang="en-US" sz="2800" dirty="0">
                <a:solidFill>
                  <a:schemeClr val="tx1"/>
                </a:solidFill>
              </a:rPr>
              <a:t>Learning about challenges to the health, wellbeing and safety of others and our Earth can be hard. If you feel worried or upset about anything you learn about through this resource, make sure you talk to your teacher or trusted adult. They can share your concerns via our </a:t>
            </a:r>
            <a:r>
              <a:rPr lang="en-US" sz="2800" dirty="0">
                <a:solidFill>
                  <a:srgbClr val="0563C1"/>
                </a:solidFill>
                <a:cs typeface="Segoe UI"/>
                <a:hlinkClick r:id="rId2"/>
              </a:rPr>
              <a:t>website</a:t>
            </a:r>
            <a:r>
              <a:rPr lang="en-US" sz="2800" dirty="0">
                <a:solidFill>
                  <a:schemeClr val="tx1"/>
                </a:solidFill>
                <a:cs typeface="Segoe UI"/>
              </a:rPr>
              <a:t>. You can also find out more about speaking up on our </a:t>
            </a:r>
            <a:r>
              <a:rPr lang="en-US" sz="2800" dirty="0">
                <a:solidFill>
                  <a:schemeClr val="tx1"/>
                </a:solidFill>
                <a:cs typeface="Segoe UI"/>
                <a:hlinkClick r:id="rId3"/>
              </a:rPr>
              <a:t>page for young people</a:t>
            </a:r>
            <a:r>
              <a:rPr lang="en-US" sz="2800" dirty="0">
                <a:solidFill>
                  <a:schemeClr val="tx1"/>
                </a:solidFill>
                <a:cs typeface="Segoe UI"/>
              </a:rPr>
              <a:t>.</a:t>
            </a:r>
            <a:endParaRPr lang="en-US" sz="2800" dirty="0">
              <a:solidFill>
                <a:schemeClr val="tx1"/>
              </a:solidFill>
            </a:endParaRPr>
          </a:p>
          <a:p>
            <a:pPr marL="984199">
              <a:spcAft>
                <a:spcPts val="600"/>
              </a:spcAft>
            </a:pPr>
            <a:endParaRPr lang="en-US" sz="2800" dirty="0"/>
          </a:p>
          <a:p>
            <a:pPr marL="1073095"/>
            <a:r>
              <a:rPr lang="en-US" sz="2800" dirty="0">
                <a:solidFill>
                  <a:schemeClr val="tx1"/>
                </a:solidFill>
              </a:rPr>
              <a:t>Do you have an idea for how Caritas Australia can improve our school resources? We would love to hear it! Please email </a:t>
            </a:r>
            <a:r>
              <a:rPr lang="en-US" sz="2800" dirty="0">
                <a:hlinkClick r:id="rId4"/>
              </a:rPr>
              <a:t>education@caritas.org.au</a:t>
            </a:r>
            <a:r>
              <a:rPr lang="en-US" sz="2800" dirty="0"/>
              <a:t> </a:t>
            </a:r>
            <a:endParaRPr lang="en-US" sz="2800"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sz="3600" dirty="0">
                <a:solidFill>
                  <a:srgbClr val="2E294E"/>
                </a:solidFill>
              </a:rPr>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547" y="4220040"/>
            <a:ext cx="1037966" cy="1037966"/>
          </a:xfrm>
          <a:prstGeom prst="rect">
            <a:avLst/>
          </a:prstGeom>
        </p:spPr>
      </p:pic>
    </p:spTree>
    <p:extLst>
      <p:ext uri="{BB962C8B-B14F-4D97-AF65-F5344CB8AC3E}">
        <p14:creationId xmlns:p14="http://schemas.microsoft.com/office/powerpoint/2010/main" val="348630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4294967295"/>
          </p:nvPr>
        </p:nvSpPr>
        <p:spPr>
          <a:xfrm>
            <a:off x="588074" y="917836"/>
            <a:ext cx="11012201" cy="4540608"/>
          </a:xfrm>
          <a:prstGeom prst="rect">
            <a:avLst/>
          </a:prstGeom>
        </p:spPr>
        <p:txBody>
          <a:bodyPr lIns="91437" tIns="45719" rIns="91437" bIns="45719" anchor="ctr"/>
          <a:lstStyle/>
          <a:p>
            <a:pPr marL="0" indent="0" algn="ctr">
              <a:buNone/>
              <a:tabLst>
                <a:tab pos="3227223" algn="l"/>
              </a:tabLst>
            </a:pPr>
            <a:r>
              <a:rPr lang="en-AU" sz="2800" b="1" dirty="0">
                <a:solidFill>
                  <a:srgbClr val="0C244C"/>
                </a:solidFill>
                <a:latin typeface="Arial"/>
                <a:ea typeface="Roboto Light"/>
                <a:cs typeface="Arial"/>
              </a:rPr>
              <a:t>First Nations people are advised that this resource and external links may contain images, voices and names of people who have died. </a:t>
            </a:r>
            <a:r>
              <a:rPr lang="en-US" sz="2800" dirty="0">
                <a:solidFill>
                  <a:srgbClr val="0C244C"/>
                </a:solidFill>
                <a:latin typeface="Arial"/>
                <a:ea typeface="Roboto Light"/>
                <a:cs typeface="Arial"/>
              </a:rPr>
              <a:t> </a:t>
            </a:r>
            <a:endParaRPr lang="en-AU" sz="2800" dirty="0">
              <a:solidFill>
                <a:srgbClr val="0C244C"/>
              </a:solidFill>
              <a:latin typeface="Arial" panose="020B0604020202020204" pitchFamily="34" charset="0"/>
            </a:endParaRPr>
          </a:p>
        </p:txBody>
      </p:sp>
    </p:spTree>
    <p:extLst>
      <p:ext uri="{BB962C8B-B14F-4D97-AF65-F5344CB8AC3E}">
        <p14:creationId xmlns:p14="http://schemas.microsoft.com/office/powerpoint/2010/main" val="41595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F6E53-4197-0B44-8756-2C86285C1D5C}"/>
              </a:ext>
            </a:extLst>
          </p:cNvPr>
          <p:cNvSpPr>
            <a:spLocks noGrp="1"/>
          </p:cNvSpPr>
          <p:nvPr>
            <p:ph type="ctrTitle"/>
          </p:nvPr>
        </p:nvSpPr>
        <p:spPr>
          <a:xfrm>
            <a:off x="408870" y="208973"/>
            <a:ext cx="11526455" cy="1440160"/>
          </a:xfrm>
        </p:spPr>
        <p:txBody>
          <a:bodyPr/>
          <a:lstStyle/>
          <a:p>
            <a:pPr>
              <a:lnSpc>
                <a:spcPct val="100000"/>
              </a:lnSpc>
            </a:pPr>
            <a:r>
              <a:rPr lang="en-AU" sz="4400" cap="none" dirty="0">
                <a:solidFill>
                  <a:srgbClr val="FFF0EB"/>
                </a:solidFill>
                <a:cs typeface="Arial" pitchFamily="34" charset="0"/>
              </a:rPr>
              <a:t>An introduction to Caritas Australia</a:t>
            </a:r>
            <a:endParaRPr lang="en-US" sz="3600" cap="none" dirty="0">
              <a:solidFill>
                <a:srgbClr val="FFF0EB"/>
              </a:solidFill>
            </a:endParaRPr>
          </a:p>
        </p:txBody>
      </p:sp>
      <p:sp>
        <p:nvSpPr>
          <p:cNvPr id="4" name="TextBox 3"/>
          <p:cNvSpPr txBox="1"/>
          <p:nvPr/>
        </p:nvSpPr>
        <p:spPr>
          <a:xfrm>
            <a:off x="71350" y="1141514"/>
            <a:ext cx="184666"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456F6DF7-E920-45AE-A5FD-711580C5ADA8}"/>
              </a:ext>
            </a:extLst>
          </p:cNvPr>
          <p:cNvSpPr/>
          <p:nvPr/>
        </p:nvSpPr>
        <p:spPr>
          <a:xfrm>
            <a:off x="360745" y="1526763"/>
            <a:ext cx="5099473" cy="400110"/>
          </a:xfrm>
          <a:prstGeom prst="rect">
            <a:avLst/>
          </a:prstGeom>
        </p:spPr>
        <p:txBody>
          <a:bodyPr wrap="none">
            <a:spAutoFit/>
          </a:bodyPr>
          <a:lstStyle/>
          <a:p>
            <a:r>
              <a:rPr lang="en-AU" sz="2000" dirty="0">
                <a:solidFill>
                  <a:srgbClr val="FFF0EB"/>
                </a:solidFill>
                <a:cs typeface="Arial" pitchFamily="34" charset="0"/>
              </a:rPr>
              <a:t> Primary School Resource – Lower Primary</a:t>
            </a:r>
            <a:endParaRPr lang="en-AU" sz="2000" dirty="0">
              <a:solidFill>
                <a:srgbClr val="FFF0EB"/>
              </a:solidFill>
            </a:endParaRPr>
          </a:p>
        </p:txBody>
      </p:sp>
      <p:pic>
        <p:nvPicPr>
          <p:cNvPr id="35" name="Picture Placeholder 34" descr="A group of school students in uniforms hold water jugs and buckets beside a school building. ">
            <a:extLst>
              <a:ext uri="{FF2B5EF4-FFF2-40B4-BE49-F238E27FC236}">
                <a16:creationId xmlns:a16="http://schemas.microsoft.com/office/drawing/2014/main" id="{C6028711-42EB-4109-8897-70477B6D408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a:fillRect/>
          </a:stretch>
        </p:blipFill>
        <p:spPr>
          <a:xfrm>
            <a:off x="0" y="2204613"/>
            <a:ext cx="12192000" cy="4653385"/>
          </a:xfrm>
        </p:spPr>
      </p:pic>
    </p:spTree>
    <p:extLst>
      <p:ext uri="{BB962C8B-B14F-4D97-AF65-F5344CB8AC3E}">
        <p14:creationId xmlns:p14="http://schemas.microsoft.com/office/powerpoint/2010/main" val="1039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85F65E3-C186-4070-8956-C5E91DD7D2C1}"/>
              </a:ext>
            </a:extLst>
          </p:cNvPr>
          <p:cNvSpPr>
            <a:spLocks noGrp="1"/>
          </p:cNvSpPr>
          <p:nvPr>
            <p:ph type="body" sz="quarter" idx="11"/>
          </p:nvPr>
        </p:nvSpPr>
        <p:spPr/>
        <p:txBody>
          <a:bodyPr/>
          <a:lstStyle/>
          <a:p>
            <a:pPr>
              <a:lnSpc>
                <a:spcPct val="110000"/>
              </a:lnSpc>
            </a:pPr>
            <a:r>
              <a:rPr lang="en-AU" sz="1000" dirty="0" err="1"/>
              <a:t>Pronali</a:t>
            </a:r>
            <a:r>
              <a:rPr lang="en-AU" sz="1000" dirty="0"/>
              <a:t> is a trained rural midwife helping mothers in Bangladesh. Photo: Sumon </a:t>
            </a:r>
            <a:r>
              <a:rPr lang="en-AU" sz="1000" dirty="0" err="1"/>
              <a:t>Corraya</a:t>
            </a:r>
            <a:r>
              <a:rPr lang="en-AU" sz="1000" dirty="0"/>
              <a:t>/ Caritas Bangladesh.</a:t>
            </a:r>
          </a:p>
        </p:txBody>
      </p:sp>
      <p:sp>
        <p:nvSpPr>
          <p:cNvPr id="15" name="Text Placeholder 14"/>
          <p:cNvSpPr>
            <a:spLocks noGrp="1"/>
          </p:cNvSpPr>
          <p:nvPr>
            <p:ph type="body" sz="quarter" idx="13"/>
          </p:nvPr>
        </p:nvSpPr>
        <p:spPr/>
        <p:txBody>
          <a:bodyPr/>
          <a:lstStyle/>
          <a:p>
            <a:pPr>
              <a:spcBef>
                <a:spcPts val="0"/>
              </a:spcBef>
              <a:spcAft>
                <a:spcPts val="1800"/>
              </a:spcAft>
            </a:pPr>
            <a:r>
              <a:rPr lang="en-AU" dirty="0"/>
              <a:t>Caritas Australia is an organisation that helps people. </a:t>
            </a:r>
          </a:p>
          <a:p>
            <a:pPr>
              <a:spcBef>
                <a:spcPts val="0"/>
              </a:spcBef>
              <a:spcAft>
                <a:spcPts val="1800"/>
              </a:spcAft>
            </a:pPr>
            <a:r>
              <a:rPr lang="en-AU" dirty="0"/>
              <a:t>Caritas Australia is part of the Catholic Church in Australia. </a:t>
            </a:r>
          </a:p>
          <a:p>
            <a:pPr>
              <a:spcBef>
                <a:spcPts val="0"/>
              </a:spcBef>
              <a:spcAft>
                <a:spcPts val="1800"/>
              </a:spcAft>
            </a:pPr>
            <a:endParaRPr lang="en-US" dirty="0"/>
          </a:p>
        </p:txBody>
      </p:sp>
      <p:sp>
        <p:nvSpPr>
          <p:cNvPr id="2" name="Title 1"/>
          <p:cNvSpPr>
            <a:spLocks noGrp="1"/>
          </p:cNvSpPr>
          <p:nvPr>
            <p:ph type="title"/>
          </p:nvPr>
        </p:nvSpPr>
        <p:spPr/>
        <p:txBody>
          <a:bodyPr/>
          <a:lstStyle/>
          <a:p>
            <a:r>
              <a:rPr lang="en-US" cap="none" dirty="0">
                <a:solidFill>
                  <a:srgbClr val="414042"/>
                </a:solidFill>
              </a:rPr>
              <a:t>About us</a:t>
            </a:r>
          </a:p>
        </p:txBody>
      </p:sp>
      <p:pic>
        <p:nvPicPr>
          <p:cNvPr id="10" name="Picture Placeholder 9" descr="Two women sit on chairs next to a table. One is taking the blood pressure of the other using a cuff and stethoscope. ">
            <a:extLst>
              <a:ext uri="{FF2B5EF4-FFF2-40B4-BE49-F238E27FC236}">
                <a16:creationId xmlns:a16="http://schemas.microsoft.com/office/drawing/2014/main" id="{2318F34B-050F-4462-BD8C-2B1DE55A23D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6915150" y="692696"/>
            <a:ext cx="4959785" cy="4889086"/>
          </a:xfrm>
        </p:spPr>
      </p:pic>
    </p:spTree>
    <p:extLst>
      <p:ext uri="{BB962C8B-B14F-4D97-AF65-F5344CB8AC3E}">
        <p14:creationId xmlns:p14="http://schemas.microsoft.com/office/powerpoint/2010/main" val="320211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F99"/>
        </a:solidFill>
        <a:effectLst/>
      </p:bgPr>
    </p:bg>
    <p:spTree>
      <p:nvGrpSpPr>
        <p:cNvPr id="1" name=""/>
        <p:cNvGrpSpPr/>
        <p:nvPr/>
      </p:nvGrpSpPr>
      <p:grpSpPr>
        <a:xfrm>
          <a:off x="0" y="0"/>
          <a:ext cx="0" cy="0"/>
          <a:chOff x="0" y="0"/>
          <a:chExt cx="0" cy="0"/>
        </a:xfrm>
      </p:grpSpPr>
      <p:pic>
        <p:nvPicPr>
          <p:cNvPr id="5" name="Picture 4" descr="World map with various countries highlighted in red, yellow and green to indicate the type of support being received.">
            <a:extLst>
              <a:ext uri="{FF2B5EF4-FFF2-40B4-BE49-F238E27FC236}">
                <a16:creationId xmlns:a16="http://schemas.microsoft.com/office/drawing/2014/main" id="{A8CDA5DB-9F01-6FD8-4F82-7622D7E9AAE7}"/>
              </a:ext>
            </a:extLst>
          </p:cNvPr>
          <p:cNvPicPr>
            <a:picLocks noChangeAspect="1"/>
          </p:cNvPicPr>
          <p:nvPr/>
        </p:nvPicPr>
        <p:blipFill>
          <a:blip r:embed="rId3"/>
          <a:stretch>
            <a:fillRect/>
          </a:stretch>
        </p:blipFill>
        <p:spPr>
          <a:xfrm>
            <a:off x="3779040" y="1450372"/>
            <a:ext cx="8335353" cy="4377339"/>
          </a:xfrm>
          <a:prstGeom prst="rect">
            <a:avLst/>
          </a:prstGeom>
        </p:spPr>
      </p:pic>
      <p:sp>
        <p:nvSpPr>
          <p:cNvPr id="10" name="Rectangle: Diagonal Corners Rounded 9">
            <a:extLst>
              <a:ext uri="{FF2B5EF4-FFF2-40B4-BE49-F238E27FC236}">
                <a16:creationId xmlns:a16="http://schemas.microsoft.com/office/drawing/2014/main" id="{24509E4F-16B5-45B8-A1E9-C1E7382C39DE}"/>
              </a:ext>
            </a:extLst>
          </p:cNvPr>
          <p:cNvSpPr/>
          <p:nvPr/>
        </p:nvSpPr>
        <p:spPr>
          <a:xfrm>
            <a:off x="77607" y="98525"/>
            <a:ext cx="4769815" cy="3120434"/>
          </a:xfrm>
          <a:prstGeom prst="round2DiagRect">
            <a:avLst/>
          </a:prstGeom>
          <a:solidFill>
            <a:srgbClr val="FFFFFF"/>
          </a:soli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3" name="Rectangle: Diagonal Corners Rounded 2">
            <a:extLst>
              <a:ext uri="{FF2B5EF4-FFF2-40B4-BE49-F238E27FC236}">
                <a16:creationId xmlns:a16="http://schemas.microsoft.com/office/drawing/2014/main" id="{75359381-FB3B-4C92-AD6F-1892A497F90F}"/>
              </a:ext>
            </a:extLst>
          </p:cNvPr>
          <p:cNvSpPr/>
          <p:nvPr/>
        </p:nvSpPr>
        <p:spPr>
          <a:xfrm>
            <a:off x="77606" y="98525"/>
            <a:ext cx="4769815" cy="3120434"/>
          </a:xfrm>
          <a:prstGeom prst="round2DiagRect">
            <a:avLst/>
          </a:prstGeom>
          <a:solidFill>
            <a:srgbClr val="E5DBCB">
              <a:alpha val="50196"/>
            </a:srgbClr>
          </a:solidFill>
          <a:ln w="19050">
            <a:solidFill>
              <a:srgbClr val="2E294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cxnSp>
        <p:nvCxnSpPr>
          <p:cNvPr id="2" name="Straight Connector 1">
            <a:extLst>
              <a:ext uri="{FF2B5EF4-FFF2-40B4-BE49-F238E27FC236}">
                <a16:creationId xmlns:a16="http://schemas.microsoft.com/office/drawing/2014/main" id="{89CE3748-2E97-45A4-85BF-F819A4C182C4}"/>
              </a:ext>
            </a:extLst>
          </p:cNvPr>
          <p:cNvCxnSpPr>
            <a:cxnSpLocks/>
          </p:cNvCxnSpPr>
          <p:nvPr/>
        </p:nvCxnSpPr>
        <p:spPr>
          <a:xfrm>
            <a:off x="77607" y="902226"/>
            <a:ext cx="3998634" cy="8732"/>
          </a:xfrm>
          <a:prstGeom prst="line">
            <a:avLst/>
          </a:prstGeom>
          <a:ln w="57150">
            <a:solidFill>
              <a:srgbClr val="2E294E"/>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F3711A8-7201-4E94-B880-AA0B473B3461}"/>
              </a:ext>
            </a:extLst>
          </p:cNvPr>
          <p:cNvSpPr txBox="1">
            <a:spLocks/>
          </p:cNvSpPr>
          <p:nvPr/>
        </p:nvSpPr>
        <p:spPr>
          <a:xfrm>
            <a:off x="301077" y="233067"/>
            <a:ext cx="5328592" cy="677891"/>
          </a:xfrm>
          <a:prstGeom prst="rect">
            <a:avLst/>
          </a:prstGeom>
        </p:spPr>
        <p:txBody>
          <a:bodyPr/>
          <a:lstStyle>
            <a:lvl1pPr algn="l" defTabSz="685800" rtl="0" eaLnBrk="1" latinLnBrk="0" hangingPunct="1">
              <a:lnSpc>
                <a:spcPct val="90000"/>
              </a:lnSpc>
              <a:spcBef>
                <a:spcPct val="0"/>
              </a:spcBef>
              <a:buNone/>
              <a:defRPr sz="3600" b="1" kern="1200">
                <a:solidFill>
                  <a:srgbClr val="414042"/>
                </a:solidFill>
                <a:latin typeface="Arial" panose="020B0604020202020204" pitchFamily="34" charset="0"/>
                <a:ea typeface="+mj-ea"/>
                <a:cs typeface="Arial" panose="020B0604020202020204" pitchFamily="34" charset="0"/>
              </a:defRPr>
            </a:lvl1pPr>
          </a:lstStyle>
          <a:p>
            <a:r>
              <a:rPr lang="en-US" sz="4000" dirty="0"/>
              <a:t>Where we work</a:t>
            </a:r>
          </a:p>
        </p:txBody>
      </p:sp>
      <p:sp>
        <p:nvSpPr>
          <p:cNvPr id="26" name="Text Placeholder 25">
            <a:extLst>
              <a:ext uri="{FF2B5EF4-FFF2-40B4-BE49-F238E27FC236}">
                <a16:creationId xmlns:a16="http://schemas.microsoft.com/office/drawing/2014/main" id="{AAFA5522-6F68-8FC4-9362-97DD97C37DBB}"/>
              </a:ext>
            </a:extLst>
          </p:cNvPr>
          <p:cNvSpPr>
            <a:spLocks noGrp="1"/>
          </p:cNvSpPr>
          <p:nvPr>
            <p:ph type="body" sz="half" idx="4294967295"/>
          </p:nvPr>
        </p:nvSpPr>
        <p:spPr>
          <a:xfrm>
            <a:off x="327210" y="1045500"/>
            <a:ext cx="4373264" cy="1600170"/>
          </a:xfrm>
          <a:prstGeom prst="rect">
            <a:avLst/>
          </a:prstGeom>
        </p:spPr>
        <p:txBody>
          <a:bodyPr lIns="64292" tIns="32146" rIns="64292" bIns="32146" anchor="t"/>
          <a:lstStyle/>
          <a:p>
            <a:pPr marL="0" indent="0">
              <a:lnSpc>
                <a:spcPct val="100000"/>
              </a:lnSpc>
              <a:spcBef>
                <a:spcPts val="0"/>
              </a:spcBef>
              <a:spcAft>
                <a:spcPts val="1200"/>
              </a:spcAft>
              <a:buNone/>
            </a:pPr>
            <a:r>
              <a:rPr lang="en-US" sz="3200" dirty="0">
                <a:cs typeface="Arial"/>
              </a:rPr>
              <a:t>Caritas Australia helps people in Australia and many other countries around the world. </a:t>
            </a:r>
          </a:p>
        </p:txBody>
      </p:sp>
    </p:spTree>
    <p:extLst>
      <p:ext uri="{BB962C8B-B14F-4D97-AF65-F5344CB8AC3E}">
        <p14:creationId xmlns:p14="http://schemas.microsoft.com/office/powerpoint/2010/main" val="133370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0797FB8-EF51-4C73-993C-225C1EF6B5F0}"/>
              </a:ext>
            </a:extLst>
          </p:cNvPr>
          <p:cNvSpPr>
            <a:spLocks noGrp="1"/>
          </p:cNvSpPr>
          <p:nvPr>
            <p:ph type="body" sz="quarter" idx="13"/>
          </p:nvPr>
        </p:nvSpPr>
        <p:spPr>
          <a:xfrm>
            <a:off x="335360" y="1721643"/>
            <a:ext cx="5906690" cy="4003559"/>
          </a:xfrm>
        </p:spPr>
        <p:txBody>
          <a:bodyPr/>
          <a:lstStyle/>
          <a:p>
            <a:pPr>
              <a:spcAft>
                <a:spcPts val="1800"/>
              </a:spcAft>
            </a:pPr>
            <a:r>
              <a:rPr lang="en-AU" dirty="0"/>
              <a:t>The word ‘Caritas’ means love. </a:t>
            </a:r>
          </a:p>
          <a:p>
            <a:pPr>
              <a:spcAft>
                <a:spcPts val="1800"/>
              </a:spcAft>
            </a:pPr>
            <a:r>
              <a:rPr lang="en-AU" dirty="0"/>
              <a:t>Caritas Australia puts love into action. </a:t>
            </a:r>
          </a:p>
        </p:txBody>
      </p:sp>
      <p:sp>
        <p:nvSpPr>
          <p:cNvPr id="8" name="Title 7">
            <a:extLst>
              <a:ext uri="{FF2B5EF4-FFF2-40B4-BE49-F238E27FC236}">
                <a16:creationId xmlns:a16="http://schemas.microsoft.com/office/drawing/2014/main" id="{BC120180-44BC-479C-85E4-0C9E73CEB778}"/>
              </a:ext>
            </a:extLst>
          </p:cNvPr>
          <p:cNvSpPr>
            <a:spLocks noGrp="1"/>
          </p:cNvSpPr>
          <p:nvPr>
            <p:ph type="title"/>
          </p:nvPr>
        </p:nvSpPr>
        <p:spPr/>
        <p:txBody>
          <a:bodyPr/>
          <a:lstStyle/>
          <a:p>
            <a:r>
              <a:rPr lang="en-AU" sz="4000" dirty="0"/>
              <a:t>About Caritas</a:t>
            </a:r>
          </a:p>
        </p:txBody>
      </p:sp>
      <p:pic>
        <p:nvPicPr>
          <p:cNvPr id="12" name="Picture 2" descr="A white heart on a red background.">
            <a:extLst>
              <a:ext uri="{FF2B5EF4-FFF2-40B4-BE49-F238E27FC236}">
                <a16:creationId xmlns:a16="http://schemas.microsoft.com/office/drawing/2014/main" id="{46AE0DEA-FEF5-4DA1-B48D-C1C40C395BF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86"/>
          <a:stretch/>
        </p:blipFill>
        <p:spPr bwMode="auto">
          <a:xfrm>
            <a:off x="6915150" y="672151"/>
            <a:ext cx="4959785" cy="533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35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oman holding a young child smiles at the camera as she holds a can of baby formula. A young girl stands beside her reaching for the can.">
            <a:extLst>
              <a:ext uri="{FF2B5EF4-FFF2-40B4-BE49-F238E27FC236}">
                <a16:creationId xmlns:a16="http://schemas.microsoft.com/office/drawing/2014/main" id="{87A07729-CDBD-4BD2-A7A1-947D0E8FE1B5}"/>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a:fillRect/>
          </a:stretch>
        </p:blipFill>
        <p:spPr>
          <a:xfrm>
            <a:off x="6915150" y="692696"/>
            <a:ext cx="4959785" cy="4889086"/>
          </a:xfrm>
        </p:spPr>
      </p:pic>
      <p:sp>
        <p:nvSpPr>
          <p:cNvPr id="3" name="Text Placeholder 2">
            <a:extLst>
              <a:ext uri="{FF2B5EF4-FFF2-40B4-BE49-F238E27FC236}">
                <a16:creationId xmlns:a16="http://schemas.microsoft.com/office/drawing/2014/main" id="{76156B59-F434-4042-8C2B-66CC4F092E12}"/>
              </a:ext>
            </a:extLst>
          </p:cNvPr>
          <p:cNvSpPr>
            <a:spLocks noGrp="1"/>
          </p:cNvSpPr>
          <p:nvPr>
            <p:ph type="body" sz="quarter" idx="11"/>
          </p:nvPr>
        </p:nvSpPr>
        <p:spPr/>
        <p:txBody>
          <a:bodyPr lIns="91440" tIns="45720" rIns="91440" bIns="45720" anchor="t">
            <a:noAutofit/>
          </a:bodyPr>
          <a:lstStyle/>
          <a:p>
            <a:r>
              <a:rPr lang="en-AU" dirty="0"/>
              <a:t>A mother and son smile broadly as they receive infant formula in Khan Younis Refugee Camp. </a:t>
            </a:r>
            <a:r>
              <a:rPr lang="en-AU" dirty="0">
                <a:ea typeface="Calibri"/>
                <a:cs typeface="Times New Roman"/>
              </a:rPr>
              <a:t>Photo: Caritas Jerusalem.</a:t>
            </a:r>
            <a:endParaRPr lang="en-AU" dirty="0"/>
          </a:p>
          <a:p>
            <a:endParaRPr lang="en-AU" dirty="0"/>
          </a:p>
        </p:txBody>
      </p:sp>
      <p:sp>
        <p:nvSpPr>
          <p:cNvPr id="4" name="Text Placeholder 3">
            <a:extLst>
              <a:ext uri="{FF2B5EF4-FFF2-40B4-BE49-F238E27FC236}">
                <a16:creationId xmlns:a16="http://schemas.microsoft.com/office/drawing/2014/main" id="{496AC524-3025-40C2-925F-1F985E2B5B5A}"/>
              </a:ext>
            </a:extLst>
          </p:cNvPr>
          <p:cNvSpPr>
            <a:spLocks noGrp="1"/>
          </p:cNvSpPr>
          <p:nvPr>
            <p:ph type="body" sz="quarter" idx="13"/>
          </p:nvPr>
        </p:nvSpPr>
        <p:spPr>
          <a:xfrm>
            <a:off x="335360" y="1714499"/>
            <a:ext cx="5328593" cy="4010703"/>
          </a:xfrm>
        </p:spPr>
        <p:txBody>
          <a:bodyPr/>
          <a:lstStyle/>
          <a:p>
            <a:r>
              <a:rPr lang="en-US" dirty="0"/>
              <a:t>We believe God wants a world where everyone is looked after and treated fairly.</a:t>
            </a:r>
          </a:p>
          <a:p>
            <a:endParaRPr lang="en-AU" dirty="0"/>
          </a:p>
        </p:txBody>
      </p:sp>
      <p:sp>
        <p:nvSpPr>
          <p:cNvPr id="5" name="Title 4">
            <a:extLst>
              <a:ext uri="{FF2B5EF4-FFF2-40B4-BE49-F238E27FC236}">
                <a16:creationId xmlns:a16="http://schemas.microsoft.com/office/drawing/2014/main" id="{6A769552-4AF9-4968-90EC-E59A6F0B393D}"/>
              </a:ext>
            </a:extLst>
          </p:cNvPr>
          <p:cNvSpPr>
            <a:spLocks noGrp="1"/>
          </p:cNvSpPr>
          <p:nvPr>
            <p:ph type="title"/>
          </p:nvPr>
        </p:nvSpPr>
        <p:spPr/>
        <p:txBody>
          <a:bodyPr/>
          <a:lstStyle/>
          <a:p>
            <a:r>
              <a:rPr lang="en-AU" dirty="0"/>
              <a:t>Why?</a:t>
            </a:r>
          </a:p>
        </p:txBody>
      </p:sp>
    </p:spTree>
    <p:extLst>
      <p:ext uri="{BB962C8B-B14F-4D97-AF65-F5344CB8AC3E}">
        <p14:creationId xmlns:p14="http://schemas.microsoft.com/office/powerpoint/2010/main" val="22135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large area filled with tents, with city buildings visible in the distance. ">
            <a:extLst>
              <a:ext uri="{FF2B5EF4-FFF2-40B4-BE49-F238E27FC236}">
                <a16:creationId xmlns:a16="http://schemas.microsoft.com/office/drawing/2014/main" id="{BCDB50DB-14EE-4425-B8F6-A2A9C8BC15FA}"/>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a:fillRect/>
          </a:stretch>
        </p:blipFill>
        <p:spPr>
          <a:xfrm>
            <a:off x="6915149" y="1075568"/>
            <a:ext cx="4959783" cy="2353432"/>
          </a:xfrm>
        </p:spPr>
      </p:pic>
      <p:sp>
        <p:nvSpPr>
          <p:cNvPr id="2" name="Title 1"/>
          <p:cNvSpPr>
            <a:spLocks noGrp="1"/>
          </p:cNvSpPr>
          <p:nvPr>
            <p:ph type="title"/>
          </p:nvPr>
        </p:nvSpPr>
        <p:spPr/>
        <p:txBody>
          <a:bodyPr/>
          <a:lstStyle/>
          <a:p>
            <a:r>
              <a:rPr lang="en-US" cap="none" dirty="0"/>
              <a:t>What do we do?</a:t>
            </a:r>
          </a:p>
        </p:txBody>
      </p:sp>
      <p:pic>
        <p:nvPicPr>
          <p:cNvPr id="15" name="Picture Placeholder 14" descr="A group of women stand behind the counter of a small fruit and vegetable stall. ">
            <a:extLst>
              <a:ext uri="{FF2B5EF4-FFF2-40B4-BE49-F238E27FC236}">
                <a16:creationId xmlns:a16="http://schemas.microsoft.com/office/drawing/2014/main" id="{0DF39DA4-5C93-4500-85F0-31E252A4CEE6}"/>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a:ext>
            </a:extLst>
          </a:blip>
          <a:srcRect/>
          <a:stretch>
            <a:fillRect/>
          </a:stretch>
        </p:blipFill>
        <p:spPr>
          <a:xfrm>
            <a:off x="6915150" y="3660993"/>
            <a:ext cx="4959784" cy="2353432"/>
          </a:xfrm>
        </p:spPr>
      </p:pic>
      <p:sp>
        <p:nvSpPr>
          <p:cNvPr id="9" name="Text Placeholder 3">
            <a:extLst>
              <a:ext uri="{FF2B5EF4-FFF2-40B4-BE49-F238E27FC236}">
                <a16:creationId xmlns:a16="http://schemas.microsoft.com/office/drawing/2014/main" id="{52FB1D52-4369-40C0-A342-7E2B7D5916BB}"/>
              </a:ext>
            </a:extLst>
          </p:cNvPr>
          <p:cNvSpPr>
            <a:spLocks noGrp="1"/>
          </p:cNvSpPr>
          <p:nvPr>
            <p:ph type="body" sz="quarter" idx="13"/>
          </p:nvPr>
        </p:nvSpPr>
        <p:spPr>
          <a:xfrm>
            <a:off x="335359" y="1485903"/>
            <a:ext cx="5372421" cy="4239300"/>
          </a:xfrm>
        </p:spPr>
        <p:txBody>
          <a:bodyPr lIns="91440" tIns="45720" rIns="91440" bIns="45720" anchor="t"/>
          <a:lstStyle/>
          <a:p>
            <a:pPr marL="450850" indent="-267970">
              <a:lnSpc>
                <a:spcPct val="110000"/>
              </a:lnSpc>
              <a:spcBef>
                <a:spcPts val="0"/>
              </a:spcBef>
              <a:spcAft>
                <a:spcPts val="800"/>
              </a:spcAft>
              <a:buFont typeface="Arial"/>
              <a:buChar char="•"/>
            </a:pPr>
            <a:r>
              <a:rPr lang="en-AU" dirty="0"/>
              <a:t>Emergency aid.</a:t>
            </a:r>
            <a:endParaRPr lang="en-US" dirty="0"/>
          </a:p>
          <a:p>
            <a:pPr marL="450850" indent="-267970">
              <a:lnSpc>
                <a:spcPct val="110000"/>
              </a:lnSpc>
              <a:spcBef>
                <a:spcPts val="0"/>
              </a:spcBef>
              <a:spcAft>
                <a:spcPts val="800"/>
              </a:spcAft>
              <a:buFont typeface="Arial"/>
              <a:buChar char="•"/>
            </a:pPr>
            <a:r>
              <a:rPr lang="en-AU" dirty="0"/>
              <a:t>Community development.</a:t>
            </a:r>
          </a:p>
          <a:p>
            <a:pPr marL="450850" indent="-267970">
              <a:lnSpc>
                <a:spcPct val="110000"/>
              </a:lnSpc>
              <a:spcBef>
                <a:spcPts val="0"/>
              </a:spcBef>
              <a:spcAft>
                <a:spcPts val="800"/>
              </a:spcAft>
              <a:buFont typeface="Arial"/>
              <a:buChar char="•"/>
            </a:pPr>
            <a:r>
              <a:rPr lang="en-AU" dirty="0"/>
              <a:t>Advocacy.</a:t>
            </a:r>
          </a:p>
          <a:p>
            <a:pPr marL="450850" indent="-267970">
              <a:lnSpc>
                <a:spcPct val="110000"/>
              </a:lnSpc>
              <a:spcBef>
                <a:spcPts val="0"/>
              </a:spcBef>
              <a:spcAft>
                <a:spcPts val="800"/>
              </a:spcAft>
              <a:buFont typeface="Arial"/>
              <a:buChar char="•"/>
            </a:pPr>
            <a:r>
              <a:rPr lang="en-AU" dirty="0"/>
              <a:t>Education.</a:t>
            </a:r>
          </a:p>
          <a:p>
            <a:pPr marL="450850" indent="-267970">
              <a:lnSpc>
                <a:spcPct val="110000"/>
              </a:lnSpc>
              <a:spcBef>
                <a:spcPts val="0"/>
              </a:spcBef>
              <a:spcAft>
                <a:spcPts val="1800"/>
              </a:spcAft>
              <a:buFont typeface="Arial"/>
              <a:buChar char="•"/>
            </a:pPr>
            <a:r>
              <a:rPr lang="en-AU" dirty="0"/>
              <a:t>Fundraising.</a:t>
            </a:r>
          </a:p>
          <a:p>
            <a:pPr>
              <a:lnSpc>
                <a:spcPct val="110000"/>
              </a:lnSpc>
              <a:spcBef>
                <a:spcPts val="0"/>
              </a:spcBef>
              <a:spcAft>
                <a:spcPts val="1200"/>
              </a:spcAft>
            </a:pPr>
            <a:r>
              <a:rPr lang="en-AU" dirty="0"/>
              <a:t>Let’s learn more about these activities…</a:t>
            </a:r>
          </a:p>
          <a:p>
            <a:pPr>
              <a:spcBef>
                <a:spcPts val="0"/>
              </a:spcBef>
              <a:spcAft>
                <a:spcPts val="1200"/>
              </a:spcAft>
            </a:pPr>
            <a:endParaRPr lang="en-AU" dirty="0"/>
          </a:p>
        </p:txBody>
      </p:sp>
    </p:spTree>
    <p:extLst>
      <p:ext uri="{BB962C8B-B14F-4D97-AF65-F5344CB8AC3E}">
        <p14:creationId xmlns:p14="http://schemas.microsoft.com/office/powerpoint/2010/main" val="45121241"/>
      </p:ext>
    </p:extLst>
  </p:cSld>
  <p:clrMapOvr>
    <a:masterClrMapping/>
  </p:clrMapOvr>
</p:sld>
</file>

<file path=ppt/theme/theme1.xml><?xml version="1.0" encoding="utf-8"?>
<a:theme xmlns:a="http://schemas.openxmlformats.org/drawingml/2006/main" name="Education PPT Template">
  <a:themeElements>
    <a:clrScheme name="Custom 52">
      <a:dk1>
        <a:srgbClr val="414042"/>
      </a:dk1>
      <a:lt1>
        <a:srgbClr val="FFFFFF"/>
      </a:lt1>
      <a:dk2>
        <a:srgbClr val="762000"/>
      </a:dk2>
      <a:lt2>
        <a:srgbClr val="E5DBCB"/>
      </a:lt2>
      <a:accent1>
        <a:srgbClr val="762000"/>
      </a:accent1>
      <a:accent2>
        <a:srgbClr val="E5DBCB"/>
      </a:accent2>
      <a:accent3>
        <a:srgbClr val="63B1A4"/>
      </a:accent3>
      <a:accent4>
        <a:srgbClr val="E5DBCB"/>
      </a:accent4>
      <a:accent5>
        <a:srgbClr val="63B1A4"/>
      </a:accent5>
      <a:accent6>
        <a:srgbClr val="C3DDD7"/>
      </a:accent6>
      <a:hlink>
        <a:srgbClr val="3296EE"/>
      </a:hlink>
      <a:folHlink>
        <a:srgbClr val="3296E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21" ma:contentTypeDescription="Create a new document." ma:contentTypeScope="" ma:versionID="f57e870543cc5936bdea5526c0adff50">
  <xsd:schema xmlns:xsd="http://www.w3.org/2001/XMLSchema" xmlns:xs="http://www.w3.org/2001/XMLSchema" xmlns:p="http://schemas.microsoft.com/office/2006/metadata/properties" xmlns:ns1="http://schemas.microsoft.com/sharepoint/v3" xmlns:ns2="a7938f78-b017-4dc0-8c82-d5b44b2641c5" xmlns:ns3="a74f41e8-2c9a-4a9a-8a86-1b2eca9cb15f" targetNamespace="http://schemas.microsoft.com/office/2006/metadata/properties" ma:root="true" ma:fieldsID="03c2932cd50803785b797dcdaf9fb643" ns1:_="" ns2:_="" ns3:_="">
    <xsd:import namespace="http://schemas.microsoft.com/sharepoint/v3"/>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purl.org/dc/terms/"/>
    <ds:schemaRef ds:uri="http://schemas.microsoft.com/office/2006/metadata/properties"/>
    <ds:schemaRef ds:uri="http://purl.org/dc/elements/1.1/"/>
    <ds:schemaRef ds:uri="http://www.w3.org/XML/1998/namespace"/>
    <ds:schemaRef ds:uri="a74f41e8-2c9a-4a9a-8a86-1b2eca9cb15f"/>
    <ds:schemaRef ds:uri="http://schemas.microsoft.com/office/infopath/2007/PartnerControls"/>
    <ds:schemaRef ds:uri="http://schemas.microsoft.com/office/2006/documentManagement/types"/>
    <ds:schemaRef ds:uri="http://schemas.openxmlformats.org/package/2006/metadata/core-properties"/>
    <ds:schemaRef ds:uri="a7938f78-b017-4dc0-8c82-d5b44b2641c5"/>
    <ds:schemaRef ds:uri="http://purl.org/dc/dcmitype/"/>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7F35D965-4F96-4B06-AC05-31A86C6D70C6}"/>
</file>

<file path=docProps/app.xml><?xml version="1.0" encoding="utf-8"?>
<Properties xmlns="http://schemas.openxmlformats.org/officeDocument/2006/extended-properties" xmlns:vt="http://schemas.openxmlformats.org/officeDocument/2006/docPropsVTypes">
  <Template/>
  <TotalTime>4814</TotalTime>
  <Words>1118</Words>
  <Application>Microsoft Office PowerPoint</Application>
  <PresentationFormat>Widescreen</PresentationFormat>
  <Paragraphs>99</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Garamond</vt:lpstr>
      <vt:lpstr>Roboto Light</vt:lpstr>
      <vt:lpstr>Segoe UI</vt:lpstr>
      <vt:lpstr>Education PPT Template</vt:lpstr>
      <vt:lpstr>Teacher Information</vt:lpstr>
      <vt:lpstr>STUDENTS</vt:lpstr>
      <vt:lpstr>PowerPoint Presentation</vt:lpstr>
      <vt:lpstr>An introduction to Caritas Australia</vt:lpstr>
      <vt:lpstr>About us</vt:lpstr>
      <vt:lpstr>PowerPoint Presentation</vt:lpstr>
      <vt:lpstr>About Caritas</vt:lpstr>
      <vt:lpstr>Why?</vt:lpstr>
      <vt:lpstr>What do we do?</vt:lpstr>
      <vt:lpstr>Aid</vt:lpstr>
      <vt:lpstr>Community development</vt:lpstr>
      <vt:lpstr>Community Development - examples</vt:lpstr>
      <vt:lpstr>Advocacy</vt:lpstr>
      <vt:lpstr>Raising awareness</vt:lpstr>
      <vt:lpstr>Fundraising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Caritas Australia- An introduction</dc:title>
  <dc:creator>NicoleD@caritas.org.au</dc:creator>
  <cp:lastModifiedBy>Eleanor Niland</cp:lastModifiedBy>
  <cp:revision>277</cp:revision>
  <dcterms:created xsi:type="dcterms:W3CDTF">2014-11-30T23:21:17Z</dcterms:created>
  <dcterms:modified xsi:type="dcterms:W3CDTF">2026-03-01T23:08:50Z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TaxKeyword">
    <vt:lpwstr/>
  </property>
  <property fmtid="{D5CDD505-2E9C-101B-9397-08002B2CF9AE}" pid="5" name="Topic">
    <vt:lpwstr/>
  </property>
  <property fmtid="{D5CDD505-2E9C-101B-9397-08002B2CF9AE}" pid="6" name="MediaServiceImageTags">
    <vt:lpwstr/>
  </property>
</Properties>
</file>