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sldIdLst>
    <p:sldId id="26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E5DBCB"/>
    <a:srgbClr val="762000"/>
    <a:srgbClr val="802D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F5D27D-A8D2-451B-B5C0-746D7F03204F}" v="12" dt="2025-08-29T02:09:33.7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C3F5D27D-A8D2-451B-B5C0-746D7F03204F}"/>
    <pc:docChg chg="undo custSel addSld delSld modSld modMainMaster">
      <pc:chgData name="Sally Murphy" userId="dc8129e8-3764-4b90-858b-69271ffb6ebe" providerId="ADAL" clId="{C3F5D27D-A8D2-451B-B5C0-746D7F03204F}" dt="2025-08-29T02:10:17.445" v="107" actId="1076"/>
      <pc:docMkLst>
        <pc:docMk/>
      </pc:docMkLst>
      <pc:sldChg chg="addSp delSp modSp del mod">
        <pc:chgData name="Sally Murphy" userId="dc8129e8-3764-4b90-858b-69271ffb6ebe" providerId="ADAL" clId="{C3F5D27D-A8D2-451B-B5C0-746D7F03204F}" dt="2025-08-28T23:33:01.965" v="32" actId="47"/>
        <pc:sldMkLst>
          <pc:docMk/>
          <pc:sldMk cId="805973466" sldId="256"/>
        </pc:sldMkLst>
      </pc:sldChg>
      <pc:sldChg chg="addSp delSp modSp add mod setBg">
        <pc:chgData name="Sally Murphy" userId="dc8129e8-3764-4b90-858b-69271ffb6ebe" providerId="ADAL" clId="{C3F5D27D-A8D2-451B-B5C0-746D7F03204F}" dt="2025-08-29T02:10:17.445" v="107" actId="1076"/>
        <pc:sldMkLst>
          <pc:docMk/>
          <pc:sldMk cId="0" sldId="262"/>
        </pc:sldMkLst>
        <pc:spChg chg="mod">
          <ac:chgData name="Sally Murphy" userId="dc8129e8-3764-4b90-858b-69271ffb6ebe" providerId="ADAL" clId="{C3F5D27D-A8D2-451B-B5C0-746D7F03204F}" dt="2025-08-28T23:39:00.103" v="76" actId="12789"/>
          <ac:spMkLst>
            <pc:docMk/>
            <pc:sldMk cId="0" sldId="262"/>
            <ac:spMk id="109" creationId="{00000000-0000-0000-0000-000000000000}"/>
          </ac:spMkLst>
        </pc:spChg>
        <pc:picChg chg="add mod">
          <ac:chgData name="Sally Murphy" userId="dc8129e8-3764-4b90-858b-69271ffb6ebe" providerId="ADAL" clId="{C3F5D27D-A8D2-451B-B5C0-746D7F03204F}" dt="2025-08-28T23:40:21.060" v="90" actId="1076"/>
          <ac:picMkLst>
            <pc:docMk/>
            <pc:sldMk cId="0" sldId="262"/>
            <ac:picMk id="2" creationId="{FE328E9A-2926-FAD0-228D-94DCE43C2D71}"/>
          </ac:picMkLst>
        </pc:picChg>
        <pc:picChg chg="add mod">
          <ac:chgData name="Sally Murphy" userId="dc8129e8-3764-4b90-858b-69271ffb6ebe" providerId="ADAL" clId="{C3F5D27D-A8D2-451B-B5C0-746D7F03204F}" dt="2025-08-29T02:10:17.445" v="107" actId="1076"/>
          <ac:picMkLst>
            <pc:docMk/>
            <pc:sldMk cId="0" sldId="262"/>
            <ac:picMk id="11" creationId="{50CB89E9-D7F3-6C19-7E2E-2ACC995C09D8}"/>
          </ac:picMkLst>
        </pc:picChg>
        <pc:picChg chg="add mod">
          <ac:chgData name="Sally Murphy" userId="dc8129e8-3764-4b90-858b-69271ffb6ebe" providerId="ADAL" clId="{C3F5D27D-A8D2-451B-B5C0-746D7F03204F}" dt="2025-08-29T02:09:38.385" v="97" actId="962"/>
          <ac:picMkLst>
            <pc:docMk/>
            <pc:sldMk cId="0" sldId="262"/>
            <ac:picMk id="34" creationId="{00000000-0000-0000-0000-000000000000}"/>
          </ac:picMkLst>
        </pc:picChg>
        <pc:picChg chg="mod">
          <ac:chgData name="Sally Murphy" userId="dc8129e8-3764-4b90-858b-69271ffb6ebe" providerId="ADAL" clId="{C3F5D27D-A8D2-451B-B5C0-746D7F03204F}" dt="2025-08-28T23:39:00.103" v="76" actId="12789"/>
          <ac:picMkLst>
            <pc:docMk/>
            <pc:sldMk cId="0" sldId="262"/>
            <ac:picMk id="110" creationId="{00000000-0000-0000-0000-000000000000}"/>
          </ac:picMkLst>
        </pc:picChg>
      </pc:sldChg>
      <pc:sldMasterChg chg="modSldLayout">
        <pc:chgData name="Sally Murphy" userId="dc8129e8-3764-4b90-858b-69271ffb6ebe" providerId="ADAL" clId="{C3F5D27D-A8D2-451B-B5C0-746D7F03204F}" dt="2025-08-28T23:40:09.892" v="88" actId="21"/>
        <pc:sldMasterMkLst>
          <pc:docMk/>
          <pc:sldMasterMk cId="1882244937" sldId="2147483672"/>
        </pc:sldMasterMkLst>
        <pc:sldLayoutChg chg="addSp delSp modSp mod">
          <pc:chgData name="Sally Murphy" userId="dc8129e8-3764-4b90-858b-69271ffb6ebe" providerId="ADAL" clId="{C3F5D27D-A8D2-451B-B5C0-746D7F03204F}" dt="2025-08-28T23:40:09.892" v="88" actId="21"/>
          <pc:sldLayoutMkLst>
            <pc:docMk/>
            <pc:sldMasterMk cId="1882244937" sldId="2147483672"/>
            <pc:sldLayoutMk cId="3044677223" sldId="2147483684"/>
          </pc:sldLayoutMkLst>
          <pc:picChg chg="add mod">
            <ac:chgData name="Sally Murphy" userId="dc8129e8-3764-4b90-858b-69271ffb6ebe" providerId="ADAL" clId="{C3F5D27D-A8D2-451B-B5C0-746D7F03204F}" dt="2025-08-28T23:35:17.737" v="43" actId="1076"/>
            <ac:picMkLst>
              <pc:docMk/>
              <pc:sldMasterMk cId="1882244937" sldId="2147483672"/>
              <pc:sldLayoutMk cId="3044677223" sldId="2147483684"/>
              <ac:picMk id="2" creationId="{D1DAB069-F8E1-2B39-9CA2-6328BE58FE7A}"/>
            </ac:picMkLst>
          </pc:picChg>
        </pc:sldLayoutChg>
      </pc:sldMasterChg>
    </pc:docChg>
  </pc:docChgLst>
  <pc:docChgLst>
    <pc:chgData name="Nicole Dobrohotoff" userId="2dc4cf58-dc7e-422a-950b-38460c74cb76" providerId="ADAL" clId="{50E39192-66C3-4D18-AECE-8843E07A5CA8}"/>
    <pc:docChg chg="undo custSel modSld">
      <pc:chgData name="Nicole Dobrohotoff" userId="2dc4cf58-dc7e-422a-950b-38460c74cb76" providerId="ADAL" clId="{50E39192-66C3-4D18-AECE-8843E07A5CA8}" dt="2025-08-30T00:02:13.429" v="42" actId="1037"/>
      <pc:docMkLst>
        <pc:docMk/>
      </pc:docMkLst>
      <pc:sldChg chg="modSp mod">
        <pc:chgData name="Nicole Dobrohotoff" userId="2dc4cf58-dc7e-422a-950b-38460c74cb76" providerId="ADAL" clId="{50E39192-66C3-4D18-AECE-8843E07A5CA8}" dt="2025-08-30T00:02:13.429" v="42" actId="1037"/>
        <pc:sldMkLst>
          <pc:docMk/>
          <pc:sldMk cId="0" sldId="262"/>
        </pc:sldMkLst>
        <pc:spChg chg="mod">
          <ac:chgData name="Nicole Dobrohotoff" userId="2dc4cf58-dc7e-422a-950b-38460c74cb76" providerId="ADAL" clId="{50E39192-66C3-4D18-AECE-8843E07A5CA8}" dt="2025-08-30T00:00:31.603" v="21" actId="20577"/>
          <ac:spMkLst>
            <pc:docMk/>
            <pc:sldMk cId="0" sldId="262"/>
            <ac:spMk id="111" creationId="{00000000-0000-0000-0000-000000000000}"/>
          </ac:spMkLst>
        </pc:spChg>
        <pc:picChg chg="mod">
          <ac:chgData name="Nicole Dobrohotoff" userId="2dc4cf58-dc7e-422a-950b-38460c74cb76" providerId="ADAL" clId="{50E39192-66C3-4D18-AECE-8843E07A5CA8}" dt="2025-08-30T00:01:39.237" v="32" actId="1076"/>
          <ac:picMkLst>
            <pc:docMk/>
            <pc:sldMk cId="0" sldId="262"/>
            <ac:picMk id="2" creationId="{FE328E9A-2926-FAD0-228D-94DCE43C2D71}"/>
          </ac:picMkLst>
        </pc:picChg>
        <pc:picChg chg="mod">
          <ac:chgData name="Nicole Dobrohotoff" userId="2dc4cf58-dc7e-422a-950b-38460c74cb76" providerId="ADAL" clId="{50E39192-66C3-4D18-AECE-8843E07A5CA8}" dt="2025-08-30T00:02:13.429" v="42" actId="1037"/>
          <ac:picMkLst>
            <pc:docMk/>
            <pc:sldMk cId="0" sldId="262"/>
            <ac:picMk id="11" creationId="{50CB89E9-D7F3-6C19-7E2E-2ACC995C09D8}"/>
          </ac:picMkLst>
        </pc:picChg>
        <pc:picChg chg="mod">
          <ac:chgData name="Nicole Dobrohotoff" userId="2dc4cf58-dc7e-422a-950b-38460c74cb76" providerId="ADAL" clId="{50E39192-66C3-4D18-AECE-8843E07A5CA8}" dt="2025-08-30T00:01:32.018" v="31" actId="14100"/>
          <ac:picMkLst>
            <pc:docMk/>
            <pc:sldMk cId="0" sldId="262"/>
            <ac:picMk id="34" creationId="{00000000-0000-0000-0000-000000000000}"/>
          </ac:picMkLst>
        </pc:picChg>
        <pc:cxnChg chg="mod">
          <ac:chgData name="Nicole Dobrohotoff" userId="2dc4cf58-dc7e-422a-950b-38460c74cb76" providerId="ADAL" clId="{50E39192-66C3-4D18-AECE-8843E07A5CA8}" dt="2025-08-30T00:00:37.043" v="22" actId="14100"/>
          <ac:cxnSpMkLst>
            <pc:docMk/>
            <pc:sldMk cId="0" sldId="262"/>
            <ac:cxnSpMk id="112" creationId="{00000000-0000-0000-0000-000000000000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6EC62-9228-45C5-9301-753900D4883E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AF2DE-A250-4EAD-87EC-6D8EC641E5F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7954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0677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18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4290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ustom Layout">
  <p:cSld name="5_Custom Layou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6"/>
          <p:cNvSpPr txBox="1">
            <a:spLocks noGrp="1"/>
          </p:cNvSpPr>
          <p:nvPr>
            <p:ph type="body" idx="1"/>
          </p:nvPr>
        </p:nvSpPr>
        <p:spPr>
          <a:xfrm>
            <a:off x="4282427" y="305431"/>
            <a:ext cx="7746167" cy="399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0" i="0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6"/>
          <p:cNvSpPr txBox="1">
            <a:spLocks noGrp="1"/>
          </p:cNvSpPr>
          <p:nvPr>
            <p:ph type="body" idx="2"/>
          </p:nvPr>
        </p:nvSpPr>
        <p:spPr>
          <a:xfrm>
            <a:off x="4282425" y="980731"/>
            <a:ext cx="7678402" cy="38621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0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0" i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726"/>
              <a:buNone/>
              <a:defRPr sz="726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622"/>
              <a:buNone/>
              <a:defRPr sz="622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518"/>
              <a:buNone/>
              <a:defRPr sz="518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518"/>
              <a:buNone/>
              <a:defRPr sz="518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518"/>
              <a:buNone/>
              <a:defRPr sz="518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518"/>
              <a:buNone/>
              <a:defRPr sz="518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518"/>
              <a:buNone/>
              <a:defRPr sz="518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518"/>
              <a:buNone/>
              <a:defRPr sz="518"/>
            </a:lvl9pPr>
          </a:lstStyle>
          <a:p>
            <a:endParaRPr/>
          </a:p>
        </p:txBody>
      </p:sp>
      <p:pic>
        <p:nvPicPr>
          <p:cNvPr id="2" name="Google Shape;16;p13" descr="A colorful lines in a black background&#10;&#10;AI-generated content may be incorrect.">
            <a:extLst>
              <a:ext uri="{FF2B5EF4-FFF2-40B4-BE49-F238E27FC236}">
                <a16:creationId xmlns:a16="http://schemas.microsoft.com/office/drawing/2014/main" id="{D1DAB069-F8E1-2B39-9CA2-6328BE58FE7A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 rot="20576795">
            <a:off x="-961408" y="4488434"/>
            <a:ext cx="15000724" cy="2512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467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72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0808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293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91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822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6136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7081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169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098A8-12FF-4F73-90EC-248AB6F22AB5}" type="datetimeFigureOut">
              <a:rPr lang="en-AU" smtClean="0"/>
              <a:t>30/08/2025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3D99A-1B52-4D4B-97B4-C1D03C47CFC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24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itas.org.au/debt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"/>
          <p:cNvSpPr/>
          <p:nvPr/>
        </p:nvSpPr>
        <p:spPr>
          <a:xfrm>
            <a:off x="645458" y="1468705"/>
            <a:ext cx="7348472" cy="3262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Together, we can </a:t>
            </a:r>
            <a:r>
              <a:rPr lang="en-US" sz="3200" i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Turn Debt into Hope</a:t>
            </a:r>
            <a:r>
              <a:rPr lang="en-US" sz="3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and build a more just world.</a:t>
            </a:r>
            <a:endParaRPr dirty="0"/>
          </a:p>
          <a:p>
            <a:pPr marL="0" marR="0" lvl="0" indent="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3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Sign the petition and learn more at:</a:t>
            </a:r>
            <a:endParaRPr dirty="0"/>
          </a:p>
          <a:p>
            <a:pPr marL="0" marR="0" lvl="0" indent="0" algn="l" rtl="0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3200" b="1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www.caritas.org.au/debt</a:t>
            </a:r>
            <a:r>
              <a:rPr lang="en-US" sz="3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dirty="0"/>
          </a:p>
        </p:txBody>
      </p:sp>
      <p:pic>
        <p:nvPicPr>
          <p:cNvPr id="110" name="Google Shape;110;p7" descr="A qr code with black squares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86958" y="1607277"/>
            <a:ext cx="2985247" cy="298524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</p:pic>
      <p:sp>
        <p:nvSpPr>
          <p:cNvPr id="111" name="Google Shape;111;p7"/>
          <p:cNvSpPr txBox="1"/>
          <p:nvPr/>
        </p:nvSpPr>
        <p:spPr>
          <a:xfrm>
            <a:off x="645458" y="352098"/>
            <a:ext cx="11546541" cy="586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40F23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rgbClr val="040F23"/>
                </a:solidFill>
                <a:latin typeface="Arial"/>
                <a:cs typeface="Arial"/>
                <a:sym typeface="Arial"/>
              </a:rPr>
              <a:t>Season of Creation</a:t>
            </a:r>
            <a:endParaRPr dirty="0"/>
          </a:p>
        </p:txBody>
      </p:sp>
      <p:cxnSp>
        <p:nvCxnSpPr>
          <p:cNvPr id="112" name="Google Shape;112;p7"/>
          <p:cNvCxnSpPr>
            <a:cxnSpLocks/>
          </p:cNvCxnSpPr>
          <p:nvPr/>
        </p:nvCxnSpPr>
        <p:spPr>
          <a:xfrm>
            <a:off x="0" y="1085641"/>
            <a:ext cx="5460086" cy="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2" name="Google Shape;18;p13" descr="A white circle with black text&#10;&#10;AI-generated content may be incorrect.">
            <a:extLst>
              <a:ext uri="{FF2B5EF4-FFF2-40B4-BE49-F238E27FC236}">
                <a16:creationId xmlns:a16="http://schemas.microsoft.com/office/drawing/2014/main" id="{FE328E9A-2926-FAD0-228D-94DCE43C2D7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74566" y="5467615"/>
            <a:ext cx="1486521" cy="1486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16" descr="A black background with a black square&#10;&#10;AI-generated content may be incorrect.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762069" y="5919004"/>
            <a:ext cx="1969003" cy="586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 black background with red text&#10;&#10;AI-generated content may be incorrect.">
            <a:extLst>
              <a:ext uri="{FF2B5EF4-FFF2-40B4-BE49-F238E27FC236}">
                <a16:creationId xmlns:a16="http://schemas.microsoft.com/office/drawing/2014/main" id="{50CB89E9-D7F3-6C19-7E2E-2ACC995C09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939" y="38377"/>
            <a:ext cx="3808348" cy="138761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ritas Revised Colour Scheme">
      <a:dk1>
        <a:srgbClr val="2E294E"/>
      </a:dk1>
      <a:lt1>
        <a:srgbClr val="FFFFFF"/>
      </a:lt1>
      <a:dk2>
        <a:srgbClr val="2E294E"/>
      </a:dk2>
      <a:lt2>
        <a:srgbClr val="FFFFFF"/>
      </a:lt2>
      <a:accent1>
        <a:srgbClr val="762000"/>
      </a:accent1>
      <a:accent2>
        <a:srgbClr val="FFCF99"/>
      </a:accent2>
      <a:accent3>
        <a:srgbClr val="FFF0EB"/>
      </a:accent3>
      <a:accent4>
        <a:srgbClr val="E9E3E6"/>
      </a:accent4>
      <a:accent5>
        <a:srgbClr val="AFBE8F"/>
      </a:accent5>
      <a:accent6>
        <a:srgbClr val="F46036"/>
      </a:accent6>
      <a:hlink>
        <a:srgbClr val="3296EE"/>
      </a:hlink>
      <a:folHlink>
        <a:srgbClr val="80B7AA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cb477-d294-4cd8-a8fd-d6546272b88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2" ma:contentTypeDescription="Create a new document." ma:contentTypeScope="" ma:versionID="bee8e6ffb4d35841e0ede9059de963ac">
  <xsd:schema xmlns:xsd="http://www.w3.org/2001/XMLSchema" xmlns:xs="http://www.w3.org/2001/XMLSchema" xmlns:p="http://schemas.microsoft.com/office/2006/metadata/properties" xmlns:ns2="da7cb477-d294-4cd8-a8fd-d6546272b885" xmlns:ns3="a74f41e8-2c9a-4a9a-8a86-1b2eca9cb15f" targetNamespace="http://schemas.microsoft.com/office/2006/metadata/properties" ma:root="true" ma:fieldsID="3c1c691f609142fb02f39583b493f3f8" ns2:_="" ns3:_=""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047035-9304-4423-ACE7-6A419FDAFE82}">
  <ds:schemaRefs>
    <ds:schemaRef ds:uri="a74f41e8-2c9a-4a9a-8a86-1b2eca9cb15f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sharepoint/v3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5e9f70fa-da72-4a48-b92c-4a4a1e519a76"/>
    <ds:schemaRef ds:uri="http://purl.org/dc/dcmitype/"/>
    <ds:schemaRef ds:uri="a7938f78-b017-4dc0-8c82-d5b44b2641c5"/>
    <ds:schemaRef ds:uri="da7cb477-d294-4cd8-a8fd-d6546272b885"/>
  </ds:schemaRefs>
</ds:datastoreItem>
</file>

<file path=customXml/itemProps2.xml><?xml version="1.0" encoding="utf-8"?>
<ds:datastoreItem xmlns:ds="http://schemas.openxmlformats.org/officeDocument/2006/customXml" ds:itemID="{2096E933-421B-4FB8-8D51-838D716960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90BC4B7-54AB-4099-BAC1-B57DA8A637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600</TotalTime>
  <Words>35</Words>
  <Application>Microsoft Office PowerPoint</Application>
  <PresentationFormat>Widescreen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Roboto</vt:lpstr>
      <vt:lpstr>Roboto Medium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Dobrohotoff</dc:creator>
  <cp:lastModifiedBy>Nicole Dobrohotoff</cp:lastModifiedBy>
  <cp:revision>57</cp:revision>
  <dcterms:created xsi:type="dcterms:W3CDTF">2023-09-12T23:16:29Z</dcterms:created>
  <dcterms:modified xsi:type="dcterms:W3CDTF">2025-08-30T00:02:21Z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0x01010043F170210F2CF24C9E2C6624D7A1AA41</vt:lpwstr>
  </property>
</Properties>
</file>