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7" r:id="rId4"/>
  </p:sldMasterIdLst>
  <p:notesMasterIdLst>
    <p:notesMasterId r:id="rId19"/>
  </p:notesMasterIdLst>
  <p:handoutMasterIdLst>
    <p:handoutMasterId r:id="rId20"/>
  </p:handoutMasterIdLst>
  <p:sldIdLst>
    <p:sldId id="460" r:id="rId5"/>
    <p:sldId id="490" r:id="rId6"/>
    <p:sldId id="495" r:id="rId7"/>
    <p:sldId id="485" r:id="rId8"/>
    <p:sldId id="492" r:id="rId9"/>
    <p:sldId id="486" r:id="rId10"/>
    <p:sldId id="494" r:id="rId11"/>
    <p:sldId id="488" r:id="rId12"/>
    <p:sldId id="497" r:id="rId13"/>
    <p:sldId id="498" r:id="rId14"/>
    <p:sldId id="473" r:id="rId15"/>
    <p:sldId id="474" r:id="rId16"/>
    <p:sldId id="270"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95" userDrawn="1">
          <p15:clr>
            <a:srgbClr val="A4A3A4"/>
          </p15:clr>
        </p15:guide>
        <p15:guide id="2" orient="horz" pos="4020" userDrawn="1">
          <p15:clr>
            <a:srgbClr val="A4A3A4"/>
          </p15:clr>
        </p15:guide>
        <p15:guide id="3" pos="5352" userDrawn="1">
          <p15:clr>
            <a:srgbClr val="A4A3A4"/>
          </p15:clr>
        </p15:guide>
        <p15:guide id="4" pos="7045"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3C21B81-68C7-CDC9-5D1E-2BF4DC3C010B}" name="Nicole Dobrohotoff" initials="ND" userId="S::nicoled@caritas.org.au::2dc4cf58-dc7e-422a-950b-38460c74cb76" providerId="AD"/>
  <p188:author id="{8315C088-3D2D-04F2-F7AC-64AD9EA78324}" name="Connie Zehender" initials="CZ" userId="S::connie.zehender@caritas.org.au::293f58c3-974a-4344-9885-7ef880cd69ee" providerId="AD"/>
  <p188:author id="{14C248A8-C7DF-2238-5860-147EDD04E4AC}" name="Nicole Dobrohotoff" initials="ND" userId="S::NicoleD@caritas.org.au::2dc4cf58-dc7e-422a-950b-38460c74cb76" providerId="AD"/>
  <p188:author id="{513A33AF-F035-F8C5-6A22-39F5F1DB9E7C}" name="Eleanor Niland" initials="EN" userId="S::Eleanor.Niland@caritas.org.au::e474577c-69ca-4c95-8c71-742afc135a60" providerId="AD"/>
  <p188:author id="{88DD36BE-2BF0-8C51-4147-0272E405388E}" name="Sally Murphy" initials="SM" userId="S::Sally.Murphy@caritas.org.au::dc8129e8-3764-4b90-858b-69271ffb6ebe" providerId="AD"/>
  <p188:author id="{3C04C5D0-6B92-D3F0-FBBC-961B512960A2}" name="Dr Rebekah Pryor" initials="DP" userId="S::rebekah.pryor@caritas.org.au::8d859597-0c52-4ddc-b3e3-bd9b1ef69f3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Dr Rebekah Pryor" initials="DRP" lastIdx="1" clrIdx="0">
    <p:extLst>
      <p:ext uri="{19B8F6BF-5375-455C-9EA6-DF929625EA0E}">
        <p15:presenceInfo xmlns:p15="http://schemas.microsoft.com/office/powerpoint/2012/main" userId="S-1-5-21-568877940-3399399001-4121681156-740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F99"/>
    <a:srgbClr val="2E294E"/>
    <a:srgbClr val="F46036"/>
    <a:srgbClr val="E9E3E6"/>
    <a:srgbClr val="AFBE8F"/>
    <a:srgbClr val="000000"/>
    <a:srgbClr val="C3DDD7"/>
    <a:srgbClr val="0C244C"/>
    <a:srgbClr val="D86075"/>
    <a:srgbClr val="E5DBC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D30FE6-31D2-4181-8EB5-1254F6720B6B}" v="3" dt="2026-01-27T21:56:41.3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002" autoAdjust="0"/>
  </p:normalViewPr>
  <p:slideViewPr>
    <p:cSldViewPr snapToGrid="0">
      <p:cViewPr varScale="1">
        <p:scale>
          <a:sx n="77" d="100"/>
          <a:sy n="77" d="100"/>
        </p:scale>
        <p:origin x="1794" y="114"/>
      </p:cViewPr>
      <p:guideLst>
        <p:guide orient="horz" pos="2795"/>
        <p:guide orient="horz" pos="4020"/>
        <p:guide pos="5352"/>
        <p:guide pos="7045"/>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eanor Niland" userId="e474577c-69ca-4c95-8c71-742afc135a60" providerId="ADAL" clId="{4E103A99-C701-45AB-AA81-6F44581EB30E}"/>
    <pc:docChg chg="modSld">
      <pc:chgData name="Eleanor Niland" userId="e474577c-69ca-4c95-8c71-742afc135a60" providerId="ADAL" clId="{4E103A99-C701-45AB-AA81-6F44581EB30E}" dt="2026-01-27T03:09:10.122" v="3" actId="2711"/>
      <pc:docMkLst>
        <pc:docMk/>
      </pc:docMkLst>
      <pc:sldChg chg="modSp mod">
        <pc:chgData name="Eleanor Niland" userId="e474577c-69ca-4c95-8c71-742afc135a60" providerId="ADAL" clId="{4E103A99-C701-45AB-AA81-6F44581EB30E}" dt="2026-01-27T03:09:10.122" v="3" actId="2711"/>
        <pc:sldMkLst>
          <pc:docMk/>
          <pc:sldMk cId="3669554795" sldId="474"/>
        </pc:sldMkLst>
        <pc:spChg chg="mod">
          <ac:chgData name="Eleanor Niland" userId="e474577c-69ca-4c95-8c71-742afc135a60" providerId="ADAL" clId="{4E103A99-C701-45AB-AA81-6F44581EB30E}" dt="2026-01-27T03:09:10.122" v="3" actId="2711"/>
          <ac:spMkLst>
            <pc:docMk/>
            <pc:sldMk cId="3669554795" sldId="474"/>
            <ac:spMk id="4" creationId="{3B0C32C7-9CA6-4B8D-B1FA-D179C5DC6F0C}"/>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A7C48E9-2B28-5D4E-82F4-795B3652695B}" type="datetimeFigureOut">
              <a:rPr lang="en-US" smtClean="0"/>
              <a:t>1/28/2026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CB809C2-3DA2-7445-A632-60F53831D2BC}" type="slidenum">
              <a:rPr lang="en-US" smtClean="0"/>
              <a:t>‹#›</a:t>
            </a:fld>
            <a:endParaRPr lang="en-US"/>
          </a:p>
        </p:txBody>
      </p:sp>
    </p:spTree>
    <p:extLst>
      <p:ext uri="{BB962C8B-B14F-4D97-AF65-F5344CB8AC3E}">
        <p14:creationId xmlns:p14="http://schemas.microsoft.com/office/powerpoint/2010/main" val="28025494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A601E1-AFEE-AA40-B9D6-E7C3110FECAB}" type="datetimeFigureOut">
              <a:rPr lang="en-US" smtClean="0"/>
              <a:t>1/28/2026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90689D6-08F4-9246-8340-6E1C330F9F5D}" type="slidenum">
              <a:rPr lang="en-US" smtClean="0"/>
              <a:t>‹#›</a:t>
            </a:fld>
            <a:endParaRPr lang="en-US"/>
          </a:p>
        </p:txBody>
      </p:sp>
    </p:spTree>
    <p:extLst>
      <p:ext uri="{BB962C8B-B14F-4D97-AF65-F5344CB8AC3E}">
        <p14:creationId xmlns:p14="http://schemas.microsoft.com/office/powerpoint/2010/main" val="2191327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mailto:questions@caritas.org.au"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mailto:mailto:webteam@caritas.org.au"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caritas.org.au/learn/cst-toolkit/dignity-of-the-human-person/"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caritas.org.au/learn/cst-toolkit/the-common-good/"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caritas.org.au/learn/cst-toolkit/care-for-our-common-hom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caritas.org.au/learn/cst-toolkit/preferential-option-for-the-poor/"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caritas.org.au/learn/cst-toolkit/solidarity/"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caritas.org.au/learn/cst-toolkit/subsidiarity-and-participation/"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caritas.org.au/learn/cst-toolkit/subsidiarity-and-participation/"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kern="1200" err="1">
                <a:solidFill>
                  <a:schemeClr val="tx1"/>
                </a:solidFill>
                <a:effectLst/>
                <a:latin typeface="+mn-lt"/>
                <a:ea typeface="+mn-ea"/>
                <a:cs typeface="+mn-cs"/>
              </a:rPr>
              <a:t>Pronali</a:t>
            </a:r>
            <a:r>
              <a:rPr lang="en-AU" sz="1200" b="0" i="0" kern="1200">
                <a:solidFill>
                  <a:schemeClr val="tx1"/>
                </a:solidFill>
                <a:effectLst/>
                <a:latin typeface="+mn-lt"/>
                <a:ea typeface="+mn-ea"/>
                <a:cs typeface="+mn-cs"/>
              </a:rPr>
              <a:t> with mothers in her community in rural Bangladesh. Photo: Sumon </a:t>
            </a:r>
            <a:r>
              <a:rPr lang="en-AU" sz="1200" b="0" i="0" kern="1200" err="1">
                <a:solidFill>
                  <a:schemeClr val="tx1"/>
                </a:solidFill>
                <a:effectLst/>
                <a:latin typeface="+mn-lt"/>
                <a:ea typeface="+mn-ea"/>
                <a:cs typeface="+mn-cs"/>
              </a:rPr>
              <a:t>Corraya</a:t>
            </a:r>
            <a:r>
              <a:rPr lang="en-AU" sz="1200" b="0" i="0" kern="1200">
                <a:solidFill>
                  <a:schemeClr val="tx1"/>
                </a:solidFill>
                <a:effectLst/>
                <a:latin typeface="+mn-lt"/>
                <a:ea typeface="+mn-ea"/>
                <a:cs typeface="+mn-cs"/>
              </a:rPr>
              <a:t>/Caritas Bangladesh</a:t>
            </a:r>
            <a:endParaRPr lang="en-AU"/>
          </a:p>
        </p:txBody>
      </p:sp>
      <p:sp>
        <p:nvSpPr>
          <p:cNvPr id="4" name="Slide Number Placeholder 3"/>
          <p:cNvSpPr>
            <a:spLocks noGrp="1"/>
          </p:cNvSpPr>
          <p:nvPr>
            <p:ph type="sldNum" sz="quarter" idx="5"/>
          </p:nvPr>
        </p:nvSpPr>
        <p:spPr/>
        <p:txBody>
          <a:bodyPr/>
          <a:lstStyle/>
          <a:p>
            <a:fld id="{490689D6-08F4-9246-8340-6E1C330F9F5D}" type="slidenum">
              <a:rPr lang="en-US" smtClean="0"/>
              <a:t>1</a:t>
            </a:fld>
            <a:endParaRPr lang="en-US"/>
          </a:p>
        </p:txBody>
      </p:sp>
    </p:spTree>
    <p:extLst>
      <p:ext uri="{BB962C8B-B14F-4D97-AF65-F5344CB8AC3E}">
        <p14:creationId xmlns:p14="http://schemas.microsoft.com/office/powerpoint/2010/main" val="16468229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Copyright notice:</a:t>
            </a:r>
            <a:endParaRPr lang="en-US" dirty="0"/>
          </a:p>
          <a:p>
            <a:endParaRPr lang="en-US" dirty="0">
              <a:cs typeface="+mn-lt"/>
            </a:endParaRPr>
          </a:p>
          <a:p>
            <a:r>
              <a:rPr lang="en-US" b="1" dirty="0"/>
              <a:t>Use of website materials </a:t>
            </a:r>
            <a:endParaRPr lang="en-US" dirty="0"/>
          </a:p>
          <a:p>
            <a:r>
              <a:rPr lang="en-US" dirty="0"/>
              <a:t>Use of material on this site for educational purposes is encouraged. Caritas Australia gives permission for articles, illustrations and other materials to be reproduced for educational purposes or personal use, provided the information is not changed, and that the source is acknowledged appropriately. Use of material on this website for purposes other than educational or personal use must have prior </a:t>
            </a:r>
            <a:r>
              <a:rPr lang="en-US" dirty="0" err="1"/>
              <a:t>authorisation</a:t>
            </a:r>
            <a:r>
              <a:rPr lang="en-US" dirty="0"/>
              <a:t> from </a:t>
            </a:r>
            <a:r>
              <a:rPr lang="en-US" u="none" dirty="0">
                <a:solidFill>
                  <a:srgbClr val="000000"/>
                </a:solidFill>
              </a:rPr>
              <a:t>Caritas Australia (email: </a:t>
            </a:r>
            <a:r>
              <a:rPr lang="en-US" u="none" dirty="0">
                <a:solidFill>
                  <a:srgbClr val="000000"/>
                </a:solidFill>
                <a:hlinkClick r:id="rId3">
                  <a:extLst>
                    <a:ext uri="{A12FA001-AC4F-418D-AE19-62706E023703}">
                      <ahyp:hlinkClr xmlns:ahyp="http://schemas.microsoft.com/office/drawing/2018/hyperlinkcolor" val="tx"/>
                    </a:ext>
                  </a:extLst>
                </a:hlinkClick>
              </a:rPr>
              <a:t>questions@caritas.org.au</a:t>
            </a:r>
            <a:r>
              <a:rPr lang="en-US" u="none" dirty="0">
                <a:solidFill>
                  <a:srgbClr val="000000"/>
                </a:solidFill>
              </a:rPr>
              <a:t>)</a:t>
            </a:r>
          </a:p>
          <a:p>
            <a:br>
              <a:rPr lang="en-US" dirty="0"/>
            </a:br>
            <a:endParaRPr lang="en-US" dirty="0"/>
          </a:p>
          <a:p>
            <a:r>
              <a:rPr lang="en-US" b="1" dirty="0"/>
              <a:t>Permissions </a:t>
            </a:r>
            <a:endParaRPr lang="en-US" dirty="0"/>
          </a:p>
          <a:p>
            <a:r>
              <a:rPr lang="en-US" dirty="0"/>
              <a:t>In some cases the copyright for text or images on this site may held by someone other than Caritas Australia. All rights are reserved on such material and permission to use them must be requested from the copyright owner. The source of this material is indicated on the relevant sections of the site. </a:t>
            </a:r>
          </a:p>
          <a:p>
            <a:endParaRPr lang="en-US" dirty="0">
              <a:cs typeface="Calibri"/>
            </a:endParaRPr>
          </a:p>
          <a:p>
            <a:r>
              <a:rPr lang="en-US" dirty="0"/>
              <a:t>Photos without a specified photo credit are the property of Caritas Australia or the international partners of the Caritas network. </a:t>
            </a:r>
            <a:endParaRPr lang="en-US" dirty="0">
              <a:cs typeface="Calibri"/>
            </a:endParaRPr>
          </a:p>
          <a:p>
            <a:br>
              <a:rPr lang="en-US" dirty="0"/>
            </a:br>
            <a:endParaRPr lang="en-US" dirty="0"/>
          </a:p>
          <a:p>
            <a:r>
              <a:rPr lang="en-US" b="1" dirty="0"/>
              <a:t>Our logo</a:t>
            </a:r>
            <a:r>
              <a:rPr lang="en-US" dirty="0"/>
              <a:t> </a:t>
            </a:r>
            <a:endParaRPr lang="en-US" dirty="0">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The Caritas Australia logo must not be downloaded, copied and or used for any purpose without the expressed permission of Caritas Australia. Please contact the Caritas Australia team </a:t>
            </a:r>
            <a:r>
              <a:rPr lang="en-US" u="none" dirty="0">
                <a:solidFill>
                  <a:srgbClr val="000000"/>
                </a:solidFill>
              </a:rPr>
              <a:t>(email: </a:t>
            </a:r>
            <a:r>
              <a:rPr lang="en-US" u="sng" dirty="0">
                <a:solidFill>
                  <a:srgbClr val="000000"/>
                </a:solidFill>
              </a:rPr>
              <a:t>questions</a:t>
            </a:r>
            <a:r>
              <a:rPr lang="en-US" u="sng" dirty="0">
                <a:solidFill>
                  <a:srgbClr val="000000"/>
                </a:solidFill>
                <a:hlinkClick r:id="rId4">
                  <a:extLst>
                    <a:ext uri="{A12FA001-AC4F-418D-AE19-62706E023703}">
                      <ahyp:hlinkClr xmlns:ahyp="http://schemas.microsoft.com/office/drawing/2018/hyperlinkcolor" val="tx"/>
                    </a:ext>
                  </a:extLst>
                </a:hlinkClick>
              </a:rPr>
              <a:t>@caritas.org.au</a:t>
            </a:r>
            <a:r>
              <a:rPr lang="en-US" u="none" dirty="0">
                <a:solidFill>
                  <a:srgbClr val="000000"/>
                </a:solidFill>
              </a:rPr>
              <a:t>) </a:t>
            </a:r>
            <a:r>
              <a:rPr lang="en-US" dirty="0"/>
              <a:t>for any further information that you may require about using content from this website. </a:t>
            </a:r>
            <a:endParaRPr lang="en-US" dirty="0">
              <a:cs typeface="Calibri"/>
            </a:endParaRPr>
          </a:p>
          <a:p>
            <a:endParaRPr lang="en-US" b="1" dirty="0"/>
          </a:p>
          <a:p>
            <a:endParaRPr lang="en-AU" dirty="0"/>
          </a:p>
        </p:txBody>
      </p:sp>
      <p:sp>
        <p:nvSpPr>
          <p:cNvPr id="4" name="Slide Number Placeholder 3"/>
          <p:cNvSpPr>
            <a:spLocks noGrp="1"/>
          </p:cNvSpPr>
          <p:nvPr>
            <p:ph type="sldNum" sz="quarter" idx="5"/>
          </p:nvPr>
        </p:nvSpPr>
        <p:spPr/>
        <p:txBody>
          <a:bodyPr/>
          <a:lstStyle/>
          <a:p>
            <a:fld id="{490689D6-08F4-9246-8340-6E1C330F9F5D}" type="slidenum">
              <a:rPr lang="en-US" smtClean="0"/>
              <a:t>2</a:t>
            </a:fld>
            <a:endParaRPr lang="en-US"/>
          </a:p>
        </p:txBody>
      </p:sp>
    </p:spTree>
    <p:extLst>
      <p:ext uri="{BB962C8B-B14F-4D97-AF65-F5344CB8AC3E}">
        <p14:creationId xmlns:p14="http://schemas.microsoft.com/office/powerpoint/2010/main" val="13438869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AU"/>
              <a:t>Learn more about the principle of </a:t>
            </a:r>
            <a:r>
              <a:rPr lang="en-AU" b="1"/>
              <a:t>Dignity of the Human Person </a:t>
            </a:r>
            <a:r>
              <a:rPr lang="en-AU"/>
              <a:t>with our </a:t>
            </a:r>
            <a:r>
              <a:rPr lang="en-AU" b="1"/>
              <a:t>CST Toolkit</a:t>
            </a:r>
            <a:r>
              <a:rPr lang="en-AU">
                <a:solidFill>
                  <a:srgbClr val="000000"/>
                </a:solidFill>
              </a:rPr>
              <a:t>: </a:t>
            </a:r>
            <a:r>
              <a:rPr lang="en-AU" sz="1200" u="sng" kern="1200">
                <a:solidFill>
                  <a:srgbClr val="000000"/>
                </a:solidFill>
                <a:effectLst/>
                <a:latin typeface="+mn-lt"/>
                <a:ea typeface="+mn-ea"/>
                <a:cs typeface="+mn-cs"/>
                <a:hlinkClick r:id="rId3">
                  <a:extLst>
                    <a:ext uri="{A12FA001-AC4F-418D-AE19-62706E023703}">
                      <ahyp:hlinkClr xmlns:ahyp="http://schemas.microsoft.com/office/drawing/2018/hyperlinkcolor" val="tx"/>
                    </a:ext>
                  </a:extLst>
                </a:hlinkClick>
              </a:rPr>
              <a:t>https://www.caritas.org.au/learn/cst-toolkit/dignity-of-the-human-person/</a:t>
            </a:r>
            <a:r>
              <a:rPr lang="en-AU" sz="1200" kern="1200">
                <a:solidFill>
                  <a:srgbClr val="000000"/>
                </a:solidFill>
                <a:effectLst/>
                <a:latin typeface="+mn-lt"/>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AU" sz="1200" b="0" i="0" u="none" strike="noStrike" kern="1200">
              <a:solidFill>
                <a:srgbClr val="000000"/>
              </a:solidFill>
              <a:effectLst/>
              <a:latin typeface="+mn-lt"/>
              <a:ea typeface="+mn-ea"/>
              <a:cs typeface="+mn-cs"/>
            </a:endParaRPr>
          </a:p>
          <a:p>
            <a:r>
              <a:rPr lang="en-AU" sz="1200" b="0" i="0" kern="1200">
                <a:solidFill>
                  <a:schemeClr val="tx1"/>
                </a:solidFill>
                <a:effectLst/>
                <a:latin typeface="+mn-lt"/>
                <a:ea typeface="+mn-ea"/>
                <a:cs typeface="+mn-cs"/>
              </a:rPr>
              <a:t>A mother and son smile broadly as they receive infant formula in Khan Younis Refugee Camp. Photo credit: Caritas Jerusalem</a:t>
            </a:r>
            <a:r>
              <a:rPr lang="en-AU"/>
              <a:t>.</a:t>
            </a:r>
            <a:endParaRPr lang="en-AU" sz="1200" b="0" i="0" kern="1200">
              <a:solidFill>
                <a:schemeClr val="tx1"/>
              </a:solidFill>
              <a:effectLst/>
              <a:latin typeface="+mn-lt"/>
              <a:ea typeface="Calibri"/>
              <a:cs typeface="Calibri"/>
            </a:endParaRPr>
          </a:p>
        </p:txBody>
      </p:sp>
      <p:sp>
        <p:nvSpPr>
          <p:cNvPr id="4" name="Slide Number Placeholder 3"/>
          <p:cNvSpPr>
            <a:spLocks noGrp="1"/>
          </p:cNvSpPr>
          <p:nvPr>
            <p:ph type="sldNum" sz="quarter" idx="5"/>
          </p:nvPr>
        </p:nvSpPr>
        <p:spPr/>
        <p:txBody>
          <a:bodyPr/>
          <a:lstStyle/>
          <a:p>
            <a:fld id="{490689D6-08F4-9246-8340-6E1C330F9F5D}" type="slidenum">
              <a:rPr lang="en-US" smtClean="0"/>
              <a:t>3</a:t>
            </a:fld>
            <a:endParaRPr lang="en-US"/>
          </a:p>
        </p:txBody>
      </p:sp>
    </p:spTree>
    <p:extLst>
      <p:ext uri="{BB962C8B-B14F-4D97-AF65-F5344CB8AC3E}">
        <p14:creationId xmlns:p14="http://schemas.microsoft.com/office/powerpoint/2010/main" val="36989422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AU"/>
              <a:t>Learn more about the principle of </a:t>
            </a:r>
            <a:r>
              <a:rPr lang="en-AU" b="1"/>
              <a:t>The Common Good </a:t>
            </a:r>
            <a:r>
              <a:rPr lang="en-AU"/>
              <a:t>with our </a:t>
            </a:r>
            <a:r>
              <a:rPr lang="en-AU" b="1"/>
              <a:t>CST Toolkit</a:t>
            </a:r>
            <a:r>
              <a:rPr lang="en-AU"/>
              <a:t>: </a:t>
            </a:r>
            <a:r>
              <a:rPr lang="en-AU" sz="1200" u="sng" kern="1200">
                <a:solidFill>
                  <a:srgbClr val="000000"/>
                </a:solidFill>
                <a:effectLst/>
                <a:latin typeface="+mn-lt"/>
                <a:ea typeface="+mn-ea"/>
                <a:cs typeface="+mn-cs"/>
                <a:hlinkClick r:id="rId3">
                  <a:extLst>
                    <a:ext uri="{A12FA001-AC4F-418D-AE19-62706E023703}">
                      <ahyp:hlinkClr xmlns:ahyp="http://schemas.microsoft.com/office/drawing/2018/hyperlinkcolor" val="tx"/>
                    </a:ext>
                  </a:extLst>
                </a:hlinkClick>
              </a:rPr>
              <a:t>https://www.caritas.org.au/learn/cst-toolkit/the-common-good/</a:t>
            </a:r>
            <a:endParaRPr lang="en-AU" sz="1200" kern="1200">
              <a:solidFill>
                <a:srgbClr val="000000"/>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AU" sz="1200" kern="1200">
              <a:solidFill>
                <a:srgbClr val="000000"/>
              </a:solidFill>
              <a:effectLst/>
              <a:latin typeface="+mn-lt"/>
              <a:ea typeface="+mn-ea"/>
              <a:cs typeface="+mn-cs"/>
            </a:endParaRPr>
          </a:p>
          <a:p>
            <a:pPr>
              <a:defRPr/>
            </a:pPr>
            <a:r>
              <a:rPr lang="en-US">
                <a:solidFill>
                  <a:srgbClr val="FF0000"/>
                </a:solidFill>
                <a:effectLst/>
              </a:rPr>
              <a:t>Principal Ada works with students at her school</a:t>
            </a:r>
            <a:r>
              <a:rPr lang="en-US">
                <a:solidFill>
                  <a:srgbClr val="FF0000"/>
                </a:solidFill>
              </a:rPr>
              <a:t> in Samoa</a:t>
            </a:r>
            <a:r>
              <a:rPr lang="en-US">
                <a:solidFill>
                  <a:srgbClr val="FF0000"/>
                </a:solidFill>
                <a:effectLst/>
              </a:rPr>
              <a:t>. Photo: Caritas Australia.</a:t>
            </a:r>
            <a:endParaRPr lang="en-AU" sz="1200" kern="1200">
              <a:solidFill>
                <a:srgbClr val="000000"/>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90689D6-08F4-9246-8340-6E1C330F9F5D}" type="slidenum">
              <a:rPr lang="en-US" smtClean="0"/>
              <a:t>4</a:t>
            </a:fld>
            <a:endParaRPr lang="en-US"/>
          </a:p>
        </p:txBody>
      </p:sp>
    </p:spTree>
    <p:extLst>
      <p:ext uri="{BB962C8B-B14F-4D97-AF65-F5344CB8AC3E}">
        <p14:creationId xmlns:p14="http://schemas.microsoft.com/office/powerpoint/2010/main" val="14727985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Learn more about the principle of </a:t>
            </a:r>
            <a:r>
              <a:rPr lang="en-AU" b="1"/>
              <a:t>Care for Our Common Home </a:t>
            </a:r>
            <a:r>
              <a:rPr lang="en-AU"/>
              <a:t>with our </a:t>
            </a:r>
            <a:r>
              <a:rPr lang="en-AU" b="1"/>
              <a:t>CST Toolkit</a:t>
            </a:r>
            <a:r>
              <a:rPr lang="en-AU"/>
              <a:t>: </a:t>
            </a:r>
            <a:r>
              <a:rPr lang="en-AU" sz="1200" u="sng" kern="1200">
                <a:solidFill>
                  <a:srgbClr val="000000"/>
                </a:solidFill>
                <a:effectLst/>
                <a:latin typeface="+mn-lt"/>
                <a:ea typeface="+mn-ea"/>
                <a:cs typeface="+mn-cs"/>
                <a:hlinkClick r:id="rId3">
                  <a:extLst>
                    <a:ext uri="{A12FA001-AC4F-418D-AE19-62706E023703}">
                      <ahyp:hlinkClr xmlns:ahyp="http://schemas.microsoft.com/office/drawing/2018/hyperlinkcolor" val="tx"/>
                    </a:ext>
                  </a:extLst>
                </a:hlinkClick>
              </a:rPr>
              <a:t>https://www.caritas.org.au/learn/cst-toolkit/care-for-our-common-home/</a:t>
            </a:r>
            <a:endParaRPr lang="en-AU" sz="1200" kern="1200">
              <a:solidFill>
                <a:srgbClr val="000000"/>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AU" sz="1200" kern="1200">
              <a:solidFill>
                <a:srgbClr val="000000"/>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AU" sz="1200" b="0" i="0" u="none" strike="noStrike" kern="1200">
                <a:solidFill>
                  <a:srgbClr val="000000"/>
                </a:solidFill>
                <a:effectLst/>
                <a:latin typeface="+mn-lt"/>
                <a:ea typeface="+mn-ea"/>
                <a:cs typeface="+mn-cs"/>
              </a:rPr>
              <a:t>Almaz is a member of a women’s saving group which cultivated a vegetable nursery in Ethiopia. Photo: </a:t>
            </a:r>
            <a:r>
              <a:rPr lang="en-AU" sz="1200" b="0" i="0" u="none" strike="noStrike" kern="1200" err="1">
                <a:solidFill>
                  <a:srgbClr val="000000"/>
                </a:solidFill>
                <a:effectLst/>
                <a:latin typeface="+mn-lt"/>
                <a:ea typeface="+mn-ea"/>
                <a:cs typeface="+mn-cs"/>
              </a:rPr>
              <a:t>Maheder</a:t>
            </a:r>
            <a:r>
              <a:rPr lang="en-AU" sz="1200" b="0" i="0" u="none" strike="noStrike" kern="1200">
                <a:solidFill>
                  <a:srgbClr val="000000"/>
                </a:solidFill>
                <a:effectLst/>
                <a:latin typeface="+mn-lt"/>
                <a:ea typeface="+mn-ea"/>
                <a:cs typeface="+mn-cs"/>
              </a:rPr>
              <a:t> Tadese/ Caritas Australia.</a:t>
            </a:r>
          </a:p>
        </p:txBody>
      </p:sp>
      <p:sp>
        <p:nvSpPr>
          <p:cNvPr id="4" name="Slide Number Placeholder 3"/>
          <p:cNvSpPr>
            <a:spLocks noGrp="1"/>
          </p:cNvSpPr>
          <p:nvPr>
            <p:ph type="sldNum" sz="quarter" idx="5"/>
          </p:nvPr>
        </p:nvSpPr>
        <p:spPr/>
        <p:txBody>
          <a:bodyPr/>
          <a:lstStyle/>
          <a:p>
            <a:fld id="{490689D6-08F4-9246-8340-6E1C330F9F5D}" type="slidenum">
              <a:rPr lang="en-US" smtClean="0"/>
              <a:t>5</a:t>
            </a:fld>
            <a:endParaRPr lang="en-US"/>
          </a:p>
        </p:txBody>
      </p:sp>
    </p:spTree>
    <p:extLst>
      <p:ext uri="{BB962C8B-B14F-4D97-AF65-F5344CB8AC3E}">
        <p14:creationId xmlns:p14="http://schemas.microsoft.com/office/powerpoint/2010/main" val="10131053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AU"/>
              <a:t>Learn more about the principle of </a:t>
            </a:r>
            <a:r>
              <a:rPr lang="en-AU" b="1"/>
              <a:t>Preferential Option for the Poor </a:t>
            </a:r>
            <a:r>
              <a:rPr lang="en-AU"/>
              <a:t>with our </a:t>
            </a:r>
            <a:r>
              <a:rPr lang="en-AU" b="1"/>
              <a:t>CST Toolkit</a:t>
            </a:r>
            <a:r>
              <a:rPr lang="en-AU"/>
              <a:t>: </a:t>
            </a:r>
            <a:r>
              <a:rPr lang="en-AU" sz="1200" u="sng" kern="1200">
                <a:solidFill>
                  <a:srgbClr val="000000"/>
                </a:solidFill>
                <a:effectLst/>
                <a:latin typeface="+mn-lt"/>
                <a:ea typeface="+mn-ea"/>
                <a:cs typeface="+mn-cs"/>
                <a:hlinkClick r:id="rId3">
                  <a:extLst>
                    <a:ext uri="{A12FA001-AC4F-418D-AE19-62706E023703}">
                      <ahyp:hlinkClr xmlns:ahyp="http://schemas.microsoft.com/office/drawing/2018/hyperlinkcolor" val="tx"/>
                    </a:ext>
                  </a:extLst>
                </a:hlinkClick>
              </a:rPr>
              <a:t>https://www.caritas.org.au/learn/cst-toolkit/preferential-option-for-the-poor/</a:t>
            </a:r>
            <a:r>
              <a:rPr lang="en-AU" sz="1200" u="sng" kern="1200">
                <a:solidFill>
                  <a:srgbClr val="000000"/>
                </a:solidFill>
                <a:effectLst/>
                <a:latin typeface="+mn-lt"/>
                <a:ea typeface="+mn-ea"/>
                <a:cs typeface="+mn-cs"/>
              </a:rPr>
              <a:t> </a:t>
            </a:r>
            <a:endParaRPr lang="en-AU" sz="1200" kern="1200">
              <a:solidFill>
                <a:srgbClr val="000000"/>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AU" sz="1200" kern="1200">
              <a:solidFill>
                <a:srgbClr val="000000"/>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AU" sz="1200" b="0" i="0" u="none" strike="noStrike" kern="1200">
                <a:solidFill>
                  <a:srgbClr val="000000"/>
                </a:solidFill>
                <a:effectLst/>
                <a:latin typeface="+mn-lt"/>
                <a:ea typeface="+mn-ea"/>
                <a:cs typeface="+mn-cs"/>
              </a:rPr>
              <a:t>Ronita lives with her two children in the Philippines and works towards completing her high school education. Photo: </a:t>
            </a:r>
            <a:r>
              <a:rPr lang="en-US" sz="1200" b="0" i="0" kern="1200">
                <a:solidFill>
                  <a:schemeClr val="tx1"/>
                </a:solidFill>
                <a:effectLst/>
                <a:latin typeface="+mn-lt"/>
                <a:ea typeface="+mn-ea"/>
                <a:cs typeface="+mn-cs"/>
              </a:rPr>
              <a:t>Richard Wainwright/Caritas Australia.</a:t>
            </a:r>
            <a:endParaRPr lang="en-AU" sz="1200" b="0" i="0" u="none" strike="noStrike" kern="1200">
              <a:solidFill>
                <a:srgbClr val="000000"/>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90689D6-08F4-9246-8340-6E1C330F9F5D}" type="slidenum">
              <a:rPr lang="en-US" smtClean="0"/>
              <a:t>6</a:t>
            </a:fld>
            <a:endParaRPr lang="en-US"/>
          </a:p>
        </p:txBody>
      </p:sp>
    </p:spTree>
    <p:extLst>
      <p:ext uri="{BB962C8B-B14F-4D97-AF65-F5344CB8AC3E}">
        <p14:creationId xmlns:p14="http://schemas.microsoft.com/office/powerpoint/2010/main" val="4709323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Learn more about the principle of </a:t>
            </a:r>
            <a:r>
              <a:rPr lang="en-AU" b="1"/>
              <a:t>Solidarity </a:t>
            </a:r>
            <a:r>
              <a:rPr lang="en-AU"/>
              <a:t>with our </a:t>
            </a:r>
            <a:r>
              <a:rPr lang="en-AU" b="1"/>
              <a:t>CST Toolkit</a:t>
            </a:r>
            <a:r>
              <a:rPr lang="en-AU">
                <a:solidFill>
                  <a:srgbClr val="000000"/>
                </a:solidFill>
              </a:rPr>
              <a:t>: </a:t>
            </a:r>
            <a:r>
              <a:rPr lang="en-AU" sz="1200" u="sng" kern="1200">
                <a:solidFill>
                  <a:srgbClr val="000000"/>
                </a:solidFill>
                <a:effectLst/>
                <a:latin typeface="+mn-lt"/>
                <a:ea typeface="+mn-ea"/>
                <a:cs typeface="+mn-cs"/>
                <a:hlinkClick r:id="rId3">
                  <a:extLst>
                    <a:ext uri="{A12FA001-AC4F-418D-AE19-62706E023703}">
                      <ahyp:hlinkClr xmlns:ahyp="http://schemas.microsoft.com/office/drawing/2018/hyperlinkcolor" val="tx"/>
                    </a:ext>
                  </a:extLst>
                </a:hlinkClick>
              </a:rPr>
              <a:t>https://www.caritas.org.au/learn/cst-toolkit/solidarity/</a:t>
            </a:r>
            <a:r>
              <a:rPr lang="en-AU" sz="1200" kern="1200">
                <a:solidFill>
                  <a:srgbClr val="000000"/>
                </a:solidFill>
                <a:effectLst/>
                <a:latin typeface="+mn-lt"/>
                <a:ea typeface="+mn-ea"/>
                <a:cs typeface="+mn-cs"/>
              </a:rPr>
              <a:t> </a:t>
            </a:r>
          </a:p>
          <a:p>
            <a:endParaRPr lang="en-AU"/>
          </a:p>
          <a:p>
            <a:endParaRPr lang="en-AU"/>
          </a:p>
          <a:p>
            <a:pPr>
              <a:lnSpc>
                <a:spcPct val="107000"/>
              </a:lnSpc>
              <a:spcAft>
                <a:spcPts val="800"/>
              </a:spcAft>
            </a:pPr>
            <a:r>
              <a:rPr lang="en-AU" sz="1800" err="1">
                <a:effectLst/>
                <a:latin typeface="Calibri"/>
                <a:ea typeface="Calibri"/>
                <a:cs typeface="Calibri"/>
              </a:rPr>
              <a:t>Leaia</a:t>
            </a:r>
            <a:r>
              <a:rPr lang="en-AU" sz="1800">
                <a:effectLst/>
                <a:latin typeface="Calibri"/>
                <a:ea typeface="Calibri"/>
                <a:cs typeface="Calibri"/>
              </a:rPr>
              <a:t> (left) stands with Rosa (right) from Caritas Samoa in front of the rainwater tank that has been installed </a:t>
            </a:r>
            <a:r>
              <a:rPr lang="en-AU" sz="1800">
                <a:latin typeface="Calibri"/>
                <a:ea typeface="Calibri"/>
                <a:cs typeface="Calibri"/>
              </a:rPr>
              <a:t>in </a:t>
            </a:r>
            <a:r>
              <a:rPr lang="en-AU" sz="1800" err="1">
                <a:effectLst/>
                <a:latin typeface="Calibri"/>
                <a:ea typeface="Calibri"/>
                <a:cs typeface="Calibri"/>
              </a:rPr>
              <a:t>Leaia’s</a:t>
            </a:r>
            <a:r>
              <a:rPr lang="en-AU" sz="1800">
                <a:effectLst/>
                <a:latin typeface="Calibri"/>
                <a:ea typeface="Calibri"/>
                <a:cs typeface="Calibri"/>
              </a:rPr>
              <a:t> home with the support of Caritas Australia and </a:t>
            </a:r>
            <a:r>
              <a:rPr lang="en-AU" sz="1800">
                <a:latin typeface="Calibri"/>
                <a:ea typeface="Calibri"/>
                <a:cs typeface="Calibri"/>
              </a:rPr>
              <a:t>our</a:t>
            </a:r>
            <a:r>
              <a:rPr lang="en-AU" sz="1800">
                <a:effectLst/>
                <a:latin typeface="Calibri"/>
                <a:ea typeface="Calibri"/>
                <a:cs typeface="Calibri"/>
              </a:rPr>
              <a:t> partner Caritas Samoa. Photo: Caritas Australia.</a:t>
            </a:r>
          </a:p>
        </p:txBody>
      </p:sp>
      <p:sp>
        <p:nvSpPr>
          <p:cNvPr id="4" name="Slide Number Placeholder 3"/>
          <p:cNvSpPr>
            <a:spLocks noGrp="1"/>
          </p:cNvSpPr>
          <p:nvPr>
            <p:ph type="sldNum" sz="quarter" idx="5"/>
          </p:nvPr>
        </p:nvSpPr>
        <p:spPr/>
        <p:txBody>
          <a:bodyPr/>
          <a:lstStyle/>
          <a:p>
            <a:fld id="{490689D6-08F4-9246-8340-6E1C330F9F5D}" type="slidenum">
              <a:rPr lang="en-US" smtClean="0"/>
              <a:t>7</a:t>
            </a:fld>
            <a:endParaRPr lang="en-US"/>
          </a:p>
        </p:txBody>
      </p:sp>
    </p:spTree>
    <p:extLst>
      <p:ext uri="{BB962C8B-B14F-4D97-AF65-F5344CB8AC3E}">
        <p14:creationId xmlns:p14="http://schemas.microsoft.com/office/powerpoint/2010/main" val="23017276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Learn more about the principle of </a:t>
            </a:r>
            <a:r>
              <a:rPr lang="en-AU" b="1"/>
              <a:t>Participation </a:t>
            </a:r>
            <a:r>
              <a:rPr lang="en-AU"/>
              <a:t>with our </a:t>
            </a:r>
            <a:r>
              <a:rPr lang="en-AU" b="1"/>
              <a:t>CST Toolkit</a:t>
            </a:r>
            <a:r>
              <a:rPr lang="en-AU"/>
              <a:t>: </a:t>
            </a:r>
            <a:r>
              <a:rPr lang="en-AU" sz="1200" u="sng" kern="1200">
                <a:solidFill>
                  <a:srgbClr val="000000"/>
                </a:solidFill>
                <a:effectLst/>
                <a:latin typeface="+mn-lt"/>
                <a:ea typeface="+mn-ea"/>
                <a:cs typeface="+mn-cs"/>
                <a:hlinkClick r:id="rId3">
                  <a:extLst>
                    <a:ext uri="{A12FA001-AC4F-418D-AE19-62706E023703}">
                      <ahyp:hlinkClr xmlns:ahyp="http://schemas.microsoft.com/office/drawing/2018/hyperlinkcolor" val="tx"/>
                    </a:ext>
                  </a:extLst>
                </a:hlinkClick>
              </a:rPr>
              <a:t>https://www.caritas.org.au/learn/cst-toolkit/subsidiarity-and-participation/</a:t>
            </a:r>
            <a:endParaRPr lang="en-AU" sz="1200" kern="1200">
              <a:solidFill>
                <a:srgbClr val="000000"/>
              </a:solidFill>
              <a:effectLst/>
              <a:latin typeface="+mn-lt"/>
              <a:ea typeface="+mn-ea"/>
              <a:cs typeface="+mn-cs"/>
            </a:endParaRPr>
          </a:p>
          <a:p>
            <a:endParaRPr lang="en-AU"/>
          </a:p>
          <a:p>
            <a:pPr marL="0" marR="0" lvl="0" indent="0" algn="l" defTabSz="457200" rtl="0" eaLnBrk="1" fontAlgn="auto" latinLnBrk="0" hangingPunct="1">
              <a:lnSpc>
                <a:spcPct val="100000"/>
              </a:lnSpc>
              <a:spcBef>
                <a:spcPts val="0"/>
              </a:spcBef>
              <a:spcAft>
                <a:spcPts val="0"/>
              </a:spcAft>
              <a:buClrTx/>
              <a:buSzTx/>
              <a:buFontTx/>
              <a:buNone/>
              <a:tabLst/>
              <a:defRPr/>
            </a:pPr>
            <a:r>
              <a:rPr lang="en-AU" sz="1200" b="0" i="0" u="none" strike="noStrike" kern="1200">
                <a:solidFill>
                  <a:schemeClr val="tx1"/>
                </a:solidFill>
                <a:effectLst/>
                <a:latin typeface="+mn-lt"/>
                <a:ea typeface="+mn-ea"/>
                <a:cs typeface="+mn-cs"/>
              </a:rPr>
              <a:t>Sheridan painting at the </a:t>
            </a:r>
            <a:r>
              <a:rPr lang="en-AU" sz="1200" b="0" i="0" u="none" strike="noStrike" kern="1200" err="1">
                <a:solidFill>
                  <a:schemeClr val="tx1"/>
                </a:solidFill>
                <a:effectLst/>
                <a:latin typeface="+mn-lt"/>
                <a:ea typeface="+mn-ea"/>
                <a:cs typeface="+mn-cs"/>
              </a:rPr>
              <a:t>Baabayn</a:t>
            </a:r>
            <a:r>
              <a:rPr lang="en-AU" sz="1200" b="0" i="0" u="none" strike="noStrike" kern="1200">
                <a:solidFill>
                  <a:schemeClr val="tx1"/>
                </a:solidFill>
                <a:effectLst/>
                <a:latin typeface="+mn-lt"/>
                <a:ea typeface="+mn-ea"/>
                <a:cs typeface="+mn-cs"/>
              </a:rPr>
              <a:t> Aboriginal Corporation headquarters. Photo: Caritas Australia.</a:t>
            </a:r>
          </a:p>
        </p:txBody>
      </p:sp>
      <p:sp>
        <p:nvSpPr>
          <p:cNvPr id="4" name="Slide Number Placeholder 3"/>
          <p:cNvSpPr>
            <a:spLocks noGrp="1"/>
          </p:cNvSpPr>
          <p:nvPr>
            <p:ph type="sldNum" sz="quarter" idx="5"/>
          </p:nvPr>
        </p:nvSpPr>
        <p:spPr/>
        <p:txBody>
          <a:bodyPr/>
          <a:lstStyle/>
          <a:p>
            <a:fld id="{490689D6-08F4-9246-8340-6E1C330F9F5D}" type="slidenum">
              <a:rPr lang="en-US" smtClean="0"/>
              <a:t>8</a:t>
            </a:fld>
            <a:endParaRPr lang="en-US"/>
          </a:p>
        </p:txBody>
      </p:sp>
    </p:spTree>
    <p:extLst>
      <p:ext uri="{BB962C8B-B14F-4D97-AF65-F5344CB8AC3E}">
        <p14:creationId xmlns:p14="http://schemas.microsoft.com/office/powerpoint/2010/main" val="27666618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Learn more about the principle of </a:t>
            </a:r>
            <a:r>
              <a:rPr lang="en-AU" b="1"/>
              <a:t>Subsidiarity </a:t>
            </a:r>
            <a:r>
              <a:rPr lang="en-AU"/>
              <a:t>with our </a:t>
            </a:r>
            <a:r>
              <a:rPr lang="en-AU" b="1"/>
              <a:t>CST Toolkit</a:t>
            </a:r>
            <a:r>
              <a:rPr lang="en-AU">
                <a:solidFill>
                  <a:srgbClr val="000000"/>
                </a:solidFill>
              </a:rPr>
              <a:t>: </a:t>
            </a:r>
            <a:r>
              <a:rPr lang="en-AU" sz="1200" u="sng" kern="1200">
                <a:solidFill>
                  <a:srgbClr val="000000"/>
                </a:solidFill>
                <a:effectLst/>
                <a:latin typeface="+mn-lt"/>
                <a:ea typeface="+mn-ea"/>
                <a:cs typeface="+mn-cs"/>
                <a:hlinkClick r:id="rId3">
                  <a:extLst>
                    <a:ext uri="{A12FA001-AC4F-418D-AE19-62706E023703}">
                      <ahyp:hlinkClr xmlns:ahyp="http://schemas.microsoft.com/office/drawing/2018/hyperlinkcolor" val="tx"/>
                    </a:ext>
                  </a:extLst>
                </a:hlinkClick>
              </a:rPr>
              <a:t>https://www.caritas.org.au/learn/cst-toolkit/subsidiarity-and-participation/</a:t>
            </a:r>
            <a:endParaRPr lang="en-AU" sz="1200" kern="1200">
              <a:solidFill>
                <a:srgbClr val="000000"/>
              </a:solidFill>
              <a:effectLst/>
              <a:latin typeface="+mn-lt"/>
              <a:ea typeface="+mn-ea"/>
              <a:cs typeface="+mn-cs"/>
            </a:endParaRPr>
          </a:p>
          <a:p>
            <a:endParaRPr lang="en-AU"/>
          </a:p>
          <a:p>
            <a:endParaRPr lang="en-AU"/>
          </a:p>
          <a:p>
            <a:r>
              <a:rPr lang="en-AU" sz="1200" b="0" i="0" kern="1200" err="1">
                <a:solidFill>
                  <a:schemeClr val="tx1"/>
                </a:solidFill>
                <a:effectLst/>
                <a:latin typeface="+mn-lt"/>
                <a:ea typeface="+mn-ea"/>
                <a:cs typeface="+mn-cs"/>
              </a:rPr>
              <a:t>Pronali</a:t>
            </a:r>
            <a:r>
              <a:rPr lang="en-AU" sz="1200" b="0" i="0" kern="1200">
                <a:solidFill>
                  <a:schemeClr val="tx1"/>
                </a:solidFill>
                <a:effectLst/>
                <a:latin typeface="+mn-lt"/>
                <a:ea typeface="+mn-ea"/>
                <a:cs typeface="+mn-cs"/>
              </a:rPr>
              <a:t> provides antenatal check-ups, safe deliveries and health education in rural Bangladesh, saving lives and shaping a healthier future. Photo: Sumon </a:t>
            </a:r>
            <a:r>
              <a:rPr lang="en-AU" sz="1200" b="0" i="0" kern="1200" err="1">
                <a:solidFill>
                  <a:schemeClr val="tx1"/>
                </a:solidFill>
                <a:effectLst/>
                <a:latin typeface="+mn-lt"/>
                <a:ea typeface="+mn-ea"/>
                <a:cs typeface="+mn-cs"/>
              </a:rPr>
              <a:t>Corraya</a:t>
            </a:r>
            <a:r>
              <a:rPr lang="en-AU" sz="1200" b="0" i="0" kern="1200">
                <a:solidFill>
                  <a:schemeClr val="tx1"/>
                </a:solidFill>
                <a:effectLst/>
                <a:latin typeface="+mn-lt"/>
                <a:ea typeface="+mn-ea"/>
                <a:cs typeface="+mn-cs"/>
              </a:rPr>
              <a:t>/Caritas Bangladesh.</a:t>
            </a:r>
            <a:endParaRPr lang="en-AU"/>
          </a:p>
        </p:txBody>
      </p:sp>
      <p:sp>
        <p:nvSpPr>
          <p:cNvPr id="4" name="Slide Number Placeholder 3"/>
          <p:cNvSpPr>
            <a:spLocks noGrp="1"/>
          </p:cNvSpPr>
          <p:nvPr>
            <p:ph type="sldNum" sz="quarter" idx="5"/>
          </p:nvPr>
        </p:nvSpPr>
        <p:spPr/>
        <p:txBody>
          <a:bodyPr/>
          <a:lstStyle/>
          <a:p>
            <a:fld id="{490689D6-08F4-9246-8340-6E1C330F9F5D}" type="slidenum">
              <a:rPr lang="en-US" smtClean="0"/>
              <a:t>9</a:t>
            </a:fld>
            <a:endParaRPr lang="en-US"/>
          </a:p>
        </p:txBody>
      </p:sp>
    </p:spTree>
    <p:extLst>
      <p:ext uri="{BB962C8B-B14F-4D97-AF65-F5344CB8AC3E}">
        <p14:creationId xmlns:p14="http://schemas.microsoft.com/office/powerpoint/2010/main" val="305137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23C9D5-3646-3773-4865-0559EBB2A4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0F7316-5369-6FCD-D41C-3775C7A068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D1C6C1-BAB7-C316-7C52-8C73909D43B8}"/>
              </a:ext>
            </a:extLst>
          </p:cNvPr>
          <p:cNvSpPr>
            <a:spLocks noGrp="1"/>
          </p:cNvSpPr>
          <p:nvPr>
            <p:ph type="body" idx="1"/>
          </p:nvPr>
        </p:nvSpPr>
        <p:spPr/>
        <p:txBody>
          <a:bodyPr/>
          <a:lstStyle/>
          <a:p>
            <a:pPr>
              <a:defRPr/>
            </a:pPr>
            <a:r>
              <a:rPr lang="en-US" sz="1200" b="0">
                <a:solidFill>
                  <a:srgbClr val="FF0000"/>
                </a:solidFill>
                <a:latin typeface="Arial"/>
                <a:cs typeface="Arial"/>
              </a:rPr>
              <a:t>Learn more about the </a:t>
            </a:r>
            <a:r>
              <a:rPr lang="en-US" sz="1200" b="1">
                <a:solidFill>
                  <a:srgbClr val="FF0000"/>
                </a:solidFill>
                <a:latin typeface="Arial"/>
                <a:cs typeface="Arial"/>
              </a:rPr>
              <a:t>2026 </a:t>
            </a:r>
            <a:r>
              <a:rPr lang="en-US" b="1">
                <a:solidFill>
                  <a:srgbClr val="FF0000"/>
                </a:solidFill>
                <a:latin typeface="Arial"/>
                <a:cs typeface="Arial"/>
              </a:rPr>
              <a:t>International Women's Day</a:t>
            </a:r>
            <a:r>
              <a:rPr lang="en-US" sz="1200" b="1">
                <a:solidFill>
                  <a:srgbClr val="FF0000"/>
                </a:solidFill>
                <a:latin typeface="Arial"/>
                <a:cs typeface="Arial"/>
              </a:rPr>
              <a:t> theme #GiveToGain </a:t>
            </a:r>
            <a:r>
              <a:rPr lang="en-US" sz="1200" b="0">
                <a:solidFill>
                  <a:srgbClr val="FF0000"/>
                </a:solidFill>
                <a:latin typeface="Arial"/>
                <a:cs typeface="Arial"/>
              </a:rPr>
              <a:t>at </a:t>
            </a:r>
            <a:r>
              <a:rPr lang="en-AU" sz="1200" kern="1200">
                <a:solidFill>
                  <a:schemeClr val="tx1"/>
                </a:solidFill>
                <a:effectLst/>
                <a:latin typeface="+mn-lt"/>
                <a:ea typeface="+mn-ea"/>
                <a:cs typeface="+mn-cs"/>
              </a:rPr>
              <a:t>https://www.internationalwomensday.com/Theme</a:t>
            </a:r>
          </a:p>
          <a:p>
            <a:pPr>
              <a:defRPr/>
            </a:pPr>
            <a:endParaRPr lang="en-AU"/>
          </a:p>
          <a:p>
            <a:r>
              <a:rPr lang="en-AU" sz="1200" b="0" i="0" kern="1200">
                <a:solidFill>
                  <a:schemeClr val="tx1"/>
                </a:solidFill>
                <a:effectLst/>
                <a:latin typeface="+mn-lt"/>
                <a:ea typeface="+mn-ea"/>
                <a:cs typeface="+mn-cs"/>
              </a:rPr>
              <a:t>Irene teaches other women how to sew after participating in the Caritas-supported youth empowerment program in Kongolo, Democratic Republic of the Congo. Photo: Arlette Bashizi/Caritas Australia.</a:t>
            </a:r>
            <a:endParaRPr lang="en-AU"/>
          </a:p>
        </p:txBody>
      </p:sp>
      <p:sp>
        <p:nvSpPr>
          <p:cNvPr id="4" name="Slide Number Placeholder 3">
            <a:extLst>
              <a:ext uri="{FF2B5EF4-FFF2-40B4-BE49-F238E27FC236}">
                <a16:creationId xmlns:a16="http://schemas.microsoft.com/office/drawing/2014/main" id="{586509B5-1927-3966-0BC8-7FB55780670C}"/>
              </a:ext>
            </a:extLst>
          </p:cNvPr>
          <p:cNvSpPr>
            <a:spLocks noGrp="1"/>
          </p:cNvSpPr>
          <p:nvPr>
            <p:ph type="sldNum" sz="quarter" idx="5"/>
          </p:nvPr>
        </p:nvSpPr>
        <p:spPr/>
        <p:txBody>
          <a:bodyPr/>
          <a:lstStyle/>
          <a:p>
            <a:fld id="{490689D6-08F4-9246-8340-6E1C330F9F5D}" type="slidenum">
              <a:rPr lang="en-US" smtClean="0"/>
              <a:t>10</a:t>
            </a:fld>
            <a:endParaRPr lang="en-US"/>
          </a:p>
        </p:txBody>
      </p:sp>
    </p:spTree>
    <p:extLst>
      <p:ext uri="{BB962C8B-B14F-4D97-AF65-F5344CB8AC3E}">
        <p14:creationId xmlns:p14="http://schemas.microsoft.com/office/powerpoint/2010/main" val="12906151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490689D6-08F4-9246-8340-6E1C330F9F5D}" type="slidenum">
              <a:rPr lang="en-US" smtClean="0"/>
              <a:t>11</a:t>
            </a:fld>
            <a:endParaRPr lang="en-US"/>
          </a:p>
        </p:txBody>
      </p:sp>
    </p:spTree>
    <p:extLst>
      <p:ext uri="{BB962C8B-B14F-4D97-AF65-F5344CB8AC3E}">
        <p14:creationId xmlns:p14="http://schemas.microsoft.com/office/powerpoint/2010/main" val="1766085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1200" kern="1200" dirty="0">
                <a:solidFill>
                  <a:schemeClr val="tx1"/>
                </a:solidFill>
                <a:effectLst/>
                <a:latin typeface="+mn-lt"/>
                <a:ea typeface="+mn-ea"/>
                <a:cs typeface="+mn-cs"/>
              </a:rPr>
              <a:t>International Women’s Day - https://www.internationalwomensday.com/Theme</a:t>
            </a:r>
          </a:p>
        </p:txBody>
      </p:sp>
      <p:sp>
        <p:nvSpPr>
          <p:cNvPr id="4" name="Slide Number Placeholder 3"/>
          <p:cNvSpPr>
            <a:spLocks noGrp="1"/>
          </p:cNvSpPr>
          <p:nvPr>
            <p:ph type="sldNum" sz="quarter" idx="5"/>
          </p:nvPr>
        </p:nvSpPr>
        <p:spPr/>
        <p:txBody>
          <a:bodyPr/>
          <a:lstStyle/>
          <a:p>
            <a:fld id="{490689D6-08F4-9246-8340-6E1C330F9F5D}" type="slidenum">
              <a:rPr lang="en-US" smtClean="0"/>
              <a:t>12</a:t>
            </a:fld>
            <a:endParaRPr lang="en-US"/>
          </a:p>
        </p:txBody>
      </p:sp>
    </p:spTree>
    <p:extLst>
      <p:ext uri="{BB962C8B-B14F-4D97-AF65-F5344CB8AC3E}">
        <p14:creationId xmlns:p14="http://schemas.microsoft.com/office/powerpoint/2010/main" val="860388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4_Title Slide">
    <p:bg>
      <p:bgPr>
        <a:solidFill>
          <a:schemeClr val="bg1"/>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94BFC65-2CA9-394C-B825-E3394A34FF09}"/>
              </a:ext>
            </a:extLst>
          </p:cNvPr>
          <p:cNvSpPr txBox="1"/>
          <p:nvPr/>
        </p:nvSpPr>
        <p:spPr>
          <a:xfrm>
            <a:off x="13552370" y="6179419"/>
            <a:ext cx="248786" cy="369332"/>
          </a:xfrm>
          <a:prstGeom prst="rect">
            <a:avLst/>
          </a:prstGeom>
          <a:noFill/>
        </p:spPr>
        <p:txBody>
          <a:bodyPr wrap="none" rtlCol="0">
            <a:spAutoFit/>
          </a:bodyPr>
          <a:lstStyle/>
          <a:p>
            <a:r>
              <a:rPr lang="en-US" sz="1800"/>
              <a:t> </a:t>
            </a:r>
          </a:p>
        </p:txBody>
      </p:sp>
      <p:sp>
        <p:nvSpPr>
          <p:cNvPr id="15" name="Rectangle 14">
            <a:extLst>
              <a:ext uri="{FF2B5EF4-FFF2-40B4-BE49-F238E27FC236}">
                <a16:creationId xmlns:a16="http://schemas.microsoft.com/office/drawing/2014/main" id="{9A8C6982-F74D-C344-BCD9-9DE59C7B3250}"/>
              </a:ext>
            </a:extLst>
          </p:cNvPr>
          <p:cNvSpPr/>
          <p:nvPr/>
        </p:nvSpPr>
        <p:spPr>
          <a:xfrm>
            <a:off x="0" y="1"/>
            <a:ext cx="12192000" cy="220486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Title 1">
            <a:extLst>
              <a:ext uri="{FF2B5EF4-FFF2-40B4-BE49-F238E27FC236}">
                <a16:creationId xmlns:a16="http://schemas.microsoft.com/office/drawing/2014/main" id="{FD48EE57-0F2D-014C-95FA-6C882CB4F599}"/>
              </a:ext>
            </a:extLst>
          </p:cNvPr>
          <p:cNvSpPr>
            <a:spLocks noGrp="1"/>
          </p:cNvSpPr>
          <p:nvPr>
            <p:ph type="ctrTitle" hasCustomPrompt="1"/>
          </p:nvPr>
        </p:nvSpPr>
        <p:spPr>
          <a:xfrm>
            <a:off x="408871" y="382227"/>
            <a:ext cx="9144000" cy="1440160"/>
          </a:xfrm>
          <a:prstGeom prst="rect">
            <a:avLst/>
          </a:prstGeom>
        </p:spPr>
        <p:txBody>
          <a:bodyPr anchor="ctr"/>
          <a:lstStyle>
            <a:lvl1pPr algn="l">
              <a:defRPr sz="4000" b="1" cap="all" baseline="0">
                <a:solidFill>
                  <a:srgbClr val="0C244C"/>
                </a:solidFill>
              </a:defRPr>
            </a:lvl1pPr>
          </a:lstStyle>
          <a:p>
            <a:r>
              <a:rPr lang="en-US"/>
              <a:t>Click to edit </a:t>
            </a:r>
            <a:br>
              <a:rPr lang="en-US"/>
            </a:br>
            <a:r>
              <a:rPr lang="en-US"/>
              <a:t>Master title style</a:t>
            </a:r>
          </a:p>
        </p:txBody>
      </p:sp>
      <p:grpSp>
        <p:nvGrpSpPr>
          <p:cNvPr id="17" name="Group 16">
            <a:extLst>
              <a:ext uri="{FF2B5EF4-FFF2-40B4-BE49-F238E27FC236}">
                <a16:creationId xmlns:a16="http://schemas.microsoft.com/office/drawing/2014/main" id="{F63040A0-FA60-A04B-A12A-9E6C14420579}"/>
              </a:ext>
            </a:extLst>
          </p:cNvPr>
          <p:cNvGrpSpPr>
            <a:grpSpLocks noChangeAspect="1"/>
          </p:cNvGrpSpPr>
          <p:nvPr/>
        </p:nvGrpSpPr>
        <p:grpSpPr>
          <a:xfrm>
            <a:off x="10403695" y="-337600"/>
            <a:ext cx="2160239" cy="2159987"/>
            <a:chOff x="948154" y="2050047"/>
            <a:chExt cx="216025" cy="216025"/>
          </a:xfrm>
          <a:solidFill>
            <a:schemeClr val="bg1">
              <a:alpha val="40000"/>
            </a:schemeClr>
          </a:solidFill>
        </p:grpSpPr>
        <p:sp>
          <p:nvSpPr>
            <p:cNvPr id="19" name="Freeform: Shape 6">
              <a:extLst>
                <a:ext uri="{FF2B5EF4-FFF2-40B4-BE49-F238E27FC236}">
                  <a16:creationId xmlns:a16="http://schemas.microsoft.com/office/drawing/2014/main" id="{71433D91-2D78-3444-8ECC-365898913EE7}"/>
                </a:ext>
              </a:extLst>
            </p:cNvPr>
            <p:cNvSpPr/>
            <p:nvPr/>
          </p:nvSpPr>
          <p:spPr>
            <a:xfrm>
              <a:off x="948154" y="2050047"/>
              <a:ext cx="216025" cy="216025"/>
            </a:xfrm>
            <a:custGeom>
              <a:avLst/>
              <a:gdLst>
                <a:gd name="connsiteX0" fmla="*/ 121539 w 295275"/>
                <a:gd name="connsiteY0" fmla="*/ 7144 h 295275"/>
                <a:gd name="connsiteX1" fmla="*/ 121539 w 295275"/>
                <a:gd name="connsiteY1" fmla="*/ 121539 h 295275"/>
                <a:gd name="connsiteX2" fmla="*/ 7144 w 295275"/>
                <a:gd name="connsiteY2" fmla="*/ 121539 h 295275"/>
                <a:gd name="connsiteX3" fmla="*/ 7144 w 295275"/>
                <a:gd name="connsiteY3" fmla="*/ 179451 h 295275"/>
                <a:gd name="connsiteX4" fmla="*/ 121539 w 295275"/>
                <a:gd name="connsiteY4" fmla="*/ 179451 h 295275"/>
                <a:gd name="connsiteX5" fmla="*/ 121539 w 295275"/>
                <a:gd name="connsiteY5" fmla="*/ 293846 h 295275"/>
                <a:gd name="connsiteX6" fmla="*/ 179451 w 295275"/>
                <a:gd name="connsiteY6" fmla="*/ 293846 h 295275"/>
                <a:gd name="connsiteX7" fmla="*/ 179451 w 295275"/>
                <a:gd name="connsiteY7" fmla="*/ 179451 h 295275"/>
                <a:gd name="connsiteX8" fmla="*/ 293846 w 295275"/>
                <a:gd name="connsiteY8" fmla="*/ 179451 h 295275"/>
                <a:gd name="connsiteX9" fmla="*/ 293846 w 295275"/>
                <a:gd name="connsiteY9" fmla="*/ 121539 h 295275"/>
                <a:gd name="connsiteX10" fmla="*/ 179451 w 295275"/>
                <a:gd name="connsiteY10" fmla="*/ 121539 h 295275"/>
                <a:gd name="connsiteX11" fmla="*/ 179451 w 295275"/>
                <a:gd name="connsiteY11" fmla="*/ 7144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5275" h="295275">
                  <a:moveTo>
                    <a:pt x="121539" y="7144"/>
                  </a:moveTo>
                  <a:lnTo>
                    <a:pt x="121539" y="121539"/>
                  </a:lnTo>
                  <a:lnTo>
                    <a:pt x="7144" y="121539"/>
                  </a:lnTo>
                  <a:lnTo>
                    <a:pt x="7144" y="179451"/>
                  </a:lnTo>
                  <a:lnTo>
                    <a:pt x="121539" y="179451"/>
                  </a:lnTo>
                  <a:lnTo>
                    <a:pt x="121539" y="293846"/>
                  </a:lnTo>
                  <a:lnTo>
                    <a:pt x="179451" y="293846"/>
                  </a:lnTo>
                  <a:lnTo>
                    <a:pt x="179451" y="179451"/>
                  </a:lnTo>
                  <a:lnTo>
                    <a:pt x="293846" y="179451"/>
                  </a:lnTo>
                  <a:lnTo>
                    <a:pt x="293846" y="121539"/>
                  </a:lnTo>
                  <a:lnTo>
                    <a:pt x="179451" y="121539"/>
                  </a:lnTo>
                  <a:lnTo>
                    <a:pt x="179451" y="7144"/>
                  </a:lnTo>
                  <a:close/>
                </a:path>
              </a:pathLst>
            </a:custGeom>
            <a:grpFill/>
            <a:ln w="9525" cap="flat">
              <a:noFill/>
              <a:prstDash val="solid"/>
              <a:miter/>
            </a:ln>
          </p:spPr>
          <p:txBody>
            <a:bodyPr rtlCol="0" anchor="ctr"/>
            <a:lstStyle/>
            <a:p>
              <a:endParaRPr lang="en-AU"/>
            </a:p>
          </p:txBody>
        </p:sp>
        <p:grpSp>
          <p:nvGrpSpPr>
            <p:cNvPr id="20" name="Group 19">
              <a:extLst>
                <a:ext uri="{FF2B5EF4-FFF2-40B4-BE49-F238E27FC236}">
                  <a16:creationId xmlns:a16="http://schemas.microsoft.com/office/drawing/2014/main" id="{D5CD7F5F-888F-6246-AF30-33E94A601E9B}"/>
                </a:ext>
              </a:extLst>
            </p:cNvPr>
            <p:cNvGrpSpPr/>
            <p:nvPr/>
          </p:nvGrpSpPr>
          <p:grpSpPr>
            <a:xfrm>
              <a:off x="958955" y="2060848"/>
              <a:ext cx="196444" cy="196444"/>
              <a:chOff x="519961" y="1999640"/>
              <a:chExt cx="196444" cy="196444"/>
            </a:xfrm>
            <a:grpFill/>
          </p:grpSpPr>
          <p:sp>
            <p:nvSpPr>
              <p:cNvPr id="21" name="Freeform: Shape 7">
                <a:extLst>
                  <a:ext uri="{FF2B5EF4-FFF2-40B4-BE49-F238E27FC236}">
                    <a16:creationId xmlns:a16="http://schemas.microsoft.com/office/drawing/2014/main" id="{4F8DD2CD-E407-CE4B-8C5C-8C0E804673A0}"/>
                  </a:ext>
                </a:extLst>
              </p:cNvPr>
              <p:cNvSpPr/>
              <p:nvPr/>
            </p:nvSpPr>
            <p:spPr>
              <a:xfrm>
                <a:off x="639820" y="1999640"/>
                <a:ext cx="69685" cy="76654"/>
              </a:xfrm>
              <a:custGeom>
                <a:avLst/>
                <a:gdLst>
                  <a:gd name="connsiteX0" fmla="*/ 37624 w 95250"/>
                  <a:gd name="connsiteY0" fmla="*/ 44958 h 104775"/>
                  <a:gd name="connsiteX1" fmla="*/ 7144 w 95250"/>
                  <a:gd name="connsiteY1" fmla="*/ 73819 h 104775"/>
                  <a:gd name="connsiteX2" fmla="*/ 7144 w 95250"/>
                  <a:gd name="connsiteY2" fmla="*/ 38100 h 104775"/>
                  <a:gd name="connsiteX3" fmla="*/ 24956 w 95250"/>
                  <a:gd name="connsiteY3" fmla="*/ 22765 h 104775"/>
                  <a:gd name="connsiteX4" fmla="*/ 40481 w 95250"/>
                  <a:gd name="connsiteY4" fmla="*/ 7144 h 104775"/>
                  <a:gd name="connsiteX5" fmla="*/ 37624 w 95250"/>
                  <a:gd name="connsiteY5" fmla="*/ 44958 h 104775"/>
                  <a:gd name="connsiteX6" fmla="*/ 71342 w 95250"/>
                  <a:gd name="connsiteY6" fmla="*/ 66294 h 104775"/>
                  <a:gd name="connsiteX7" fmla="*/ 89154 w 95250"/>
                  <a:gd name="connsiteY7" fmla="*/ 47339 h 104775"/>
                  <a:gd name="connsiteX8" fmla="*/ 70199 w 95250"/>
                  <a:gd name="connsiteY8" fmla="*/ 100584 h 104775"/>
                  <a:gd name="connsiteX9" fmla="*/ 36767 w 95250"/>
                  <a:gd name="connsiteY9" fmla="*/ 100584 h 104775"/>
                  <a:gd name="connsiteX10" fmla="*/ 71342 w 95250"/>
                  <a:gd name="connsiteY10" fmla="*/ 66294 h 104775"/>
                  <a:gd name="connsiteX11" fmla="*/ 42481 w 95250"/>
                  <a:gd name="connsiteY11" fmla="*/ 48197 h 104775"/>
                  <a:gd name="connsiteX12" fmla="*/ 67437 w 95250"/>
                  <a:gd name="connsiteY12" fmla="*/ 22955 h 104775"/>
                  <a:gd name="connsiteX13" fmla="*/ 62103 w 95250"/>
                  <a:gd name="connsiteY13" fmla="*/ 64865 h 104775"/>
                  <a:gd name="connsiteX14" fmla="*/ 28956 w 95250"/>
                  <a:gd name="connsiteY14" fmla="*/ 100584 h 104775"/>
                  <a:gd name="connsiteX15" fmla="*/ 7144 w 95250"/>
                  <a:gd name="connsiteY15" fmla="*/ 100584 h 104775"/>
                  <a:gd name="connsiteX16" fmla="*/ 7144 w 95250"/>
                  <a:gd name="connsiteY16" fmla="*/ 84582 h 104775"/>
                  <a:gd name="connsiteX17" fmla="*/ 42481 w 95250"/>
                  <a:gd name="connsiteY17" fmla="*/ 48197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250" h="104775">
                    <a:moveTo>
                      <a:pt x="37624" y="44958"/>
                    </a:moveTo>
                    <a:cubicBezTo>
                      <a:pt x="20383" y="57817"/>
                      <a:pt x="7144" y="73819"/>
                      <a:pt x="7144" y="73819"/>
                    </a:cubicBezTo>
                    <a:lnTo>
                      <a:pt x="7144" y="38100"/>
                    </a:lnTo>
                    <a:cubicBezTo>
                      <a:pt x="12002" y="32480"/>
                      <a:pt x="24956" y="22765"/>
                      <a:pt x="24956" y="22765"/>
                    </a:cubicBezTo>
                    <a:cubicBezTo>
                      <a:pt x="34004" y="15716"/>
                      <a:pt x="40481" y="7144"/>
                      <a:pt x="40481" y="7144"/>
                    </a:cubicBezTo>
                    <a:cubicBezTo>
                      <a:pt x="64580" y="22193"/>
                      <a:pt x="37624" y="44958"/>
                      <a:pt x="37624" y="44958"/>
                    </a:cubicBezTo>
                    <a:moveTo>
                      <a:pt x="71342" y="66294"/>
                    </a:moveTo>
                    <a:cubicBezTo>
                      <a:pt x="84868" y="55436"/>
                      <a:pt x="89154" y="47339"/>
                      <a:pt x="89154" y="47339"/>
                    </a:cubicBezTo>
                    <a:cubicBezTo>
                      <a:pt x="114871" y="73057"/>
                      <a:pt x="70199" y="100584"/>
                      <a:pt x="70199" y="100584"/>
                    </a:cubicBezTo>
                    <a:lnTo>
                      <a:pt x="36767" y="100584"/>
                    </a:lnTo>
                    <a:cubicBezTo>
                      <a:pt x="42101" y="86011"/>
                      <a:pt x="71342" y="66294"/>
                      <a:pt x="71342" y="66294"/>
                    </a:cubicBezTo>
                    <a:moveTo>
                      <a:pt x="42481" y="48197"/>
                    </a:moveTo>
                    <a:cubicBezTo>
                      <a:pt x="57531" y="35624"/>
                      <a:pt x="67437" y="22955"/>
                      <a:pt x="67437" y="22955"/>
                    </a:cubicBezTo>
                    <a:cubicBezTo>
                      <a:pt x="93345" y="44196"/>
                      <a:pt x="62103" y="64865"/>
                      <a:pt x="62103" y="64865"/>
                    </a:cubicBezTo>
                    <a:cubicBezTo>
                      <a:pt x="37052" y="85344"/>
                      <a:pt x="28956" y="100584"/>
                      <a:pt x="28956" y="100584"/>
                    </a:cubicBezTo>
                    <a:lnTo>
                      <a:pt x="7144" y="100584"/>
                    </a:lnTo>
                    <a:lnTo>
                      <a:pt x="7144" y="84582"/>
                    </a:lnTo>
                    <a:cubicBezTo>
                      <a:pt x="10763" y="75057"/>
                      <a:pt x="42481" y="48197"/>
                      <a:pt x="42481" y="48197"/>
                    </a:cubicBezTo>
                  </a:path>
                </a:pathLst>
              </a:custGeom>
              <a:grpFill/>
              <a:ln w="9525" cap="flat">
                <a:noFill/>
                <a:prstDash val="solid"/>
                <a:miter/>
              </a:ln>
            </p:spPr>
            <p:txBody>
              <a:bodyPr rtlCol="0" anchor="ctr"/>
              <a:lstStyle/>
              <a:p>
                <a:endParaRPr lang="en-AU"/>
              </a:p>
            </p:txBody>
          </p:sp>
          <p:sp>
            <p:nvSpPr>
              <p:cNvPr id="22" name="Freeform: Shape 8">
                <a:extLst>
                  <a:ext uri="{FF2B5EF4-FFF2-40B4-BE49-F238E27FC236}">
                    <a16:creationId xmlns:a16="http://schemas.microsoft.com/office/drawing/2014/main" id="{00DF989F-967B-8E4B-AA6C-6A49DB92B5DD}"/>
                  </a:ext>
                </a:extLst>
              </p:cNvPr>
              <p:cNvSpPr/>
              <p:nvPr/>
            </p:nvSpPr>
            <p:spPr>
              <a:xfrm>
                <a:off x="519961" y="2002095"/>
                <a:ext cx="76654" cy="69685"/>
              </a:xfrm>
              <a:custGeom>
                <a:avLst/>
                <a:gdLst>
                  <a:gd name="connsiteX0" fmla="*/ 44863 w 104775"/>
                  <a:gd name="connsiteY0" fmla="*/ 66654 h 95250"/>
                  <a:gd name="connsiteX1" fmla="*/ 73724 w 104775"/>
                  <a:gd name="connsiteY1" fmla="*/ 97134 h 95250"/>
                  <a:gd name="connsiteX2" fmla="*/ 38100 w 104775"/>
                  <a:gd name="connsiteY2" fmla="*/ 97134 h 95250"/>
                  <a:gd name="connsiteX3" fmla="*/ 22765 w 104775"/>
                  <a:gd name="connsiteY3" fmla="*/ 79322 h 95250"/>
                  <a:gd name="connsiteX4" fmla="*/ 7144 w 104775"/>
                  <a:gd name="connsiteY4" fmla="*/ 63892 h 95250"/>
                  <a:gd name="connsiteX5" fmla="*/ 44863 w 104775"/>
                  <a:gd name="connsiteY5" fmla="*/ 66654 h 95250"/>
                  <a:gd name="connsiteX6" fmla="*/ 66294 w 104775"/>
                  <a:gd name="connsiteY6" fmla="*/ 32935 h 95250"/>
                  <a:gd name="connsiteX7" fmla="*/ 47339 w 104775"/>
                  <a:gd name="connsiteY7" fmla="*/ 15124 h 95250"/>
                  <a:gd name="connsiteX8" fmla="*/ 100584 w 104775"/>
                  <a:gd name="connsiteY8" fmla="*/ 34078 h 95250"/>
                  <a:gd name="connsiteX9" fmla="*/ 100584 w 104775"/>
                  <a:gd name="connsiteY9" fmla="*/ 67511 h 95250"/>
                  <a:gd name="connsiteX10" fmla="*/ 66294 w 104775"/>
                  <a:gd name="connsiteY10" fmla="*/ 32935 h 95250"/>
                  <a:gd name="connsiteX11" fmla="*/ 48101 w 104775"/>
                  <a:gd name="connsiteY11" fmla="*/ 61796 h 95250"/>
                  <a:gd name="connsiteX12" fmla="*/ 22955 w 104775"/>
                  <a:gd name="connsiteY12" fmla="*/ 36841 h 95250"/>
                  <a:gd name="connsiteX13" fmla="*/ 64865 w 104775"/>
                  <a:gd name="connsiteY13" fmla="*/ 42175 h 95250"/>
                  <a:gd name="connsiteX14" fmla="*/ 100584 w 104775"/>
                  <a:gd name="connsiteY14" fmla="*/ 75322 h 95250"/>
                  <a:gd name="connsiteX15" fmla="*/ 100584 w 104775"/>
                  <a:gd name="connsiteY15" fmla="*/ 97134 h 95250"/>
                  <a:gd name="connsiteX16" fmla="*/ 84582 w 104775"/>
                  <a:gd name="connsiteY16" fmla="*/ 97134 h 95250"/>
                  <a:gd name="connsiteX17" fmla="*/ 48101 w 104775"/>
                  <a:gd name="connsiteY17" fmla="*/ 6179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4775" h="95250">
                    <a:moveTo>
                      <a:pt x="44863" y="66654"/>
                    </a:moveTo>
                    <a:cubicBezTo>
                      <a:pt x="57722" y="83894"/>
                      <a:pt x="73724" y="97134"/>
                      <a:pt x="73724" y="97134"/>
                    </a:cubicBezTo>
                    <a:lnTo>
                      <a:pt x="38100" y="97134"/>
                    </a:lnTo>
                    <a:cubicBezTo>
                      <a:pt x="32480" y="92276"/>
                      <a:pt x="22765" y="79322"/>
                      <a:pt x="22765" y="79322"/>
                    </a:cubicBezTo>
                    <a:cubicBezTo>
                      <a:pt x="15716" y="70369"/>
                      <a:pt x="7144" y="63892"/>
                      <a:pt x="7144" y="63892"/>
                    </a:cubicBezTo>
                    <a:cubicBezTo>
                      <a:pt x="22193" y="39603"/>
                      <a:pt x="44863" y="66654"/>
                      <a:pt x="44863" y="66654"/>
                    </a:cubicBezTo>
                    <a:moveTo>
                      <a:pt x="66294" y="32935"/>
                    </a:moveTo>
                    <a:cubicBezTo>
                      <a:pt x="55436" y="19410"/>
                      <a:pt x="47339" y="15124"/>
                      <a:pt x="47339" y="15124"/>
                    </a:cubicBezTo>
                    <a:cubicBezTo>
                      <a:pt x="73057" y="-10594"/>
                      <a:pt x="100584" y="34078"/>
                      <a:pt x="100584" y="34078"/>
                    </a:cubicBezTo>
                    <a:lnTo>
                      <a:pt x="100584" y="67511"/>
                    </a:lnTo>
                    <a:cubicBezTo>
                      <a:pt x="86011" y="62177"/>
                      <a:pt x="66294" y="32935"/>
                      <a:pt x="66294" y="32935"/>
                    </a:cubicBezTo>
                    <a:moveTo>
                      <a:pt x="48101" y="61796"/>
                    </a:moveTo>
                    <a:cubicBezTo>
                      <a:pt x="35624" y="46747"/>
                      <a:pt x="22955" y="36841"/>
                      <a:pt x="22955" y="36841"/>
                    </a:cubicBezTo>
                    <a:cubicBezTo>
                      <a:pt x="44196" y="10837"/>
                      <a:pt x="64865" y="42175"/>
                      <a:pt x="64865" y="42175"/>
                    </a:cubicBezTo>
                    <a:cubicBezTo>
                      <a:pt x="85344" y="67225"/>
                      <a:pt x="100584" y="75322"/>
                      <a:pt x="100584" y="75322"/>
                    </a:cubicBezTo>
                    <a:lnTo>
                      <a:pt x="100584" y="97134"/>
                    </a:lnTo>
                    <a:lnTo>
                      <a:pt x="84582" y="97134"/>
                    </a:lnTo>
                    <a:cubicBezTo>
                      <a:pt x="74962" y="93514"/>
                      <a:pt x="48101" y="61796"/>
                      <a:pt x="48101" y="61796"/>
                    </a:cubicBezTo>
                  </a:path>
                </a:pathLst>
              </a:custGeom>
              <a:grpFill/>
              <a:ln w="9525" cap="flat">
                <a:noFill/>
                <a:prstDash val="solid"/>
                <a:miter/>
              </a:ln>
            </p:spPr>
            <p:txBody>
              <a:bodyPr rtlCol="0" anchor="ctr"/>
              <a:lstStyle/>
              <a:p>
                <a:endParaRPr lang="en-AU"/>
              </a:p>
            </p:txBody>
          </p:sp>
          <p:sp>
            <p:nvSpPr>
              <p:cNvPr id="23" name="Freeform: Shape 9">
                <a:extLst>
                  <a:ext uri="{FF2B5EF4-FFF2-40B4-BE49-F238E27FC236}">
                    <a16:creationId xmlns:a16="http://schemas.microsoft.com/office/drawing/2014/main" id="{B7FB4A33-B577-4540-98E0-BF6BA3C0CC8C}"/>
                  </a:ext>
                </a:extLst>
              </p:cNvPr>
              <p:cNvSpPr/>
              <p:nvPr/>
            </p:nvSpPr>
            <p:spPr>
              <a:xfrm>
                <a:off x="522416" y="2119430"/>
                <a:ext cx="69685" cy="76654"/>
              </a:xfrm>
              <a:custGeom>
                <a:avLst/>
                <a:gdLst>
                  <a:gd name="connsiteX0" fmla="*/ 66654 w 95250"/>
                  <a:gd name="connsiteY0" fmla="*/ 62770 h 104775"/>
                  <a:gd name="connsiteX1" fmla="*/ 97134 w 95250"/>
                  <a:gd name="connsiteY1" fmla="*/ 33909 h 104775"/>
                  <a:gd name="connsiteX2" fmla="*/ 97134 w 95250"/>
                  <a:gd name="connsiteY2" fmla="*/ 69628 h 104775"/>
                  <a:gd name="connsiteX3" fmla="*/ 79322 w 95250"/>
                  <a:gd name="connsiteY3" fmla="*/ 84963 h 104775"/>
                  <a:gd name="connsiteX4" fmla="*/ 63796 w 95250"/>
                  <a:gd name="connsiteY4" fmla="*/ 100584 h 104775"/>
                  <a:gd name="connsiteX5" fmla="*/ 66654 w 95250"/>
                  <a:gd name="connsiteY5" fmla="*/ 62770 h 104775"/>
                  <a:gd name="connsiteX6" fmla="*/ 32935 w 95250"/>
                  <a:gd name="connsiteY6" fmla="*/ 41434 h 104775"/>
                  <a:gd name="connsiteX7" fmla="*/ 15124 w 95250"/>
                  <a:gd name="connsiteY7" fmla="*/ 60389 h 104775"/>
                  <a:gd name="connsiteX8" fmla="*/ 34078 w 95250"/>
                  <a:gd name="connsiteY8" fmla="*/ 7144 h 104775"/>
                  <a:gd name="connsiteX9" fmla="*/ 67511 w 95250"/>
                  <a:gd name="connsiteY9" fmla="*/ 7144 h 104775"/>
                  <a:gd name="connsiteX10" fmla="*/ 32935 w 95250"/>
                  <a:gd name="connsiteY10" fmla="*/ 41434 h 104775"/>
                  <a:gd name="connsiteX11" fmla="*/ 61796 w 95250"/>
                  <a:gd name="connsiteY11" fmla="*/ 59531 h 104775"/>
                  <a:gd name="connsiteX12" fmla="*/ 36841 w 95250"/>
                  <a:gd name="connsiteY12" fmla="*/ 84773 h 104775"/>
                  <a:gd name="connsiteX13" fmla="*/ 42175 w 95250"/>
                  <a:gd name="connsiteY13" fmla="*/ 42863 h 104775"/>
                  <a:gd name="connsiteX14" fmla="*/ 75322 w 95250"/>
                  <a:gd name="connsiteY14" fmla="*/ 7144 h 104775"/>
                  <a:gd name="connsiteX15" fmla="*/ 97134 w 95250"/>
                  <a:gd name="connsiteY15" fmla="*/ 7144 h 104775"/>
                  <a:gd name="connsiteX16" fmla="*/ 97134 w 95250"/>
                  <a:gd name="connsiteY16" fmla="*/ 23051 h 104775"/>
                  <a:gd name="connsiteX17" fmla="*/ 61796 w 95250"/>
                  <a:gd name="connsiteY17" fmla="*/ 5953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250" h="104775">
                    <a:moveTo>
                      <a:pt x="66654" y="62770"/>
                    </a:moveTo>
                    <a:cubicBezTo>
                      <a:pt x="83894" y="49911"/>
                      <a:pt x="97134" y="33909"/>
                      <a:pt x="97134" y="33909"/>
                    </a:cubicBezTo>
                    <a:lnTo>
                      <a:pt x="97134" y="69628"/>
                    </a:lnTo>
                    <a:cubicBezTo>
                      <a:pt x="92276" y="75248"/>
                      <a:pt x="79322" y="84963"/>
                      <a:pt x="79322" y="84963"/>
                    </a:cubicBezTo>
                    <a:cubicBezTo>
                      <a:pt x="70273" y="92012"/>
                      <a:pt x="63796" y="100584"/>
                      <a:pt x="63796" y="100584"/>
                    </a:cubicBezTo>
                    <a:cubicBezTo>
                      <a:pt x="39603" y="85534"/>
                      <a:pt x="66654" y="62770"/>
                      <a:pt x="66654" y="62770"/>
                    </a:cubicBezTo>
                    <a:moveTo>
                      <a:pt x="32935" y="41434"/>
                    </a:moveTo>
                    <a:cubicBezTo>
                      <a:pt x="19410" y="52292"/>
                      <a:pt x="15124" y="60389"/>
                      <a:pt x="15124" y="60389"/>
                    </a:cubicBezTo>
                    <a:cubicBezTo>
                      <a:pt x="-10594" y="34671"/>
                      <a:pt x="34078" y="7144"/>
                      <a:pt x="34078" y="7144"/>
                    </a:cubicBezTo>
                    <a:lnTo>
                      <a:pt x="67511" y="7144"/>
                    </a:lnTo>
                    <a:cubicBezTo>
                      <a:pt x="62177" y="21717"/>
                      <a:pt x="32935" y="41434"/>
                      <a:pt x="32935" y="41434"/>
                    </a:cubicBezTo>
                    <a:moveTo>
                      <a:pt x="61796" y="59531"/>
                    </a:moveTo>
                    <a:cubicBezTo>
                      <a:pt x="46747" y="72104"/>
                      <a:pt x="36841" y="84773"/>
                      <a:pt x="36841" y="84773"/>
                    </a:cubicBezTo>
                    <a:cubicBezTo>
                      <a:pt x="10837" y="63532"/>
                      <a:pt x="42175" y="42863"/>
                      <a:pt x="42175" y="42863"/>
                    </a:cubicBezTo>
                    <a:cubicBezTo>
                      <a:pt x="67225" y="22384"/>
                      <a:pt x="75322" y="7144"/>
                      <a:pt x="75322" y="7144"/>
                    </a:cubicBezTo>
                    <a:lnTo>
                      <a:pt x="97134" y="7144"/>
                    </a:lnTo>
                    <a:lnTo>
                      <a:pt x="97134" y="23051"/>
                    </a:lnTo>
                    <a:cubicBezTo>
                      <a:pt x="93514" y="32671"/>
                      <a:pt x="61796" y="59531"/>
                      <a:pt x="61796" y="59531"/>
                    </a:cubicBezTo>
                  </a:path>
                </a:pathLst>
              </a:custGeom>
              <a:grpFill/>
              <a:ln w="9525" cap="flat">
                <a:noFill/>
                <a:prstDash val="solid"/>
                <a:miter/>
              </a:ln>
            </p:spPr>
            <p:txBody>
              <a:bodyPr rtlCol="0" anchor="ctr"/>
              <a:lstStyle/>
              <a:p>
                <a:endParaRPr lang="en-AU"/>
              </a:p>
            </p:txBody>
          </p:sp>
          <p:sp>
            <p:nvSpPr>
              <p:cNvPr id="24" name="Freeform: Shape 10">
                <a:extLst>
                  <a:ext uri="{FF2B5EF4-FFF2-40B4-BE49-F238E27FC236}">
                    <a16:creationId xmlns:a16="http://schemas.microsoft.com/office/drawing/2014/main" id="{0B44B365-7204-7249-995C-3697134985A7}"/>
                  </a:ext>
                </a:extLst>
              </p:cNvPr>
              <p:cNvSpPr/>
              <p:nvPr/>
            </p:nvSpPr>
            <p:spPr>
              <a:xfrm>
                <a:off x="639751" y="2119499"/>
                <a:ext cx="76654" cy="69685"/>
              </a:xfrm>
              <a:custGeom>
                <a:avLst/>
                <a:gdLst>
                  <a:gd name="connsiteX0" fmla="*/ 62770 w 104775"/>
                  <a:gd name="connsiteY0" fmla="*/ 37624 h 95250"/>
                  <a:gd name="connsiteX1" fmla="*/ 33909 w 104775"/>
                  <a:gd name="connsiteY1" fmla="*/ 7144 h 95250"/>
                  <a:gd name="connsiteX2" fmla="*/ 69628 w 104775"/>
                  <a:gd name="connsiteY2" fmla="*/ 7144 h 95250"/>
                  <a:gd name="connsiteX3" fmla="*/ 84963 w 104775"/>
                  <a:gd name="connsiteY3" fmla="*/ 24956 h 95250"/>
                  <a:gd name="connsiteX4" fmla="*/ 100584 w 104775"/>
                  <a:gd name="connsiteY4" fmla="*/ 40481 h 95250"/>
                  <a:gd name="connsiteX5" fmla="*/ 62770 w 104775"/>
                  <a:gd name="connsiteY5" fmla="*/ 37624 h 95250"/>
                  <a:gd name="connsiteX6" fmla="*/ 41434 w 104775"/>
                  <a:gd name="connsiteY6" fmla="*/ 71247 h 95250"/>
                  <a:gd name="connsiteX7" fmla="*/ 60389 w 104775"/>
                  <a:gd name="connsiteY7" fmla="*/ 89059 h 95250"/>
                  <a:gd name="connsiteX8" fmla="*/ 7144 w 104775"/>
                  <a:gd name="connsiteY8" fmla="*/ 70104 h 95250"/>
                  <a:gd name="connsiteX9" fmla="*/ 7144 w 104775"/>
                  <a:gd name="connsiteY9" fmla="*/ 36671 h 95250"/>
                  <a:gd name="connsiteX10" fmla="*/ 41434 w 104775"/>
                  <a:gd name="connsiteY10" fmla="*/ 71247 h 95250"/>
                  <a:gd name="connsiteX11" fmla="*/ 59531 w 104775"/>
                  <a:gd name="connsiteY11" fmla="*/ 42481 h 95250"/>
                  <a:gd name="connsiteX12" fmla="*/ 84773 w 104775"/>
                  <a:gd name="connsiteY12" fmla="*/ 67437 h 95250"/>
                  <a:gd name="connsiteX13" fmla="*/ 42863 w 104775"/>
                  <a:gd name="connsiteY13" fmla="*/ 62103 h 95250"/>
                  <a:gd name="connsiteX14" fmla="*/ 7144 w 104775"/>
                  <a:gd name="connsiteY14" fmla="*/ 28956 h 95250"/>
                  <a:gd name="connsiteX15" fmla="*/ 7144 w 104775"/>
                  <a:gd name="connsiteY15" fmla="*/ 7144 h 95250"/>
                  <a:gd name="connsiteX16" fmla="*/ 23051 w 104775"/>
                  <a:gd name="connsiteY16" fmla="*/ 7144 h 95250"/>
                  <a:gd name="connsiteX17" fmla="*/ 59531 w 104775"/>
                  <a:gd name="connsiteY17" fmla="*/ 42481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4775" h="95250">
                    <a:moveTo>
                      <a:pt x="62770" y="37624"/>
                    </a:moveTo>
                    <a:cubicBezTo>
                      <a:pt x="49911" y="20383"/>
                      <a:pt x="33909" y="7144"/>
                      <a:pt x="33909" y="7144"/>
                    </a:cubicBezTo>
                    <a:lnTo>
                      <a:pt x="69628" y="7144"/>
                    </a:lnTo>
                    <a:cubicBezTo>
                      <a:pt x="75248" y="12002"/>
                      <a:pt x="84963" y="24956"/>
                      <a:pt x="84963" y="24956"/>
                    </a:cubicBezTo>
                    <a:cubicBezTo>
                      <a:pt x="92012" y="34004"/>
                      <a:pt x="100584" y="40481"/>
                      <a:pt x="100584" y="40481"/>
                    </a:cubicBezTo>
                    <a:cubicBezTo>
                      <a:pt x="85534" y="64580"/>
                      <a:pt x="62770" y="37624"/>
                      <a:pt x="62770" y="37624"/>
                    </a:cubicBezTo>
                    <a:moveTo>
                      <a:pt x="41434" y="71247"/>
                    </a:moveTo>
                    <a:cubicBezTo>
                      <a:pt x="52292" y="84773"/>
                      <a:pt x="60389" y="89059"/>
                      <a:pt x="60389" y="89059"/>
                    </a:cubicBezTo>
                    <a:cubicBezTo>
                      <a:pt x="34671" y="114776"/>
                      <a:pt x="7144" y="70104"/>
                      <a:pt x="7144" y="70104"/>
                    </a:cubicBezTo>
                    <a:lnTo>
                      <a:pt x="7144" y="36671"/>
                    </a:lnTo>
                    <a:cubicBezTo>
                      <a:pt x="21717" y="42101"/>
                      <a:pt x="41434" y="71247"/>
                      <a:pt x="41434" y="71247"/>
                    </a:cubicBezTo>
                    <a:moveTo>
                      <a:pt x="59531" y="42481"/>
                    </a:moveTo>
                    <a:cubicBezTo>
                      <a:pt x="72104" y="57531"/>
                      <a:pt x="84773" y="67437"/>
                      <a:pt x="84773" y="67437"/>
                    </a:cubicBezTo>
                    <a:cubicBezTo>
                      <a:pt x="63532" y="93440"/>
                      <a:pt x="42863" y="62103"/>
                      <a:pt x="42863" y="62103"/>
                    </a:cubicBezTo>
                    <a:cubicBezTo>
                      <a:pt x="22384" y="37052"/>
                      <a:pt x="7144" y="28956"/>
                      <a:pt x="7144" y="28956"/>
                    </a:cubicBezTo>
                    <a:lnTo>
                      <a:pt x="7144" y="7144"/>
                    </a:lnTo>
                    <a:lnTo>
                      <a:pt x="23051" y="7144"/>
                    </a:lnTo>
                    <a:cubicBezTo>
                      <a:pt x="32671" y="10763"/>
                      <a:pt x="59531" y="42481"/>
                      <a:pt x="59531" y="42481"/>
                    </a:cubicBezTo>
                  </a:path>
                </a:pathLst>
              </a:custGeom>
              <a:grpFill/>
              <a:ln w="9525" cap="flat">
                <a:noFill/>
                <a:prstDash val="solid"/>
                <a:miter/>
              </a:ln>
            </p:spPr>
            <p:txBody>
              <a:bodyPr rtlCol="0" anchor="ctr"/>
              <a:lstStyle/>
              <a:p>
                <a:endParaRPr lang="en-AU"/>
              </a:p>
            </p:txBody>
          </p:sp>
        </p:grpSp>
      </p:grpSp>
      <p:sp>
        <p:nvSpPr>
          <p:cNvPr id="13" name="Picture Placeholder 4">
            <a:extLst>
              <a:ext uri="{FF2B5EF4-FFF2-40B4-BE49-F238E27FC236}">
                <a16:creationId xmlns:a16="http://schemas.microsoft.com/office/drawing/2014/main" id="{42EEBFC7-1BF6-4349-B248-522AAC0AE8C3}"/>
              </a:ext>
            </a:extLst>
          </p:cNvPr>
          <p:cNvSpPr>
            <a:spLocks noGrp="1"/>
          </p:cNvSpPr>
          <p:nvPr>
            <p:ph type="pic" sz="quarter" idx="10"/>
          </p:nvPr>
        </p:nvSpPr>
        <p:spPr>
          <a:xfrm>
            <a:off x="0" y="2204614"/>
            <a:ext cx="12192000" cy="4032698"/>
          </a:xfrm>
          <a:prstGeom prst="rect">
            <a:avLst/>
          </a:prstGeom>
        </p:spPr>
        <p:txBody>
          <a:bodyPr/>
          <a:lstStyle>
            <a:lvl1pPr marL="0" indent="0">
              <a:buNone/>
              <a:defRPr/>
            </a:lvl1pPr>
          </a:lstStyle>
          <a:p>
            <a:r>
              <a:rPr lang="en-GB"/>
              <a:t>Click icon to add picture</a:t>
            </a:r>
            <a:endParaRPr lang="en-US"/>
          </a:p>
        </p:txBody>
      </p:sp>
    </p:spTree>
    <p:extLst>
      <p:ext uri="{BB962C8B-B14F-4D97-AF65-F5344CB8AC3E}">
        <p14:creationId xmlns:p14="http://schemas.microsoft.com/office/powerpoint/2010/main" val="1701953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lide">
    <p:bg>
      <p:bgPr>
        <a:solidFill>
          <a:srgbClr val="C3DDD7"/>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4DE7A9E-388A-B944-885A-B6C14DCFF7DB}"/>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solidFill>
                  <a:schemeClr val="accent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a:p>
        </p:txBody>
      </p:sp>
      <p:sp>
        <p:nvSpPr>
          <p:cNvPr id="8" name="TextBox 7">
            <a:extLst>
              <a:ext uri="{FF2B5EF4-FFF2-40B4-BE49-F238E27FC236}">
                <a16:creationId xmlns:a16="http://schemas.microsoft.com/office/drawing/2014/main" id="{B94BFC65-2CA9-394C-B825-E3394A34FF09}"/>
              </a:ext>
            </a:extLst>
          </p:cNvPr>
          <p:cNvSpPr txBox="1"/>
          <p:nvPr/>
        </p:nvSpPr>
        <p:spPr>
          <a:xfrm>
            <a:off x="13552370" y="6179419"/>
            <a:ext cx="248786" cy="369332"/>
          </a:xfrm>
          <a:prstGeom prst="rect">
            <a:avLst/>
          </a:prstGeom>
          <a:noFill/>
        </p:spPr>
        <p:txBody>
          <a:bodyPr wrap="none" rtlCol="0">
            <a:spAutoFit/>
          </a:bodyPr>
          <a:lstStyle/>
          <a:p>
            <a:r>
              <a:rPr lang="en-US" sz="1800"/>
              <a:t> </a:t>
            </a:r>
          </a:p>
        </p:txBody>
      </p:sp>
      <p:sp>
        <p:nvSpPr>
          <p:cNvPr id="18" name="Title 1">
            <a:extLst>
              <a:ext uri="{FF2B5EF4-FFF2-40B4-BE49-F238E27FC236}">
                <a16:creationId xmlns:a16="http://schemas.microsoft.com/office/drawing/2014/main" id="{D0455BD9-3DF5-2446-AA58-D59CFA1F5678}"/>
              </a:ext>
            </a:extLst>
          </p:cNvPr>
          <p:cNvSpPr>
            <a:spLocks noGrp="1"/>
          </p:cNvSpPr>
          <p:nvPr>
            <p:ph type="ctrTitle" hasCustomPrompt="1"/>
          </p:nvPr>
        </p:nvSpPr>
        <p:spPr>
          <a:xfrm>
            <a:off x="1524000" y="1122363"/>
            <a:ext cx="9144000" cy="2387600"/>
          </a:xfrm>
          <a:prstGeom prst="rect">
            <a:avLst/>
          </a:prstGeom>
        </p:spPr>
        <p:txBody>
          <a:bodyPr anchor="ctr"/>
          <a:lstStyle>
            <a:lvl1pPr algn="ctr">
              <a:defRPr sz="4500" b="1" cap="all" baseline="0">
                <a:solidFill>
                  <a:srgbClr val="0C244C"/>
                </a:solidFill>
              </a:defRPr>
            </a:lvl1pPr>
          </a:lstStyle>
          <a:p>
            <a:r>
              <a:rPr lang="en-US"/>
              <a:t>Click to edit </a:t>
            </a:r>
            <a:br>
              <a:rPr lang="en-US"/>
            </a:br>
            <a:r>
              <a:rPr lang="en-US"/>
              <a:t>Master title style</a:t>
            </a:r>
          </a:p>
        </p:txBody>
      </p:sp>
      <p:sp>
        <p:nvSpPr>
          <p:cNvPr id="5" name="TextBox 4">
            <a:extLst>
              <a:ext uri="{FF2B5EF4-FFF2-40B4-BE49-F238E27FC236}">
                <a16:creationId xmlns:a16="http://schemas.microsoft.com/office/drawing/2014/main" id="{FF111EA5-29C5-E949-967E-D5A0CBE152AF}"/>
              </a:ext>
            </a:extLst>
          </p:cNvPr>
          <p:cNvSpPr txBox="1"/>
          <p:nvPr userDrawn="1"/>
        </p:nvSpPr>
        <p:spPr>
          <a:xfrm>
            <a:off x="13552369" y="6179419"/>
            <a:ext cx="248786" cy="369332"/>
          </a:xfrm>
          <a:prstGeom prst="rect">
            <a:avLst/>
          </a:prstGeom>
          <a:noFill/>
        </p:spPr>
        <p:txBody>
          <a:bodyPr wrap="none" rtlCol="0">
            <a:spAutoFit/>
          </a:bodyPr>
          <a:lstStyle/>
          <a:p>
            <a:r>
              <a:rPr lang="en-US" sz="1800"/>
              <a:t> </a:t>
            </a:r>
          </a:p>
        </p:txBody>
      </p:sp>
    </p:spTree>
    <p:extLst>
      <p:ext uri="{BB962C8B-B14F-4D97-AF65-F5344CB8AC3E}">
        <p14:creationId xmlns:p14="http://schemas.microsoft.com/office/powerpoint/2010/main" val="41421455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Title Slide">
    <p:bg>
      <p:bgPr>
        <a:solidFill>
          <a:schemeClr val="accent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4DE7A9E-388A-B944-885A-B6C14DCFF7DB}"/>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solidFill>
                  <a:srgbClr val="0C244C"/>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a:p>
        </p:txBody>
      </p:sp>
      <p:sp>
        <p:nvSpPr>
          <p:cNvPr id="8" name="TextBox 7">
            <a:extLst>
              <a:ext uri="{FF2B5EF4-FFF2-40B4-BE49-F238E27FC236}">
                <a16:creationId xmlns:a16="http://schemas.microsoft.com/office/drawing/2014/main" id="{B94BFC65-2CA9-394C-B825-E3394A34FF09}"/>
              </a:ext>
            </a:extLst>
          </p:cNvPr>
          <p:cNvSpPr txBox="1"/>
          <p:nvPr/>
        </p:nvSpPr>
        <p:spPr>
          <a:xfrm>
            <a:off x="13552370" y="6179419"/>
            <a:ext cx="248786" cy="369332"/>
          </a:xfrm>
          <a:prstGeom prst="rect">
            <a:avLst/>
          </a:prstGeom>
          <a:noFill/>
        </p:spPr>
        <p:txBody>
          <a:bodyPr wrap="none" rtlCol="0">
            <a:spAutoFit/>
          </a:bodyPr>
          <a:lstStyle/>
          <a:p>
            <a:r>
              <a:rPr lang="en-US" sz="1800"/>
              <a:t> </a:t>
            </a:r>
          </a:p>
        </p:txBody>
      </p:sp>
      <p:sp>
        <p:nvSpPr>
          <p:cNvPr id="18" name="Title 1">
            <a:extLst>
              <a:ext uri="{FF2B5EF4-FFF2-40B4-BE49-F238E27FC236}">
                <a16:creationId xmlns:a16="http://schemas.microsoft.com/office/drawing/2014/main" id="{D0455BD9-3DF5-2446-AA58-D59CFA1F5678}"/>
              </a:ext>
            </a:extLst>
          </p:cNvPr>
          <p:cNvSpPr>
            <a:spLocks noGrp="1"/>
          </p:cNvSpPr>
          <p:nvPr>
            <p:ph type="ctrTitle" hasCustomPrompt="1"/>
          </p:nvPr>
        </p:nvSpPr>
        <p:spPr>
          <a:xfrm>
            <a:off x="1524000" y="1122363"/>
            <a:ext cx="9144000" cy="2387600"/>
          </a:xfrm>
          <a:prstGeom prst="rect">
            <a:avLst/>
          </a:prstGeom>
        </p:spPr>
        <p:txBody>
          <a:bodyPr anchor="ctr"/>
          <a:lstStyle>
            <a:lvl1pPr algn="ctr">
              <a:defRPr sz="4500" b="1" cap="all" baseline="0">
                <a:solidFill>
                  <a:schemeClr val="bg2"/>
                </a:solidFill>
              </a:defRPr>
            </a:lvl1pPr>
          </a:lstStyle>
          <a:p>
            <a:r>
              <a:rPr lang="en-US"/>
              <a:t>Click to edit </a:t>
            </a:r>
            <a:br>
              <a:rPr lang="en-US"/>
            </a:br>
            <a:r>
              <a:rPr lang="en-US"/>
              <a:t>Master title style</a:t>
            </a:r>
          </a:p>
        </p:txBody>
      </p:sp>
      <p:sp>
        <p:nvSpPr>
          <p:cNvPr id="5" name="TextBox 4">
            <a:extLst>
              <a:ext uri="{FF2B5EF4-FFF2-40B4-BE49-F238E27FC236}">
                <a16:creationId xmlns:a16="http://schemas.microsoft.com/office/drawing/2014/main" id="{FF111EA5-29C5-E949-967E-D5A0CBE152AF}"/>
              </a:ext>
            </a:extLst>
          </p:cNvPr>
          <p:cNvSpPr txBox="1"/>
          <p:nvPr userDrawn="1"/>
        </p:nvSpPr>
        <p:spPr>
          <a:xfrm>
            <a:off x="13552369" y="6179419"/>
            <a:ext cx="248786" cy="369332"/>
          </a:xfrm>
          <a:prstGeom prst="rect">
            <a:avLst/>
          </a:prstGeom>
          <a:noFill/>
        </p:spPr>
        <p:txBody>
          <a:bodyPr wrap="none" rtlCol="0">
            <a:spAutoFit/>
          </a:bodyPr>
          <a:lstStyle/>
          <a:p>
            <a:r>
              <a:rPr lang="en-US" sz="1800"/>
              <a:t> </a:t>
            </a:r>
          </a:p>
        </p:txBody>
      </p:sp>
    </p:spTree>
    <p:extLst>
      <p:ext uri="{BB962C8B-B14F-4D97-AF65-F5344CB8AC3E}">
        <p14:creationId xmlns:p14="http://schemas.microsoft.com/office/powerpoint/2010/main" val="548691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3_Title Slide">
    <p:bg>
      <p:bgPr>
        <a:solidFill>
          <a:srgbClr val="C3DDD7"/>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94BFC65-2CA9-394C-B825-E3394A34FF09}"/>
              </a:ext>
            </a:extLst>
          </p:cNvPr>
          <p:cNvSpPr txBox="1"/>
          <p:nvPr/>
        </p:nvSpPr>
        <p:spPr>
          <a:xfrm>
            <a:off x="13552370" y="6179419"/>
            <a:ext cx="248786" cy="369332"/>
          </a:xfrm>
          <a:prstGeom prst="rect">
            <a:avLst/>
          </a:prstGeom>
          <a:noFill/>
        </p:spPr>
        <p:txBody>
          <a:bodyPr wrap="none" rtlCol="0">
            <a:spAutoFit/>
          </a:bodyPr>
          <a:lstStyle/>
          <a:p>
            <a:r>
              <a:rPr lang="en-US" sz="1800"/>
              <a:t> </a:t>
            </a:r>
          </a:p>
        </p:txBody>
      </p:sp>
      <p:sp>
        <p:nvSpPr>
          <p:cNvPr id="5" name="Title Placeholder 1">
            <a:extLst>
              <a:ext uri="{FF2B5EF4-FFF2-40B4-BE49-F238E27FC236}">
                <a16:creationId xmlns:a16="http://schemas.microsoft.com/office/drawing/2014/main" id="{3A23D3B5-17DF-E94A-8FB3-6084B9757396}"/>
              </a:ext>
            </a:extLst>
          </p:cNvPr>
          <p:cNvSpPr>
            <a:spLocks noGrp="1"/>
          </p:cNvSpPr>
          <p:nvPr>
            <p:ph type="title"/>
          </p:nvPr>
        </p:nvSpPr>
        <p:spPr>
          <a:xfrm>
            <a:off x="551384" y="413792"/>
            <a:ext cx="11055789" cy="710952"/>
          </a:xfrm>
          <a:prstGeom prst="rect">
            <a:avLst/>
          </a:prstGeom>
        </p:spPr>
        <p:txBody>
          <a:bodyPr vert="horz" lIns="91440" tIns="45720" rIns="91440" bIns="45720" rtlCol="0" anchor="ctr" anchorCtr="0">
            <a:noAutofit/>
          </a:bodyPr>
          <a:lstStyle>
            <a:lvl1pPr algn="l">
              <a:defRPr b="1" i="0" cap="all" normalizeH="0" baseline="0">
                <a:solidFill>
                  <a:srgbClr val="D86075"/>
                </a:solidFill>
                <a:latin typeface="Arial"/>
                <a:cs typeface="Arial"/>
              </a:defRPr>
            </a:lvl1pPr>
          </a:lstStyle>
          <a:p>
            <a:r>
              <a:rPr lang="en-GB"/>
              <a:t>Click to edit Master title style</a:t>
            </a:r>
            <a:endParaRPr lang="en-US"/>
          </a:p>
        </p:txBody>
      </p:sp>
      <p:sp>
        <p:nvSpPr>
          <p:cNvPr id="6" name="Text Placeholder 9">
            <a:extLst>
              <a:ext uri="{FF2B5EF4-FFF2-40B4-BE49-F238E27FC236}">
                <a16:creationId xmlns:a16="http://schemas.microsoft.com/office/drawing/2014/main" id="{7A4B785D-CEDA-A042-93FF-FDDC90576B9A}"/>
              </a:ext>
            </a:extLst>
          </p:cNvPr>
          <p:cNvSpPr>
            <a:spLocks noGrp="1"/>
          </p:cNvSpPr>
          <p:nvPr>
            <p:ph type="body" sz="quarter" idx="10"/>
          </p:nvPr>
        </p:nvSpPr>
        <p:spPr>
          <a:xfrm>
            <a:off x="551384" y="1233891"/>
            <a:ext cx="11055789" cy="4390218"/>
          </a:xfrm>
          <a:prstGeom prst="rect">
            <a:avLst/>
          </a:prstGeom>
        </p:spPr>
        <p:txBody>
          <a:bodyPr/>
          <a:lstStyle>
            <a:lvl1pPr marL="0" indent="0">
              <a:buFontTx/>
              <a:buNone/>
              <a:defRPr sz="200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Text Placeholder 15">
            <a:extLst>
              <a:ext uri="{FF2B5EF4-FFF2-40B4-BE49-F238E27FC236}">
                <a16:creationId xmlns:a16="http://schemas.microsoft.com/office/drawing/2014/main" id="{2309A17F-886E-9245-A52B-75E9730B0135}"/>
              </a:ext>
            </a:extLst>
          </p:cNvPr>
          <p:cNvSpPr>
            <a:spLocks noGrp="1"/>
          </p:cNvSpPr>
          <p:nvPr>
            <p:ph type="body" sz="quarter" idx="11" hasCustomPrompt="1"/>
          </p:nvPr>
        </p:nvSpPr>
        <p:spPr>
          <a:xfrm>
            <a:off x="551384" y="5624109"/>
            <a:ext cx="6087237" cy="533388"/>
          </a:xfrm>
          <a:prstGeom prst="rect">
            <a:avLst/>
          </a:prstGeom>
        </p:spPr>
        <p:txBody>
          <a:bodyPr anchor="b">
            <a:noAutofit/>
          </a:bodyPr>
          <a:lstStyle>
            <a:lvl1pPr marL="0" indent="0">
              <a:buFontTx/>
              <a:buNone/>
              <a:defRPr sz="950">
                <a:solidFill>
                  <a:srgbClr val="0C244C"/>
                </a:solidFill>
                <a:latin typeface="Arial"/>
                <a:cs typeface="Arial"/>
              </a:defRPr>
            </a:lvl1pPr>
            <a:lvl2pPr marL="342900" indent="0">
              <a:buFontTx/>
              <a:buNone/>
              <a:defRPr sz="1050">
                <a:latin typeface=""/>
              </a:defRPr>
            </a:lvl2pPr>
            <a:lvl3pPr marL="685800" indent="0">
              <a:buFontTx/>
              <a:buNone/>
              <a:defRPr sz="1050">
                <a:latin typeface=""/>
              </a:defRPr>
            </a:lvl3pPr>
            <a:lvl4pPr marL="1028700" indent="0">
              <a:buFontTx/>
              <a:buNone/>
              <a:defRPr sz="1050">
                <a:latin typeface=""/>
              </a:defRPr>
            </a:lvl4pPr>
            <a:lvl5pPr marL="1371600" indent="0">
              <a:buFontTx/>
              <a:buNone/>
              <a:defRPr sz="1050">
                <a:latin typeface=""/>
              </a:defRPr>
            </a:lvl5pPr>
          </a:lstStyle>
          <a:p>
            <a:pPr lvl="0"/>
            <a:r>
              <a:rPr lang="en-AU"/>
              <a:t>Click to edit Master text styles</a:t>
            </a:r>
          </a:p>
        </p:txBody>
      </p:sp>
      <p:sp>
        <p:nvSpPr>
          <p:cNvPr id="9" name="TextBox 8">
            <a:extLst>
              <a:ext uri="{FF2B5EF4-FFF2-40B4-BE49-F238E27FC236}">
                <a16:creationId xmlns:a16="http://schemas.microsoft.com/office/drawing/2014/main" id="{D85E4D10-669F-B44A-829C-549EADDE5760}"/>
              </a:ext>
            </a:extLst>
          </p:cNvPr>
          <p:cNvSpPr txBox="1"/>
          <p:nvPr userDrawn="1"/>
        </p:nvSpPr>
        <p:spPr>
          <a:xfrm>
            <a:off x="13552369" y="6179419"/>
            <a:ext cx="248786" cy="369332"/>
          </a:xfrm>
          <a:prstGeom prst="rect">
            <a:avLst/>
          </a:prstGeom>
          <a:noFill/>
        </p:spPr>
        <p:txBody>
          <a:bodyPr wrap="none" rtlCol="0">
            <a:spAutoFit/>
          </a:bodyPr>
          <a:lstStyle/>
          <a:p>
            <a:r>
              <a:rPr lang="en-US" sz="1800"/>
              <a:t> </a:t>
            </a:r>
          </a:p>
        </p:txBody>
      </p:sp>
    </p:spTree>
    <p:extLst>
      <p:ext uri="{BB962C8B-B14F-4D97-AF65-F5344CB8AC3E}">
        <p14:creationId xmlns:p14="http://schemas.microsoft.com/office/powerpoint/2010/main" val="3335587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0_Title Slide">
    <p:bg>
      <p:bgPr>
        <a:solidFill>
          <a:schemeClr val="bg1"/>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94BFC65-2CA9-394C-B825-E3394A34FF09}"/>
              </a:ext>
            </a:extLst>
          </p:cNvPr>
          <p:cNvSpPr txBox="1"/>
          <p:nvPr/>
        </p:nvSpPr>
        <p:spPr>
          <a:xfrm>
            <a:off x="13552370" y="6179419"/>
            <a:ext cx="248786" cy="369332"/>
          </a:xfrm>
          <a:prstGeom prst="rect">
            <a:avLst/>
          </a:prstGeom>
          <a:noFill/>
        </p:spPr>
        <p:txBody>
          <a:bodyPr wrap="none" rtlCol="0">
            <a:spAutoFit/>
          </a:bodyPr>
          <a:lstStyle/>
          <a:p>
            <a:r>
              <a:rPr lang="en-US" sz="1800"/>
              <a:t> </a:t>
            </a:r>
          </a:p>
        </p:txBody>
      </p:sp>
      <p:sp>
        <p:nvSpPr>
          <p:cNvPr id="15" name="Rectangle 14">
            <a:extLst>
              <a:ext uri="{FF2B5EF4-FFF2-40B4-BE49-F238E27FC236}">
                <a16:creationId xmlns:a16="http://schemas.microsoft.com/office/drawing/2014/main" id="{9A8C6982-F74D-C344-BCD9-9DE59C7B3250}"/>
              </a:ext>
            </a:extLst>
          </p:cNvPr>
          <p:cNvSpPr/>
          <p:nvPr/>
        </p:nvSpPr>
        <p:spPr>
          <a:xfrm>
            <a:off x="0" y="1"/>
            <a:ext cx="12192000" cy="1440161"/>
          </a:xfrm>
          <a:prstGeom prst="rect">
            <a:avLst/>
          </a:prstGeom>
          <a:solidFill>
            <a:srgbClr val="DF9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00"/>
          </a:p>
        </p:txBody>
      </p:sp>
      <p:sp>
        <p:nvSpPr>
          <p:cNvPr id="16" name="Title 1">
            <a:extLst>
              <a:ext uri="{FF2B5EF4-FFF2-40B4-BE49-F238E27FC236}">
                <a16:creationId xmlns:a16="http://schemas.microsoft.com/office/drawing/2014/main" id="{FD48EE57-0F2D-014C-95FA-6C882CB4F599}"/>
              </a:ext>
            </a:extLst>
          </p:cNvPr>
          <p:cNvSpPr>
            <a:spLocks noGrp="1"/>
          </p:cNvSpPr>
          <p:nvPr>
            <p:ph type="ctrTitle" hasCustomPrompt="1"/>
          </p:nvPr>
        </p:nvSpPr>
        <p:spPr>
          <a:xfrm>
            <a:off x="408871" y="382227"/>
            <a:ext cx="9144000" cy="1440160"/>
          </a:xfrm>
          <a:prstGeom prst="rect">
            <a:avLst/>
          </a:prstGeom>
        </p:spPr>
        <p:txBody>
          <a:bodyPr anchor="ctr"/>
          <a:lstStyle>
            <a:lvl1pPr algn="l">
              <a:defRPr sz="4000" b="1" cap="all" baseline="0">
                <a:solidFill>
                  <a:srgbClr val="0C244C"/>
                </a:solidFill>
              </a:defRPr>
            </a:lvl1pPr>
          </a:lstStyle>
          <a:p>
            <a:r>
              <a:rPr lang="en-US"/>
              <a:t>Click to edit </a:t>
            </a:r>
            <a:br>
              <a:rPr lang="en-US"/>
            </a:br>
            <a:r>
              <a:rPr lang="en-US"/>
              <a:t>Master title style</a:t>
            </a:r>
          </a:p>
        </p:txBody>
      </p:sp>
      <p:grpSp>
        <p:nvGrpSpPr>
          <p:cNvPr id="17" name="Group 16">
            <a:extLst>
              <a:ext uri="{FF2B5EF4-FFF2-40B4-BE49-F238E27FC236}">
                <a16:creationId xmlns:a16="http://schemas.microsoft.com/office/drawing/2014/main" id="{F63040A0-FA60-A04B-A12A-9E6C14420579}"/>
              </a:ext>
            </a:extLst>
          </p:cNvPr>
          <p:cNvGrpSpPr>
            <a:grpSpLocks noChangeAspect="1"/>
          </p:cNvGrpSpPr>
          <p:nvPr/>
        </p:nvGrpSpPr>
        <p:grpSpPr>
          <a:xfrm>
            <a:off x="10588553" y="-382224"/>
            <a:ext cx="1606547" cy="1606360"/>
            <a:chOff x="948154" y="2050047"/>
            <a:chExt cx="216025" cy="216025"/>
          </a:xfrm>
          <a:solidFill>
            <a:schemeClr val="bg1">
              <a:alpha val="40000"/>
            </a:schemeClr>
          </a:solidFill>
        </p:grpSpPr>
        <p:sp>
          <p:nvSpPr>
            <p:cNvPr id="19" name="Freeform: Shape 6">
              <a:extLst>
                <a:ext uri="{FF2B5EF4-FFF2-40B4-BE49-F238E27FC236}">
                  <a16:creationId xmlns:a16="http://schemas.microsoft.com/office/drawing/2014/main" id="{71433D91-2D78-3444-8ECC-365898913EE7}"/>
                </a:ext>
              </a:extLst>
            </p:cNvPr>
            <p:cNvSpPr/>
            <p:nvPr/>
          </p:nvSpPr>
          <p:spPr>
            <a:xfrm>
              <a:off x="948154" y="2050047"/>
              <a:ext cx="216025" cy="216025"/>
            </a:xfrm>
            <a:custGeom>
              <a:avLst/>
              <a:gdLst>
                <a:gd name="connsiteX0" fmla="*/ 121539 w 295275"/>
                <a:gd name="connsiteY0" fmla="*/ 7144 h 295275"/>
                <a:gd name="connsiteX1" fmla="*/ 121539 w 295275"/>
                <a:gd name="connsiteY1" fmla="*/ 121539 h 295275"/>
                <a:gd name="connsiteX2" fmla="*/ 7144 w 295275"/>
                <a:gd name="connsiteY2" fmla="*/ 121539 h 295275"/>
                <a:gd name="connsiteX3" fmla="*/ 7144 w 295275"/>
                <a:gd name="connsiteY3" fmla="*/ 179451 h 295275"/>
                <a:gd name="connsiteX4" fmla="*/ 121539 w 295275"/>
                <a:gd name="connsiteY4" fmla="*/ 179451 h 295275"/>
                <a:gd name="connsiteX5" fmla="*/ 121539 w 295275"/>
                <a:gd name="connsiteY5" fmla="*/ 293846 h 295275"/>
                <a:gd name="connsiteX6" fmla="*/ 179451 w 295275"/>
                <a:gd name="connsiteY6" fmla="*/ 293846 h 295275"/>
                <a:gd name="connsiteX7" fmla="*/ 179451 w 295275"/>
                <a:gd name="connsiteY7" fmla="*/ 179451 h 295275"/>
                <a:gd name="connsiteX8" fmla="*/ 293846 w 295275"/>
                <a:gd name="connsiteY8" fmla="*/ 179451 h 295275"/>
                <a:gd name="connsiteX9" fmla="*/ 293846 w 295275"/>
                <a:gd name="connsiteY9" fmla="*/ 121539 h 295275"/>
                <a:gd name="connsiteX10" fmla="*/ 179451 w 295275"/>
                <a:gd name="connsiteY10" fmla="*/ 121539 h 295275"/>
                <a:gd name="connsiteX11" fmla="*/ 179451 w 295275"/>
                <a:gd name="connsiteY11" fmla="*/ 7144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5275" h="295275">
                  <a:moveTo>
                    <a:pt x="121539" y="7144"/>
                  </a:moveTo>
                  <a:lnTo>
                    <a:pt x="121539" y="121539"/>
                  </a:lnTo>
                  <a:lnTo>
                    <a:pt x="7144" y="121539"/>
                  </a:lnTo>
                  <a:lnTo>
                    <a:pt x="7144" y="179451"/>
                  </a:lnTo>
                  <a:lnTo>
                    <a:pt x="121539" y="179451"/>
                  </a:lnTo>
                  <a:lnTo>
                    <a:pt x="121539" y="293846"/>
                  </a:lnTo>
                  <a:lnTo>
                    <a:pt x="179451" y="293846"/>
                  </a:lnTo>
                  <a:lnTo>
                    <a:pt x="179451" y="179451"/>
                  </a:lnTo>
                  <a:lnTo>
                    <a:pt x="293846" y="179451"/>
                  </a:lnTo>
                  <a:lnTo>
                    <a:pt x="293846" y="121539"/>
                  </a:lnTo>
                  <a:lnTo>
                    <a:pt x="179451" y="121539"/>
                  </a:lnTo>
                  <a:lnTo>
                    <a:pt x="179451" y="7144"/>
                  </a:lnTo>
                  <a:close/>
                </a:path>
              </a:pathLst>
            </a:custGeom>
            <a:grpFill/>
            <a:ln w="9525" cap="flat">
              <a:noFill/>
              <a:prstDash val="solid"/>
              <a:miter/>
            </a:ln>
          </p:spPr>
          <p:txBody>
            <a:bodyPr rtlCol="0" anchor="ctr"/>
            <a:lstStyle/>
            <a:p>
              <a:endParaRPr lang="en-AU"/>
            </a:p>
          </p:txBody>
        </p:sp>
        <p:grpSp>
          <p:nvGrpSpPr>
            <p:cNvPr id="20" name="Group 19">
              <a:extLst>
                <a:ext uri="{FF2B5EF4-FFF2-40B4-BE49-F238E27FC236}">
                  <a16:creationId xmlns:a16="http://schemas.microsoft.com/office/drawing/2014/main" id="{D5CD7F5F-888F-6246-AF30-33E94A601E9B}"/>
                </a:ext>
              </a:extLst>
            </p:cNvPr>
            <p:cNvGrpSpPr/>
            <p:nvPr/>
          </p:nvGrpSpPr>
          <p:grpSpPr>
            <a:xfrm>
              <a:off x="958955" y="2060848"/>
              <a:ext cx="196444" cy="196444"/>
              <a:chOff x="519961" y="1999640"/>
              <a:chExt cx="196444" cy="196444"/>
            </a:xfrm>
            <a:grpFill/>
          </p:grpSpPr>
          <p:sp>
            <p:nvSpPr>
              <p:cNvPr id="21" name="Freeform: Shape 7">
                <a:extLst>
                  <a:ext uri="{FF2B5EF4-FFF2-40B4-BE49-F238E27FC236}">
                    <a16:creationId xmlns:a16="http://schemas.microsoft.com/office/drawing/2014/main" id="{4F8DD2CD-E407-CE4B-8C5C-8C0E804673A0}"/>
                  </a:ext>
                </a:extLst>
              </p:cNvPr>
              <p:cNvSpPr/>
              <p:nvPr/>
            </p:nvSpPr>
            <p:spPr>
              <a:xfrm>
                <a:off x="639820" y="1999640"/>
                <a:ext cx="69685" cy="76654"/>
              </a:xfrm>
              <a:custGeom>
                <a:avLst/>
                <a:gdLst>
                  <a:gd name="connsiteX0" fmla="*/ 37624 w 95250"/>
                  <a:gd name="connsiteY0" fmla="*/ 44958 h 104775"/>
                  <a:gd name="connsiteX1" fmla="*/ 7144 w 95250"/>
                  <a:gd name="connsiteY1" fmla="*/ 73819 h 104775"/>
                  <a:gd name="connsiteX2" fmla="*/ 7144 w 95250"/>
                  <a:gd name="connsiteY2" fmla="*/ 38100 h 104775"/>
                  <a:gd name="connsiteX3" fmla="*/ 24956 w 95250"/>
                  <a:gd name="connsiteY3" fmla="*/ 22765 h 104775"/>
                  <a:gd name="connsiteX4" fmla="*/ 40481 w 95250"/>
                  <a:gd name="connsiteY4" fmla="*/ 7144 h 104775"/>
                  <a:gd name="connsiteX5" fmla="*/ 37624 w 95250"/>
                  <a:gd name="connsiteY5" fmla="*/ 44958 h 104775"/>
                  <a:gd name="connsiteX6" fmla="*/ 71342 w 95250"/>
                  <a:gd name="connsiteY6" fmla="*/ 66294 h 104775"/>
                  <a:gd name="connsiteX7" fmla="*/ 89154 w 95250"/>
                  <a:gd name="connsiteY7" fmla="*/ 47339 h 104775"/>
                  <a:gd name="connsiteX8" fmla="*/ 70199 w 95250"/>
                  <a:gd name="connsiteY8" fmla="*/ 100584 h 104775"/>
                  <a:gd name="connsiteX9" fmla="*/ 36767 w 95250"/>
                  <a:gd name="connsiteY9" fmla="*/ 100584 h 104775"/>
                  <a:gd name="connsiteX10" fmla="*/ 71342 w 95250"/>
                  <a:gd name="connsiteY10" fmla="*/ 66294 h 104775"/>
                  <a:gd name="connsiteX11" fmla="*/ 42481 w 95250"/>
                  <a:gd name="connsiteY11" fmla="*/ 48197 h 104775"/>
                  <a:gd name="connsiteX12" fmla="*/ 67437 w 95250"/>
                  <a:gd name="connsiteY12" fmla="*/ 22955 h 104775"/>
                  <a:gd name="connsiteX13" fmla="*/ 62103 w 95250"/>
                  <a:gd name="connsiteY13" fmla="*/ 64865 h 104775"/>
                  <a:gd name="connsiteX14" fmla="*/ 28956 w 95250"/>
                  <a:gd name="connsiteY14" fmla="*/ 100584 h 104775"/>
                  <a:gd name="connsiteX15" fmla="*/ 7144 w 95250"/>
                  <a:gd name="connsiteY15" fmla="*/ 100584 h 104775"/>
                  <a:gd name="connsiteX16" fmla="*/ 7144 w 95250"/>
                  <a:gd name="connsiteY16" fmla="*/ 84582 h 104775"/>
                  <a:gd name="connsiteX17" fmla="*/ 42481 w 95250"/>
                  <a:gd name="connsiteY17" fmla="*/ 48197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250" h="104775">
                    <a:moveTo>
                      <a:pt x="37624" y="44958"/>
                    </a:moveTo>
                    <a:cubicBezTo>
                      <a:pt x="20383" y="57817"/>
                      <a:pt x="7144" y="73819"/>
                      <a:pt x="7144" y="73819"/>
                    </a:cubicBezTo>
                    <a:lnTo>
                      <a:pt x="7144" y="38100"/>
                    </a:lnTo>
                    <a:cubicBezTo>
                      <a:pt x="12002" y="32480"/>
                      <a:pt x="24956" y="22765"/>
                      <a:pt x="24956" y="22765"/>
                    </a:cubicBezTo>
                    <a:cubicBezTo>
                      <a:pt x="34004" y="15716"/>
                      <a:pt x="40481" y="7144"/>
                      <a:pt x="40481" y="7144"/>
                    </a:cubicBezTo>
                    <a:cubicBezTo>
                      <a:pt x="64580" y="22193"/>
                      <a:pt x="37624" y="44958"/>
                      <a:pt x="37624" y="44958"/>
                    </a:cubicBezTo>
                    <a:moveTo>
                      <a:pt x="71342" y="66294"/>
                    </a:moveTo>
                    <a:cubicBezTo>
                      <a:pt x="84868" y="55436"/>
                      <a:pt x="89154" y="47339"/>
                      <a:pt x="89154" y="47339"/>
                    </a:cubicBezTo>
                    <a:cubicBezTo>
                      <a:pt x="114871" y="73057"/>
                      <a:pt x="70199" y="100584"/>
                      <a:pt x="70199" y="100584"/>
                    </a:cubicBezTo>
                    <a:lnTo>
                      <a:pt x="36767" y="100584"/>
                    </a:lnTo>
                    <a:cubicBezTo>
                      <a:pt x="42101" y="86011"/>
                      <a:pt x="71342" y="66294"/>
                      <a:pt x="71342" y="66294"/>
                    </a:cubicBezTo>
                    <a:moveTo>
                      <a:pt x="42481" y="48197"/>
                    </a:moveTo>
                    <a:cubicBezTo>
                      <a:pt x="57531" y="35624"/>
                      <a:pt x="67437" y="22955"/>
                      <a:pt x="67437" y="22955"/>
                    </a:cubicBezTo>
                    <a:cubicBezTo>
                      <a:pt x="93345" y="44196"/>
                      <a:pt x="62103" y="64865"/>
                      <a:pt x="62103" y="64865"/>
                    </a:cubicBezTo>
                    <a:cubicBezTo>
                      <a:pt x="37052" y="85344"/>
                      <a:pt x="28956" y="100584"/>
                      <a:pt x="28956" y="100584"/>
                    </a:cubicBezTo>
                    <a:lnTo>
                      <a:pt x="7144" y="100584"/>
                    </a:lnTo>
                    <a:lnTo>
                      <a:pt x="7144" y="84582"/>
                    </a:lnTo>
                    <a:cubicBezTo>
                      <a:pt x="10763" y="75057"/>
                      <a:pt x="42481" y="48197"/>
                      <a:pt x="42481" y="48197"/>
                    </a:cubicBezTo>
                  </a:path>
                </a:pathLst>
              </a:custGeom>
              <a:grpFill/>
              <a:ln w="9525" cap="flat">
                <a:noFill/>
                <a:prstDash val="solid"/>
                <a:miter/>
              </a:ln>
            </p:spPr>
            <p:txBody>
              <a:bodyPr rtlCol="0" anchor="ctr"/>
              <a:lstStyle/>
              <a:p>
                <a:endParaRPr lang="en-AU"/>
              </a:p>
            </p:txBody>
          </p:sp>
          <p:sp>
            <p:nvSpPr>
              <p:cNvPr id="22" name="Freeform: Shape 8">
                <a:extLst>
                  <a:ext uri="{FF2B5EF4-FFF2-40B4-BE49-F238E27FC236}">
                    <a16:creationId xmlns:a16="http://schemas.microsoft.com/office/drawing/2014/main" id="{00DF989F-967B-8E4B-AA6C-6A49DB92B5DD}"/>
                  </a:ext>
                </a:extLst>
              </p:cNvPr>
              <p:cNvSpPr/>
              <p:nvPr/>
            </p:nvSpPr>
            <p:spPr>
              <a:xfrm>
                <a:off x="519961" y="2002095"/>
                <a:ext cx="76654" cy="69685"/>
              </a:xfrm>
              <a:custGeom>
                <a:avLst/>
                <a:gdLst>
                  <a:gd name="connsiteX0" fmla="*/ 44863 w 104775"/>
                  <a:gd name="connsiteY0" fmla="*/ 66654 h 95250"/>
                  <a:gd name="connsiteX1" fmla="*/ 73724 w 104775"/>
                  <a:gd name="connsiteY1" fmla="*/ 97134 h 95250"/>
                  <a:gd name="connsiteX2" fmla="*/ 38100 w 104775"/>
                  <a:gd name="connsiteY2" fmla="*/ 97134 h 95250"/>
                  <a:gd name="connsiteX3" fmla="*/ 22765 w 104775"/>
                  <a:gd name="connsiteY3" fmla="*/ 79322 h 95250"/>
                  <a:gd name="connsiteX4" fmla="*/ 7144 w 104775"/>
                  <a:gd name="connsiteY4" fmla="*/ 63892 h 95250"/>
                  <a:gd name="connsiteX5" fmla="*/ 44863 w 104775"/>
                  <a:gd name="connsiteY5" fmla="*/ 66654 h 95250"/>
                  <a:gd name="connsiteX6" fmla="*/ 66294 w 104775"/>
                  <a:gd name="connsiteY6" fmla="*/ 32935 h 95250"/>
                  <a:gd name="connsiteX7" fmla="*/ 47339 w 104775"/>
                  <a:gd name="connsiteY7" fmla="*/ 15124 h 95250"/>
                  <a:gd name="connsiteX8" fmla="*/ 100584 w 104775"/>
                  <a:gd name="connsiteY8" fmla="*/ 34078 h 95250"/>
                  <a:gd name="connsiteX9" fmla="*/ 100584 w 104775"/>
                  <a:gd name="connsiteY9" fmla="*/ 67511 h 95250"/>
                  <a:gd name="connsiteX10" fmla="*/ 66294 w 104775"/>
                  <a:gd name="connsiteY10" fmla="*/ 32935 h 95250"/>
                  <a:gd name="connsiteX11" fmla="*/ 48101 w 104775"/>
                  <a:gd name="connsiteY11" fmla="*/ 61796 h 95250"/>
                  <a:gd name="connsiteX12" fmla="*/ 22955 w 104775"/>
                  <a:gd name="connsiteY12" fmla="*/ 36841 h 95250"/>
                  <a:gd name="connsiteX13" fmla="*/ 64865 w 104775"/>
                  <a:gd name="connsiteY13" fmla="*/ 42175 h 95250"/>
                  <a:gd name="connsiteX14" fmla="*/ 100584 w 104775"/>
                  <a:gd name="connsiteY14" fmla="*/ 75322 h 95250"/>
                  <a:gd name="connsiteX15" fmla="*/ 100584 w 104775"/>
                  <a:gd name="connsiteY15" fmla="*/ 97134 h 95250"/>
                  <a:gd name="connsiteX16" fmla="*/ 84582 w 104775"/>
                  <a:gd name="connsiteY16" fmla="*/ 97134 h 95250"/>
                  <a:gd name="connsiteX17" fmla="*/ 48101 w 104775"/>
                  <a:gd name="connsiteY17" fmla="*/ 6179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4775" h="95250">
                    <a:moveTo>
                      <a:pt x="44863" y="66654"/>
                    </a:moveTo>
                    <a:cubicBezTo>
                      <a:pt x="57722" y="83894"/>
                      <a:pt x="73724" y="97134"/>
                      <a:pt x="73724" y="97134"/>
                    </a:cubicBezTo>
                    <a:lnTo>
                      <a:pt x="38100" y="97134"/>
                    </a:lnTo>
                    <a:cubicBezTo>
                      <a:pt x="32480" y="92276"/>
                      <a:pt x="22765" y="79322"/>
                      <a:pt x="22765" y="79322"/>
                    </a:cubicBezTo>
                    <a:cubicBezTo>
                      <a:pt x="15716" y="70369"/>
                      <a:pt x="7144" y="63892"/>
                      <a:pt x="7144" y="63892"/>
                    </a:cubicBezTo>
                    <a:cubicBezTo>
                      <a:pt x="22193" y="39603"/>
                      <a:pt x="44863" y="66654"/>
                      <a:pt x="44863" y="66654"/>
                    </a:cubicBezTo>
                    <a:moveTo>
                      <a:pt x="66294" y="32935"/>
                    </a:moveTo>
                    <a:cubicBezTo>
                      <a:pt x="55436" y="19410"/>
                      <a:pt x="47339" y="15124"/>
                      <a:pt x="47339" y="15124"/>
                    </a:cubicBezTo>
                    <a:cubicBezTo>
                      <a:pt x="73057" y="-10594"/>
                      <a:pt x="100584" y="34078"/>
                      <a:pt x="100584" y="34078"/>
                    </a:cubicBezTo>
                    <a:lnTo>
                      <a:pt x="100584" y="67511"/>
                    </a:lnTo>
                    <a:cubicBezTo>
                      <a:pt x="86011" y="62177"/>
                      <a:pt x="66294" y="32935"/>
                      <a:pt x="66294" y="32935"/>
                    </a:cubicBezTo>
                    <a:moveTo>
                      <a:pt x="48101" y="61796"/>
                    </a:moveTo>
                    <a:cubicBezTo>
                      <a:pt x="35624" y="46747"/>
                      <a:pt x="22955" y="36841"/>
                      <a:pt x="22955" y="36841"/>
                    </a:cubicBezTo>
                    <a:cubicBezTo>
                      <a:pt x="44196" y="10837"/>
                      <a:pt x="64865" y="42175"/>
                      <a:pt x="64865" y="42175"/>
                    </a:cubicBezTo>
                    <a:cubicBezTo>
                      <a:pt x="85344" y="67225"/>
                      <a:pt x="100584" y="75322"/>
                      <a:pt x="100584" y="75322"/>
                    </a:cubicBezTo>
                    <a:lnTo>
                      <a:pt x="100584" y="97134"/>
                    </a:lnTo>
                    <a:lnTo>
                      <a:pt x="84582" y="97134"/>
                    </a:lnTo>
                    <a:cubicBezTo>
                      <a:pt x="74962" y="93514"/>
                      <a:pt x="48101" y="61796"/>
                      <a:pt x="48101" y="61796"/>
                    </a:cubicBezTo>
                  </a:path>
                </a:pathLst>
              </a:custGeom>
              <a:grpFill/>
              <a:ln w="9525" cap="flat">
                <a:noFill/>
                <a:prstDash val="solid"/>
                <a:miter/>
              </a:ln>
            </p:spPr>
            <p:txBody>
              <a:bodyPr rtlCol="0" anchor="ctr"/>
              <a:lstStyle/>
              <a:p>
                <a:endParaRPr lang="en-AU"/>
              </a:p>
            </p:txBody>
          </p:sp>
          <p:sp>
            <p:nvSpPr>
              <p:cNvPr id="23" name="Freeform: Shape 9">
                <a:extLst>
                  <a:ext uri="{FF2B5EF4-FFF2-40B4-BE49-F238E27FC236}">
                    <a16:creationId xmlns:a16="http://schemas.microsoft.com/office/drawing/2014/main" id="{B7FB4A33-B577-4540-98E0-BF6BA3C0CC8C}"/>
                  </a:ext>
                </a:extLst>
              </p:cNvPr>
              <p:cNvSpPr/>
              <p:nvPr/>
            </p:nvSpPr>
            <p:spPr>
              <a:xfrm>
                <a:off x="522416" y="2119430"/>
                <a:ext cx="69685" cy="76654"/>
              </a:xfrm>
              <a:custGeom>
                <a:avLst/>
                <a:gdLst>
                  <a:gd name="connsiteX0" fmla="*/ 66654 w 95250"/>
                  <a:gd name="connsiteY0" fmla="*/ 62770 h 104775"/>
                  <a:gd name="connsiteX1" fmla="*/ 97134 w 95250"/>
                  <a:gd name="connsiteY1" fmla="*/ 33909 h 104775"/>
                  <a:gd name="connsiteX2" fmla="*/ 97134 w 95250"/>
                  <a:gd name="connsiteY2" fmla="*/ 69628 h 104775"/>
                  <a:gd name="connsiteX3" fmla="*/ 79322 w 95250"/>
                  <a:gd name="connsiteY3" fmla="*/ 84963 h 104775"/>
                  <a:gd name="connsiteX4" fmla="*/ 63796 w 95250"/>
                  <a:gd name="connsiteY4" fmla="*/ 100584 h 104775"/>
                  <a:gd name="connsiteX5" fmla="*/ 66654 w 95250"/>
                  <a:gd name="connsiteY5" fmla="*/ 62770 h 104775"/>
                  <a:gd name="connsiteX6" fmla="*/ 32935 w 95250"/>
                  <a:gd name="connsiteY6" fmla="*/ 41434 h 104775"/>
                  <a:gd name="connsiteX7" fmla="*/ 15124 w 95250"/>
                  <a:gd name="connsiteY7" fmla="*/ 60389 h 104775"/>
                  <a:gd name="connsiteX8" fmla="*/ 34078 w 95250"/>
                  <a:gd name="connsiteY8" fmla="*/ 7144 h 104775"/>
                  <a:gd name="connsiteX9" fmla="*/ 67511 w 95250"/>
                  <a:gd name="connsiteY9" fmla="*/ 7144 h 104775"/>
                  <a:gd name="connsiteX10" fmla="*/ 32935 w 95250"/>
                  <a:gd name="connsiteY10" fmla="*/ 41434 h 104775"/>
                  <a:gd name="connsiteX11" fmla="*/ 61796 w 95250"/>
                  <a:gd name="connsiteY11" fmla="*/ 59531 h 104775"/>
                  <a:gd name="connsiteX12" fmla="*/ 36841 w 95250"/>
                  <a:gd name="connsiteY12" fmla="*/ 84773 h 104775"/>
                  <a:gd name="connsiteX13" fmla="*/ 42175 w 95250"/>
                  <a:gd name="connsiteY13" fmla="*/ 42863 h 104775"/>
                  <a:gd name="connsiteX14" fmla="*/ 75322 w 95250"/>
                  <a:gd name="connsiteY14" fmla="*/ 7144 h 104775"/>
                  <a:gd name="connsiteX15" fmla="*/ 97134 w 95250"/>
                  <a:gd name="connsiteY15" fmla="*/ 7144 h 104775"/>
                  <a:gd name="connsiteX16" fmla="*/ 97134 w 95250"/>
                  <a:gd name="connsiteY16" fmla="*/ 23051 h 104775"/>
                  <a:gd name="connsiteX17" fmla="*/ 61796 w 95250"/>
                  <a:gd name="connsiteY17" fmla="*/ 5953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250" h="104775">
                    <a:moveTo>
                      <a:pt x="66654" y="62770"/>
                    </a:moveTo>
                    <a:cubicBezTo>
                      <a:pt x="83894" y="49911"/>
                      <a:pt x="97134" y="33909"/>
                      <a:pt x="97134" y="33909"/>
                    </a:cubicBezTo>
                    <a:lnTo>
                      <a:pt x="97134" y="69628"/>
                    </a:lnTo>
                    <a:cubicBezTo>
                      <a:pt x="92276" y="75248"/>
                      <a:pt x="79322" y="84963"/>
                      <a:pt x="79322" y="84963"/>
                    </a:cubicBezTo>
                    <a:cubicBezTo>
                      <a:pt x="70273" y="92012"/>
                      <a:pt x="63796" y="100584"/>
                      <a:pt x="63796" y="100584"/>
                    </a:cubicBezTo>
                    <a:cubicBezTo>
                      <a:pt x="39603" y="85534"/>
                      <a:pt x="66654" y="62770"/>
                      <a:pt x="66654" y="62770"/>
                    </a:cubicBezTo>
                    <a:moveTo>
                      <a:pt x="32935" y="41434"/>
                    </a:moveTo>
                    <a:cubicBezTo>
                      <a:pt x="19410" y="52292"/>
                      <a:pt x="15124" y="60389"/>
                      <a:pt x="15124" y="60389"/>
                    </a:cubicBezTo>
                    <a:cubicBezTo>
                      <a:pt x="-10594" y="34671"/>
                      <a:pt x="34078" y="7144"/>
                      <a:pt x="34078" y="7144"/>
                    </a:cubicBezTo>
                    <a:lnTo>
                      <a:pt x="67511" y="7144"/>
                    </a:lnTo>
                    <a:cubicBezTo>
                      <a:pt x="62177" y="21717"/>
                      <a:pt x="32935" y="41434"/>
                      <a:pt x="32935" y="41434"/>
                    </a:cubicBezTo>
                    <a:moveTo>
                      <a:pt x="61796" y="59531"/>
                    </a:moveTo>
                    <a:cubicBezTo>
                      <a:pt x="46747" y="72104"/>
                      <a:pt x="36841" y="84773"/>
                      <a:pt x="36841" y="84773"/>
                    </a:cubicBezTo>
                    <a:cubicBezTo>
                      <a:pt x="10837" y="63532"/>
                      <a:pt x="42175" y="42863"/>
                      <a:pt x="42175" y="42863"/>
                    </a:cubicBezTo>
                    <a:cubicBezTo>
                      <a:pt x="67225" y="22384"/>
                      <a:pt x="75322" y="7144"/>
                      <a:pt x="75322" y="7144"/>
                    </a:cubicBezTo>
                    <a:lnTo>
                      <a:pt x="97134" y="7144"/>
                    </a:lnTo>
                    <a:lnTo>
                      <a:pt x="97134" y="23051"/>
                    </a:lnTo>
                    <a:cubicBezTo>
                      <a:pt x="93514" y="32671"/>
                      <a:pt x="61796" y="59531"/>
                      <a:pt x="61796" y="59531"/>
                    </a:cubicBezTo>
                  </a:path>
                </a:pathLst>
              </a:custGeom>
              <a:grpFill/>
              <a:ln w="9525" cap="flat">
                <a:noFill/>
                <a:prstDash val="solid"/>
                <a:miter/>
              </a:ln>
            </p:spPr>
            <p:txBody>
              <a:bodyPr rtlCol="0" anchor="ctr"/>
              <a:lstStyle/>
              <a:p>
                <a:endParaRPr lang="en-AU"/>
              </a:p>
            </p:txBody>
          </p:sp>
          <p:sp>
            <p:nvSpPr>
              <p:cNvPr id="24" name="Freeform: Shape 10">
                <a:extLst>
                  <a:ext uri="{FF2B5EF4-FFF2-40B4-BE49-F238E27FC236}">
                    <a16:creationId xmlns:a16="http://schemas.microsoft.com/office/drawing/2014/main" id="{0B44B365-7204-7249-995C-3697134985A7}"/>
                  </a:ext>
                </a:extLst>
              </p:cNvPr>
              <p:cNvSpPr/>
              <p:nvPr/>
            </p:nvSpPr>
            <p:spPr>
              <a:xfrm>
                <a:off x="639751" y="2119499"/>
                <a:ext cx="76654" cy="69685"/>
              </a:xfrm>
              <a:custGeom>
                <a:avLst/>
                <a:gdLst>
                  <a:gd name="connsiteX0" fmla="*/ 62770 w 104775"/>
                  <a:gd name="connsiteY0" fmla="*/ 37624 h 95250"/>
                  <a:gd name="connsiteX1" fmla="*/ 33909 w 104775"/>
                  <a:gd name="connsiteY1" fmla="*/ 7144 h 95250"/>
                  <a:gd name="connsiteX2" fmla="*/ 69628 w 104775"/>
                  <a:gd name="connsiteY2" fmla="*/ 7144 h 95250"/>
                  <a:gd name="connsiteX3" fmla="*/ 84963 w 104775"/>
                  <a:gd name="connsiteY3" fmla="*/ 24956 h 95250"/>
                  <a:gd name="connsiteX4" fmla="*/ 100584 w 104775"/>
                  <a:gd name="connsiteY4" fmla="*/ 40481 h 95250"/>
                  <a:gd name="connsiteX5" fmla="*/ 62770 w 104775"/>
                  <a:gd name="connsiteY5" fmla="*/ 37624 h 95250"/>
                  <a:gd name="connsiteX6" fmla="*/ 41434 w 104775"/>
                  <a:gd name="connsiteY6" fmla="*/ 71247 h 95250"/>
                  <a:gd name="connsiteX7" fmla="*/ 60389 w 104775"/>
                  <a:gd name="connsiteY7" fmla="*/ 89059 h 95250"/>
                  <a:gd name="connsiteX8" fmla="*/ 7144 w 104775"/>
                  <a:gd name="connsiteY8" fmla="*/ 70104 h 95250"/>
                  <a:gd name="connsiteX9" fmla="*/ 7144 w 104775"/>
                  <a:gd name="connsiteY9" fmla="*/ 36671 h 95250"/>
                  <a:gd name="connsiteX10" fmla="*/ 41434 w 104775"/>
                  <a:gd name="connsiteY10" fmla="*/ 71247 h 95250"/>
                  <a:gd name="connsiteX11" fmla="*/ 59531 w 104775"/>
                  <a:gd name="connsiteY11" fmla="*/ 42481 h 95250"/>
                  <a:gd name="connsiteX12" fmla="*/ 84773 w 104775"/>
                  <a:gd name="connsiteY12" fmla="*/ 67437 h 95250"/>
                  <a:gd name="connsiteX13" fmla="*/ 42863 w 104775"/>
                  <a:gd name="connsiteY13" fmla="*/ 62103 h 95250"/>
                  <a:gd name="connsiteX14" fmla="*/ 7144 w 104775"/>
                  <a:gd name="connsiteY14" fmla="*/ 28956 h 95250"/>
                  <a:gd name="connsiteX15" fmla="*/ 7144 w 104775"/>
                  <a:gd name="connsiteY15" fmla="*/ 7144 h 95250"/>
                  <a:gd name="connsiteX16" fmla="*/ 23051 w 104775"/>
                  <a:gd name="connsiteY16" fmla="*/ 7144 h 95250"/>
                  <a:gd name="connsiteX17" fmla="*/ 59531 w 104775"/>
                  <a:gd name="connsiteY17" fmla="*/ 42481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4775" h="95250">
                    <a:moveTo>
                      <a:pt x="62770" y="37624"/>
                    </a:moveTo>
                    <a:cubicBezTo>
                      <a:pt x="49911" y="20383"/>
                      <a:pt x="33909" y="7144"/>
                      <a:pt x="33909" y="7144"/>
                    </a:cubicBezTo>
                    <a:lnTo>
                      <a:pt x="69628" y="7144"/>
                    </a:lnTo>
                    <a:cubicBezTo>
                      <a:pt x="75248" y="12002"/>
                      <a:pt x="84963" y="24956"/>
                      <a:pt x="84963" y="24956"/>
                    </a:cubicBezTo>
                    <a:cubicBezTo>
                      <a:pt x="92012" y="34004"/>
                      <a:pt x="100584" y="40481"/>
                      <a:pt x="100584" y="40481"/>
                    </a:cubicBezTo>
                    <a:cubicBezTo>
                      <a:pt x="85534" y="64580"/>
                      <a:pt x="62770" y="37624"/>
                      <a:pt x="62770" y="37624"/>
                    </a:cubicBezTo>
                    <a:moveTo>
                      <a:pt x="41434" y="71247"/>
                    </a:moveTo>
                    <a:cubicBezTo>
                      <a:pt x="52292" y="84773"/>
                      <a:pt x="60389" y="89059"/>
                      <a:pt x="60389" y="89059"/>
                    </a:cubicBezTo>
                    <a:cubicBezTo>
                      <a:pt x="34671" y="114776"/>
                      <a:pt x="7144" y="70104"/>
                      <a:pt x="7144" y="70104"/>
                    </a:cubicBezTo>
                    <a:lnTo>
                      <a:pt x="7144" y="36671"/>
                    </a:lnTo>
                    <a:cubicBezTo>
                      <a:pt x="21717" y="42101"/>
                      <a:pt x="41434" y="71247"/>
                      <a:pt x="41434" y="71247"/>
                    </a:cubicBezTo>
                    <a:moveTo>
                      <a:pt x="59531" y="42481"/>
                    </a:moveTo>
                    <a:cubicBezTo>
                      <a:pt x="72104" y="57531"/>
                      <a:pt x="84773" y="67437"/>
                      <a:pt x="84773" y="67437"/>
                    </a:cubicBezTo>
                    <a:cubicBezTo>
                      <a:pt x="63532" y="93440"/>
                      <a:pt x="42863" y="62103"/>
                      <a:pt x="42863" y="62103"/>
                    </a:cubicBezTo>
                    <a:cubicBezTo>
                      <a:pt x="22384" y="37052"/>
                      <a:pt x="7144" y="28956"/>
                      <a:pt x="7144" y="28956"/>
                    </a:cubicBezTo>
                    <a:lnTo>
                      <a:pt x="7144" y="7144"/>
                    </a:lnTo>
                    <a:lnTo>
                      <a:pt x="23051" y="7144"/>
                    </a:lnTo>
                    <a:cubicBezTo>
                      <a:pt x="32671" y="10763"/>
                      <a:pt x="59531" y="42481"/>
                      <a:pt x="59531" y="42481"/>
                    </a:cubicBezTo>
                  </a:path>
                </a:pathLst>
              </a:custGeom>
              <a:grpFill/>
              <a:ln w="9525" cap="flat">
                <a:noFill/>
                <a:prstDash val="solid"/>
                <a:miter/>
              </a:ln>
            </p:spPr>
            <p:txBody>
              <a:bodyPr rtlCol="0" anchor="ctr"/>
              <a:lstStyle/>
              <a:p>
                <a:endParaRPr lang="en-AU"/>
              </a:p>
            </p:txBody>
          </p:sp>
        </p:grpSp>
      </p:grpSp>
      <p:sp>
        <p:nvSpPr>
          <p:cNvPr id="25" name="Picture Placeholder 4">
            <a:extLst>
              <a:ext uri="{FF2B5EF4-FFF2-40B4-BE49-F238E27FC236}">
                <a16:creationId xmlns:a16="http://schemas.microsoft.com/office/drawing/2014/main" id="{DBA0A967-644C-7B47-A4B1-82200C78A73A}"/>
              </a:ext>
            </a:extLst>
          </p:cNvPr>
          <p:cNvSpPr>
            <a:spLocks noGrp="1"/>
          </p:cNvSpPr>
          <p:nvPr>
            <p:ph type="pic" sz="quarter" idx="10"/>
          </p:nvPr>
        </p:nvSpPr>
        <p:spPr>
          <a:xfrm>
            <a:off x="0" y="2204614"/>
            <a:ext cx="12192000" cy="4032698"/>
          </a:xfrm>
          <a:prstGeom prst="rect">
            <a:avLst/>
          </a:prstGeom>
        </p:spPr>
        <p:txBody>
          <a:bodyPr/>
          <a:lstStyle/>
          <a:p>
            <a:r>
              <a:rPr lang="en-GB"/>
              <a:t>Click icon to add picture</a:t>
            </a:r>
            <a:endParaRPr lang="en-US"/>
          </a:p>
        </p:txBody>
      </p:sp>
    </p:spTree>
    <p:extLst>
      <p:ext uri="{BB962C8B-B14F-4D97-AF65-F5344CB8AC3E}">
        <p14:creationId xmlns:p14="http://schemas.microsoft.com/office/powerpoint/2010/main" val="34520842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1_Title Slide">
    <p:bg>
      <p:bgPr>
        <a:solidFill>
          <a:schemeClr val="bg1"/>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94BFC65-2CA9-394C-B825-E3394A34FF09}"/>
              </a:ext>
            </a:extLst>
          </p:cNvPr>
          <p:cNvSpPr txBox="1"/>
          <p:nvPr/>
        </p:nvSpPr>
        <p:spPr>
          <a:xfrm>
            <a:off x="13552370" y="6179419"/>
            <a:ext cx="248786" cy="369332"/>
          </a:xfrm>
          <a:prstGeom prst="rect">
            <a:avLst/>
          </a:prstGeom>
          <a:noFill/>
        </p:spPr>
        <p:txBody>
          <a:bodyPr wrap="none" rtlCol="0">
            <a:spAutoFit/>
          </a:bodyPr>
          <a:lstStyle/>
          <a:p>
            <a:r>
              <a:rPr lang="en-US" sz="1800"/>
              <a:t> </a:t>
            </a:r>
          </a:p>
        </p:txBody>
      </p:sp>
      <p:sp>
        <p:nvSpPr>
          <p:cNvPr id="15" name="Rectangle 14">
            <a:extLst>
              <a:ext uri="{FF2B5EF4-FFF2-40B4-BE49-F238E27FC236}">
                <a16:creationId xmlns:a16="http://schemas.microsoft.com/office/drawing/2014/main" id="{9A8C6982-F74D-C344-BCD9-9DE59C7B3250}"/>
              </a:ext>
            </a:extLst>
          </p:cNvPr>
          <p:cNvSpPr/>
          <p:nvPr/>
        </p:nvSpPr>
        <p:spPr>
          <a:xfrm>
            <a:off x="0" y="1"/>
            <a:ext cx="12192000" cy="2204863"/>
          </a:xfrm>
          <a:prstGeom prst="rect">
            <a:avLst/>
          </a:prstGeom>
          <a:solidFill>
            <a:srgbClr val="C3DD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Title 1">
            <a:extLst>
              <a:ext uri="{FF2B5EF4-FFF2-40B4-BE49-F238E27FC236}">
                <a16:creationId xmlns:a16="http://schemas.microsoft.com/office/drawing/2014/main" id="{FD48EE57-0F2D-014C-95FA-6C882CB4F599}"/>
              </a:ext>
            </a:extLst>
          </p:cNvPr>
          <p:cNvSpPr>
            <a:spLocks noGrp="1"/>
          </p:cNvSpPr>
          <p:nvPr>
            <p:ph type="ctrTitle" hasCustomPrompt="1"/>
          </p:nvPr>
        </p:nvSpPr>
        <p:spPr>
          <a:xfrm>
            <a:off x="408871" y="382227"/>
            <a:ext cx="9144000" cy="1440160"/>
          </a:xfrm>
          <a:prstGeom prst="rect">
            <a:avLst/>
          </a:prstGeom>
        </p:spPr>
        <p:txBody>
          <a:bodyPr anchor="ctr"/>
          <a:lstStyle>
            <a:lvl1pPr algn="l">
              <a:defRPr sz="4000" b="1" cap="all" baseline="0">
                <a:solidFill>
                  <a:srgbClr val="0C244C"/>
                </a:solidFill>
              </a:defRPr>
            </a:lvl1pPr>
          </a:lstStyle>
          <a:p>
            <a:r>
              <a:rPr lang="en-US"/>
              <a:t>Click to edit </a:t>
            </a:r>
            <a:br>
              <a:rPr lang="en-US"/>
            </a:br>
            <a:r>
              <a:rPr lang="en-US"/>
              <a:t>Master title style</a:t>
            </a:r>
          </a:p>
        </p:txBody>
      </p:sp>
      <p:grpSp>
        <p:nvGrpSpPr>
          <p:cNvPr id="17" name="Group 16">
            <a:extLst>
              <a:ext uri="{FF2B5EF4-FFF2-40B4-BE49-F238E27FC236}">
                <a16:creationId xmlns:a16="http://schemas.microsoft.com/office/drawing/2014/main" id="{F63040A0-FA60-A04B-A12A-9E6C14420579}"/>
              </a:ext>
            </a:extLst>
          </p:cNvPr>
          <p:cNvGrpSpPr>
            <a:grpSpLocks noChangeAspect="1"/>
          </p:cNvGrpSpPr>
          <p:nvPr/>
        </p:nvGrpSpPr>
        <p:grpSpPr>
          <a:xfrm>
            <a:off x="10403695" y="-337600"/>
            <a:ext cx="2160239" cy="2159987"/>
            <a:chOff x="948154" y="2050047"/>
            <a:chExt cx="216025" cy="216025"/>
          </a:xfrm>
          <a:solidFill>
            <a:schemeClr val="bg1">
              <a:alpha val="40000"/>
            </a:schemeClr>
          </a:solidFill>
        </p:grpSpPr>
        <p:sp>
          <p:nvSpPr>
            <p:cNvPr id="19" name="Freeform: Shape 6">
              <a:extLst>
                <a:ext uri="{FF2B5EF4-FFF2-40B4-BE49-F238E27FC236}">
                  <a16:creationId xmlns:a16="http://schemas.microsoft.com/office/drawing/2014/main" id="{71433D91-2D78-3444-8ECC-365898913EE7}"/>
                </a:ext>
              </a:extLst>
            </p:cNvPr>
            <p:cNvSpPr/>
            <p:nvPr/>
          </p:nvSpPr>
          <p:spPr>
            <a:xfrm>
              <a:off x="948154" y="2050047"/>
              <a:ext cx="216025" cy="216025"/>
            </a:xfrm>
            <a:custGeom>
              <a:avLst/>
              <a:gdLst>
                <a:gd name="connsiteX0" fmla="*/ 121539 w 295275"/>
                <a:gd name="connsiteY0" fmla="*/ 7144 h 295275"/>
                <a:gd name="connsiteX1" fmla="*/ 121539 w 295275"/>
                <a:gd name="connsiteY1" fmla="*/ 121539 h 295275"/>
                <a:gd name="connsiteX2" fmla="*/ 7144 w 295275"/>
                <a:gd name="connsiteY2" fmla="*/ 121539 h 295275"/>
                <a:gd name="connsiteX3" fmla="*/ 7144 w 295275"/>
                <a:gd name="connsiteY3" fmla="*/ 179451 h 295275"/>
                <a:gd name="connsiteX4" fmla="*/ 121539 w 295275"/>
                <a:gd name="connsiteY4" fmla="*/ 179451 h 295275"/>
                <a:gd name="connsiteX5" fmla="*/ 121539 w 295275"/>
                <a:gd name="connsiteY5" fmla="*/ 293846 h 295275"/>
                <a:gd name="connsiteX6" fmla="*/ 179451 w 295275"/>
                <a:gd name="connsiteY6" fmla="*/ 293846 h 295275"/>
                <a:gd name="connsiteX7" fmla="*/ 179451 w 295275"/>
                <a:gd name="connsiteY7" fmla="*/ 179451 h 295275"/>
                <a:gd name="connsiteX8" fmla="*/ 293846 w 295275"/>
                <a:gd name="connsiteY8" fmla="*/ 179451 h 295275"/>
                <a:gd name="connsiteX9" fmla="*/ 293846 w 295275"/>
                <a:gd name="connsiteY9" fmla="*/ 121539 h 295275"/>
                <a:gd name="connsiteX10" fmla="*/ 179451 w 295275"/>
                <a:gd name="connsiteY10" fmla="*/ 121539 h 295275"/>
                <a:gd name="connsiteX11" fmla="*/ 179451 w 295275"/>
                <a:gd name="connsiteY11" fmla="*/ 7144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5275" h="295275">
                  <a:moveTo>
                    <a:pt x="121539" y="7144"/>
                  </a:moveTo>
                  <a:lnTo>
                    <a:pt x="121539" y="121539"/>
                  </a:lnTo>
                  <a:lnTo>
                    <a:pt x="7144" y="121539"/>
                  </a:lnTo>
                  <a:lnTo>
                    <a:pt x="7144" y="179451"/>
                  </a:lnTo>
                  <a:lnTo>
                    <a:pt x="121539" y="179451"/>
                  </a:lnTo>
                  <a:lnTo>
                    <a:pt x="121539" y="293846"/>
                  </a:lnTo>
                  <a:lnTo>
                    <a:pt x="179451" y="293846"/>
                  </a:lnTo>
                  <a:lnTo>
                    <a:pt x="179451" y="179451"/>
                  </a:lnTo>
                  <a:lnTo>
                    <a:pt x="293846" y="179451"/>
                  </a:lnTo>
                  <a:lnTo>
                    <a:pt x="293846" y="121539"/>
                  </a:lnTo>
                  <a:lnTo>
                    <a:pt x="179451" y="121539"/>
                  </a:lnTo>
                  <a:lnTo>
                    <a:pt x="179451" y="7144"/>
                  </a:lnTo>
                  <a:close/>
                </a:path>
              </a:pathLst>
            </a:custGeom>
            <a:grpFill/>
            <a:ln w="9525" cap="flat">
              <a:noFill/>
              <a:prstDash val="solid"/>
              <a:miter/>
            </a:ln>
          </p:spPr>
          <p:txBody>
            <a:bodyPr rtlCol="0" anchor="ctr"/>
            <a:lstStyle/>
            <a:p>
              <a:endParaRPr lang="en-AU"/>
            </a:p>
          </p:txBody>
        </p:sp>
        <p:grpSp>
          <p:nvGrpSpPr>
            <p:cNvPr id="20" name="Group 19">
              <a:extLst>
                <a:ext uri="{FF2B5EF4-FFF2-40B4-BE49-F238E27FC236}">
                  <a16:creationId xmlns:a16="http://schemas.microsoft.com/office/drawing/2014/main" id="{D5CD7F5F-888F-6246-AF30-33E94A601E9B}"/>
                </a:ext>
              </a:extLst>
            </p:cNvPr>
            <p:cNvGrpSpPr/>
            <p:nvPr/>
          </p:nvGrpSpPr>
          <p:grpSpPr>
            <a:xfrm>
              <a:off x="958955" y="2060848"/>
              <a:ext cx="196444" cy="196444"/>
              <a:chOff x="519961" y="1999640"/>
              <a:chExt cx="196444" cy="196444"/>
            </a:xfrm>
            <a:grpFill/>
          </p:grpSpPr>
          <p:sp>
            <p:nvSpPr>
              <p:cNvPr id="21" name="Freeform: Shape 7">
                <a:extLst>
                  <a:ext uri="{FF2B5EF4-FFF2-40B4-BE49-F238E27FC236}">
                    <a16:creationId xmlns:a16="http://schemas.microsoft.com/office/drawing/2014/main" id="{4F8DD2CD-E407-CE4B-8C5C-8C0E804673A0}"/>
                  </a:ext>
                </a:extLst>
              </p:cNvPr>
              <p:cNvSpPr/>
              <p:nvPr/>
            </p:nvSpPr>
            <p:spPr>
              <a:xfrm>
                <a:off x="639820" y="1999640"/>
                <a:ext cx="69685" cy="76654"/>
              </a:xfrm>
              <a:custGeom>
                <a:avLst/>
                <a:gdLst>
                  <a:gd name="connsiteX0" fmla="*/ 37624 w 95250"/>
                  <a:gd name="connsiteY0" fmla="*/ 44958 h 104775"/>
                  <a:gd name="connsiteX1" fmla="*/ 7144 w 95250"/>
                  <a:gd name="connsiteY1" fmla="*/ 73819 h 104775"/>
                  <a:gd name="connsiteX2" fmla="*/ 7144 w 95250"/>
                  <a:gd name="connsiteY2" fmla="*/ 38100 h 104775"/>
                  <a:gd name="connsiteX3" fmla="*/ 24956 w 95250"/>
                  <a:gd name="connsiteY3" fmla="*/ 22765 h 104775"/>
                  <a:gd name="connsiteX4" fmla="*/ 40481 w 95250"/>
                  <a:gd name="connsiteY4" fmla="*/ 7144 h 104775"/>
                  <a:gd name="connsiteX5" fmla="*/ 37624 w 95250"/>
                  <a:gd name="connsiteY5" fmla="*/ 44958 h 104775"/>
                  <a:gd name="connsiteX6" fmla="*/ 71342 w 95250"/>
                  <a:gd name="connsiteY6" fmla="*/ 66294 h 104775"/>
                  <a:gd name="connsiteX7" fmla="*/ 89154 w 95250"/>
                  <a:gd name="connsiteY7" fmla="*/ 47339 h 104775"/>
                  <a:gd name="connsiteX8" fmla="*/ 70199 w 95250"/>
                  <a:gd name="connsiteY8" fmla="*/ 100584 h 104775"/>
                  <a:gd name="connsiteX9" fmla="*/ 36767 w 95250"/>
                  <a:gd name="connsiteY9" fmla="*/ 100584 h 104775"/>
                  <a:gd name="connsiteX10" fmla="*/ 71342 w 95250"/>
                  <a:gd name="connsiteY10" fmla="*/ 66294 h 104775"/>
                  <a:gd name="connsiteX11" fmla="*/ 42481 w 95250"/>
                  <a:gd name="connsiteY11" fmla="*/ 48197 h 104775"/>
                  <a:gd name="connsiteX12" fmla="*/ 67437 w 95250"/>
                  <a:gd name="connsiteY12" fmla="*/ 22955 h 104775"/>
                  <a:gd name="connsiteX13" fmla="*/ 62103 w 95250"/>
                  <a:gd name="connsiteY13" fmla="*/ 64865 h 104775"/>
                  <a:gd name="connsiteX14" fmla="*/ 28956 w 95250"/>
                  <a:gd name="connsiteY14" fmla="*/ 100584 h 104775"/>
                  <a:gd name="connsiteX15" fmla="*/ 7144 w 95250"/>
                  <a:gd name="connsiteY15" fmla="*/ 100584 h 104775"/>
                  <a:gd name="connsiteX16" fmla="*/ 7144 w 95250"/>
                  <a:gd name="connsiteY16" fmla="*/ 84582 h 104775"/>
                  <a:gd name="connsiteX17" fmla="*/ 42481 w 95250"/>
                  <a:gd name="connsiteY17" fmla="*/ 48197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250" h="104775">
                    <a:moveTo>
                      <a:pt x="37624" y="44958"/>
                    </a:moveTo>
                    <a:cubicBezTo>
                      <a:pt x="20383" y="57817"/>
                      <a:pt x="7144" y="73819"/>
                      <a:pt x="7144" y="73819"/>
                    </a:cubicBezTo>
                    <a:lnTo>
                      <a:pt x="7144" y="38100"/>
                    </a:lnTo>
                    <a:cubicBezTo>
                      <a:pt x="12002" y="32480"/>
                      <a:pt x="24956" y="22765"/>
                      <a:pt x="24956" y="22765"/>
                    </a:cubicBezTo>
                    <a:cubicBezTo>
                      <a:pt x="34004" y="15716"/>
                      <a:pt x="40481" y="7144"/>
                      <a:pt x="40481" y="7144"/>
                    </a:cubicBezTo>
                    <a:cubicBezTo>
                      <a:pt x="64580" y="22193"/>
                      <a:pt x="37624" y="44958"/>
                      <a:pt x="37624" y="44958"/>
                    </a:cubicBezTo>
                    <a:moveTo>
                      <a:pt x="71342" y="66294"/>
                    </a:moveTo>
                    <a:cubicBezTo>
                      <a:pt x="84868" y="55436"/>
                      <a:pt x="89154" y="47339"/>
                      <a:pt x="89154" y="47339"/>
                    </a:cubicBezTo>
                    <a:cubicBezTo>
                      <a:pt x="114871" y="73057"/>
                      <a:pt x="70199" y="100584"/>
                      <a:pt x="70199" y="100584"/>
                    </a:cubicBezTo>
                    <a:lnTo>
                      <a:pt x="36767" y="100584"/>
                    </a:lnTo>
                    <a:cubicBezTo>
                      <a:pt x="42101" y="86011"/>
                      <a:pt x="71342" y="66294"/>
                      <a:pt x="71342" y="66294"/>
                    </a:cubicBezTo>
                    <a:moveTo>
                      <a:pt x="42481" y="48197"/>
                    </a:moveTo>
                    <a:cubicBezTo>
                      <a:pt x="57531" y="35624"/>
                      <a:pt x="67437" y="22955"/>
                      <a:pt x="67437" y="22955"/>
                    </a:cubicBezTo>
                    <a:cubicBezTo>
                      <a:pt x="93345" y="44196"/>
                      <a:pt x="62103" y="64865"/>
                      <a:pt x="62103" y="64865"/>
                    </a:cubicBezTo>
                    <a:cubicBezTo>
                      <a:pt x="37052" y="85344"/>
                      <a:pt x="28956" y="100584"/>
                      <a:pt x="28956" y="100584"/>
                    </a:cubicBezTo>
                    <a:lnTo>
                      <a:pt x="7144" y="100584"/>
                    </a:lnTo>
                    <a:lnTo>
                      <a:pt x="7144" y="84582"/>
                    </a:lnTo>
                    <a:cubicBezTo>
                      <a:pt x="10763" y="75057"/>
                      <a:pt x="42481" y="48197"/>
                      <a:pt x="42481" y="48197"/>
                    </a:cubicBezTo>
                  </a:path>
                </a:pathLst>
              </a:custGeom>
              <a:grpFill/>
              <a:ln w="9525" cap="flat">
                <a:noFill/>
                <a:prstDash val="solid"/>
                <a:miter/>
              </a:ln>
            </p:spPr>
            <p:txBody>
              <a:bodyPr rtlCol="0" anchor="ctr"/>
              <a:lstStyle/>
              <a:p>
                <a:endParaRPr lang="en-AU"/>
              </a:p>
            </p:txBody>
          </p:sp>
          <p:sp>
            <p:nvSpPr>
              <p:cNvPr id="22" name="Freeform: Shape 8">
                <a:extLst>
                  <a:ext uri="{FF2B5EF4-FFF2-40B4-BE49-F238E27FC236}">
                    <a16:creationId xmlns:a16="http://schemas.microsoft.com/office/drawing/2014/main" id="{00DF989F-967B-8E4B-AA6C-6A49DB92B5DD}"/>
                  </a:ext>
                </a:extLst>
              </p:cNvPr>
              <p:cNvSpPr/>
              <p:nvPr/>
            </p:nvSpPr>
            <p:spPr>
              <a:xfrm>
                <a:off x="519961" y="2002095"/>
                <a:ext cx="76654" cy="69685"/>
              </a:xfrm>
              <a:custGeom>
                <a:avLst/>
                <a:gdLst>
                  <a:gd name="connsiteX0" fmla="*/ 44863 w 104775"/>
                  <a:gd name="connsiteY0" fmla="*/ 66654 h 95250"/>
                  <a:gd name="connsiteX1" fmla="*/ 73724 w 104775"/>
                  <a:gd name="connsiteY1" fmla="*/ 97134 h 95250"/>
                  <a:gd name="connsiteX2" fmla="*/ 38100 w 104775"/>
                  <a:gd name="connsiteY2" fmla="*/ 97134 h 95250"/>
                  <a:gd name="connsiteX3" fmla="*/ 22765 w 104775"/>
                  <a:gd name="connsiteY3" fmla="*/ 79322 h 95250"/>
                  <a:gd name="connsiteX4" fmla="*/ 7144 w 104775"/>
                  <a:gd name="connsiteY4" fmla="*/ 63892 h 95250"/>
                  <a:gd name="connsiteX5" fmla="*/ 44863 w 104775"/>
                  <a:gd name="connsiteY5" fmla="*/ 66654 h 95250"/>
                  <a:gd name="connsiteX6" fmla="*/ 66294 w 104775"/>
                  <a:gd name="connsiteY6" fmla="*/ 32935 h 95250"/>
                  <a:gd name="connsiteX7" fmla="*/ 47339 w 104775"/>
                  <a:gd name="connsiteY7" fmla="*/ 15124 h 95250"/>
                  <a:gd name="connsiteX8" fmla="*/ 100584 w 104775"/>
                  <a:gd name="connsiteY8" fmla="*/ 34078 h 95250"/>
                  <a:gd name="connsiteX9" fmla="*/ 100584 w 104775"/>
                  <a:gd name="connsiteY9" fmla="*/ 67511 h 95250"/>
                  <a:gd name="connsiteX10" fmla="*/ 66294 w 104775"/>
                  <a:gd name="connsiteY10" fmla="*/ 32935 h 95250"/>
                  <a:gd name="connsiteX11" fmla="*/ 48101 w 104775"/>
                  <a:gd name="connsiteY11" fmla="*/ 61796 h 95250"/>
                  <a:gd name="connsiteX12" fmla="*/ 22955 w 104775"/>
                  <a:gd name="connsiteY12" fmla="*/ 36841 h 95250"/>
                  <a:gd name="connsiteX13" fmla="*/ 64865 w 104775"/>
                  <a:gd name="connsiteY13" fmla="*/ 42175 h 95250"/>
                  <a:gd name="connsiteX14" fmla="*/ 100584 w 104775"/>
                  <a:gd name="connsiteY14" fmla="*/ 75322 h 95250"/>
                  <a:gd name="connsiteX15" fmla="*/ 100584 w 104775"/>
                  <a:gd name="connsiteY15" fmla="*/ 97134 h 95250"/>
                  <a:gd name="connsiteX16" fmla="*/ 84582 w 104775"/>
                  <a:gd name="connsiteY16" fmla="*/ 97134 h 95250"/>
                  <a:gd name="connsiteX17" fmla="*/ 48101 w 104775"/>
                  <a:gd name="connsiteY17" fmla="*/ 6179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4775" h="95250">
                    <a:moveTo>
                      <a:pt x="44863" y="66654"/>
                    </a:moveTo>
                    <a:cubicBezTo>
                      <a:pt x="57722" y="83894"/>
                      <a:pt x="73724" y="97134"/>
                      <a:pt x="73724" y="97134"/>
                    </a:cubicBezTo>
                    <a:lnTo>
                      <a:pt x="38100" y="97134"/>
                    </a:lnTo>
                    <a:cubicBezTo>
                      <a:pt x="32480" y="92276"/>
                      <a:pt x="22765" y="79322"/>
                      <a:pt x="22765" y="79322"/>
                    </a:cubicBezTo>
                    <a:cubicBezTo>
                      <a:pt x="15716" y="70369"/>
                      <a:pt x="7144" y="63892"/>
                      <a:pt x="7144" y="63892"/>
                    </a:cubicBezTo>
                    <a:cubicBezTo>
                      <a:pt x="22193" y="39603"/>
                      <a:pt x="44863" y="66654"/>
                      <a:pt x="44863" y="66654"/>
                    </a:cubicBezTo>
                    <a:moveTo>
                      <a:pt x="66294" y="32935"/>
                    </a:moveTo>
                    <a:cubicBezTo>
                      <a:pt x="55436" y="19410"/>
                      <a:pt x="47339" y="15124"/>
                      <a:pt x="47339" y="15124"/>
                    </a:cubicBezTo>
                    <a:cubicBezTo>
                      <a:pt x="73057" y="-10594"/>
                      <a:pt x="100584" y="34078"/>
                      <a:pt x="100584" y="34078"/>
                    </a:cubicBezTo>
                    <a:lnTo>
                      <a:pt x="100584" y="67511"/>
                    </a:lnTo>
                    <a:cubicBezTo>
                      <a:pt x="86011" y="62177"/>
                      <a:pt x="66294" y="32935"/>
                      <a:pt x="66294" y="32935"/>
                    </a:cubicBezTo>
                    <a:moveTo>
                      <a:pt x="48101" y="61796"/>
                    </a:moveTo>
                    <a:cubicBezTo>
                      <a:pt x="35624" y="46747"/>
                      <a:pt x="22955" y="36841"/>
                      <a:pt x="22955" y="36841"/>
                    </a:cubicBezTo>
                    <a:cubicBezTo>
                      <a:pt x="44196" y="10837"/>
                      <a:pt x="64865" y="42175"/>
                      <a:pt x="64865" y="42175"/>
                    </a:cubicBezTo>
                    <a:cubicBezTo>
                      <a:pt x="85344" y="67225"/>
                      <a:pt x="100584" y="75322"/>
                      <a:pt x="100584" y="75322"/>
                    </a:cubicBezTo>
                    <a:lnTo>
                      <a:pt x="100584" y="97134"/>
                    </a:lnTo>
                    <a:lnTo>
                      <a:pt x="84582" y="97134"/>
                    </a:lnTo>
                    <a:cubicBezTo>
                      <a:pt x="74962" y="93514"/>
                      <a:pt x="48101" y="61796"/>
                      <a:pt x="48101" y="61796"/>
                    </a:cubicBezTo>
                  </a:path>
                </a:pathLst>
              </a:custGeom>
              <a:grpFill/>
              <a:ln w="9525" cap="flat">
                <a:noFill/>
                <a:prstDash val="solid"/>
                <a:miter/>
              </a:ln>
            </p:spPr>
            <p:txBody>
              <a:bodyPr rtlCol="0" anchor="ctr"/>
              <a:lstStyle/>
              <a:p>
                <a:endParaRPr lang="en-AU"/>
              </a:p>
            </p:txBody>
          </p:sp>
          <p:sp>
            <p:nvSpPr>
              <p:cNvPr id="23" name="Freeform: Shape 9">
                <a:extLst>
                  <a:ext uri="{FF2B5EF4-FFF2-40B4-BE49-F238E27FC236}">
                    <a16:creationId xmlns:a16="http://schemas.microsoft.com/office/drawing/2014/main" id="{B7FB4A33-B577-4540-98E0-BF6BA3C0CC8C}"/>
                  </a:ext>
                </a:extLst>
              </p:cNvPr>
              <p:cNvSpPr/>
              <p:nvPr/>
            </p:nvSpPr>
            <p:spPr>
              <a:xfrm>
                <a:off x="522416" y="2119430"/>
                <a:ext cx="69685" cy="76654"/>
              </a:xfrm>
              <a:custGeom>
                <a:avLst/>
                <a:gdLst>
                  <a:gd name="connsiteX0" fmla="*/ 66654 w 95250"/>
                  <a:gd name="connsiteY0" fmla="*/ 62770 h 104775"/>
                  <a:gd name="connsiteX1" fmla="*/ 97134 w 95250"/>
                  <a:gd name="connsiteY1" fmla="*/ 33909 h 104775"/>
                  <a:gd name="connsiteX2" fmla="*/ 97134 w 95250"/>
                  <a:gd name="connsiteY2" fmla="*/ 69628 h 104775"/>
                  <a:gd name="connsiteX3" fmla="*/ 79322 w 95250"/>
                  <a:gd name="connsiteY3" fmla="*/ 84963 h 104775"/>
                  <a:gd name="connsiteX4" fmla="*/ 63796 w 95250"/>
                  <a:gd name="connsiteY4" fmla="*/ 100584 h 104775"/>
                  <a:gd name="connsiteX5" fmla="*/ 66654 w 95250"/>
                  <a:gd name="connsiteY5" fmla="*/ 62770 h 104775"/>
                  <a:gd name="connsiteX6" fmla="*/ 32935 w 95250"/>
                  <a:gd name="connsiteY6" fmla="*/ 41434 h 104775"/>
                  <a:gd name="connsiteX7" fmla="*/ 15124 w 95250"/>
                  <a:gd name="connsiteY7" fmla="*/ 60389 h 104775"/>
                  <a:gd name="connsiteX8" fmla="*/ 34078 w 95250"/>
                  <a:gd name="connsiteY8" fmla="*/ 7144 h 104775"/>
                  <a:gd name="connsiteX9" fmla="*/ 67511 w 95250"/>
                  <a:gd name="connsiteY9" fmla="*/ 7144 h 104775"/>
                  <a:gd name="connsiteX10" fmla="*/ 32935 w 95250"/>
                  <a:gd name="connsiteY10" fmla="*/ 41434 h 104775"/>
                  <a:gd name="connsiteX11" fmla="*/ 61796 w 95250"/>
                  <a:gd name="connsiteY11" fmla="*/ 59531 h 104775"/>
                  <a:gd name="connsiteX12" fmla="*/ 36841 w 95250"/>
                  <a:gd name="connsiteY12" fmla="*/ 84773 h 104775"/>
                  <a:gd name="connsiteX13" fmla="*/ 42175 w 95250"/>
                  <a:gd name="connsiteY13" fmla="*/ 42863 h 104775"/>
                  <a:gd name="connsiteX14" fmla="*/ 75322 w 95250"/>
                  <a:gd name="connsiteY14" fmla="*/ 7144 h 104775"/>
                  <a:gd name="connsiteX15" fmla="*/ 97134 w 95250"/>
                  <a:gd name="connsiteY15" fmla="*/ 7144 h 104775"/>
                  <a:gd name="connsiteX16" fmla="*/ 97134 w 95250"/>
                  <a:gd name="connsiteY16" fmla="*/ 23051 h 104775"/>
                  <a:gd name="connsiteX17" fmla="*/ 61796 w 95250"/>
                  <a:gd name="connsiteY17" fmla="*/ 5953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250" h="104775">
                    <a:moveTo>
                      <a:pt x="66654" y="62770"/>
                    </a:moveTo>
                    <a:cubicBezTo>
                      <a:pt x="83894" y="49911"/>
                      <a:pt x="97134" y="33909"/>
                      <a:pt x="97134" y="33909"/>
                    </a:cubicBezTo>
                    <a:lnTo>
                      <a:pt x="97134" y="69628"/>
                    </a:lnTo>
                    <a:cubicBezTo>
                      <a:pt x="92276" y="75248"/>
                      <a:pt x="79322" y="84963"/>
                      <a:pt x="79322" y="84963"/>
                    </a:cubicBezTo>
                    <a:cubicBezTo>
                      <a:pt x="70273" y="92012"/>
                      <a:pt x="63796" y="100584"/>
                      <a:pt x="63796" y="100584"/>
                    </a:cubicBezTo>
                    <a:cubicBezTo>
                      <a:pt x="39603" y="85534"/>
                      <a:pt x="66654" y="62770"/>
                      <a:pt x="66654" y="62770"/>
                    </a:cubicBezTo>
                    <a:moveTo>
                      <a:pt x="32935" y="41434"/>
                    </a:moveTo>
                    <a:cubicBezTo>
                      <a:pt x="19410" y="52292"/>
                      <a:pt x="15124" y="60389"/>
                      <a:pt x="15124" y="60389"/>
                    </a:cubicBezTo>
                    <a:cubicBezTo>
                      <a:pt x="-10594" y="34671"/>
                      <a:pt x="34078" y="7144"/>
                      <a:pt x="34078" y="7144"/>
                    </a:cubicBezTo>
                    <a:lnTo>
                      <a:pt x="67511" y="7144"/>
                    </a:lnTo>
                    <a:cubicBezTo>
                      <a:pt x="62177" y="21717"/>
                      <a:pt x="32935" y="41434"/>
                      <a:pt x="32935" y="41434"/>
                    </a:cubicBezTo>
                    <a:moveTo>
                      <a:pt x="61796" y="59531"/>
                    </a:moveTo>
                    <a:cubicBezTo>
                      <a:pt x="46747" y="72104"/>
                      <a:pt x="36841" y="84773"/>
                      <a:pt x="36841" y="84773"/>
                    </a:cubicBezTo>
                    <a:cubicBezTo>
                      <a:pt x="10837" y="63532"/>
                      <a:pt x="42175" y="42863"/>
                      <a:pt x="42175" y="42863"/>
                    </a:cubicBezTo>
                    <a:cubicBezTo>
                      <a:pt x="67225" y="22384"/>
                      <a:pt x="75322" y="7144"/>
                      <a:pt x="75322" y="7144"/>
                    </a:cubicBezTo>
                    <a:lnTo>
                      <a:pt x="97134" y="7144"/>
                    </a:lnTo>
                    <a:lnTo>
                      <a:pt x="97134" y="23051"/>
                    </a:lnTo>
                    <a:cubicBezTo>
                      <a:pt x="93514" y="32671"/>
                      <a:pt x="61796" y="59531"/>
                      <a:pt x="61796" y="59531"/>
                    </a:cubicBezTo>
                  </a:path>
                </a:pathLst>
              </a:custGeom>
              <a:grpFill/>
              <a:ln w="9525" cap="flat">
                <a:noFill/>
                <a:prstDash val="solid"/>
                <a:miter/>
              </a:ln>
            </p:spPr>
            <p:txBody>
              <a:bodyPr rtlCol="0" anchor="ctr"/>
              <a:lstStyle/>
              <a:p>
                <a:endParaRPr lang="en-AU"/>
              </a:p>
            </p:txBody>
          </p:sp>
          <p:sp>
            <p:nvSpPr>
              <p:cNvPr id="24" name="Freeform: Shape 10">
                <a:extLst>
                  <a:ext uri="{FF2B5EF4-FFF2-40B4-BE49-F238E27FC236}">
                    <a16:creationId xmlns:a16="http://schemas.microsoft.com/office/drawing/2014/main" id="{0B44B365-7204-7249-995C-3697134985A7}"/>
                  </a:ext>
                </a:extLst>
              </p:cNvPr>
              <p:cNvSpPr/>
              <p:nvPr/>
            </p:nvSpPr>
            <p:spPr>
              <a:xfrm>
                <a:off x="639751" y="2119499"/>
                <a:ext cx="76654" cy="69685"/>
              </a:xfrm>
              <a:custGeom>
                <a:avLst/>
                <a:gdLst>
                  <a:gd name="connsiteX0" fmla="*/ 62770 w 104775"/>
                  <a:gd name="connsiteY0" fmla="*/ 37624 h 95250"/>
                  <a:gd name="connsiteX1" fmla="*/ 33909 w 104775"/>
                  <a:gd name="connsiteY1" fmla="*/ 7144 h 95250"/>
                  <a:gd name="connsiteX2" fmla="*/ 69628 w 104775"/>
                  <a:gd name="connsiteY2" fmla="*/ 7144 h 95250"/>
                  <a:gd name="connsiteX3" fmla="*/ 84963 w 104775"/>
                  <a:gd name="connsiteY3" fmla="*/ 24956 h 95250"/>
                  <a:gd name="connsiteX4" fmla="*/ 100584 w 104775"/>
                  <a:gd name="connsiteY4" fmla="*/ 40481 h 95250"/>
                  <a:gd name="connsiteX5" fmla="*/ 62770 w 104775"/>
                  <a:gd name="connsiteY5" fmla="*/ 37624 h 95250"/>
                  <a:gd name="connsiteX6" fmla="*/ 41434 w 104775"/>
                  <a:gd name="connsiteY6" fmla="*/ 71247 h 95250"/>
                  <a:gd name="connsiteX7" fmla="*/ 60389 w 104775"/>
                  <a:gd name="connsiteY7" fmla="*/ 89059 h 95250"/>
                  <a:gd name="connsiteX8" fmla="*/ 7144 w 104775"/>
                  <a:gd name="connsiteY8" fmla="*/ 70104 h 95250"/>
                  <a:gd name="connsiteX9" fmla="*/ 7144 w 104775"/>
                  <a:gd name="connsiteY9" fmla="*/ 36671 h 95250"/>
                  <a:gd name="connsiteX10" fmla="*/ 41434 w 104775"/>
                  <a:gd name="connsiteY10" fmla="*/ 71247 h 95250"/>
                  <a:gd name="connsiteX11" fmla="*/ 59531 w 104775"/>
                  <a:gd name="connsiteY11" fmla="*/ 42481 h 95250"/>
                  <a:gd name="connsiteX12" fmla="*/ 84773 w 104775"/>
                  <a:gd name="connsiteY12" fmla="*/ 67437 h 95250"/>
                  <a:gd name="connsiteX13" fmla="*/ 42863 w 104775"/>
                  <a:gd name="connsiteY13" fmla="*/ 62103 h 95250"/>
                  <a:gd name="connsiteX14" fmla="*/ 7144 w 104775"/>
                  <a:gd name="connsiteY14" fmla="*/ 28956 h 95250"/>
                  <a:gd name="connsiteX15" fmla="*/ 7144 w 104775"/>
                  <a:gd name="connsiteY15" fmla="*/ 7144 h 95250"/>
                  <a:gd name="connsiteX16" fmla="*/ 23051 w 104775"/>
                  <a:gd name="connsiteY16" fmla="*/ 7144 h 95250"/>
                  <a:gd name="connsiteX17" fmla="*/ 59531 w 104775"/>
                  <a:gd name="connsiteY17" fmla="*/ 42481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4775" h="95250">
                    <a:moveTo>
                      <a:pt x="62770" y="37624"/>
                    </a:moveTo>
                    <a:cubicBezTo>
                      <a:pt x="49911" y="20383"/>
                      <a:pt x="33909" y="7144"/>
                      <a:pt x="33909" y="7144"/>
                    </a:cubicBezTo>
                    <a:lnTo>
                      <a:pt x="69628" y="7144"/>
                    </a:lnTo>
                    <a:cubicBezTo>
                      <a:pt x="75248" y="12002"/>
                      <a:pt x="84963" y="24956"/>
                      <a:pt x="84963" y="24956"/>
                    </a:cubicBezTo>
                    <a:cubicBezTo>
                      <a:pt x="92012" y="34004"/>
                      <a:pt x="100584" y="40481"/>
                      <a:pt x="100584" y="40481"/>
                    </a:cubicBezTo>
                    <a:cubicBezTo>
                      <a:pt x="85534" y="64580"/>
                      <a:pt x="62770" y="37624"/>
                      <a:pt x="62770" y="37624"/>
                    </a:cubicBezTo>
                    <a:moveTo>
                      <a:pt x="41434" y="71247"/>
                    </a:moveTo>
                    <a:cubicBezTo>
                      <a:pt x="52292" y="84773"/>
                      <a:pt x="60389" y="89059"/>
                      <a:pt x="60389" y="89059"/>
                    </a:cubicBezTo>
                    <a:cubicBezTo>
                      <a:pt x="34671" y="114776"/>
                      <a:pt x="7144" y="70104"/>
                      <a:pt x="7144" y="70104"/>
                    </a:cubicBezTo>
                    <a:lnTo>
                      <a:pt x="7144" y="36671"/>
                    </a:lnTo>
                    <a:cubicBezTo>
                      <a:pt x="21717" y="42101"/>
                      <a:pt x="41434" y="71247"/>
                      <a:pt x="41434" y="71247"/>
                    </a:cubicBezTo>
                    <a:moveTo>
                      <a:pt x="59531" y="42481"/>
                    </a:moveTo>
                    <a:cubicBezTo>
                      <a:pt x="72104" y="57531"/>
                      <a:pt x="84773" y="67437"/>
                      <a:pt x="84773" y="67437"/>
                    </a:cubicBezTo>
                    <a:cubicBezTo>
                      <a:pt x="63532" y="93440"/>
                      <a:pt x="42863" y="62103"/>
                      <a:pt x="42863" y="62103"/>
                    </a:cubicBezTo>
                    <a:cubicBezTo>
                      <a:pt x="22384" y="37052"/>
                      <a:pt x="7144" y="28956"/>
                      <a:pt x="7144" y="28956"/>
                    </a:cubicBezTo>
                    <a:lnTo>
                      <a:pt x="7144" y="7144"/>
                    </a:lnTo>
                    <a:lnTo>
                      <a:pt x="23051" y="7144"/>
                    </a:lnTo>
                    <a:cubicBezTo>
                      <a:pt x="32671" y="10763"/>
                      <a:pt x="59531" y="42481"/>
                      <a:pt x="59531" y="42481"/>
                    </a:cubicBezTo>
                  </a:path>
                </a:pathLst>
              </a:custGeom>
              <a:grpFill/>
              <a:ln w="9525" cap="flat">
                <a:noFill/>
                <a:prstDash val="solid"/>
                <a:miter/>
              </a:ln>
            </p:spPr>
            <p:txBody>
              <a:bodyPr rtlCol="0" anchor="ctr"/>
              <a:lstStyle/>
              <a:p>
                <a:endParaRPr lang="en-AU"/>
              </a:p>
            </p:txBody>
          </p:sp>
        </p:grpSp>
      </p:grpSp>
      <p:sp>
        <p:nvSpPr>
          <p:cNvPr id="25" name="Picture Placeholder 4">
            <a:extLst>
              <a:ext uri="{FF2B5EF4-FFF2-40B4-BE49-F238E27FC236}">
                <a16:creationId xmlns:a16="http://schemas.microsoft.com/office/drawing/2014/main" id="{DBA0A967-644C-7B47-A4B1-82200C78A73A}"/>
              </a:ext>
            </a:extLst>
          </p:cNvPr>
          <p:cNvSpPr>
            <a:spLocks noGrp="1"/>
          </p:cNvSpPr>
          <p:nvPr>
            <p:ph type="pic" sz="quarter" idx="10"/>
          </p:nvPr>
        </p:nvSpPr>
        <p:spPr>
          <a:xfrm>
            <a:off x="0" y="2204614"/>
            <a:ext cx="12192000" cy="4032698"/>
          </a:xfrm>
          <a:prstGeom prst="rect">
            <a:avLst/>
          </a:prstGeom>
        </p:spPr>
        <p:txBody>
          <a:bodyPr/>
          <a:lstStyle/>
          <a:p>
            <a:r>
              <a:rPr lang="en-GB"/>
              <a:t>Click icon to add picture</a:t>
            </a:r>
            <a:endParaRPr lang="en-US"/>
          </a:p>
        </p:txBody>
      </p:sp>
    </p:spTree>
    <p:extLst>
      <p:ext uri="{BB962C8B-B14F-4D97-AF65-F5344CB8AC3E}">
        <p14:creationId xmlns:p14="http://schemas.microsoft.com/office/powerpoint/2010/main" val="581473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2_Title Slide">
    <p:bg>
      <p:bgPr>
        <a:solidFill>
          <a:schemeClr val="bg1"/>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94BFC65-2CA9-394C-B825-E3394A34FF09}"/>
              </a:ext>
            </a:extLst>
          </p:cNvPr>
          <p:cNvSpPr txBox="1"/>
          <p:nvPr/>
        </p:nvSpPr>
        <p:spPr>
          <a:xfrm>
            <a:off x="13552370" y="6179419"/>
            <a:ext cx="248786" cy="369332"/>
          </a:xfrm>
          <a:prstGeom prst="rect">
            <a:avLst/>
          </a:prstGeom>
          <a:noFill/>
        </p:spPr>
        <p:txBody>
          <a:bodyPr wrap="none" rtlCol="0">
            <a:spAutoFit/>
          </a:bodyPr>
          <a:lstStyle/>
          <a:p>
            <a:r>
              <a:rPr lang="en-US" sz="1800"/>
              <a:t> </a:t>
            </a:r>
          </a:p>
        </p:txBody>
      </p:sp>
      <p:sp>
        <p:nvSpPr>
          <p:cNvPr id="15" name="Rectangle 14">
            <a:extLst>
              <a:ext uri="{FF2B5EF4-FFF2-40B4-BE49-F238E27FC236}">
                <a16:creationId xmlns:a16="http://schemas.microsoft.com/office/drawing/2014/main" id="{9A8C6982-F74D-C344-BCD9-9DE59C7B3250}"/>
              </a:ext>
            </a:extLst>
          </p:cNvPr>
          <p:cNvSpPr/>
          <p:nvPr/>
        </p:nvSpPr>
        <p:spPr>
          <a:xfrm>
            <a:off x="0" y="1"/>
            <a:ext cx="12192000" cy="2204863"/>
          </a:xfrm>
          <a:prstGeom prst="rect">
            <a:avLst/>
          </a:prstGeom>
          <a:solidFill>
            <a:srgbClr val="2E29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Title 1">
            <a:extLst>
              <a:ext uri="{FF2B5EF4-FFF2-40B4-BE49-F238E27FC236}">
                <a16:creationId xmlns:a16="http://schemas.microsoft.com/office/drawing/2014/main" id="{FD48EE57-0F2D-014C-95FA-6C882CB4F599}"/>
              </a:ext>
            </a:extLst>
          </p:cNvPr>
          <p:cNvSpPr>
            <a:spLocks noGrp="1"/>
          </p:cNvSpPr>
          <p:nvPr>
            <p:ph type="ctrTitle" hasCustomPrompt="1"/>
          </p:nvPr>
        </p:nvSpPr>
        <p:spPr>
          <a:xfrm>
            <a:off x="408871" y="382227"/>
            <a:ext cx="9144000" cy="1440160"/>
          </a:xfrm>
          <a:prstGeom prst="rect">
            <a:avLst/>
          </a:prstGeom>
        </p:spPr>
        <p:txBody>
          <a:bodyPr anchor="ctr"/>
          <a:lstStyle>
            <a:lvl1pPr algn="l">
              <a:defRPr sz="4000" b="1" cap="all" baseline="0">
                <a:solidFill>
                  <a:schemeClr val="bg1"/>
                </a:solidFill>
              </a:defRPr>
            </a:lvl1pPr>
          </a:lstStyle>
          <a:p>
            <a:r>
              <a:rPr lang="en-US"/>
              <a:t>Click to edit </a:t>
            </a:r>
            <a:br>
              <a:rPr lang="en-US"/>
            </a:br>
            <a:r>
              <a:rPr lang="en-US"/>
              <a:t>Master title style</a:t>
            </a:r>
          </a:p>
        </p:txBody>
      </p:sp>
      <p:grpSp>
        <p:nvGrpSpPr>
          <p:cNvPr id="17" name="Group 16">
            <a:extLst>
              <a:ext uri="{FF2B5EF4-FFF2-40B4-BE49-F238E27FC236}">
                <a16:creationId xmlns:a16="http://schemas.microsoft.com/office/drawing/2014/main" id="{F63040A0-FA60-A04B-A12A-9E6C14420579}"/>
              </a:ext>
            </a:extLst>
          </p:cNvPr>
          <p:cNvGrpSpPr>
            <a:grpSpLocks noChangeAspect="1"/>
          </p:cNvGrpSpPr>
          <p:nvPr/>
        </p:nvGrpSpPr>
        <p:grpSpPr>
          <a:xfrm>
            <a:off x="9961742" y="0"/>
            <a:ext cx="2160239" cy="2159987"/>
            <a:chOff x="948154" y="2050047"/>
            <a:chExt cx="216025" cy="216025"/>
          </a:xfrm>
          <a:solidFill>
            <a:schemeClr val="bg1">
              <a:alpha val="40000"/>
            </a:schemeClr>
          </a:solidFill>
        </p:grpSpPr>
        <p:sp>
          <p:nvSpPr>
            <p:cNvPr id="19" name="Freeform: Shape 6">
              <a:extLst>
                <a:ext uri="{FF2B5EF4-FFF2-40B4-BE49-F238E27FC236}">
                  <a16:creationId xmlns:a16="http://schemas.microsoft.com/office/drawing/2014/main" id="{71433D91-2D78-3444-8ECC-365898913EE7}"/>
                </a:ext>
              </a:extLst>
            </p:cNvPr>
            <p:cNvSpPr/>
            <p:nvPr/>
          </p:nvSpPr>
          <p:spPr>
            <a:xfrm>
              <a:off x="948154" y="2050047"/>
              <a:ext cx="216025" cy="216025"/>
            </a:xfrm>
            <a:custGeom>
              <a:avLst/>
              <a:gdLst>
                <a:gd name="connsiteX0" fmla="*/ 121539 w 295275"/>
                <a:gd name="connsiteY0" fmla="*/ 7144 h 295275"/>
                <a:gd name="connsiteX1" fmla="*/ 121539 w 295275"/>
                <a:gd name="connsiteY1" fmla="*/ 121539 h 295275"/>
                <a:gd name="connsiteX2" fmla="*/ 7144 w 295275"/>
                <a:gd name="connsiteY2" fmla="*/ 121539 h 295275"/>
                <a:gd name="connsiteX3" fmla="*/ 7144 w 295275"/>
                <a:gd name="connsiteY3" fmla="*/ 179451 h 295275"/>
                <a:gd name="connsiteX4" fmla="*/ 121539 w 295275"/>
                <a:gd name="connsiteY4" fmla="*/ 179451 h 295275"/>
                <a:gd name="connsiteX5" fmla="*/ 121539 w 295275"/>
                <a:gd name="connsiteY5" fmla="*/ 293846 h 295275"/>
                <a:gd name="connsiteX6" fmla="*/ 179451 w 295275"/>
                <a:gd name="connsiteY6" fmla="*/ 293846 h 295275"/>
                <a:gd name="connsiteX7" fmla="*/ 179451 w 295275"/>
                <a:gd name="connsiteY7" fmla="*/ 179451 h 295275"/>
                <a:gd name="connsiteX8" fmla="*/ 293846 w 295275"/>
                <a:gd name="connsiteY8" fmla="*/ 179451 h 295275"/>
                <a:gd name="connsiteX9" fmla="*/ 293846 w 295275"/>
                <a:gd name="connsiteY9" fmla="*/ 121539 h 295275"/>
                <a:gd name="connsiteX10" fmla="*/ 179451 w 295275"/>
                <a:gd name="connsiteY10" fmla="*/ 121539 h 295275"/>
                <a:gd name="connsiteX11" fmla="*/ 179451 w 295275"/>
                <a:gd name="connsiteY11" fmla="*/ 7144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5275" h="295275">
                  <a:moveTo>
                    <a:pt x="121539" y="7144"/>
                  </a:moveTo>
                  <a:lnTo>
                    <a:pt x="121539" y="121539"/>
                  </a:lnTo>
                  <a:lnTo>
                    <a:pt x="7144" y="121539"/>
                  </a:lnTo>
                  <a:lnTo>
                    <a:pt x="7144" y="179451"/>
                  </a:lnTo>
                  <a:lnTo>
                    <a:pt x="121539" y="179451"/>
                  </a:lnTo>
                  <a:lnTo>
                    <a:pt x="121539" y="293846"/>
                  </a:lnTo>
                  <a:lnTo>
                    <a:pt x="179451" y="293846"/>
                  </a:lnTo>
                  <a:lnTo>
                    <a:pt x="179451" y="179451"/>
                  </a:lnTo>
                  <a:lnTo>
                    <a:pt x="293846" y="179451"/>
                  </a:lnTo>
                  <a:lnTo>
                    <a:pt x="293846" y="121539"/>
                  </a:lnTo>
                  <a:lnTo>
                    <a:pt x="179451" y="121539"/>
                  </a:lnTo>
                  <a:lnTo>
                    <a:pt x="179451" y="7144"/>
                  </a:lnTo>
                  <a:close/>
                </a:path>
              </a:pathLst>
            </a:custGeom>
            <a:grpFill/>
            <a:ln w="9525" cap="flat">
              <a:noFill/>
              <a:prstDash val="solid"/>
              <a:miter/>
            </a:ln>
          </p:spPr>
          <p:txBody>
            <a:bodyPr rtlCol="0" anchor="ctr"/>
            <a:lstStyle/>
            <a:p>
              <a:endParaRPr lang="en-AU"/>
            </a:p>
          </p:txBody>
        </p:sp>
        <p:grpSp>
          <p:nvGrpSpPr>
            <p:cNvPr id="20" name="Group 19">
              <a:extLst>
                <a:ext uri="{FF2B5EF4-FFF2-40B4-BE49-F238E27FC236}">
                  <a16:creationId xmlns:a16="http://schemas.microsoft.com/office/drawing/2014/main" id="{D5CD7F5F-888F-6246-AF30-33E94A601E9B}"/>
                </a:ext>
              </a:extLst>
            </p:cNvPr>
            <p:cNvGrpSpPr/>
            <p:nvPr/>
          </p:nvGrpSpPr>
          <p:grpSpPr>
            <a:xfrm>
              <a:off x="958955" y="2060848"/>
              <a:ext cx="196444" cy="196444"/>
              <a:chOff x="519961" y="1999640"/>
              <a:chExt cx="196444" cy="196444"/>
            </a:xfrm>
            <a:grpFill/>
          </p:grpSpPr>
          <p:sp>
            <p:nvSpPr>
              <p:cNvPr id="21" name="Freeform: Shape 7">
                <a:extLst>
                  <a:ext uri="{FF2B5EF4-FFF2-40B4-BE49-F238E27FC236}">
                    <a16:creationId xmlns:a16="http://schemas.microsoft.com/office/drawing/2014/main" id="{4F8DD2CD-E407-CE4B-8C5C-8C0E804673A0}"/>
                  </a:ext>
                </a:extLst>
              </p:cNvPr>
              <p:cNvSpPr/>
              <p:nvPr/>
            </p:nvSpPr>
            <p:spPr>
              <a:xfrm>
                <a:off x="639820" y="1999640"/>
                <a:ext cx="69685" cy="76654"/>
              </a:xfrm>
              <a:custGeom>
                <a:avLst/>
                <a:gdLst>
                  <a:gd name="connsiteX0" fmla="*/ 37624 w 95250"/>
                  <a:gd name="connsiteY0" fmla="*/ 44958 h 104775"/>
                  <a:gd name="connsiteX1" fmla="*/ 7144 w 95250"/>
                  <a:gd name="connsiteY1" fmla="*/ 73819 h 104775"/>
                  <a:gd name="connsiteX2" fmla="*/ 7144 w 95250"/>
                  <a:gd name="connsiteY2" fmla="*/ 38100 h 104775"/>
                  <a:gd name="connsiteX3" fmla="*/ 24956 w 95250"/>
                  <a:gd name="connsiteY3" fmla="*/ 22765 h 104775"/>
                  <a:gd name="connsiteX4" fmla="*/ 40481 w 95250"/>
                  <a:gd name="connsiteY4" fmla="*/ 7144 h 104775"/>
                  <a:gd name="connsiteX5" fmla="*/ 37624 w 95250"/>
                  <a:gd name="connsiteY5" fmla="*/ 44958 h 104775"/>
                  <a:gd name="connsiteX6" fmla="*/ 71342 w 95250"/>
                  <a:gd name="connsiteY6" fmla="*/ 66294 h 104775"/>
                  <a:gd name="connsiteX7" fmla="*/ 89154 w 95250"/>
                  <a:gd name="connsiteY7" fmla="*/ 47339 h 104775"/>
                  <a:gd name="connsiteX8" fmla="*/ 70199 w 95250"/>
                  <a:gd name="connsiteY8" fmla="*/ 100584 h 104775"/>
                  <a:gd name="connsiteX9" fmla="*/ 36767 w 95250"/>
                  <a:gd name="connsiteY9" fmla="*/ 100584 h 104775"/>
                  <a:gd name="connsiteX10" fmla="*/ 71342 w 95250"/>
                  <a:gd name="connsiteY10" fmla="*/ 66294 h 104775"/>
                  <a:gd name="connsiteX11" fmla="*/ 42481 w 95250"/>
                  <a:gd name="connsiteY11" fmla="*/ 48197 h 104775"/>
                  <a:gd name="connsiteX12" fmla="*/ 67437 w 95250"/>
                  <a:gd name="connsiteY12" fmla="*/ 22955 h 104775"/>
                  <a:gd name="connsiteX13" fmla="*/ 62103 w 95250"/>
                  <a:gd name="connsiteY13" fmla="*/ 64865 h 104775"/>
                  <a:gd name="connsiteX14" fmla="*/ 28956 w 95250"/>
                  <a:gd name="connsiteY14" fmla="*/ 100584 h 104775"/>
                  <a:gd name="connsiteX15" fmla="*/ 7144 w 95250"/>
                  <a:gd name="connsiteY15" fmla="*/ 100584 h 104775"/>
                  <a:gd name="connsiteX16" fmla="*/ 7144 w 95250"/>
                  <a:gd name="connsiteY16" fmla="*/ 84582 h 104775"/>
                  <a:gd name="connsiteX17" fmla="*/ 42481 w 95250"/>
                  <a:gd name="connsiteY17" fmla="*/ 48197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250" h="104775">
                    <a:moveTo>
                      <a:pt x="37624" y="44958"/>
                    </a:moveTo>
                    <a:cubicBezTo>
                      <a:pt x="20383" y="57817"/>
                      <a:pt x="7144" y="73819"/>
                      <a:pt x="7144" y="73819"/>
                    </a:cubicBezTo>
                    <a:lnTo>
                      <a:pt x="7144" y="38100"/>
                    </a:lnTo>
                    <a:cubicBezTo>
                      <a:pt x="12002" y="32480"/>
                      <a:pt x="24956" y="22765"/>
                      <a:pt x="24956" y="22765"/>
                    </a:cubicBezTo>
                    <a:cubicBezTo>
                      <a:pt x="34004" y="15716"/>
                      <a:pt x="40481" y="7144"/>
                      <a:pt x="40481" y="7144"/>
                    </a:cubicBezTo>
                    <a:cubicBezTo>
                      <a:pt x="64580" y="22193"/>
                      <a:pt x="37624" y="44958"/>
                      <a:pt x="37624" y="44958"/>
                    </a:cubicBezTo>
                    <a:moveTo>
                      <a:pt x="71342" y="66294"/>
                    </a:moveTo>
                    <a:cubicBezTo>
                      <a:pt x="84868" y="55436"/>
                      <a:pt x="89154" y="47339"/>
                      <a:pt x="89154" y="47339"/>
                    </a:cubicBezTo>
                    <a:cubicBezTo>
                      <a:pt x="114871" y="73057"/>
                      <a:pt x="70199" y="100584"/>
                      <a:pt x="70199" y="100584"/>
                    </a:cubicBezTo>
                    <a:lnTo>
                      <a:pt x="36767" y="100584"/>
                    </a:lnTo>
                    <a:cubicBezTo>
                      <a:pt x="42101" y="86011"/>
                      <a:pt x="71342" y="66294"/>
                      <a:pt x="71342" y="66294"/>
                    </a:cubicBezTo>
                    <a:moveTo>
                      <a:pt x="42481" y="48197"/>
                    </a:moveTo>
                    <a:cubicBezTo>
                      <a:pt x="57531" y="35624"/>
                      <a:pt x="67437" y="22955"/>
                      <a:pt x="67437" y="22955"/>
                    </a:cubicBezTo>
                    <a:cubicBezTo>
                      <a:pt x="93345" y="44196"/>
                      <a:pt x="62103" y="64865"/>
                      <a:pt x="62103" y="64865"/>
                    </a:cubicBezTo>
                    <a:cubicBezTo>
                      <a:pt x="37052" y="85344"/>
                      <a:pt x="28956" y="100584"/>
                      <a:pt x="28956" y="100584"/>
                    </a:cubicBezTo>
                    <a:lnTo>
                      <a:pt x="7144" y="100584"/>
                    </a:lnTo>
                    <a:lnTo>
                      <a:pt x="7144" y="84582"/>
                    </a:lnTo>
                    <a:cubicBezTo>
                      <a:pt x="10763" y="75057"/>
                      <a:pt x="42481" y="48197"/>
                      <a:pt x="42481" y="48197"/>
                    </a:cubicBezTo>
                  </a:path>
                </a:pathLst>
              </a:custGeom>
              <a:grpFill/>
              <a:ln w="9525" cap="flat">
                <a:noFill/>
                <a:prstDash val="solid"/>
                <a:miter/>
              </a:ln>
            </p:spPr>
            <p:txBody>
              <a:bodyPr rtlCol="0" anchor="ctr"/>
              <a:lstStyle/>
              <a:p>
                <a:endParaRPr lang="en-AU"/>
              </a:p>
            </p:txBody>
          </p:sp>
          <p:sp>
            <p:nvSpPr>
              <p:cNvPr id="22" name="Freeform: Shape 8">
                <a:extLst>
                  <a:ext uri="{FF2B5EF4-FFF2-40B4-BE49-F238E27FC236}">
                    <a16:creationId xmlns:a16="http://schemas.microsoft.com/office/drawing/2014/main" id="{00DF989F-967B-8E4B-AA6C-6A49DB92B5DD}"/>
                  </a:ext>
                </a:extLst>
              </p:cNvPr>
              <p:cNvSpPr/>
              <p:nvPr/>
            </p:nvSpPr>
            <p:spPr>
              <a:xfrm>
                <a:off x="519961" y="2002095"/>
                <a:ext cx="76654" cy="69685"/>
              </a:xfrm>
              <a:custGeom>
                <a:avLst/>
                <a:gdLst>
                  <a:gd name="connsiteX0" fmla="*/ 44863 w 104775"/>
                  <a:gd name="connsiteY0" fmla="*/ 66654 h 95250"/>
                  <a:gd name="connsiteX1" fmla="*/ 73724 w 104775"/>
                  <a:gd name="connsiteY1" fmla="*/ 97134 h 95250"/>
                  <a:gd name="connsiteX2" fmla="*/ 38100 w 104775"/>
                  <a:gd name="connsiteY2" fmla="*/ 97134 h 95250"/>
                  <a:gd name="connsiteX3" fmla="*/ 22765 w 104775"/>
                  <a:gd name="connsiteY3" fmla="*/ 79322 h 95250"/>
                  <a:gd name="connsiteX4" fmla="*/ 7144 w 104775"/>
                  <a:gd name="connsiteY4" fmla="*/ 63892 h 95250"/>
                  <a:gd name="connsiteX5" fmla="*/ 44863 w 104775"/>
                  <a:gd name="connsiteY5" fmla="*/ 66654 h 95250"/>
                  <a:gd name="connsiteX6" fmla="*/ 66294 w 104775"/>
                  <a:gd name="connsiteY6" fmla="*/ 32935 h 95250"/>
                  <a:gd name="connsiteX7" fmla="*/ 47339 w 104775"/>
                  <a:gd name="connsiteY7" fmla="*/ 15124 h 95250"/>
                  <a:gd name="connsiteX8" fmla="*/ 100584 w 104775"/>
                  <a:gd name="connsiteY8" fmla="*/ 34078 h 95250"/>
                  <a:gd name="connsiteX9" fmla="*/ 100584 w 104775"/>
                  <a:gd name="connsiteY9" fmla="*/ 67511 h 95250"/>
                  <a:gd name="connsiteX10" fmla="*/ 66294 w 104775"/>
                  <a:gd name="connsiteY10" fmla="*/ 32935 h 95250"/>
                  <a:gd name="connsiteX11" fmla="*/ 48101 w 104775"/>
                  <a:gd name="connsiteY11" fmla="*/ 61796 h 95250"/>
                  <a:gd name="connsiteX12" fmla="*/ 22955 w 104775"/>
                  <a:gd name="connsiteY12" fmla="*/ 36841 h 95250"/>
                  <a:gd name="connsiteX13" fmla="*/ 64865 w 104775"/>
                  <a:gd name="connsiteY13" fmla="*/ 42175 h 95250"/>
                  <a:gd name="connsiteX14" fmla="*/ 100584 w 104775"/>
                  <a:gd name="connsiteY14" fmla="*/ 75322 h 95250"/>
                  <a:gd name="connsiteX15" fmla="*/ 100584 w 104775"/>
                  <a:gd name="connsiteY15" fmla="*/ 97134 h 95250"/>
                  <a:gd name="connsiteX16" fmla="*/ 84582 w 104775"/>
                  <a:gd name="connsiteY16" fmla="*/ 97134 h 95250"/>
                  <a:gd name="connsiteX17" fmla="*/ 48101 w 104775"/>
                  <a:gd name="connsiteY17" fmla="*/ 6179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4775" h="95250">
                    <a:moveTo>
                      <a:pt x="44863" y="66654"/>
                    </a:moveTo>
                    <a:cubicBezTo>
                      <a:pt x="57722" y="83894"/>
                      <a:pt x="73724" y="97134"/>
                      <a:pt x="73724" y="97134"/>
                    </a:cubicBezTo>
                    <a:lnTo>
                      <a:pt x="38100" y="97134"/>
                    </a:lnTo>
                    <a:cubicBezTo>
                      <a:pt x="32480" y="92276"/>
                      <a:pt x="22765" y="79322"/>
                      <a:pt x="22765" y="79322"/>
                    </a:cubicBezTo>
                    <a:cubicBezTo>
                      <a:pt x="15716" y="70369"/>
                      <a:pt x="7144" y="63892"/>
                      <a:pt x="7144" y="63892"/>
                    </a:cubicBezTo>
                    <a:cubicBezTo>
                      <a:pt x="22193" y="39603"/>
                      <a:pt x="44863" y="66654"/>
                      <a:pt x="44863" y="66654"/>
                    </a:cubicBezTo>
                    <a:moveTo>
                      <a:pt x="66294" y="32935"/>
                    </a:moveTo>
                    <a:cubicBezTo>
                      <a:pt x="55436" y="19410"/>
                      <a:pt x="47339" y="15124"/>
                      <a:pt x="47339" y="15124"/>
                    </a:cubicBezTo>
                    <a:cubicBezTo>
                      <a:pt x="73057" y="-10594"/>
                      <a:pt x="100584" y="34078"/>
                      <a:pt x="100584" y="34078"/>
                    </a:cubicBezTo>
                    <a:lnTo>
                      <a:pt x="100584" y="67511"/>
                    </a:lnTo>
                    <a:cubicBezTo>
                      <a:pt x="86011" y="62177"/>
                      <a:pt x="66294" y="32935"/>
                      <a:pt x="66294" y="32935"/>
                    </a:cubicBezTo>
                    <a:moveTo>
                      <a:pt x="48101" y="61796"/>
                    </a:moveTo>
                    <a:cubicBezTo>
                      <a:pt x="35624" y="46747"/>
                      <a:pt x="22955" y="36841"/>
                      <a:pt x="22955" y="36841"/>
                    </a:cubicBezTo>
                    <a:cubicBezTo>
                      <a:pt x="44196" y="10837"/>
                      <a:pt x="64865" y="42175"/>
                      <a:pt x="64865" y="42175"/>
                    </a:cubicBezTo>
                    <a:cubicBezTo>
                      <a:pt x="85344" y="67225"/>
                      <a:pt x="100584" y="75322"/>
                      <a:pt x="100584" y="75322"/>
                    </a:cubicBezTo>
                    <a:lnTo>
                      <a:pt x="100584" y="97134"/>
                    </a:lnTo>
                    <a:lnTo>
                      <a:pt x="84582" y="97134"/>
                    </a:lnTo>
                    <a:cubicBezTo>
                      <a:pt x="74962" y="93514"/>
                      <a:pt x="48101" y="61796"/>
                      <a:pt x="48101" y="61796"/>
                    </a:cubicBezTo>
                  </a:path>
                </a:pathLst>
              </a:custGeom>
              <a:grpFill/>
              <a:ln w="9525" cap="flat">
                <a:noFill/>
                <a:prstDash val="solid"/>
                <a:miter/>
              </a:ln>
            </p:spPr>
            <p:txBody>
              <a:bodyPr rtlCol="0" anchor="ctr"/>
              <a:lstStyle/>
              <a:p>
                <a:endParaRPr lang="en-AU"/>
              </a:p>
            </p:txBody>
          </p:sp>
          <p:sp>
            <p:nvSpPr>
              <p:cNvPr id="23" name="Freeform: Shape 9">
                <a:extLst>
                  <a:ext uri="{FF2B5EF4-FFF2-40B4-BE49-F238E27FC236}">
                    <a16:creationId xmlns:a16="http://schemas.microsoft.com/office/drawing/2014/main" id="{B7FB4A33-B577-4540-98E0-BF6BA3C0CC8C}"/>
                  </a:ext>
                </a:extLst>
              </p:cNvPr>
              <p:cNvSpPr/>
              <p:nvPr/>
            </p:nvSpPr>
            <p:spPr>
              <a:xfrm>
                <a:off x="522416" y="2119430"/>
                <a:ext cx="69685" cy="76654"/>
              </a:xfrm>
              <a:custGeom>
                <a:avLst/>
                <a:gdLst>
                  <a:gd name="connsiteX0" fmla="*/ 66654 w 95250"/>
                  <a:gd name="connsiteY0" fmla="*/ 62770 h 104775"/>
                  <a:gd name="connsiteX1" fmla="*/ 97134 w 95250"/>
                  <a:gd name="connsiteY1" fmla="*/ 33909 h 104775"/>
                  <a:gd name="connsiteX2" fmla="*/ 97134 w 95250"/>
                  <a:gd name="connsiteY2" fmla="*/ 69628 h 104775"/>
                  <a:gd name="connsiteX3" fmla="*/ 79322 w 95250"/>
                  <a:gd name="connsiteY3" fmla="*/ 84963 h 104775"/>
                  <a:gd name="connsiteX4" fmla="*/ 63796 w 95250"/>
                  <a:gd name="connsiteY4" fmla="*/ 100584 h 104775"/>
                  <a:gd name="connsiteX5" fmla="*/ 66654 w 95250"/>
                  <a:gd name="connsiteY5" fmla="*/ 62770 h 104775"/>
                  <a:gd name="connsiteX6" fmla="*/ 32935 w 95250"/>
                  <a:gd name="connsiteY6" fmla="*/ 41434 h 104775"/>
                  <a:gd name="connsiteX7" fmla="*/ 15124 w 95250"/>
                  <a:gd name="connsiteY7" fmla="*/ 60389 h 104775"/>
                  <a:gd name="connsiteX8" fmla="*/ 34078 w 95250"/>
                  <a:gd name="connsiteY8" fmla="*/ 7144 h 104775"/>
                  <a:gd name="connsiteX9" fmla="*/ 67511 w 95250"/>
                  <a:gd name="connsiteY9" fmla="*/ 7144 h 104775"/>
                  <a:gd name="connsiteX10" fmla="*/ 32935 w 95250"/>
                  <a:gd name="connsiteY10" fmla="*/ 41434 h 104775"/>
                  <a:gd name="connsiteX11" fmla="*/ 61796 w 95250"/>
                  <a:gd name="connsiteY11" fmla="*/ 59531 h 104775"/>
                  <a:gd name="connsiteX12" fmla="*/ 36841 w 95250"/>
                  <a:gd name="connsiteY12" fmla="*/ 84773 h 104775"/>
                  <a:gd name="connsiteX13" fmla="*/ 42175 w 95250"/>
                  <a:gd name="connsiteY13" fmla="*/ 42863 h 104775"/>
                  <a:gd name="connsiteX14" fmla="*/ 75322 w 95250"/>
                  <a:gd name="connsiteY14" fmla="*/ 7144 h 104775"/>
                  <a:gd name="connsiteX15" fmla="*/ 97134 w 95250"/>
                  <a:gd name="connsiteY15" fmla="*/ 7144 h 104775"/>
                  <a:gd name="connsiteX16" fmla="*/ 97134 w 95250"/>
                  <a:gd name="connsiteY16" fmla="*/ 23051 h 104775"/>
                  <a:gd name="connsiteX17" fmla="*/ 61796 w 95250"/>
                  <a:gd name="connsiteY17" fmla="*/ 5953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250" h="104775">
                    <a:moveTo>
                      <a:pt x="66654" y="62770"/>
                    </a:moveTo>
                    <a:cubicBezTo>
                      <a:pt x="83894" y="49911"/>
                      <a:pt x="97134" y="33909"/>
                      <a:pt x="97134" y="33909"/>
                    </a:cubicBezTo>
                    <a:lnTo>
                      <a:pt x="97134" y="69628"/>
                    </a:lnTo>
                    <a:cubicBezTo>
                      <a:pt x="92276" y="75248"/>
                      <a:pt x="79322" y="84963"/>
                      <a:pt x="79322" y="84963"/>
                    </a:cubicBezTo>
                    <a:cubicBezTo>
                      <a:pt x="70273" y="92012"/>
                      <a:pt x="63796" y="100584"/>
                      <a:pt x="63796" y="100584"/>
                    </a:cubicBezTo>
                    <a:cubicBezTo>
                      <a:pt x="39603" y="85534"/>
                      <a:pt x="66654" y="62770"/>
                      <a:pt x="66654" y="62770"/>
                    </a:cubicBezTo>
                    <a:moveTo>
                      <a:pt x="32935" y="41434"/>
                    </a:moveTo>
                    <a:cubicBezTo>
                      <a:pt x="19410" y="52292"/>
                      <a:pt x="15124" y="60389"/>
                      <a:pt x="15124" y="60389"/>
                    </a:cubicBezTo>
                    <a:cubicBezTo>
                      <a:pt x="-10594" y="34671"/>
                      <a:pt x="34078" y="7144"/>
                      <a:pt x="34078" y="7144"/>
                    </a:cubicBezTo>
                    <a:lnTo>
                      <a:pt x="67511" y="7144"/>
                    </a:lnTo>
                    <a:cubicBezTo>
                      <a:pt x="62177" y="21717"/>
                      <a:pt x="32935" y="41434"/>
                      <a:pt x="32935" y="41434"/>
                    </a:cubicBezTo>
                    <a:moveTo>
                      <a:pt x="61796" y="59531"/>
                    </a:moveTo>
                    <a:cubicBezTo>
                      <a:pt x="46747" y="72104"/>
                      <a:pt x="36841" y="84773"/>
                      <a:pt x="36841" y="84773"/>
                    </a:cubicBezTo>
                    <a:cubicBezTo>
                      <a:pt x="10837" y="63532"/>
                      <a:pt x="42175" y="42863"/>
                      <a:pt x="42175" y="42863"/>
                    </a:cubicBezTo>
                    <a:cubicBezTo>
                      <a:pt x="67225" y="22384"/>
                      <a:pt x="75322" y="7144"/>
                      <a:pt x="75322" y="7144"/>
                    </a:cubicBezTo>
                    <a:lnTo>
                      <a:pt x="97134" y="7144"/>
                    </a:lnTo>
                    <a:lnTo>
                      <a:pt x="97134" y="23051"/>
                    </a:lnTo>
                    <a:cubicBezTo>
                      <a:pt x="93514" y="32671"/>
                      <a:pt x="61796" y="59531"/>
                      <a:pt x="61796" y="59531"/>
                    </a:cubicBezTo>
                  </a:path>
                </a:pathLst>
              </a:custGeom>
              <a:grpFill/>
              <a:ln w="9525" cap="flat">
                <a:noFill/>
                <a:prstDash val="solid"/>
                <a:miter/>
              </a:ln>
            </p:spPr>
            <p:txBody>
              <a:bodyPr rtlCol="0" anchor="ctr"/>
              <a:lstStyle/>
              <a:p>
                <a:endParaRPr lang="en-AU"/>
              </a:p>
            </p:txBody>
          </p:sp>
          <p:sp>
            <p:nvSpPr>
              <p:cNvPr id="24" name="Freeform: Shape 10">
                <a:extLst>
                  <a:ext uri="{FF2B5EF4-FFF2-40B4-BE49-F238E27FC236}">
                    <a16:creationId xmlns:a16="http://schemas.microsoft.com/office/drawing/2014/main" id="{0B44B365-7204-7249-995C-3697134985A7}"/>
                  </a:ext>
                </a:extLst>
              </p:cNvPr>
              <p:cNvSpPr/>
              <p:nvPr/>
            </p:nvSpPr>
            <p:spPr>
              <a:xfrm>
                <a:off x="639751" y="2119499"/>
                <a:ext cx="76654" cy="69685"/>
              </a:xfrm>
              <a:custGeom>
                <a:avLst/>
                <a:gdLst>
                  <a:gd name="connsiteX0" fmla="*/ 62770 w 104775"/>
                  <a:gd name="connsiteY0" fmla="*/ 37624 h 95250"/>
                  <a:gd name="connsiteX1" fmla="*/ 33909 w 104775"/>
                  <a:gd name="connsiteY1" fmla="*/ 7144 h 95250"/>
                  <a:gd name="connsiteX2" fmla="*/ 69628 w 104775"/>
                  <a:gd name="connsiteY2" fmla="*/ 7144 h 95250"/>
                  <a:gd name="connsiteX3" fmla="*/ 84963 w 104775"/>
                  <a:gd name="connsiteY3" fmla="*/ 24956 h 95250"/>
                  <a:gd name="connsiteX4" fmla="*/ 100584 w 104775"/>
                  <a:gd name="connsiteY4" fmla="*/ 40481 h 95250"/>
                  <a:gd name="connsiteX5" fmla="*/ 62770 w 104775"/>
                  <a:gd name="connsiteY5" fmla="*/ 37624 h 95250"/>
                  <a:gd name="connsiteX6" fmla="*/ 41434 w 104775"/>
                  <a:gd name="connsiteY6" fmla="*/ 71247 h 95250"/>
                  <a:gd name="connsiteX7" fmla="*/ 60389 w 104775"/>
                  <a:gd name="connsiteY7" fmla="*/ 89059 h 95250"/>
                  <a:gd name="connsiteX8" fmla="*/ 7144 w 104775"/>
                  <a:gd name="connsiteY8" fmla="*/ 70104 h 95250"/>
                  <a:gd name="connsiteX9" fmla="*/ 7144 w 104775"/>
                  <a:gd name="connsiteY9" fmla="*/ 36671 h 95250"/>
                  <a:gd name="connsiteX10" fmla="*/ 41434 w 104775"/>
                  <a:gd name="connsiteY10" fmla="*/ 71247 h 95250"/>
                  <a:gd name="connsiteX11" fmla="*/ 59531 w 104775"/>
                  <a:gd name="connsiteY11" fmla="*/ 42481 h 95250"/>
                  <a:gd name="connsiteX12" fmla="*/ 84773 w 104775"/>
                  <a:gd name="connsiteY12" fmla="*/ 67437 h 95250"/>
                  <a:gd name="connsiteX13" fmla="*/ 42863 w 104775"/>
                  <a:gd name="connsiteY13" fmla="*/ 62103 h 95250"/>
                  <a:gd name="connsiteX14" fmla="*/ 7144 w 104775"/>
                  <a:gd name="connsiteY14" fmla="*/ 28956 h 95250"/>
                  <a:gd name="connsiteX15" fmla="*/ 7144 w 104775"/>
                  <a:gd name="connsiteY15" fmla="*/ 7144 h 95250"/>
                  <a:gd name="connsiteX16" fmla="*/ 23051 w 104775"/>
                  <a:gd name="connsiteY16" fmla="*/ 7144 h 95250"/>
                  <a:gd name="connsiteX17" fmla="*/ 59531 w 104775"/>
                  <a:gd name="connsiteY17" fmla="*/ 42481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4775" h="95250">
                    <a:moveTo>
                      <a:pt x="62770" y="37624"/>
                    </a:moveTo>
                    <a:cubicBezTo>
                      <a:pt x="49911" y="20383"/>
                      <a:pt x="33909" y="7144"/>
                      <a:pt x="33909" y="7144"/>
                    </a:cubicBezTo>
                    <a:lnTo>
                      <a:pt x="69628" y="7144"/>
                    </a:lnTo>
                    <a:cubicBezTo>
                      <a:pt x="75248" y="12002"/>
                      <a:pt x="84963" y="24956"/>
                      <a:pt x="84963" y="24956"/>
                    </a:cubicBezTo>
                    <a:cubicBezTo>
                      <a:pt x="92012" y="34004"/>
                      <a:pt x="100584" y="40481"/>
                      <a:pt x="100584" y="40481"/>
                    </a:cubicBezTo>
                    <a:cubicBezTo>
                      <a:pt x="85534" y="64580"/>
                      <a:pt x="62770" y="37624"/>
                      <a:pt x="62770" y="37624"/>
                    </a:cubicBezTo>
                    <a:moveTo>
                      <a:pt x="41434" y="71247"/>
                    </a:moveTo>
                    <a:cubicBezTo>
                      <a:pt x="52292" y="84773"/>
                      <a:pt x="60389" y="89059"/>
                      <a:pt x="60389" y="89059"/>
                    </a:cubicBezTo>
                    <a:cubicBezTo>
                      <a:pt x="34671" y="114776"/>
                      <a:pt x="7144" y="70104"/>
                      <a:pt x="7144" y="70104"/>
                    </a:cubicBezTo>
                    <a:lnTo>
                      <a:pt x="7144" y="36671"/>
                    </a:lnTo>
                    <a:cubicBezTo>
                      <a:pt x="21717" y="42101"/>
                      <a:pt x="41434" y="71247"/>
                      <a:pt x="41434" y="71247"/>
                    </a:cubicBezTo>
                    <a:moveTo>
                      <a:pt x="59531" y="42481"/>
                    </a:moveTo>
                    <a:cubicBezTo>
                      <a:pt x="72104" y="57531"/>
                      <a:pt x="84773" y="67437"/>
                      <a:pt x="84773" y="67437"/>
                    </a:cubicBezTo>
                    <a:cubicBezTo>
                      <a:pt x="63532" y="93440"/>
                      <a:pt x="42863" y="62103"/>
                      <a:pt x="42863" y="62103"/>
                    </a:cubicBezTo>
                    <a:cubicBezTo>
                      <a:pt x="22384" y="37052"/>
                      <a:pt x="7144" y="28956"/>
                      <a:pt x="7144" y="28956"/>
                    </a:cubicBezTo>
                    <a:lnTo>
                      <a:pt x="7144" y="7144"/>
                    </a:lnTo>
                    <a:lnTo>
                      <a:pt x="23051" y="7144"/>
                    </a:lnTo>
                    <a:cubicBezTo>
                      <a:pt x="32671" y="10763"/>
                      <a:pt x="59531" y="42481"/>
                      <a:pt x="59531" y="42481"/>
                    </a:cubicBezTo>
                  </a:path>
                </a:pathLst>
              </a:custGeom>
              <a:grpFill/>
              <a:ln w="9525" cap="flat">
                <a:noFill/>
                <a:prstDash val="solid"/>
                <a:miter/>
              </a:ln>
            </p:spPr>
            <p:txBody>
              <a:bodyPr rtlCol="0" anchor="ctr"/>
              <a:lstStyle/>
              <a:p>
                <a:endParaRPr lang="en-AU"/>
              </a:p>
            </p:txBody>
          </p:sp>
        </p:grpSp>
      </p:grpSp>
      <p:sp>
        <p:nvSpPr>
          <p:cNvPr id="13" name="Picture Placeholder 4">
            <a:extLst>
              <a:ext uri="{FF2B5EF4-FFF2-40B4-BE49-F238E27FC236}">
                <a16:creationId xmlns:a16="http://schemas.microsoft.com/office/drawing/2014/main" id="{AD61DED6-6F59-4313-9750-39CDEA464BCF}"/>
              </a:ext>
            </a:extLst>
          </p:cNvPr>
          <p:cNvSpPr>
            <a:spLocks noGrp="1"/>
          </p:cNvSpPr>
          <p:nvPr>
            <p:ph type="pic" sz="quarter" idx="10"/>
          </p:nvPr>
        </p:nvSpPr>
        <p:spPr>
          <a:xfrm>
            <a:off x="0" y="2204614"/>
            <a:ext cx="12192000" cy="4032698"/>
          </a:xfrm>
          <a:prstGeom prst="rect">
            <a:avLst/>
          </a:prstGeom>
        </p:spPr>
        <p:txBody>
          <a:bodyPr/>
          <a:lstStyle/>
          <a:p>
            <a:r>
              <a:rPr lang="en-GB"/>
              <a:t>Click icon to add picture</a:t>
            </a:r>
            <a:endParaRPr lang="en-US"/>
          </a:p>
        </p:txBody>
      </p:sp>
    </p:spTree>
    <p:extLst>
      <p:ext uri="{BB962C8B-B14F-4D97-AF65-F5344CB8AC3E}">
        <p14:creationId xmlns:p14="http://schemas.microsoft.com/office/powerpoint/2010/main" val="1110220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3_Title Slide">
    <p:bg>
      <p:bgPr>
        <a:solidFill>
          <a:schemeClr val="bg1"/>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94BFC65-2CA9-394C-B825-E3394A34FF09}"/>
              </a:ext>
            </a:extLst>
          </p:cNvPr>
          <p:cNvSpPr txBox="1"/>
          <p:nvPr/>
        </p:nvSpPr>
        <p:spPr>
          <a:xfrm>
            <a:off x="13552370" y="6179419"/>
            <a:ext cx="248786" cy="369332"/>
          </a:xfrm>
          <a:prstGeom prst="rect">
            <a:avLst/>
          </a:prstGeom>
          <a:noFill/>
        </p:spPr>
        <p:txBody>
          <a:bodyPr wrap="none" rtlCol="0">
            <a:spAutoFit/>
          </a:bodyPr>
          <a:lstStyle/>
          <a:p>
            <a:r>
              <a:rPr lang="en-US" sz="1800"/>
              <a:t> </a:t>
            </a:r>
          </a:p>
        </p:txBody>
      </p:sp>
      <p:sp>
        <p:nvSpPr>
          <p:cNvPr id="15" name="Rectangle 14">
            <a:extLst>
              <a:ext uri="{FF2B5EF4-FFF2-40B4-BE49-F238E27FC236}">
                <a16:creationId xmlns:a16="http://schemas.microsoft.com/office/drawing/2014/main" id="{9A8C6982-F74D-C344-BCD9-9DE59C7B3250}"/>
              </a:ext>
            </a:extLst>
          </p:cNvPr>
          <p:cNvSpPr/>
          <p:nvPr/>
        </p:nvSpPr>
        <p:spPr>
          <a:xfrm>
            <a:off x="0" y="1"/>
            <a:ext cx="12192000" cy="2204863"/>
          </a:xfrm>
          <a:prstGeom prst="rect">
            <a:avLst/>
          </a:prstGeom>
          <a:solidFill>
            <a:srgbClr val="D860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Title 1">
            <a:extLst>
              <a:ext uri="{FF2B5EF4-FFF2-40B4-BE49-F238E27FC236}">
                <a16:creationId xmlns:a16="http://schemas.microsoft.com/office/drawing/2014/main" id="{FD48EE57-0F2D-014C-95FA-6C882CB4F599}"/>
              </a:ext>
            </a:extLst>
          </p:cNvPr>
          <p:cNvSpPr>
            <a:spLocks noGrp="1"/>
          </p:cNvSpPr>
          <p:nvPr>
            <p:ph type="ctrTitle" hasCustomPrompt="1"/>
          </p:nvPr>
        </p:nvSpPr>
        <p:spPr>
          <a:xfrm>
            <a:off x="408871" y="382227"/>
            <a:ext cx="9144000" cy="1440160"/>
          </a:xfrm>
          <a:prstGeom prst="rect">
            <a:avLst/>
          </a:prstGeom>
        </p:spPr>
        <p:txBody>
          <a:bodyPr anchor="ctr"/>
          <a:lstStyle>
            <a:lvl1pPr algn="l">
              <a:defRPr sz="4000" b="1" cap="all" baseline="0">
                <a:solidFill>
                  <a:schemeClr val="bg1"/>
                </a:solidFill>
              </a:defRPr>
            </a:lvl1pPr>
          </a:lstStyle>
          <a:p>
            <a:r>
              <a:rPr lang="en-US"/>
              <a:t>Click to edit </a:t>
            </a:r>
            <a:br>
              <a:rPr lang="en-US"/>
            </a:br>
            <a:r>
              <a:rPr lang="en-US"/>
              <a:t>Master title style</a:t>
            </a:r>
          </a:p>
        </p:txBody>
      </p:sp>
      <p:grpSp>
        <p:nvGrpSpPr>
          <p:cNvPr id="17" name="Group 16">
            <a:extLst>
              <a:ext uri="{FF2B5EF4-FFF2-40B4-BE49-F238E27FC236}">
                <a16:creationId xmlns:a16="http://schemas.microsoft.com/office/drawing/2014/main" id="{F63040A0-FA60-A04B-A12A-9E6C14420579}"/>
              </a:ext>
            </a:extLst>
          </p:cNvPr>
          <p:cNvGrpSpPr>
            <a:grpSpLocks noChangeAspect="1"/>
          </p:cNvGrpSpPr>
          <p:nvPr/>
        </p:nvGrpSpPr>
        <p:grpSpPr>
          <a:xfrm>
            <a:off x="10403695" y="-337600"/>
            <a:ext cx="2160239" cy="2159987"/>
            <a:chOff x="948154" y="2050047"/>
            <a:chExt cx="216025" cy="216025"/>
          </a:xfrm>
          <a:solidFill>
            <a:schemeClr val="bg1">
              <a:alpha val="40000"/>
            </a:schemeClr>
          </a:solidFill>
        </p:grpSpPr>
        <p:sp>
          <p:nvSpPr>
            <p:cNvPr id="19" name="Freeform: Shape 6">
              <a:extLst>
                <a:ext uri="{FF2B5EF4-FFF2-40B4-BE49-F238E27FC236}">
                  <a16:creationId xmlns:a16="http://schemas.microsoft.com/office/drawing/2014/main" id="{71433D91-2D78-3444-8ECC-365898913EE7}"/>
                </a:ext>
              </a:extLst>
            </p:cNvPr>
            <p:cNvSpPr/>
            <p:nvPr/>
          </p:nvSpPr>
          <p:spPr>
            <a:xfrm>
              <a:off x="948154" y="2050047"/>
              <a:ext cx="216025" cy="216025"/>
            </a:xfrm>
            <a:custGeom>
              <a:avLst/>
              <a:gdLst>
                <a:gd name="connsiteX0" fmla="*/ 121539 w 295275"/>
                <a:gd name="connsiteY0" fmla="*/ 7144 h 295275"/>
                <a:gd name="connsiteX1" fmla="*/ 121539 w 295275"/>
                <a:gd name="connsiteY1" fmla="*/ 121539 h 295275"/>
                <a:gd name="connsiteX2" fmla="*/ 7144 w 295275"/>
                <a:gd name="connsiteY2" fmla="*/ 121539 h 295275"/>
                <a:gd name="connsiteX3" fmla="*/ 7144 w 295275"/>
                <a:gd name="connsiteY3" fmla="*/ 179451 h 295275"/>
                <a:gd name="connsiteX4" fmla="*/ 121539 w 295275"/>
                <a:gd name="connsiteY4" fmla="*/ 179451 h 295275"/>
                <a:gd name="connsiteX5" fmla="*/ 121539 w 295275"/>
                <a:gd name="connsiteY5" fmla="*/ 293846 h 295275"/>
                <a:gd name="connsiteX6" fmla="*/ 179451 w 295275"/>
                <a:gd name="connsiteY6" fmla="*/ 293846 h 295275"/>
                <a:gd name="connsiteX7" fmla="*/ 179451 w 295275"/>
                <a:gd name="connsiteY7" fmla="*/ 179451 h 295275"/>
                <a:gd name="connsiteX8" fmla="*/ 293846 w 295275"/>
                <a:gd name="connsiteY8" fmla="*/ 179451 h 295275"/>
                <a:gd name="connsiteX9" fmla="*/ 293846 w 295275"/>
                <a:gd name="connsiteY9" fmla="*/ 121539 h 295275"/>
                <a:gd name="connsiteX10" fmla="*/ 179451 w 295275"/>
                <a:gd name="connsiteY10" fmla="*/ 121539 h 295275"/>
                <a:gd name="connsiteX11" fmla="*/ 179451 w 295275"/>
                <a:gd name="connsiteY11" fmla="*/ 7144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5275" h="295275">
                  <a:moveTo>
                    <a:pt x="121539" y="7144"/>
                  </a:moveTo>
                  <a:lnTo>
                    <a:pt x="121539" y="121539"/>
                  </a:lnTo>
                  <a:lnTo>
                    <a:pt x="7144" y="121539"/>
                  </a:lnTo>
                  <a:lnTo>
                    <a:pt x="7144" y="179451"/>
                  </a:lnTo>
                  <a:lnTo>
                    <a:pt x="121539" y="179451"/>
                  </a:lnTo>
                  <a:lnTo>
                    <a:pt x="121539" y="293846"/>
                  </a:lnTo>
                  <a:lnTo>
                    <a:pt x="179451" y="293846"/>
                  </a:lnTo>
                  <a:lnTo>
                    <a:pt x="179451" y="179451"/>
                  </a:lnTo>
                  <a:lnTo>
                    <a:pt x="293846" y="179451"/>
                  </a:lnTo>
                  <a:lnTo>
                    <a:pt x="293846" y="121539"/>
                  </a:lnTo>
                  <a:lnTo>
                    <a:pt x="179451" y="121539"/>
                  </a:lnTo>
                  <a:lnTo>
                    <a:pt x="179451" y="7144"/>
                  </a:lnTo>
                  <a:close/>
                </a:path>
              </a:pathLst>
            </a:custGeom>
            <a:grpFill/>
            <a:ln w="9525" cap="flat">
              <a:noFill/>
              <a:prstDash val="solid"/>
              <a:miter/>
            </a:ln>
          </p:spPr>
          <p:txBody>
            <a:bodyPr rtlCol="0" anchor="ctr"/>
            <a:lstStyle/>
            <a:p>
              <a:endParaRPr lang="en-AU"/>
            </a:p>
          </p:txBody>
        </p:sp>
        <p:grpSp>
          <p:nvGrpSpPr>
            <p:cNvPr id="20" name="Group 19">
              <a:extLst>
                <a:ext uri="{FF2B5EF4-FFF2-40B4-BE49-F238E27FC236}">
                  <a16:creationId xmlns:a16="http://schemas.microsoft.com/office/drawing/2014/main" id="{D5CD7F5F-888F-6246-AF30-33E94A601E9B}"/>
                </a:ext>
              </a:extLst>
            </p:cNvPr>
            <p:cNvGrpSpPr/>
            <p:nvPr/>
          </p:nvGrpSpPr>
          <p:grpSpPr>
            <a:xfrm>
              <a:off x="958955" y="2060848"/>
              <a:ext cx="196444" cy="196444"/>
              <a:chOff x="519961" y="1999640"/>
              <a:chExt cx="196444" cy="196444"/>
            </a:xfrm>
            <a:grpFill/>
          </p:grpSpPr>
          <p:sp>
            <p:nvSpPr>
              <p:cNvPr id="21" name="Freeform: Shape 7">
                <a:extLst>
                  <a:ext uri="{FF2B5EF4-FFF2-40B4-BE49-F238E27FC236}">
                    <a16:creationId xmlns:a16="http://schemas.microsoft.com/office/drawing/2014/main" id="{4F8DD2CD-E407-CE4B-8C5C-8C0E804673A0}"/>
                  </a:ext>
                </a:extLst>
              </p:cNvPr>
              <p:cNvSpPr/>
              <p:nvPr/>
            </p:nvSpPr>
            <p:spPr>
              <a:xfrm>
                <a:off x="639820" y="1999640"/>
                <a:ext cx="69685" cy="76654"/>
              </a:xfrm>
              <a:custGeom>
                <a:avLst/>
                <a:gdLst>
                  <a:gd name="connsiteX0" fmla="*/ 37624 w 95250"/>
                  <a:gd name="connsiteY0" fmla="*/ 44958 h 104775"/>
                  <a:gd name="connsiteX1" fmla="*/ 7144 w 95250"/>
                  <a:gd name="connsiteY1" fmla="*/ 73819 h 104775"/>
                  <a:gd name="connsiteX2" fmla="*/ 7144 w 95250"/>
                  <a:gd name="connsiteY2" fmla="*/ 38100 h 104775"/>
                  <a:gd name="connsiteX3" fmla="*/ 24956 w 95250"/>
                  <a:gd name="connsiteY3" fmla="*/ 22765 h 104775"/>
                  <a:gd name="connsiteX4" fmla="*/ 40481 w 95250"/>
                  <a:gd name="connsiteY4" fmla="*/ 7144 h 104775"/>
                  <a:gd name="connsiteX5" fmla="*/ 37624 w 95250"/>
                  <a:gd name="connsiteY5" fmla="*/ 44958 h 104775"/>
                  <a:gd name="connsiteX6" fmla="*/ 71342 w 95250"/>
                  <a:gd name="connsiteY6" fmla="*/ 66294 h 104775"/>
                  <a:gd name="connsiteX7" fmla="*/ 89154 w 95250"/>
                  <a:gd name="connsiteY7" fmla="*/ 47339 h 104775"/>
                  <a:gd name="connsiteX8" fmla="*/ 70199 w 95250"/>
                  <a:gd name="connsiteY8" fmla="*/ 100584 h 104775"/>
                  <a:gd name="connsiteX9" fmla="*/ 36767 w 95250"/>
                  <a:gd name="connsiteY9" fmla="*/ 100584 h 104775"/>
                  <a:gd name="connsiteX10" fmla="*/ 71342 w 95250"/>
                  <a:gd name="connsiteY10" fmla="*/ 66294 h 104775"/>
                  <a:gd name="connsiteX11" fmla="*/ 42481 w 95250"/>
                  <a:gd name="connsiteY11" fmla="*/ 48197 h 104775"/>
                  <a:gd name="connsiteX12" fmla="*/ 67437 w 95250"/>
                  <a:gd name="connsiteY12" fmla="*/ 22955 h 104775"/>
                  <a:gd name="connsiteX13" fmla="*/ 62103 w 95250"/>
                  <a:gd name="connsiteY13" fmla="*/ 64865 h 104775"/>
                  <a:gd name="connsiteX14" fmla="*/ 28956 w 95250"/>
                  <a:gd name="connsiteY14" fmla="*/ 100584 h 104775"/>
                  <a:gd name="connsiteX15" fmla="*/ 7144 w 95250"/>
                  <a:gd name="connsiteY15" fmla="*/ 100584 h 104775"/>
                  <a:gd name="connsiteX16" fmla="*/ 7144 w 95250"/>
                  <a:gd name="connsiteY16" fmla="*/ 84582 h 104775"/>
                  <a:gd name="connsiteX17" fmla="*/ 42481 w 95250"/>
                  <a:gd name="connsiteY17" fmla="*/ 48197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250" h="104775">
                    <a:moveTo>
                      <a:pt x="37624" y="44958"/>
                    </a:moveTo>
                    <a:cubicBezTo>
                      <a:pt x="20383" y="57817"/>
                      <a:pt x="7144" y="73819"/>
                      <a:pt x="7144" y="73819"/>
                    </a:cubicBezTo>
                    <a:lnTo>
                      <a:pt x="7144" y="38100"/>
                    </a:lnTo>
                    <a:cubicBezTo>
                      <a:pt x="12002" y="32480"/>
                      <a:pt x="24956" y="22765"/>
                      <a:pt x="24956" y="22765"/>
                    </a:cubicBezTo>
                    <a:cubicBezTo>
                      <a:pt x="34004" y="15716"/>
                      <a:pt x="40481" y="7144"/>
                      <a:pt x="40481" y="7144"/>
                    </a:cubicBezTo>
                    <a:cubicBezTo>
                      <a:pt x="64580" y="22193"/>
                      <a:pt x="37624" y="44958"/>
                      <a:pt x="37624" y="44958"/>
                    </a:cubicBezTo>
                    <a:moveTo>
                      <a:pt x="71342" y="66294"/>
                    </a:moveTo>
                    <a:cubicBezTo>
                      <a:pt x="84868" y="55436"/>
                      <a:pt x="89154" y="47339"/>
                      <a:pt x="89154" y="47339"/>
                    </a:cubicBezTo>
                    <a:cubicBezTo>
                      <a:pt x="114871" y="73057"/>
                      <a:pt x="70199" y="100584"/>
                      <a:pt x="70199" y="100584"/>
                    </a:cubicBezTo>
                    <a:lnTo>
                      <a:pt x="36767" y="100584"/>
                    </a:lnTo>
                    <a:cubicBezTo>
                      <a:pt x="42101" y="86011"/>
                      <a:pt x="71342" y="66294"/>
                      <a:pt x="71342" y="66294"/>
                    </a:cubicBezTo>
                    <a:moveTo>
                      <a:pt x="42481" y="48197"/>
                    </a:moveTo>
                    <a:cubicBezTo>
                      <a:pt x="57531" y="35624"/>
                      <a:pt x="67437" y="22955"/>
                      <a:pt x="67437" y="22955"/>
                    </a:cubicBezTo>
                    <a:cubicBezTo>
                      <a:pt x="93345" y="44196"/>
                      <a:pt x="62103" y="64865"/>
                      <a:pt x="62103" y="64865"/>
                    </a:cubicBezTo>
                    <a:cubicBezTo>
                      <a:pt x="37052" y="85344"/>
                      <a:pt x="28956" y="100584"/>
                      <a:pt x="28956" y="100584"/>
                    </a:cubicBezTo>
                    <a:lnTo>
                      <a:pt x="7144" y="100584"/>
                    </a:lnTo>
                    <a:lnTo>
                      <a:pt x="7144" y="84582"/>
                    </a:lnTo>
                    <a:cubicBezTo>
                      <a:pt x="10763" y="75057"/>
                      <a:pt x="42481" y="48197"/>
                      <a:pt x="42481" y="48197"/>
                    </a:cubicBezTo>
                  </a:path>
                </a:pathLst>
              </a:custGeom>
              <a:grpFill/>
              <a:ln w="9525" cap="flat">
                <a:noFill/>
                <a:prstDash val="solid"/>
                <a:miter/>
              </a:ln>
            </p:spPr>
            <p:txBody>
              <a:bodyPr rtlCol="0" anchor="ctr"/>
              <a:lstStyle/>
              <a:p>
                <a:endParaRPr lang="en-AU"/>
              </a:p>
            </p:txBody>
          </p:sp>
          <p:sp>
            <p:nvSpPr>
              <p:cNvPr id="22" name="Freeform: Shape 8">
                <a:extLst>
                  <a:ext uri="{FF2B5EF4-FFF2-40B4-BE49-F238E27FC236}">
                    <a16:creationId xmlns:a16="http://schemas.microsoft.com/office/drawing/2014/main" id="{00DF989F-967B-8E4B-AA6C-6A49DB92B5DD}"/>
                  </a:ext>
                </a:extLst>
              </p:cNvPr>
              <p:cNvSpPr/>
              <p:nvPr/>
            </p:nvSpPr>
            <p:spPr>
              <a:xfrm>
                <a:off x="519961" y="2002095"/>
                <a:ext cx="76654" cy="69685"/>
              </a:xfrm>
              <a:custGeom>
                <a:avLst/>
                <a:gdLst>
                  <a:gd name="connsiteX0" fmla="*/ 44863 w 104775"/>
                  <a:gd name="connsiteY0" fmla="*/ 66654 h 95250"/>
                  <a:gd name="connsiteX1" fmla="*/ 73724 w 104775"/>
                  <a:gd name="connsiteY1" fmla="*/ 97134 h 95250"/>
                  <a:gd name="connsiteX2" fmla="*/ 38100 w 104775"/>
                  <a:gd name="connsiteY2" fmla="*/ 97134 h 95250"/>
                  <a:gd name="connsiteX3" fmla="*/ 22765 w 104775"/>
                  <a:gd name="connsiteY3" fmla="*/ 79322 h 95250"/>
                  <a:gd name="connsiteX4" fmla="*/ 7144 w 104775"/>
                  <a:gd name="connsiteY4" fmla="*/ 63892 h 95250"/>
                  <a:gd name="connsiteX5" fmla="*/ 44863 w 104775"/>
                  <a:gd name="connsiteY5" fmla="*/ 66654 h 95250"/>
                  <a:gd name="connsiteX6" fmla="*/ 66294 w 104775"/>
                  <a:gd name="connsiteY6" fmla="*/ 32935 h 95250"/>
                  <a:gd name="connsiteX7" fmla="*/ 47339 w 104775"/>
                  <a:gd name="connsiteY7" fmla="*/ 15124 h 95250"/>
                  <a:gd name="connsiteX8" fmla="*/ 100584 w 104775"/>
                  <a:gd name="connsiteY8" fmla="*/ 34078 h 95250"/>
                  <a:gd name="connsiteX9" fmla="*/ 100584 w 104775"/>
                  <a:gd name="connsiteY9" fmla="*/ 67511 h 95250"/>
                  <a:gd name="connsiteX10" fmla="*/ 66294 w 104775"/>
                  <a:gd name="connsiteY10" fmla="*/ 32935 h 95250"/>
                  <a:gd name="connsiteX11" fmla="*/ 48101 w 104775"/>
                  <a:gd name="connsiteY11" fmla="*/ 61796 h 95250"/>
                  <a:gd name="connsiteX12" fmla="*/ 22955 w 104775"/>
                  <a:gd name="connsiteY12" fmla="*/ 36841 h 95250"/>
                  <a:gd name="connsiteX13" fmla="*/ 64865 w 104775"/>
                  <a:gd name="connsiteY13" fmla="*/ 42175 h 95250"/>
                  <a:gd name="connsiteX14" fmla="*/ 100584 w 104775"/>
                  <a:gd name="connsiteY14" fmla="*/ 75322 h 95250"/>
                  <a:gd name="connsiteX15" fmla="*/ 100584 w 104775"/>
                  <a:gd name="connsiteY15" fmla="*/ 97134 h 95250"/>
                  <a:gd name="connsiteX16" fmla="*/ 84582 w 104775"/>
                  <a:gd name="connsiteY16" fmla="*/ 97134 h 95250"/>
                  <a:gd name="connsiteX17" fmla="*/ 48101 w 104775"/>
                  <a:gd name="connsiteY17" fmla="*/ 6179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4775" h="95250">
                    <a:moveTo>
                      <a:pt x="44863" y="66654"/>
                    </a:moveTo>
                    <a:cubicBezTo>
                      <a:pt x="57722" y="83894"/>
                      <a:pt x="73724" y="97134"/>
                      <a:pt x="73724" y="97134"/>
                    </a:cubicBezTo>
                    <a:lnTo>
                      <a:pt x="38100" y="97134"/>
                    </a:lnTo>
                    <a:cubicBezTo>
                      <a:pt x="32480" y="92276"/>
                      <a:pt x="22765" y="79322"/>
                      <a:pt x="22765" y="79322"/>
                    </a:cubicBezTo>
                    <a:cubicBezTo>
                      <a:pt x="15716" y="70369"/>
                      <a:pt x="7144" y="63892"/>
                      <a:pt x="7144" y="63892"/>
                    </a:cubicBezTo>
                    <a:cubicBezTo>
                      <a:pt x="22193" y="39603"/>
                      <a:pt x="44863" y="66654"/>
                      <a:pt x="44863" y="66654"/>
                    </a:cubicBezTo>
                    <a:moveTo>
                      <a:pt x="66294" y="32935"/>
                    </a:moveTo>
                    <a:cubicBezTo>
                      <a:pt x="55436" y="19410"/>
                      <a:pt x="47339" y="15124"/>
                      <a:pt x="47339" y="15124"/>
                    </a:cubicBezTo>
                    <a:cubicBezTo>
                      <a:pt x="73057" y="-10594"/>
                      <a:pt x="100584" y="34078"/>
                      <a:pt x="100584" y="34078"/>
                    </a:cubicBezTo>
                    <a:lnTo>
                      <a:pt x="100584" y="67511"/>
                    </a:lnTo>
                    <a:cubicBezTo>
                      <a:pt x="86011" y="62177"/>
                      <a:pt x="66294" y="32935"/>
                      <a:pt x="66294" y="32935"/>
                    </a:cubicBezTo>
                    <a:moveTo>
                      <a:pt x="48101" y="61796"/>
                    </a:moveTo>
                    <a:cubicBezTo>
                      <a:pt x="35624" y="46747"/>
                      <a:pt x="22955" y="36841"/>
                      <a:pt x="22955" y="36841"/>
                    </a:cubicBezTo>
                    <a:cubicBezTo>
                      <a:pt x="44196" y="10837"/>
                      <a:pt x="64865" y="42175"/>
                      <a:pt x="64865" y="42175"/>
                    </a:cubicBezTo>
                    <a:cubicBezTo>
                      <a:pt x="85344" y="67225"/>
                      <a:pt x="100584" y="75322"/>
                      <a:pt x="100584" y="75322"/>
                    </a:cubicBezTo>
                    <a:lnTo>
                      <a:pt x="100584" y="97134"/>
                    </a:lnTo>
                    <a:lnTo>
                      <a:pt x="84582" y="97134"/>
                    </a:lnTo>
                    <a:cubicBezTo>
                      <a:pt x="74962" y="93514"/>
                      <a:pt x="48101" y="61796"/>
                      <a:pt x="48101" y="61796"/>
                    </a:cubicBezTo>
                  </a:path>
                </a:pathLst>
              </a:custGeom>
              <a:grpFill/>
              <a:ln w="9525" cap="flat">
                <a:noFill/>
                <a:prstDash val="solid"/>
                <a:miter/>
              </a:ln>
            </p:spPr>
            <p:txBody>
              <a:bodyPr rtlCol="0" anchor="ctr"/>
              <a:lstStyle/>
              <a:p>
                <a:endParaRPr lang="en-AU"/>
              </a:p>
            </p:txBody>
          </p:sp>
          <p:sp>
            <p:nvSpPr>
              <p:cNvPr id="23" name="Freeform: Shape 9">
                <a:extLst>
                  <a:ext uri="{FF2B5EF4-FFF2-40B4-BE49-F238E27FC236}">
                    <a16:creationId xmlns:a16="http://schemas.microsoft.com/office/drawing/2014/main" id="{B7FB4A33-B577-4540-98E0-BF6BA3C0CC8C}"/>
                  </a:ext>
                </a:extLst>
              </p:cNvPr>
              <p:cNvSpPr/>
              <p:nvPr/>
            </p:nvSpPr>
            <p:spPr>
              <a:xfrm>
                <a:off x="522416" y="2119430"/>
                <a:ext cx="69685" cy="76654"/>
              </a:xfrm>
              <a:custGeom>
                <a:avLst/>
                <a:gdLst>
                  <a:gd name="connsiteX0" fmla="*/ 66654 w 95250"/>
                  <a:gd name="connsiteY0" fmla="*/ 62770 h 104775"/>
                  <a:gd name="connsiteX1" fmla="*/ 97134 w 95250"/>
                  <a:gd name="connsiteY1" fmla="*/ 33909 h 104775"/>
                  <a:gd name="connsiteX2" fmla="*/ 97134 w 95250"/>
                  <a:gd name="connsiteY2" fmla="*/ 69628 h 104775"/>
                  <a:gd name="connsiteX3" fmla="*/ 79322 w 95250"/>
                  <a:gd name="connsiteY3" fmla="*/ 84963 h 104775"/>
                  <a:gd name="connsiteX4" fmla="*/ 63796 w 95250"/>
                  <a:gd name="connsiteY4" fmla="*/ 100584 h 104775"/>
                  <a:gd name="connsiteX5" fmla="*/ 66654 w 95250"/>
                  <a:gd name="connsiteY5" fmla="*/ 62770 h 104775"/>
                  <a:gd name="connsiteX6" fmla="*/ 32935 w 95250"/>
                  <a:gd name="connsiteY6" fmla="*/ 41434 h 104775"/>
                  <a:gd name="connsiteX7" fmla="*/ 15124 w 95250"/>
                  <a:gd name="connsiteY7" fmla="*/ 60389 h 104775"/>
                  <a:gd name="connsiteX8" fmla="*/ 34078 w 95250"/>
                  <a:gd name="connsiteY8" fmla="*/ 7144 h 104775"/>
                  <a:gd name="connsiteX9" fmla="*/ 67511 w 95250"/>
                  <a:gd name="connsiteY9" fmla="*/ 7144 h 104775"/>
                  <a:gd name="connsiteX10" fmla="*/ 32935 w 95250"/>
                  <a:gd name="connsiteY10" fmla="*/ 41434 h 104775"/>
                  <a:gd name="connsiteX11" fmla="*/ 61796 w 95250"/>
                  <a:gd name="connsiteY11" fmla="*/ 59531 h 104775"/>
                  <a:gd name="connsiteX12" fmla="*/ 36841 w 95250"/>
                  <a:gd name="connsiteY12" fmla="*/ 84773 h 104775"/>
                  <a:gd name="connsiteX13" fmla="*/ 42175 w 95250"/>
                  <a:gd name="connsiteY13" fmla="*/ 42863 h 104775"/>
                  <a:gd name="connsiteX14" fmla="*/ 75322 w 95250"/>
                  <a:gd name="connsiteY14" fmla="*/ 7144 h 104775"/>
                  <a:gd name="connsiteX15" fmla="*/ 97134 w 95250"/>
                  <a:gd name="connsiteY15" fmla="*/ 7144 h 104775"/>
                  <a:gd name="connsiteX16" fmla="*/ 97134 w 95250"/>
                  <a:gd name="connsiteY16" fmla="*/ 23051 h 104775"/>
                  <a:gd name="connsiteX17" fmla="*/ 61796 w 95250"/>
                  <a:gd name="connsiteY17" fmla="*/ 5953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250" h="104775">
                    <a:moveTo>
                      <a:pt x="66654" y="62770"/>
                    </a:moveTo>
                    <a:cubicBezTo>
                      <a:pt x="83894" y="49911"/>
                      <a:pt x="97134" y="33909"/>
                      <a:pt x="97134" y="33909"/>
                    </a:cubicBezTo>
                    <a:lnTo>
                      <a:pt x="97134" y="69628"/>
                    </a:lnTo>
                    <a:cubicBezTo>
                      <a:pt x="92276" y="75248"/>
                      <a:pt x="79322" y="84963"/>
                      <a:pt x="79322" y="84963"/>
                    </a:cubicBezTo>
                    <a:cubicBezTo>
                      <a:pt x="70273" y="92012"/>
                      <a:pt x="63796" y="100584"/>
                      <a:pt x="63796" y="100584"/>
                    </a:cubicBezTo>
                    <a:cubicBezTo>
                      <a:pt x="39603" y="85534"/>
                      <a:pt x="66654" y="62770"/>
                      <a:pt x="66654" y="62770"/>
                    </a:cubicBezTo>
                    <a:moveTo>
                      <a:pt x="32935" y="41434"/>
                    </a:moveTo>
                    <a:cubicBezTo>
                      <a:pt x="19410" y="52292"/>
                      <a:pt x="15124" y="60389"/>
                      <a:pt x="15124" y="60389"/>
                    </a:cubicBezTo>
                    <a:cubicBezTo>
                      <a:pt x="-10594" y="34671"/>
                      <a:pt x="34078" y="7144"/>
                      <a:pt x="34078" y="7144"/>
                    </a:cubicBezTo>
                    <a:lnTo>
                      <a:pt x="67511" y="7144"/>
                    </a:lnTo>
                    <a:cubicBezTo>
                      <a:pt x="62177" y="21717"/>
                      <a:pt x="32935" y="41434"/>
                      <a:pt x="32935" y="41434"/>
                    </a:cubicBezTo>
                    <a:moveTo>
                      <a:pt x="61796" y="59531"/>
                    </a:moveTo>
                    <a:cubicBezTo>
                      <a:pt x="46747" y="72104"/>
                      <a:pt x="36841" y="84773"/>
                      <a:pt x="36841" y="84773"/>
                    </a:cubicBezTo>
                    <a:cubicBezTo>
                      <a:pt x="10837" y="63532"/>
                      <a:pt x="42175" y="42863"/>
                      <a:pt x="42175" y="42863"/>
                    </a:cubicBezTo>
                    <a:cubicBezTo>
                      <a:pt x="67225" y="22384"/>
                      <a:pt x="75322" y="7144"/>
                      <a:pt x="75322" y="7144"/>
                    </a:cubicBezTo>
                    <a:lnTo>
                      <a:pt x="97134" y="7144"/>
                    </a:lnTo>
                    <a:lnTo>
                      <a:pt x="97134" y="23051"/>
                    </a:lnTo>
                    <a:cubicBezTo>
                      <a:pt x="93514" y="32671"/>
                      <a:pt x="61796" y="59531"/>
                      <a:pt x="61796" y="59531"/>
                    </a:cubicBezTo>
                  </a:path>
                </a:pathLst>
              </a:custGeom>
              <a:grpFill/>
              <a:ln w="9525" cap="flat">
                <a:noFill/>
                <a:prstDash val="solid"/>
                <a:miter/>
              </a:ln>
            </p:spPr>
            <p:txBody>
              <a:bodyPr rtlCol="0" anchor="ctr"/>
              <a:lstStyle/>
              <a:p>
                <a:endParaRPr lang="en-AU"/>
              </a:p>
            </p:txBody>
          </p:sp>
          <p:sp>
            <p:nvSpPr>
              <p:cNvPr id="24" name="Freeform: Shape 10">
                <a:extLst>
                  <a:ext uri="{FF2B5EF4-FFF2-40B4-BE49-F238E27FC236}">
                    <a16:creationId xmlns:a16="http://schemas.microsoft.com/office/drawing/2014/main" id="{0B44B365-7204-7249-995C-3697134985A7}"/>
                  </a:ext>
                </a:extLst>
              </p:cNvPr>
              <p:cNvSpPr/>
              <p:nvPr/>
            </p:nvSpPr>
            <p:spPr>
              <a:xfrm>
                <a:off x="639751" y="2119499"/>
                <a:ext cx="76654" cy="69685"/>
              </a:xfrm>
              <a:custGeom>
                <a:avLst/>
                <a:gdLst>
                  <a:gd name="connsiteX0" fmla="*/ 62770 w 104775"/>
                  <a:gd name="connsiteY0" fmla="*/ 37624 h 95250"/>
                  <a:gd name="connsiteX1" fmla="*/ 33909 w 104775"/>
                  <a:gd name="connsiteY1" fmla="*/ 7144 h 95250"/>
                  <a:gd name="connsiteX2" fmla="*/ 69628 w 104775"/>
                  <a:gd name="connsiteY2" fmla="*/ 7144 h 95250"/>
                  <a:gd name="connsiteX3" fmla="*/ 84963 w 104775"/>
                  <a:gd name="connsiteY3" fmla="*/ 24956 h 95250"/>
                  <a:gd name="connsiteX4" fmla="*/ 100584 w 104775"/>
                  <a:gd name="connsiteY4" fmla="*/ 40481 h 95250"/>
                  <a:gd name="connsiteX5" fmla="*/ 62770 w 104775"/>
                  <a:gd name="connsiteY5" fmla="*/ 37624 h 95250"/>
                  <a:gd name="connsiteX6" fmla="*/ 41434 w 104775"/>
                  <a:gd name="connsiteY6" fmla="*/ 71247 h 95250"/>
                  <a:gd name="connsiteX7" fmla="*/ 60389 w 104775"/>
                  <a:gd name="connsiteY7" fmla="*/ 89059 h 95250"/>
                  <a:gd name="connsiteX8" fmla="*/ 7144 w 104775"/>
                  <a:gd name="connsiteY8" fmla="*/ 70104 h 95250"/>
                  <a:gd name="connsiteX9" fmla="*/ 7144 w 104775"/>
                  <a:gd name="connsiteY9" fmla="*/ 36671 h 95250"/>
                  <a:gd name="connsiteX10" fmla="*/ 41434 w 104775"/>
                  <a:gd name="connsiteY10" fmla="*/ 71247 h 95250"/>
                  <a:gd name="connsiteX11" fmla="*/ 59531 w 104775"/>
                  <a:gd name="connsiteY11" fmla="*/ 42481 h 95250"/>
                  <a:gd name="connsiteX12" fmla="*/ 84773 w 104775"/>
                  <a:gd name="connsiteY12" fmla="*/ 67437 h 95250"/>
                  <a:gd name="connsiteX13" fmla="*/ 42863 w 104775"/>
                  <a:gd name="connsiteY13" fmla="*/ 62103 h 95250"/>
                  <a:gd name="connsiteX14" fmla="*/ 7144 w 104775"/>
                  <a:gd name="connsiteY14" fmla="*/ 28956 h 95250"/>
                  <a:gd name="connsiteX15" fmla="*/ 7144 w 104775"/>
                  <a:gd name="connsiteY15" fmla="*/ 7144 h 95250"/>
                  <a:gd name="connsiteX16" fmla="*/ 23051 w 104775"/>
                  <a:gd name="connsiteY16" fmla="*/ 7144 h 95250"/>
                  <a:gd name="connsiteX17" fmla="*/ 59531 w 104775"/>
                  <a:gd name="connsiteY17" fmla="*/ 42481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4775" h="95250">
                    <a:moveTo>
                      <a:pt x="62770" y="37624"/>
                    </a:moveTo>
                    <a:cubicBezTo>
                      <a:pt x="49911" y="20383"/>
                      <a:pt x="33909" y="7144"/>
                      <a:pt x="33909" y="7144"/>
                    </a:cubicBezTo>
                    <a:lnTo>
                      <a:pt x="69628" y="7144"/>
                    </a:lnTo>
                    <a:cubicBezTo>
                      <a:pt x="75248" y="12002"/>
                      <a:pt x="84963" y="24956"/>
                      <a:pt x="84963" y="24956"/>
                    </a:cubicBezTo>
                    <a:cubicBezTo>
                      <a:pt x="92012" y="34004"/>
                      <a:pt x="100584" y="40481"/>
                      <a:pt x="100584" y="40481"/>
                    </a:cubicBezTo>
                    <a:cubicBezTo>
                      <a:pt x="85534" y="64580"/>
                      <a:pt x="62770" y="37624"/>
                      <a:pt x="62770" y="37624"/>
                    </a:cubicBezTo>
                    <a:moveTo>
                      <a:pt x="41434" y="71247"/>
                    </a:moveTo>
                    <a:cubicBezTo>
                      <a:pt x="52292" y="84773"/>
                      <a:pt x="60389" y="89059"/>
                      <a:pt x="60389" y="89059"/>
                    </a:cubicBezTo>
                    <a:cubicBezTo>
                      <a:pt x="34671" y="114776"/>
                      <a:pt x="7144" y="70104"/>
                      <a:pt x="7144" y="70104"/>
                    </a:cubicBezTo>
                    <a:lnTo>
                      <a:pt x="7144" y="36671"/>
                    </a:lnTo>
                    <a:cubicBezTo>
                      <a:pt x="21717" y="42101"/>
                      <a:pt x="41434" y="71247"/>
                      <a:pt x="41434" y="71247"/>
                    </a:cubicBezTo>
                    <a:moveTo>
                      <a:pt x="59531" y="42481"/>
                    </a:moveTo>
                    <a:cubicBezTo>
                      <a:pt x="72104" y="57531"/>
                      <a:pt x="84773" y="67437"/>
                      <a:pt x="84773" y="67437"/>
                    </a:cubicBezTo>
                    <a:cubicBezTo>
                      <a:pt x="63532" y="93440"/>
                      <a:pt x="42863" y="62103"/>
                      <a:pt x="42863" y="62103"/>
                    </a:cubicBezTo>
                    <a:cubicBezTo>
                      <a:pt x="22384" y="37052"/>
                      <a:pt x="7144" y="28956"/>
                      <a:pt x="7144" y="28956"/>
                    </a:cubicBezTo>
                    <a:lnTo>
                      <a:pt x="7144" y="7144"/>
                    </a:lnTo>
                    <a:lnTo>
                      <a:pt x="23051" y="7144"/>
                    </a:lnTo>
                    <a:cubicBezTo>
                      <a:pt x="32671" y="10763"/>
                      <a:pt x="59531" y="42481"/>
                      <a:pt x="59531" y="42481"/>
                    </a:cubicBezTo>
                  </a:path>
                </a:pathLst>
              </a:custGeom>
              <a:grpFill/>
              <a:ln w="9525" cap="flat">
                <a:noFill/>
                <a:prstDash val="solid"/>
                <a:miter/>
              </a:ln>
            </p:spPr>
            <p:txBody>
              <a:bodyPr rtlCol="0" anchor="ctr"/>
              <a:lstStyle/>
              <a:p>
                <a:endParaRPr lang="en-AU"/>
              </a:p>
            </p:txBody>
          </p:sp>
        </p:grpSp>
      </p:grpSp>
      <p:sp>
        <p:nvSpPr>
          <p:cNvPr id="13" name="Picture Placeholder 4">
            <a:extLst>
              <a:ext uri="{FF2B5EF4-FFF2-40B4-BE49-F238E27FC236}">
                <a16:creationId xmlns:a16="http://schemas.microsoft.com/office/drawing/2014/main" id="{42EEBFC7-1BF6-4349-B248-522AAC0AE8C3}"/>
              </a:ext>
            </a:extLst>
          </p:cNvPr>
          <p:cNvSpPr>
            <a:spLocks noGrp="1"/>
          </p:cNvSpPr>
          <p:nvPr>
            <p:ph type="pic" sz="quarter" idx="10"/>
          </p:nvPr>
        </p:nvSpPr>
        <p:spPr>
          <a:xfrm>
            <a:off x="0" y="2204614"/>
            <a:ext cx="12192000" cy="4032698"/>
          </a:xfrm>
          <a:prstGeom prst="rect">
            <a:avLst/>
          </a:prstGeom>
        </p:spPr>
        <p:txBody>
          <a:bodyPr/>
          <a:lstStyle/>
          <a:p>
            <a:r>
              <a:rPr lang="en-GB"/>
              <a:t>Click icon to add picture</a:t>
            </a:r>
            <a:endParaRPr lang="en-US"/>
          </a:p>
        </p:txBody>
      </p:sp>
    </p:spTree>
    <p:extLst>
      <p:ext uri="{BB962C8B-B14F-4D97-AF65-F5344CB8AC3E}">
        <p14:creationId xmlns:p14="http://schemas.microsoft.com/office/powerpoint/2010/main" val="3660347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3_Title Slide">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212070A-43F5-524F-8B4B-F879177CF3FC}"/>
              </a:ext>
            </a:extLst>
          </p:cNvPr>
          <p:cNvSpPr/>
          <p:nvPr/>
        </p:nvSpPr>
        <p:spPr>
          <a:xfrm>
            <a:off x="0" y="2974999"/>
            <a:ext cx="12192000" cy="3262313"/>
          </a:xfrm>
          <a:prstGeom prst="rect">
            <a:avLst/>
          </a:prstGeom>
          <a:solidFill>
            <a:srgbClr val="D860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7" name="Group 6">
            <a:extLst>
              <a:ext uri="{FF2B5EF4-FFF2-40B4-BE49-F238E27FC236}">
                <a16:creationId xmlns:a16="http://schemas.microsoft.com/office/drawing/2014/main" id="{9C230445-4E83-DA40-8B38-F9B8B119014C}"/>
              </a:ext>
            </a:extLst>
          </p:cNvPr>
          <p:cNvGrpSpPr>
            <a:grpSpLocks noChangeAspect="1"/>
          </p:cNvGrpSpPr>
          <p:nvPr/>
        </p:nvGrpSpPr>
        <p:grpSpPr>
          <a:xfrm>
            <a:off x="10440632" y="2517318"/>
            <a:ext cx="2160239" cy="2159987"/>
            <a:chOff x="948154" y="2050047"/>
            <a:chExt cx="216025" cy="216025"/>
          </a:xfrm>
          <a:solidFill>
            <a:schemeClr val="bg1">
              <a:alpha val="40000"/>
            </a:schemeClr>
          </a:solidFill>
        </p:grpSpPr>
        <p:sp>
          <p:nvSpPr>
            <p:cNvPr id="9" name="Freeform: Shape 6">
              <a:extLst>
                <a:ext uri="{FF2B5EF4-FFF2-40B4-BE49-F238E27FC236}">
                  <a16:creationId xmlns:a16="http://schemas.microsoft.com/office/drawing/2014/main" id="{AD7F5AD0-263A-F948-94CF-36844078F80A}"/>
                </a:ext>
              </a:extLst>
            </p:cNvPr>
            <p:cNvSpPr/>
            <p:nvPr/>
          </p:nvSpPr>
          <p:spPr>
            <a:xfrm>
              <a:off x="948154" y="2050047"/>
              <a:ext cx="216025" cy="216025"/>
            </a:xfrm>
            <a:custGeom>
              <a:avLst/>
              <a:gdLst>
                <a:gd name="connsiteX0" fmla="*/ 121539 w 295275"/>
                <a:gd name="connsiteY0" fmla="*/ 7144 h 295275"/>
                <a:gd name="connsiteX1" fmla="*/ 121539 w 295275"/>
                <a:gd name="connsiteY1" fmla="*/ 121539 h 295275"/>
                <a:gd name="connsiteX2" fmla="*/ 7144 w 295275"/>
                <a:gd name="connsiteY2" fmla="*/ 121539 h 295275"/>
                <a:gd name="connsiteX3" fmla="*/ 7144 w 295275"/>
                <a:gd name="connsiteY3" fmla="*/ 179451 h 295275"/>
                <a:gd name="connsiteX4" fmla="*/ 121539 w 295275"/>
                <a:gd name="connsiteY4" fmla="*/ 179451 h 295275"/>
                <a:gd name="connsiteX5" fmla="*/ 121539 w 295275"/>
                <a:gd name="connsiteY5" fmla="*/ 293846 h 295275"/>
                <a:gd name="connsiteX6" fmla="*/ 179451 w 295275"/>
                <a:gd name="connsiteY6" fmla="*/ 293846 h 295275"/>
                <a:gd name="connsiteX7" fmla="*/ 179451 w 295275"/>
                <a:gd name="connsiteY7" fmla="*/ 179451 h 295275"/>
                <a:gd name="connsiteX8" fmla="*/ 293846 w 295275"/>
                <a:gd name="connsiteY8" fmla="*/ 179451 h 295275"/>
                <a:gd name="connsiteX9" fmla="*/ 293846 w 295275"/>
                <a:gd name="connsiteY9" fmla="*/ 121539 h 295275"/>
                <a:gd name="connsiteX10" fmla="*/ 179451 w 295275"/>
                <a:gd name="connsiteY10" fmla="*/ 121539 h 295275"/>
                <a:gd name="connsiteX11" fmla="*/ 179451 w 295275"/>
                <a:gd name="connsiteY11" fmla="*/ 7144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5275" h="295275">
                  <a:moveTo>
                    <a:pt x="121539" y="7144"/>
                  </a:moveTo>
                  <a:lnTo>
                    <a:pt x="121539" y="121539"/>
                  </a:lnTo>
                  <a:lnTo>
                    <a:pt x="7144" y="121539"/>
                  </a:lnTo>
                  <a:lnTo>
                    <a:pt x="7144" y="179451"/>
                  </a:lnTo>
                  <a:lnTo>
                    <a:pt x="121539" y="179451"/>
                  </a:lnTo>
                  <a:lnTo>
                    <a:pt x="121539" y="293846"/>
                  </a:lnTo>
                  <a:lnTo>
                    <a:pt x="179451" y="293846"/>
                  </a:lnTo>
                  <a:lnTo>
                    <a:pt x="179451" y="179451"/>
                  </a:lnTo>
                  <a:lnTo>
                    <a:pt x="293846" y="179451"/>
                  </a:lnTo>
                  <a:lnTo>
                    <a:pt x="293846" y="121539"/>
                  </a:lnTo>
                  <a:lnTo>
                    <a:pt x="179451" y="121539"/>
                  </a:lnTo>
                  <a:lnTo>
                    <a:pt x="179451" y="7144"/>
                  </a:lnTo>
                  <a:close/>
                </a:path>
              </a:pathLst>
            </a:custGeom>
            <a:grpFill/>
            <a:ln w="9525" cap="flat">
              <a:noFill/>
              <a:prstDash val="solid"/>
              <a:miter/>
            </a:ln>
          </p:spPr>
          <p:txBody>
            <a:bodyPr rtlCol="0" anchor="ctr"/>
            <a:lstStyle/>
            <a:p>
              <a:endParaRPr lang="en-AU"/>
            </a:p>
          </p:txBody>
        </p:sp>
        <p:grpSp>
          <p:nvGrpSpPr>
            <p:cNvPr id="10" name="Group 9">
              <a:extLst>
                <a:ext uri="{FF2B5EF4-FFF2-40B4-BE49-F238E27FC236}">
                  <a16:creationId xmlns:a16="http://schemas.microsoft.com/office/drawing/2014/main" id="{A0C96EDF-E8E0-A647-B7B7-BCC69BA24108}"/>
                </a:ext>
              </a:extLst>
            </p:cNvPr>
            <p:cNvGrpSpPr/>
            <p:nvPr/>
          </p:nvGrpSpPr>
          <p:grpSpPr>
            <a:xfrm>
              <a:off x="958955" y="2060848"/>
              <a:ext cx="196444" cy="196444"/>
              <a:chOff x="519961" y="1999640"/>
              <a:chExt cx="196444" cy="196444"/>
            </a:xfrm>
            <a:grpFill/>
          </p:grpSpPr>
          <p:sp>
            <p:nvSpPr>
              <p:cNvPr id="11" name="Freeform: Shape 7">
                <a:extLst>
                  <a:ext uri="{FF2B5EF4-FFF2-40B4-BE49-F238E27FC236}">
                    <a16:creationId xmlns:a16="http://schemas.microsoft.com/office/drawing/2014/main" id="{BF9E1123-EAC0-0E4F-8573-3846DF9DCFC9}"/>
                  </a:ext>
                </a:extLst>
              </p:cNvPr>
              <p:cNvSpPr/>
              <p:nvPr/>
            </p:nvSpPr>
            <p:spPr>
              <a:xfrm>
                <a:off x="639820" y="1999640"/>
                <a:ext cx="69685" cy="76654"/>
              </a:xfrm>
              <a:custGeom>
                <a:avLst/>
                <a:gdLst>
                  <a:gd name="connsiteX0" fmla="*/ 37624 w 95250"/>
                  <a:gd name="connsiteY0" fmla="*/ 44958 h 104775"/>
                  <a:gd name="connsiteX1" fmla="*/ 7144 w 95250"/>
                  <a:gd name="connsiteY1" fmla="*/ 73819 h 104775"/>
                  <a:gd name="connsiteX2" fmla="*/ 7144 w 95250"/>
                  <a:gd name="connsiteY2" fmla="*/ 38100 h 104775"/>
                  <a:gd name="connsiteX3" fmla="*/ 24956 w 95250"/>
                  <a:gd name="connsiteY3" fmla="*/ 22765 h 104775"/>
                  <a:gd name="connsiteX4" fmla="*/ 40481 w 95250"/>
                  <a:gd name="connsiteY4" fmla="*/ 7144 h 104775"/>
                  <a:gd name="connsiteX5" fmla="*/ 37624 w 95250"/>
                  <a:gd name="connsiteY5" fmla="*/ 44958 h 104775"/>
                  <a:gd name="connsiteX6" fmla="*/ 71342 w 95250"/>
                  <a:gd name="connsiteY6" fmla="*/ 66294 h 104775"/>
                  <a:gd name="connsiteX7" fmla="*/ 89154 w 95250"/>
                  <a:gd name="connsiteY7" fmla="*/ 47339 h 104775"/>
                  <a:gd name="connsiteX8" fmla="*/ 70199 w 95250"/>
                  <a:gd name="connsiteY8" fmla="*/ 100584 h 104775"/>
                  <a:gd name="connsiteX9" fmla="*/ 36767 w 95250"/>
                  <a:gd name="connsiteY9" fmla="*/ 100584 h 104775"/>
                  <a:gd name="connsiteX10" fmla="*/ 71342 w 95250"/>
                  <a:gd name="connsiteY10" fmla="*/ 66294 h 104775"/>
                  <a:gd name="connsiteX11" fmla="*/ 42481 w 95250"/>
                  <a:gd name="connsiteY11" fmla="*/ 48197 h 104775"/>
                  <a:gd name="connsiteX12" fmla="*/ 67437 w 95250"/>
                  <a:gd name="connsiteY12" fmla="*/ 22955 h 104775"/>
                  <a:gd name="connsiteX13" fmla="*/ 62103 w 95250"/>
                  <a:gd name="connsiteY13" fmla="*/ 64865 h 104775"/>
                  <a:gd name="connsiteX14" fmla="*/ 28956 w 95250"/>
                  <a:gd name="connsiteY14" fmla="*/ 100584 h 104775"/>
                  <a:gd name="connsiteX15" fmla="*/ 7144 w 95250"/>
                  <a:gd name="connsiteY15" fmla="*/ 100584 h 104775"/>
                  <a:gd name="connsiteX16" fmla="*/ 7144 w 95250"/>
                  <a:gd name="connsiteY16" fmla="*/ 84582 h 104775"/>
                  <a:gd name="connsiteX17" fmla="*/ 42481 w 95250"/>
                  <a:gd name="connsiteY17" fmla="*/ 48197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250" h="104775">
                    <a:moveTo>
                      <a:pt x="37624" y="44958"/>
                    </a:moveTo>
                    <a:cubicBezTo>
                      <a:pt x="20383" y="57817"/>
                      <a:pt x="7144" y="73819"/>
                      <a:pt x="7144" y="73819"/>
                    </a:cubicBezTo>
                    <a:lnTo>
                      <a:pt x="7144" y="38100"/>
                    </a:lnTo>
                    <a:cubicBezTo>
                      <a:pt x="12002" y="32480"/>
                      <a:pt x="24956" y="22765"/>
                      <a:pt x="24956" y="22765"/>
                    </a:cubicBezTo>
                    <a:cubicBezTo>
                      <a:pt x="34004" y="15716"/>
                      <a:pt x="40481" y="7144"/>
                      <a:pt x="40481" y="7144"/>
                    </a:cubicBezTo>
                    <a:cubicBezTo>
                      <a:pt x="64580" y="22193"/>
                      <a:pt x="37624" y="44958"/>
                      <a:pt x="37624" y="44958"/>
                    </a:cubicBezTo>
                    <a:moveTo>
                      <a:pt x="71342" y="66294"/>
                    </a:moveTo>
                    <a:cubicBezTo>
                      <a:pt x="84868" y="55436"/>
                      <a:pt x="89154" y="47339"/>
                      <a:pt x="89154" y="47339"/>
                    </a:cubicBezTo>
                    <a:cubicBezTo>
                      <a:pt x="114871" y="73057"/>
                      <a:pt x="70199" y="100584"/>
                      <a:pt x="70199" y="100584"/>
                    </a:cubicBezTo>
                    <a:lnTo>
                      <a:pt x="36767" y="100584"/>
                    </a:lnTo>
                    <a:cubicBezTo>
                      <a:pt x="42101" y="86011"/>
                      <a:pt x="71342" y="66294"/>
                      <a:pt x="71342" y="66294"/>
                    </a:cubicBezTo>
                    <a:moveTo>
                      <a:pt x="42481" y="48197"/>
                    </a:moveTo>
                    <a:cubicBezTo>
                      <a:pt x="57531" y="35624"/>
                      <a:pt x="67437" y="22955"/>
                      <a:pt x="67437" y="22955"/>
                    </a:cubicBezTo>
                    <a:cubicBezTo>
                      <a:pt x="93345" y="44196"/>
                      <a:pt x="62103" y="64865"/>
                      <a:pt x="62103" y="64865"/>
                    </a:cubicBezTo>
                    <a:cubicBezTo>
                      <a:pt x="37052" y="85344"/>
                      <a:pt x="28956" y="100584"/>
                      <a:pt x="28956" y="100584"/>
                    </a:cubicBezTo>
                    <a:lnTo>
                      <a:pt x="7144" y="100584"/>
                    </a:lnTo>
                    <a:lnTo>
                      <a:pt x="7144" y="84582"/>
                    </a:lnTo>
                    <a:cubicBezTo>
                      <a:pt x="10763" y="75057"/>
                      <a:pt x="42481" y="48197"/>
                      <a:pt x="42481" y="48197"/>
                    </a:cubicBezTo>
                  </a:path>
                </a:pathLst>
              </a:custGeom>
              <a:grpFill/>
              <a:ln w="9525" cap="flat">
                <a:noFill/>
                <a:prstDash val="solid"/>
                <a:miter/>
              </a:ln>
            </p:spPr>
            <p:txBody>
              <a:bodyPr rtlCol="0" anchor="ctr"/>
              <a:lstStyle/>
              <a:p>
                <a:endParaRPr lang="en-AU"/>
              </a:p>
            </p:txBody>
          </p:sp>
          <p:sp>
            <p:nvSpPr>
              <p:cNvPr id="12" name="Freeform: Shape 8">
                <a:extLst>
                  <a:ext uri="{FF2B5EF4-FFF2-40B4-BE49-F238E27FC236}">
                    <a16:creationId xmlns:a16="http://schemas.microsoft.com/office/drawing/2014/main" id="{03565007-B6D2-384B-8497-CC1F8BB98F4B}"/>
                  </a:ext>
                </a:extLst>
              </p:cNvPr>
              <p:cNvSpPr/>
              <p:nvPr/>
            </p:nvSpPr>
            <p:spPr>
              <a:xfrm>
                <a:off x="519961" y="2002095"/>
                <a:ext cx="76654" cy="69685"/>
              </a:xfrm>
              <a:custGeom>
                <a:avLst/>
                <a:gdLst>
                  <a:gd name="connsiteX0" fmla="*/ 44863 w 104775"/>
                  <a:gd name="connsiteY0" fmla="*/ 66654 h 95250"/>
                  <a:gd name="connsiteX1" fmla="*/ 73724 w 104775"/>
                  <a:gd name="connsiteY1" fmla="*/ 97134 h 95250"/>
                  <a:gd name="connsiteX2" fmla="*/ 38100 w 104775"/>
                  <a:gd name="connsiteY2" fmla="*/ 97134 h 95250"/>
                  <a:gd name="connsiteX3" fmla="*/ 22765 w 104775"/>
                  <a:gd name="connsiteY3" fmla="*/ 79322 h 95250"/>
                  <a:gd name="connsiteX4" fmla="*/ 7144 w 104775"/>
                  <a:gd name="connsiteY4" fmla="*/ 63892 h 95250"/>
                  <a:gd name="connsiteX5" fmla="*/ 44863 w 104775"/>
                  <a:gd name="connsiteY5" fmla="*/ 66654 h 95250"/>
                  <a:gd name="connsiteX6" fmla="*/ 66294 w 104775"/>
                  <a:gd name="connsiteY6" fmla="*/ 32935 h 95250"/>
                  <a:gd name="connsiteX7" fmla="*/ 47339 w 104775"/>
                  <a:gd name="connsiteY7" fmla="*/ 15124 h 95250"/>
                  <a:gd name="connsiteX8" fmla="*/ 100584 w 104775"/>
                  <a:gd name="connsiteY8" fmla="*/ 34078 h 95250"/>
                  <a:gd name="connsiteX9" fmla="*/ 100584 w 104775"/>
                  <a:gd name="connsiteY9" fmla="*/ 67511 h 95250"/>
                  <a:gd name="connsiteX10" fmla="*/ 66294 w 104775"/>
                  <a:gd name="connsiteY10" fmla="*/ 32935 h 95250"/>
                  <a:gd name="connsiteX11" fmla="*/ 48101 w 104775"/>
                  <a:gd name="connsiteY11" fmla="*/ 61796 h 95250"/>
                  <a:gd name="connsiteX12" fmla="*/ 22955 w 104775"/>
                  <a:gd name="connsiteY12" fmla="*/ 36841 h 95250"/>
                  <a:gd name="connsiteX13" fmla="*/ 64865 w 104775"/>
                  <a:gd name="connsiteY13" fmla="*/ 42175 h 95250"/>
                  <a:gd name="connsiteX14" fmla="*/ 100584 w 104775"/>
                  <a:gd name="connsiteY14" fmla="*/ 75322 h 95250"/>
                  <a:gd name="connsiteX15" fmla="*/ 100584 w 104775"/>
                  <a:gd name="connsiteY15" fmla="*/ 97134 h 95250"/>
                  <a:gd name="connsiteX16" fmla="*/ 84582 w 104775"/>
                  <a:gd name="connsiteY16" fmla="*/ 97134 h 95250"/>
                  <a:gd name="connsiteX17" fmla="*/ 48101 w 104775"/>
                  <a:gd name="connsiteY17" fmla="*/ 6179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4775" h="95250">
                    <a:moveTo>
                      <a:pt x="44863" y="66654"/>
                    </a:moveTo>
                    <a:cubicBezTo>
                      <a:pt x="57722" y="83894"/>
                      <a:pt x="73724" y="97134"/>
                      <a:pt x="73724" y="97134"/>
                    </a:cubicBezTo>
                    <a:lnTo>
                      <a:pt x="38100" y="97134"/>
                    </a:lnTo>
                    <a:cubicBezTo>
                      <a:pt x="32480" y="92276"/>
                      <a:pt x="22765" y="79322"/>
                      <a:pt x="22765" y="79322"/>
                    </a:cubicBezTo>
                    <a:cubicBezTo>
                      <a:pt x="15716" y="70369"/>
                      <a:pt x="7144" y="63892"/>
                      <a:pt x="7144" y="63892"/>
                    </a:cubicBezTo>
                    <a:cubicBezTo>
                      <a:pt x="22193" y="39603"/>
                      <a:pt x="44863" y="66654"/>
                      <a:pt x="44863" y="66654"/>
                    </a:cubicBezTo>
                    <a:moveTo>
                      <a:pt x="66294" y="32935"/>
                    </a:moveTo>
                    <a:cubicBezTo>
                      <a:pt x="55436" y="19410"/>
                      <a:pt x="47339" y="15124"/>
                      <a:pt x="47339" y="15124"/>
                    </a:cubicBezTo>
                    <a:cubicBezTo>
                      <a:pt x="73057" y="-10594"/>
                      <a:pt x="100584" y="34078"/>
                      <a:pt x="100584" y="34078"/>
                    </a:cubicBezTo>
                    <a:lnTo>
                      <a:pt x="100584" y="67511"/>
                    </a:lnTo>
                    <a:cubicBezTo>
                      <a:pt x="86011" y="62177"/>
                      <a:pt x="66294" y="32935"/>
                      <a:pt x="66294" y="32935"/>
                    </a:cubicBezTo>
                    <a:moveTo>
                      <a:pt x="48101" y="61796"/>
                    </a:moveTo>
                    <a:cubicBezTo>
                      <a:pt x="35624" y="46747"/>
                      <a:pt x="22955" y="36841"/>
                      <a:pt x="22955" y="36841"/>
                    </a:cubicBezTo>
                    <a:cubicBezTo>
                      <a:pt x="44196" y="10837"/>
                      <a:pt x="64865" y="42175"/>
                      <a:pt x="64865" y="42175"/>
                    </a:cubicBezTo>
                    <a:cubicBezTo>
                      <a:pt x="85344" y="67225"/>
                      <a:pt x="100584" y="75322"/>
                      <a:pt x="100584" y="75322"/>
                    </a:cubicBezTo>
                    <a:lnTo>
                      <a:pt x="100584" y="97134"/>
                    </a:lnTo>
                    <a:lnTo>
                      <a:pt x="84582" y="97134"/>
                    </a:lnTo>
                    <a:cubicBezTo>
                      <a:pt x="74962" y="93514"/>
                      <a:pt x="48101" y="61796"/>
                      <a:pt x="48101" y="61796"/>
                    </a:cubicBezTo>
                  </a:path>
                </a:pathLst>
              </a:custGeom>
              <a:grpFill/>
              <a:ln w="9525" cap="flat">
                <a:noFill/>
                <a:prstDash val="solid"/>
                <a:miter/>
              </a:ln>
            </p:spPr>
            <p:txBody>
              <a:bodyPr rtlCol="0" anchor="ctr"/>
              <a:lstStyle/>
              <a:p>
                <a:endParaRPr lang="en-AU"/>
              </a:p>
            </p:txBody>
          </p:sp>
          <p:sp>
            <p:nvSpPr>
              <p:cNvPr id="13" name="Freeform: Shape 9">
                <a:extLst>
                  <a:ext uri="{FF2B5EF4-FFF2-40B4-BE49-F238E27FC236}">
                    <a16:creationId xmlns:a16="http://schemas.microsoft.com/office/drawing/2014/main" id="{9F0D25B2-F528-AB4B-BDF6-0F581246996C}"/>
                  </a:ext>
                </a:extLst>
              </p:cNvPr>
              <p:cNvSpPr/>
              <p:nvPr/>
            </p:nvSpPr>
            <p:spPr>
              <a:xfrm>
                <a:off x="522416" y="2119430"/>
                <a:ext cx="69685" cy="76654"/>
              </a:xfrm>
              <a:custGeom>
                <a:avLst/>
                <a:gdLst>
                  <a:gd name="connsiteX0" fmla="*/ 66654 w 95250"/>
                  <a:gd name="connsiteY0" fmla="*/ 62770 h 104775"/>
                  <a:gd name="connsiteX1" fmla="*/ 97134 w 95250"/>
                  <a:gd name="connsiteY1" fmla="*/ 33909 h 104775"/>
                  <a:gd name="connsiteX2" fmla="*/ 97134 w 95250"/>
                  <a:gd name="connsiteY2" fmla="*/ 69628 h 104775"/>
                  <a:gd name="connsiteX3" fmla="*/ 79322 w 95250"/>
                  <a:gd name="connsiteY3" fmla="*/ 84963 h 104775"/>
                  <a:gd name="connsiteX4" fmla="*/ 63796 w 95250"/>
                  <a:gd name="connsiteY4" fmla="*/ 100584 h 104775"/>
                  <a:gd name="connsiteX5" fmla="*/ 66654 w 95250"/>
                  <a:gd name="connsiteY5" fmla="*/ 62770 h 104775"/>
                  <a:gd name="connsiteX6" fmla="*/ 32935 w 95250"/>
                  <a:gd name="connsiteY6" fmla="*/ 41434 h 104775"/>
                  <a:gd name="connsiteX7" fmla="*/ 15124 w 95250"/>
                  <a:gd name="connsiteY7" fmla="*/ 60389 h 104775"/>
                  <a:gd name="connsiteX8" fmla="*/ 34078 w 95250"/>
                  <a:gd name="connsiteY8" fmla="*/ 7144 h 104775"/>
                  <a:gd name="connsiteX9" fmla="*/ 67511 w 95250"/>
                  <a:gd name="connsiteY9" fmla="*/ 7144 h 104775"/>
                  <a:gd name="connsiteX10" fmla="*/ 32935 w 95250"/>
                  <a:gd name="connsiteY10" fmla="*/ 41434 h 104775"/>
                  <a:gd name="connsiteX11" fmla="*/ 61796 w 95250"/>
                  <a:gd name="connsiteY11" fmla="*/ 59531 h 104775"/>
                  <a:gd name="connsiteX12" fmla="*/ 36841 w 95250"/>
                  <a:gd name="connsiteY12" fmla="*/ 84773 h 104775"/>
                  <a:gd name="connsiteX13" fmla="*/ 42175 w 95250"/>
                  <a:gd name="connsiteY13" fmla="*/ 42863 h 104775"/>
                  <a:gd name="connsiteX14" fmla="*/ 75322 w 95250"/>
                  <a:gd name="connsiteY14" fmla="*/ 7144 h 104775"/>
                  <a:gd name="connsiteX15" fmla="*/ 97134 w 95250"/>
                  <a:gd name="connsiteY15" fmla="*/ 7144 h 104775"/>
                  <a:gd name="connsiteX16" fmla="*/ 97134 w 95250"/>
                  <a:gd name="connsiteY16" fmla="*/ 23051 h 104775"/>
                  <a:gd name="connsiteX17" fmla="*/ 61796 w 95250"/>
                  <a:gd name="connsiteY17" fmla="*/ 5953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250" h="104775">
                    <a:moveTo>
                      <a:pt x="66654" y="62770"/>
                    </a:moveTo>
                    <a:cubicBezTo>
                      <a:pt x="83894" y="49911"/>
                      <a:pt x="97134" y="33909"/>
                      <a:pt x="97134" y="33909"/>
                    </a:cubicBezTo>
                    <a:lnTo>
                      <a:pt x="97134" y="69628"/>
                    </a:lnTo>
                    <a:cubicBezTo>
                      <a:pt x="92276" y="75248"/>
                      <a:pt x="79322" y="84963"/>
                      <a:pt x="79322" y="84963"/>
                    </a:cubicBezTo>
                    <a:cubicBezTo>
                      <a:pt x="70273" y="92012"/>
                      <a:pt x="63796" y="100584"/>
                      <a:pt x="63796" y="100584"/>
                    </a:cubicBezTo>
                    <a:cubicBezTo>
                      <a:pt x="39603" y="85534"/>
                      <a:pt x="66654" y="62770"/>
                      <a:pt x="66654" y="62770"/>
                    </a:cubicBezTo>
                    <a:moveTo>
                      <a:pt x="32935" y="41434"/>
                    </a:moveTo>
                    <a:cubicBezTo>
                      <a:pt x="19410" y="52292"/>
                      <a:pt x="15124" y="60389"/>
                      <a:pt x="15124" y="60389"/>
                    </a:cubicBezTo>
                    <a:cubicBezTo>
                      <a:pt x="-10594" y="34671"/>
                      <a:pt x="34078" y="7144"/>
                      <a:pt x="34078" y="7144"/>
                    </a:cubicBezTo>
                    <a:lnTo>
                      <a:pt x="67511" y="7144"/>
                    </a:lnTo>
                    <a:cubicBezTo>
                      <a:pt x="62177" y="21717"/>
                      <a:pt x="32935" y="41434"/>
                      <a:pt x="32935" y="41434"/>
                    </a:cubicBezTo>
                    <a:moveTo>
                      <a:pt x="61796" y="59531"/>
                    </a:moveTo>
                    <a:cubicBezTo>
                      <a:pt x="46747" y="72104"/>
                      <a:pt x="36841" y="84773"/>
                      <a:pt x="36841" y="84773"/>
                    </a:cubicBezTo>
                    <a:cubicBezTo>
                      <a:pt x="10837" y="63532"/>
                      <a:pt x="42175" y="42863"/>
                      <a:pt x="42175" y="42863"/>
                    </a:cubicBezTo>
                    <a:cubicBezTo>
                      <a:pt x="67225" y="22384"/>
                      <a:pt x="75322" y="7144"/>
                      <a:pt x="75322" y="7144"/>
                    </a:cubicBezTo>
                    <a:lnTo>
                      <a:pt x="97134" y="7144"/>
                    </a:lnTo>
                    <a:lnTo>
                      <a:pt x="97134" y="23051"/>
                    </a:lnTo>
                    <a:cubicBezTo>
                      <a:pt x="93514" y="32671"/>
                      <a:pt x="61796" y="59531"/>
                      <a:pt x="61796" y="59531"/>
                    </a:cubicBezTo>
                  </a:path>
                </a:pathLst>
              </a:custGeom>
              <a:grpFill/>
              <a:ln w="9525" cap="flat">
                <a:noFill/>
                <a:prstDash val="solid"/>
                <a:miter/>
              </a:ln>
            </p:spPr>
            <p:txBody>
              <a:bodyPr rtlCol="0" anchor="ctr"/>
              <a:lstStyle/>
              <a:p>
                <a:endParaRPr lang="en-AU"/>
              </a:p>
            </p:txBody>
          </p:sp>
          <p:sp>
            <p:nvSpPr>
              <p:cNvPr id="14" name="Freeform: Shape 10">
                <a:extLst>
                  <a:ext uri="{FF2B5EF4-FFF2-40B4-BE49-F238E27FC236}">
                    <a16:creationId xmlns:a16="http://schemas.microsoft.com/office/drawing/2014/main" id="{60CFEEE9-3D0B-C644-94BB-8D812E6B800C}"/>
                  </a:ext>
                </a:extLst>
              </p:cNvPr>
              <p:cNvSpPr/>
              <p:nvPr/>
            </p:nvSpPr>
            <p:spPr>
              <a:xfrm>
                <a:off x="639751" y="2119499"/>
                <a:ext cx="76654" cy="69685"/>
              </a:xfrm>
              <a:custGeom>
                <a:avLst/>
                <a:gdLst>
                  <a:gd name="connsiteX0" fmla="*/ 62770 w 104775"/>
                  <a:gd name="connsiteY0" fmla="*/ 37624 h 95250"/>
                  <a:gd name="connsiteX1" fmla="*/ 33909 w 104775"/>
                  <a:gd name="connsiteY1" fmla="*/ 7144 h 95250"/>
                  <a:gd name="connsiteX2" fmla="*/ 69628 w 104775"/>
                  <a:gd name="connsiteY2" fmla="*/ 7144 h 95250"/>
                  <a:gd name="connsiteX3" fmla="*/ 84963 w 104775"/>
                  <a:gd name="connsiteY3" fmla="*/ 24956 h 95250"/>
                  <a:gd name="connsiteX4" fmla="*/ 100584 w 104775"/>
                  <a:gd name="connsiteY4" fmla="*/ 40481 h 95250"/>
                  <a:gd name="connsiteX5" fmla="*/ 62770 w 104775"/>
                  <a:gd name="connsiteY5" fmla="*/ 37624 h 95250"/>
                  <a:gd name="connsiteX6" fmla="*/ 41434 w 104775"/>
                  <a:gd name="connsiteY6" fmla="*/ 71247 h 95250"/>
                  <a:gd name="connsiteX7" fmla="*/ 60389 w 104775"/>
                  <a:gd name="connsiteY7" fmla="*/ 89059 h 95250"/>
                  <a:gd name="connsiteX8" fmla="*/ 7144 w 104775"/>
                  <a:gd name="connsiteY8" fmla="*/ 70104 h 95250"/>
                  <a:gd name="connsiteX9" fmla="*/ 7144 w 104775"/>
                  <a:gd name="connsiteY9" fmla="*/ 36671 h 95250"/>
                  <a:gd name="connsiteX10" fmla="*/ 41434 w 104775"/>
                  <a:gd name="connsiteY10" fmla="*/ 71247 h 95250"/>
                  <a:gd name="connsiteX11" fmla="*/ 59531 w 104775"/>
                  <a:gd name="connsiteY11" fmla="*/ 42481 h 95250"/>
                  <a:gd name="connsiteX12" fmla="*/ 84773 w 104775"/>
                  <a:gd name="connsiteY12" fmla="*/ 67437 h 95250"/>
                  <a:gd name="connsiteX13" fmla="*/ 42863 w 104775"/>
                  <a:gd name="connsiteY13" fmla="*/ 62103 h 95250"/>
                  <a:gd name="connsiteX14" fmla="*/ 7144 w 104775"/>
                  <a:gd name="connsiteY14" fmla="*/ 28956 h 95250"/>
                  <a:gd name="connsiteX15" fmla="*/ 7144 w 104775"/>
                  <a:gd name="connsiteY15" fmla="*/ 7144 h 95250"/>
                  <a:gd name="connsiteX16" fmla="*/ 23051 w 104775"/>
                  <a:gd name="connsiteY16" fmla="*/ 7144 h 95250"/>
                  <a:gd name="connsiteX17" fmla="*/ 59531 w 104775"/>
                  <a:gd name="connsiteY17" fmla="*/ 42481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4775" h="95250">
                    <a:moveTo>
                      <a:pt x="62770" y="37624"/>
                    </a:moveTo>
                    <a:cubicBezTo>
                      <a:pt x="49911" y="20383"/>
                      <a:pt x="33909" y="7144"/>
                      <a:pt x="33909" y="7144"/>
                    </a:cubicBezTo>
                    <a:lnTo>
                      <a:pt x="69628" y="7144"/>
                    </a:lnTo>
                    <a:cubicBezTo>
                      <a:pt x="75248" y="12002"/>
                      <a:pt x="84963" y="24956"/>
                      <a:pt x="84963" y="24956"/>
                    </a:cubicBezTo>
                    <a:cubicBezTo>
                      <a:pt x="92012" y="34004"/>
                      <a:pt x="100584" y="40481"/>
                      <a:pt x="100584" y="40481"/>
                    </a:cubicBezTo>
                    <a:cubicBezTo>
                      <a:pt x="85534" y="64580"/>
                      <a:pt x="62770" y="37624"/>
                      <a:pt x="62770" y="37624"/>
                    </a:cubicBezTo>
                    <a:moveTo>
                      <a:pt x="41434" y="71247"/>
                    </a:moveTo>
                    <a:cubicBezTo>
                      <a:pt x="52292" y="84773"/>
                      <a:pt x="60389" y="89059"/>
                      <a:pt x="60389" y="89059"/>
                    </a:cubicBezTo>
                    <a:cubicBezTo>
                      <a:pt x="34671" y="114776"/>
                      <a:pt x="7144" y="70104"/>
                      <a:pt x="7144" y="70104"/>
                    </a:cubicBezTo>
                    <a:lnTo>
                      <a:pt x="7144" y="36671"/>
                    </a:lnTo>
                    <a:cubicBezTo>
                      <a:pt x="21717" y="42101"/>
                      <a:pt x="41434" y="71247"/>
                      <a:pt x="41434" y="71247"/>
                    </a:cubicBezTo>
                    <a:moveTo>
                      <a:pt x="59531" y="42481"/>
                    </a:moveTo>
                    <a:cubicBezTo>
                      <a:pt x="72104" y="57531"/>
                      <a:pt x="84773" y="67437"/>
                      <a:pt x="84773" y="67437"/>
                    </a:cubicBezTo>
                    <a:cubicBezTo>
                      <a:pt x="63532" y="93440"/>
                      <a:pt x="42863" y="62103"/>
                      <a:pt x="42863" y="62103"/>
                    </a:cubicBezTo>
                    <a:cubicBezTo>
                      <a:pt x="22384" y="37052"/>
                      <a:pt x="7144" y="28956"/>
                      <a:pt x="7144" y="28956"/>
                    </a:cubicBezTo>
                    <a:lnTo>
                      <a:pt x="7144" y="7144"/>
                    </a:lnTo>
                    <a:lnTo>
                      <a:pt x="23051" y="7144"/>
                    </a:lnTo>
                    <a:cubicBezTo>
                      <a:pt x="32671" y="10763"/>
                      <a:pt x="59531" y="42481"/>
                      <a:pt x="59531" y="42481"/>
                    </a:cubicBezTo>
                  </a:path>
                </a:pathLst>
              </a:custGeom>
              <a:grpFill/>
              <a:ln w="9525" cap="flat">
                <a:noFill/>
                <a:prstDash val="solid"/>
                <a:miter/>
              </a:ln>
            </p:spPr>
            <p:txBody>
              <a:bodyPr rtlCol="0" anchor="ctr"/>
              <a:lstStyle/>
              <a:p>
                <a:endParaRPr lang="en-AU"/>
              </a:p>
            </p:txBody>
          </p:sp>
        </p:grpSp>
      </p:grpSp>
      <p:sp>
        <p:nvSpPr>
          <p:cNvPr id="5" name="Picture Placeholder 4">
            <a:extLst>
              <a:ext uri="{FF2B5EF4-FFF2-40B4-BE49-F238E27FC236}">
                <a16:creationId xmlns:a16="http://schemas.microsoft.com/office/drawing/2014/main" id="{7D191CCF-438D-F24C-A190-38082FD0F0AE}"/>
              </a:ext>
            </a:extLst>
          </p:cNvPr>
          <p:cNvSpPr>
            <a:spLocks noGrp="1"/>
          </p:cNvSpPr>
          <p:nvPr>
            <p:ph type="pic" sz="quarter" idx="10"/>
          </p:nvPr>
        </p:nvSpPr>
        <p:spPr>
          <a:xfrm>
            <a:off x="0" y="10351"/>
            <a:ext cx="12192000" cy="2964648"/>
          </a:xfrm>
          <a:prstGeom prst="rect">
            <a:avLst/>
          </a:prstGeom>
        </p:spPr>
        <p:txBody>
          <a:bodyPr/>
          <a:lstStyle/>
          <a:p>
            <a:r>
              <a:rPr lang="en-GB"/>
              <a:t>Click icon to add picture</a:t>
            </a:r>
            <a:endParaRPr lang="en-US"/>
          </a:p>
        </p:txBody>
      </p:sp>
      <p:sp>
        <p:nvSpPr>
          <p:cNvPr id="8" name="TextBox 7">
            <a:extLst>
              <a:ext uri="{FF2B5EF4-FFF2-40B4-BE49-F238E27FC236}">
                <a16:creationId xmlns:a16="http://schemas.microsoft.com/office/drawing/2014/main" id="{B94BFC65-2CA9-394C-B825-E3394A34FF09}"/>
              </a:ext>
            </a:extLst>
          </p:cNvPr>
          <p:cNvSpPr txBox="1"/>
          <p:nvPr/>
        </p:nvSpPr>
        <p:spPr>
          <a:xfrm>
            <a:off x="13552370" y="6179419"/>
            <a:ext cx="248786" cy="369332"/>
          </a:xfrm>
          <a:prstGeom prst="rect">
            <a:avLst/>
          </a:prstGeom>
          <a:noFill/>
        </p:spPr>
        <p:txBody>
          <a:bodyPr wrap="none" rtlCol="0">
            <a:spAutoFit/>
          </a:bodyPr>
          <a:lstStyle/>
          <a:p>
            <a:r>
              <a:rPr lang="en-US" sz="1800"/>
              <a:t> </a:t>
            </a:r>
          </a:p>
        </p:txBody>
      </p:sp>
      <p:sp>
        <p:nvSpPr>
          <p:cNvPr id="24" name="Title 1">
            <a:extLst>
              <a:ext uri="{FF2B5EF4-FFF2-40B4-BE49-F238E27FC236}">
                <a16:creationId xmlns:a16="http://schemas.microsoft.com/office/drawing/2014/main" id="{DB7B3968-B42F-264E-9858-F96AD0256636}"/>
              </a:ext>
            </a:extLst>
          </p:cNvPr>
          <p:cNvSpPr>
            <a:spLocks noGrp="1"/>
          </p:cNvSpPr>
          <p:nvPr>
            <p:ph type="ctrTitle" hasCustomPrompt="1"/>
          </p:nvPr>
        </p:nvSpPr>
        <p:spPr>
          <a:xfrm>
            <a:off x="408871" y="3256100"/>
            <a:ext cx="9144000" cy="1440160"/>
          </a:xfrm>
          <a:prstGeom prst="rect">
            <a:avLst/>
          </a:prstGeom>
        </p:spPr>
        <p:txBody>
          <a:bodyPr anchor="ctr"/>
          <a:lstStyle>
            <a:lvl1pPr algn="l">
              <a:defRPr sz="4000" b="1" cap="all" baseline="0">
                <a:solidFill>
                  <a:schemeClr val="bg1"/>
                </a:solidFill>
              </a:defRPr>
            </a:lvl1pPr>
          </a:lstStyle>
          <a:p>
            <a:r>
              <a:rPr lang="en-US"/>
              <a:t>Click to edit </a:t>
            </a:r>
            <a:br>
              <a:rPr lang="en-US"/>
            </a:br>
            <a:r>
              <a:rPr lang="en-US"/>
              <a:t>Master title style</a:t>
            </a:r>
          </a:p>
        </p:txBody>
      </p:sp>
    </p:spTree>
    <p:extLst>
      <p:ext uri="{BB962C8B-B14F-4D97-AF65-F5344CB8AC3E}">
        <p14:creationId xmlns:p14="http://schemas.microsoft.com/office/powerpoint/2010/main" val="2074231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8_Title Slide">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212070A-43F5-524F-8B4B-F879177CF3FC}"/>
              </a:ext>
            </a:extLst>
          </p:cNvPr>
          <p:cNvSpPr/>
          <p:nvPr/>
        </p:nvSpPr>
        <p:spPr>
          <a:xfrm>
            <a:off x="0" y="2974999"/>
            <a:ext cx="12192000" cy="3262313"/>
          </a:xfrm>
          <a:prstGeom prst="rect">
            <a:avLst/>
          </a:prstGeom>
          <a:solidFill>
            <a:srgbClr val="C3DD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7" name="Group 6">
            <a:extLst>
              <a:ext uri="{FF2B5EF4-FFF2-40B4-BE49-F238E27FC236}">
                <a16:creationId xmlns:a16="http://schemas.microsoft.com/office/drawing/2014/main" id="{9C230445-4E83-DA40-8B38-F9B8B119014C}"/>
              </a:ext>
            </a:extLst>
          </p:cNvPr>
          <p:cNvGrpSpPr>
            <a:grpSpLocks noChangeAspect="1"/>
          </p:cNvGrpSpPr>
          <p:nvPr/>
        </p:nvGrpSpPr>
        <p:grpSpPr>
          <a:xfrm>
            <a:off x="10440632" y="2517318"/>
            <a:ext cx="2160239" cy="2159987"/>
            <a:chOff x="948154" y="2050047"/>
            <a:chExt cx="216025" cy="216025"/>
          </a:xfrm>
          <a:solidFill>
            <a:schemeClr val="bg1">
              <a:alpha val="40000"/>
            </a:schemeClr>
          </a:solidFill>
        </p:grpSpPr>
        <p:sp>
          <p:nvSpPr>
            <p:cNvPr id="9" name="Freeform: Shape 6">
              <a:extLst>
                <a:ext uri="{FF2B5EF4-FFF2-40B4-BE49-F238E27FC236}">
                  <a16:creationId xmlns:a16="http://schemas.microsoft.com/office/drawing/2014/main" id="{AD7F5AD0-263A-F948-94CF-36844078F80A}"/>
                </a:ext>
              </a:extLst>
            </p:cNvPr>
            <p:cNvSpPr/>
            <p:nvPr/>
          </p:nvSpPr>
          <p:spPr>
            <a:xfrm>
              <a:off x="948154" y="2050047"/>
              <a:ext cx="216025" cy="216025"/>
            </a:xfrm>
            <a:custGeom>
              <a:avLst/>
              <a:gdLst>
                <a:gd name="connsiteX0" fmla="*/ 121539 w 295275"/>
                <a:gd name="connsiteY0" fmla="*/ 7144 h 295275"/>
                <a:gd name="connsiteX1" fmla="*/ 121539 w 295275"/>
                <a:gd name="connsiteY1" fmla="*/ 121539 h 295275"/>
                <a:gd name="connsiteX2" fmla="*/ 7144 w 295275"/>
                <a:gd name="connsiteY2" fmla="*/ 121539 h 295275"/>
                <a:gd name="connsiteX3" fmla="*/ 7144 w 295275"/>
                <a:gd name="connsiteY3" fmla="*/ 179451 h 295275"/>
                <a:gd name="connsiteX4" fmla="*/ 121539 w 295275"/>
                <a:gd name="connsiteY4" fmla="*/ 179451 h 295275"/>
                <a:gd name="connsiteX5" fmla="*/ 121539 w 295275"/>
                <a:gd name="connsiteY5" fmla="*/ 293846 h 295275"/>
                <a:gd name="connsiteX6" fmla="*/ 179451 w 295275"/>
                <a:gd name="connsiteY6" fmla="*/ 293846 h 295275"/>
                <a:gd name="connsiteX7" fmla="*/ 179451 w 295275"/>
                <a:gd name="connsiteY7" fmla="*/ 179451 h 295275"/>
                <a:gd name="connsiteX8" fmla="*/ 293846 w 295275"/>
                <a:gd name="connsiteY8" fmla="*/ 179451 h 295275"/>
                <a:gd name="connsiteX9" fmla="*/ 293846 w 295275"/>
                <a:gd name="connsiteY9" fmla="*/ 121539 h 295275"/>
                <a:gd name="connsiteX10" fmla="*/ 179451 w 295275"/>
                <a:gd name="connsiteY10" fmla="*/ 121539 h 295275"/>
                <a:gd name="connsiteX11" fmla="*/ 179451 w 295275"/>
                <a:gd name="connsiteY11" fmla="*/ 7144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5275" h="295275">
                  <a:moveTo>
                    <a:pt x="121539" y="7144"/>
                  </a:moveTo>
                  <a:lnTo>
                    <a:pt x="121539" y="121539"/>
                  </a:lnTo>
                  <a:lnTo>
                    <a:pt x="7144" y="121539"/>
                  </a:lnTo>
                  <a:lnTo>
                    <a:pt x="7144" y="179451"/>
                  </a:lnTo>
                  <a:lnTo>
                    <a:pt x="121539" y="179451"/>
                  </a:lnTo>
                  <a:lnTo>
                    <a:pt x="121539" y="293846"/>
                  </a:lnTo>
                  <a:lnTo>
                    <a:pt x="179451" y="293846"/>
                  </a:lnTo>
                  <a:lnTo>
                    <a:pt x="179451" y="179451"/>
                  </a:lnTo>
                  <a:lnTo>
                    <a:pt x="293846" y="179451"/>
                  </a:lnTo>
                  <a:lnTo>
                    <a:pt x="293846" y="121539"/>
                  </a:lnTo>
                  <a:lnTo>
                    <a:pt x="179451" y="121539"/>
                  </a:lnTo>
                  <a:lnTo>
                    <a:pt x="179451" y="7144"/>
                  </a:lnTo>
                  <a:close/>
                </a:path>
              </a:pathLst>
            </a:custGeom>
            <a:grpFill/>
            <a:ln w="9525" cap="flat">
              <a:noFill/>
              <a:prstDash val="solid"/>
              <a:miter/>
            </a:ln>
          </p:spPr>
          <p:txBody>
            <a:bodyPr rtlCol="0" anchor="ctr"/>
            <a:lstStyle/>
            <a:p>
              <a:endParaRPr lang="en-AU"/>
            </a:p>
          </p:txBody>
        </p:sp>
        <p:grpSp>
          <p:nvGrpSpPr>
            <p:cNvPr id="10" name="Group 9">
              <a:extLst>
                <a:ext uri="{FF2B5EF4-FFF2-40B4-BE49-F238E27FC236}">
                  <a16:creationId xmlns:a16="http://schemas.microsoft.com/office/drawing/2014/main" id="{A0C96EDF-E8E0-A647-B7B7-BCC69BA24108}"/>
                </a:ext>
              </a:extLst>
            </p:cNvPr>
            <p:cNvGrpSpPr/>
            <p:nvPr/>
          </p:nvGrpSpPr>
          <p:grpSpPr>
            <a:xfrm>
              <a:off x="958955" y="2060848"/>
              <a:ext cx="196444" cy="196444"/>
              <a:chOff x="519961" y="1999640"/>
              <a:chExt cx="196444" cy="196444"/>
            </a:xfrm>
            <a:grpFill/>
          </p:grpSpPr>
          <p:sp>
            <p:nvSpPr>
              <p:cNvPr id="11" name="Freeform: Shape 7">
                <a:extLst>
                  <a:ext uri="{FF2B5EF4-FFF2-40B4-BE49-F238E27FC236}">
                    <a16:creationId xmlns:a16="http://schemas.microsoft.com/office/drawing/2014/main" id="{BF9E1123-EAC0-0E4F-8573-3846DF9DCFC9}"/>
                  </a:ext>
                </a:extLst>
              </p:cNvPr>
              <p:cNvSpPr/>
              <p:nvPr/>
            </p:nvSpPr>
            <p:spPr>
              <a:xfrm>
                <a:off x="639820" y="1999640"/>
                <a:ext cx="69685" cy="76654"/>
              </a:xfrm>
              <a:custGeom>
                <a:avLst/>
                <a:gdLst>
                  <a:gd name="connsiteX0" fmla="*/ 37624 w 95250"/>
                  <a:gd name="connsiteY0" fmla="*/ 44958 h 104775"/>
                  <a:gd name="connsiteX1" fmla="*/ 7144 w 95250"/>
                  <a:gd name="connsiteY1" fmla="*/ 73819 h 104775"/>
                  <a:gd name="connsiteX2" fmla="*/ 7144 w 95250"/>
                  <a:gd name="connsiteY2" fmla="*/ 38100 h 104775"/>
                  <a:gd name="connsiteX3" fmla="*/ 24956 w 95250"/>
                  <a:gd name="connsiteY3" fmla="*/ 22765 h 104775"/>
                  <a:gd name="connsiteX4" fmla="*/ 40481 w 95250"/>
                  <a:gd name="connsiteY4" fmla="*/ 7144 h 104775"/>
                  <a:gd name="connsiteX5" fmla="*/ 37624 w 95250"/>
                  <a:gd name="connsiteY5" fmla="*/ 44958 h 104775"/>
                  <a:gd name="connsiteX6" fmla="*/ 71342 w 95250"/>
                  <a:gd name="connsiteY6" fmla="*/ 66294 h 104775"/>
                  <a:gd name="connsiteX7" fmla="*/ 89154 w 95250"/>
                  <a:gd name="connsiteY7" fmla="*/ 47339 h 104775"/>
                  <a:gd name="connsiteX8" fmla="*/ 70199 w 95250"/>
                  <a:gd name="connsiteY8" fmla="*/ 100584 h 104775"/>
                  <a:gd name="connsiteX9" fmla="*/ 36767 w 95250"/>
                  <a:gd name="connsiteY9" fmla="*/ 100584 h 104775"/>
                  <a:gd name="connsiteX10" fmla="*/ 71342 w 95250"/>
                  <a:gd name="connsiteY10" fmla="*/ 66294 h 104775"/>
                  <a:gd name="connsiteX11" fmla="*/ 42481 w 95250"/>
                  <a:gd name="connsiteY11" fmla="*/ 48197 h 104775"/>
                  <a:gd name="connsiteX12" fmla="*/ 67437 w 95250"/>
                  <a:gd name="connsiteY12" fmla="*/ 22955 h 104775"/>
                  <a:gd name="connsiteX13" fmla="*/ 62103 w 95250"/>
                  <a:gd name="connsiteY13" fmla="*/ 64865 h 104775"/>
                  <a:gd name="connsiteX14" fmla="*/ 28956 w 95250"/>
                  <a:gd name="connsiteY14" fmla="*/ 100584 h 104775"/>
                  <a:gd name="connsiteX15" fmla="*/ 7144 w 95250"/>
                  <a:gd name="connsiteY15" fmla="*/ 100584 h 104775"/>
                  <a:gd name="connsiteX16" fmla="*/ 7144 w 95250"/>
                  <a:gd name="connsiteY16" fmla="*/ 84582 h 104775"/>
                  <a:gd name="connsiteX17" fmla="*/ 42481 w 95250"/>
                  <a:gd name="connsiteY17" fmla="*/ 48197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250" h="104775">
                    <a:moveTo>
                      <a:pt x="37624" y="44958"/>
                    </a:moveTo>
                    <a:cubicBezTo>
                      <a:pt x="20383" y="57817"/>
                      <a:pt x="7144" y="73819"/>
                      <a:pt x="7144" y="73819"/>
                    </a:cubicBezTo>
                    <a:lnTo>
                      <a:pt x="7144" y="38100"/>
                    </a:lnTo>
                    <a:cubicBezTo>
                      <a:pt x="12002" y="32480"/>
                      <a:pt x="24956" y="22765"/>
                      <a:pt x="24956" y="22765"/>
                    </a:cubicBezTo>
                    <a:cubicBezTo>
                      <a:pt x="34004" y="15716"/>
                      <a:pt x="40481" y="7144"/>
                      <a:pt x="40481" y="7144"/>
                    </a:cubicBezTo>
                    <a:cubicBezTo>
                      <a:pt x="64580" y="22193"/>
                      <a:pt x="37624" y="44958"/>
                      <a:pt x="37624" y="44958"/>
                    </a:cubicBezTo>
                    <a:moveTo>
                      <a:pt x="71342" y="66294"/>
                    </a:moveTo>
                    <a:cubicBezTo>
                      <a:pt x="84868" y="55436"/>
                      <a:pt x="89154" y="47339"/>
                      <a:pt x="89154" y="47339"/>
                    </a:cubicBezTo>
                    <a:cubicBezTo>
                      <a:pt x="114871" y="73057"/>
                      <a:pt x="70199" y="100584"/>
                      <a:pt x="70199" y="100584"/>
                    </a:cubicBezTo>
                    <a:lnTo>
                      <a:pt x="36767" y="100584"/>
                    </a:lnTo>
                    <a:cubicBezTo>
                      <a:pt x="42101" y="86011"/>
                      <a:pt x="71342" y="66294"/>
                      <a:pt x="71342" y="66294"/>
                    </a:cubicBezTo>
                    <a:moveTo>
                      <a:pt x="42481" y="48197"/>
                    </a:moveTo>
                    <a:cubicBezTo>
                      <a:pt x="57531" y="35624"/>
                      <a:pt x="67437" y="22955"/>
                      <a:pt x="67437" y="22955"/>
                    </a:cubicBezTo>
                    <a:cubicBezTo>
                      <a:pt x="93345" y="44196"/>
                      <a:pt x="62103" y="64865"/>
                      <a:pt x="62103" y="64865"/>
                    </a:cubicBezTo>
                    <a:cubicBezTo>
                      <a:pt x="37052" y="85344"/>
                      <a:pt x="28956" y="100584"/>
                      <a:pt x="28956" y="100584"/>
                    </a:cubicBezTo>
                    <a:lnTo>
                      <a:pt x="7144" y="100584"/>
                    </a:lnTo>
                    <a:lnTo>
                      <a:pt x="7144" y="84582"/>
                    </a:lnTo>
                    <a:cubicBezTo>
                      <a:pt x="10763" y="75057"/>
                      <a:pt x="42481" y="48197"/>
                      <a:pt x="42481" y="48197"/>
                    </a:cubicBezTo>
                  </a:path>
                </a:pathLst>
              </a:custGeom>
              <a:grpFill/>
              <a:ln w="9525" cap="flat">
                <a:noFill/>
                <a:prstDash val="solid"/>
                <a:miter/>
              </a:ln>
            </p:spPr>
            <p:txBody>
              <a:bodyPr rtlCol="0" anchor="ctr"/>
              <a:lstStyle/>
              <a:p>
                <a:endParaRPr lang="en-AU"/>
              </a:p>
            </p:txBody>
          </p:sp>
          <p:sp>
            <p:nvSpPr>
              <p:cNvPr id="12" name="Freeform: Shape 8">
                <a:extLst>
                  <a:ext uri="{FF2B5EF4-FFF2-40B4-BE49-F238E27FC236}">
                    <a16:creationId xmlns:a16="http://schemas.microsoft.com/office/drawing/2014/main" id="{03565007-B6D2-384B-8497-CC1F8BB98F4B}"/>
                  </a:ext>
                </a:extLst>
              </p:cNvPr>
              <p:cNvSpPr/>
              <p:nvPr/>
            </p:nvSpPr>
            <p:spPr>
              <a:xfrm>
                <a:off x="519961" y="2002095"/>
                <a:ext cx="76654" cy="69685"/>
              </a:xfrm>
              <a:custGeom>
                <a:avLst/>
                <a:gdLst>
                  <a:gd name="connsiteX0" fmla="*/ 44863 w 104775"/>
                  <a:gd name="connsiteY0" fmla="*/ 66654 h 95250"/>
                  <a:gd name="connsiteX1" fmla="*/ 73724 w 104775"/>
                  <a:gd name="connsiteY1" fmla="*/ 97134 h 95250"/>
                  <a:gd name="connsiteX2" fmla="*/ 38100 w 104775"/>
                  <a:gd name="connsiteY2" fmla="*/ 97134 h 95250"/>
                  <a:gd name="connsiteX3" fmla="*/ 22765 w 104775"/>
                  <a:gd name="connsiteY3" fmla="*/ 79322 h 95250"/>
                  <a:gd name="connsiteX4" fmla="*/ 7144 w 104775"/>
                  <a:gd name="connsiteY4" fmla="*/ 63892 h 95250"/>
                  <a:gd name="connsiteX5" fmla="*/ 44863 w 104775"/>
                  <a:gd name="connsiteY5" fmla="*/ 66654 h 95250"/>
                  <a:gd name="connsiteX6" fmla="*/ 66294 w 104775"/>
                  <a:gd name="connsiteY6" fmla="*/ 32935 h 95250"/>
                  <a:gd name="connsiteX7" fmla="*/ 47339 w 104775"/>
                  <a:gd name="connsiteY7" fmla="*/ 15124 h 95250"/>
                  <a:gd name="connsiteX8" fmla="*/ 100584 w 104775"/>
                  <a:gd name="connsiteY8" fmla="*/ 34078 h 95250"/>
                  <a:gd name="connsiteX9" fmla="*/ 100584 w 104775"/>
                  <a:gd name="connsiteY9" fmla="*/ 67511 h 95250"/>
                  <a:gd name="connsiteX10" fmla="*/ 66294 w 104775"/>
                  <a:gd name="connsiteY10" fmla="*/ 32935 h 95250"/>
                  <a:gd name="connsiteX11" fmla="*/ 48101 w 104775"/>
                  <a:gd name="connsiteY11" fmla="*/ 61796 h 95250"/>
                  <a:gd name="connsiteX12" fmla="*/ 22955 w 104775"/>
                  <a:gd name="connsiteY12" fmla="*/ 36841 h 95250"/>
                  <a:gd name="connsiteX13" fmla="*/ 64865 w 104775"/>
                  <a:gd name="connsiteY13" fmla="*/ 42175 h 95250"/>
                  <a:gd name="connsiteX14" fmla="*/ 100584 w 104775"/>
                  <a:gd name="connsiteY14" fmla="*/ 75322 h 95250"/>
                  <a:gd name="connsiteX15" fmla="*/ 100584 w 104775"/>
                  <a:gd name="connsiteY15" fmla="*/ 97134 h 95250"/>
                  <a:gd name="connsiteX16" fmla="*/ 84582 w 104775"/>
                  <a:gd name="connsiteY16" fmla="*/ 97134 h 95250"/>
                  <a:gd name="connsiteX17" fmla="*/ 48101 w 104775"/>
                  <a:gd name="connsiteY17" fmla="*/ 6179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4775" h="95250">
                    <a:moveTo>
                      <a:pt x="44863" y="66654"/>
                    </a:moveTo>
                    <a:cubicBezTo>
                      <a:pt x="57722" y="83894"/>
                      <a:pt x="73724" y="97134"/>
                      <a:pt x="73724" y="97134"/>
                    </a:cubicBezTo>
                    <a:lnTo>
                      <a:pt x="38100" y="97134"/>
                    </a:lnTo>
                    <a:cubicBezTo>
                      <a:pt x="32480" y="92276"/>
                      <a:pt x="22765" y="79322"/>
                      <a:pt x="22765" y="79322"/>
                    </a:cubicBezTo>
                    <a:cubicBezTo>
                      <a:pt x="15716" y="70369"/>
                      <a:pt x="7144" y="63892"/>
                      <a:pt x="7144" y="63892"/>
                    </a:cubicBezTo>
                    <a:cubicBezTo>
                      <a:pt x="22193" y="39603"/>
                      <a:pt x="44863" y="66654"/>
                      <a:pt x="44863" y="66654"/>
                    </a:cubicBezTo>
                    <a:moveTo>
                      <a:pt x="66294" y="32935"/>
                    </a:moveTo>
                    <a:cubicBezTo>
                      <a:pt x="55436" y="19410"/>
                      <a:pt x="47339" y="15124"/>
                      <a:pt x="47339" y="15124"/>
                    </a:cubicBezTo>
                    <a:cubicBezTo>
                      <a:pt x="73057" y="-10594"/>
                      <a:pt x="100584" y="34078"/>
                      <a:pt x="100584" y="34078"/>
                    </a:cubicBezTo>
                    <a:lnTo>
                      <a:pt x="100584" y="67511"/>
                    </a:lnTo>
                    <a:cubicBezTo>
                      <a:pt x="86011" y="62177"/>
                      <a:pt x="66294" y="32935"/>
                      <a:pt x="66294" y="32935"/>
                    </a:cubicBezTo>
                    <a:moveTo>
                      <a:pt x="48101" y="61796"/>
                    </a:moveTo>
                    <a:cubicBezTo>
                      <a:pt x="35624" y="46747"/>
                      <a:pt x="22955" y="36841"/>
                      <a:pt x="22955" y="36841"/>
                    </a:cubicBezTo>
                    <a:cubicBezTo>
                      <a:pt x="44196" y="10837"/>
                      <a:pt x="64865" y="42175"/>
                      <a:pt x="64865" y="42175"/>
                    </a:cubicBezTo>
                    <a:cubicBezTo>
                      <a:pt x="85344" y="67225"/>
                      <a:pt x="100584" y="75322"/>
                      <a:pt x="100584" y="75322"/>
                    </a:cubicBezTo>
                    <a:lnTo>
                      <a:pt x="100584" y="97134"/>
                    </a:lnTo>
                    <a:lnTo>
                      <a:pt x="84582" y="97134"/>
                    </a:lnTo>
                    <a:cubicBezTo>
                      <a:pt x="74962" y="93514"/>
                      <a:pt x="48101" y="61796"/>
                      <a:pt x="48101" y="61796"/>
                    </a:cubicBezTo>
                  </a:path>
                </a:pathLst>
              </a:custGeom>
              <a:grpFill/>
              <a:ln w="9525" cap="flat">
                <a:noFill/>
                <a:prstDash val="solid"/>
                <a:miter/>
              </a:ln>
            </p:spPr>
            <p:txBody>
              <a:bodyPr rtlCol="0" anchor="ctr"/>
              <a:lstStyle/>
              <a:p>
                <a:endParaRPr lang="en-AU"/>
              </a:p>
            </p:txBody>
          </p:sp>
          <p:sp>
            <p:nvSpPr>
              <p:cNvPr id="13" name="Freeform: Shape 9">
                <a:extLst>
                  <a:ext uri="{FF2B5EF4-FFF2-40B4-BE49-F238E27FC236}">
                    <a16:creationId xmlns:a16="http://schemas.microsoft.com/office/drawing/2014/main" id="{9F0D25B2-F528-AB4B-BDF6-0F581246996C}"/>
                  </a:ext>
                </a:extLst>
              </p:cNvPr>
              <p:cNvSpPr/>
              <p:nvPr/>
            </p:nvSpPr>
            <p:spPr>
              <a:xfrm>
                <a:off x="522416" y="2119430"/>
                <a:ext cx="69685" cy="76654"/>
              </a:xfrm>
              <a:custGeom>
                <a:avLst/>
                <a:gdLst>
                  <a:gd name="connsiteX0" fmla="*/ 66654 w 95250"/>
                  <a:gd name="connsiteY0" fmla="*/ 62770 h 104775"/>
                  <a:gd name="connsiteX1" fmla="*/ 97134 w 95250"/>
                  <a:gd name="connsiteY1" fmla="*/ 33909 h 104775"/>
                  <a:gd name="connsiteX2" fmla="*/ 97134 w 95250"/>
                  <a:gd name="connsiteY2" fmla="*/ 69628 h 104775"/>
                  <a:gd name="connsiteX3" fmla="*/ 79322 w 95250"/>
                  <a:gd name="connsiteY3" fmla="*/ 84963 h 104775"/>
                  <a:gd name="connsiteX4" fmla="*/ 63796 w 95250"/>
                  <a:gd name="connsiteY4" fmla="*/ 100584 h 104775"/>
                  <a:gd name="connsiteX5" fmla="*/ 66654 w 95250"/>
                  <a:gd name="connsiteY5" fmla="*/ 62770 h 104775"/>
                  <a:gd name="connsiteX6" fmla="*/ 32935 w 95250"/>
                  <a:gd name="connsiteY6" fmla="*/ 41434 h 104775"/>
                  <a:gd name="connsiteX7" fmla="*/ 15124 w 95250"/>
                  <a:gd name="connsiteY7" fmla="*/ 60389 h 104775"/>
                  <a:gd name="connsiteX8" fmla="*/ 34078 w 95250"/>
                  <a:gd name="connsiteY8" fmla="*/ 7144 h 104775"/>
                  <a:gd name="connsiteX9" fmla="*/ 67511 w 95250"/>
                  <a:gd name="connsiteY9" fmla="*/ 7144 h 104775"/>
                  <a:gd name="connsiteX10" fmla="*/ 32935 w 95250"/>
                  <a:gd name="connsiteY10" fmla="*/ 41434 h 104775"/>
                  <a:gd name="connsiteX11" fmla="*/ 61796 w 95250"/>
                  <a:gd name="connsiteY11" fmla="*/ 59531 h 104775"/>
                  <a:gd name="connsiteX12" fmla="*/ 36841 w 95250"/>
                  <a:gd name="connsiteY12" fmla="*/ 84773 h 104775"/>
                  <a:gd name="connsiteX13" fmla="*/ 42175 w 95250"/>
                  <a:gd name="connsiteY13" fmla="*/ 42863 h 104775"/>
                  <a:gd name="connsiteX14" fmla="*/ 75322 w 95250"/>
                  <a:gd name="connsiteY14" fmla="*/ 7144 h 104775"/>
                  <a:gd name="connsiteX15" fmla="*/ 97134 w 95250"/>
                  <a:gd name="connsiteY15" fmla="*/ 7144 h 104775"/>
                  <a:gd name="connsiteX16" fmla="*/ 97134 w 95250"/>
                  <a:gd name="connsiteY16" fmla="*/ 23051 h 104775"/>
                  <a:gd name="connsiteX17" fmla="*/ 61796 w 95250"/>
                  <a:gd name="connsiteY17" fmla="*/ 5953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250" h="104775">
                    <a:moveTo>
                      <a:pt x="66654" y="62770"/>
                    </a:moveTo>
                    <a:cubicBezTo>
                      <a:pt x="83894" y="49911"/>
                      <a:pt x="97134" y="33909"/>
                      <a:pt x="97134" y="33909"/>
                    </a:cubicBezTo>
                    <a:lnTo>
                      <a:pt x="97134" y="69628"/>
                    </a:lnTo>
                    <a:cubicBezTo>
                      <a:pt x="92276" y="75248"/>
                      <a:pt x="79322" y="84963"/>
                      <a:pt x="79322" y="84963"/>
                    </a:cubicBezTo>
                    <a:cubicBezTo>
                      <a:pt x="70273" y="92012"/>
                      <a:pt x="63796" y="100584"/>
                      <a:pt x="63796" y="100584"/>
                    </a:cubicBezTo>
                    <a:cubicBezTo>
                      <a:pt x="39603" y="85534"/>
                      <a:pt x="66654" y="62770"/>
                      <a:pt x="66654" y="62770"/>
                    </a:cubicBezTo>
                    <a:moveTo>
                      <a:pt x="32935" y="41434"/>
                    </a:moveTo>
                    <a:cubicBezTo>
                      <a:pt x="19410" y="52292"/>
                      <a:pt x="15124" y="60389"/>
                      <a:pt x="15124" y="60389"/>
                    </a:cubicBezTo>
                    <a:cubicBezTo>
                      <a:pt x="-10594" y="34671"/>
                      <a:pt x="34078" y="7144"/>
                      <a:pt x="34078" y="7144"/>
                    </a:cubicBezTo>
                    <a:lnTo>
                      <a:pt x="67511" y="7144"/>
                    </a:lnTo>
                    <a:cubicBezTo>
                      <a:pt x="62177" y="21717"/>
                      <a:pt x="32935" y="41434"/>
                      <a:pt x="32935" y="41434"/>
                    </a:cubicBezTo>
                    <a:moveTo>
                      <a:pt x="61796" y="59531"/>
                    </a:moveTo>
                    <a:cubicBezTo>
                      <a:pt x="46747" y="72104"/>
                      <a:pt x="36841" y="84773"/>
                      <a:pt x="36841" y="84773"/>
                    </a:cubicBezTo>
                    <a:cubicBezTo>
                      <a:pt x="10837" y="63532"/>
                      <a:pt x="42175" y="42863"/>
                      <a:pt x="42175" y="42863"/>
                    </a:cubicBezTo>
                    <a:cubicBezTo>
                      <a:pt x="67225" y="22384"/>
                      <a:pt x="75322" y="7144"/>
                      <a:pt x="75322" y="7144"/>
                    </a:cubicBezTo>
                    <a:lnTo>
                      <a:pt x="97134" y="7144"/>
                    </a:lnTo>
                    <a:lnTo>
                      <a:pt x="97134" y="23051"/>
                    </a:lnTo>
                    <a:cubicBezTo>
                      <a:pt x="93514" y="32671"/>
                      <a:pt x="61796" y="59531"/>
                      <a:pt x="61796" y="59531"/>
                    </a:cubicBezTo>
                  </a:path>
                </a:pathLst>
              </a:custGeom>
              <a:grpFill/>
              <a:ln w="9525" cap="flat">
                <a:noFill/>
                <a:prstDash val="solid"/>
                <a:miter/>
              </a:ln>
            </p:spPr>
            <p:txBody>
              <a:bodyPr rtlCol="0" anchor="ctr"/>
              <a:lstStyle/>
              <a:p>
                <a:endParaRPr lang="en-AU"/>
              </a:p>
            </p:txBody>
          </p:sp>
          <p:sp>
            <p:nvSpPr>
              <p:cNvPr id="14" name="Freeform: Shape 10">
                <a:extLst>
                  <a:ext uri="{FF2B5EF4-FFF2-40B4-BE49-F238E27FC236}">
                    <a16:creationId xmlns:a16="http://schemas.microsoft.com/office/drawing/2014/main" id="{60CFEEE9-3D0B-C644-94BB-8D812E6B800C}"/>
                  </a:ext>
                </a:extLst>
              </p:cNvPr>
              <p:cNvSpPr/>
              <p:nvPr/>
            </p:nvSpPr>
            <p:spPr>
              <a:xfrm>
                <a:off x="639751" y="2119499"/>
                <a:ext cx="76654" cy="69685"/>
              </a:xfrm>
              <a:custGeom>
                <a:avLst/>
                <a:gdLst>
                  <a:gd name="connsiteX0" fmla="*/ 62770 w 104775"/>
                  <a:gd name="connsiteY0" fmla="*/ 37624 h 95250"/>
                  <a:gd name="connsiteX1" fmla="*/ 33909 w 104775"/>
                  <a:gd name="connsiteY1" fmla="*/ 7144 h 95250"/>
                  <a:gd name="connsiteX2" fmla="*/ 69628 w 104775"/>
                  <a:gd name="connsiteY2" fmla="*/ 7144 h 95250"/>
                  <a:gd name="connsiteX3" fmla="*/ 84963 w 104775"/>
                  <a:gd name="connsiteY3" fmla="*/ 24956 h 95250"/>
                  <a:gd name="connsiteX4" fmla="*/ 100584 w 104775"/>
                  <a:gd name="connsiteY4" fmla="*/ 40481 h 95250"/>
                  <a:gd name="connsiteX5" fmla="*/ 62770 w 104775"/>
                  <a:gd name="connsiteY5" fmla="*/ 37624 h 95250"/>
                  <a:gd name="connsiteX6" fmla="*/ 41434 w 104775"/>
                  <a:gd name="connsiteY6" fmla="*/ 71247 h 95250"/>
                  <a:gd name="connsiteX7" fmla="*/ 60389 w 104775"/>
                  <a:gd name="connsiteY7" fmla="*/ 89059 h 95250"/>
                  <a:gd name="connsiteX8" fmla="*/ 7144 w 104775"/>
                  <a:gd name="connsiteY8" fmla="*/ 70104 h 95250"/>
                  <a:gd name="connsiteX9" fmla="*/ 7144 w 104775"/>
                  <a:gd name="connsiteY9" fmla="*/ 36671 h 95250"/>
                  <a:gd name="connsiteX10" fmla="*/ 41434 w 104775"/>
                  <a:gd name="connsiteY10" fmla="*/ 71247 h 95250"/>
                  <a:gd name="connsiteX11" fmla="*/ 59531 w 104775"/>
                  <a:gd name="connsiteY11" fmla="*/ 42481 h 95250"/>
                  <a:gd name="connsiteX12" fmla="*/ 84773 w 104775"/>
                  <a:gd name="connsiteY12" fmla="*/ 67437 h 95250"/>
                  <a:gd name="connsiteX13" fmla="*/ 42863 w 104775"/>
                  <a:gd name="connsiteY13" fmla="*/ 62103 h 95250"/>
                  <a:gd name="connsiteX14" fmla="*/ 7144 w 104775"/>
                  <a:gd name="connsiteY14" fmla="*/ 28956 h 95250"/>
                  <a:gd name="connsiteX15" fmla="*/ 7144 w 104775"/>
                  <a:gd name="connsiteY15" fmla="*/ 7144 h 95250"/>
                  <a:gd name="connsiteX16" fmla="*/ 23051 w 104775"/>
                  <a:gd name="connsiteY16" fmla="*/ 7144 h 95250"/>
                  <a:gd name="connsiteX17" fmla="*/ 59531 w 104775"/>
                  <a:gd name="connsiteY17" fmla="*/ 42481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4775" h="95250">
                    <a:moveTo>
                      <a:pt x="62770" y="37624"/>
                    </a:moveTo>
                    <a:cubicBezTo>
                      <a:pt x="49911" y="20383"/>
                      <a:pt x="33909" y="7144"/>
                      <a:pt x="33909" y="7144"/>
                    </a:cubicBezTo>
                    <a:lnTo>
                      <a:pt x="69628" y="7144"/>
                    </a:lnTo>
                    <a:cubicBezTo>
                      <a:pt x="75248" y="12002"/>
                      <a:pt x="84963" y="24956"/>
                      <a:pt x="84963" y="24956"/>
                    </a:cubicBezTo>
                    <a:cubicBezTo>
                      <a:pt x="92012" y="34004"/>
                      <a:pt x="100584" y="40481"/>
                      <a:pt x="100584" y="40481"/>
                    </a:cubicBezTo>
                    <a:cubicBezTo>
                      <a:pt x="85534" y="64580"/>
                      <a:pt x="62770" y="37624"/>
                      <a:pt x="62770" y="37624"/>
                    </a:cubicBezTo>
                    <a:moveTo>
                      <a:pt x="41434" y="71247"/>
                    </a:moveTo>
                    <a:cubicBezTo>
                      <a:pt x="52292" y="84773"/>
                      <a:pt x="60389" y="89059"/>
                      <a:pt x="60389" y="89059"/>
                    </a:cubicBezTo>
                    <a:cubicBezTo>
                      <a:pt x="34671" y="114776"/>
                      <a:pt x="7144" y="70104"/>
                      <a:pt x="7144" y="70104"/>
                    </a:cubicBezTo>
                    <a:lnTo>
                      <a:pt x="7144" y="36671"/>
                    </a:lnTo>
                    <a:cubicBezTo>
                      <a:pt x="21717" y="42101"/>
                      <a:pt x="41434" y="71247"/>
                      <a:pt x="41434" y="71247"/>
                    </a:cubicBezTo>
                    <a:moveTo>
                      <a:pt x="59531" y="42481"/>
                    </a:moveTo>
                    <a:cubicBezTo>
                      <a:pt x="72104" y="57531"/>
                      <a:pt x="84773" y="67437"/>
                      <a:pt x="84773" y="67437"/>
                    </a:cubicBezTo>
                    <a:cubicBezTo>
                      <a:pt x="63532" y="93440"/>
                      <a:pt x="42863" y="62103"/>
                      <a:pt x="42863" y="62103"/>
                    </a:cubicBezTo>
                    <a:cubicBezTo>
                      <a:pt x="22384" y="37052"/>
                      <a:pt x="7144" y="28956"/>
                      <a:pt x="7144" y="28956"/>
                    </a:cubicBezTo>
                    <a:lnTo>
                      <a:pt x="7144" y="7144"/>
                    </a:lnTo>
                    <a:lnTo>
                      <a:pt x="23051" y="7144"/>
                    </a:lnTo>
                    <a:cubicBezTo>
                      <a:pt x="32671" y="10763"/>
                      <a:pt x="59531" y="42481"/>
                      <a:pt x="59531" y="42481"/>
                    </a:cubicBezTo>
                  </a:path>
                </a:pathLst>
              </a:custGeom>
              <a:grpFill/>
              <a:ln w="9525" cap="flat">
                <a:noFill/>
                <a:prstDash val="solid"/>
                <a:miter/>
              </a:ln>
            </p:spPr>
            <p:txBody>
              <a:bodyPr rtlCol="0" anchor="ctr"/>
              <a:lstStyle/>
              <a:p>
                <a:endParaRPr lang="en-AU"/>
              </a:p>
            </p:txBody>
          </p:sp>
        </p:grpSp>
      </p:grpSp>
      <p:sp>
        <p:nvSpPr>
          <p:cNvPr id="5" name="Picture Placeholder 4">
            <a:extLst>
              <a:ext uri="{FF2B5EF4-FFF2-40B4-BE49-F238E27FC236}">
                <a16:creationId xmlns:a16="http://schemas.microsoft.com/office/drawing/2014/main" id="{7D191CCF-438D-F24C-A190-38082FD0F0AE}"/>
              </a:ext>
            </a:extLst>
          </p:cNvPr>
          <p:cNvSpPr>
            <a:spLocks noGrp="1"/>
          </p:cNvSpPr>
          <p:nvPr>
            <p:ph type="pic" sz="quarter" idx="10"/>
          </p:nvPr>
        </p:nvSpPr>
        <p:spPr>
          <a:xfrm>
            <a:off x="0" y="10351"/>
            <a:ext cx="12192000" cy="2964648"/>
          </a:xfrm>
          <a:prstGeom prst="rect">
            <a:avLst/>
          </a:prstGeom>
        </p:spPr>
        <p:txBody>
          <a:bodyPr/>
          <a:lstStyle/>
          <a:p>
            <a:r>
              <a:rPr lang="en-GB"/>
              <a:t>Click icon to add picture</a:t>
            </a:r>
            <a:endParaRPr lang="en-US"/>
          </a:p>
        </p:txBody>
      </p:sp>
      <p:sp>
        <p:nvSpPr>
          <p:cNvPr id="8" name="TextBox 7">
            <a:extLst>
              <a:ext uri="{FF2B5EF4-FFF2-40B4-BE49-F238E27FC236}">
                <a16:creationId xmlns:a16="http://schemas.microsoft.com/office/drawing/2014/main" id="{B94BFC65-2CA9-394C-B825-E3394A34FF09}"/>
              </a:ext>
            </a:extLst>
          </p:cNvPr>
          <p:cNvSpPr txBox="1"/>
          <p:nvPr/>
        </p:nvSpPr>
        <p:spPr>
          <a:xfrm>
            <a:off x="13552370" y="6179419"/>
            <a:ext cx="248786" cy="369332"/>
          </a:xfrm>
          <a:prstGeom prst="rect">
            <a:avLst/>
          </a:prstGeom>
          <a:noFill/>
        </p:spPr>
        <p:txBody>
          <a:bodyPr wrap="none" rtlCol="0">
            <a:spAutoFit/>
          </a:bodyPr>
          <a:lstStyle/>
          <a:p>
            <a:r>
              <a:rPr lang="en-US" sz="1800"/>
              <a:t> </a:t>
            </a:r>
          </a:p>
        </p:txBody>
      </p:sp>
      <p:sp>
        <p:nvSpPr>
          <p:cNvPr id="15" name="Title 1">
            <a:extLst>
              <a:ext uri="{FF2B5EF4-FFF2-40B4-BE49-F238E27FC236}">
                <a16:creationId xmlns:a16="http://schemas.microsoft.com/office/drawing/2014/main" id="{91EAD4AF-BB97-A34D-BC26-D259E43EFCDF}"/>
              </a:ext>
            </a:extLst>
          </p:cNvPr>
          <p:cNvSpPr>
            <a:spLocks noGrp="1"/>
          </p:cNvSpPr>
          <p:nvPr>
            <p:ph type="ctrTitle" hasCustomPrompt="1"/>
          </p:nvPr>
        </p:nvSpPr>
        <p:spPr>
          <a:xfrm>
            <a:off x="408871" y="3256101"/>
            <a:ext cx="9144000" cy="1264424"/>
          </a:xfrm>
          <a:prstGeom prst="rect">
            <a:avLst/>
          </a:prstGeom>
        </p:spPr>
        <p:txBody>
          <a:bodyPr anchor="ctr"/>
          <a:lstStyle>
            <a:lvl1pPr algn="l">
              <a:defRPr sz="4000" b="1" cap="all" baseline="0">
                <a:solidFill>
                  <a:srgbClr val="0C244C"/>
                </a:solidFill>
              </a:defRPr>
            </a:lvl1pPr>
          </a:lstStyle>
          <a:p>
            <a:r>
              <a:rPr lang="en-US"/>
              <a:t>Click to edit </a:t>
            </a:r>
            <a:br>
              <a:rPr lang="en-US"/>
            </a:br>
            <a:r>
              <a:rPr lang="en-US"/>
              <a:t>Master title style</a:t>
            </a:r>
          </a:p>
        </p:txBody>
      </p:sp>
    </p:spTree>
    <p:extLst>
      <p:ext uri="{BB962C8B-B14F-4D97-AF65-F5344CB8AC3E}">
        <p14:creationId xmlns:p14="http://schemas.microsoft.com/office/powerpoint/2010/main" val="6794454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1D2D03C4-E117-484F-81D3-479BECBE7857}"/>
              </a:ext>
            </a:extLst>
          </p:cNvPr>
          <p:cNvSpPr/>
          <p:nvPr userDrawn="1"/>
        </p:nvSpPr>
        <p:spPr>
          <a:xfrm>
            <a:off x="0" y="0"/>
            <a:ext cx="12192000" cy="6237313"/>
          </a:xfrm>
          <a:prstGeom prst="rect">
            <a:avLst/>
          </a:prstGeom>
          <a:solidFill>
            <a:srgbClr val="DF9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27" name="Group 26">
            <a:extLst>
              <a:ext uri="{FF2B5EF4-FFF2-40B4-BE49-F238E27FC236}">
                <a16:creationId xmlns:a16="http://schemas.microsoft.com/office/drawing/2014/main" id="{21D1CEC8-FE6C-C547-8A44-EA0E876652E9}"/>
              </a:ext>
            </a:extLst>
          </p:cNvPr>
          <p:cNvGrpSpPr>
            <a:grpSpLocks noChangeAspect="1"/>
          </p:cNvGrpSpPr>
          <p:nvPr/>
        </p:nvGrpSpPr>
        <p:grpSpPr>
          <a:xfrm>
            <a:off x="10452012" y="-459307"/>
            <a:ext cx="2160239" cy="2159987"/>
            <a:chOff x="948154" y="2050047"/>
            <a:chExt cx="216025" cy="216025"/>
          </a:xfrm>
          <a:solidFill>
            <a:schemeClr val="bg1">
              <a:alpha val="40000"/>
            </a:schemeClr>
          </a:solidFill>
        </p:grpSpPr>
        <p:sp>
          <p:nvSpPr>
            <p:cNvPr id="28" name="Freeform: Shape 6">
              <a:extLst>
                <a:ext uri="{FF2B5EF4-FFF2-40B4-BE49-F238E27FC236}">
                  <a16:creationId xmlns:a16="http://schemas.microsoft.com/office/drawing/2014/main" id="{7B32C52B-801B-C247-90DF-E05E9D49F22A}"/>
                </a:ext>
              </a:extLst>
            </p:cNvPr>
            <p:cNvSpPr/>
            <p:nvPr/>
          </p:nvSpPr>
          <p:spPr>
            <a:xfrm>
              <a:off x="948154" y="2050047"/>
              <a:ext cx="216025" cy="216025"/>
            </a:xfrm>
            <a:custGeom>
              <a:avLst/>
              <a:gdLst>
                <a:gd name="connsiteX0" fmla="*/ 121539 w 295275"/>
                <a:gd name="connsiteY0" fmla="*/ 7144 h 295275"/>
                <a:gd name="connsiteX1" fmla="*/ 121539 w 295275"/>
                <a:gd name="connsiteY1" fmla="*/ 121539 h 295275"/>
                <a:gd name="connsiteX2" fmla="*/ 7144 w 295275"/>
                <a:gd name="connsiteY2" fmla="*/ 121539 h 295275"/>
                <a:gd name="connsiteX3" fmla="*/ 7144 w 295275"/>
                <a:gd name="connsiteY3" fmla="*/ 179451 h 295275"/>
                <a:gd name="connsiteX4" fmla="*/ 121539 w 295275"/>
                <a:gd name="connsiteY4" fmla="*/ 179451 h 295275"/>
                <a:gd name="connsiteX5" fmla="*/ 121539 w 295275"/>
                <a:gd name="connsiteY5" fmla="*/ 293846 h 295275"/>
                <a:gd name="connsiteX6" fmla="*/ 179451 w 295275"/>
                <a:gd name="connsiteY6" fmla="*/ 293846 h 295275"/>
                <a:gd name="connsiteX7" fmla="*/ 179451 w 295275"/>
                <a:gd name="connsiteY7" fmla="*/ 179451 h 295275"/>
                <a:gd name="connsiteX8" fmla="*/ 293846 w 295275"/>
                <a:gd name="connsiteY8" fmla="*/ 179451 h 295275"/>
                <a:gd name="connsiteX9" fmla="*/ 293846 w 295275"/>
                <a:gd name="connsiteY9" fmla="*/ 121539 h 295275"/>
                <a:gd name="connsiteX10" fmla="*/ 179451 w 295275"/>
                <a:gd name="connsiteY10" fmla="*/ 121539 h 295275"/>
                <a:gd name="connsiteX11" fmla="*/ 179451 w 295275"/>
                <a:gd name="connsiteY11" fmla="*/ 7144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5275" h="295275">
                  <a:moveTo>
                    <a:pt x="121539" y="7144"/>
                  </a:moveTo>
                  <a:lnTo>
                    <a:pt x="121539" y="121539"/>
                  </a:lnTo>
                  <a:lnTo>
                    <a:pt x="7144" y="121539"/>
                  </a:lnTo>
                  <a:lnTo>
                    <a:pt x="7144" y="179451"/>
                  </a:lnTo>
                  <a:lnTo>
                    <a:pt x="121539" y="179451"/>
                  </a:lnTo>
                  <a:lnTo>
                    <a:pt x="121539" y="293846"/>
                  </a:lnTo>
                  <a:lnTo>
                    <a:pt x="179451" y="293846"/>
                  </a:lnTo>
                  <a:lnTo>
                    <a:pt x="179451" y="179451"/>
                  </a:lnTo>
                  <a:lnTo>
                    <a:pt x="293846" y="179451"/>
                  </a:lnTo>
                  <a:lnTo>
                    <a:pt x="293846" y="121539"/>
                  </a:lnTo>
                  <a:lnTo>
                    <a:pt x="179451" y="121539"/>
                  </a:lnTo>
                  <a:lnTo>
                    <a:pt x="179451" y="7144"/>
                  </a:lnTo>
                  <a:close/>
                </a:path>
              </a:pathLst>
            </a:custGeom>
            <a:grpFill/>
            <a:ln w="9525" cap="flat">
              <a:noFill/>
              <a:prstDash val="solid"/>
              <a:miter/>
            </a:ln>
          </p:spPr>
          <p:txBody>
            <a:bodyPr rtlCol="0" anchor="ctr"/>
            <a:lstStyle/>
            <a:p>
              <a:endParaRPr lang="en-AU"/>
            </a:p>
          </p:txBody>
        </p:sp>
        <p:grpSp>
          <p:nvGrpSpPr>
            <p:cNvPr id="29" name="Group 28">
              <a:extLst>
                <a:ext uri="{FF2B5EF4-FFF2-40B4-BE49-F238E27FC236}">
                  <a16:creationId xmlns:a16="http://schemas.microsoft.com/office/drawing/2014/main" id="{F95AB615-4C18-914D-8AC1-6B779BB35333}"/>
                </a:ext>
              </a:extLst>
            </p:cNvPr>
            <p:cNvGrpSpPr/>
            <p:nvPr/>
          </p:nvGrpSpPr>
          <p:grpSpPr>
            <a:xfrm>
              <a:off x="958955" y="2060848"/>
              <a:ext cx="196444" cy="196444"/>
              <a:chOff x="519961" y="1999640"/>
              <a:chExt cx="196444" cy="196444"/>
            </a:xfrm>
            <a:grpFill/>
          </p:grpSpPr>
          <p:sp>
            <p:nvSpPr>
              <p:cNvPr id="30" name="Freeform: Shape 7">
                <a:extLst>
                  <a:ext uri="{FF2B5EF4-FFF2-40B4-BE49-F238E27FC236}">
                    <a16:creationId xmlns:a16="http://schemas.microsoft.com/office/drawing/2014/main" id="{7A8CDFC4-1C1E-4848-B87C-A6BB053FF887}"/>
                  </a:ext>
                </a:extLst>
              </p:cNvPr>
              <p:cNvSpPr/>
              <p:nvPr/>
            </p:nvSpPr>
            <p:spPr>
              <a:xfrm>
                <a:off x="639820" y="1999640"/>
                <a:ext cx="69685" cy="76654"/>
              </a:xfrm>
              <a:custGeom>
                <a:avLst/>
                <a:gdLst>
                  <a:gd name="connsiteX0" fmla="*/ 37624 w 95250"/>
                  <a:gd name="connsiteY0" fmla="*/ 44958 h 104775"/>
                  <a:gd name="connsiteX1" fmla="*/ 7144 w 95250"/>
                  <a:gd name="connsiteY1" fmla="*/ 73819 h 104775"/>
                  <a:gd name="connsiteX2" fmla="*/ 7144 w 95250"/>
                  <a:gd name="connsiteY2" fmla="*/ 38100 h 104775"/>
                  <a:gd name="connsiteX3" fmla="*/ 24956 w 95250"/>
                  <a:gd name="connsiteY3" fmla="*/ 22765 h 104775"/>
                  <a:gd name="connsiteX4" fmla="*/ 40481 w 95250"/>
                  <a:gd name="connsiteY4" fmla="*/ 7144 h 104775"/>
                  <a:gd name="connsiteX5" fmla="*/ 37624 w 95250"/>
                  <a:gd name="connsiteY5" fmla="*/ 44958 h 104775"/>
                  <a:gd name="connsiteX6" fmla="*/ 71342 w 95250"/>
                  <a:gd name="connsiteY6" fmla="*/ 66294 h 104775"/>
                  <a:gd name="connsiteX7" fmla="*/ 89154 w 95250"/>
                  <a:gd name="connsiteY7" fmla="*/ 47339 h 104775"/>
                  <a:gd name="connsiteX8" fmla="*/ 70199 w 95250"/>
                  <a:gd name="connsiteY8" fmla="*/ 100584 h 104775"/>
                  <a:gd name="connsiteX9" fmla="*/ 36767 w 95250"/>
                  <a:gd name="connsiteY9" fmla="*/ 100584 h 104775"/>
                  <a:gd name="connsiteX10" fmla="*/ 71342 w 95250"/>
                  <a:gd name="connsiteY10" fmla="*/ 66294 h 104775"/>
                  <a:gd name="connsiteX11" fmla="*/ 42481 w 95250"/>
                  <a:gd name="connsiteY11" fmla="*/ 48197 h 104775"/>
                  <a:gd name="connsiteX12" fmla="*/ 67437 w 95250"/>
                  <a:gd name="connsiteY12" fmla="*/ 22955 h 104775"/>
                  <a:gd name="connsiteX13" fmla="*/ 62103 w 95250"/>
                  <a:gd name="connsiteY13" fmla="*/ 64865 h 104775"/>
                  <a:gd name="connsiteX14" fmla="*/ 28956 w 95250"/>
                  <a:gd name="connsiteY14" fmla="*/ 100584 h 104775"/>
                  <a:gd name="connsiteX15" fmla="*/ 7144 w 95250"/>
                  <a:gd name="connsiteY15" fmla="*/ 100584 h 104775"/>
                  <a:gd name="connsiteX16" fmla="*/ 7144 w 95250"/>
                  <a:gd name="connsiteY16" fmla="*/ 84582 h 104775"/>
                  <a:gd name="connsiteX17" fmla="*/ 42481 w 95250"/>
                  <a:gd name="connsiteY17" fmla="*/ 48197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250" h="104775">
                    <a:moveTo>
                      <a:pt x="37624" y="44958"/>
                    </a:moveTo>
                    <a:cubicBezTo>
                      <a:pt x="20383" y="57817"/>
                      <a:pt x="7144" y="73819"/>
                      <a:pt x="7144" y="73819"/>
                    </a:cubicBezTo>
                    <a:lnTo>
                      <a:pt x="7144" y="38100"/>
                    </a:lnTo>
                    <a:cubicBezTo>
                      <a:pt x="12002" y="32480"/>
                      <a:pt x="24956" y="22765"/>
                      <a:pt x="24956" y="22765"/>
                    </a:cubicBezTo>
                    <a:cubicBezTo>
                      <a:pt x="34004" y="15716"/>
                      <a:pt x="40481" y="7144"/>
                      <a:pt x="40481" y="7144"/>
                    </a:cubicBezTo>
                    <a:cubicBezTo>
                      <a:pt x="64580" y="22193"/>
                      <a:pt x="37624" y="44958"/>
                      <a:pt x="37624" y="44958"/>
                    </a:cubicBezTo>
                    <a:moveTo>
                      <a:pt x="71342" y="66294"/>
                    </a:moveTo>
                    <a:cubicBezTo>
                      <a:pt x="84868" y="55436"/>
                      <a:pt x="89154" y="47339"/>
                      <a:pt x="89154" y="47339"/>
                    </a:cubicBezTo>
                    <a:cubicBezTo>
                      <a:pt x="114871" y="73057"/>
                      <a:pt x="70199" y="100584"/>
                      <a:pt x="70199" y="100584"/>
                    </a:cubicBezTo>
                    <a:lnTo>
                      <a:pt x="36767" y="100584"/>
                    </a:lnTo>
                    <a:cubicBezTo>
                      <a:pt x="42101" y="86011"/>
                      <a:pt x="71342" y="66294"/>
                      <a:pt x="71342" y="66294"/>
                    </a:cubicBezTo>
                    <a:moveTo>
                      <a:pt x="42481" y="48197"/>
                    </a:moveTo>
                    <a:cubicBezTo>
                      <a:pt x="57531" y="35624"/>
                      <a:pt x="67437" y="22955"/>
                      <a:pt x="67437" y="22955"/>
                    </a:cubicBezTo>
                    <a:cubicBezTo>
                      <a:pt x="93345" y="44196"/>
                      <a:pt x="62103" y="64865"/>
                      <a:pt x="62103" y="64865"/>
                    </a:cubicBezTo>
                    <a:cubicBezTo>
                      <a:pt x="37052" y="85344"/>
                      <a:pt x="28956" y="100584"/>
                      <a:pt x="28956" y="100584"/>
                    </a:cubicBezTo>
                    <a:lnTo>
                      <a:pt x="7144" y="100584"/>
                    </a:lnTo>
                    <a:lnTo>
                      <a:pt x="7144" y="84582"/>
                    </a:lnTo>
                    <a:cubicBezTo>
                      <a:pt x="10763" y="75057"/>
                      <a:pt x="42481" y="48197"/>
                      <a:pt x="42481" y="48197"/>
                    </a:cubicBezTo>
                  </a:path>
                </a:pathLst>
              </a:custGeom>
              <a:grpFill/>
              <a:ln w="9525" cap="flat">
                <a:noFill/>
                <a:prstDash val="solid"/>
                <a:miter/>
              </a:ln>
            </p:spPr>
            <p:txBody>
              <a:bodyPr rtlCol="0" anchor="ctr"/>
              <a:lstStyle/>
              <a:p>
                <a:endParaRPr lang="en-AU"/>
              </a:p>
            </p:txBody>
          </p:sp>
          <p:sp>
            <p:nvSpPr>
              <p:cNvPr id="31" name="Freeform: Shape 8">
                <a:extLst>
                  <a:ext uri="{FF2B5EF4-FFF2-40B4-BE49-F238E27FC236}">
                    <a16:creationId xmlns:a16="http://schemas.microsoft.com/office/drawing/2014/main" id="{43A62944-0409-8E44-9C40-AB5870860DE5}"/>
                  </a:ext>
                </a:extLst>
              </p:cNvPr>
              <p:cNvSpPr/>
              <p:nvPr/>
            </p:nvSpPr>
            <p:spPr>
              <a:xfrm>
                <a:off x="519961" y="2002095"/>
                <a:ext cx="76654" cy="69685"/>
              </a:xfrm>
              <a:custGeom>
                <a:avLst/>
                <a:gdLst>
                  <a:gd name="connsiteX0" fmla="*/ 44863 w 104775"/>
                  <a:gd name="connsiteY0" fmla="*/ 66654 h 95250"/>
                  <a:gd name="connsiteX1" fmla="*/ 73724 w 104775"/>
                  <a:gd name="connsiteY1" fmla="*/ 97134 h 95250"/>
                  <a:gd name="connsiteX2" fmla="*/ 38100 w 104775"/>
                  <a:gd name="connsiteY2" fmla="*/ 97134 h 95250"/>
                  <a:gd name="connsiteX3" fmla="*/ 22765 w 104775"/>
                  <a:gd name="connsiteY3" fmla="*/ 79322 h 95250"/>
                  <a:gd name="connsiteX4" fmla="*/ 7144 w 104775"/>
                  <a:gd name="connsiteY4" fmla="*/ 63892 h 95250"/>
                  <a:gd name="connsiteX5" fmla="*/ 44863 w 104775"/>
                  <a:gd name="connsiteY5" fmla="*/ 66654 h 95250"/>
                  <a:gd name="connsiteX6" fmla="*/ 66294 w 104775"/>
                  <a:gd name="connsiteY6" fmla="*/ 32935 h 95250"/>
                  <a:gd name="connsiteX7" fmla="*/ 47339 w 104775"/>
                  <a:gd name="connsiteY7" fmla="*/ 15124 h 95250"/>
                  <a:gd name="connsiteX8" fmla="*/ 100584 w 104775"/>
                  <a:gd name="connsiteY8" fmla="*/ 34078 h 95250"/>
                  <a:gd name="connsiteX9" fmla="*/ 100584 w 104775"/>
                  <a:gd name="connsiteY9" fmla="*/ 67511 h 95250"/>
                  <a:gd name="connsiteX10" fmla="*/ 66294 w 104775"/>
                  <a:gd name="connsiteY10" fmla="*/ 32935 h 95250"/>
                  <a:gd name="connsiteX11" fmla="*/ 48101 w 104775"/>
                  <a:gd name="connsiteY11" fmla="*/ 61796 h 95250"/>
                  <a:gd name="connsiteX12" fmla="*/ 22955 w 104775"/>
                  <a:gd name="connsiteY12" fmla="*/ 36841 h 95250"/>
                  <a:gd name="connsiteX13" fmla="*/ 64865 w 104775"/>
                  <a:gd name="connsiteY13" fmla="*/ 42175 h 95250"/>
                  <a:gd name="connsiteX14" fmla="*/ 100584 w 104775"/>
                  <a:gd name="connsiteY14" fmla="*/ 75322 h 95250"/>
                  <a:gd name="connsiteX15" fmla="*/ 100584 w 104775"/>
                  <a:gd name="connsiteY15" fmla="*/ 97134 h 95250"/>
                  <a:gd name="connsiteX16" fmla="*/ 84582 w 104775"/>
                  <a:gd name="connsiteY16" fmla="*/ 97134 h 95250"/>
                  <a:gd name="connsiteX17" fmla="*/ 48101 w 104775"/>
                  <a:gd name="connsiteY17" fmla="*/ 6179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4775" h="95250">
                    <a:moveTo>
                      <a:pt x="44863" y="66654"/>
                    </a:moveTo>
                    <a:cubicBezTo>
                      <a:pt x="57722" y="83894"/>
                      <a:pt x="73724" y="97134"/>
                      <a:pt x="73724" y="97134"/>
                    </a:cubicBezTo>
                    <a:lnTo>
                      <a:pt x="38100" y="97134"/>
                    </a:lnTo>
                    <a:cubicBezTo>
                      <a:pt x="32480" y="92276"/>
                      <a:pt x="22765" y="79322"/>
                      <a:pt x="22765" y="79322"/>
                    </a:cubicBezTo>
                    <a:cubicBezTo>
                      <a:pt x="15716" y="70369"/>
                      <a:pt x="7144" y="63892"/>
                      <a:pt x="7144" y="63892"/>
                    </a:cubicBezTo>
                    <a:cubicBezTo>
                      <a:pt x="22193" y="39603"/>
                      <a:pt x="44863" y="66654"/>
                      <a:pt x="44863" y="66654"/>
                    </a:cubicBezTo>
                    <a:moveTo>
                      <a:pt x="66294" y="32935"/>
                    </a:moveTo>
                    <a:cubicBezTo>
                      <a:pt x="55436" y="19410"/>
                      <a:pt x="47339" y="15124"/>
                      <a:pt x="47339" y="15124"/>
                    </a:cubicBezTo>
                    <a:cubicBezTo>
                      <a:pt x="73057" y="-10594"/>
                      <a:pt x="100584" y="34078"/>
                      <a:pt x="100584" y="34078"/>
                    </a:cubicBezTo>
                    <a:lnTo>
                      <a:pt x="100584" y="67511"/>
                    </a:lnTo>
                    <a:cubicBezTo>
                      <a:pt x="86011" y="62177"/>
                      <a:pt x="66294" y="32935"/>
                      <a:pt x="66294" y="32935"/>
                    </a:cubicBezTo>
                    <a:moveTo>
                      <a:pt x="48101" y="61796"/>
                    </a:moveTo>
                    <a:cubicBezTo>
                      <a:pt x="35624" y="46747"/>
                      <a:pt x="22955" y="36841"/>
                      <a:pt x="22955" y="36841"/>
                    </a:cubicBezTo>
                    <a:cubicBezTo>
                      <a:pt x="44196" y="10837"/>
                      <a:pt x="64865" y="42175"/>
                      <a:pt x="64865" y="42175"/>
                    </a:cubicBezTo>
                    <a:cubicBezTo>
                      <a:pt x="85344" y="67225"/>
                      <a:pt x="100584" y="75322"/>
                      <a:pt x="100584" y="75322"/>
                    </a:cubicBezTo>
                    <a:lnTo>
                      <a:pt x="100584" y="97134"/>
                    </a:lnTo>
                    <a:lnTo>
                      <a:pt x="84582" y="97134"/>
                    </a:lnTo>
                    <a:cubicBezTo>
                      <a:pt x="74962" y="93514"/>
                      <a:pt x="48101" y="61796"/>
                      <a:pt x="48101" y="61796"/>
                    </a:cubicBezTo>
                  </a:path>
                </a:pathLst>
              </a:custGeom>
              <a:grpFill/>
              <a:ln w="9525" cap="flat">
                <a:noFill/>
                <a:prstDash val="solid"/>
                <a:miter/>
              </a:ln>
            </p:spPr>
            <p:txBody>
              <a:bodyPr rtlCol="0" anchor="ctr"/>
              <a:lstStyle/>
              <a:p>
                <a:endParaRPr lang="en-AU"/>
              </a:p>
            </p:txBody>
          </p:sp>
          <p:sp>
            <p:nvSpPr>
              <p:cNvPr id="32" name="Freeform: Shape 9">
                <a:extLst>
                  <a:ext uri="{FF2B5EF4-FFF2-40B4-BE49-F238E27FC236}">
                    <a16:creationId xmlns:a16="http://schemas.microsoft.com/office/drawing/2014/main" id="{96733F5D-E834-6745-A36D-EC5FE82ECD38}"/>
                  </a:ext>
                </a:extLst>
              </p:cNvPr>
              <p:cNvSpPr/>
              <p:nvPr/>
            </p:nvSpPr>
            <p:spPr>
              <a:xfrm>
                <a:off x="522416" y="2119430"/>
                <a:ext cx="69685" cy="76654"/>
              </a:xfrm>
              <a:custGeom>
                <a:avLst/>
                <a:gdLst>
                  <a:gd name="connsiteX0" fmla="*/ 66654 w 95250"/>
                  <a:gd name="connsiteY0" fmla="*/ 62770 h 104775"/>
                  <a:gd name="connsiteX1" fmla="*/ 97134 w 95250"/>
                  <a:gd name="connsiteY1" fmla="*/ 33909 h 104775"/>
                  <a:gd name="connsiteX2" fmla="*/ 97134 w 95250"/>
                  <a:gd name="connsiteY2" fmla="*/ 69628 h 104775"/>
                  <a:gd name="connsiteX3" fmla="*/ 79322 w 95250"/>
                  <a:gd name="connsiteY3" fmla="*/ 84963 h 104775"/>
                  <a:gd name="connsiteX4" fmla="*/ 63796 w 95250"/>
                  <a:gd name="connsiteY4" fmla="*/ 100584 h 104775"/>
                  <a:gd name="connsiteX5" fmla="*/ 66654 w 95250"/>
                  <a:gd name="connsiteY5" fmla="*/ 62770 h 104775"/>
                  <a:gd name="connsiteX6" fmla="*/ 32935 w 95250"/>
                  <a:gd name="connsiteY6" fmla="*/ 41434 h 104775"/>
                  <a:gd name="connsiteX7" fmla="*/ 15124 w 95250"/>
                  <a:gd name="connsiteY7" fmla="*/ 60389 h 104775"/>
                  <a:gd name="connsiteX8" fmla="*/ 34078 w 95250"/>
                  <a:gd name="connsiteY8" fmla="*/ 7144 h 104775"/>
                  <a:gd name="connsiteX9" fmla="*/ 67511 w 95250"/>
                  <a:gd name="connsiteY9" fmla="*/ 7144 h 104775"/>
                  <a:gd name="connsiteX10" fmla="*/ 32935 w 95250"/>
                  <a:gd name="connsiteY10" fmla="*/ 41434 h 104775"/>
                  <a:gd name="connsiteX11" fmla="*/ 61796 w 95250"/>
                  <a:gd name="connsiteY11" fmla="*/ 59531 h 104775"/>
                  <a:gd name="connsiteX12" fmla="*/ 36841 w 95250"/>
                  <a:gd name="connsiteY12" fmla="*/ 84773 h 104775"/>
                  <a:gd name="connsiteX13" fmla="*/ 42175 w 95250"/>
                  <a:gd name="connsiteY13" fmla="*/ 42863 h 104775"/>
                  <a:gd name="connsiteX14" fmla="*/ 75322 w 95250"/>
                  <a:gd name="connsiteY14" fmla="*/ 7144 h 104775"/>
                  <a:gd name="connsiteX15" fmla="*/ 97134 w 95250"/>
                  <a:gd name="connsiteY15" fmla="*/ 7144 h 104775"/>
                  <a:gd name="connsiteX16" fmla="*/ 97134 w 95250"/>
                  <a:gd name="connsiteY16" fmla="*/ 23051 h 104775"/>
                  <a:gd name="connsiteX17" fmla="*/ 61796 w 95250"/>
                  <a:gd name="connsiteY17" fmla="*/ 5953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250" h="104775">
                    <a:moveTo>
                      <a:pt x="66654" y="62770"/>
                    </a:moveTo>
                    <a:cubicBezTo>
                      <a:pt x="83894" y="49911"/>
                      <a:pt x="97134" y="33909"/>
                      <a:pt x="97134" y="33909"/>
                    </a:cubicBezTo>
                    <a:lnTo>
                      <a:pt x="97134" y="69628"/>
                    </a:lnTo>
                    <a:cubicBezTo>
                      <a:pt x="92276" y="75248"/>
                      <a:pt x="79322" y="84963"/>
                      <a:pt x="79322" y="84963"/>
                    </a:cubicBezTo>
                    <a:cubicBezTo>
                      <a:pt x="70273" y="92012"/>
                      <a:pt x="63796" y="100584"/>
                      <a:pt x="63796" y="100584"/>
                    </a:cubicBezTo>
                    <a:cubicBezTo>
                      <a:pt x="39603" y="85534"/>
                      <a:pt x="66654" y="62770"/>
                      <a:pt x="66654" y="62770"/>
                    </a:cubicBezTo>
                    <a:moveTo>
                      <a:pt x="32935" y="41434"/>
                    </a:moveTo>
                    <a:cubicBezTo>
                      <a:pt x="19410" y="52292"/>
                      <a:pt x="15124" y="60389"/>
                      <a:pt x="15124" y="60389"/>
                    </a:cubicBezTo>
                    <a:cubicBezTo>
                      <a:pt x="-10594" y="34671"/>
                      <a:pt x="34078" y="7144"/>
                      <a:pt x="34078" y="7144"/>
                    </a:cubicBezTo>
                    <a:lnTo>
                      <a:pt x="67511" y="7144"/>
                    </a:lnTo>
                    <a:cubicBezTo>
                      <a:pt x="62177" y="21717"/>
                      <a:pt x="32935" y="41434"/>
                      <a:pt x="32935" y="41434"/>
                    </a:cubicBezTo>
                    <a:moveTo>
                      <a:pt x="61796" y="59531"/>
                    </a:moveTo>
                    <a:cubicBezTo>
                      <a:pt x="46747" y="72104"/>
                      <a:pt x="36841" y="84773"/>
                      <a:pt x="36841" y="84773"/>
                    </a:cubicBezTo>
                    <a:cubicBezTo>
                      <a:pt x="10837" y="63532"/>
                      <a:pt x="42175" y="42863"/>
                      <a:pt x="42175" y="42863"/>
                    </a:cubicBezTo>
                    <a:cubicBezTo>
                      <a:pt x="67225" y="22384"/>
                      <a:pt x="75322" y="7144"/>
                      <a:pt x="75322" y="7144"/>
                    </a:cubicBezTo>
                    <a:lnTo>
                      <a:pt x="97134" y="7144"/>
                    </a:lnTo>
                    <a:lnTo>
                      <a:pt x="97134" y="23051"/>
                    </a:lnTo>
                    <a:cubicBezTo>
                      <a:pt x="93514" y="32671"/>
                      <a:pt x="61796" y="59531"/>
                      <a:pt x="61796" y="59531"/>
                    </a:cubicBezTo>
                  </a:path>
                </a:pathLst>
              </a:custGeom>
              <a:grpFill/>
              <a:ln w="9525" cap="flat">
                <a:noFill/>
                <a:prstDash val="solid"/>
                <a:miter/>
              </a:ln>
            </p:spPr>
            <p:txBody>
              <a:bodyPr rtlCol="0" anchor="ctr"/>
              <a:lstStyle/>
              <a:p>
                <a:endParaRPr lang="en-AU"/>
              </a:p>
            </p:txBody>
          </p:sp>
          <p:sp>
            <p:nvSpPr>
              <p:cNvPr id="33" name="Freeform: Shape 10">
                <a:extLst>
                  <a:ext uri="{FF2B5EF4-FFF2-40B4-BE49-F238E27FC236}">
                    <a16:creationId xmlns:a16="http://schemas.microsoft.com/office/drawing/2014/main" id="{C94B10BE-C81B-E24A-8B6A-1545902DFB57}"/>
                  </a:ext>
                </a:extLst>
              </p:cNvPr>
              <p:cNvSpPr/>
              <p:nvPr/>
            </p:nvSpPr>
            <p:spPr>
              <a:xfrm>
                <a:off x="639751" y="2119499"/>
                <a:ext cx="76654" cy="69685"/>
              </a:xfrm>
              <a:custGeom>
                <a:avLst/>
                <a:gdLst>
                  <a:gd name="connsiteX0" fmla="*/ 62770 w 104775"/>
                  <a:gd name="connsiteY0" fmla="*/ 37624 h 95250"/>
                  <a:gd name="connsiteX1" fmla="*/ 33909 w 104775"/>
                  <a:gd name="connsiteY1" fmla="*/ 7144 h 95250"/>
                  <a:gd name="connsiteX2" fmla="*/ 69628 w 104775"/>
                  <a:gd name="connsiteY2" fmla="*/ 7144 h 95250"/>
                  <a:gd name="connsiteX3" fmla="*/ 84963 w 104775"/>
                  <a:gd name="connsiteY3" fmla="*/ 24956 h 95250"/>
                  <a:gd name="connsiteX4" fmla="*/ 100584 w 104775"/>
                  <a:gd name="connsiteY4" fmla="*/ 40481 h 95250"/>
                  <a:gd name="connsiteX5" fmla="*/ 62770 w 104775"/>
                  <a:gd name="connsiteY5" fmla="*/ 37624 h 95250"/>
                  <a:gd name="connsiteX6" fmla="*/ 41434 w 104775"/>
                  <a:gd name="connsiteY6" fmla="*/ 71247 h 95250"/>
                  <a:gd name="connsiteX7" fmla="*/ 60389 w 104775"/>
                  <a:gd name="connsiteY7" fmla="*/ 89059 h 95250"/>
                  <a:gd name="connsiteX8" fmla="*/ 7144 w 104775"/>
                  <a:gd name="connsiteY8" fmla="*/ 70104 h 95250"/>
                  <a:gd name="connsiteX9" fmla="*/ 7144 w 104775"/>
                  <a:gd name="connsiteY9" fmla="*/ 36671 h 95250"/>
                  <a:gd name="connsiteX10" fmla="*/ 41434 w 104775"/>
                  <a:gd name="connsiteY10" fmla="*/ 71247 h 95250"/>
                  <a:gd name="connsiteX11" fmla="*/ 59531 w 104775"/>
                  <a:gd name="connsiteY11" fmla="*/ 42481 h 95250"/>
                  <a:gd name="connsiteX12" fmla="*/ 84773 w 104775"/>
                  <a:gd name="connsiteY12" fmla="*/ 67437 h 95250"/>
                  <a:gd name="connsiteX13" fmla="*/ 42863 w 104775"/>
                  <a:gd name="connsiteY13" fmla="*/ 62103 h 95250"/>
                  <a:gd name="connsiteX14" fmla="*/ 7144 w 104775"/>
                  <a:gd name="connsiteY14" fmla="*/ 28956 h 95250"/>
                  <a:gd name="connsiteX15" fmla="*/ 7144 w 104775"/>
                  <a:gd name="connsiteY15" fmla="*/ 7144 h 95250"/>
                  <a:gd name="connsiteX16" fmla="*/ 23051 w 104775"/>
                  <a:gd name="connsiteY16" fmla="*/ 7144 h 95250"/>
                  <a:gd name="connsiteX17" fmla="*/ 59531 w 104775"/>
                  <a:gd name="connsiteY17" fmla="*/ 42481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4775" h="95250">
                    <a:moveTo>
                      <a:pt x="62770" y="37624"/>
                    </a:moveTo>
                    <a:cubicBezTo>
                      <a:pt x="49911" y="20383"/>
                      <a:pt x="33909" y="7144"/>
                      <a:pt x="33909" y="7144"/>
                    </a:cubicBezTo>
                    <a:lnTo>
                      <a:pt x="69628" y="7144"/>
                    </a:lnTo>
                    <a:cubicBezTo>
                      <a:pt x="75248" y="12002"/>
                      <a:pt x="84963" y="24956"/>
                      <a:pt x="84963" y="24956"/>
                    </a:cubicBezTo>
                    <a:cubicBezTo>
                      <a:pt x="92012" y="34004"/>
                      <a:pt x="100584" y="40481"/>
                      <a:pt x="100584" y="40481"/>
                    </a:cubicBezTo>
                    <a:cubicBezTo>
                      <a:pt x="85534" y="64580"/>
                      <a:pt x="62770" y="37624"/>
                      <a:pt x="62770" y="37624"/>
                    </a:cubicBezTo>
                    <a:moveTo>
                      <a:pt x="41434" y="71247"/>
                    </a:moveTo>
                    <a:cubicBezTo>
                      <a:pt x="52292" y="84773"/>
                      <a:pt x="60389" y="89059"/>
                      <a:pt x="60389" y="89059"/>
                    </a:cubicBezTo>
                    <a:cubicBezTo>
                      <a:pt x="34671" y="114776"/>
                      <a:pt x="7144" y="70104"/>
                      <a:pt x="7144" y="70104"/>
                    </a:cubicBezTo>
                    <a:lnTo>
                      <a:pt x="7144" y="36671"/>
                    </a:lnTo>
                    <a:cubicBezTo>
                      <a:pt x="21717" y="42101"/>
                      <a:pt x="41434" y="71247"/>
                      <a:pt x="41434" y="71247"/>
                    </a:cubicBezTo>
                    <a:moveTo>
                      <a:pt x="59531" y="42481"/>
                    </a:moveTo>
                    <a:cubicBezTo>
                      <a:pt x="72104" y="57531"/>
                      <a:pt x="84773" y="67437"/>
                      <a:pt x="84773" y="67437"/>
                    </a:cubicBezTo>
                    <a:cubicBezTo>
                      <a:pt x="63532" y="93440"/>
                      <a:pt x="42863" y="62103"/>
                      <a:pt x="42863" y="62103"/>
                    </a:cubicBezTo>
                    <a:cubicBezTo>
                      <a:pt x="22384" y="37052"/>
                      <a:pt x="7144" y="28956"/>
                      <a:pt x="7144" y="28956"/>
                    </a:cubicBezTo>
                    <a:lnTo>
                      <a:pt x="7144" y="7144"/>
                    </a:lnTo>
                    <a:lnTo>
                      <a:pt x="23051" y="7144"/>
                    </a:lnTo>
                    <a:cubicBezTo>
                      <a:pt x="32671" y="10763"/>
                      <a:pt x="59531" y="42481"/>
                      <a:pt x="59531" y="42481"/>
                    </a:cubicBezTo>
                  </a:path>
                </a:pathLst>
              </a:custGeom>
              <a:grpFill/>
              <a:ln w="9525" cap="flat">
                <a:noFill/>
                <a:prstDash val="solid"/>
                <a:miter/>
              </a:ln>
            </p:spPr>
            <p:txBody>
              <a:bodyPr rtlCol="0" anchor="ctr"/>
              <a:lstStyle/>
              <a:p>
                <a:endParaRPr lang="en-AU"/>
              </a:p>
            </p:txBody>
          </p:sp>
        </p:grpSp>
      </p:grpSp>
      <p:sp>
        <p:nvSpPr>
          <p:cNvPr id="8" name="TextBox 7">
            <a:extLst>
              <a:ext uri="{FF2B5EF4-FFF2-40B4-BE49-F238E27FC236}">
                <a16:creationId xmlns:a16="http://schemas.microsoft.com/office/drawing/2014/main" id="{B94BFC65-2CA9-394C-B825-E3394A34FF09}"/>
              </a:ext>
            </a:extLst>
          </p:cNvPr>
          <p:cNvSpPr txBox="1"/>
          <p:nvPr/>
        </p:nvSpPr>
        <p:spPr>
          <a:xfrm>
            <a:off x="13552370" y="6179419"/>
            <a:ext cx="248786" cy="369332"/>
          </a:xfrm>
          <a:prstGeom prst="rect">
            <a:avLst/>
          </a:prstGeom>
          <a:noFill/>
        </p:spPr>
        <p:txBody>
          <a:bodyPr wrap="none" rtlCol="0">
            <a:spAutoFit/>
          </a:bodyPr>
          <a:lstStyle/>
          <a:p>
            <a:r>
              <a:rPr lang="en-US" sz="1800"/>
              <a:t> </a:t>
            </a:r>
          </a:p>
        </p:txBody>
      </p:sp>
      <p:sp>
        <p:nvSpPr>
          <p:cNvPr id="16" name="Title 1">
            <a:extLst>
              <a:ext uri="{FF2B5EF4-FFF2-40B4-BE49-F238E27FC236}">
                <a16:creationId xmlns:a16="http://schemas.microsoft.com/office/drawing/2014/main" id="{FD48EE57-0F2D-014C-95FA-6C882CB4F599}"/>
              </a:ext>
            </a:extLst>
          </p:cNvPr>
          <p:cNvSpPr>
            <a:spLocks noGrp="1"/>
          </p:cNvSpPr>
          <p:nvPr>
            <p:ph type="ctrTitle" hasCustomPrompt="1"/>
          </p:nvPr>
        </p:nvSpPr>
        <p:spPr>
          <a:xfrm>
            <a:off x="551384" y="2186071"/>
            <a:ext cx="9144000" cy="1264424"/>
          </a:xfrm>
          <a:prstGeom prst="rect">
            <a:avLst/>
          </a:prstGeom>
        </p:spPr>
        <p:txBody>
          <a:bodyPr anchor="ctr"/>
          <a:lstStyle>
            <a:lvl1pPr algn="l">
              <a:defRPr sz="6000" b="1" cap="all" baseline="0">
                <a:solidFill>
                  <a:srgbClr val="0C244C"/>
                </a:solidFill>
              </a:defRPr>
            </a:lvl1pPr>
          </a:lstStyle>
          <a:p>
            <a:r>
              <a:rPr lang="en-US"/>
              <a:t>International </a:t>
            </a:r>
            <a:br>
              <a:rPr lang="en-US"/>
            </a:br>
            <a:r>
              <a:rPr lang="en-US"/>
              <a:t>women’s day </a:t>
            </a:r>
            <a:br>
              <a:rPr lang="en-US"/>
            </a:br>
            <a:r>
              <a:rPr lang="en-US"/>
              <a:t>reflection</a:t>
            </a:r>
          </a:p>
        </p:txBody>
      </p:sp>
    </p:spTree>
    <p:extLst>
      <p:ext uri="{BB962C8B-B14F-4D97-AF65-F5344CB8AC3E}">
        <p14:creationId xmlns:p14="http://schemas.microsoft.com/office/powerpoint/2010/main" val="25591593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2_Title Slide">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BA273ECB-A724-2546-BFA3-B0800F000E83}"/>
              </a:ext>
            </a:extLst>
          </p:cNvPr>
          <p:cNvSpPr/>
          <p:nvPr/>
        </p:nvSpPr>
        <p:spPr>
          <a:xfrm>
            <a:off x="0" y="3851146"/>
            <a:ext cx="12192000" cy="2413852"/>
          </a:xfrm>
          <a:prstGeom prst="rect">
            <a:avLst/>
          </a:prstGeom>
          <a:solidFill>
            <a:srgbClr val="AFBE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28" name="Group 27">
            <a:extLst>
              <a:ext uri="{FF2B5EF4-FFF2-40B4-BE49-F238E27FC236}">
                <a16:creationId xmlns:a16="http://schemas.microsoft.com/office/drawing/2014/main" id="{8DEE75FC-B50D-8043-A377-0C7BE0531537}"/>
              </a:ext>
            </a:extLst>
          </p:cNvPr>
          <p:cNvGrpSpPr>
            <a:grpSpLocks noChangeAspect="1"/>
          </p:cNvGrpSpPr>
          <p:nvPr/>
        </p:nvGrpSpPr>
        <p:grpSpPr>
          <a:xfrm>
            <a:off x="9922325" y="3964235"/>
            <a:ext cx="2160239" cy="2159987"/>
            <a:chOff x="948154" y="2050047"/>
            <a:chExt cx="216025" cy="216025"/>
          </a:xfrm>
          <a:solidFill>
            <a:schemeClr val="bg1">
              <a:alpha val="40000"/>
            </a:schemeClr>
          </a:solidFill>
        </p:grpSpPr>
        <p:sp>
          <p:nvSpPr>
            <p:cNvPr id="29" name="Freeform: Shape 6">
              <a:extLst>
                <a:ext uri="{FF2B5EF4-FFF2-40B4-BE49-F238E27FC236}">
                  <a16:creationId xmlns:a16="http://schemas.microsoft.com/office/drawing/2014/main" id="{5630CB9A-94BF-6340-9263-FD7499D2FB0B}"/>
                </a:ext>
              </a:extLst>
            </p:cNvPr>
            <p:cNvSpPr/>
            <p:nvPr/>
          </p:nvSpPr>
          <p:spPr>
            <a:xfrm>
              <a:off x="948154" y="2050047"/>
              <a:ext cx="216025" cy="216025"/>
            </a:xfrm>
            <a:custGeom>
              <a:avLst/>
              <a:gdLst>
                <a:gd name="connsiteX0" fmla="*/ 121539 w 295275"/>
                <a:gd name="connsiteY0" fmla="*/ 7144 h 295275"/>
                <a:gd name="connsiteX1" fmla="*/ 121539 w 295275"/>
                <a:gd name="connsiteY1" fmla="*/ 121539 h 295275"/>
                <a:gd name="connsiteX2" fmla="*/ 7144 w 295275"/>
                <a:gd name="connsiteY2" fmla="*/ 121539 h 295275"/>
                <a:gd name="connsiteX3" fmla="*/ 7144 w 295275"/>
                <a:gd name="connsiteY3" fmla="*/ 179451 h 295275"/>
                <a:gd name="connsiteX4" fmla="*/ 121539 w 295275"/>
                <a:gd name="connsiteY4" fmla="*/ 179451 h 295275"/>
                <a:gd name="connsiteX5" fmla="*/ 121539 w 295275"/>
                <a:gd name="connsiteY5" fmla="*/ 293846 h 295275"/>
                <a:gd name="connsiteX6" fmla="*/ 179451 w 295275"/>
                <a:gd name="connsiteY6" fmla="*/ 293846 h 295275"/>
                <a:gd name="connsiteX7" fmla="*/ 179451 w 295275"/>
                <a:gd name="connsiteY7" fmla="*/ 179451 h 295275"/>
                <a:gd name="connsiteX8" fmla="*/ 293846 w 295275"/>
                <a:gd name="connsiteY8" fmla="*/ 179451 h 295275"/>
                <a:gd name="connsiteX9" fmla="*/ 293846 w 295275"/>
                <a:gd name="connsiteY9" fmla="*/ 121539 h 295275"/>
                <a:gd name="connsiteX10" fmla="*/ 179451 w 295275"/>
                <a:gd name="connsiteY10" fmla="*/ 121539 h 295275"/>
                <a:gd name="connsiteX11" fmla="*/ 179451 w 295275"/>
                <a:gd name="connsiteY11" fmla="*/ 7144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5275" h="295275">
                  <a:moveTo>
                    <a:pt x="121539" y="7144"/>
                  </a:moveTo>
                  <a:lnTo>
                    <a:pt x="121539" y="121539"/>
                  </a:lnTo>
                  <a:lnTo>
                    <a:pt x="7144" y="121539"/>
                  </a:lnTo>
                  <a:lnTo>
                    <a:pt x="7144" y="179451"/>
                  </a:lnTo>
                  <a:lnTo>
                    <a:pt x="121539" y="179451"/>
                  </a:lnTo>
                  <a:lnTo>
                    <a:pt x="121539" y="293846"/>
                  </a:lnTo>
                  <a:lnTo>
                    <a:pt x="179451" y="293846"/>
                  </a:lnTo>
                  <a:lnTo>
                    <a:pt x="179451" y="179451"/>
                  </a:lnTo>
                  <a:lnTo>
                    <a:pt x="293846" y="179451"/>
                  </a:lnTo>
                  <a:lnTo>
                    <a:pt x="293846" y="121539"/>
                  </a:lnTo>
                  <a:lnTo>
                    <a:pt x="179451" y="121539"/>
                  </a:lnTo>
                  <a:lnTo>
                    <a:pt x="179451" y="7144"/>
                  </a:lnTo>
                  <a:close/>
                </a:path>
              </a:pathLst>
            </a:custGeom>
            <a:grpFill/>
            <a:ln w="9525" cap="flat">
              <a:noFill/>
              <a:prstDash val="solid"/>
              <a:miter/>
            </a:ln>
          </p:spPr>
          <p:txBody>
            <a:bodyPr rtlCol="0" anchor="ctr"/>
            <a:lstStyle/>
            <a:p>
              <a:endParaRPr lang="en-AU"/>
            </a:p>
          </p:txBody>
        </p:sp>
        <p:grpSp>
          <p:nvGrpSpPr>
            <p:cNvPr id="30" name="Group 29">
              <a:extLst>
                <a:ext uri="{FF2B5EF4-FFF2-40B4-BE49-F238E27FC236}">
                  <a16:creationId xmlns:a16="http://schemas.microsoft.com/office/drawing/2014/main" id="{1D15B068-360C-514F-988C-62ED4F1AA473}"/>
                </a:ext>
              </a:extLst>
            </p:cNvPr>
            <p:cNvGrpSpPr/>
            <p:nvPr/>
          </p:nvGrpSpPr>
          <p:grpSpPr>
            <a:xfrm>
              <a:off x="958955" y="2060848"/>
              <a:ext cx="196444" cy="196444"/>
              <a:chOff x="519961" y="1999640"/>
              <a:chExt cx="196444" cy="196444"/>
            </a:xfrm>
            <a:grpFill/>
          </p:grpSpPr>
          <p:sp>
            <p:nvSpPr>
              <p:cNvPr id="31" name="Freeform: Shape 7">
                <a:extLst>
                  <a:ext uri="{FF2B5EF4-FFF2-40B4-BE49-F238E27FC236}">
                    <a16:creationId xmlns:a16="http://schemas.microsoft.com/office/drawing/2014/main" id="{CFC39AF6-2740-F545-A44A-7E0382777E4E}"/>
                  </a:ext>
                </a:extLst>
              </p:cNvPr>
              <p:cNvSpPr/>
              <p:nvPr/>
            </p:nvSpPr>
            <p:spPr>
              <a:xfrm>
                <a:off x="639820" y="1999640"/>
                <a:ext cx="69685" cy="76654"/>
              </a:xfrm>
              <a:custGeom>
                <a:avLst/>
                <a:gdLst>
                  <a:gd name="connsiteX0" fmla="*/ 37624 w 95250"/>
                  <a:gd name="connsiteY0" fmla="*/ 44958 h 104775"/>
                  <a:gd name="connsiteX1" fmla="*/ 7144 w 95250"/>
                  <a:gd name="connsiteY1" fmla="*/ 73819 h 104775"/>
                  <a:gd name="connsiteX2" fmla="*/ 7144 w 95250"/>
                  <a:gd name="connsiteY2" fmla="*/ 38100 h 104775"/>
                  <a:gd name="connsiteX3" fmla="*/ 24956 w 95250"/>
                  <a:gd name="connsiteY3" fmla="*/ 22765 h 104775"/>
                  <a:gd name="connsiteX4" fmla="*/ 40481 w 95250"/>
                  <a:gd name="connsiteY4" fmla="*/ 7144 h 104775"/>
                  <a:gd name="connsiteX5" fmla="*/ 37624 w 95250"/>
                  <a:gd name="connsiteY5" fmla="*/ 44958 h 104775"/>
                  <a:gd name="connsiteX6" fmla="*/ 71342 w 95250"/>
                  <a:gd name="connsiteY6" fmla="*/ 66294 h 104775"/>
                  <a:gd name="connsiteX7" fmla="*/ 89154 w 95250"/>
                  <a:gd name="connsiteY7" fmla="*/ 47339 h 104775"/>
                  <a:gd name="connsiteX8" fmla="*/ 70199 w 95250"/>
                  <a:gd name="connsiteY8" fmla="*/ 100584 h 104775"/>
                  <a:gd name="connsiteX9" fmla="*/ 36767 w 95250"/>
                  <a:gd name="connsiteY9" fmla="*/ 100584 h 104775"/>
                  <a:gd name="connsiteX10" fmla="*/ 71342 w 95250"/>
                  <a:gd name="connsiteY10" fmla="*/ 66294 h 104775"/>
                  <a:gd name="connsiteX11" fmla="*/ 42481 w 95250"/>
                  <a:gd name="connsiteY11" fmla="*/ 48197 h 104775"/>
                  <a:gd name="connsiteX12" fmla="*/ 67437 w 95250"/>
                  <a:gd name="connsiteY12" fmla="*/ 22955 h 104775"/>
                  <a:gd name="connsiteX13" fmla="*/ 62103 w 95250"/>
                  <a:gd name="connsiteY13" fmla="*/ 64865 h 104775"/>
                  <a:gd name="connsiteX14" fmla="*/ 28956 w 95250"/>
                  <a:gd name="connsiteY14" fmla="*/ 100584 h 104775"/>
                  <a:gd name="connsiteX15" fmla="*/ 7144 w 95250"/>
                  <a:gd name="connsiteY15" fmla="*/ 100584 h 104775"/>
                  <a:gd name="connsiteX16" fmla="*/ 7144 w 95250"/>
                  <a:gd name="connsiteY16" fmla="*/ 84582 h 104775"/>
                  <a:gd name="connsiteX17" fmla="*/ 42481 w 95250"/>
                  <a:gd name="connsiteY17" fmla="*/ 48197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250" h="104775">
                    <a:moveTo>
                      <a:pt x="37624" y="44958"/>
                    </a:moveTo>
                    <a:cubicBezTo>
                      <a:pt x="20383" y="57817"/>
                      <a:pt x="7144" y="73819"/>
                      <a:pt x="7144" y="73819"/>
                    </a:cubicBezTo>
                    <a:lnTo>
                      <a:pt x="7144" y="38100"/>
                    </a:lnTo>
                    <a:cubicBezTo>
                      <a:pt x="12002" y="32480"/>
                      <a:pt x="24956" y="22765"/>
                      <a:pt x="24956" y="22765"/>
                    </a:cubicBezTo>
                    <a:cubicBezTo>
                      <a:pt x="34004" y="15716"/>
                      <a:pt x="40481" y="7144"/>
                      <a:pt x="40481" y="7144"/>
                    </a:cubicBezTo>
                    <a:cubicBezTo>
                      <a:pt x="64580" y="22193"/>
                      <a:pt x="37624" y="44958"/>
                      <a:pt x="37624" y="44958"/>
                    </a:cubicBezTo>
                    <a:moveTo>
                      <a:pt x="71342" y="66294"/>
                    </a:moveTo>
                    <a:cubicBezTo>
                      <a:pt x="84868" y="55436"/>
                      <a:pt x="89154" y="47339"/>
                      <a:pt x="89154" y="47339"/>
                    </a:cubicBezTo>
                    <a:cubicBezTo>
                      <a:pt x="114871" y="73057"/>
                      <a:pt x="70199" y="100584"/>
                      <a:pt x="70199" y="100584"/>
                    </a:cubicBezTo>
                    <a:lnTo>
                      <a:pt x="36767" y="100584"/>
                    </a:lnTo>
                    <a:cubicBezTo>
                      <a:pt x="42101" y="86011"/>
                      <a:pt x="71342" y="66294"/>
                      <a:pt x="71342" y="66294"/>
                    </a:cubicBezTo>
                    <a:moveTo>
                      <a:pt x="42481" y="48197"/>
                    </a:moveTo>
                    <a:cubicBezTo>
                      <a:pt x="57531" y="35624"/>
                      <a:pt x="67437" y="22955"/>
                      <a:pt x="67437" y="22955"/>
                    </a:cubicBezTo>
                    <a:cubicBezTo>
                      <a:pt x="93345" y="44196"/>
                      <a:pt x="62103" y="64865"/>
                      <a:pt x="62103" y="64865"/>
                    </a:cubicBezTo>
                    <a:cubicBezTo>
                      <a:pt x="37052" y="85344"/>
                      <a:pt x="28956" y="100584"/>
                      <a:pt x="28956" y="100584"/>
                    </a:cubicBezTo>
                    <a:lnTo>
                      <a:pt x="7144" y="100584"/>
                    </a:lnTo>
                    <a:lnTo>
                      <a:pt x="7144" y="84582"/>
                    </a:lnTo>
                    <a:cubicBezTo>
                      <a:pt x="10763" y="75057"/>
                      <a:pt x="42481" y="48197"/>
                      <a:pt x="42481" y="48197"/>
                    </a:cubicBezTo>
                  </a:path>
                </a:pathLst>
              </a:custGeom>
              <a:grpFill/>
              <a:ln w="9525" cap="flat">
                <a:noFill/>
                <a:prstDash val="solid"/>
                <a:miter/>
              </a:ln>
            </p:spPr>
            <p:txBody>
              <a:bodyPr rtlCol="0" anchor="ctr"/>
              <a:lstStyle/>
              <a:p>
                <a:endParaRPr lang="en-AU"/>
              </a:p>
            </p:txBody>
          </p:sp>
          <p:sp>
            <p:nvSpPr>
              <p:cNvPr id="32" name="Freeform: Shape 8">
                <a:extLst>
                  <a:ext uri="{FF2B5EF4-FFF2-40B4-BE49-F238E27FC236}">
                    <a16:creationId xmlns:a16="http://schemas.microsoft.com/office/drawing/2014/main" id="{3E59B220-AF99-CF47-9686-9CAC221C93D0}"/>
                  </a:ext>
                </a:extLst>
              </p:cNvPr>
              <p:cNvSpPr/>
              <p:nvPr/>
            </p:nvSpPr>
            <p:spPr>
              <a:xfrm>
                <a:off x="519961" y="2002095"/>
                <a:ext cx="76654" cy="69685"/>
              </a:xfrm>
              <a:custGeom>
                <a:avLst/>
                <a:gdLst>
                  <a:gd name="connsiteX0" fmla="*/ 44863 w 104775"/>
                  <a:gd name="connsiteY0" fmla="*/ 66654 h 95250"/>
                  <a:gd name="connsiteX1" fmla="*/ 73724 w 104775"/>
                  <a:gd name="connsiteY1" fmla="*/ 97134 h 95250"/>
                  <a:gd name="connsiteX2" fmla="*/ 38100 w 104775"/>
                  <a:gd name="connsiteY2" fmla="*/ 97134 h 95250"/>
                  <a:gd name="connsiteX3" fmla="*/ 22765 w 104775"/>
                  <a:gd name="connsiteY3" fmla="*/ 79322 h 95250"/>
                  <a:gd name="connsiteX4" fmla="*/ 7144 w 104775"/>
                  <a:gd name="connsiteY4" fmla="*/ 63892 h 95250"/>
                  <a:gd name="connsiteX5" fmla="*/ 44863 w 104775"/>
                  <a:gd name="connsiteY5" fmla="*/ 66654 h 95250"/>
                  <a:gd name="connsiteX6" fmla="*/ 66294 w 104775"/>
                  <a:gd name="connsiteY6" fmla="*/ 32935 h 95250"/>
                  <a:gd name="connsiteX7" fmla="*/ 47339 w 104775"/>
                  <a:gd name="connsiteY7" fmla="*/ 15124 h 95250"/>
                  <a:gd name="connsiteX8" fmla="*/ 100584 w 104775"/>
                  <a:gd name="connsiteY8" fmla="*/ 34078 h 95250"/>
                  <a:gd name="connsiteX9" fmla="*/ 100584 w 104775"/>
                  <a:gd name="connsiteY9" fmla="*/ 67511 h 95250"/>
                  <a:gd name="connsiteX10" fmla="*/ 66294 w 104775"/>
                  <a:gd name="connsiteY10" fmla="*/ 32935 h 95250"/>
                  <a:gd name="connsiteX11" fmla="*/ 48101 w 104775"/>
                  <a:gd name="connsiteY11" fmla="*/ 61796 h 95250"/>
                  <a:gd name="connsiteX12" fmla="*/ 22955 w 104775"/>
                  <a:gd name="connsiteY12" fmla="*/ 36841 h 95250"/>
                  <a:gd name="connsiteX13" fmla="*/ 64865 w 104775"/>
                  <a:gd name="connsiteY13" fmla="*/ 42175 h 95250"/>
                  <a:gd name="connsiteX14" fmla="*/ 100584 w 104775"/>
                  <a:gd name="connsiteY14" fmla="*/ 75322 h 95250"/>
                  <a:gd name="connsiteX15" fmla="*/ 100584 w 104775"/>
                  <a:gd name="connsiteY15" fmla="*/ 97134 h 95250"/>
                  <a:gd name="connsiteX16" fmla="*/ 84582 w 104775"/>
                  <a:gd name="connsiteY16" fmla="*/ 97134 h 95250"/>
                  <a:gd name="connsiteX17" fmla="*/ 48101 w 104775"/>
                  <a:gd name="connsiteY17" fmla="*/ 6179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4775" h="95250">
                    <a:moveTo>
                      <a:pt x="44863" y="66654"/>
                    </a:moveTo>
                    <a:cubicBezTo>
                      <a:pt x="57722" y="83894"/>
                      <a:pt x="73724" y="97134"/>
                      <a:pt x="73724" y="97134"/>
                    </a:cubicBezTo>
                    <a:lnTo>
                      <a:pt x="38100" y="97134"/>
                    </a:lnTo>
                    <a:cubicBezTo>
                      <a:pt x="32480" y="92276"/>
                      <a:pt x="22765" y="79322"/>
                      <a:pt x="22765" y="79322"/>
                    </a:cubicBezTo>
                    <a:cubicBezTo>
                      <a:pt x="15716" y="70369"/>
                      <a:pt x="7144" y="63892"/>
                      <a:pt x="7144" y="63892"/>
                    </a:cubicBezTo>
                    <a:cubicBezTo>
                      <a:pt x="22193" y="39603"/>
                      <a:pt x="44863" y="66654"/>
                      <a:pt x="44863" y="66654"/>
                    </a:cubicBezTo>
                    <a:moveTo>
                      <a:pt x="66294" y="32935"/>
                    </a:moveTo>
                    <a:cubicBezTo>
                      <a:pt x="55436" y="19410"/>
                      <a:pt x="47339" y="15124"/>
                      <a:pt x="47339" y="15124"/>
                    </a:cubicBezTo>
                    <a:cubicBezTo>
                      <a:pt x="73057" y="-10594"/>
                      <a:pt x="100584" y="34078"/>
                      <a:pt x="100584" y="34078"/>
                    </a:cubicBezTo>
                    <a:lnTo>
                      <a:pt x="100584" y="67511"/>
                    </a:lnTo>
                    <a:cubicBezTo>
                      <a:pt x="86011" y="62177"/>
                      <a:pt x="66294" y="32935"/>
                      <a:pt x="66294" y="32935"/>
                    </a:cubicBezTo>
                    <a:moveTo>
                      <a:pt x="48101" y="61796"/>
                    </a:moveTo>
                    <a:cubicBezTo>
                      <a:pt x="35624" y="46747"/>
                      <a:pt x="22955" y="36841"/>
                      <a:pt x="22955" y="36841"/>
                    </a:cubicBezTo>
                    <a:cubicBezTo>
                      <a:pt x="44196" y="10837"/>
                      <a:pt x="64865" y="42175"/>
                      <a:pt x="64865" y="42175"/>
                    </a:cubicBezTo>
                    <a:cubicBezTo>
                      <a:pt x="85344" y="67225"/>
                      <a:pt x="100584" y="75322"/>
                      <a:pt x="100584" y="75322"/>
                    </a:cubicBezTo>
                    <a:lnTo>
                      <a:pt x="100584" y="97134"/>
                    </a:lnTo>
                    <a:lnTo>
                      <a:pt x="84582" y="97134"/>
                    </a:lnTo>
                    <a:cubicBezTo>
                      <a:pt x="74962" y="93514"/>
                      <a:pt x="48101" y="61796"/>
                      <a:pt x="48101" y="61796"/>
                    </a:cubicBezTo>
                  </a:path>
                </a:pathLst>
              </a:custGeom>
              <a:grpFill/>
              <a:ln w="9525" cap="flat">
                <a:noFill/>
                <a:prstDash val="solid"/>
                <a:miter/>
              </a:ln>
            </p:spPr>
            <p:txBody>
              <a:bodyPr rtlCol="0" anchor="ctr"/>
              <a:lstStyle/>
              <a:p>
                <a:endParaRPr lang="en-AU"/>
              </a:p>
            </p:txBody>
          </p:sp>
          <p:sp>
            <p:nvSpPr>
              <p:cNvPr id="33" name="Freeform: Shape 9">
                <a:extLst>
                  <a:ext uri="{FF2B5EF4-FFF2-40B4-BE49-F238E27FC236}">
                    <a16:creationId xmlns:a16="http://schemas.microsoft.com/office/drawing/2014/main" id="{17EAFF0A-0E32-FF48-A978-66AC18EB3A80}"/>
                  </a:ext>
                </a:extLst>
              </p:cNvPr>
              <p:cNvSpPr/>
              <p:nvPr/>
            </p:nvSpPr>
            <p:spPr>
              <a:xfrm>
                <a:off x="522416" y="2119430"/>
                <a:ext cx="69685" cy="76654"/>
              </a:xfrm>
              <a:custGeom>
                <a:avLst/>
                <a:gdLst>
                  <a:gd name="connsiteX0" fmla="*/ 66654 w 95250"/>
                  <a:gd name="connsiteY0" fmla="*/ 62770 h 104775"/>
                  <a:gd name="connsiteX1" fmla="*/ 97134 w 95250"/>
                  <a:gd name="connsiteY1" fmla="*/ 33909 h 104775"/>
                  <a:gd name="connsiteX2" fmla="*/ 97134 w 95250"/>
                  <a:gd name="connsiteY2" fmla="*/ 69628 h 104775"/>
                  <a:gd name="connsiteX3" fmla="*/ 79322 w 95250"/>
                  <a:gd name="connsiteY3" fmla="*/ 84963 h 104775"/>
                  <a:gd name="connsiteX4" fmla="*/ 63796 w 95250"/>
                  <a:gd name="connsiteY4" fmla="*/ 100584 h 104775"/>
                  <a:gd name="connsiteX5" fmla="*/ 66654 w 95250"/>
                  <a:gd name="connsiteY5" fmla="*/ 62770 h 104775"/>
                  <a:gd name="connsiteX6" fmla="*/ 32935 w 95250"/>
                  <a:gd name="connsiteY6" fmla="*/ 41434 h 104775"/>
                  <a:gd name="connsiteX7" fmla="*/ 15124 w 95250"/>
                  <a:gd name="connsiteY7" fmla="*/ 60389 h 104775"/>
                  <a:gd name="connsiteX8" fmla="*/ 34078 w 95250"/>
                  <a:gd name="connsiteY8" fmla="*/ 7144 h 104775"/>
                  <a:gd name="connsiteX9" fmla="*/ 67511 w 95250"/>
                  <a:gd name="connsiteY9" fmla="*/ 7144 h 104775"/>
                  <a:gd name="connsiteX10" fmla="*/ 32935 w 95250"/>
                  <a:gd name="connsiteY10" fmla="*/ 41434 h 104775"/>
                  <a:gd name="connsiteX11" fmla="*/ 61796 w 95250"/>
                  <a:gd name="connsiteY11" fmla="*/ 59531 h 104775"/>
                  <a:gd name="connsiteX12" fmla="*/ 36841 w 95250"/>
                  <a:gd name="connsiteY12" fmla="*/ 84773 h 104775"/>
                  <a:gd name="connsiteX13" fmla="*/ 42175 w 95250"/>
                  <a:gd name="connsiteY13" fmla="*/ 42863 h 104775"/>
                  <a:gd name="connsiteX14" fmla="*/ 75322 w 95250"/>
                  <a:gd name="connsiteY14" fmla="*/ 7144 h 104775"/>
                  <a:gd name="connsiteX15" fmla="*/ 97134 w 95250"/>
                  <a:gd name="connsiteY15" fmla="*/ 7144 h 104775"/>
                  <a:gd name="connsiteX16" fmla="*/ 97134 w 95250"/>
                  <a:gd name="connsiteY16" fmla="*/ 23051 h 104775"/>
                  <a:gd name="connsiteX17" fmla="*/ 61796 w 95250"/>
                  <a:gd name="connsiteY17" fmla="*/ 5953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250" h="104775">
                    <a:moveTo>
                      <a:pt x="66654" y="62770"/>
                    </a:moveTo>
                    <a:cubicBezTo>
                      <a:pt x="83894" y="49911"/>
                      <a:pt x="97134" y="33909"/>
                      <a:pt x="97134" y="33909"/>
                    </a:cubicBezTo>
                    <a:lnTo>
                      <a:pt x="97134" y="69628"/>
                    </a:lnTo>
                    <a:cubicBezTo>
                      <a:pt x="92276" y="75248"/>
                      <a:pt x="79322" y="84963"/>
                      <a:pt x="79322" y="84963"/>
                    </a:cubicBezTo>
                    <a:cubicBezTo>
                      <a:pt x="70273" y="92012"/>
                      <a:pt x="63796" y="100584"/>
                      <a:pt x="63796" y="100584"/>
                    </a:cubicBezTo>
                    <a:cubicBezTo>
                      <a:pt x="39603" y="85534"/>
                      <a:pt x="66654" y="62770"/>
                      <a:pt x="66654" y="62770"/>
                    </a:cubicBezTo>
                    <a:moveTo>
                      <a:pt x="32935" y="41434"/>
                    </a:moveTo>
                    <a:cubicBezTo>
                      <a:pt x="19410" y="52292"/>
                      <a:pt x="15124" y="60389"/>
                      <a:pt x="15124" y="60389"/>
                    </a:cubicBezTo>
                    <a:cubicBezTo>
                      <a:pt x="-10594" y="34671"/>
                      <a:pt x="34078" y="7144"/>
                      <a:pt x="34078" y="7144"/>
                    </a:cubicBezTo>
                    <a:lnTo>
                      <a:pt x="67511" y="7144"/>
                    </a:lnTo>
                    <a:cubicBezTo>
                      <a:pt x="62177" y="21717"/>
                      <a:pt x="32935" y="41434"/>
                      <a:pt x="32935" y="41434"/>
                    </a:cubicBezTo>
                    <a:moveTo>
                      <a:pt x="61796" y="59531"/>
                    </a:moveTo>
                    <a:cubicBezTo>
                      <a:pt x="46747" y="72104"/>
                      <a:pt x="36841" y="84773"/>
                      <a:pt x="36841" y="84773"/>
                    </a:cubicBezTo>
                    <a:cubicBezTo>
                      <a:pt x="10837" y="63532"/>
                      <a:pt x="42175" y="42863"/>
                      <a:pt x="42175" y="42863"/>
                    </a:cubicBezTo>
                    <a:cubicBezTo>
                      <a:pt x="67225" y="22384"/>
                      <a:pt x="75322" y="7144"/>
                      <a:pt x="75322" y="7144"/>
                    </a:cubicBezTo>
                    <a:lnTo>
                      <a:pt x="97134" y="7144"/>
                    </a:lnTo>
                    <a:lnTo>
                      <a:pt x="97134" y="23051"/>
                    </a:lnTo>
                    <a:cubicBezTo>
                      <a:pt x="93514" y="32671"/>
                      <a:pt x="61796" y="59531"/>
                      <a:pt x="61796" y="59531"/>
                    </a:cubicBezTo>
                  </a:path>
                </a:pathLst>
              </a:custGeom>
              <a:grpFill/>
              <a:ln w="9525" cap="flat">
                <a:noFill/>
                <a:prstDash val="solid"/>
                <a:miter/>
              </a:ln>
            </p:spPr>
            <p:txBody>
              <a:bodyPr rtlCol="0" anchor="ctr"/>
              <a:lstStyle/>
              <a:p>
                <a:endParaRPr lang="en-AU"/>
              </a:p>
            </p:txBody>
          </p:sp>
          <p:sp>
            <p:nvSpPr>
              <p:cNvPr id="34" name="Freeform: Shape 10">
                <a:extLst>
                  <a:ext uri="{FF2B5EF4-FFF2-40B4-BE49-F238E27FC236}">
                    <a16:creationId xmlns:a16="http://schemas.microsoft.com/office/drawing/2014/main" id="{095F1E10-D721-344A-9E7E-326CBF6B5D16}"/>
                  </a:ext>
                </a:extLst>
              </p:cNvPr>
              <p:cNvSpPr/>
              <p:nvPr/>
            </p:nvSpPr>
            <p:spPr>
              <a:xfrm>
                <a:off x="639751" y="2119499"/>
                <a:ext cx="76654" cy="69685"/>
              </a:xfrm>
              <a:custGeom>
                <a:avLst/>
                <a:gdLst>
                  <a:gd name="connsiteX0" fmla="*/ 62770 w 104775"/>
                  <a:gd name="connsiteY0" fmla="*/ 37624 h 95250"/>
                  <a:gd name="connsiteX1" fmla="*/ 33909 w 104775"/>
                  <a:gd name="connsiteY1" fmla="*/ 7144 h 95250"/>
                  <a:gd name="connsiteX2" fmla="*/ 69628 w 104775"/>
                  <a:gd name="connsiteY2" fmla="*/ 7144 h 95250"/>
                  <a:gd name="connsiteX3" fmla="*/ 84963 w 104775"/>
                  <a:gd name="connsiteY3" fmla="*/ 24956 h 95250"/>
                  <a:gd name="connsiteX4" fmla="*/ 100584 w 104775"/>
                  <a:gd name="connsiteY4" fmla="*/ 40481 h 95250"/>
                  <a:gd name="connsiteX5" fmla="*/ 62770 w 104775"/>
                  <a:gd name="connsiteY5" fmla="*/ 37624 h 95250"/>
                  <a:gd name="connsiteX6" fmla="*/ 41434 w 104775"/>
                  <a:gd name="connsiteY6" fmla="*/ 71247 h 95250"/>
                  <a:gd name="connsiteX7" fmla="*/ 60389 w 104775"/>
                  <a:gd name="connsiteY7" fmla="*/ 89059 h 95250"/>
                  <a:gd name="connsiteX8" fmla="*/ 7144 w 104775"/>
                  <a:gd name="connsiteY8" fmla="*/ 70104 h 95250"/>
                  <a:gd name="connsiteX9" fmla="*/ 7144 w 104775"/>
                  <a:gd name="connsiteY9" fmla="*/ 36671 h 95250"/>
                  <a:gd name="connsiteX10" fmla="*/ 41434 w 104775"/>
                  <a:gd name="connsiteY10" fmla="*/ 71247 h 95250"/>
                  <a:gd name="connsiteX11" fmla="*/ 59531 w 104775"/>
                  <a:gd name="connsiteY11" fmla="*/ 42481 h 95250"/>
                  <a:gd name="connsiteX12" fmla="*/ 84773 w 104775"/>
                  <a:gd name="connsiteY12" fmla="*/ 67437 h 95250"/>
                  <a:gd name="connsiteX13" fmla="*/ 42863 w 104775"/>
                  <a:gd name="connsiteY13" fmla="*/ 62103 h 95250"/>
                  <a:gd name="connsiteX14" fmla="*/ 7144 w 104775"/>
                  <a:gd name="connsiteY14" fmla="*/ 28956 h 95250"/>
                  <a:gd name="connsiteX15" fmla="*/ 7144 w 104775"/>
                  <a:gd name="connsiteY15" fmla="*/ 7144 h 95250"/>
                  <a:gd name="connsiteX16" fmla="*/ 23051 w 104775"/>
                  <a:gd name="connsiteY16" fmla="*/ 7144 h 95250"/>
                  <a:gd name="connsiteX17" fmla="*/ 59531 w 104775"/>
                  <a:gd name="connsiteY17" fmla="*/ 42481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4775" h="95250">
                    <a:moveTo>
                      <a:pt x="62770" y="37624"/>
                    </a:moveTo>
                    <a:cubicBezTo>
                      <a:pt x="49911" y="20383"/>
                      <a:pt x="33909" y="7144"/>
                      <a:pt x="33909" y="7144"/>
                    </a:cubicBezTo>
                    <a:lnTo>
                      <a:pt x="69628" y="7144"/>
                    </a:lnTo>
                    <a:cubicBezTo>
                      <a:pt x="75248" y="12002"/>
                      <a:pt x="84963" y="24956"/>
                      <a:pt x="84963" y="24956"/>
                    </a:cubicBezTo>
                    <a:cubicBezTo>
                      <a:pt x="92012" y="34004"/>
                      <a:pt x="100584" y="40481"/>
                      <a:pt x="100584" y="40481"/>
                    </a:cubicBezTo>
                    <a:cubicBezTo>
                      <a:pt x="85534" y="64580"/>
                      <a:pt x="62770" y="37624"/>
                      <a:pt x="62770" y="37624"/>
                    </a:cubicBezTo>
                    <a:moveTo>
                      <a:pt x="41434" y="71247"/>
                    </a:moveTo>
                    <a:cubicBezTo>
                      <a:pt x="52292" y="84773"/>
                      <a:pt x="60389" y="89059"/>
                      <a:pt x="60389" y="89059"/>
                    </a:cubicBezTo>
                    <a:cubicBezTo>
                      <a:pt x="34671" y="114776"/>
                      <a:pt x="7144" y="70104"/>
                      <a:pt x="7144" y="70104"/>
                    </a:cubicBezTo>
                    <a:lnTo>
                      <a:pt x="7144" y="36671"/>
                    </a:lnTo>
                    <a:cubicBezTo>
                      <a:pt x="21717" y="42101"/>
                      <a:pt x="41434" y="71247"/>
                      <a:pt x="41434" y="71247"/>
                    </a:cubicBezTo>
                    <a:moveTo>
                      <a:pt x="59531" y="42481"/>
                    </a:moveTo>
                    <a:cubicBezTo>
                      <a:pt x="72104" y="57531"/>
                      <a:pt x="84773" y="67437"/>
                      <a:pt x="84773" y="67437"/>
                    </a:cubicBezTo>
                    <a:cubicBezTo>
                      <a:pt x="63532" y="93440"/>
                      <a:pt x="42863" y="62103"/>
                      <a:pt x="42863" y="62103"/>
                    </a:cubicBezTo>
                    <a:cubicBezTo>
                      <a:pt x="22384" y="37052"/>
                      <a:pt x="7144" y="28956"/>
                      <a:pt x="7144" y="28956"/>
                    </a:cubicBezTo>
                    <a:lnTo>
                      <a:pt x="7144" y="7144"/>
                    </a:lnTo>
                    <a:lnTo>
                      <a:pt x="23051" y="7144"/>
                    </a:lnTo>
                    <a:cubicBezTo>
                      <a:pt x="32671" y="10763"/>
                      <a:pt x="59531" y="42481"/>
                      <a:pt x="59531" y="42481"/>
                    </a:cubicBezTo>
                  </a:path>
                </a:pathLst>
              </a:custGeom>
              <a:grpFill/>
              <a:ln w="9525" cap="flat">
                <a:noFill/>
                <a:prstDash val="solid"/>
                <a:miter/>
              </a:ln>
            </p:spPr>
            <p:txBody>
              <a:bodyPr rtlCol="0" anchor="ctr"/>
              <a:lstStyle/>
              <a:p>
                <a:endParaRPr lang="en-AU"/>
              </a:p>
            </p:txBody>
          </p:sp>
        </p:grpSp>
      </p:grpSp>
      <p:sp>
        <p:nvSpPr>
          <p:cNvPr id="8" name="TextBox 7">
            <a:extLst>
              <a:ext uri="{FF2B5EF4-FFF2-40B4-BE49-F238E27FC236}">
                <a16:creationId xmlns:a16="http://schemas.microsoft.com/office/drawing/2014/main" id="{B94BFC65-2CA9-394C-B825-E3394A34FF09}"/>
              </a:ext>
            </a:extLst>
          </p:cNvPr>
          <p:cNvSpPr txBox="1"/>
          <p:nvPr/>
        </p:nvSpPr>
        <p:spPr>
          <a:xfrm>
            <a:off x="13552370" y="6179419"/>
            <a:ext cx="248786" cy="369332"/>
          </a:xfrm>
          <a:prstGeom prst="rect">
            <a:avLst/>
          </a:prstGeom>
          <a:noFill/>
        </p:spPr>
        <p:txBody>
          <a:bodyPr wrap="none" rtlCol="0">
            <a:spAutoFit/>
          </a:bodyPr>
          <a:lstStyle/>
          <a:p>
            <a:r>
              <a:rPr lang="en-US" sz="1800"/>
              <a:t> </a:t>
            </a:r>
          </a:p>
        </p:txBody>
      </p:sp>
      <p:sp>
        <p:nvSpPr>
          <p:cNvPr id="25" name="Picture Placeholder 4">
            <a:extLst>
              <a:ext uri="{FF2B5EF4-FFF2-40B4-BE49-F238E27FC236}">
                <a16:creationId xmlns:a16="http://schemas.microsoft.com/office/drawing/2014/main" id="{DBA0A967-644C-7B47-A4B1-82200C78A73A}"/>
              </a:ext>
            </a:extLst>
          </p:cNvPr>
          <p:cNvSpPr>
            <a:spLocks noGrp="1"/>
          </p:cNvSpPr>
          <p:nvPr>
            <p:ph type="pic" sz="quarter" idx="10"/>
          </p:nvPr>
        </p:nvSpPr>
        <p:spPr>
          <a:xfrm>
            <a:off x="0" y="1"/>
            <a:ext cx="12192000" cy="3851144"/>
          </a:xfrm>
          <a:prstGeom prst="rect">
            <a:avLst/>
          </a:prstGeom>
        </p:spPr>
        <p:txBody>
          <a:bodyPr/>
          <a:lstStyle/>
          <a:p>
            <a:r>
              <a:rPr lang="en-GB"/>
              <a:t>Click icon to add picture</a:t>
            </a:r>
            <a:endParaRPr lang="en-US"/>
          </a:p>
        </p:txBody>
      </p:sp>
      <p:sp>
        <p:nvSpPr>
          <p:cNvPr id="35" name="Title 1">
            <a:extLst>
              <a:ext uri="{FF2B5EF4-FFF2-40B4-BE49-F238E27FC236}">
                <a16:creationId xmlns:a16="http://schemas.microsoft.com/office/drawing/2014/main" id="{8AC18C38-9328-1A4C-9F90-4AEDA32A810E}"/>
              </a:ext>
            </a:extLst>
          </p:cNvPr>
          <p:cNvSpPr>
            <a:spLocks noGrp="1"/>
          </p:cNvSpPr>
          <p:nvPr>
            <p:ph type="ctrTitle" hasCustomPrompt="1"/>
          </p:nvPr>
        </p:nvSpPr>
        <p:spPr>
          <a:xfrm>
            <a:off x="353629" y="4412017"/>
            <a:ext cx="9144000" cy="1264424"/>
          </a:xfrm>
          <a:prstGeom prst="rect">
            <a:avLst/>
          </a:prstGeom>
        </p:spPr>
        <p:txBody>
          <a:bodyPr anchor="ctr"/>
          <a:lstStyle>
            <a:lvl1pPr algn="l">
              <a:defRPr sz="4000" b="1" cap="all" baseline="0">
                <a:solidFill>
                  <a:schemeClr val="bg1"/>
                </a:solidFill>
              </a:defRPr>
            </a:lvl1pPr>
          </a:lstStyle>
          <a:p>
            <a:r>
              <a:rPr lang="en-US"/>
              <a:t>Click to edit </a:t>
            </a:r>
            <a:br>
              <a:rPr lang="en-US"/>
            </a:br>
            <a:r>
              <a:rPr lang="en-US"/>
              <a:t>Master title style</a:t>
            </a:r>
          </a:p>
        </p:txBody>
      </p:sp>
    </p:spTree>
    <p:extLst>
      <p:ext uri="{BB962C8B-B14F-4D97-AF65-F5344CB8AC3E}">
        <p14:creationId xmlns:p14="http://schemas.microsoft.com/office/powerpoint/2010/main" val="20945523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6_Title Slide">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BA273ECB-A724-2546-BFA3-B0800F000E83}"/>
              </a:ext>
            </a:extLst>
          </p:cNvPr>
          <p:cNvSpPr/>
          <p:nvPr/>
        </p:nvSpPr>
        <p:spPr>
          <a:xfrm>
            <a:off x="0" y="2974999"/>
            <a:ext cx="12192000" cy="326231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28" name="Group 27">
            <a:extLst>
              <a:ext uri="{FF2B5EF4-FFF2-40B4-BE49-F238E27FC236}">
                <a16:creationId xmlns:a16="http://schemas.microsoft.com/office/drawing/2014/main" id="{8DEE75FC-B50D-8043-A377-0C7BE0531537}"/>
              </a:ext>
            </a:extLst>
          </p:cNvPr>
          <p:cNvGrpSpPr>
            <a:grpSpLocks noChangeAspect="1"/>
          </p:cNvGrpSpPr>
          <p:nvPr/>
        </p:nvGrpSpPr>
        <p:grpSpPr>
          <a:xfrm>
            <a:off x="10440632" y="2517318"/>
            <a:ext cx="2160239" cy="2159987"/>
            <a:chOff x="948154" y="2050047"/>
            <a:chExt cx="216025" cy="216025"/>
          </a:xfrm>
          <a:solidFill>
            <a:schemeClr val="bg1">
              <a:alpha val="40000"/>
            </a:schemeClr>
          </a:solidFill>
        </p:grpSpPr>
        <p:sp>
          <p:nvSpPr>
            <p:cNvPr id="29" name="Freeform: Shape 6">
              <a:extLst>
                <a:ext uri="{FF2B5EF4-FFF2-40B4-BE49-F238E27FC236}">
                  <a16:creationId xmlns:a16="http://schemas.microsoft.com/office/drawing/2014/main" id="{5630CB9A-94BF-6340-9263-FD7499D2FB0B}"/>
                </a:ext>
              </a:extLst>
            </p:cNvPr>
            <p:cNvSpPr/>
            <p:nvPr/>
          </p:nvSpPr>
          <p:spPr>
            <a:xfrm>
              <a:off x="948154" y="2050047"/>
              <a:ext cx="216025" cy="216025"/>
            </a:xfrm>
            <a:custGeom>
              <a:avLst/>
              <a:gdLst>
                <a:gd name="connsiteX0" fmla="*/ 121539 w 295275"/>
                <a:gd name="connsiteY0" fmla="*/ 7144 h 295275"/>
                <a:gd name="connsiteX1" fmla="*/ 121539 w 295275"/>
                <a:gd name="connsiteY1" fmla="*/ 121539 h 295275"/>
                <a:gd name="connsiteX2" fmla="*/ 7144 w 295275"/>
                <a:gd name="connsiteY2" fmla="*/ 121539 h 295275"/>
                <a:gd name="connsiteX3" fmla="*/ 7144 w 295275"/>
                <a:gd name="connsiteY3" fmla="*/ 179451 h 295275"/>
                <a:gd name="connsiteX4" fmla="*/ 121539 w 295275"/>
                <a:gd name="connsiteY4" fmla="*/ 179451 h 295275"/>
                <a:gd name="connsiteX5" fmla="*/ 121539 w 295275"/>
                <a:gd name="connsiteY5" fmla="*/ 293846 h 295275"/>
                <a:gd name="connsiteX6" fmla="*/ 179451 w 295275"/>
                <a:gd name="connsiteY6" fmla="*/ 293846 h 295275"/>
                <a:gd name="connsiteX7" fmla="*/ 179451 w 295275"/>
                <a:gd name="connsiteY7" fmla="*/ 179451 h 295275"/>
                <a:gd name="connsiteX8" fmla="*/ 293846 w 295275"/>
                <a:gd name="connsiteY8" fmla="*/ 179451 h 295275"/>
                <a:gd name="connsiteX9" fmla="*/ 293846 w 295275"/>
                <a:gd name="connsiteY9" fmla="*/ 121539 h 295275"/>
                <a:gd name="connsiteX10" fmla="*/ 179451 w 295275"/>
                <a:gd name="connsiteY10" fmla="*/ 121539 h 295275"/>
                <a:gd name="connsiteX11" fmla="*/ 179451 w 295275"/>
                <a:gd name="connsiteY11" fmla="*/ 7144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5275" h="295275">
                  <a:moveTo>
                    <a:pt x="121539" y="7144"/>
                  </a:moveTo>
                  <a:lnTo>
                    <a:pt x="121539" y="121539"/>
                  </a:lnTo>
                  <a:lnTo>
                    <a:pt x="7144" y="121539"/>
                  </a:lnTo>
                  <a:lnTo>
                    <a:pt x="7144" y="179451"/>
                  </a:lnTo>
                  <a:lnTo>
                    <a:pt x="121539" y="179451"/>
                  </a:lnTo>
                  <a:lnTo>
                    <a:pt x="121539" y="293846"/>
                  </a:lnTo>
                  <a:lnTo>
                    <a:pt x="179451" y="293846"/>
                  </a:lnTo>
                  <a:lnTo>
                    <a:pt x="179451" y="179451"/>
                  </a:lnTo>
                  <a:lnTo>
                    <a:pt x="293846" y="179451"/>
                  </a:lnTo>
                  <a:lnTo>
                    <a:pt x="293846" y="121539"/>
                  </a:lnTo>
                  <a:lnTo>
                    <a:pt x="179451" y="121539"/>
                  </a:lnTo>
                  <a:lnTo>
                    <a:pt x="179451" y="7144"/>
                  </a:lnTo>
                  <a:close/>
                </a:path>
              </a:pathLst>
            </a:custGeom>
            <a:grpFill/>
            <a:ln w="9525" cap="flat">
              <a:noFill/>
              <a:prstDash val="solid"/>
              <a:miter/>
            </a:ln>
          </p:spPr>
          <p:txBody>
            <a:bodyPr rtlCol="0" anchor="ctr"/>
            <a:lstStyle/>
            <a:p>
              <a:endParaRPr lang="en-AU"/>
            </a:p>
          </p:txBody>
        </p:sp>
        <p:grpSp>
          <p:nvGrpSpPr>
            <p:cNvPr id="30" name="Group 29">
              <a:extLst>
                <a:ext uri="{FF2B5EF4-FFF2-40B4-BE49-F238E27FC236}">
                  <a16:creationId xmlns:a16="http://schemas.microsoft.com/office/drawing/2014/main" id="{1D15B068-360C-514F-988C-62ED4F1AA473}"/>
                </a:ext>
              </a:extLst>
            </p:cNvPr>
            <p:cNvGrpSpPr/>
            <p:nvPr/>
          </p:nvGrpSpPr>
          <p:grpSpPr>
            <a:xfrm>
              <a:off x="958955" y="2060848"/>
              <a:ext cx="196444" cy="196444"/>
              <a:chOff x="519961" y="1999640"/>
              <a:chExt cx="196444" cy="196444"/>
            </a:xfrm>
            <a:grpFill/>
          </p:grpSpPr>
          <p:sp>
            <p:nvSpPr>
              <p:cNvPr id="31" name="Freeform: Shape 7">
                <a:extLst>
                  <a:ext uri="{FF2B5EF4-FFF2-40B4-BE49-F238E27FC236}">
                    <a16:creationId xmlns:a16="http://schemas.microsoft.com/office/drawing/2014/main" id="{CFC39AF6-2740-F545-A44A-7E0382777E4E}"/>
                  </a:ext>
                </a:extLst>
              </p:cNvPr>
              <p:cNvSpPr/>
              <p:nvPr/>
            </p:nvSpPr>
            <p:spPr>
              <a:xfrm>
                <a:off x="639820" y="1999640"/>
                <a:ext cx="69685" cy="76654"/>
              </a:xfrm>
              <a:custGeom>
                <a:avLst/>
                <a:gdLst>
                  <a:gd name="connsiteX0" fmla="*/ 37624 w 95250"/>
                  <a:gd name="connsiteY0" fmla="*/ 44958 h 104775"/>
                  <a:gd name="connsiteX1" fmla="*/ 7144 w 95250"/>
                  <a:gd name="connsiteY1" fmla="*/ 73819 h 104775"/>
                  <a:gd name="connsiteX2" fmla="*/ 7144 w 95250"/>
                  <a:gd name="connsiteY2" fmla="*/ 38100 h 104775"/>
                  <a:gd name="connsiteX3" fmla="*/ 24956 w 95250"/>
                  <a:gd name="connsiteY3" fmla="*/ 22765 h 104775"/>
                  <a:gd name="connsiteX4" fmla="*/ 40481 w 95250"/>
                  <a:gd name="connsiteY4" fmla="*/ 7144 h 104775"/>
                  <a:gd name="connsiteX5" fmla="*/ 37624 w 95250"/>
                  <a:gd name="connsiteY5" fmla="*/ 44958 h 104775"/>
                  <a:gd name="connsiteX6" fmla="*/ 71342 w 95250"/>
                  <a:gd name="connsiteY6" fmla="*/ 66294 h 104775"/>
                  <a:gd name="connsiteX7" fmla="*/ 89154 w 95250"/>
                  <a:gd name="connsiteY7" fmla="*/ 47339 h 104775"/>
                  <a:gd name="connsiteX8" fmla="*/ 70199 w 95250"/>
                  <a:gd name="connsiteY8" fmla="*/ 100584 h 104775"/>
                  <a:gd name="connsiteX9" fmla="*/ 36767 w 95250"/>
                  <a:gd name="connsiteY9" fmla="*/ 100584 h 104775"/>
                  <a:gd name="connsiteX10" fmla="*/ 71342 w 95250"/>
                  <a:gd name="connsiteY10" fmla="*/ 66294 h 104775"/>
                  <a:gd name="connsiteX11" fmla="*/ 42481 w 95250"/>
                  <a:gd name="connsiteY11" fmla="*/ 48197 h 104775"/>
                  <a:gd name="connsiteX12" fmla="*/ 67437 w 95250"/>
                  <a:gd name="connsiteY12" fmla="*/ 22955 h 104775"/>
                  <a:gd name="connsiteX13" fmla="*/ 62103 w 95250"/>
                  <a:gd name="connsiteY13" fmla="*/ 64865 h 104775"/>
                  <a:gd name="connsiteX14" fmla="*/ 28956 w 95250"/>
                  <a:gd name="connsiteY14" fmla="*/ 100584 h 104775"/>
                  <a:gd name="connsiteX15" fmla="*/ 7144 w 95250"/>
                  <a:gd name="connsiteY15" fmla="*/ 100584 h 104775"/>
                  <a:gd name="connsiteX16" fmla="*/ 7144 w 95250"/>
                  <a:gd name="connsiteY16" fmla="*/ 84582 h 104775"/>
                  <a:gd name="connsiteX17" fmla="*/ 42481 w 95250"/>
                  <a:gd name="connsiteY17" fmla="*/ 48197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250" h="104775">
                    <a:moveTo>
                      <a:pt x="37624" y="44958"/>
                    </a:moveTo>
                    <a:cubicBezTo>
                      <a:pt x="20383" y="57817"/>
                      <a:pt x="7144" y="73819"/>
                      <a:pt x="7144" y="73819"/>
                    </a:cubicBezTo>
                    <a:lnTo>
                      <a:pt x="7144" y="38100"/>
                    </a:lnTo>
                    <a:cubicBezTo>
                      <a:pt x="12002" y="32480"/>
                      <a:pt x="24956" y="22765"/>
                      <a:pt x="24956" y="22765"/>
                    </a:cubicBezTo>
                    <a:cubicBezTo>
                      <a:pt x="34004" y="15716"/>
                      <a:pt x="40481" y="7144"/>
                      <a:pt x="40481" y="7144"/>
                    </a:cubicBezTo>
                    <a:cubicBezTo>
                      <a:pt x="64580" y="22193"/>
                      <a:pt x="37624" y="44958"/>
                      <a:pt x="37624" y="44958"/>
                    </a:cubicBezTo>
                    <a:moveTo>
                      <a:pt x="71342" y="66294"/>
                    </a:moveTo>
                    <a:cubicBezTo>
                      <a:pt x="84868" y="55436"/>
                      <a:pt x="89154" y="47339"/>
                      <a:pt x="89154" y="47339"/>
                    </a:cubicBezTo>
                    <a:cubicBezTo>
                      <a:pt x="114871" y="73057"/>
                      <a:pt x="70199" y="100584"/>
                      <a:pt x="70199" y="100584"/>
                    </a:cubicBezTo>
                    <a:lnTo>
                      <a:pt x="36767" y="100584"/>
                    </a:lnTo>
                    <a:cubicBezTo>
                      <a:pt x="42101" y="86011"/>
                      <a:pt x="71342" y="66294"/>
                      <a:pt x="71342" y="66294"/>
                    </a:cubicBezTo>
                    <a:moveTo>
                      <a:pt x="42481" y="48197"/>
                    </a:moveTo>
                    <a:cubicBezTo>
                      <a:pt x="57531" y="35624"/>
                      <a:pt x="67437" y="22955"/>
                      <a:pt x="67437" y="22955"/>
                    </a:cubicBezTo>
                    <a:cubicBezTo>
                      <a:pt x="93345" y="44196"/>
                      <a:pt x="62103" y="64865"/>
                      <a:pt x="62103" y="64865"/>
                    </a:cubicBezTo>
                    <a:cubicBezTo>
                      <a:pt x="37052" y="85344"/>
                      <a:pt x="28956" y="100584"/>
                      <a:pt x="28956" y="100584"/>
                    </a:cubicBezTo>
                    <a:lnTo>
                      <a:pt x="7144" y="100584"/>
                    </a:lnTo>
                    <a:lnTo>
                      <a:pt x="7144" y="84582"/>
                    </a:lnTo>
                    <a:cubicBezTo>
                      <a:pt x="10763" y="75057"/>
                      <a:pt x="42481" y="48197"/>
                      <a:pt x="42481" y="48197"/>
                    </a:cubicBezTo>
                  </a:path>
                </a:pathLst>
              </a:custGeom>
              <a:grpFill/>
              <a:ln w="9525" cap="flat">
                <a:noFill/>
                <a:prstDash val="solid"/>
                <a:miter/>
              </a:ln>
            </p:spPr>
            <p:txBody>
              <a:bodyPr rtlCol="0" anchor="ctr"/>
              <a:lstStyle/>
              <a:p>
                <a:endParaRPr lang="en-AU"/>
              </a:p>
            </p:txBody>
          </p:sp>
          <p:sp>
            <p:nvSpPr>
              <p:cNvPr id="32" name="Freeform: Shape 8">
                <a:extLst>
                  <a:ext uri="{FF2B5EF4-FFF2-40B4-BE49-F238E27FC236}">
                    <a16:creationId xmlns:a16="http://schemas.microsoft.com/office/drawing/2014/main" id="{3E59B220-AF99-CF47-9686-9CAC221C93D0}"/>
                  </a:ext>
                </a:extLst>
              </p:cNvPr>
              <p:cNvSpPr/>
              <p:nvPr/>
            </p:nvSpPr>
            <p:spPr>
              <a:xfrm>
                <a:off x="519961" y="2002095"/>
                <a:ext cx="76654" cy="69685"/>
              </a:xfrm>
              <a:custGeom>
                <a:avLst/>
                <a:gdLst>
                  <a:gd name="connsiteX0" fmla="*/ 44863 w 104775"/>
                  <a:gd name="connsiteY0" fmla="*/ 66654 h 95250"/>
                  <a:gd name="connsiteX1" fmla="*/ 73724 w 104775"/>
                  <a:gd name="connsiteY1" fmla="*/ 97134 h 95250"/>
                  <a:gd name="connsiteX2" fmla="*/ 38100 w 104775"/>
                  <a:gd name="connsiteY2" fmla="*/ 97134 h 95250"/>
                  <a:gd name="connsiteX3" fmla="*/ 22765 w 104775"/>
                  <a:gd name="connsiteY3" fmla="*/ 79322 h 95250"/>
                  <a:gd name="connsiteX4" fmla="*/ 7144 w 104775"/>
                  <a:gd name="connsiteY4" fmla="*/ 63892 h 95250"/>
                  <a:gd name="connsiteX5" fmla="*/ 44863 w 104775"/>
                  <a:gd name="connsiteY5" fmla="*/ 66654 h 95250"/>
                  <a:gd name="connsiteX6" fmla="*/ 66294 w 104775"/>
                  <a:gd name="connsiteY6" fmla="*/ 32935 h 95250"/>
                  <a:gd name="connsiteX7" fmla="*/ 47339 w 104775"/>
                  <a:gd name="connsiteY7" fmla="*/ 15124 h 95250"/>
                  <a:gd name="connsiteX8" fmla="*/ 100584 w 104775"/>
                  <a:gd name="connsiteY8" fmla="*/ 34078 h 95250"/>
                  <a:gd name="connsiteX9" fmla="*/ 100584 w 104775"/>
                  <a:gd name="connsiteY9" fmla="*/ 67511 h 95250"/>
                  <a:gd name="connsiteX10" fmla="*/ 66294 w 104775"/>
                  <a:gd name="connsiteY10" fmla="*/ 32935 h 95250"/>
                  <a:gd name="connsiteX11" fmla="*/ 48101 w 104775"/>
                  <a:gd name="connsiteY11" fmla="*/ 61796 h 95250"/>
                  <a:gd name="connsiteX12" fmla="*/ 22955 w 104775"/>
                  <a:gd name="connsiteY12" fmla="*/ 36841 h 95250"/>
                  <a:gd name="connsiteX13" fmla="*/ 64865 w 104775"/>
                  <a:gd name="connsiteY13" fmla="*/ 42175 h 95250"/>
                  <a:gd name="connsiteX14" fmla="*/ 100584 w 104775"/>
                  <a:gd name="connsiteY14" fmla="*/ 75322 h 95250"/>
                  <a:gd name="connsiteX15" fmla="*/ 100584 w 104775"/>
                  <a:gd name="connsiteY15" fmla="*/ 97134 h 95250"/>
                  <a:gd name="connsiteX16" fmla="*/ 84582 w 104775"/>
                  <a:gd name="connsiteY16" fmla="*/ 97134 h 95250"/>
                  <a:gd name="connsiteX17" fmla="*/ 48101 w 104775"/>
                  <a:gd name="connsiteY17" fmla="*/ 6179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4775" h="95250">
                    <a:moveTo>
                      <a:pt x="44863" y="66654"/>
                    </a:moveTo>
                    <a:cubicBezTo>
                      <a:pt x="57722" y="83894"/>
                      <a:pt x="73724" y="97134"/>
                      <a:pt x="73724" y="97134"/>
                    </a:cubicBezTo>
                    <a:lnTo>
                      <a:pt x="38100" y="97134"/>
                    </a:lnTo>
                    <a:cubicBezTo>
                      <a:pt x="32480" y="92276"/>
                      <a:pt x="22765" y="79322"/>
                      <a:pt x="22765" y="79322"/>
                    </a:cubicBezTo>
                    <a:cubicBezTo>
                      <a:pt x="15716" y="70369"/>
                      <a:pt x="7144" y="63892"/>
                      <a:pt x="7144" y="63892"/>
                    </a:cubicBezTo>
                    <a:cubicBezTo>
                      <a:pt x="22193" y="39603"/>
                      <a:pt x="44863" y="66654"/>
                      <a:pt x="44863" y="66654"/>
                    </a:cubicBezTo>
                    <a:moveTo>
                      <a:pt x="66294" y="32935"/>
                    </a:moveTo>
                    <a:cubicBezTo>
                      <a:pt x="55436" y="19410"/>
                      <a:pt x="47339" y="15124"/>
                      <a:pt x="47339" y="15124"/>
                    </a:cubicBezTo>
                    <a:cubicBezTo>
                      <a:pt x="73057" y="-10594"/>
                      <a:pt x="100584" y="34078"/>
                      <a:pt x="100584" y="34078"/>
                    </a:cubicBezTo>
                    <a:lnTo>
                      <a:pt x="100584" y="67511"/>
                    </a:lnTo>
                    <a:cubicBezTo>
                      <a:pt x="86011" y="62177"/>
                      <a:pt x="66294" y="32935"/>
                      <a:pt x="66294" y="32935"/>
                    </a:cubicBezTo>
                    <a:moveTo>
                      <a:pt x="48101" y="61796"/>
                    </a:moveTo>
                    <a:cubicBezTo>
                      <a:pt x="35624" y="46747"/>
                      <a:pt x="22955" y="36841"/>
                      <a:pt x="22955" y="36841"/>
                    </a:cubicBezTo>
                    <a:cubicBezTo>
                      <a:pt x="44196" y="10837"/>
                      <a:pt x="64865" y="42175"/>
                      <a:pt x="64865" y="42175"/>
                    </a:cubicBezTo>
                    <a:cubicBezTo>
                      <a:pt x="85344" y="67225"/>
                      <a:pt x="100584" y="75322"/>
                      <a:pt x="100584" y="75322"/>
                    </a:cubicBezTo>
                    <a:lnTo>
                      <a:pt x="100584" y="97134"/>
                    </a:lnTo>
                    <a:lnTo>
                      <a:pt x="84582" y="97134"/>
                    </a:lnTo>
                    <a:cubicBezTo>
                      <a:pt x="74962" y="93514"/>
                      <a:pt x="48101" y="61796"/>
                      <a:pt x="48101" y="61796"/>
                    </a:cubicBezTo>
                  </a:path>
                </a:pathLst>
              </a:custGeom>
              <a:grpFill/>
              <a:ln w="9525" cap="flat">
                <a:noFill/>
                <a:prstDash val="solid"/>
                <a:miter/>
              </a:ln>
            </p:spPr>
            <p:txBody>
              <a:bodyPr rtlCol="0" anchor="ctr"/>
              <a:lstStyle/>
              <a:p>
                <a:endParaRPr lang="en-AU"/>
              </a:p>
            </p:txBody>
          </p:sp>
          <p:sp>
            <p:nvSpPr>
              <p:cNvPr id="33" name="Freeform: Shape 9">
                <a:extLst>
                  <a:ext uri="{FF2B5EF4-FFF2-40B4-BE49-F238E27FC236}">
                    <a16:creationId xmlns:a16="http://schemas.microsoft.com/office/drawing/2014/main" id="{17EAFF0A-0E32-FF48-A978-66AC18EB3A80}"/>
                  </a:ext>
                </a:extLst>
              </p:cNvPr>
              <p:cNvSpPr/>
              <p:nvPr/>
            </p:nvSpPr>
            <p:spPr>
              <a:xfrm>
                <a:off x="522416" y="2119430"/>
                <a:ext cx="69685" cy="76654"/>
              </a:xfrm>
              <a:custGeom>
                <a:avLst/>
                <a:gdLst>
                  <a:gd name="connsiteX0" fmla="*/ 66654 w 95250"/>
                  <a:gd name="connsiteY0" fmla="*/ 62770 h 104775"/>
                  <a:gd name="connsiteX1" fmla="*/ 97134 w 95250"/>
                  <a:gd name="connsiteY1" fmla="*/ 33909 h 104775"/>
                  <a:gd name="connsiteX2" fmla="*/ 97134 w 95250"/>
                  <a:gd name="connsiteY2" fmla="*/ 69628 h 104775"/>
                  <a:gd name="connsiteX3" fmla="*/ 79322 w 95250"/>
                  <a:gd name="connsiteY3" fmla="*/ 84963 h 104775"/>
                  <a:gd name="connsiteX4" fmla="*/ 63796 w 95250"/>
                  <a:gd name="connsiteY4" fmla="*/ 100584 h 104775"/>
                  <a:gd name="connsiteX5" fmla="*/ 66654 w 95250"/>
                  <a:gd name="connsiteY5" fmla="*/ 62770 h 104775"/>
                  <a:gd name="connsiteX6" fmla="*/ 32935 w 95250"/>
                  <a:gd name="connsiteY6" fmla="*/ 41434 h 104775"/>
                  <a:gd name="connsiteX7" fmla="*/ 15124 w 95250"/>
                  <a:gd name="connsiteY7" fmla="*/ 60389 h 104775"/>
                  <a:gd name="connsiteX8" fmla="*/ 34078 w 95250"/>
                  <a:gd name="connsiteY8" fmla="*/ 7144 h 104775"/>
                  <a:gd name="connsiteX9" fmla="*/ 67511 w 95250"/>
                  <a:gd name="connsiteY9" fmla="*/ 7144 h 104775"/>
                  <a:gd name="connsiteX10" fmla="*/ 32935 w 95250"/>
                  <a:gd name="connsiteY10" fmla="*/ 41434 h 104775"/>
                  <a:gd name="connsiteX11" fmla="*/ 61796 w 95250"/>
                  <a:gd name="connsiteY11" fmla="*/ 59531 h 104775"/>
                  <a:gd name="connsiteX12" fmla="*/ 36841 w 95250"/>
                  <a:gd name="connsiteY12" fmla="*/ 84773 h 104775"/>
                  <a:gd name="connsiteX13" fmla="*/ 42175 w 95250"/>
                  <a:gd name="connsiteY13" fmla="*/ 42863 h 104775"/>
                  <a:gd name="connsiteX14" fmla="*/ 75322 w 95250"/>
                  <a:gd name="connsiteY14" fmla="*/ 7144 h 104775"/>
                  <a:gd name="connsiteX15" fmla="*/ 97134 w 95250"/>
                  <a:gd name="connsiteY15" fmla="*/ 7144 h 104775"/>
                  <a:gd name="connsiteX16" fmla="*/ 97134 w 95250"/>
                  <a:gd name="connsiteY16" fmla="*/ 23051 h 104775"/>
                  <a:gd name="connsiteX17" fmla="*/ 61796 w 95250"/>
                  <a:gd name="connsiteY17" fmla="*/ 59531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250" h="104775">
                    <a:moveTo>
                      <a:pt x="66654" y="62770"/>
                    </a:moveTo>
                    <a:cubicBezTo>
                      <a:pt x="83894" y="49911"/>
                      <a:pt x="97134" y="33909"/>
                      <a:pt x="97134" y="33909"/>
                    </a:cubicBezTo>
                    <a:lnTo>
                      <a:pt x="97134" y="69628"/>
                    </a:lnTo>
                    <a:cubicBezTo>
                      <a:pt x="92276" y="75248"/>
                      <a:pt x="79322" y="84963"/>
                      <a:pt x="79322" y="84963"/>
                    </a:cubicBezTo>
                    <a:cubicBezTo>
                      <a:pt x="70273" y="92012"/>
                      <a:pt x="63796" y="100584"/>
                      <a:pt x="63796" y="100584"/>
                    </a:cubicBezTo>
                    <a:cubicBezTo>
                      <a:pt x="39603" y="85534"/>
                      <a:pt x="66654" y="62770"/>
                      <a:pt x="66654" y="62770"/>
                    </a:cubicBezTo>
                    <a:moveTo>
                      <a:pt x="32935" y="41434"/>
                    </a:moveTo>
                    <a:cubicBezTo>
                      <a:pt x="19410" y="52292"/>
                      <a:pt x="15124" y="60389"/>
                      <a:pt x="15124" y="60389"/>
                    </a:cubicBezTo>
                    <a:cubicBezTo>
                      <a:pt x="-10594" y="34671"/>
                      <a:pt x="34078" y="7144"/>
                      <a:pt x="34078" y="7144"/>
                    </a:cubicBezTo>
                    <a:lnTo>
                      <a:pt x="67511" y="7144"/>
                    </a:lnTo>
                    <a:cubicBezTo>
                      <a:pt x="62177" y="21717"/>
                      <a:pt x="32935" y="41434"/>
                      <a:pt x="32935" y="41434"/>
                    </a:cubicBezTo>
                    <a:moveTo>
                      <a:pt x="61796" y="59531"/>
                    </a:moveTo>
                    <a:cubicBezTo>
                      <a:pt x="46747" y="72104"/>
                      <a:pt x="36841" y="84773"/>
                      <a:pt x="36841" y="84773"/>
                    </a:cubicBezTo>
                    <a:cubicBezTo>
                      <a:pt x="10837" y="63532"/>
                      <a:pt x="42175" y="42863"/>
                      <a:pt x="42175" y="42863"/>
                    </a:cubicBezTo>
                    <a:cubicBezTo>
                      <a:pt x="67225" y="22384"/>
                      <a:pt x="75322" y="7144"/>
                      <a:pt x="75322" y="7144"/>
                    </a:cubicBezTo>
                    <a:lnTo>
                      <a:pt x="97134" y="7144"/>
                    </a:lnTo>
                    <a:lnTo>
                      <a:pt x="97134" y="23051"/>
                    </a:lnTo>
                    <a:cubicBezTo>
                      <a:pt x="93514" y="32671"/>
                      <a:pt x="61796" y="59531"/>
                      <a:pt x="61796" y="59531"/>
                    </a:cubicBezTo>
                  </a:path>
                </a:pathLst>
              </a:custGeom>
              <a:grpFill/>
              <a:ln w="9525" cap="flat">
                <a:noFill/>
                <a:prstDash val="solid"/>
                <a:miter/>
              </a:ln>
            </p:spPr>
            <p:txBody>
              <a:bodyPr rtlCol="0" anchor="ctr"/>
              <a:lstStyle/>
              <a:p>
                <a:endParaRPr lang="en-AU"/>
              </a:p>
            </p:txBody>
          </p:sp>
          <p:sp>
            <p:nvSpPr>
              <p:cNvPr id="34" name="Freeform: Shape 10">
                <a:extLst>
                  <a:ext uri="{FF2B5EF4-FFF2-40B4-BE49-F238E27FC236}">
                    <a16:creationId xmlns:a16="http://schemas.microsoft.com/office/drawing/2014/main" id="{095F1E10-D721-344A-9E7E-326CBF6B5D16}"/>
                  </a:ext>
                </a:extLst>
              </p:cNvPr>
              <p:cNvSpPr/>
              <p:nvPr/>
            </p:nvSpPr>
            <p:spPr>
              <a:xfrm>
                <a:off x="639751" y="2119499"/>
                <a:ext cx="76654" cy="69685"/>
              </a:xfrm>
              <a:custGeom>
                <a:avLst/>
                <a:gdLst>
                  <a:gd name="connsiteX0" fmla="*/ 62770 w 104775"/>
                  <a:gd name="connsiteY0" fmla="*/ 37624 h 95250"/>
                  <a:gd name="connsiteX1" fmla="*/ 33909 w 104775"/>
                  <a:gd name="connsiteY1" fmla="*/ 7144 h 95250"/>
                  <a:gd name="connsiteX2" fmla="*/ 69628 w 104775"/>
                  <a:gd name="connsiteY2" fmla="*/ 7144 h 95250"/>
                  <a:gd name="connsiteX3" fmla="*/ 84963 w 104775"/>
                  <a:gd name="connsiteY3" fmla="*/ 24956 h 95250"/>
                  <a:gd name="connsiteX4" fmla="*/ 100584 w 104775"/>
                  <a:gd name="connsiteY4" fmla="*/ 40481 h 95250"/>
                  <a:gd name="connsiteX5" fmla="*/ 62770 w 104775"/>
                  <a:gd name="connsiteY5" fmla="*/ 37624 h 95250"/>
                  <a:gd name="connsiteX6" fmla="*/ 41434 w 104775"/>
                  <a:gd name="connsiteY6" fmla="*/ 71247 h 95250"/>
                  <a:gd name="connsiteX7" fmla="*/ 60389 w 104775"/>
                  <a:gd name="connsiteY7" fmla="*/ 89059 h 95250"/>
                  <a:gd name="connsiteX8" fmla="*/ 7144 w 104775"/>
                  <a:gd name="connsiteY8" fmla="*/ 70104 h 95250"/>
                  <a:gd name="connsiteX9" fmla="*/ 7144 w 104775"/>
                  <a:gd name="connsiteY9" fmla="*/ 36671 h 95250"/>
                  <a:gd name="connsiteX10" fmla="*/ 41434 w 104775"/>
                  <a:gd name="connsiteY10" fmla="*/ 71247 h 95250"/>
                  <a:gd name="connsiteX11" fmla="*/ 59531 w 104775"/>
                  <a:gd name="connsiteY11" fmla="*/ 42481 h 95250"/>
                  <a:gd name="connsiteX12" fmla="*/ 84773 w 104775"/>
                  <a:gd name="connsiteY12" fmla="*/ 67437 h 95250"/>
                  <a:gd name="connsiteX13" fmla="*/ 42863 w 104775"/>
                  <a:gd name="connsiteY13" fmla="*/ 62103 h 95250"/>
                  <a:gd name="connsiteX14" fmla="*/ 7144 w 104775"/>
                  <a:gd name="connsiteY14" fmla="*/ 28956 h 95250"/>
                  <a:gd name="connsiteX15" fmla="*/ 7144 w 104775"/>
                  <a:gd name="connsiteY15" fmla="*/ 7144 h 95250"/>
                  <a:gd name="connsiteX16" fmla="*/ 23051 w 104775"/>
                  <a:gd name="connsiteY16" fmla="*/ 7144 h 95250"/>
                  <a:gd name="connsiteX17" fmla="*/ 59531 w 104775"/>
                  <a:gd name="connsiteY17" fmla="*/ 42481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4775" h="95250">
                    <a:moveTo>
                      <a:pt x="62770" y="37624"/>
                    </a:moveTo>
                    <a:cubicBezTo>
                      <a:pt x="49911" y="20383"/>
                      <a:pt x="33909" y="7144"/>
                      <a:pt x="33909" y="7144"/>
                    </a:cubicBezTo>
                    <a:lnTo>
                      <a:pt x="69628" y="7144"/>
                    </a:lnTo>
                    <a:cubicBezTo>
                      <a:pt x="75248" y="12002"/>
                      <a:pt x="84963" y="24956"/>
                      <a:pt x="84963" y="24956"/>
                    </a:cubicBezTo>
                    <a:cubicBezTo>
                      <a:pt x="92012" y="34004"/>
                      <a:pt x="100584" y="40481"/>
                      <a:pt x="100584" y="40481"/>
                    </a:cubicBezTo>
                    <a:cubicBezTo>
                      <a:pt x="85534" y="64580"/>
                      <a:pt x="62770" y="37624"/>
                      <a:pt x="62770" y="37624"/>
                    </a:cubicBezTo>
                    <a:moveTo>
                      <a:pt x="41434" y="71247"/>
                    </a:moveTo>
                    <a:cubicBezTo>
                      <a:pt x="52292" y="84773"/>
                      <a:pt x="60389" y="89059"/>
                      <a:pt x="60389" y="89059"/>
                    </a:cubicBezTo>
                    <a:cubicBezTo>
                      <a:pt x="34671" y="114776"/>
                      <a:pt x="7144" y="70104"/>
                      <a:pt x="7144" y="70104"/>
                    </a:cubicBezTo>
                    <a:lnTo>
                      <a:pt x="7144" y="36671"/>
                    </a:lnTo>
                    <a:cubicBezTo>
                      <a:pt x="21717" y="42101"/>
                      <a:pt x="41434" y="71247"/>
                      <a:pt x="41434" y="71247"/>
                    </a:cubicBezTo>
                    <a:moveTo>
                      <a:pt x="59531" y="42481"/>
                    </a:moveTo>
                    <a:cubicBezTo>
                      <a:pt x="72104" y="57531"/>
                      <a:pt x="84773" y="67437"/>
                      <a:pt x="84773" y="67437"/>
                    </a:cubicBezTo>
                    <a:cubicBezTo>
                      <a:pt x="63532" y="93440"/>
                      <a:pt x="42863" y="62103"/>
                      <a:pt x="42863" y="62103"/>
                    </a:cubicBezTo>
                    <a:cubicBezTo>
                      <a:pt x="22384" y="37052"/>
                      <a:pt x="7144" y="28956"/>
                      <a:pt x="7144" y="28956"/>
                    </a:cubicBezTo>
                    <a:lnTo>
                      <a:pt x="7144" y="7144"/>
                    </a:lnTo>
                    <a:lnTo>
                      <a:pt x="23051" y="7144"/>
                    </a:lnTo>
                    <a:cubicBezTo>
                      <a:pt x="32671" y="10763"/>
                      <a:pt x="59531" y="42481"/>
                      <a:pt x="59531" y="42481"/>
                    </a:cubicBezTo>
                  </a:path>
                </a:pathLst>
              </a:custGeom>
              <a:grpFill/>
              <a:ln w="9525" cap="flat">
                <a:noFill/>
                <a:prstDash val="solid"/>
                <a:miter/>
              </a:ln>
            </p:spPr>
            <p:txBody>
              <a:bodyPr rtlCol="0" anchor="ctr"/>
              <a:lstStyle/>
              <a:p>
                <a:endParaRPr lang="en-AU"/>
              </a:p>
            </p:txBody>
          </p:sp>
        </p:grpSp>
      </p:grpSp>
      <p:sp>
        <p:nvSpPr>
          <p:cNvPr id="8" name="TextBox 7">
            <a:extLst>
              <a:ext uri="{FF2B5EF4-FFF2-40B4-BE49-F238E27FC236}">
                <a16:creationId xmlns:a16="http://schemas.microsoft.com/office/drawing/2014/main" id="{B94BFC65-2CA9-394C-B825-E3394A34FF09}"/>
              </a:ext>
            </a:extLst>
          </p:cNvPr>
          <p:cNvSpPr txBox="1"/>
          <p:nvPr/>
        </p:nvSpPr>
        <p:spPr>
          <a:xfrm>
            <a:off x="13552370" y="6179419"/>
            <a:ext cx="248786" cy="369332"/>
          </a:xfrm>
          <a:prstGeom prst="rect">
            <a:avLst/>
          </a:prstGeom>
          <a:noFill/>
        </p:spPr>
        <p:txBody>
          <a:bodyPr wrap="none" rtlCol="0">
            <a:spAutoFit/>
          </a:bodyPr>
          <a:lstStyle/>
          <a:p>
            <a:r>
              <a:rPr lang="en-US" sz="1800"/>
              <a:t> </a:t>
            </a:r>
          </a:p>
        </p:txBody>
      </p:sp>
      <p:sp>
        <p:nvSpPr>
          <p:cNvPr id="25" name="Picture Placeholder 4">
            <a:extLst>
              <a:ext uri="{FF2B5EF4-FFF2-40B4-BE49-F238E27FC236}">
                <a16:creationId xmlns:a16="http://schemas.microsoft.com/office/drawing/2014/main" id="{DBA0A967-644C-7B47-A4B1-82200C78A73A}"/>
              </a:ext>
            </a:extLst>
          </p:cNvPr>
          <p:cNvSpPr>
            <a:spLocks noGrp="1"/>
          </p:cNvSpPr>
          <p:nvPr>
            <p:ph type="pic" sz="quarter" idx="10"/>
          </p:nvPr>
        </p:nvSpPr>
        <p:spPr>
          <a:xfrm>
            <a:off x="0" y="10351"/>
            <a:ext cx="12192000" cy="2964648"/>
          </a:xfrm>
          <a:prstGeom prst="rect">
            <a:avLst/>
          </a:prstGeom>
        </p:spPr>
        <p:txBody>
          <a:bodyPr/>
          <a:lstStyle/>
          <a:p>
            <a:r>
              <a:rPr lang="en-GB"/>
              <a:t>Click icon to add picture</a:t>
            </a:r>
            <a:endParaRPr lang="en-US"/>
          </a:p>
        </p:txBody>
      </p:sp>
      <p:sp>
        <p:nvSpPr>
          <p:cNvPr id="35" name="Title 1">
            <a:extLst>
              <a:ext uri="{FF2B5EF4-FFF2-40B4-BE49-F238E27FC236}">
                <a16:creationId xmlns:a16="http://schemas.microsoft.com/office/drawing/2014/main" id="{8AC18C38-9328-1A4C-9F90-4AEDA32A810E}"/>
              </a:ext>
            </a:extLst>
          </p:cNvPr>
          <p:cNvSpPr>
            <a:spLocks noGrp="1"/>
          </p:cNvSpPr>
          <p:nvPr>
            <p:ph type="ctrTitle" hasCustomPrompt="1"/>
          </p:nvPr>
        </p:nvSpPr>
        <p:spPr>
          <a:xfrm>
            <a:off x="408871" y="3256100"/>
            <a:ext cx="9144000" cy="1264424"/>
          </a:xfrm>
          <a:prstGeom prst="rect">
            <a:avLst/>
          </a:prstGeom>
        </p:spPr>
        <p:txBody>
          <a:bodyPr anchor="ctr"/>
          <a:lstStyle>
            <a:lvl1pPr algn="l">
              <a:defRPr sz="4000" b="1" cap="all" baseline="0">
                <a:solidFill>
                  <a:srgbClr val="0C244C"/>
                </a:solidFill>
              </a:defRPr>
            </a:lvl1pPr>
          </a:lstStyle>
          <a:p>
            <a:r>
              <a:rPr lang="en-US"/>
              <a:t>Click to edit </a:t>
            </a:r>
            <a:br>
              <a:rPr lang="en-US"/>
            </a:br>
            <a:r>
              <a:rPr lang="en-US"/>
              <a:t>Master title style</a:t>
            </a:r>
          </a:p>
        </p:txBody>
      </p:sp>
    </p:spTree>
    <p:extLst>
      <p:ext uri="{BB962C8B-B14F-4D97-AF65-F5344CB8AC3E}">
        <p14:creationId xmlns:p14="http://schemas.microsoft.com/office/powerpoint/2010/main" val="1164946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7_Title Slide">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81C1596-B223-7D46-98D0-192423572422}"/>
              </a:ext>
            </a:extLst>
          </p:cNvPr>
          <p:cNvSpPr/>
          <p:nvPr/>
        </p:nvSpPr>
        <p:spPr>
          <a:xfrm>
            <a:off x="0" y="2974999"/>
            <a:ext cx="12192000" cy="3262313"/>
          </a:xfrm>
          <a:prstGeom prst="rect">
            <a:avLst/>
          </a:prstGeom>
          <a:solidFill>
            <a:srgbClr val="C3DD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a:extLst>
              <a:ext uri="{FF2B5EF4-FFF2-40B4-BE49-F238E27FC236}">
                <a16:creationId xmlns:a16="http://schemas.microsoft.com/office/drawing/2014/main" id="{D0455BD9-3DF5-2446-AA58-D59CFA1F5678}"/>
              </a:ext>
            </a:extLst>
          </p:cNvPr>
          <p:cNvSpPr>
            <a:spLocks noGrp="1"/>
          </p:cNvSpPr>
          <p:nvPr>
            <p:ph type="ctrTitle"/>
          </p:nvPr>
        </p:nvSpPr>
        <p:spPr>
          <a:xfrm>
            <a:off x="408870" y="3234682"/>
            <a:ext cx="9887699" cy="760364"/>
          </a:xfrm>
          <a:prstGeom prst="rect">
            <a:avLst/>
          </a:prstGeom>
        </p:spPr>
        <p:txBody>
          <a:bodyPr anchor="ctr"/>
          <a:lstStyle>
            <a:lvl1pPr algn="l">
              <a:defRPr sz="4000" b="1" cap="all" baseline="0">
                <a:solidFill>
                  <a:srgbClr val="D86075"/>
                </a:solidFill>
              </a:defRPr>
            </a:lvl1pPr>
          </a:lstStyle>
          <a:p>
            <a:r>
              <a:rPr lang="en-GB"/>
              <a:t>Click to edit Master title style</a:t>
            </a:r>
            <a:endParaRPr lang="en-US"/>
          </a:p>
        </p:txBody>
      </p:sp>
      <p:sp>
        <p:nvSpPr>
          <p:cNvPr id="8" name="TextBox 7">
            <a:extLst>
              <a:ext uri="{FF2B5EF4-FFF2-40B4-BE49-F238E27FC236}">
                <a16:creationId xmlns:a16="http://schemas.microsoft.com/office/drawing/2014/main" id="{B94BFC65-2CA9-394C-B825-E3394A34FF09}"/>
              </a:ext>
            </a:extLst>
          </p:cNvPr>
          <p:cNvSpPr txBox="1"/>
          <p:nvPr/>
        </p:nvSpPr>
        <p:spPr>
          <a:xfrm>
            <a:off x="13552370" y="6179419"/>
            <a:ext cx="248786" cy="369332"/>
          </a:xfrm>
          <a:prstGeom prst="rect">
            <a:avLst/>
          </a:prstGeom>
          <a:noFill/>
        </p:spPr>
        <p:txBody>
          <a:bodyPr wrap="none" rtlCol="0">
            <a:spAutoFit/>
          </a:bodyPr>
          <a:lstStyle/>
          <a:p>
            <a:r>
              <a:rPr lang="en-US" sz="1800"/>
              <a:t> </a:t>
            </a:r>
          </a:p>
        </p:txBody>
      </p:sp>
      <p:sp>
        <p:nvSpPr>
          <p:cNvPr id="20" name="Text Placeholder 9">
            <a:extLst>
              <a:ext uri="{FF2B5EF4-FFF2-40B4-BE49-F238E27FC236}">
                <a16:creationId xmlns:a16="http://schemas.microsoft.com/office/drawing/2014/main" id="{EC1956A6-753F-7843-B057-17E5C6E65FFC}"/>
              </a:ext>
            </a:extLst>
          </p:cNvPr>
          <p:cNvSpPr>
            <a:spLocks noGrp="1"/>
          </p:cNvSpPr>
          <p:nvPr>
            <p:ph type="body" sz="quarter" idx="10" hasCustomPrompt="1"/>
          </p:nvPr>
        </p:nvSpPr>
        <p:spPr>
          <a:xfrm>
            <a:off x="408870" y="4149080"/>
            <a:ext cx="11164827" cy="1872208"/>
          </a:xfrm>
          <a:prstGeom prst="rect">
            <a:avLst/>
          </a:prstGeom>
        </p:spPr>
        <p:txBody>
          <a:bodyPr anchor="t"/>
          <a:lstStyle>
            <a:lvl1pPr marL="0" indent="0">
              <a:buFontTx/>
              <a:buNone/>
              <a:defRPr sz="2000" b="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2" name="Picture Placeholder 4">
            <a:extLst>
              <a:ext uri="{FF2B5EF4-FFF2-40B4-BE49-F238E27FC236}">
                <a16:creationId xmlns:a16="http://schemas.microsoft.com/office/drawing/2014/main" id="{2F8B7EAD-DB83-9B43-8F7F-43B8771C678C}"/>
              </a:ext>
            </a:extLst>
          </p:cNvPr>
          <p:cNvSpPr>
            <a:spLocks noGrp="1"/>
          </p:cNvSpPr>
          <p:nvPr>
            <p:ph type="pic" sz="quarter" idx="12"/>
          </p:nvPr>
        </p:nvSpPr>
        <p:spPr>
          <a:xfrm>
            <a:off x="0" y="1"/>
            <a:ext cx="4018832" cy="2974999"/>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33" name="Picture Placeholder 4">
            <a:extLst>
              <a:ext uri="{FF2B5EF4-FFF2-40B4-BE49-F238E27FC236}">
                <a16:creationId xmlns:a16="http://schemas.microsoft.com/office/drawing/2014/main" id="{80CED61C-E1D2-5C45-8F19-613A4CE40FB5}"/>
              </a:ext>
            </a:extLst>
          </p:cNvPr>
          <p:cNvSpPr>
            <a:spLocks noGrp="1"/>
          </p:cNvSpPr>
          <p:nvPr>
            <p:ph type="pic" sz="quarter" idx="14"/>
          </p:nvPr>
        </p:nvSpPr>
        <p:spPr>
          <a:xfrm>
            <a:off x="4040400" y="1"/>
            <a:ext cx="4111200" cy="2974999"/>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34" name="Picture Placeholder 4">
            <a:extLst>
              <a:ext uri="{FF2B5EF4-FFF2-40B4-BE49-F238E27FC236}">
                <a16:creationId xmlns:a16="http://schemas.microsoft.com/office/drawing/2014/main" id="{D0A22248-2DDF-B94D-9D1F-1C4B9A21122F}"/>
              </a:ext>
            </a:extLst>
          </p:cNvPr>
          <p:cNvSpPr>
            <a:spLocks noGrp="1"/>
          </p:cNvSpPr>
          <p:nvPr>
            <p:ph type="pic" sz="quarter" idx="15"/>
          </p:nvPr>
        </p:nvSpPr>
        <p:spPr>
          <a:xfrm>
            <a:off x="8173168" y="1"/>
            <a:ext cx="4018832" cy="2974999"/>
          </a:xfrm>
          <a:prstGeom prst="rect">
            <a:avLst/>
          </a:prstGeom>
        </p:spPr>
        <p:txBody>
          <a:bodyPr vert="horz"/>
          <a:lstStyle>
            <a:lvl1pPr>
              <a:defRPr sz="788">
                <a:latin typeface="Arial"/>
                <a:cs typeface="Arial"/>
              </a:defRPr>
            </a:lvl1pPr>
          </a:lstStyle>
          <a:p>
            <a:r>
              <a:rPr lang="en-GB"/>
              <a:t>Click icon to add picture</a:t>
            </a:r>
            <a:endParaRPr lang="en-US"/>
          </a:p>
        </p:txBody>
      </p:sp>
    </p:spTree>
    <p:extLst>
      <p:ext uri="{BB962C8B-B14F-4D97-AF65-F5344CB8AC3E}">
        <p14:creationId xmlns:p14="http://schemas.microsoft.com/office/powerpoint/2010/main" val="10662080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9_Title Slide">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81C1596-B223-7D46-98D0-192423572422}"/>
              </a:ext>
            </a:extLst>
          </p:cNvPr>
          <p:cNvSpPr/>
          <p:nvPr/>
        </p:nvSpPr>
        <p:spPr>
          <a:xfrm>
            <a:off x="0" y="2974999"/>
            <a:ext cx="12192000" cy="3262313"/>
          </a:xfrm>
          <a:prstGeom prst="rect">
            <a:avLst/>
          </a:prstGeom>
          <a:solidFill>
            <a:srgbClr val="DF9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bg1"/>
              </a:solidFill>
            </a:endParaRPr>
          </a:p>
        </p:txBody>
      </p:sp>
      <p:sp>
        <p:nvSpPr>
          <p:cNvPr id="18" name="Title 1">
            <a:extLst>
              <a:ext uri="{FF2B5EF4-FFF2-40B4-BE49-F238E27FC236}">
                <a16:creationId xmlns:a16="http://schemas.microsoft.com/office/drawing/2014/main" id="{D0455BD9-3DF5-2446-AA58-D59CFA1F5678}"/>
              </a:ext>
            </a:extLst>
          </p:cNvPr>
          <p:cNvSpPr>
            <a:spLocks noGrp="1"/>
          </p:cNvSpPr>
          <p:nvPr>
            <p:ph type="ctrTitle"/>
          </p:nvPr>
        </p:nvSpPr>
        <p:spPr>
          <a:xfrm>
            <a:off x="408870" y="3234682"/>
            <a:ext cx="9887699" cy="760364"/>
          </a:xfrm>
          <a:prstGeom prst="rect">
            <a:avLst/>
          </a:prstGeom>
        </p:spPr>
        <p:txBody>
          <a:bodyPr anchor="ctr"/>
          <a:lstStyle>
            <a:lvl1pPr algn="l">
              <a:defRPr sz="4000" b="1" cap="all" baseline="0">
                <a:solidFill>
                  <a:srgbClr val="0C244C"/>
                </a:solidFill>
              </a:defRPr>
            </a:lvl1pPr>
          </a:lstStyle>
          <a:p>
            <a:r>
              <a:rPr lang="en-GB"/>
              <a:t>Click to edit Master title style</a:t>
            </a:r>
            <a:endParaRPr lang="en-US"/>
          </a:p>
        </p:txBody>
      </p:sp>
      <p:sp>
        <p:nvSpPr>
          <p:cNvPr id="8" name="TextBox 7">
            <a:extLst>
              <a:ext uri="{FF2B5EF4-FFF2-40B4-BE49-F238E27FC236}">
                <a16:creationId xmlns:a16="http://schemas.microsoft.com/office/drawing/2014/main" id="{B94BFC65-2CA9-394C-B825-E3394A34FF09}"/>
              </a:ext>
            </a:extLst>
          </p:cNvPr>
          <p:cNvSpPr txBox="1"/>
          <p:nvPr/>
        </p:nvSpPr>
        <p:spPr>
          <a:xfrm>
            <a:off x="13552370" y="6179419"/>
            <a:ext cx="248786" cy="369332"/>
          </a:xfrm>
          <a:prstGeom prst="rect">
            <a:avLst/>
          </a:prstGeom>
          <a:noFill/>
        </p:spPr>
        <p:txBody>
          <a:bodyPr wrap="none" rtlCol="0">
            <a:spAutoFit/>
          </a:bodyPr>
          <a:lstStyle/>
          <a:p>
            <a:r>
              <a:rPr lang="en-US" sz="1800"/>
              <a:t> </a:t>
            </a:r>
          </a:p>
        </p:txBody>
      </p:sp>
      <p:sp>
        <p:nvSpPr>
          <p:cNvPr id="15" name="Picture Placeholder 4">
            <a:extLst>
              <a:ext uri="{FF2B5EF4-FFF2-40B4-BE49-F238E27FC236}">
                <a16:creationId xmlns:a16="http://schemas.microsoft.com/office/drawing/2014/main" id="{B7556866-A1FA-E04F-B260-D036EB10CB4F}"/>
              </a:ext>
            </a:extLst>
          </p:cNvPr>
          <p:cNvSpPr>
            <a:spLocks noGrp="1"/>
          </p:cNvSpPr>
          <p:nvPr>
            <p:ph type="pic" sz="quarter" idx="12"/>
          </p:nvPr>
        </p:nvSpPr>
        <p:spPr>
          <a:xfrm>
            <a:off x="0" y="1"/>
            <a:ext cx="4018832" cy="2974999"/>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0" name="Text Placeholder 9">
            <a:extLst>
              <a:ext uri="{FF2B5EF4-FFF2-40B4-BE49-F238E27FC236}">
                <a16:creationId xmlns:a16="http://schemas.microsoft.com/office/drawing/2014/main" id="{EC1956A6-753F-7843-B057-17E5C6E65FFC}"/>
              </a:ext>
            </a:extLst>
          </p:cNvPr>
          <p:cNvSpPr>
            <a:spLocks noGrp="1"/>
          </p:cNvSpPr>
          <p:nvPr>
            <p:ph type="body" sz="quarter" idx="10"/>
          </p:nvPr>
        </p:nvSpPr>
        <p:spPr>
          <a:xfrm>
            <a:off x="408870" y="4149080"/>
            <a:ext cx="11164827" cy="1872208"/>
          </a:xfrm>
          <a:prstGeom prst="rect">
            <a:avLst/>
          </a:prstGeom>
        </p:spPr>
        <p:txBody>
          <a:bodyPr/>
          <a:lstStyle>
            <a:lvl1pPr marL="0" indent="0">
              <a:buFontTx/>
              <a:buNone/>
              <a:defRPr sz="2000" b="0" cap="none" baseline="0">
                <a:solidFill>
                  <a:schemeClr val="bg1"/>
                </a:solidFill>
                <a:latin typeface="Arial"/>
                <a:cs typeface="Arial"/>
              </a:defRPr>
            </a:lvl1pPr>
            <a:lvl2pPr marL="0" indent="0">
              <a:spcBef>
                <a:spcPts val="188"/>
              </a:spcBef>
              <a:buFontTx/>
              <a:buNone/>
              <a:defRPr sz="2000" cap="all">
                <a:solidFill>
                  <a:schemeClr val="bg1"/>
                </a:solidFill>
                <a:latin typeface="Arial"/>
                <a:cs typeface="Arial"/>
              </a:defRPr>
            </a:lvl2pPr>
            <a:lvl3pPr marL="0" indent="-135000">
              <a:spcBef>
                <a:spcPts val="188"/>
              </a:spcBef>
              <a:buFont typeface="Arial"/>
              <a:buChar char="•"/>
              <a:defRPr sz="2000">
                <a:solidFill>
                  <a:schemeClr val="bg1"/>
                </a:solidFill>
                <a:latin typeface="Arial"/>
                <a:cs typeface="Arial"/>
              </a:defRPr>
            </a:lvl3pPr>
            <a:lvl4pPr marL="324000" indent="-171450">
              <a:spcBef>
                <a:spcPts val="188"/>
              </a:spcBef>
              <a:buFont typeface="Arial"/>
              <a:buChar char="•"/>
              <a:defRPr sz="2000">
                <a:solidFill>
                  <a:schemeClr val="bg1"/>
                </a:solidFill>
                <a:latin typeface="Arial"/>
                <a:cs typeface="Arial"/>
              </a:defRPr>
            </a:lvl4pPr>
            <a:lvl5pPr marL="445500" indent="-135000">
              <a:spcBef>
                <a:spcPts val="188"/>
              </a:spcBef>
              <a:buFont typeface="Arial"/>
              <a:buChar char="•"/>
              <a:defRPr sz="2000">
                <a:solidFill>
                  <a:schemeClr val="bg1"/>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0" name="Picture Placeholder 4">
            <a:extLst>
              <a:ext uri="{FF2B5EF4-FFF2-40B4-BE49-F238E27FC236}">
                <a16:creationId xmlns:a16="http://schemas.microsoft.com/office/drawing/2014/main" id="{B205E636-EAA8-BB49-9C48-94C2D4DD9DF2}"/>
              </a:ext>
            </a:extLst>
          </p:cNvPr>
          <p:cNvSpPr>
            <a:spLocks noGrp="1"/>
          </p:cNvSpPr>
          <p:nvPr>
            <p:ph type="pic" sz="quarter" idx="14"/>
          </p:nvPr>
        </p:nvSpPr>
        <p:spPr>
          <a:xfrm>
            <a:off x="4040400" y="1"/>
            <a:ext cx="4111200" cy="2974999"/>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31" name="Picture Placeholder 4">
            <a:extLst>
              <a:ext uri="{FF2B5EF4-FFF2-40B4-BE49-F238E27FC236}">
                <a16:creationId xmlns:a16="http://schemas.microsoft.com/office/drawing/2014/main" id="{840C1672-FA0C-DF42-A509-0133D1F0C181}"/>
              </a:ext>
            </a:extLst>
          </p:cNvPr>
          <p:cNvSpPr>
            <a:spLocks noGrp="1"/>
          </p:cNvSpPr>
          <p:nvPr>
            <p:ph type="pic" sz="quarter" idx="15"/>
          </p:nvPr>
        </p:nvSpPr>
        <p:spPr>
          <a:xfrm>
            <a:off x="8173168" y="1"/>
            <a:ext cx="4018832" cy="2974999"/>
          </a:xfrm>
          <a:prstGeom prst="rect">
            <a:avLst/>
          </a:prstGeom>
        </p:spPr>
        <p:txBody>
          <a:bodyPr vert="horz"/>
          <a:lstStyle>
            <a:lvl1pPr>
              <a:defRPr sz="788">
                <a:latin typeface="Arial"/>
                <a:cs typeface="Arial"/>
              </a:defRPr>
            </a:lvl1pPr>
          </a:lstStyle>
          <a:p>
            <a:r>
              <a:rPr lang="en-GB"/>
              <a:t>Click icon to add picture</a:t>
            </a:r>
            <a:endParaRPr lang="en-US"/>
          </a:p>
        </p:txBody>
      </p:sp>
    </p:spTree>
    <p:extLst>
      <p:ext uri="{BB962C8B-B14F-4D97-AF65-F5344CB8AC3E}">
        <p14:creationId xmlns:p14="http://schemas.microsoft.com/office/powerpoint/2010/main" val="1658907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0_Title Slide">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81C1596-B223-7D46-98D0-192423572422}"/>
              </a:ext>
            </a:extLst>
          </p:cNvPr>
          <p:cNvSpPr/>
          <p:nvPr/>
        </p:nvSpPr>
        <p:spPr>
          <a:xfrm>
            <a:off x="0" y="2974999"/>
            <a:ext cx="12192000" cy="3262313"/>
          </a:xfrm>
          <a:prstGeom prst="rect">
            <a:avLst/>
          </a:prstGeom>
          <a:solidFill>
            <a:srgbClr val="AFBE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a:extLst>
              <a:ext uri="{FF2B5EF4-FFF2-40B4-BE49-F238E27FC236}">
                <a16:creationId xmlns:a16="http://schemas.microsoft.com/office/drawing/2014/main" id="{D0455BD9-3DF5-2446-AA58-D59CFA1F5678}"/>
              </a:ext>
            </a:extLst>
          </p:cNvPr>
          <p:cNvSpPr>
            <a:spLocks noGrp="1"/>
          </p:cNvSpPr>
          <p:nvPr>
            <p:ph type="ctrTitle"/>
          </p:nvPr>
        </p:nvSpPr>
        <p:spPr>
          <a:xfrm>
            <a:off x="408870" y="3234682"/>
            <a:ext cx="9887699" cy="760364"/>
          </a:xfrm>
          <a:prstGeom prst="rect">
            <a:avLst/>
          </a:prstGeom>
        </p:spPr>
        <p:txBody>
          <a:bodyPr anchor="ctr"/>
          <a:lstStyle>
            <a:lvl1pPr algn="l">
              <a:defRPr sz="4000" b="1" cap="all" baseline="0">
                <a:solidFill>
                  <a:srgbClr val="0C244C"/>
                </a:solidFill>
              </a:defRPr>
            </a:lvl1pPr>
          </a:lstStyle>
          <a:p>
            <a:r>
              <a:rPr lang="en-GB"/>
              <a:t>Click to edit Master title style</a:t>
            </a:r>
            <a:endParaRPr lang="en-US"/>
          </a:p>
        </p:txBody>
      </p:sp>
      <p:sp>
        <p:nvSpPr>
          <p:cNvPr id="8" name="TextBox 7">
            <a:extLst>
              <a:ext uri="{FF2B5EF4-FFF2-40B4-BE49-F238E27FC236}">
                <a16:creationId xmlns:a16="http://schemas.microsoft.com/office/drawing/2014/main" id="{B94BFC65-2CA9-394C-B825-E3394A34FF09}"/>
              </a:ext>
            </a:extLst>
          </p:cNvPr>
          <p:cNvSpPr txBox="1"/>
          <p:nvPr/>
        </p:nvSpPr>
        <p:spPr>
          <a:xfrm>
            <a:off x="13552370" y="6179419"/>
            <a:ext cx="248786" cy="369332"/>
          </a:xfrm>
          <a:prstGeom prst="rect">
            <a:avLst/>
          </a:prstGeom>
          <a:noFill/>
        </p:spPr>
        <p:txBody>
          <a:bodyPr wrap="none" rtlCol="0">
            <a:spAutoFit/>
          </a:bodyPr>
          <a:lstStyle/>
          <a:p>
            <a:r>
              <a:rPr lang="en-US" sz="1800"/>
              <a:t> </a:t>
            </a:r>
          </a:p>
        </p:txBody>
      </p:sp>
      <p:sp>
        <p:nvSpPr>
          <p:cNvPr id="20" name="Text Placeholder 9">
            <a:extLst>
              <a:ext uri="{FF2B5EF4-FFF2-40B4-BE49-F238E27FC236}">
                <a16:creationId xmlns:a16="http://schemas.microsoft.com/office/drawing/2014/main" id="{EC1956A6-753F-7843-B057-17E5C6E65FFC}"/>
              </a:ext>
            </a:extLst>
          </p:cNvPr>
          <p:cNvSpPr>
            <a:spLocks noGrp="1"/>
          </p:cNvSpPr>
          <p:nvPr>
            <p:ph type="body" sz="quarter" idx="10"/>
          </p:nvPr>
        </p:nvSpPr>
        <p:spPr>
          <a:xfrm>
            <a:off x="408870" y="4139398"/>
            <a:ext cx="11164827" cy="1872208"/>
          </a:xfrm>
          <a:prstGeom prst="rect">
            <a:avLst/>
          </a:prstGeom>
        </p:spPr>
        <p:txBody>
          <a:bodyPr/>
          <a:lstStyle>
            <a:lvl1pPr marL="0" indent="0">
              <a:buFontTx/>
              <a:buNone/>
              <a:defRPr sz="2000" b="0" cap="none" baseline="0">
                <a:solidFill>
                  <a:schemeClr val="bg1"/>
                </a:solidFill>
                <a:latin typeface="Arial"/>
                <a:cs typeface="Arial"/>
              </a:defRPr>
            </a:lvl1pPr>
            <a:lvl2pPr marL="0" indent="0">
              <a:spcBef>
                <a:spcPts val="188"/>
              </a:spcBef>
              <a:buFontTx/>
              <a:buNone/>
              <a:defRPr sz="2000" cap="all">
                <a:solidFill>
                  <a:schemeClr val="bg1"/>
                </a:solidFill>
                <a:latin typeface="Arial"/>
                <a:cs typeface="Arial"/>
              </a:defRPr>
            </a:lvl2pPr>
            <a:lvl3pPr marL="0" indent="-135000">
              <a:spcBef>
                <a:spcPts val="188"/>
              </a:spcBef>
              <a:buFont typeface="Arial"/>
              <a:buChar char="•"/>
              <a:defRPr sz="2000">
                <a:solidFill>
                  <a:schemeClr val="bg1"/>
                </a:solidFill>
                <a:latin typeface="Arial"/>
                <a:cs typeface="Arial"/>
              </a:defRPr>
            </a:lvl3pPr>
            <a:lvl4pPr marL="324000" indent="-171450">
              <a:spcBef>
                <a:spcPts val="188"/>
              </a:spcBef>
              <a:buFont typeface="Arial"/>
              <a:buChar char="•"/>
              <a:defRPr sz="2000">
                <a:solidFill>
                  <a:schemeClr val="bg1"/>
                </a:solidFill>
                <a:latin typeface="Arial"/>
                <a:cs typeface="Arial"/>
              </a:defRPr>
            </a:lvl4pPr>
            <a:lvl5pPr marL="445500" indent="-135000">
              <a:spcBef>
                <a:spcPts val="188"/>
              </a:spcBef>
              <a:buFont typeface="Arial"/>
              <a:buChar char="•"/>
              <a:defRPr sz="2000">
                <a:solidFill>
                  <a:schemeClr val="bg1"/>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2" name="Picture Placeholder 4">
            <a:extLst>
              <a:ext uri="{FF2B5EF4-FFF2-40B4-BE49-F238E27FC236}">
                <a16:creationId xmlns:a16="http://schemas.microsoft.com/office/drawing/2014/main" id="{2F8B7EAD-DB83-9B43-8F7F-43B8771C678C}"/>
              </a:ext>
            </a:extLst>
          </p:cNvPr>
          <p:cNvSpPr>
            <a:spLocks noGrp="1"/>
          </p:cNvSpPr>
          <p:nvPr>
            <p:ph type="pic" sz="quarter" idx="12"/>
          </p:nvPr>
        </p:nvSpPr>
        <p:spPr>
          <a:xfrm>
            <a:off x="0" y="1"/>
            <a:ext cx="4018832" cy="2974999"/>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33" name="Picture Placeholder 4">
            <a:extLst>
              <a:ext uri="{FF2B5EF4-FFF2-40B4-BE49-F238E27FC236}">
                <a16:creationId xmlns:a16="http://schemas.microsoft.com/office/drawing/2014/main" id="{80CED61C-E1D2-5C45-8F19-613A4CE40FB5}"/>
              </a:ext>
            </a:extLst>
          </p:cNvPr>
          <p:cNvSpPr>
            <a:spLocks noGrp="1"/>
          </p:cNvSpPr>
          <p:nvPr>
            <p:ph type="pic" sz="quarter" idx="14"/>
          </p:nvPr>
        </p:nvSpPr>
        <p:spPr>
          <a:xfrm>
            <a:off x="4040400" y="1"/>
            <a:ext cx="4111200" cy="2974999"/>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34" name="Picture Placeholder 4">
            <a:extLst>
              <a:ext uri="{FF2B5EF4-FFF2-40B4-BE49-F238E27FC236}">
                <a16:creationId xmlns:a16="http://schemas.microsoft.com/office/drawing/2014/main" id="{D0A22248-2DDF-B94D-9D1F-1C4B9A21122F}"/>
              </a:ext>
            </a:extLst>
          </p:cNvPr>
          <p:cNvSpPr>
            <a:spLocks noGrp="1"/>
          </p:cNvSpPr>
          <p:nvPr>
            <p:ph type="pic" sz="quarter" idx="15"/>
          </p:nvPr>
        </p:nvSpPr>
        <p:spPr>
          <a:xfrm>
            <a:off x="8173168" y="1"/>
            <a:ext cx="4018832" cy="2974999"/>
          </a:xfrm>
          <a:prstGeom prst="rect">
            <a:avLst/>
          </a:prstGeom>
        </p:spPr>
        <p:txBody>
          <a:bodyPr vert="horz"/>
          <a:lstStyle>
            <a:lvl1pPr>
              <a:defRPr sz="788">
                <a:latin typeface="Arial"/>
                <a:cs typeface="Arial"/>
              </a:defRPr>
            </a:lvl1pPr>
          </a:lstStyle>
          <a:p>
            <a:r>
              <a:rPr lang="en-GB"/>
              <a:t>Click icon to add picture</a:t>
            </a:r>
            <a:endParaRPr lang="en-US"/>
          </a:p>
        </p:txBody>
      </p:sp>
    </p:spTree>
    <p:extLst>
      <p:ext uri="{BB962C8B-B14F-4D97-AF65-F5344CB8AC3E}">
        <p14:creationId xmlns:p14="http://schemas.microsoft.com/office/powerpoint/2010/main" val="34300247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21_Title Slide">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81C1596-B223-7D46-98D0-192423572422}"/>
              </a:ext>
            </a:extLst>
          </p:cNvPr>
          <p:cNvSpPr/>
          <p:nvPr/>
        </p:nvSpPr>
        <p:spPr>
          <a:xfrm>
            <a:off x="0" y="2974999"/>
            <a:ext cx="12192000" cy="3262313"/>
          </a:xfrm>
          <a:prstGeom prst="rect">
            <a:avLst/>
          </a:prstGeom>
          <a:solidFill>
            <a:srgbClr val="D860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a:extLst>
              <a:ext uri="{FF2B5EF4-FFF2-40B4-BE49-F238E27FC236}">
                <a16:creationId xmlns:a16="http://schemas.microsoft.com/office/drawing/2014/main" id="{D0455BD9-3DF5-2446-AA58-D59CFA1F5678}"/>
              </a:ext>
            </a:extLst>
          </p:cNvPr>
          <p:cNvSpPr>
            <a:spLocks noGrp="1"/>
          </p:cNvSpPr>
          <p:nvPr>
            <p:ph type="ctrTitle"/>
          </p:nvPr>
        </p:nvSpPr>
        <p:spPr>
          <a:xfrm>
            <a:off x="408870" y="3234682"/>
            <a:ext cx="9887699" cy="760364"/>
          </a:xfrm>
          <a:prstGeom prst="rect">
            <a:avLst/>
          </a:prstGeom>
        </p:spPr>
        <p:txBody>
          <a:bodyPr anchor="ctr"/>
          <a:lstStyle>
            <a:lvl1pPr algn="l">
              <a:defRPr sz="4000" b="1" cap="all" baseline="0">
                <a:solidFill>
                  <a:srgbClr val="0C244C"/>
                </a:solidFill>
              </a:defRPr>
            </a:lvl1pPr>
          </a:lstStyle>
          <a:p>
            <a:r>
              <a:rPr lang="en-GB"/>
              <a:t>Click to edit Master title style</a:t>
            </a:r>
            <a:endParaRPr lang="en-US"/>
          </a:p>
        </p:txBody>
      </p:sp>
      <p:sp>
        <p:nvSpPr>
          <p:cNvPr id="8" name="TextBox 7">
            <a:extLst>
              <a:ext uri="{FF2B5EF4-FFF2-40B4-BE49-F238E27FC236}">
                <a16:creationId xmlns:a16="http://schemas.microsoft.com/office/drawing/2014/main" id="{B94BFC65-2CA9-394C-B825-E3394A34FF09}"/>
              </a:ext>
            </a:extLst>
          </p:cNvPr>
          <p:cNvSpPr txBox="1"/>
          <p:nvPr/>
        </p:nvSpPr>
        <p:spPr>
          <a:xfrm>
            <a:off x="13552370" y="6179419"/>
            <a:ext cx="248786" cy="369332"/>
          </a:xfrm>
          <a:prstGeom prst="rect">
            <a:avLst/>
          </a:prstGeom>
          <a:noFill/>
        </p:spPr>
        <p:txBody>
          <a:bodyPr wrap="none" rtlCol="0">
            <a:spAutoFit/>
          </a:bodyPr>
          <a:lstStyle/>
          <a:p>
            <a:r>
              <a:rPr lang="en-US" sz="1800"/>
              <a:t> </a:t>
            </a:r>
          </a:p>
        </p:txBody>
      </p:sp>
      <p:sp>
        <p:nvSpPr>
          <p:cNvPr id="15" name="Picture Placeholder 4">
            <a:extLst>
              <a:ext uri="{FF2B5EF4-FFF2-40B4-BE49-F238E27FC236}">
                <a16:creationId xmlns:a16="http://schemas.microsoft.com/office/drawing/2014/main" id="{B7556866-A1FA-E04F-B260-D036EB10CB4F}"/>
              </a:ext>
            </a:extLst>
          </p:cNvPr>
          <p:cNvSpPr>
            <a:spLocks noGrp="1"/>
          </p:cNvSpPr>
          <p:nvPr>
            <p:ph type="pic" sz="quarter" idx="12"/>
          </p:nvPr>
        </p:nvSpPr>
        <p:spPr>
          <a:xfrm>
            <a:off x="0" y="1"/>
            <a:ext cx="4018832" cy="2974999"/>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0" name="Text Placeholder 9">
            <a:extLst>
              <a:ext uri="{FF2B5EF4-FFF2-40B4-BE49-F238E27FC236}">
                <a16:creationId xmlns:a16="http://schemas.microsoft.com/office/drawing/2014/main" id="{EC1956A6-753F-7843-B057-17E5C6E65FFC}"/>
              </a:ext>
            </a:extLst>
          </p:cNvPr>
          <p:cNvSpPr>
            <a:spLocks noGrp="1"/>
          </p:cNvSpPr>
          <p:nvPr>
            <p:ph type="body" sz="quarter" idx="10"/>
          </p:nvPr>
        </p:nvSpPr>
        <p:spPr>
          <a:xfrm>
            <a:off x="408870" y="4148191"/>
            <a:ext cx="11164827" cy="1872208"/>
          </a:xfrm>
          <a:prstGeom prst="rect">
            <a:avLst/>
          </a:prstGeom>
        </p:spPr>
        <p:txBody>
          <a:bodyPr/>
          <a:lstStyle>
            <a:lvl1pPr marL="0" indent="0">
              <a:buFontTx/>
              <a:buNone/>
              <a:defRPr sz="2000" b="0" cap="none" baseline="0">
                <a:solidFill>
                  <a:schemeClr val="bg1"/>
                </a:solidFill>
                <a:latin typeface="Arial"/>
                <a:cs typeface="Arial"/>
              </a:defRPr>
            </a:lvl1pPr>
            <a:lvl2pPr marL="0" indent="0">
              <a:spcBef>
                <a:spcPts val="188"/>
              </a:spcBef>
              <a:buFontTx/>
              <a:buNone/>
              <a:defRPr sz="2000" cap="all">
                <a:solidFill>
                  <a:schemeClr val="bg1"/>
                </a:solidFill>
                <a:latin typeface="Arial"/>
                <a:cs typeface="Arial"/>
              </a:defRPr>
            </a:lvl2pPr>
            <a:lvl3pPr marL="0" indent="-135000">
              <a:spcBef>
                <a:spcPts val="188"/>
              </a:spcBef>
              <a:buFont typeface="Arial"/>
              <a:buChar char="•"/>
              <a:defRPr sz="2000">
                <a:solidFill>
                  <a:schemeClr val="bg1"/>
                </a:solidFill>
                <a:latin typeface="Arial"/>
                <a:cs typeface="Arial"/>
              </a:defRPr>
            </a:lvl3pPr>
            <a:lvl4pPr marL="324000" indent="-171450">
              <a:spcBef>
                <a:spcPts val="188"/>
              </a:spcBef>
              <a:buFont typeface="Arial"/>
              <a:buChar char="•"/>
              <a:defRPr sz="2000">
                <a:solidFill>
                  <a:schemeClr val="bg1"/>
                </a:solidFill>
                <a:latin typeface="Arial"/>
                <a:cs typeface="Arial"/>
              </a:defRPr>
            </a:lvl4pPr>
            <a:lvl5pPr marL="445500" indent="-135000">
              <a:spcBef>
                <a:spcPts val="188"/>
              </a:spcBef>
              <a:buFont typeface="Arial"/>
              <a:buChar char="•"/>
              <a:defRPr sz="2000">
                <a:solidFill>
                  <a:schemeClr val="bg1"/>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0" name="Picture Placeholder 4">
            <a:extLst>
              <a:ext uri="{FF2B5EF4-FFF2-40B4-BE49-F238E27FC236}">
                <a16:creationId xmlns:a16="http://schemas.microsoft.com/office/drawing/2014/main" id="{B205E636-EAA8-BB49-9C48-94C2D4DD9DF2}"/>
              </a:ext>
            </a:extLst>
          </p:cNvPr>
          <p:cNvSpPr>
            <a:spLocks noGrp="1"/>
          </p:cNvSpPr>
          <p:nvPr>
            <p:ph type="pic" sz="quarter" idx="14"/>
          </p:nvPr>
        </p:nvSpPr>
        <p:spPr>
          <a:xfrm>
            <a:off x="4040400" y="1"/>
            <a:ext cx="4111200" cy="2974999"/>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31" name="Picture Placeholder 4">
            <a:extLst>
              <a:ext uri="{FF2B5EF4-FFF2-40B4-BE49-F238E27FC236}">
                <a16:creationId xmlns:a16="http://schemas.microsoft.com/office/drawing/2014/main" id="{840C1672-FA0C-DF42-A509-0133D1F0C181}"/>
              </a:ext>
            </a:extLst>
          </p:cNvPr>
          <p:cNvSpPr>
            <a:spLocks noGrp="1"/>
          </p:cNvSpPr>
          <p:nvPr>
            <p:ph type="pic" sz="quarter" idx="15"/>
          </p:nvPr>
        </p:nvSpPr>
        <p:spPr>
          <a:xfrm>
            <a:off x="8173168" y="1"/>
            <a:ext cx="4018832" cy="2974999"/>
          </a:xfrm>
          <a:prstGeom prst="rect">
            <a:avLst/>
          </a:prstGeom>
        </p:spPr>
        <p:txBody>
          <a:bodyPr vert="horz"/>
          <a:lstStyle>
            <a:lvl1pPr>
              <a:defRPr sz="788">
                <a:latin typeface="Arial"/>
                <a:cs typeface="Arial"/>
              </a:defRPr>
            </a:lvl1pPr>
          </a:lstStyle>
          <a:p>
            <a:r>
              <a:rPr lang="en-GB"/>
              <a:t>Click icon to add picture</a:t>
            </a:r>
            <a:endParaRPr lang="en-US"/>
          </a:p>
        </p:txBody>
      </p:sp>
    </p:spTree>
    <p:extLst>
      <p:ext uri="{BB962C8B-B14F-4D97-AF65-F5344CB8AC3E}">
        <p14:creationId xmlns:p14="http://schemas.microsoft.com/office/powerpoint/2010/main" val="32532626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5_Title Slide">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81C1596-B223-7D46-98D0-192423572422}"/>
              </a:ext>
            </a:extLst>
          </p:cNvPr>
          <p:cNvSpPr/>
          <p:nvPr/>
        </p:nvSpPr>
        <p:spPr>
          <a:xfrm>
            <a:off x="0" y="2974999"/>
            <a:ext cx="12192000" cy="326231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a:extLst>
              <a:ext uri="{FF2B5EF4-FFF2-40B4-BE49-F238E27FC236}">
                <a16:creationId xmlns:a16="http://schemas.microsoft.com/office/drawing/2014/main" id="{D0455BD9-3DF5-2446-AA58-D59CFA1F5678}"/>
              </a:ext>
            </a:extLst>
          </p:cNvPr>
          <p:cNvSpPr>
            <a:spLocks noGrp="1"/>
          </p:cNvSpPr>
          <p:nvPr>
            <p:ph type="ctrTitle"/>
          </p:nvPr>
        </p:nvSpPr>
        <p:spPr>
          <a:xfrm>
            <a:off x="408870" y="3234682"/>
            <a:ext cx="9887699" cy="760364"/>
          </a:xfrm>
          <a:prstGeom prst="rect">
            <a:avLst/>
          </a:prstGeom>
        </p:spPr>
        <p:txBody>
          <a:bodyPr anchor="ctr"/>
          <a:lstStyle>
            <a:lvl1pPr algn="l">
              <a:defRPr sz="4000" b="1" cap="all" baseline="0">
                <a:solidFill>
                  <a:schemeClr val="accent3"/>
                </a:solidFill>
              </a:defRPr>
            </a:lvl1pPr>
          </a:lstStyle>
          <a:p>
            <a:r>
              <a:rPr lang="en-GB"/>
              <a:t>Click to edit Master title style</a:t>
            </a:r>
            <a:endParaRPr lang="en-US"/>
          </a:p>
        </p:txBody>
      </p:sp>
      <p:sp>
        <p:nvSpPr>
          <p:cNvPr id="8" name="TextBox 7">
            <a:extLst>
              <a:ext uri="{FF2B5EF4-FFF2-40B4-BE49-F238E27FC236}">
                <a16:creationId xmlns:a16="http://schemas.microsoft.com/office/drawing/2014/main" id="{B94BFC65-2CA9-394C-B825-E3394A34FF09}"/>
              </a:ext>
            </a:extLst>
          </p:cNvPr>
          <p:cNvSpPr txBox="1"/>
          <p:nvPr/>
        </p:nvSpPr>
        <p:spPr>
          <a:xfrm>
            <a:off x="13552370" y="6179419"/>
            <a:ext cx="248786" cy="369332"/>
          </a:xfrm>
          <a:prstGeom prst="rect">
            <a:avLst/>
          </a:prstGeom>
          <a:noFill/>
        </p:spPr>
        <p:txBody>
          <a:bodyPr wrap="none" rtlCol="0">
            <a:spAutoFit/>
          </a:bodyPr>
          <a:lstStyle/>
          <a:p>
            <a:r>
              <a:rPr lang="en-US" sz="1800"/>
              <a:t> </a:t>
            </a:r>
          </a:p>
        </p:txBody>
      </p:sp>
      <p:sp>
        <p:nvSpPr>
          <p:cNvPr id="15" name="Picture Placeholder 4">
            <a:extLst>
              <a:ext uri="{FF2B5EF4-FFF2-40B4-BE49-F238E27FC236}">
                <a16:creationId xmlns:a16="http://schemas.microsoft.com/office/drawing/2014/main" id="{B7556866-A1FA-E04F-B260-D036EB10CB4F}"/>
              </a:ext>
            </a:extLst>
          </p:cNvPr>
          <p:cNvSpPr>
            <a:spLocks noGrp="1"/>
          </p:cNvSpPr>
          <p:nvPr>
            <p:ph type="pic" sz="quarter" idx="12"/>
          </p:nvPr>
        </p:nvSpPr>
        <p:spPr>
          <a:xfrm>
            <a:off x="0" y="1"/>
            <a:ext cx="4035944" cy="2974999"/>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0" name="Text Placeholder 9">
            <a:extLst>
              <a:ext uri="{FF2B5EF4-FFF2-40B4-BE49-F238E27FC236}">
                <a16:creationId xmlns:a16="http://schemas.microsoft.com/office/drawing/2014/main" id="{EC1956A6-753F-7843-B057-17E5C6E65FFC}"/>
              </a:ext>
            </a:extLst>
          </p:cNvPr>
          <p:cNvSpPr>
            <a:spLocks noGrp="1"/>
          </p:cNvSpPr>
          <p:nvPr>
            <p:ph type="body" sz="quarter" idx="10"/>
          </p:nvPr>
        </p:nvSpPr>
        <p:spPr>
          <a:xfrm>
            <a:off x="408870" y="4148191"/>
            <a:ext cx="11164827" cy="1872208"/>
          </a:xfrm>
          <a:prstGeom prst="rect">
            <a:avLst/>
          </a:prstGeom>
        </p:spPr>
        <p:txBody>
          <a:bodyPr/>
          <a:lstStyle>
            <a:lvl1pPr marL="0" indent="0">
              <a:buFontTx/>
              <a:buNone/>
              <a:defRPr sz="2000" b="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0" name="Picture Placeholder 4">
            <a:extLst>
              <a:ext uri="{FF2B5EF4-FFF2-40B4-BE49-F238E27FC236}">
                <a16:creationId xmlns:a16="http://schemas.microsoft.com/office/drawing/2014/main" id="{B205E636-EAA8-BB49-9C48-94C2D4DD9DF2}"/>
              </a:ext>
            </a:extLst>
          </p:cNvPr>
          <p:cNvSpPr>
            <a:spLocks noGrp="1"/>
          </p:cNvSpPr>
          <p:nvPr>
            <p:ph type="pic" sz="quarter" idx="14"/>
          </p:nvPr>
        </p:nvSpPr>
        <p:spPr>
          <a:xfrm>
            <a:off x="4040400" y="1"/>
            <a:ext cx="4111200" cy="2974999"/>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31" name="Picture Placeholder 4">
            <a:extLst>
              <a:ext uri="{FF2B5EF4-FFF2-40B4-BE49-F238E27FC236}">
                <a16:creationId xmlns:a16="http://schemas.microsoft.com/office/drawing/2014/main" id="{840C1672-FA0C-DF42-A509-0133D1F0C181}"/>
              </a:ext>
            </a:extLst>
          </p:cNvPr>
          <p:cNvSpPr>
            <a:spLocks noGrp="1"/>
          </p:cNvSpPr>
          <p:nvPr>
            <p:ph type="pic" sz="quarter" idx="15"/>
          </p:nvPr>
        </p:nvSpPr>
        <p:spPr>
          <a:xfrm>
            <a:off x="8173168" y="1"/>
            <a:ext cx="4018832" cy="2974999"/>
          </a:xfrm>
          <a:prstGeom prst="rect">
            <a:avLst/>
          </a:prstGeom>
        </p:spPr>
        <p:txBody>
          <a:bodyPr vert="horz"/>
          <a:lstStyle>
            <a:lvl1pPr>
              <a:defRPr sz="788">
                <a:latin typeface="Arial"/>
                <a:cs typeface="Arial"/>
              </a:defRPr>
            </a:lvl1pPr>
          </a:lstStyle>
          <a:p>
            <a:r>
              <a:rPr lang="en-GB"/>
              <a:t>Click icon to add picture</a:t>
            </a:r>
            <a:endParaRPr lang="en-US"/>
          </a:p>
        </p:txBody>
      </p:sp>
    </p:spTree>
    <p:extLst>
      <p:ext uri="{BB962C8B-B14F-4D97-AF65-F5344CB8AC3E}">
        <p14:creationId xmlns:p14="http://schemas.microsoft.com/office/powerpoint/2010/main" val="296646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Title Slide">
    <p:bg>
      <p:bgPr>
        <a:solidFill>
          <a:srgbClr val="C3DDD7"/>
        </a:solidFill>
        <a:effectLst/>
      </p:bgPr>
    </p:bg>
    <p:spTree>
      <p:nvGrpSpPr>
        <p:cNvPr id="1" name=""/>
        <p:cNvGrpSpPr/>
        <p:nvPr/>
      </p:nvGrpSpPr>
      <p:grpSpPr>
        <a:xfrm>
          <a:off x="0" y="0"/>
          <a:ext cx="0" cy="0"/>
          <a:chOff x="0" y="0"/>
          <a:chExt cx="0" cy="0"/>
        </a:xfrm>
      </p:grpSpPr>
      <p:sp>
        <p:nvSpPr>
          <p:cNvPr id="11" name="Round Diagonal Corner Rectangle 8">
            <a:extLst>
              <a:ext uri="{FF2B5EF4-FFF2-40B4-BE49-F238E27FC236}">
                <a16:creationId xmlns:a16="http://schemas.microsoft.com/office/drawing/2014/main" id="{12EFCC48-8CC8-4B59-B2A1-D9D5939A217A}"/>
              </a:ext>
            </a:extLst>
          </p:cNvPr>
          <p:cNvSpPr/>
          <p:nvPr userDrawn="1"/>
        </p:nvSpPr>
        <p:spPr>
          <a:xfrm rot="16200000">
            <a:off x="3739019" y="-1990883"/>
            <a:ext cx="4680520" cy="11055790"/>
          </a:xfrm>
          <a:prstGeom prst="round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TextBox 7">
            <a:extLst>
              <a:ext uri="{FF2B5EF4-FFF2-40B4-BE49-F238E27FC236}">
                <a16:creationId xmlns:a16="http://schemas.microsoft.com/office/drawing/2014/main" id="{B94BFC65-2CA9-394C-B825-E3394A34FF09}"/>
              </a:ext>
            </a:extLst>
          </p:cNvPr>
          <p:cNvSpPr txBox="1"/>
          <p:nvPr/>
        </p:nvSpPr>
        <p:spPr>
          <a:xfrm>
            <a:off x="13552370" y="6179419"/>
            <a:ext cx="248786" cy="369332"/>
          </a:xfrm>
          <a:prstGeom prst="rect">
            <a:avLst/>
          </a:prstGeom>
          <a:noFill/>
        </p:spPr>
        <p:txBody>
          <a:bodyPr wrap="none" rtlCol="0">
            <a:spAutoFit/>
          </a:bodyPr>
          <a:lstStyle/>
          <a:p>
            <a:r>
              <a:rPr lang="en-US" sz="1800"/>
              <a:t> </a:t>
            </a:r>
          </a:p>
        </p:txBody>
      </p:sp>
      <p:sp>
        <p:nvSpPr>
          <p:cNvPr id="6" name="Title Placeholder 1">
            <a:extLst>
              <a:ext uri="{FF2B5EF4-FFF2-40B4-BE49-F238E27FC236}">
                <a16:creationId xmlns:a16="http://schemas.microsoft.com/office/drawing/2014/main" id="{62703C5F-517F-A044-80AC-349CC26BCCEE}"/>
              </a:ext>
            </a:extLst>
          </p:cNvPr>
          <p:cNvSpPr>
            <a:spLocks noGrp="1"/>
          </p:cNvSpPr>
          <p:nvPr>
            <p:ph type="title"/>
          </p:nvPr>
        </p:nvSpPr>
        <p:spPr>
          <a:xfrm>
            <a:off x="551384" y="274059"/>
            <a:ext cx="11055789" cy="782960"/>
          </a:xfrm>
          <a:prstGeom prst="rect">
            <a:avLst/>
          </a:prstGeom>
        </p:spPr>
        <p:txBody>
          <a:bodyPr vert="horz" lIns="91440" tIns="45720" rIns="91440" bIns="45720" rtlCol="0" anchor="ctr" anchorCtr="0">
            <a:noAutofit/>
          </a:bodyPr>
          <a:lstStyle>
            <a:lvl1pPr algn="l">
              <a:defRPr b="1" i="0" cap="all" normalizeH="0" baseline="0">
                <a:solidFill>
                  <a:srgbClr val="D86075"/>
                </a:solidFill>
                <a:latin typeface="Arial"/>
                <a:cs typeface="Arial"/>
              </a:defRPr>
            </a:lvl1pPr>
          </a:lstStyle>
          <a:p>
            <a:r>
              <a:rPr lang="en-GB"/>
              <a:t>Click to edit Master title style</a:t>
            </a:r>
            <a:endParaRPr lang="en-US"/>
          </a:p>
        </p:txBody>
      </p:sp>
      <p:sp>
        <p:nvSpPr>
          <p:cNvPr id="9" name="TextBox 8">
            <a:extLst>
              <a:ext uri="{FF2B5EF4-FFF2-40B4-BE49-F238E27FC236}">
                <a16:creationId xmlns:a16="http://schemas.microsoft.com/office/drawing/2014/main" id="{5FC8CC55-2CE4-BA42-B7E3-B85B1556D911}"/>
              </a:ext>
            </a:extLst>
          </p:cNvPr>
          <p:cNvSpPr txBox="1"/>
          <p:nvPr userDrawn="1"/>
        </p:nvSpPr>
        <p:spPr>
          <a:xfrm>
            <a:off x="13552369" y="6179419"/>
            <a:ext cx="248786" cy="369332"/>
          </a:xfrm>
          <a:prstGeom prst="rect">
            <a:avLst/>
          </a:prstGeom>
          <a:noFill/>
        </p:spPr>
        <p:txBody>
          <a:bodyPr wrap="none" rtlCol="0">
            <a:spAutoFit/>
          </a:bodyPr>
          <a:lstStyle/>
          <a:p>
            <a:r>
              <a:rPr lang="en-US" sz="1800"/>
              <a:t> </a:t>
            </a:r>
          </a:p>
        </p:txBody>
      </p:sp>
      <p:sp>
        <p:nvSpPr>
          <p:cNvPr id="12" name="Text Placeholder 9">
            <a:extLst>
              <a:ext uri="{FF2B5EF4-FFF2-40B4-BE49-F238E27FC236}">
                <a16:creationId xmlns:a16="http://schemas.microsoft.com/office/drawing/2014/main" id="{E1DA04A6-A94E-4982-9D86-43F28DC6EEC1}"/>
              </a:ext>
            </a:extLst>
          </p:cNvPr>
          <p:cNvSpPr>
            <a:spLocks noGrp="1"/>
          </p:cNvSpPr>
          <p:nvPr>
            <p:ph type="body" sz="quarter" idx="10"/>
          </p:nvPr>
        </p:nvSpPr>
        <p:spPr>
          <a:xfrm>
            <a:off x="911424" y="1415000"/>
            <a:ext cx="10145037" cy="3742192"/>
          </a:xfrm>
          <a:prstGeom prst="rect">
            <a:avLst/>
          </a:prstGeom>
        </p:spPr>
        <p:txBody>
          <a:bodyPr/>
          <a:lstStyle>
            <a:lvl1pPr marL="0" indent="0">
              <a:buFontTx/>
              <a:buNone/>
              <a:defRPr sz="2000" b="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801612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rgbClr val="DF918A"/>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94BFC65-2CA9-394C-B825-E3394A34FF09}"/>
              </a:ext>
            </a:extLst>
          </p:cNvPr>
          <p:cNvSpPr txBox="1"/>
          <p:nvPr/>
        </p:nvSpPr>
        <p:spPr>
          <a:xfrm>
            <a:off x="13552370" y="6179419"/>
            <a:ext cx="248786" cy="369332"/>
          </a:xfrm>
          <a:prstGeom prst="rect">
            <a:avLst/>
          </a:prstGeom>
          <a:noFill/>
        </p:spPr>
        <p:txBody>
          <a:bodyPr wrap="none" rtlCol="0">
            <a:spAutoFit/>
          </a:bodyPr>
          <a:lstStyle/>
          <a:p>
            <a:r>
              <a:rPr lang="en-US" sz="1800"/>
              <a:t> </a:t>
            </a:r>
          </a:p>
        </p:txBody>
      </p:sp>
      <p:sp>
        <p:nvSpPr>
          <p:cNvPr id="18" name="Round Diagonal Corner Rectangle 17">
            <a:extLst>
              <a:ext uri="{FF2B5EF4-FFF2-40B4-BE49-F238E27FC236}">
                <a16:creationId xmlns:a16="http://schemas.microsoft.com/office/drawing/2014/main" id="{4E7F82F3-B891-184C-80DC-B7E4400DB9F6}"/>
              </a:ext>
            </a:extLst>
          </p:cNvPr>
          <p:cNvSpPr/>
          <p:nvPr/>
        </p:nvSpPr>
        <p:spPr>
          <a:xfrm rot="16200000">
            <a:off x="3739019" y="-1990884"/>
            <a:ext cx="4680521" cy="11055790"/>
          </a:xfrm>
          <a:prstGeom prst="round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Text Placeholder 9">
            <a:extLst>
              <a:ext uri="{FF2B5EF4-FFF2-40B4-BE49-F238E27FC236}">
                <a16:creationId xmlns:a16="http://schemas.microsoft.com/office/drawing/2014/main" id="{565BA8AC-4514-BB41-98A5-9BAB38A2A395}"/>
              </a:ext>
            </a:extLst>
          </p:cNvPr>
          <p:cNvSpPr>
            <a:spLocks noGrp="1"/>
          </p:cNvSpPr>
          <p:nvPr>
            <p:ph type="body" sz="quarter" idx="10"/>
          </p:nvPr>
        </p:nvSpPr>
        <p:spPr>
          <a:xfrm>
            <a:off x="1006759" y="1628800"/>
            <a:ext cx="10145037" cy="4248472"/>
          </a:xfrm>
          <a:prstGeom prst="rect">
            <a:avLst/>
          </a:prstGeom>
        </p:spPr>
        <p:txBody>
          <a:bodyPr/>
          <a:lstStyle>
            <a:lvl1pPr marL="0" indent="0">
              <a:buFontTx/>
              <a:buNone/>
              <a:defRPr sz="1350" b="0" cap="none" baseline="0">
                <a:solidFill>
                  <a:srgbClr val="0C244C"/>
                </a:solidFill>
                <a:latin typeface="Arial"/>
                <a:cs typeface="Arial"/>
              </a:defRPr>
            </a:lvl1pPr>
            <a:lvl2pPr marL="0" indent="0">
              <a:spcBef>
                <a:spcPts val="188"/>
              </a:spcBef>
              <a:buFontTx/>
              <a:buNone/>
              <a:defRPr sz="1800" cap="all">
                <a:solidFill>
                  <a:srgbClr val="0C244C"/>
                </a:solidFill>
                <a:latin typeface="Arial"/>
                <a:cs typeface="Arial"/>
              </a:defRPr>
            </a:lvl2pPr>
            <a:lvl3pPr marL="0" indent="-135000">
              <a:spcBef>
                <a:spcPts val="188"/>
              </a:spcBef>
              <a:buFont typeface="Arial"/>
              <a:buChar char="•"/>
              <a:defRPr sz="1350">
                <a:solidFill>
                  <a:srgbClr val="0C244C"/>
                </a:solidFill>
                <a:latin typeface="Arial"/>
                <a:cs typeface="Arial"/>
              </a:defRPr>
            </a:lvl3pPr>
            <a:lvl4pPr marL="324000" indent="-171450">
              <a:spcBef>
                <a:spcPts val="188"/>
              </a:spcBef>
              <a:buFont typeface="Arial"/>
              <a:buChar char="•"/>
              <a:defRPr sz="1350">
                <a:solidFill>
                  <a:srgbClr val="0C244C"/>
                </a:solidFill>
                <a:latin typeface="Arial"/>
                <a:cs typeface="Arial"/>
              </a:defRPr>
            </a:lvl4pPr>
            <a:lvl5pPr marL="445500" indent="-135000">
              <a:spcBef>
                <a:spcPts val="188"/>
              </a:spcBef>
              <a:buFont typeface="Arial"/>
              <a:buChar char="•"/>
              <a:defRPr sz="135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extBox 8">
            <a:extLst>
              <a:ext uri="{FF2B5EF4-FFF2-40B4-BE49-F238E27FC236}">
                <a16:creationId xmlns:a16="http://schemas.microsoft.com/office/drawing/2014/main" id="{B275A1F4-7805-2342-8F12-CB347FD74952}"/>
              </a:ext>
            </a:extLst>
          </p:cNvPr>
          <p:cNvSpPr txBox="1"/>
          <p:nvPr userDrawn="1"/>
        </p:nvSpPr>
        <p:spPr>
          <a:xfrm>
            <a:off x="13552369" y="6179419"/>
            <a:ext cx="248786" cy="369332"/>
          </a:xfrm>
          <a:prstGeom prst="rect">
            <a:avLst/>
          </a:prstGeom>
          <a:noFill/>
        </p:spPr>
        <p:txBody>
          <a:bodyPr wrap="none" rtlCol="0">
            <a:spAutoFit/>
          </a:bodyPr>
          <a:lstStyle/>
          <a:p>
            <a:r>
              <a:rPr lang="en-US" sz="1800"/>
              <a:t> </a:t>
            </a:r>
          </a:p>
        </p:txBody>
      </p:sp>
      <p:sp>
        <p:nvSpPr>
          <p:cNvPr id="10" name="Round Diagonal Corner Rectangle 8">
            <a:extLst>
              <a:ext uri="{FF2B5EF4-FFF2-40B4-BE49-F238E27FC236}">
                <a16:creationId xmlns:a16="http://schemas.microsoft.com/office/drawing/2014/main" id="{0DF7B0C4-B96C-924C-9342-7F328E798948}"/>
              </a:ext>
            </a:extLst>
          </p:cNvPr>
          <p:cNvSpPr/>
          <p:nvPr userDrawn="1"/>
        </p:nvSpPr>
        <p:spPr>
          <a:xfrm rot="16200000">
            <a:off x="3724209" y="-1990883"/>
            <a:ext cx="4680520" cy="11055790"/>
          </a:xfrm>
          <a:prstGeom prst="round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ext Placeholder 9">
            <a:extLst>
              <a:ext uri="{FF2B5EF4-FFF2-40B4-BE49-F238E27FC236}">
                <a16:creationId xmlns:a16="http://schemas.microsoft.com/office/drawing/2014/main" id="{A1ECAD9F-FB32-4C4E-87A3-45D3E3162180}"/>
              </a:ext>
            </a:extLst>
          </p:cNvPr>
          <p:cNvSpPr>
            <a:spLocks noGrp="1"/>
          </p:cNvSpPr>
          <p:nvPr>
            <p:ph type="body" sz="quarter" idx="11"/>
          </p:nvPr>
        </p:nvSpPr>
        <p:spPr>
          <a:xfrm>
            <a:off x="911424" y="1482499"/>
            <a:ext cx="10145037" cy="4248472"/>
          </a:xfrm>
          <a:prstGeom prst="rect">
            <a:avLst/>
          </a:prstGeom>
        </p:spPr>
        <p:txBody>
          <a:bodyPr/>
          <a:lstStyle>
            <a:lvl1pPr marL="0" indent="0">
              <a:buFontTx/>
              <a:buNone/>
              <a:defRPr sz="2000" b="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Title Placeholder 1">
            <a:extLst>
              <a:ext uri="{FF2B5EF4-FFF2-40B4-BE49-F238E27FC236}">
                <a16:creationId xmlns:a16="http://schemas.microsoft.com/office/drawing/2014/main" id="{2F777E19-EBE2-4E87-B507-4FB48D7D8E3D}"/>
              </a:ext>
            </a:extLst>
          </p:cNvPr>
          <p:cNvSpPr>
            <a:spLocks noGrp="1"/>
          </p:cNvSpPr>
          <p:nvPr>
            <p:ph type="title"/>
          </p:nvPr>
        </p:nvSpPr>
        <p:spPr>
          <a:xfrm>
            <a:off x="551384" y="341784"/>
            <a:ext cx="11055789" cy="782960"/>
          </a:xfrm>
          <a:prstGeom prst="rect">
            <a:avLst/>
          </a:prstGeom>
        </p:spPr>
        <p:txBody>
          <a:bodyPr vert="horz" lIns="91440" tIns="45720" rIns="91440" bIns="45720" rtlCol="0" anchor="ctr" anchorCtr="0">
            <a:noAutofit/>
          </a:bodyPr>
          <a:lstStyle>
            <a:lvl1pPr algn="l">
              <a:defRPr b="1" i="0" cap="all" normalizeH="0" baseline="0">
                <a:solidFill>
                  <a:srgbClr val="0C244C"/>
                </a:solidFill>
                <a:latin typeface="Arial"/>
                <a:cs typeface="Arial"/>
              </a:defRPr>
            </a:lvl1pPr>
          </a:lstStyle>
          <a:p>
            <a:r>
              <a:rPr lang="en-GB"/>
              <a:t>Click to edit Master title style</a:t>
            </a:r>
            <a:endParaRPr lang="en-US"/>
          </a:p>
        </p:txBody>
      </p:sp>
    </p:spTree>
    <p:extLst>
      <p:ext uri="{BB962C8B-B14F-4D97-AF65-F5344CB8AC3E}">
        <p14:creationId xmlns:p14="http://schemas.microsoft.com/office/powerpoint/2010/main" val="25738674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4_Title Slide">
    <p:bg>
      <p:bgPr>
        <a:solidFill>
          <a:srgbClr val="63B1A4"/>
        </a:solidFill>
        <a:effectLst/>
      </p:bgPr>
    </p:bg>
    <p:spTree>
      <p:nvGrpSpPr>
        <p:cNvPr id="1" name=""/>
        <p:cNvGrpSpPr/>
        <p:nvPr/>
      </p:nvGrpSpPr>
      <p:grpSpPr>
        <a:xfrm>
          <a:off x="0" y="0"/>
          <a:ext cx="0" cy="0"/>
          <a:chOff x="0" y="0"/>
          <a:chExt cx="0" cy="0"/>
        </a:xfrm>
      </p:grpSpPr>
      <p:sp>
        <p:nvSpPr>
          <p:cNvPr id="11" name="Round Diagonal Corner Rectangle 8">
            <a:extLst>
              <a:ext uri="{FF2B5EF4-FFF2-40B4-BE49-F238E27FC236}">
                <a16:creationId xmlns:a16="http://schemas.microsoft.com/office/drawing/2014/main" id="{97575E76-F89F-4F13-BF7E-95E66D292128}"/>
              </a:ext>
            </a:extLst>
          </p:cNvPr>
          <p:cNvSpPr/>
          <p:nvPr userDrawn="1"/>
        </p:nvSpPr>
        <p:spPr>
          <a:xfrm rot="16200000">
            <a:off x="3724209" y="-1990883"/>
            <a:ext cx="4680520" cy="11055790"/>
          </a:xfrm>
          <a:prstGeom prst="round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TextBox 7">
            <a:extLst>
              <a:ext uri="{FF2B5EF4-FFF2-40B4-BE49-F238E27FC236}">
                <a16:creationId xmlns:a16="http://schemas.microsoft.com/office/drawing/2014/main" id="{B94BFC65-2CA9-394C-B825-E3394A34FF09}"/>
              </a:ext>
            </a:extLst>
          </p:cNvPr>
          <p:cNvSpPr txBox="1"/>
          <p:nvPr/>
        </p:nvSpPr>
        <p:spPr>
          <a:xfrm>
            <a:off x="13552370" y="6179419"/>
            <a:ext cx="248786" cy="369332"/>
          </a:xfrm>
          <a:prstGeom prst="rect">
            <a:avLst/>
          </a:prstGeom>
          <a:noFill/>
        </p:spPr>
        <p:txBody>
          <a:bodyPr wrap="none" rtlCol="0">
            <a:spAutoFit/>
          </a:bodyPr>
          <a:lstStyle/>
          <a:p>
            <a:r>
              <a:rPr lang="en-US" sz="1800"/>
              <a:t> </a:t>
            </a:r>
          </a:p>
        </p:txBody>
      </p:sp>
      <p:sp>
        <p:nvSpPr>
          <p:cNvPr id="7" name="Text Placeholder 9">
            <a:extLst>
              <a:ext uri="{FF2B5EF4-FFF2-40B4-BE49-F238E27FC236}">
                <a16:creationId xmlns:a16="http://schemas.microsoft.com/office/drawing/2014/main" id="{12BC0069-C49C-4E18-A1FE-778E150FFE53}"/>
              </a:ext>
            </a:extLst>
          </p:cNvPr>
          <p:cNvSpPr>
            <a:spLocks noGrp="1"/>
          </p:cNvSpPr>
          <p:nvPr>
            <p:ph type="body" sz="quarter" idx="10"/>
          </p:nvPr>
        </p:nvSpPr>
        <p:spPr>
          <a:xfrm>
            <a:off x="977297" y="1412777"/>
            <a:ext cx="10145037" cy="4248472"/>
          </a:xfrm>
          <a:prstGeom prst="rect">
            <a:avLst/>
          </a:prstGeom>
        </p:spPr>
        <p:txBody>
          <a:bodyPr/>
          <a:lstStyle>
            <a:lvl1pPr marL="0" indent="0">
              <a:buFontTx/>
              <a:buNone/>
              <a:defRPr sz="2000" b="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itle Placeholder 1">
            <a:extLst>
              <a:ext uri="{FF2B5EF4-FFF2-40B4-BE49-F238E27FC236}">
                <a16:creationId xmlns:a16="http://schemas.microsoft.com/office/drawing/2014/main" id="{91C47728-BB3F-4B12-8FF1-7A1EEFB7F214}"/>
              </a:ext>
            </a:extLst>
          </p:cNvPr>
          <p:cNvSpPr>
            <a:spLocks noGrp="1"/>
          </p:cNvSpPr>
          <p:nvPr>
            <p:ph type="title"/>
          </p:nvPr>
        </p:nvSpPr>
        <p:spPr>
          <a:xfrm>
            <a:off x="551384" y="274059"/>
            <a:ext cx="11055789" cy="782960"/>
          </a:xfrm>
          <a:prstGeom prst="rect">
            <a:avLst/>
          </a:prstGeom>
        </p:spPr>
        <p:txBody>
          <a:bodyPr vert="horz" lIns="91440" tIns="45720" rIns="91440" bIns="45720" rtlCol="0" anchor="ctr" anchorCtr="0">
            <a:noAutofit/>
          </a:bodyPr>
          <a:lstStyle>
            <a:lvl1pPr algn="l">
              <a:defRPr b="1" i="0" cap="all" normalizeH="0" baseline="0">
                <a:solidFill>
                  <a:srgbClr val="0C244C"/>
                </a:solidFill>
                <a:latin typeface="Arial"/>
                <a:cs typeface="Arial"/>
              </a:defRPr>
            </a:lvl1pPr>
          </a:lstStyle>
          <a:p>
            <a:r>
              <a:rPr lang="en-GB"/>
              <a:t>Click to edit Master title style</a:t>
            </a:r>
            <a:endParaRPr lang="en-US"/>
          </a:p>
        </p:txBody>
      </p:sp>
    </p:spTree>
    <p:extLst>
      <p:ext uri="{BB962C8B-B14F-4D97-AF65-F5344CB8AC3E}">
        <p14:creationId xmlns:p14="http://schemas.microsoft.com/office/powerpoint/2010/main" val="10896268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bg>
      <p:bgPr>
        <a:solidFill>
          <a:srgbClr val="D86075"/>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94BFC65-2CA9-394C-B825-E3394A34FF09}"/>
              </a:ext>
            </a:extLst>
          </p:cNvPr>
          <p:cNvSpPr txBox="1"/>
          <p:nvPr/>
        </p:nvSpPr>
        <p:spPr>
          <a:xfrm>
            <a:off x="13552370" y="6179419"/>
            <a:ext cx="248786" cy="369332"/>
          </a:xfrm>
          <a:prstGeom prst="rect">
            <a:avLst/>
          </a:prstGeom>
          <a:noFill/>
        </p:spPr>
        <p:txBody>
          <a:bodyPr wrap="none" rtlCol="0">
            <a:spAutoFit/>
          </a:bodyPr>
          <a:lstStyle/>
          <a:p>
            <a:r>
              <a:rPr lang="en-US" sz="1800"/>
              <a:t> </a:t>
            </a:r>
          </a:p>
        </p:txBody>
      </p:sp>
      <p:sp>
        <p:nvSpPr>
          <p:cNvPr id="9" name="Round Diagonal Corner Rectangle 8">
            <a:extLst>
              <a:ext uri="{FF2B5EF4-FFF2-40B4-BE49-F238E27FC236}">
                <a16:creationId xmlns:a16="http://schemas.microsoft.com/office/drawing/2014/main" id="{E94B0F26-9B7E-504C-8292-D79BA3B092BB}"/>
              </a:ext>
            </a:extLst>
          </p:cNvPr>
          <p:cNvSpPr/>
          <p:nvPr/>
        </p:nvSpPr>
        <p:spPr>
          <a:xfrm rot="16200000">
            <a:off x="3739016" y="-1918874"/>
            <a:ext cx="4680521" cy="11055790"/>
          </a:xfrm>
          <a:prstGeom prst="round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ext Placeholder 9">
            <a:extLst>
              <a:ext uri="{FF2B5EF4-FFF2-40B4-BE49-F238E27FC236}">
                <a16:creationId xmlns:a16="http://schemas.microsoft.com/office/drawing/2014/main" id="{CD587743-3AD6-7E45-A11C-FE5AA9797640}"/>
              </a:ext>
            </a:extLst>
          </p:cNvPr>
          <p:cNvSpPr>
            <a:spLocks noGrp="1"/>
          </p:cNvSpPr>
          <p:nvPr>
            <p:ph type="body" sz="quarter" idx="10"/>
          </p:nvPr>
        </p:nvSpPr>
        <p:spPr>
          <a:xfrm>
            <a:off x="1006757" y="1484785"/>
            <a:ext cx="10145037" cy="4248472"/>
          </a:xfrm>
          <a:prstGeom prst="rect">
            <a:avLst/>
          </a:prstGeom>
        </p:spPr>
        <p:txBody>
          <a:bodyPr/>
          <a:lstStyle>
            <a:lvl1pPr marL="0" indent="0">
              <a:buFontTx/>
              <a:buNone/>
              <a:defRPr sz="1800" b="0" cap="none" baseline="0">
                <a:solidFill>
                  <a:srgbClr val="0C244C"/>
                </a:solidFill>
                <a:latin typeface="Arial"/>
                <a:cs typeface="Arial"/>
              </a:defRPr>
            </a:lvl1pPr>
            <a:lvl2pPr marL="0" indent="0">
              <a:spcBef>
                <a:spcPts val="188"/>
              </a:spcBef>
              <a:buFontTx/>
              <a:buNone/>
              <a:defRPr sz="1800" cap="all">
                <a:solidFill>
                  <a:srgbClr val="0C244C"/>
                </a:solidFill>
                <a:latin typeface="Arial"/>
                <a:cs typeface="Arial"/>
              </a:defRPr>
            </a:lvl2pPr>
            <a:lvl3pPr marL="0" indent="-135000">
              <a:spcBef>
                <a:spcPts val="188"/>
              </a:spcBef>
              <a:buFont typeface="Arial"/>
              <a:buChar char="•"/>
              <a:defRPr sz="1800">
                <a:solidFill>
                  <a:srgbClr val="0C244C"/>
                </a:solidFill>
                <a:latin typeface="Arial"/>
                <a:cs typeface="Arial"/>
              </a:defRPr>
            </a:lvl3pPr>
            <a:lvl4pPr marL="324000" indent="-171450">
              <a:spcBef>
                <a:spcPts val="188"/>
              </a:spcBef>
              <a:buFont typeface="Arial"/>
              <a:buChar char="•"/>
              <a:defRPr sz="1800">
                <a:solidFill>
                  <a:srgbClr val="0C244C"/>
                </a:solidFill>
                <a:latin typeface="Arial"/>
                <a:cs typeface="Arial"/>
              </a:defRPr>
            </a:lvl4pPr>
            <a:lvl5pPr marL="445500" indent="-135000">
              <a:spcBef>
                <a:spcPts val="188"/>
              </a:spcBef>
              <a:buFont typeface="Arial"/>
              <a:buChar char="•"/>
              <a:defRPr sz="18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Title Placeholder 1">
            <a:extLst>
              <a:ext uri="{FF2B5EF4-FFF2-40B4-BE49-F238E27FC236}">
                <a16:creationId xmlns:a16="http://schemas.microsoft.com/office/drawing/2014/main" id="{62CD4B24-B6F0-49C8-8CD2-EE67E8B61821}"/>
              </a:ext>
            </a:extLst>
          </p:cNvPr>
          <p:cNvSpPr>
            <a:spLocks noGrp="1"/>
          </p:cNvSpPr>
          <p:nvPr>
            <p:ph type="title"/>
          </p:nvPr>
        </p:nvSpPr>
        <p:spPr>
          <a:xfrm>
            <a:off x="551384" y="274059"/>
            <a:ext cx="11055789" cy="782960"/>
          </a:xfrm>
          <a:prstGeom prst="rect">
            <a:avLst/>
          </a:prstGeom>
        </p:spPr>
        <p:txBody>
          <a:bodyPr vert="horz" lIns="91440" tIns="45720" rIns="91440" bIns="45720" rtlCol="0" anchor="ctr" anchorCtr="0">
            <a:noAutofit/>
          </a:bodyPr>
          <a:lstStyle>
            <a:lvl1pPr algn="l">
              <a:defRPr b="1" i="0" cap="all" normalizeH="0" baseline="0">
                <a:solidFill>
                  <a:srgbClr val="0C244C"/>
                </a:solidFill>
                <a:latin typeface="Arial"/>
                <a:cs typeface="Arial"/>
              </a:defRPr>
            </a:lvl1pPr>
          </a:lstStyle>
          <a:p>
            <a:r>
              <a:rPr lang="en-GB"/>
              <a:t>Click to edit Master title style</a:t>
            </a:r>
            <a:endParaRPr lang="en-US"/>
          </a:p>
        </p:txBody>
      </p:sp>
    </p:spTree>
    <p:extLst>
      <p:ext uri="{BB962C8B-B14F-4D97-AF65-F5344CB8AC3E}">
        <p14:creationId xmlns:p14="http://schemas.microsoft.com/office/powerpoint/2010/main" val="19085906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6_Title Slide">
    <p:bg>
      <p:bgPr>
        <a:solidFill>
          <a:schemeClr val="accent6"/>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94BFC65-2CA9-394C-B825-E3394A34FF09}"/>
              </a:ext>
            </a:extLst>
          </p:cNvPr>
          <p:cNvSpPr txBox="1"/>
          <p:nvPr/>
        </p:nvSpPr>
        <p:spPr>
          <a:xfrm>
            <a:off x="13552370" y="6179419"/>
            <a:ext cx="248786" cy="369332"/>
          </a:xfrm>
          <a:prstGeom prst="rect">
            <a:avLst/>
          </a:prstGeom>
          <a:noFill/>
        </p:spPr>
        <p:txBody>
          <a:bodyPr wrap="none" rtlCol="0">
            <a:spAutoFit/>
          </a:bodyPr>
          <a:lstStyle/>
          <a:p>
            <a:r>
              <a:rPr lang="en-US" sz="1800"/>
              <a:t> </a:t>
            </a:r>
          </a:p>
        </p:txBody>
      </p:sp>
      <p:sp>
        <p:nvSpPr>
          <p:cNvPr id="9" name="Round Diagonal Corner Rectangle 8">
            <a:extLst>
              <a:ext uri="{FF2B5EF4-FFF2-40B4-BE49-F238E27FC236}">
                <a16:creationId xmlns:a16="http://schemas.microsoft.com/office/drawing/2014/main" id="{E94B0F26-9B7E-504C-8292-D79BA3B092BB}"/>
              </a:ext>
            </a:extLst>
          </p:cNvPr>
          <p:cNvSpPr/>
          <p:nvPr/>
        </p:nvSpPr>
        <p:spPr>
          <a:xfrm rot="16200000">
            <a:off x="3739016" y="-1918874"/>
            <a:ext cx="4680521" cy="11055790"/>
          </a:xfrm>
          <a:prstGeom prst="round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ext Placeholder 9">
            <a:extLst>
              <a:ext uri="{FF2B5EF4-FFF2-40B4-BE49-F238E27FC236}">
                <a16:creationId xmlns:a16="http://schemas.microsoft.com/office/drawing/2014/main" id="{CD587743-3AD6-7E45-A11C-FE5AA9797640}"/>
              </a:ext>
            </a:extLst>
          </p:cNvPr>
          <p:cNvSpPr>
            <a:spLocks noGrp="1"/>
          </p:cNvSpPr>
          <p:nvPr>
            <p:ph type="body" sz="quarter" idx="10"/>
          </p:nvPr>
        </p:nvSpPr>
        <p:spPr>
          <a:xfrm>
            <a:off x="1006757" y="1484785"/>
            <a:ext cx="10145037" cy="4248472"/>
          </a:xfrm>
          <a:prstGeom prst="rect">
            <a:avLst/>
          </a:prstGeom>
        </p:spPr>
        <p:txBody>
          <a:bodyPr/>
          <a:lstStyle>
            <a:lvl1pPr marL="0" indent="0">
              <a:buFontTx/>
              <a:buNone/>
              <a:defRPr sz="1800" b="0" cap="none" baseline="0">
                <a:solidFill>
                  <a:srgbClr val="0C244C"/>
                </a:solidFill>
                <a:latin typeface="Arial"/>
                <a:cs typeface="Arial"/>
              </a:defRPr>
            </a:lvl1pPr>
            <a:lvl2pPr marL="0" indent="0">
              <a:spcBef>
                <a:spcPts val="188"/>
              </a:spcBef>
              <a:buFontTx/>
              <a:buNone/>
              <a:defRPr sz="1800" cap="all">
                <a:solidFill>
                  <a:srgbClr val="0C244C"/>
                </a:solidFill>
                <a:latin typeface="Arial"/>
                <a:cs typeface="Arial"/>
              </a:defRPr>
            </a:lvl2pPr>
            <a:lvl3pPr marL="0" indent="-135000">
              <a:spcBef>
                <a:spcPts val="188"/>
              </a:spcBef>
              <a:buFont typeface="Arial"/>
              <a:buChar char="•"/>
              <a:defRPr sz="1800">
                <a:solidFill>
                  <a:srgbClr val="0C244C"/>
                </a:solidFill>
                <a:latin typeface="Arial"/>
                <a:cs typeface="Arial"/>
              </a:defRPr>
            </a:lvl3pPr>
            <a:lvl4pPr marL="324000" indent="-171450">
              <a:spcBef>
                <a:spcPts val="188"/>
              </a:spcBef>
              <a:buFont typeface="Arial"/>
              <a:buChar char="•"/>
              <a:defRPr sz="1800">
                <a:solidFill>
                  <a:srgbClr val="0C244C"/>
                </a:solidFill>
                <a:latin typeface="Arial"/>
                <a:cs typeface="Arial"/>
              </a:defRPr>
            </a:lvl4pPr>
            <a:lvl5pPr marL="445500" indent="-135000">
              <a:spcBef>
                <a:spcPts val="188"/>
              </a:spcBef>
              <a:buFont typeface="Arial"/>
              <a:buChar char="•"/>
              <a:defRPr sz="18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Title Placeholder 1">
            <a:extLst>
              <a:ext uri="{FF2B5EF4-FFF2-40B4-BE49-F238E27FC236}">
                <a16:creationId xmlns:a16="http://schemas.microsoft.com/office/drawing/2014/main" id="{62CD4B24-B6F0-49C8-8CD2-EE67E8B61821}"/>
              </a:ext>
            </a:extLst>
          </p:cNvPr>
          <p:cNvSpPr>
            <a:spLocks noGrp="1"/>
          </p:cNvSpPr>
          <p:nvPr>
            <p:ph type="title"/>
          </p:nvPr>
        </p:nvSpPr>
        <p:spPr>
          <a:xfrm>
            <a:off x="551384" y="274059"/>
            <a:ext cx="11055789" cy="782960"/>
          </a:xfrm>
          <a:prstGeom prst="rect">
            <a:avLst/>
          </a:prstGeom>
        </p:spPr>
        <p:txBody>
          <a:bodyPr vert="horz" lIns="91440" tIns="45720" rIns="91440" bIns="45720" rtlCol="0" anchor="ctr" anchorCtr="0">
            <a:noAutofit/>
          </a:bodyPr>
          <a:lstStyle>
            <a:lvl1pPr algn="l">
              <a:defRPr b="1" i="0" cap="all" normalizeH="0" baseline="0">
                <a:solidFill>
                  <a:schemeClr val="accent3"/>
                </a:solidFill>
                <a:latin typeface="Arial"/>
                <a:cs typeface="Arial"/>
              </a:defRPr>
            </a:lvl1pPr>
          </a:lstStyle>
          <a:p>
            <a:r>
              <a:rPr lang="en-GB"/>
              <a:t>Click to edit Master title style</a:t>
            </a:r>
            <a:endParaRPr lang="en-US"/>
          </a:p>
        </p:txBody>
      </p:sp>
    </p:spTree>
    <p:extLst>
      <p:ext uri="{BB962C8B-B14F-4D97-AF65-F5344CB8AC3E}">
        <p14:creationId xmlns:p14="http://schemas.microsoft.com/office/powerpoint/2010/main" val="30176509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4_Title and Content">
    <p:spTree>
      <p:nvGrpSpPr>
        <p:cNvPr id="1" name=""/>
        <p:cNvGrpSpPr/>
        <p:nvPr/>
      </p:nvGrpSpPr>
      <p:grpSpPr>
        <a:xfrm>
          <a:off x="0" y="0"/>
          <a:ext cx="0" cy="0"/>
          <a:chOff x="0" y="0"/>
          <a:chExt cx="0" cy="0"/>
        </a:xfrm>
      </p:grpSpPr>
      <p:sp>
        <p:nvSpPr>
          <p:cNvPr id="11" name="Round Single Corner Rectangle 10">
            <a:extLst>
              <a:ext uri="{FF2B5EF4-FFF2-40B4-BE49-F238E27FC236}">
                <a16:creationId xmlns:a16="http://schemas.microsoft.com/office/drawing/2014/main" id="{A1C99DE8-695A-E94E-AB18-FA5994D734C2}"/>
              </a:ext>
            </a:extLst>
          </p:cNvPr>
          <p:cNvSpPr/>
          <p:nvPr/>
        </p:nvSpPr>
        <p:spPr>
          <a:xfrm>
            <a:off x="0" y="0"/>
            <a:ext cx="6192011" cy="6237312"/>
          </a:xfrm>
          <a:prstGeom prst="round1Rect">
            <a:avLst>
              <a:gd name="adj" fmla="val 23287"/>
            </a:avLst>
          </a:prstGeom>
          <a:solidFill>
            <a:srgbClr val="C3DD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9" name="Title Placeholder 1">
            <a:extLst>
              <a:ext uri="{FF2B5EF4-FFF2-40B4-BE49-F238E27FC236}">
                <a16:creationId xmlns:a16="http://schemas.microsoft.com/office/drawing/2014/main" id="{675FA2BE-CB3B-CA47-B4D3-B1DEB10CC746}"/>
              </a:ext>
            </a:extLst>
          </p:cNvPr>
          <p:cNvSpPr>
            <a:spLocks noGrp="1"/>
          </p:cNvSpPr>
          <p:nvPr>
            <p:ph type="title"/>
          </p:nvPr>
        </p:nvSpPr>
        <p:spPr>
          <a:xfrm>
            <a:off x="335360" y="692695"/>
            <a:ext cx="5328592" cy="963489"/>
          </a:xfrm>
          <a:prstGeom prst="rect">
            <a:avLst/>
          </a:prstGeom>
        </p:spPr>
        <p:txBody>
          <a:bodyPr vert="horz" lIns="91440" tIns="45720" rIns="91440" bIns="45720" rtlCol="0" anchor="ctr" anchorCtr="0">
            <a:noAutofit/>
          </a:bodyPr>
          <a:lstStyle>
            <a:lvl1pPr algn="l">
              <a:lnSpc>
                <a:spcPct val="100000"/>
              </a:lnSpc>
              <a:defRPr b="1" i="0" cap="all" normalizeH="0" baseline="0">
                <a:solidFill>
                  <a:srgbClr val="D86075"/>
                </a:solidFill>
                <a:latin typeface="Arial"/>
                <a:cs typeface="Arial"/>
              </a:defRPr>
            </a:lvl1pPr>
          </a:lstStyle>
          <a:p>
            <a:r>
              <a:rPr lang="en-GB"/>
              <a:t>Click to edit Master title style</a:t>
            </a:r>
            <a:endParaRPr lang="en-US"/>
          </a:p>
        </p:txBody>
      </p:sp>
      <p:sp>
        <p:nvSpPr>
          <p:cNvPr id="10" name="Text Placeholder 9">
            <a:extLst>
              <a:ext uri="{FF2B5EF4-FFF2-40B4-BE49-F238E27FC236}">
                <a16:creationId xmlns:a16="http://schemas.microsoft.com/office/drawing/2014/main" id="{0AF587D0-1A8E-7348-81F7-FB0B396C3196}"/>
              </a:ext>
            </a:extLst>
          </p:cNvPr>
          <p:cNvSpPr>
            <a:spLocks noGrp="1"/>
          </p:cNvSpPr>
          <p:nvPr>
            <p:ph type="body" sz="quarter" idx="10"/>
          </p:nvPr>
        </p:nvSpPr>
        <p:spPr>
          <a:xfrm>
            <a:off x="479379" y="2177480"/>
            <a:ext cx="5184574" cy="3771800"/>
          </a:xfrm>
          <a:prstGeom prst="rect">
            <a:avLst/>
          </a:prstGeom>
        </p:spPr>
        <p:txBody>
          <a:bodyPr/>
          <a:lstStyle>
            <a:lvl1pPr marL="0" indent="0">
              <a:buFontTx/>
              <a:buNone/>
              <a:defRPr sz="200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4" name="Text Placeholder 15">
            <a:extLst>
              <a:ext uri="{FF2B5EF4-FFF2-40B4-BE49-F238E27FC236}">
                <a16:creationId xmlns:a16="http://schemas.microsoft.com/office/drawing/2014/main" id="{B580E45E-C138-F34A-B50D-2A527F9F5662}"/>
              </a:ext>
            </a:extLst>
          </p:cNvPr>
          <p:cNvSpPr>
            <a:spLocks noGrp="1"/>
          </p:cNvSpPr>
          <p:nvPr>
            <p:ph type="body" sz="quarter" idx="11"/>
          </p:nvPr>
        </p:nvSpPr>
        <p:spPr>
          <a:xfrm>
            <a:off x="6647386" y="5725203"/>
            <a:ext cx="4959785" cy="224078"/>
          </a:xfrm>
          <a:prstGeom prst="rect">
            <a:avLst/>
          </a:prstGeom>
        </p:spPr>
        <p:txBody>
          <a:bodyPr>
            <a:noAutofit/>
          </a:bodyPr>
          <a:lstStyle>
            <a:lvl1pPr marL="0" indent="0">
              <a:buFontTx/>
              <a:buNone/>
              <a:defRPr sz="900" baseline="0">
                <a:solidFill>
                  <a:schemeClr val="accent2"/>
                </a:solidFill>
                <a:latin typeface="Arial"/>
                <a:cs typeface="Arial"/>
              </a:defRPr>
            </a:lvl1pPr>
            <a:lvl2pPr marL="342900" indent="0">
              <a:buFontTx/>
              <a:buNone/>
              <a:defRPr sz="1050">
                <a:latin typeface=""/>
              </a:defRPr>
            </a:lvl2pPr>
            <a:lvl3pPr marL="685800" indent="0">
              <a:buFontTx/>
              <a:buNone/>
              <a:defRPr sz="1050">
                <a:latin typeface=""/>
              </a:defRPr>
            </a:lvl3pPr>
            <a:lvl4pPr marL="1028700" indent="0">
              <a:buFontTx/>
              <a:buNone/>
              <a:defRPr sz="1050">
                <a:latin typeface=""/>
              </a:defRPr>
            </a:lvl4pPr>
            <a:lvl5pPr marL="1371600" indent="0">
              <a:buFontTx/>
              <a:buNone/>
              <a:defRPr sz="1050">
                <a:latin typeface=""/>
              </a:defRPr>
            </a:lvl5pPr>
          </a:lstStyle>
          <a:p>
            <a:pPr lvl="0"/>
            <a:r>
              <a:rPr lang="en-GB"/>
              <a:t>Click to edit Master text styles</a:t>
            </a:r>
          </a:p>
        </p:txBody>
      </p:sp>
      <p:cxnSp>
        <p:nvCxnSpPr>
          <p:cNvPr id="3" name="Straight Connector 2">
            <a:extLst>
              <a:ext uri="{FF2B5EF4-FFF2-40B4-BE49-F238E27FC236}">
                <a16:creationId xmlns:a16="http://schemas.microsoft.com/office/drawing/2014/main" id="{83D3F451-B7BF-1947-8ABE-F07FC6772EF3}"/>
              </a:ext>
            </a:extLst>
          </p:cNvPr>
          <p:cNvCxnSpPr/>
          <p:nvPr/>
        </p:nvCxnSpPr>
        <p:spPr>
          <a:xfrm>
            <a:off x="335360" y="1916832"/>
            <a:ext cx="5328592" cy="0"/>
          </a:xfrm>
          <a:prstGeom prst="line">
            <a:avLst/>
          </a:prstGeom>
          <a:ln w="50800">
            <a:solidFill>
              <a:srgbClr val="63B1A4"/>
            </a:solidFill>
          </a:ln>
        </p:spPr>
        <p:style>
          <a:lnRef idx="1">
            <a:schemeClr val="accent1"/>
          </a:lnRef>
          <a:fillRef idx="0">
            <a:schemeClr val="accent1"/>
          </a:fillRef>
          <a:effectRef idx="0">
            <a:schemeClr val="accent1"/>
          </a:effectRef>
          <a:fontRef idx="minor">
            <a:schemeClr val="tx1"/>
          </a:fontRef>
        </p:style>
      </p:cxnSp>
      <p:sp>
        <p:nvSpPr>
          <p:cNvPr id="23" name="Picture Placeholder 2">
            <a:extLst>
              <a:ext uri="{FF2B5EF4-FFF2-40B4-BE49-F238E27FC236}">
                <a16:creationId xmlns:a16="http://schemas.microsoft.com/office/drawing/2014/main" id="{37FD9524-6EA9-5240-A6C2-5DBC06F63B0E}"/>
              </a:ext>
            </a:extLst>
          </p:cNvPr>
          <p:cNvSpPr>
            <a:spLocks noGrp="1"/>
          </p:cNvSpPr>
          <p:nvPr>
            <p:ph type="pic" sz="quarter" idx="16"/>
          </p:nvPr>
        </p:nvSpPr>
        <p:spPr>
          <a:xfrm>
            <a:off x="6647387" y="692696"/>
            <a:ext cx="2400941" cy="2304256"/>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4" name="Picture Placeholder 2">
            <a:extLst>
              <a:ext uri="{FF2B5EF4-FFF2-40B4-BE49-F238E27FC236}">
                <a16:creationId xmlns:a16="http://schemas.microsoft.com/office/drawing/2014/main" id="{8C819CE2-73D4-2940-BAA8-05CB0AB6A9F2}"/>
              </a:ext>
            </a:extLst>
          </p:cNvPr>
          <p:cNvSpPr>
            <a:spLocks noGrp="1"/>
          </p:cNvSpPr>
          <p:nvPr>
            <p:ph type="pic" sz="quarter" idx="17"/>
          </p:nvPr>
        </p:nvSpPr>
        <p:spPr>
          <a:xfrm>
            <a:off x="6647386" y="3208949"/>
            <a:ext cx="4959787" cy="2304256"/>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7" name="Picture Placeholder 2">
            <a:extLst>
              <a:ext uri="{FF2B5EF4-FFF2-40B4-BE49-F238E27FC236}">
                <a16:creationId xmlns:a16="http://schemas.microsoft.com/office/drawing/2014/main" id="{5A1F8534-9648-394B-80DA-D4B07A9CDF5C}"/>
              </a:ext>
            </a:extLst>
          </p:cNvPr>
          <p:cNvSpPr>
            <a:spLocks noGrp="1"/>
          </p:cNvSpPr>
          <p:nvPr>
            <p:ph type="pic" sz="quarter" idx="18"/>
          </p:nvPr>
        </p:nvSpPr>
        <p:spPr>
          <a:xfrm>
            <a:off x="9212335" y="692696"/>
            <a:ext cx="2400941" cy="2304256"/>
          </a:xfrm>
          <a:prstGeom prst="rect">
            <a:avLst/>
          </a:prstGeom>
        </p:spPr>
        <p:txBody>
          <a:bodyPr vert="horz"/>
          <a:lstStyle>
            <a:lvl1pPr>
              <a:defRPr sz="788">
                <a:latin typeface="Arial"/>
                <a:cs typeface="Arial"/>
              </a:defRPr>
            </a:lvl1pPr>
          </a:lstStyle>
          <a:p>
            <a:r>
              <a:rPr lang="en-GB"/>
              <a:t>Click icon to add picture</a:t>
            </a:r>
            <a:endParaRPr lang="en-US"/>
          </a:p>
        </p:txBody>
      </p:sp>
    </p:spTree>
    <p:extLst>
      <p:ext uri="{BB962C8B-B14F-4D97-AF65-F5344CB8AC3E}">
        <p14:creationId xmlns:p14="http://schemas.microsoft.com/office/powerpoint/2010/main" val="1920751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3_Title and Content">
    <p:spTree>
      <p:nvGrpSpPr>
        <p:cNvPr id="1" name=""/>
        <p:cNvGrpSpPr/>
        <p:nvPr/>
      </p:nvGrpSpPr>
      <p:grpSpPr>
        <a:xfrm>
          <a:off x="0" y="0"/>
          <a:ext cx="0" cy="0"/>
          <a:chOff x="0" y="0"/>
          <a:chExt cx="0" cy="0"/>
        </a:xfrm>
      </p:grpSpPr>
      <p:sp>
        <p:nvSpPr>
          <p:cNvPr id="11" name="Round Single Corner Rectangle 10">
            <a:extLst>
              <a:ext uri="{FF2B5EF4-FFF2-40B4-BE49-F238E27FC236}">
                <a16:creationId xmlns:a16="http://schemas.microsoft.com/office/drawing/2014/main" id="{A1C99DE8-695A-E94E-AB18-FA5994D734C2}"/>
              </a:ext>
            </a:extLst>
          </p:cNvPr>
          <p:cNvSpPr/>
          <p:nvPr/>
        </p:nvSpPr>
        <p:spPr>
          <a:xfrm>
            <a:off x="0" y="0"/>
            <a:ext cx="6192011" cy="6237312"/>
          </a:xfrm>
          <a:prstGeom prst="round1Rect">
            <a:avLst>
              <a:gd name="adj" fmla="val 2328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17" name="Text Placeholder 9">
            <a:extLst>
              <a:ext uri="{FF2B5EF4-FFF2-40B4-BE49-F238E27FC236}">
                <a16:creationId xmlns:a16="http://schemas.microsoft.com/office/drawing/2014/main" id="{5E9CC21D-9458-F64F-91C0-D00DF1FB2AC3}"/>
              </a:ext>
            </a:extLst>
          </p:cNvPr>
          <p:cNvSpPr>
            <a:spLocks noGrp="1"/>
          </p:cNvSpPr>
          <p:nvPr>
            <p:ph type="body" sz="quarter" idx="13"/>
          </p:nvPr>
        </p:nvSpPr>
        <p:spPr>
          <a:xfrm>
            <a:off x="479379" y="2177480"/>
            <a:ext cx="5184574" cy="3771800"/>
          </a:xfrm>
          <a:prstGeom prst="rect">
            <a:avLst/>
          </a:prstGeom>
        </p:spPr>
        <p:txBody>
          <a:bodyPr/>
          <a:lstStyle>
            <a:lvl1pPr marL="0" indent="0">
              <a:buFontTx/>
              <a:buNone/>
              <a:defRPr sz="200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18" name="Straight Connector 17">
            <a:extLst>
              <a:ext uri="{FF2B5EF4-FFF2-40B4-BE49-F238E27FC236}">
                <a16:creationId xmlns:a16="http://schemas.microsoft.com/office/drawing/2014/main" id="{7DDB4820-AC21-D145-9DFA-CC64BCC80C89}"/>
              </a:ext>
            </a:extLst>
          </p:cNvPr>
          <p:cNvCxnSpPr/>
          <p:nvPr/>
        </p:nvCxnSpPr>
        <p:spPr>
          <a:xfrm>
            <a:off x="335360" y="1916832"/>
            <a:ext cx="5328592" cy="0"/>
          </a:xfrm>
          <a:prstGeom prst="line">
            <a:avLst/>
          </a:prstGeom>
          <a:ln w="50800">
            <a:solidFill>
              <a:srgbClr val="D86075"/>
            </a:solidFill>
          </a:ln>
        </p:spPr>
        <p:style>
          <a:lnRef idx="1">
            <a:schemeClr val="accent1"/>
          </a:lnRef>
          <a:fillRef idx="0">
            <a:schemeClr val="accent1"/>
          </a:fillRef>
          <a:effectRef idx="0">
            <a:schemeClr val="accent1"/>
          </a:effectRef>
          <a:fontRef idx="minor">
            <a:schemeClr val="tx1"/>
          </a:fontRef>
        </p:style>
      </p:cxnSp>
      <p:sp>
        <p:nvSpPr>
          <p:cNvPr id="23" name="Text Placeholder 15">
            <a:extLst>
              <a:ext uri="{FF2B5EF4-FFF2-40B4-BE49-F238E27FC236}">
                <a16:creationId xmlns:a16="http://schemas.microsoft.com/office/drawing/2014/main" id="{2D3ED194-6F2C-4445-AECD-B6F9893128DA}"/>
              </a:ext>
            </a:extLst>
          </p:cNvPr>
          <p:cNvSpPr>
            <a:spLocks noGrp="1"/>
          </p:cNvSpPr>
          <p:nvPr>
            <p:ph type="body" sz="quarter" idx="11"/>
          </p:nvPr>
        </p:nvSpPr>
        <p:spPr>
          <a:xfrm>
            <a:off x="6647386" y="5725203"/>
            <a:ext cx="4959785" cy="224078"/>
          </a:xfrm>
          <a:prstGeom prst="rect">
            <a:avLst/>
          </a:prstGeom>
        </p:spPr>
        <p:txBody>
          <a:bodyPr>
            <a:noAutofit/>
          </a:bodyPr>
          <a:lstStyle>
            <a:lvl1pPr marL="0" indent="0">
              <a:buFontTx/>
              <a:buNone/>
              <a:defRPr sz="900" baseline="0">
                <a:solidFill>
                  <a:schemeClr val="accent2"/>
                </a:solidFill>
                <a:latin typeface="Arial"/>
                <a:cs typeface="Arial"/>
              </a:defRPr>
            </a:lvl1pPr>
            <a:lvl2pPr marL="342900" indent="0">
              <a:buFontTx/>
              <a:buNone/>
              <a:defRPr sz="1050">
                <a:latin typeface=""/>
              </a:defRPr>
            </a:lvl2pPr>
            <a:lvl3pPr marL="685800" indent="0">
              <a:buFontTx/>
              <a:buNone/>
              <a:defRPr sz="1050">
                <a:latin typeface=""/>
              </a:defRPr>
            </a:lvl3pPr>
            <a:lvl4pPr marL="1028700" indent="0">
              <a:buFontTx/>
              <a:buNone/>
              <a:defRPr sz="1050">
                <a:latin typeface=""/>
              </a:defRPr>
            </a:lvl4pPr>
            <a:lvl5pPr marL="1371600" indent="0">
              <a:buFontTx/>
              <a:buNone/>
              <a:defRPr sz="1050">
                <a:latin typeface=""/>
              </a:defRPr>
            </a:lvl5pPr>
          </a:lstStyle>
          <a:p>
            <a:pPr lvl="0"/>
            <a:r>
              <a:rPr lang="en-GB"/>
              <a:t>Click to edit Master text styles</a:t>
            </a:r>
          </a:p>
        </p:txBody>
      </p:sp>
      <p:sp>
        <p:nvSpPr>
          <p:cNvPr id="24" name="Picture Placeholder 2">
            <a:extLst>
              <a:ext uri="{FF2B5EF4-FFF2-40B4-BE49-F238E27FC236}">
                <a16:creationId xmlns:a16="http://schemas.microsoft.com/office/drawing/2014/main" id="{80A3EA6F-48F9-F34A-BD42-0BF07B8832A3}"/>
              </a:ext>
            </a:extLst>
          </p:cNvPr>
          <p:cNvSpPr>
            <a:spLocks noGrp="1"/>
          </p:cNvSpPr>
          <p:nvPr>
            <p:ph type="pic" sz="quarter" idx="16"/>
          </p:nvPr>
        </p:nvSpPr>
        <p:spPr>
          <a:xfrm>
            <a:off x="6647387" y="692696"/>
            <a:ext cx="2400941" cy="2304256"/>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5" name="Picture Placeholder 2">
            <a:extLst>
              <a:ext uri="{FF2B5EF4-FFF2-40B4-BE49-F238E27FC236}">
                <a16:creationId xmlns:a16="http://schemas.microsoft.com/office/drawing/2014/main" id="{F6BA20C9-A7E8-DE4D-AFF9-A3E46DF6D01F}"/>
              </a:ext>
            </a:extLst>
          </p:cNvPr>
          <p:cNvSpPr>
            <a:spLocks noGrp="1"/>
          </p:cNvSpPr>
          <p:nvPr>
            <p:ph type="pic" sz="quarter" idx="17"/>
          </p:nvPr>
        </p:nvSpPr>
        <p:spPr>
          <a:xfrm>
            <a:off x="6647386" y="3208949"/>
            <a:ext cx="4959787" cy="2304256"/>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6" name="Picture Placeholder 2">
            <a:extLst>
              <a:ext uri="{FF2B5EF4-FFF2-40B4-BE49-F238E27FC236}">
                <a16:creationId xmlns:a16="http://schemas.microsoft.com/office/drawing/2014/main" id="{D1FBB4C9-5310-124D-BF32-CE5F9DA0BA0A}"/>
              </a:ext>
            </a:extLst>
          </p:cNvPr>
          <p:cNvSpPr>
            <a:spLocks noGrp="1"/>
          </p:cNvSpPr>
          <p:nvPr>
            <p:ph type="pic" sz="quarter" idx="18"/>
          </p:nvPr>
        </p:nvSpPr>
        <p:spPr>
          <a:xfrm>
            <a:off x="9212335" y="692696"/>
            <a:ext cx="2400941" cy="2304256"/>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7" name="Title Placeholder 1">
            <a:extLst>
              <a:ext uri="{FF2B5EF4-FFF2-40B4-BE49-F238E27FC236}">
                <a16:creationId xmlns:a16="http://schemas.microsoft.com/office/drawing/2014/main" id="{2342B15A-0AE0-E646-BE62-B7541DC6B2C0}"/>
              </a:ext>
            </a:extLst>
          </p:cNvPr>
          <p:cNvSpPr>
            <a:spLocks noGrp="1"/>
          </p:cNvSpPr>
          <p:nvPr>
            <p:ph type="title"/>
          </p:nvPr>
        </p:nvSpPr>
        <p:spPr>
          <a:xfrm>
            <a:off x="335360" y="692695"/>
            <a:ext cx="5328592" cy="963489"/>
          </a:xfrm>
          <a:prstGeom prst="rect">
            <a:avLst/>
          </a:prstGeom>
        </p:spPr>
        <p:txBody>
          <a:bodyPr vert="horz" lIns="91440" tIns="45720" rIns="91440" bIns="45720" rtlCol="0" anchor="ctr" anchorCtr="0">
            <a:noAutofit/>
          </a:bodyPr>
          <a:lstStyle>
            <a:lvl1pPr algn="l">
              <a:lnSpc>
                <a:spcPct val="100000"/>
              </a:lnSpc>
              <a:defRPr b="1" i="0" cap="all" normalizeH="0" baseline="0">
                <a:solidFill>
                  <a:srgbClr val="0C244C"/>
                </a:solidFill>
                <a:latin typeface="Arial"/>
                <a:cs typeface="Arial"/>
              </a:defRPr>
            </a:lvl1pPr>
          </a:lstStyle>
          <a:p>
            <a:r>
              <a:rPr lang="en-GB"/>
              <a:t>Click to edit Master title style</a:t>
            </a:r>
            <a:endParaRPr lang="en-US"/>
          </a:p>
        </p:txBody>
      </p:sp>
    </p:spTree>
    <p:extLst>
      <p:ext uri="{BB962C8B-B14F-4D97-AF65-F5344CB8AC3E}">
        <p14:creationId xmlns:p14="http://schemas.microsoft.com/office/powerpoint/2010/main" val="22157574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27_Title and Content">
    <p:spTree>
      <p:nvGrpSpPr>
        <p:cNvPr id="1" name=""/>
        <p:cNvGrpSpPr/>
        <p:nvPr/>
      </p:nvGrpSpPr>
      <p:grpSpPr>
        <a:xfrm>
          <a:off x="0" y="0"/>
          <a:ext cx="0" cy="0"/>
          <a:chOff x="0" y="0"/>
          <a:chExt cx="0" cy="0"/>
        </a:xfrm>
      </p:grpSpPr>
      <p:sp>
        <p:nvSpPr>
          <p:cNvPr id="11" name="Round Single Corner Rectangle 10">
            <a:extLst>
              <a:ext uri="{FF2B5EF4-FFF2-40B4-BE49-F238E27FC236}">
                <a16:creationId xmlns:a16="http://schemas.microsoft.com/office/drawing/2014/main" id="{A1C99DE8-695A-E94E-AB18-FA5994D734C2}"/>
              </a:ext>
            </a:extLst>
          </p:cNvPr>
          <p:cNvSpPr/>
          <p:nvPr/>
        </p:nvSpPr>
        <p:spPr>
          <a:xfrm>
            <a:off x="0" y="0"/>
            <a:ext cx="6192011" cy="6237312"/>
          </a:xfrm>
          <a:prstGeom prst="round1Rect">
            <a:avLst>
              <a:gd name="adj" fmla="val 23287"/>
            </a:avLst>
          </a:prstGeom>
          <a:solidFill>
            <a:srgbClr val="63B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17" name="Text Placeholder 9">
            <a:extLst>
              <a:ext uri="{FF2B5EF4-FFF2-40B4-BE49-F238E27FC236}">
                <a16:creationId xmlns:a16="http://schemas.microsoft.com/office/drawing/2014/main" id="{77A281CC-2BC0-AF44-B282-6895AAFF4697}"/>
              </a:ext>
            </a:extLst>
          </p:cNvPr>
          <p:cNvSpPr>
            <a:spLocks noGrp="1"/>
          </p:cNvSpPr>
          <p:nvPr>
            <p:ph type="body" sz="quarter" idx="13"/>
          </p:nvPr>
        </p:nvSpPr>
        <p:spPr>
          <a:xfrm>
            <a:off x="479379" y="2177480"/>
            <a:ext cx="5184574" cy="3771800"/>
          </a:xfrm>
          <a:prstGeom prst="rect">
            <a:avLst/>
          </a:prstGeom>
        </p:spPr>
        <p:txBody>
          <a:bodyPr/>
          <a:lstStyle>
            <a:lvl1pPr marL="0" indent="0">
              <a:buFontTx/>
              <a:buNone/>
              <a:defRPr sz="2000" cap="none" baseline="0">
                <a:solidFill>
                  <a:schemeClr val="bg1"/>
                </a:solidFill>
                <a:latin typeface="Arial"/>
                <a:cs typeface="Arial"/>
              </a:defRPr>
            </a:lvl1pPr>
            <a:lvl2pPr marL="0" indent="0">
              <a:spcBef>
                <a:spcPts val="188"/>
              </a:spcBef>
              <a:buFontTx/>
              <a:buNone/>
              <a:defRPr sz="2000" cap="all">
                <a:solidFill>
                  <a:schemeClr val="bg1"/>
                </a:solidFill>
                <a:latin typeface="Arial"/>
                <a:cs typeface="Arial"/>
              </a:defRPr>
            </a:lvl2pPr>
            <a:lvl3pPr marL="0" indent="-135000">
              <a:spcBef>
                <a:spcPts val="188"/>
              </a:spcBef>
              <a:buFont typeface="Arial"/>
              <a:buChar char="•"/>
              <a:defRPr sz="2000">
                <a:solidFill>
                  <a:schemeClr val="bg1"/>
                </a:solidFill>
                <a:latin typeface="Arial"/>
                <a:cs typeface="Arial"/>
              </a:defRPr>
            </a:lvl3pPr>
            <a:lvl4pPr marL="324000" indent="-171450">
              <a:spcBef>
                <a:spcPts val="188"/>
              </a:spcBef>
              <a:buFont typeface="Arial"/>
              <a:buChar char="•"/>
              <a:defRPr sz="2000">
                <a:solidFill>
                  <a:schemeClr val="bg1"/>
                </a:solidFill>
                <a:latin typeface="Arial"/>
                <a:cs typeface="Arial"/>
              </a:defRPr>
            </a:lvl4pPr>
            <a:lvl5pPr marL="445500" indent="-135000">
              <a:spcBef>
                <a:spcPts val="188"/>
              </a:spcBef>
              <a:buFont typeface="Arial"/>
              <a:buChar char="•"/>
              <a:defRPr sz="2000">
                <a:solidFill>
                  <a:schemeClr val="bg1"/>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18" name="Straight Connector 17">
            <a:extLst>
              <a:ext uri="{FF2B5EF4-FFF2-40B4-BE49-F238E27FC236}">
                <a16:creationId xmlns:a16="http://schemas.microsoft.com/office/drawing/2014/main" id="{C8AE1625-AC35-5444-9D91-EDAF49446C5D}"/>
              </a:ext>
            </a:extLst>
          </p:cNvPr>
          <p:cNvCxnSpPr/>
          <p:nvPr/>
        </p:nvCxnSpPr>
        <p:spPr>
          <a:xfrm>
            <a:off x="335360" y="1916832"/>
            <a:ext cx="5328592" cy="0"/>
          </a:xfrm>
          <a:prstGeom prst="line">
            <a:avLst/>
          </a:prstGeom>
          <a:ln w="508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9" name="Text Placeholder 15">
            <a:extLst>
              <a:ext uri="{FF2B5EF4-FFF2-40B4-BE49-F238E27FC236}">
                <a16:creationId xmlns:a16="http://schemas.microsoft.com/office/drawing/2014/main" id="{C9727188-CADF-AB4C-9249-B8FF11DB17E0}"/>
              </a:ext>
            </a:extLst>
          </p:cNvPr>
          <p:cNvSpPr>
            <a:spLocks noGrp="1"/>
          </p:cNvSpPr>
          <p:nvPr>
            <p:ph type="body" sz="quarter" idx="11"/>
          </p:nvPr>
        </p:nvSpPr>
        <p:spPr>
          <a:xfrm>
            <a:off x="6647386" y="5725203"/>
            <a:ext cx="4959785" cy="224078"/>
          </a:xfrm>
          <a:prstGeom prst="rect">
            <a:avLst/>
          </a:prstGeom>
        </p:spPr>
        <p:txBody>
          <a:bodyPr>
            <a:noAutofit/>
          </a:bodyPr>
          <a:lstStyle>
            <a:lvl1pPr marL="0" indent="0">
              <a:buFontTx/>
              <a:buNone/>
              <a:defRPr sz="900" baseline="0">
                <a:solidFill>
                  <a:schemeClr val="accent2"/>
                </a:solidFill>
                <a:latin typeface="Arial"/>
                <a:cs typeface="Arial"/>
              </a:defRPr>
            </a:lvl1pPr>
            <a:lvl2pPr marL="342900" indent="0">
              <a:buFontTx/>
              <a:buNone/>
              <a:defRPr sz="1050">
                <a:latin typeface=""/>
              </a:defRPr>
            </a:lvl2pPr>
            <a:lvl3pPr marL="685800" indent="0">
              <a:buFontTx/>
              <a:buNone/>
              <a:defRPr sz="1050">
                <a:latin typeface=""/>
              </a:defRPr>
            </a:lvl3pPr>
            <a:lvl4pPr marL="1028700" indent="0">
              <a:buFontTx/>
              <a:buNone/>
              <a:defRPr sz="1050">
                <a:latin typeface=""/>
              </a:defRPr>
            </a:lvl4pPr>
            <a:lvl5pPr marL="1371600" indent="0">
              <a:buFontTx/>
              <a:buNone/>
              <a:defRPr sz="1050">
                <a:latin typeface=""/>
              </a:defRPr>
            </a:lvl5pPr>
          </a:lstStyle>
          <a:p>
            <a:pPr lvl="0"/>
            <a:r>
              <a:rPr lang="en-GB"/>
              <a:t>Click to edit Master text styles</a:t>
            </a:r>
          </a:p>
        </p:txBody>
      </p:sp>
      <p:sp>
        <p:nvSpPr>
          <p:cNvPr id="20" name="Picture Placeholder 2">
            <a:extLst>
              <a:ext uri="{FF2B5EF4-FFF2-40B4-BE49-F238E27FC236}">
                <a16:creationId xmlns:a16="http://schemas.microsoft.com/office/drawing/2014/main" id="{9ED5AAC2-A68E-DF4F-BA18-AC7D29486787}"/>
              </a:ext>
            </a:extLst>
          </p:cNvPr>
          <p:cNvSpPr>
            <a:spLocks noGrp="1"/>
          </p:cNvSpPr>
          <p:nvPr>
            <p:ph type="pic" sz="quarter" idx="16"/>
          </p:nvPr>
        </p:nvSpPr>
        <p:spPr>
          <a:xfrm>
            <a:off x="6647387" y="692696"/>
            <a:ext cx="2400941" cy="2304256"/>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1" name="Picture Placeholder 2">
            <a:extLst>
              <a:ext uri="{FF2B5EF4-FFF2-40B4-BE49-F238E27FC236}">
                <a16:creationId xmlns:a16="http://schemas.microsoft.com/office/drawing/2014/main" id="{0938F181-0B81-2347-8BCE-C5AB8CE3A3E9}"/>
              </a:ext>
            </a:extLst>
          </p:cNvPr>
          <p:cNvSpPr>
            <a:spLocks noGrp="1"/>
          </p:cNvSpPr>
          <p:nvPr>
            <p:ph type="pic" sz="quarter" idx="17"/>
          </p:nvPr>
        </p:nvSpPr>
        <p:spPr>
          <a:xfrm>
            <a:off x="6647386" y="3208949"/>
            <a:ext cx="4959787" cy="2304256"/>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2" name="Picture Placeholder 2">
            <a:extLst>
              <a:ext uri="{FF2B5EF4-FFF2-40B4-BE49-F238E27FC236}">
                <a16:creationId xmlns:a16="http://schemas.microsoft.com/office/drawing/2014/main" id="{E3202EFA-E4D7-604A-9FDD-137B74F3D529}"/>
              </a:ext>
            </a:extLst>
          </p:cNvPr>
          <p:cNvSpPr>
            <a:spLocks noGrp="1"/>
          </p:cNvSpPr>
          <p:nvPr>
            <p:ph type="pic" sz="quarter" idx="18"/>
          </p:nvPr>
        </p:nvSpPr>
        <p:spPr>
          <a:xfrm>
            <a:off x="9212335" y="692696"/>
            <a:ext cx="2400941" cy="2304256"/>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3" name="Title Placeholder 1">
            <a:extLst>
              <a:ext uri="{FF2B5EF4-FFF2-40B4-BE49-F238E27FC236}">
                <a16:creationId xmlns:a16="http://schemas.microsoft.com/office/drawing/2014/main" id="{08E09726-2E48-E342-8EC9-CD24A9058136}"/>
              </a:ext>
            </a:extLst>
          </p:cNvPr>
          <p:cNvSpPr>
            <a:spLocks noGrp="1"/>
          </p:cNvSpPr>
          <p:nvPr>
            <p:ph type="title"/>
          </p:nvPr>
        </p:nvSpPr>
        <p:spPr>
          <a:xfrm>
            <a:off x="335360" y="692695"/>
            <a:ext cx="5328592" cy="963489"/>
          </a:xfrm>
          <a:prstGeom prst="rect">
            <a:avLst/>
          </a:prstGeom>
        </p:spPr>
        <p:txBody>
          <a:bodyPr vert="horz" lIns="91440" tIns="45720" rIns="91440" bIns="45720" rtlCol="0" anchor="ctr" anchorCtr="0">
            <a:noAutofit/>
          </a:bodyPr>
          <a:lstStyle>
            <a:lvl1pPr algn="l">
              <a:lnSpc>
                <a:spcPct val="100000"/>
              </a:lnSpc>
              <a:defRPr b="1" i="0" cap="all" normalizeH="0" baseline="0">
                <a:solidFill>
                  <a:srgbClr val="0C244C"/>
                </a:solidFill>
                <a:latin typeface="Arial"/>
                <a:cs typeface="Arial"/>
              </a:defRPr>
            </a:lvl1pPr>
          </a:lstStyle>
          <a:p>
            <a:r>
              <a:rPr lang="en-GB"/>
              <a:t>Click to edit Master title style</a:t>
            </a:r>
            <a:endParaRPr lang="en-US"/>
          </a:p>
        </p:txBody>
      </p:sp>
    </p:spTree>
    <p:extLst>
      <p:ext uri="{BB962C8B-B14F-4D97-AF65-F5344CB8AC3E}">
        <p14:creationId xmlns:p14="http://schemas.microsoft.com/office/powerpoint/2010/main" val="41672177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28_Title and Content">
    <p:spTree>
      <p:nvGrpSpPr>
        <p:cNvPr id="1" name=""/>
        <p:cNvGrpSpPr/>
        <p:nvPr/>
      </p:nvGrpSpPr>
      <p:grpSpPr>
        <a:xfrm>
          <a:off x="0" y="0"/>
          <a:ext cx="0" cy="0"/>
          <a:chOff x="0" y="0"/>
          <a:chExt cx="0" cy="0"/>
        </a:xfrm>
      </p:grpSpPr>
      <p:sp>
        <p:nvSpPr>
          <p:cNvPr id="11" name="Round Single Corner Rectangle 10">
            <a:extLst>
              <a:ext uri="{FF2B5EF4-FFF2-40B4-BE49-F238E27FC236}">
                <a16:creationId xmlns:a16="http://schemas.microsoft.com/office/drawing/2014/main" id="{A1C99DE8-695A-E94E-AB18-FA5994D734C2}"/>
              </a:ext>
            </a:extLst>
          </p:cNvPr>
          <p:cNvSpPr/>
          <p:nvPr/>
        </p:nvSpPr>
        <p:spPr>
          <a:xfrm>
            <a:off x="1" y="0"/>
            <a:ext cx="6168008" cy="6237312"/>
          </a:xfrm>
          <a:prstGeom prst="round1Rect">
            <a:avLst>
              <a:gd name="adj" fmla="val 23287"/>
            </a:avLst>
          </a:prstGeom>
          <a:solidFill>
            <a:srgbClr val="D860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15" name="Text Placeholder 9">
            <a:extLst>
              <a:ext uri="{FF2B5EF4-FFF2-40B4-BE49-F238E27FC236}">
                <a16:creationId xmlns:a16="http://schemas.microsoft.com/office/drawing/2014/main" id="{EEACEA1C-E92F-6E43-9A30-A6A1ADBE0BED}"/>
              </a:ext>
            </a:extLst>
          </p:cNvPr>
          <p:cNvSpPr>
            <a:spLocks noGrp="1"/>
          </p:cNvSpPr>
          <p:nvPr>
            <p:ph type="body" sz="quarter" idx="10"/>
          </p:nvPr>
        </p:nvSpPr>
        <p:spPr>
          <a:xfrm>
            <a:off x="479379" y="2177480"/>
            <a:ext cx="5184574" cy="3771800"/>
          </a:xfrm>
          <a:prstGeom prst="rect">
            <a:avLst/>
          </a:prstGeom>
        </p:spPr>
        <p:txBody>
          <a:bodyPr/>
          <a:lstStyle>
            <a:lvl1pPr marL="0" indent="0">
              <a:buFontTx/>
              <a:buNone/>
              <a:defRPr sz="2000" cap="none" baseline="0">
                <a:solidFill>
                  <a:schemeClr val="bg1"/>
                </a:solidFill>
                <a:latin typeface="Arial"/>
                <a:cs typeface="Arial"/>
              </a:defRPr>
            </a:lvl1pPr>
            <a:lvl2pPr marL="0" indent="0">
              <a:spcBef>
                <a:spcPts val="188"/>
              </a:spcBef>
              <a:buFontTx/>
              <a:buNone/>
              <a:defRPr sz="2000" cap="all">
                <a:solidFill>
                  <a:schemeClr val="bg1"/>
                </a:solidFill>
                <a:latin typeface="Arial"/>
                <a:cs typeface="Arial"/>
              </a:defRPr>
            </a:lvl2pPr>
            <a:lvl3pPr marL="0" indent="-135000">
              <a:spcBef>
                <a:spcPts val="188"/>
              </a:spcBef>
              <a:buFont typeface="Arial"/>
              <a:buChar char="•"/>
              <a:defRPr sz="2000">
                <a:solidFill>
                  <a:schemeClr val="bg1"/>
                </a:solidFill>
                <a:latin typeface="Arial"/>
                <a:cs typeface="Arial"/>
              </a:defRPr>
            </a:lvl3pPr>
            <a:lvl4pPr marL="324000" indent="-171450">
              <a:spcBef>
                <a:spcPts val="188"/>
              </a:spcBef>
              <a:buFont typeface="Arial"/>
              <a:buChar char="•"/>
              <a:defRPr sz="2000">
                <a:solidFill>
                  <a:schemeClr val="bg1"/>
                </a:solidFill>
                <a:latin typeface="Arial"/>
                <a:cs typeface="Arial"/>
              </a:defRPr>
            </a:lvl4pPr>
            <a:lvl5pPr marL="445500" indent="-135000">
              <a:spcBef>
                <a:spcPts val="188"/>
              </a:spcBef>
              <a:buFont typeface="Arial"/>
              <a:buChar char="•"/>
              <a:defRPr sz="2000">
                <a:solidFill>
                  <a:schemeClr val="bg1"/>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16" name="Straight Connector 15">
            <a:extLst>
              <a:ext uri="{FF2B5EF4-FFF2-40B4-BE49-F238E27FC236}">
                <a16:creationId xmlns:a16="http://schemas.microsoft.com/office/drawing/2014/main" id="{A9999959-C804-0541-9D17-160A08F280B9}"/>
              </a:ext>
            </a:extLst>
          </p:cNvPr>
          <p:cNvCxnSpPr/>
          <p:nvPr/>
        </p:nvCxnSpPr>
        <p:spPr>
          <a:xfrm>
            <a:off x="335360" y="1916832"/>
            <a:ext cx="5328592" cy="0"/>
          </a:xfrm>
          <a:prstGeom prst="line">
            <a:avLst/>
          </a:prstGeom>
          <a:ln w="50800">
            <a:solidFill>
              <a:srgbClr val="C3DDD7"/>
            </a:solidFill>
          </a:ln>
        </p:spPr>
        <p:style>
          <a:lnRef idx="1">
            <a:schemeClr val="accent1"/>
          </a:lnRef>
          <a:fillRef idx="0">
            <a:schemeClr val="accent1"/>
          </a:fillRef>
          <a:effectRef idx="0">
            <a:schemeClr val="accent1"/>
          </a:effectRef>
          <a:fontRef idx="minor">
            <a:schemeClr val="tx1"/>
          </a:fontRef>
        </p:style>
      </p:cxnSp>
      <p:sp>
        <p:nvSpPr>
          <p:cNvPr id="17" name="Text Placeholder 15">
            <a:extLst>
              <a:ext uri="{FF2B5EF4-FFF2-40B4-BE49-F238E27FC236}">
                <a16:creationId xmlns:a16="http://schemas.microsoft.com/office/drawing/2014/main" id="{04739F08-D58A-B343-A247-B26E09648F82}"/>
              </a:ext>
            </a:extLst>
          </p:cNvPr>
          <p:cNvSpPr>
            <a:spLocks noGrp="1"/>
          </p:cNvSpPr>
          <p:nvPr>
            <p:ph type="body" sz="quarter" idx="11"/>
          </p:nvPr>
        </p:nvSpPr>
        <p:spPr>
          <a:xfrm>
            <a:off x="6647386" y="5725203"/>
            <a:ext cx="4959785" cy="224078"/>
          </a:xfrm>
          <a:prstGeom prst="rect">
            <a:avLst/>
          </a:prstGeom>
        </p:spPr>
        <p:txBody>
          <a:bodyPr>
            <a:noAutofit/>
          </a:bodyPr>
          <a:lstStyle>
            <a:lvl1pPr marL="0" indent="0">
              <a:buFontTx/>
              <a:buNone/>
              <a:defRPr sz="900" baseline="0">
                <a:solidFill>
                  <a:schemeClr val="accent2"/>
                </a:solidFill>
                <a:latin typeface="Arial"/>
                <a:cs typeface="Arial"/>
              </a:defRPr>
            </a:lvl1pPr>
            <a:lvl2pPr marL="342900" indent="0">
              <a:buFontTx/>
              <a:buNone/>
              <a:defRPr sz="1050">
                <a:latin typeface=""/>
              </a:defRPr>
            </a:lvl2pPr>
            <a:lvl3pPr marL="685800" indent="0">
              <a:buFontTx/>
              <a:buNone/>
              <a:defRPr sz="1050">
                <a:latin typeface=""/>
              </a:defRPr>
            </a:lvl3pPr>
            <a:lvl4pPr marL="1028700" indent="0">
              <a:buFontTx/>
              <a:buNone/>
              <a:defRPr sz="1050">
                <a:latin typeface=""/>
              </a:defRPr>
            </a:lvl4pPr>
            <a:lvl5pPr marL="1371600" indent="0">
              <a:buFontTx/>
              <a:buNone/>
              <a:defRPr sz="1050">
                <a:latin typeface=""/>
              </a:defRPr>
            </a:lvl5pPr>
          </a:lstStyle>
          <a:p>
            <a:pPr lvl="0"/>
            <a:r>
              <a:rPr lang="en-GB"/>
              <a:t>Click to edit Master text styles</a:t>
            </a:r>
          </a:p>
        </p:txBody>
      </p:sp>
      <p:sp>
        <p:nvSpPr>
          <p:cNvPr id="18" name="Picture Placeholder 2">
            <a:extLst>
              <a:ext uri="{FF2B5EF4-FFF2-40B4-BE49-F238E27FC236}">
                <a16:creationId xmlns:a16="http://schemas.microsoft.com/office/drawing/2014/main" id="{1B1E8647-9616-6E4A-B6D7-C12A72792A3C}"/>
              </a:ext>
            </a:extLst>
          </p:cNvPr>
          <p:cNvSpPr>
            <a:spLocks noGrp="1"/>
          </p:cNvSpPr>
          <p:nvPr>
            <p:ph type="pic" sz="quarter" idx="16"/>
          </p:nvPr>
        </p:nvSpPr>
        <p:spPr>
          <a:xfrm>
            <a:off x="6647387" y="692696"/>
            <a:ext cx="2400941" cy="2304256"/>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19" name="Picture Placeholder 2">
            <a:extLst>
              <a:ext uri="{FF2B5EF4-FFF2-40B4-BE49-F238E27FC236}">
                <a16:creationId xmlns:a16="http://schemas.microsoft.com/office/drawing/2014/main" id="{DA735A87-4EDD-3840-994F-98EA81E273B7}"/>
              </a:ext>
            </a:extLst>
          </p:cNvPr>
          <p:cNvSpPr>
            <a:spLocks noGrp="1"/>
          </p:cNvSpPr>
          <p:nvPr>
            <p:ph type="pic" sz="quarter" idx="17"/>
          </p:nvPr>
        </p:nvSpPr>
        <p:spPr>
          <a:xfrm>
            <a:off x="6647386" y="3208949"/>
            <a:ext cx="4959787" cy="2304256"/>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0" name="Picture Placeholder 2">
            <a:extLst>
              <a:ext uri="{FF2B5EF4-FFF2-40B4-BE49-F238E27FC236}">
                <a16:creationId xmlns:a16="http://schemas.microsoft.com/office/drawing/2014/main" id="{B3858B14-CD67-B946-B0F0-B2889D7C3C48}"/>
              </a:ext>
            </a:extLst>
          </p:cNvPr>
          <p:cNvSpPr>
            <a:spLocks noGrp="1"/>
          </p:cNvSpPr>
          <p:nvPr>
            <p:ph type="pic" sz="quarter" idx="18"/>
          </p:nvPr>
        </p:nvSpPr>
        <p:spPr>
          <a:xfrm>
            <a:off x="9212335" y="692696"/>
            <a:ext cx="2400941" cy="2304256"/>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1" name="Title Placeholder 1">
            <a:extLst>
              <a:ext uri="{FF2B5EF4-FFF2-40B4-BE49-F238E27FC236}">
                <a16:creationId xmlns:a16="http://schemas.microsoft.com/office/drawing/2014/main" id="{485D9E6F-D907-6D42-ABFF-18D955373AD6}"/>
              </a:ext>
            </a:extLst>
          </p:cNvPr>
          <p:cNvSpPr>
            <a:spLocks noGrp="1"/>
          </p:cNvSpPr>
          <p:nvPr>
            <p:ph type="title"/>
          </p:nvPr>
        </p:nvSpPr>
        <p:spPr>
          <a:xfrm>
            <a:off x="335360" y="692695"/>
            <a:ext cx="5328592" cy="963489"/>
          </a:xfrm>
          <a:prstGeom prst="rect">
            <a:avLst/>
          </a:prstGeom>
        </p:spPr>
        <p:txBody>
          <a:bodyPr vert="horz" lIns="91440" tIns="45720" rIns="91440" bIns="45720" rtlCol="0" anchor="ctr" anchorCtr="0">
            <a:noAutofit/>
          </a:bodyPr>
          <a:lstStyle>
            <a:lvl1pPr algn="l">
              <a:lnSpc>
                <a:spcPct val="100000"/>
              </a:lnSpc>
              <a:defRPr b="1" i="0" cap="all" normalizeH="0" baseline="0">
                <a:solidFill>
                  <a:srgbClr val="0C244C"/>
                </a:solidFill>
                <a:latin typeface="Arial"/>
                <a:cs typeface="Arial"/>
              </a:defRPr>
            </a:lvl1pPr>
          </a:lstStyle>
          <a:p>
            <a:r>
              <a:rPr lang="en-GB"/>
              <a:t>Click to edit Master title style</a:t>
            </a:r>
            <a:endParaRPr lang="en-US"/>
          </a:p>
        </p:txBody>
      </p:sp>
    </p:spTree>
    <p:extLst>
      <p:ext uri="{BB962C8B-B14F-4D97-AF65-F5344CB8AC3E}">
        <p14:creationId xmlns:p14="http://schemas.microsoft.com/office/powerpoint/2010/main" val="23856858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35_Title and Content">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15" name="Text Placeholder 9">
            <a:extLst>
              <a:ext uri="{FF2B5EF4-FFF2-40B4-BE49-F238E27FC236}">
                <a16:creationId xmlns:a16="http://schemas.microsoft.com/office/drawing/2014/main" id="{EEACEA1C-E92F-6E43-9A30-A6A1ADBE0BED}"/>
              </a:ext>
            </a:extLst>
          </p:cNvPr>
          <p:cNvSpPr>
            <a:spLocks noGrp="1"/>
          </p:cNvSpPr>
          <p:nvPr>
            <p:ph type="body" sz="quarter" idx="10"/>
          </p:nvPr>
        </p:nvSpPr>
        <p:spPr>
          <a:xfrm>
            <a:off x="479379" y="2177480"/>
            <a:ext cx="5184574" cy="3771800"/>
          </a:xfrm>
          <a:prstGeom prst="rect">
            <a:avLst/>
          </a:prstGeom>
        </p:spPr>
        <p:txBody>
          <a:bodyPr/>
          <a:lstStyle>
            <a:lvl1pPr marL="0" indent="0">
              <a:buFontTx/>
              <a:buNone/>
              <a:defRPr sz="200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16" name="Straight Connector 15">
            <a:extLst>
              <a:ext uri="{FF2B5EF4-FFF2-40B4-BE49-F238E27FC236}">
                <a16:creationId xmlns:a16="http://schemas.microsoft.com/office/drawing/2014/main" id="{A9999959-C804-0541-9D17-160A08F280B9}"/>
              </a:ext>
            </a:extLst>
          </p:cNvPr>
          <p:cNvCxnSpPr/>
          <p:nvPr/>
        </p:nvCxnSpPr>
        <p:spPr>
          <a:xfrm>
            <a:off x="335360" y="1916832"/>
            <a:ext cx="5328592"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7" name="Text Placeholder 15">
            <a:extLst>
              <a:ext uri="{FF2B5EF4-FFF2-40B4-BE49-F238E27FC236}">
                <a16:creationId xmlns:a16="http://schemas.microsoft.com/office/drawing/2014/main" id="{04739F08-D58A-B343-A247-B26E09648F82}"/>
              </a:ext>
            </a:extLst>
          </p:cNvPr>
          <p:cNvSpPr>
            <a:spLocks noGrp="1"/>
          </p:cNvSpPr>
          <p:nvPr>
            <p:ph type="body" sz="quarter" idx="11"/>
          </p:nvPr>
        </p:nvSpPr>
        <p:spPr>
          <a:xfrm>
            <a:off x="6647386" y="5725203"/>
            <a:ext cx="4959785" cy="224078"/>
          </a:xfrm>
          <a:prstGeom prst="rect">
            <a:avLst/>
          </a:prstGeom>
        </p:spPr>
        <p:txBody>
          <a:bodyPr>
            <a:noAutofit/>
          </a:bodyPr>
          <a:lstStyle>
            <a:lvl1pPr marL="0" indent="0">
              <a:buFontTx/>
              <a:buNone/>
              <a:defRPr sz="900" baseline="0">
                <a:solidFill>
                  <a:srgbClr val="0C244C"/>
                </a:solidFill>
                <a:latin typeface="Arial"/>
                <a:cs typeface="Arial"/>
              </a:defRPr>
            </a:lvl1pPr>
            <a:lvl2pPr marL="342900" indent="0">
              <a:buFontTx/>
              <a:buNone/>
              <a:defRPr sz="1050">
                <a:latin typeface=""/>
              </a:defRPr>
            </a:lvl2pPr>
            <a:lvl3pPr marL="685800" indent="0">
              <a:buFontTx/>
              <a:buNone/>
              <a:defRPr sz="1050">
                <a:latin typeface=""/>
              </a:defRPr>
            </a:lvl3pPr>
            <a:lvl4pPr marL="1028700" indent="0">
              <a:buFontTx/>
              <a:buNone/>
              <a:defRPr sz="1050">
                <a:latin typeface=""/>
              </a:defRPr>
            </a:lvl4pPr>
            <a:lvl5pPr marL="1371600" indent="0">
              <a:buFontTx/>
              <a:buNone/>
              <a:defRPr sz="1050">
                <a:latin typeface=""/>
              </a:defRPr>
            </a:lvl5pPr>
          </a:lstStyle>
          <a:p>
            <a:pPr lvl="0"/>
            <a:r>
              <a:rPr lang="en-GB"/>
              <a:t>Click to edit Master text styles</a:t>
            </a:r>
          </a:p>
        </p:txBody>
      </p:sp>
      <p:sp>
        <p:nvSpPr>
          <p:cNvPr id="18" name="Picture Placeholder 2">
            <a:extLst>
              <a:ext uri="{FF2B5EF4-FFF2-40B4-BE49-F238E27FC236}">
                <a16:creationId xmlns:a16="http://schemas.microsoft.com/office/drawing/2014/main" id="{1B1E8647-9616-6E4A-B6D7-C12A72792A3C}"/>
              </a:ext>
            </a:extLst>
          </p:cNvPr>
          <p:cNvSpPr>
            <a:spLocks noGrp="1"/>
          </p:cNvSpPr>
          <p:nvPr>
            <p:ph type="pic" sz="quarter" idx="16"/>
          </p:nvPr>
        </p:nvSpPr>
        <p:spPr>
          <a:xfrm>
            <a:off x="6647387" y="692696"/>
            <a:ext cx="2400941" cy="2304256"/>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19" name="Picture Placeholder 2">
            <a:extLst>
              <a:ext uri="{FF2B5EF4-FFF2-40B4-BE49-F238E27FC236}">
                <a16:creationId xmlns:a16="http://schemas.microsoft.com/office/drawing/2014/main" id="{DA735A87-4EDD-3840-994F-98EA81E273B7}"/>
              </a:ext>
            </a:extLst>
          </p:cNvPr>
          <p:cNvSpPr>
            <a:spLocks noGrp="1"/>
          </p:cNvSpPr>
          <p:nvPr>
            <p:ph type="pic" sz="quarter" idx="17"/>
          </p:nvPr>
        </p:nvSpPr>
        <p:spPr>
          <a:xfrm>
            <a:off x="6647386" y="3208949"/>
            <a:ext cx="4959787" cy="2304256"/>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0" name="Picture Placeholder 2">
            <a:extLst>
              <a:ext uri="{FF2B5EF4-FFF2-40B4-BE49-F238E27FC236}">
                <a16:creationId xmlns:a16="http://schemas.microsoft.com/office/drawing/2014/main" id="{B3858B14-CD67-B946-B0F0-B2889D7C3C48}"/>
              </a:ext>
            </a:extLst>
          </p:cNvPr>
          <p:cNvSpPr>
            <a:spLocks noGrp="1"/>
          </p:cNvSpPr>
          <p:nvPr>
            <p:ph type="pic" sz="quarter" idx="18"/>
          </p:nvPr>
        </p:nvSpPr>
        <p:spPr>
          <a:xfrm>
            <a:off x="9212335" y="692696"/>
            <a:ext cx="2400941" cy="2304256"/>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1" name="Title Placeholder 1">
            <a:extLst>
              <a:ext uri="{FF2B5EF4-FFF2-40B4-BE49-F238E27FC236}">
                <a16:creationId xmlns:a16="http://schemas.microsoft.com/office/drawing/2014/main" id="{485D9E6F-D907-6D42-ABFF-18D955373AD6}"/>
              </a:ext>
            </a:extLst>
          </p:cNvPr>
          <p:cNvSpPr>
            <a:spLocks noGrp="1"/>
          </p:cNvSpPr>
          <p:nvPr>
            <p:ph type="title"/>
          </p:nvPr>
        </p:nvSpPr>
        <p:spPr>
          <a:xfrm>
            <a:off x="335360" y="692695"/>
            <a:ext cx="5328592" cy="963489"/>
          </a:xfrm>
          <a:prstGeom prst="rect">
            <a:avLst/>
          </a:prstGeom>
        </p:spPr>
        <p:txBody>
          <a:bodyPr vert="horz" lIns="91440" tIns="45720" rIns="91440" bIns="45720" rtlCol="0" anchor="ctr" anchorCtr="0">
            <a:noAutofit/>
          </a:bodyPr>
          <a:lstStyle>
            <a:lvl1pPr algn="l">
              <a:lnSpc>
                <a:spcPct val="100000"/>
              </a:lnSpc>
              <a:defRPr b="1" i="0" cap="all" normalizeH="0" baseline="0">
                <a:solidFill>
                  <a:srgbClr val="0C244C"/>
                </a:solidFill>
                <a:latin typeface="Arial"/>
                <a:cs typeface="Arial"/>
              </a:defRPr>
            </a:lvl1pPr>
          </a:lstStyle>
          <a:p>
            <a:r>
              <a:rPr lang="en-GB"/>
              <a:t>Click to edit Master title style</a:t>
            </a:r>
            <a:endParaRPr lang="en-US"/>
          </a:p>
        </p:txBody>
      </p:sp>
    </p:spTree>
    <p:extLst>
      <p:ext uri="{BB962C8B-B14F-4D97-AF65-F5344CB8AC3E}">
        <p14:creationId xmlns:p14="http://schemas.microsoft.com/office/powerpoint/2010/main" val="6810876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30_Title and Content">
    <p:spTree>
      <p:nvGrpSpPr>
        <p:cNvPr id="1" name=""/>
        <p:cNvGrpSpPr/>
        <p:nvPr/>
      </p:nvGrpSpPr>
      <p:grpSpPr>
        <a:xfrm>
          <a:off x="0" y="0"/>
          <a:ext cx="0" cy="0"/>
          <a:chOff x="0" y="0"/>
          <a:chExt cx="0" cy="0"/>
        </a:xfrm>
      </p:grpSpPr>
      <p:sp>
        <p:nvSpPr>
          <p:cNvPr id="11" name="Round Single Corner Rectangle 10">
            <a:extLst>
              <a:ext uri="{FF2B5EF4-FFF2-40B4-BE49-F238E27FC236}">
                <a16:creationId xmlns:a16="http://schemas.microsoft.com/office/drawing/2014/main" id="{A1C99DE8-695A-E94E-AB18-FA5994D734C2}"/>
              </a:ext>
            </a:extLst>
          </p:cNvPr>
          <p:cNvSpPr/>
          <p:nvPr/>
        </p:nvSpPr>
        <p:spPr>
          <a:xfrm>
            <a:off x="0" y="0"/>
            <a:ext cx="6192011" cy="6237312"/>
          </a:xfrm>
          <a:prstGeom prst="round1Rect">
            <a:avLst>
              <a:gd name="adj" fmla="val 23287"/>
            </a:avLst>
          </a:prstGeom>
          <a:solidFill>
            <a:srgbClr val="C3DD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10" name="Text Placeholder 9">
            <a:extLst>
              <a:ext uri="{FF2B5EF4-FFF2-40B4-BE49-F238E27FC236}">
                <a16:creationId xmlns:a16="http://schemas.microsoft.com/office/drawing/2014/main" id="{0AF587D0-1A8E-7348-81F7-FB0B396C3196}"/>
              </a:ext>
            </a:extLst>
          </p:cNvPr>
          <p:cNvSpPr>
            <a:spLocks noGrp="1"/>
          </p:cNvSpPr>
          <p:nvPr>
            <p:ph type="body" sz="quarter" idx="10"/>
          </p:nvPr>
        </p:nvSpPr>
        <p:spPr>
          <a:xfrm>
            <a:off x="479379" y="2177480"/>
            <a:ext cx="5184574" cy="3771800"/>
          </a:xfrm>
          <a:prstGeom prst="rect">
            <a:avLst/>
          </a:prstGeom>
        </p:spPr>
        <p:txBody>
          <a:bodyPr/>
          <a:lstStyle>
            <a:lvl1pPr marL="0" indent="0">
              <a:buFontTx/>
              <a:buNone/>
              <a:defRPr sz="200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4" name="Text Placeholder 15">
            <a:extLst>
              <a:ext uri="{FF2B5EF4-FFF2-40B4-BE49-F238E27FC236}">
                <a16:creationId xmlns:a16="http://schemas.microsoft.com/office/drawing/2014/main" id="{B580E45E-C138-F34A-B50D-2A527F9F5662}"/>
              </a:ext>
            </a:extLst>
          </p:cNvPr>
          <p:cNvSpPr>
            <a:spLocks noGrp="1"/>
          </p:cNvSpPr>
          <p:nvPr>
            <p:ph type="body" sz="quarter" idx="11"/>
          </p:nvPr>
        </p:nvSpPr>
        <p:spPr>
          <a:xfrm>
            <a:off x="6647386" y="5725203"/>
            <a:ext cx="4959785" cy="224078"/>
          </a:xfrm>
          <a:prstGeom prst="rect">
            <a:avLst/>
          </a:prstGeom>
        </p:spPr>
        <p:txBody>
          <a:bodyPr>
            <a:noAutofit/>
          </a:bodyPr>
          <a:lstStyle>
            <a:lvl1pPr marL="0" indent="0">
              <a:buFontTx/>
              <a:buNone/>
              <a:defRPr sz="900" baseline="0">
                <a:solidFill>
                  <a:schemeClr val="accent2"/>
                </a:solidFill>
                <a:latin typeface="Arial"/>
                <a:cs typeface="Arial"/>
              </a:defRPr>
            </a:lvl1pPr>
            <a:lvl2pPr marL="342900" indent="0">
              <a:buFontTx/>
              <a:buNone/>
              <a:defRPr sz="1050">
                <a:latin typeface=""/>
              </a:defRPr>
            </a:lvl2pPr>
            <a:lvl3pPr marL="685800" indent="0">
              <a:buFontTx/>
              <a:buNone/>
              <a:defRPr sz="1050">
                <a:latin typeface=""/>
              </a:defRPr>
            </a:lvl3pPr>
            <a:lvl4pPr marL="1028700" indent="0">
              <a:buFontTx/>
              <a:buNone/>
              <a:defRPr sz="1050">
                <a:latin typeface=""/>
              </a:defRPr>
            </a:lvl4pPr>
            <a:lvl5pPr marL="1371600" indent="0">
              <a:buFontTx/>
              <a:buNone/>
              <a:defRPr sz="1050">
                <a:latin typeface=""/>
              </a:defRPr>
            </a:lvl5pPr>
          </a:lstStyle>
          <a:p>
            <a:pPr lvl="0"/>
            <a:r>
              <a:rPr lang="en-GB"/>
              <a:t>Click to edit Master text styles</a:t>
            </a:r>
          </a:p>
        </p:txBody>
      </p:sp>
      <p:sp>
        <p:nvSpPr>
          <p:cNvPr id="18" name="Picture Placeholder 2">
            <a:extLst>
              <a:ext uri="{FF2B5EF4-FFF2-40B4-BE49-F238E27FC236}">
                <a16:creationId xmlns:a16="http://schemas.microsoft.com/office/drawing/2014/main" id="{81BC7A7A-1FB2-9745-8A86-AF39BA138C62}"/>
              </a:ext>
            </a:extLst>
          </p:cNvPr>
          <p:cNvSpPr>
            <a:spLocks noGrp="1"/>
          </p:cNvSpPr>
          <p:nvPr>
            <p:ph type="pic" sz="quarter" idx="12"/>
          </p:nvPr>
        </p:nvSpPr>
        <p:spPr>
          <a:xfrm>
            <a:off x="6647386" y="692696"/>
            <a:ext cx="4959787" cy="4889086"/>
          </a:xfrm>
          <a:prstGeom prst="rect">
            <a:avLst/>
          </a:prstGeom>
        </p:spPr>
        <p:txBody>
          <a:bodyPr vert="horz"/>
          <a:lstStyle>
            <a:lvl1pPr>
              <a:defRPr sz="788">
                <a:latin typeface="Arial"/>
                <a:cs typeface="Arial"/>
              </a:defRPr>
            </a:lvl1pPr>
          </a:lstStyle>
          <a:p>
            <a:r>
              <a:rPr lang="en-GB"/>
              <a:t>Click icon to add picture</a:t>
            </a:r>
            <a:endParaRPr lang="en-US"/>
          </a:p>
        </p:txBody>
      </p:sp>
      <p:cxnSp>
        <p:nvCxnSpPr>
          <p:cNvPr id="3" name="Straight Connector 2">
            <a:extLst>
              <a:ext uri="{FF2B5EF4-FFF2-40B4-BE49-F238E27FC236}">
                <a16:creationId xmlns:a16="http://schemas.microsoft.com/office/drawing/2014/main" id="{83D3F451-B7BF-1947-8ABE-F07FC6772EF3}"/>
              </a:ext>
            </a:extLst>
          </p:cNvPr>
          <p:cNvCxnSpPr/>
          <p:nvPr/>
        </p:nvCxnSpPr>
        <p:spPr>
          <a:xfrm>
            <a:off x="335360" y="1916832"/>
            <a:ext cx="5328592" cy="0"/>
          </a:xfrm>
          <a:prstGeom prst="line">
            <a:avLst/>
          </a:prstGeom>
          <a:ln w="50800">
            <a:solidFill>
              <a:srgbClr val="63B1A4"/>
            </a:solidFill>
          </a:ln>
        </p:spPr>
        <p:style>
          <a:lnRef idx="1">
            <a:schemeClr val="accent1"/>
          </a:lnRef>
          <a:fillRef idx="0">
            <a:schemeClr val="accent1"/>
          </a:fillRef>
          <a:effectRef idx="0">
            <a:schemeClr val="accent1"/>
          </a:effectRef>
          <a:fontRef idx="minor">
            <a:schemeClr val="tx1"/>
          </a:fontRef>
        </p:style>
      </p:cxnSp>
      <p:sp>
        <p:nvSpPr>
          <p:cNvPr id="12" name="Title Placeholder 1">
            <a:extLst>
              <a:ext uri="{FF2B5EF4-FFF2-40B4-BE49-F238E27FC236}">
                <a16:creationId xmlns:a16="http://schemas.microsoft.com/office/drawing/2014/main" id="{5C78746F-8078-0245-9577-F176122399ED}"/>
              </a:ext>
            </a:extLst>
          </p:cNvPr>
          <p:cNvSpPr>
            <a:spLocks noGrp="1"/>
          </p:cNvSpPr>
          <p:nvPr>
            <p:ph type="title"/>
          </p:nvPr>
        </p:nvSpPr>
        <p:spPr>
          <a:xfrm>
            <a:off x="335360" y="692695"/>
            <a:ext cx="5328592" cy="963489"/>
          </a:xfrm>
          <a:prstGeom prst="rect">
            <a:avLst/>
          </a:prstGeom>
        </p:spPr>
        <p:txBody>
          <a:bodyPr vert="horz" lIns="91440" tIns="45720" rIns="91440" bIns="45720" rtlCol="0" anchor="ctr" anchorCtr="0">
            <a:noAutofit/>
          </a:bodyPr>
          <a:lstStyle>
            <a:lvl1pPr algn="l">
              <a:lnSpc>
                <a:spcPct val="100000"/>
              </a:lnSpc>
              <a:defRPr b="1" i="0" cap="all" normalizeH="0" baseline="0">
                <a:solidFill>
                  <a:srgbClr val="D86075"/>
                </a:solidFill>
                <a:latin typeface="Arial"/>
                <a:cs typeface="Arial"/>
              </a:defRPr>
            </a:lvl1pPr>
          </a:lstStyle>
          <a:p>
            <a:r>
              <a:rPr lang="en-GB"/>
              <a:t>Click to edit Master title style</a:t>
            </a:r>
            <a:endParaRPr lang="en-US"/>
          </a:p>
        </p:txBody>
      </p:sp>
    </p:spTree>
    <p:extLst>
      <p:ext uri="{BB962C8B-B14F-4D97-AF65-F5344CB8AC3E}">
        <p14:creationId xmlns:p14="http://schemas.microsoft.com/office/powerpoint/2010/main" val="491561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31_Title and Content">
    <p:spTree>
      <p:nvGrpSpPr>
        <p:cNvPr id="1" name=""/>
        <p:cNvGrpSpPr/>
        <p:nvPr/>
      </p:nvGrpSpPr>
      <p:grpSpPr>
        <a:xfrm>
          <a:off x="0" y="0"/>
          <a:ext cx="0" cy="0"/>
          <a:chOff x="0" y="0"/>
          <a:chExt cx="0" cy="0"/>
        </a:xfrm>
      </p:grpSpPr>
      <p:sp>
        <p:nvSpPr>
          <p:cNvPr id="11" name="Round Single Corner Rectangle 10">
            <a:extLst>
              <a:ext uri="{FF2B5EF4-FFF2-40B4-BE49-F238E27FC236}">
                <a16:creationId xmlns:a16="http://schemas.microsoft.com/office/drawing/2014/main" id="{A1C99DE8-695A-E94E-AB18-FA5994D734C2}"/>
              </a:ext>
            </a:extLst>
          </p:cNvPr>
          <p:cNvSpPr/>
          <p:nvPr/>
        </p:nvSpPr>
        <p:spPr>
          <a:xfrm>
            <a:off x="0" y="0"/>
            <a:ext cx="6192011" cy="6237312"/>
          </a:xfrm>
          <a:prstGeom prst="round1Rect">
            <a:avLst>
              <a:gd name="adj" fmla="val 2328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13" name="Picture Placeholder 2">
            <a:extLst>
              <a:ext uri="{FF2B5EF4-FFF2-40B4-BE49-F238E27FC236}">
                <a16:creationId xmlns:a16="http://schemas.microsoft.com/office/drawing/2014/main" id="{56B88284-AAD5-AE46-B5F7-D1554CD898AE}"/>
              </a:ext>
            </a:extLst>
          </p:cNvPr>
          <p:cNvSpPr>
            <a:spLocks noGrp="1"/>
          </p:cNvSpPr>
          <p:nvPr>
            <p:ph type="pic" sz="quarter" idx="12"/>
          </p:nvPr>
        </p:nvSpPr>
        <p:spPr>
          <a:xfrm>
            <a:off x="6647386" y="692696"/>
            <a:ext cx="4959787" cy="4889086"/>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15" name="Text Placeholder 15">
            <a:extLst>
              <a:ext uri="{FF2B5EF4-FFF2-40B4-BE49-F238E27FC236}">
                <a16:creationId xmlns:a16="http://schemas.microsoft.com/office/drawing/2014/main" id="{6D0D5AB6-41CD-CD43-BE0E-710510C46260}"/>
              </a:ext>
            </a:extLst>
          </p:cNvPr>
          <p:cNvSpPr>
            <a:spLocks noGrp="1"/>
          </p:cNvSpPr>
          <p:nvPr>
            <p:ph type="body" sz="quarter" idx="11"/>
          </p:nvPr>
        </p:nvSpPr>
        <p:spPr>
          <a:xfrm>
            <a:off x="6647386" y="5725203"/>
            <a:ext cx="4959785" cy="224078"/>
          </a:xfrm>
          <a:prstGeom prst="rect">
            <a:avLst/>
          </a:prstGeom>
        </p:spPr>
        <p:txBody>
          <a:bodyPr>
            <a:noAutofit/>
          </a:bodyPr>
          <a:lstStyle>
            <a:lvl1pPr marL="0" indent="0">
              <a:buFontTx/>
              <a:buNone/>
              <a:defRPr sz="900" baseline="0">
                <a:solidFill>
                  <a:schemeClr val="tx1"/>
                </a:solidFill>
                <a:latin typeface="Arial"/>
                <a:cs typeface="Arial"/>
              </a:defRPr>
            </a:lvl1pPr>
            <a:lvl2pPr marL="342900" indent="0">
              <a:buFontTx/>
              <a:buNone/>
              <a:defRPr sz="1050">
                <a:latin typeface=""/>
              </a:defRPr>
            </a:lvl2pPr>
            <a:lvl3pPr marL="685800" indent="0">
              <a:buFontTx/>
              <a:buNone/>
              <a:defRPr sz="1050">
                <a:latin typeface=""/>
              </a:defRPr>
            </a:lvl3pPr>
            <a:lvl4pPr marL="1028700" indent="0">
              <a:buFontTx/>
              <a:buNone/>
              <a:defRPr sz="1050">
                <a:latin typeface=""/>
              </a:defRPr>
            </a:lvl4pPr>
            <a:lvl5pPr marL="1371600" indent="0">
              <a:buFontTx/>
              <a:buNone/>
              <a:defRPr sz="1050">
                <a:latin typeface=""/>
              </a:defRPr>
            </a:lvl5pPr>
          </a:lstStyle>
          <a:p>
            <a:pPr lvl="0"/>
            <a:r>
              <a:rPr lang="en-GB"/>
              <a:t>Click to edit Master text styles</a:t>
            </a:r>
          </a:p>
        </p:txBody>
      </p:sp>
      <p:sp>
        <p:nvSpPr>
          <p:cNvPr id="17" name="Text Placeholder 9">
            <a:extLst>
              <a:ext uri="{FF2B5EF4-FFF2-40B4-BE49-F238E27FC236}">
                <a16:creationId xmlns:a16="http://schemas.microsoft.com/office/drawing/2014/main" id="{5E9CC21D-9458-F64F-91C0-D00DF1FB2AC3}"/>
              </a:ext>
            </a:extLst>
          </p:cNvPr>
          <p:cNvSpPr>
            <a:spLocks noGrp="1"/>
          </p:cNvSpPr>
          <p:nvPr>
            <p:ph type="body" sz="quarter" idx="13"/>
          </p:nvPr>
        </p:nvSpPr>
        <p:spPr>
          <a:xfrm>
            <a:off x="479379" y="2177480"/>
            <a:ext cx="5184574" cy="3771800"/>
          </a:xfrm>
          <a:prstGeom prst="rect">
            <a:avLst/>
          </a:prstGeom>
        </p:spPr>
        <p:txBody>
          <a:bodyPr/>
          <a:lstStyle>
            <a:lvl1pPr marL="0" indent="0">
              <a:buFontTx/>
              <a:buNone/>
              <a:defRPr sz="200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18" name="Straight Connector 17">
            <a:extLst>
              <a:ext uri="{FF2B5EF4-FFF2-40B4-BE49-F238E27FC236}">
                <a16:creationId xmlns:a16="http://schemas.microsoft.com/office/drawing/2014/main" id="{7DDB4820-AC21-D145-9DFA-CC64BCC80C89}"/>
              </a:ext>
            </a:extLst>
          </p:cNvPr>
          <p:cNvCxnSpPr/>
          <p:nvPr/>
        </p:nvCxnSpPr>
        <p:spPr>
          <a:xfrm>
            <a:off x="335360" y="1916832"/>
            <a:ext cx="5328592" cy="0"/>
          </a:xfrm>
          <a:prstGeom prst="line">
            <a:avLst/>
          </a:prstGeom>
          <a:ln w="50800">
            <a:solidFill>
              <a:srgbClr val="D86075"/>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A964E8A9-F70A-4146-974B-8F61BF964486}"/>
              </a:ext>
            </a:extLst>
          </p:cNvPr>
          <p:cNvSpPr>
            <a:spLocks noGrp="1"/>
          </p:cNvSpPr>
          <p:nvPr>
            <p:ph type="title"/>
          </p:nvPr>
        </p:nvSpPr>
        <p:spPr>
          <a:xfrm>
            <a:off x="335360" y="692695"/>
            <a:ext cx="5328592" cy="963489"/>
          </a:xfrm>
          <a:prstGeom prst="rect">
            <a:avLst/>
          </a:prstGeom>
        </p:spPr>
        <p:txBody>
          <a:bodyPr vert="horz" lIns="91440" tIns="45720" rIns="91440" bIns="45720" rtlCol="0" anchor="ctr" anchorCtr="0">
            <a:noAutofit/>
          </a:bodyPr>
          <a:lstStyle>
            <a:lvl1pPr algn="l">
              <a:lnSpc>
                <a:spcPct val="100000"/>
              </a:lnSpc>
              <a:defRPr b="1" i="0" cap="all" normalizeH="0" baseline="0">
                <a:solidFill>
                  <a:schemeClr val="tx2"/>
                </a:solidFill>
                <a:latin typeface="Arial"/>
                <a:cs typeface="Arial"/>
              </a:defRPr>
            </a:lvl1pPr>
          </a:lstStyle>
          <a:p>
            <a:r>
              <a:rPr lang="en-GB"/>
              <a:t>Click to edit Master title style</a:t>
            </a:r>
            <a:endParaRPr lang="en-US"/>
          </a:p>
        </p:txBody>
      </p:sp>
    </p:spTree>
    <p:extLst>
      <p:ext uri="{BB962C8B-B14F-4D97-AF65-F5344CB8AC3E}">
        <p14:creationId xmlns:p14="http://schemas.microsoft.com/office/powerpoint/2010/main" val="36912247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43_Title and Content">
    <p:spTree>
      <p:nvGrpSpPr>
        <p:cNvPr id="1" name=""/>
        <p:cNvGrpSpPr/>
        <p:nvPr/>
      </p:nvGrpSpPr>
      <p:grpSpPr>
        <a:xfrm>
          <a:off x="0" y="0"/>
          <a:ext cx="0" cy="0"/>
          <a:chOff x="0" y="0"/>
          <a:chExt cx="0" cy="0"/>
        </a:xfrm>
      </p:grpSpPr>
      <p:sp>
        <p:nvSpPr>
          <p:cNvPr id="11" name="Round Single Corner Rectangle 10">
            <a:extLst>
              <a:ext uri="{FF2B5EF4-FFF2-40B4-BE49-F238E27FC236}">
                <a16:creationId xmlns:a16="http://schemas.microsoft.com/office/drawing/2014/main" id="{A1C99DE8-695A-E94E-AB18-FA5994D734C2}"/>
              </a:ext>
            </a:extLst>
          </p:cNvPr>
          <p:cNvSpPr/>
          <p:nvPr/>
        </p:nvSpPr>
        <p:spPr>
          <a:xfrm>
            <a:off x="0" y="0"/>
            <a:ext cx="6192011" cy="6237312"/>
          </a:xfrm>
          <a:prstGeom prst="round1Rect">
            <a:avLst>
              <a:gd name="adj" fmla="val 23287"/>
            </a:avLst>
          </a:prstGeom>
          <a:solidFill>
            <a:srgbClr val="E5DBCB">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13" name="Picture Placeholder 2">
            <a:extLst>
              <a:ext uri="{FF2B5EF4-FFF2-40B4-BE49-F238E27FC236}">
                <a16:creationId xmlns:a16="http://schemas.microsoft.com/office/drawing/2014/main" id="{56B88284-AAD5-AE46-B5F7-D1554CD898AE}"/>
              </a:ext>
            </a:extLst>
          </p:cNvPr>
          <p:cNvSpPr>
            <a:spLocks noGrp="1"/>
          </p:cNvSpPr>
          <p:nvPr>
            <p:ph type="pic" sz="quarter" idx="12"/>
          </p:nvPr>
        </p:nvSpPr>
        <p:spPr>
          <a:xfrm>
            <a:off x="6647386" y="692696"/>
            <a:ext cx="4959787" cy="4889086"/>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15" name="Text Placeholder 15">
            <a:extLst>
              <a:ext uri="{FF2B5EF4-FFF2-40B4-BE49-F238E27FC236}">
                <a16:creationId xmlns:a16="http://schemas.microsoft.com/office/drawing/2014/main" id="{6D0D5AB6-41CD-CD43-BE0E-710510C46260}"/>
              </a:ext>
            </a:extLst>
          </p:cNvPr>
          <p:cNvSpPr>
            <a:spLocks noGrp="1"/>
          </p:cNvSpPr>
          <p:nvPr>
            <p:ph type="body" sz="quarter" idx="11"/>
          </p:nvPr>
        </p:nvSpPr>
        <p:spPr>
          <a:xfrm>
            <a:off x="6647386" y="5725203"/>
            <a:ext cx="4959785" cy="224078"/>
          </a:xfrm>
          <a:prstGeom prst="rect">
            <a:avLst/>
          </a:prstGeom>
        </p:spPr>
        <p:txBody>
          <a:bodyPr>
            <a:noAutofit/>
          </a:bodyPr>
          <a:lstStyle>
            <a:lvl1pPr marL="0" indent="0">
              <a:buFontTx/>
              <a:buNone/>
              <a:defRPr sz="900" baseline="0">
                <a:solidFill>
                  <a:schemeClr val="tx1"/>
                </a:solidFill>
                <a:latin typeface="Arial"/>
                <a:cs typeface="Arial"/>
              </a:defRPr>
            </a:lvl1pPr>
            <a:lvl2pPr marL="342900" indent="0">
              <a:buFontTx/>
              <a:buNone/>
              <a:defRPr sz="1050">
                <a:latin typeface=""/>
              </a:defRPr>
            </a:lvl2pPr>
            <a:lvl3pPr marL="685800" indent="0">
              <a:buFontTx/>
              <a:buNone/>
              <a:defRPr sz="1050">
                <a:latin typeface=""/>
              </a:defRPr>
            </a:lvl3pPr>
            <a:lvl4pPr marL="1028700" indent="0">
              <a:buFontTx/>
              <a:buNone/>
              <a:defRPr sz="1050">
                <a:latin typeface=""/>
              </a:defRPr>
            </a:lvl4pPr>
            <a:lvl5pPr marL="1371600" indent="0">
              <a:buFontTx/>
              <a:buNone/>
              <a:defRPr sz="1050">
                <a:latin typeface=""/>
              </a:defRPr>
            </a:lvl5pPr>
          </a:lstStyle>
          <a:p>
            <a:pPr lvl="0"/>
            <a:r>
              <a:rPr lang="en-GB"/>
              <a:t>Click to edit Master text styles</a:t>
            </a:r>
          </a:p>
        </p:txBody>
      </p:sp>
      <p:sp>
        <p:nvSpPr>
          <p:cNvPr id="17" name="Text Placeholder 9">
            <a:extLst>
              <a:ext uri="{FF2B5EF4-FFF2-40B4-BE49-F238E27FC236}">
                <a16:creationId xmlns:a16="http://schemas.microsoft.com/office/drawing/2014/main" id="{5E9CC21D-9458-F64F-91C0-D00DF1FB2AC3}"/>
              </a:ext>
            </a:extLst>
          </p:cNvPr>
          <p:cNvSpPr>
            <a:spLocks noGrp="1"/>
          </p:cNvSpPr>
          <p:nvPr>
            <p:ph type="body" sz="quarter" idx="13"/>
          </p:nvPr>
        </p:nvSpPr>
        <p:spPr>
          <a:xfrm>
            <a:off x="479379" y="2177480"/>
            <a:ext cx="5184574" cy="3771800"/>
          </a:xfrm>
          <a:prstGeom prst="rect">
            <a:avLst/>
          </a:prstGeom>
        </p:spPr>
        <p:txBody>
          <a:bodyPr/>
          <a:lstStyle>
            <a:lvl1pPr marL="0" indent="0">
              <a:buFontTx/>
              <a:buNone/>
              <a:defRPr sz="200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18" name="Straight Connector 17">
            <a:extLst>
              <a:ext uri="{FF2B5EF4-FFF2-40B4-BE49-F238E27FC236}">
                <a16:creationId xmlns:a16="http://schemas.microsoft.com/office/drawing/2014/main" id="{7DDB4820-AC21-D145-9DFA-CC64BCC80C89}"/>
              </a:ext>
            </a:extLst>
          </p:cNvPr>
          <p:cNvCxnSpPr/>
          <p:nvPr/>
        </p:nvCxnSpPr>
        <p:spPr>
          <a:xfrm>
            <a:off x="335360" y="1916832"/>
            <a:ext cx="5328592" cy="0"/>
          </a:xfrm>
          <a:prstGeom prst="line">
            <a:avLst/>
          </a:prstGeom>
          <a:ln w="50800">
            <a:solidFill>
              <a:srgbClr val="D86075"/>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A964E8A9-F70A-4146-974B-8F61BF964486}"/>
              </a:ext>
            </a:extLst>
          </p:cNvPr>
          <p:cNvSpPr>
            <a:spLocks noGrp="1"/>
          </p:cNvSpPr>
          <p:nvPr>
            <p:ph type="title"/>
          </p:nvPr>
        </p:nvSpPr>
        <p:spPr>
          <a:xfrm>
            <a:off x="335360" y="692695"/>
            <a:ext cx="5328592" cy="963489"/>
          </a:xfrm>
          <a:prstGeom prst="rect">
            <a:avLst/>
          </a:prstGeom>
        </p:spPr>
        <p:txBody>
          <a:bodyPr vert="horz" lIns="91440" tIns="45720" rIns="91440" bIns="45720" rtlCol="0" anchor="ctr" anchorCtr="0">
            <a:noAutofit/>
          </a:bodyPr>
          <a:lstStyle>
            <a:lvl1pPr algn="l">
              <a:lnSpc>
                <a:spcPct val="100000"/>
              </a:lnSpc>
              <a:defRPr b="1" i="0" cap="all" normalizeH="0" baseline="0">
                <a:solidFill>
                  <a:schemeClr val="tx2"/>
                </a:solidFill>
                <a:latin typeface="Arial"/>
                <a:cs typeface="Arial"/>
              </a:defRPr>
            </a:lvl1pPr>
          </a:lstStyle>
          <a:p>
            <a:r>
              <a:rPr lang="en-GB"/>
              <a:t>Click to edit Master title style</a:t>
            </a:r>
            <a:endParaRPr lang="en-US"/>
          </a:p>
        </p:txBody>
      </p:sp>
    </p:spTree>
    <p:extLst>
      <p:ext uri="{BB962C8B-B14F-4D97-AF65-F5344CB8AC3E}">
        <p14:creationId xmlns:p14="http://schemas.microsoft.com/office/powerpoint/2010/main" val="3337452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2_Title and Content">
    <p:spTree>
      <p:nvGrpSpPr>
        <p:cNvPr id="1" name=""/>
        <p:cNvGrpSpPr/>
        <p:nvPr/>
      </p:nvGrpSpPr>
      <p:grpSpPr>
        <a:xfrm>
          <a:off x="0" y="0"/>
          <a:ext cx="0" cy="0"/>
          <a:chOff x="0" y="0"/>
          <a:chExt cx="0" cy="0"/>
        </a:xfrm>
      </p:grpSpPr>
      <p:sp>
        <p:nvSpPr>
          <p:cNvPr id="11" name="Round Single Corner Rectangle 10">
            <a:extLst>
              <a:ext uri="{FF2B5EF4-FFF2-40B4-BE49-F238E27FC236}">
                <a16:creationId xmlns:a16="http://schemas.microsoft.com/office/drawing/2014/main" id="{A1C99DE8-695A-E94E-AB18-FA5994D734C2}"/>
              </a:ext>
            </a:extLst>
          </p:cNvPr>
          <p:cNvSpPr/>
          <p:nvPr/>
        </p:nvSpPr>
        <p:spPr>
          <a:xfrm>
            <a:off x="0" y="0"/>
            <a:ext cx="6192011" cy="6237312"/>
          </a:xfrm>
          <a:prstGeom prst="round1Rect">
            <a:avLst>
              <a:gd name="adj" fmla="val 23287"/>
            </a:avLst>
          </a:prstGeom>
          <a:solidFill>
            <a:srgbClr val="63B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14" name="Picture Placeholder 2">
            <a:extLst>
              <a:ext uri="{FF2B5EF4-FFF2-40B4-BE49-F238E27FC236}">
                <a16:creationId xmlns:a16="http://schemas.microsoft.com/office/drawing/2014/main" id="{F5403EF0-98D8-6B4B-B1CE-3A22FD24B378}"/>
              </a:ext>
            </a:extLst>
          </p:cNvPr>
          <p:cNvSpPr>
            <a:spLocks noGrp="1"/>
          </p:cNvSpPr>
          <p:nvPr>
            <p:ph type="pic" sz="quarter" idx="12"/>
          </p:nvPr>
        </p:nvSpPr>
        <p:spPr>
          <a:xfrm>
            <a:off x="6647386" y="692696"/>
            <a:ext cx="4959787" cy="4889086"/>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15" name="Text Placeholder 15">
            <a:extLst>
              <a:ext uri="{FF2B5EF4-FFF2-40B4-BE49-F238E27FC236}">
                <a16:creationId xmlns:a16="http://schemas.microsoft.com/office/drawing/2014/main" id="{F2D6F13C-AB98-FA45-9ED4-003FACDBBA51}"/>
              </a:ext>
            </a:extLst>
          </p:cNvPr>
          <p:cNvSpPr>
            <a:spLocks noGrp="1"/>
          </p:cNvSpPr>
          <p:nvPr>
            <p:ph type="body" sz="quarter" idx="11"/>
          </p:nvPr>
        </p:nvSpPr>
        <p:spPr>
          <a:xfrm>
            <a:off x="6647386" y="5725203"/>
            <a:ext cx="4959785" cy="224078"/>
          </a:xfrm>
          <a:prstGeom prst="rect">
            <a:avLst/>
          </a:prstGeom>
        </p:spPr>
        <p:txBody>
          <a:bodyPr>
            <a:noAutofit/>
          </a:bodyPr>
          <a:lstStyle>
            <a:lvl1pPr marL="0" indent="0">
              <a:buFontTx/>
              <a:buNone/>
              <a:defRPr sz="900" baseline="0">
                <a:solidFill>
                  <a:schemeClr val="accent2"/>
                </a:solidFill>
                <a:latin typeface="Arial"/>
                <a:cs typeface="Arial"/>
              </a:defRPr>
            </a:lvl1pPr>
            <a:lvl2pPr marL="342900" indent="0">
              <a:buFontTx/>
              <a:buNone/>
              <a:defRPr sz="1050">
                <a:latin typeface=""/>
              </a:defRPr>
            </a:lvl2pPr>
            <a:lvl3pPr marL="685800" indent="0">
              <a:buFontTx/>
              <a:buNone/>
              <a:defRPr sz="1050">
                <a:latin typeface=""/>
              </a:defRPr>
            </a:lvl3pPr>
            <a:lvl4pPr marL="1028700" indent="0">
              <a:buFontTx/>
              <a:buNone/>
              <a:defRPr sz="1050">
                <a:latin typeface=""/>
              </a:defRPr>
            </a:lvl4pPr>
            <a:lvl5pPr marL="1371600" indent="0">
              <a:buFontTx/>
              <a:buNone/>
              <a:defRPr sz="1050">
                <a:latin typeface=""/>
              </a:defRPr>
            </a:lvl5pPr>
          </a:lstStyle>
          <a:p>
            <a:pPr lvl="0"/>
            <a:r>
              <a:rPr lang="en-GB"/>
              <a:t>Click to edit Master text styles</a:t>
            </a:r>
          </a:p>
        </p:txBody>
      </p:sp>
      <p:sp>
        <p:nvSpPr>
          <p:cNvPr id="17" name="Text Placeholder 9">
            <a:extLst>
              <a:ext uri="{FF2B5EF4-FFF2-40B4-BE49-F238E27FC236}">
                <a16:creationId xmlns:a16="http://schemas.microsoft.com/office/drawing/2014/main" id="{77A281CC-2BC0-AF44-B282-6895AAFF4697}"/>
              </a:ext>
            </a:extLst>
          </p:cNvPr>
          <p:cNvSpPr>
            <a:spLocks noGrp="1"/>
          </p:cNvSpPr>
          <p:nvPr>
            <p:ph type="body" sz="quarter" idx="13"/>
          </p:nvPr>
        </p:nvSpPr>
        <p:spPr>
          <a:xfrm>
            <a:off x="479379" y="2177480"/>
            <a:ext cx="5184574" cy="3771800"/>
          </a:xfrm>
          <a:prstGeom prst="rect">
            <a:avLst/>
          </a:prstGeom>
        </p:spPr>
        <p:txBody>
          <a:bodyPr/>
          <a:lstStyle>
            <a:lvl1pPr marL="0" indent="0">
              <a:buFontTx/>
              <a:buNone/>
              <a:defRPr sz="2000" cap="none" baseline="0">
                <a:solidFill>
                  <a:schemeClr val="bg1"/>
                </a:solidFill>
                <a:latin typeface="Arial"/>
                <a:cs typeface="Arial"/>
              </a:defRPr>
            </a:lvl1pPr>
            <a:lvl2pPr marL="0" indent="0">
              <a:spcBef>
                <a:spcPts val="188"/>
              </a:spcBef>
              <a:buFontTx/>
              <a:buNone/>
              <a:defRPr sz="2000" cap="all">
                <a:solidFill>
                  <a:schemeClr val="bg1"/>
                </a:solidFill>
                <a:latin typeface="Arial"/>
                <a:cs typeface="Arial"/>
              </a:defRPr>
            </a:lvl2pPr>
            <a:lvl3pPr marL="0" indent="-135000">
              <a:spcBef>
                <a:spcPts val="188"/>
              </a:spcBef>
              <a:buFont typeface="Arial"/>
              <a:buChar char="•"/>
              <a:defRPr sz="2000">
                <a:solidFill>
                  <a:schemeClr val="bg1"/>
                </a:solidFill>
                <a:latin typeface="Arial"/>
                <a:cs typeface="Arial"/>
              </a:defRPr>
            </a:lvl3pPr>
            <a:lvl4pPr marL="324000" indent="-171450">
              <a:spcBef>
                <a:spcPts val="188"/>
              </a:spcBef>
              <a:buFont typeface="Arial"/>
              <a:buChar char="•"/>
              <a:defRPr sz="2000">
                <a:solidFill>
                  <a:schemeClr val="bg1"/>
                </a:solidFill>
                <a:latin typeface="Arial"/>
                <a:cs typeface="Arial"/>
              </a:defRPr>
            </a:lvl4pPr>
            <a:lvl5pPr marL="445500" indent="-135000">
              <a:spcBef>
                <a:spcPts val="188"/>
              </a:spcBef>
              <a:buFont typeface="Arial"/>
              <a:buChar char="•"/>
              <a:defRPr sz="2000">
                <a:solidFill>
                  <a:schemeClr val="bg1"/>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18" name="Straight Connector 17">
            <a:extLst>
              <a:ext uri="{FF2B5EF4-FFF2-40B4-BE49-F238E27FC236}">
                <a16:creationId xmlns:a16="http://schemas.microsoft.com/office/drawing/2014/main" id="{C8AE1625-AC35-5444-9D91-EDAF49446C5D}"/>
              </a:ext>
            </a:extLst>
          </p:cNvPr>
          <p:cNvCxnSpPr/>
          <p:nvPr/>
        </p:nvCxnSpPr>
        <p:spPr>
          <a:xfrm>
            <a:off x="335360" y="1916832"/>
            <a:ext cx="5328592" cy="0"/>
          </a:xfrm>
          <a:prstGeom prst="line">
            <a:avLst/>
          </a:prstGeom>
          <a:ln w="50800">
            <a:solidFill>
              <a:schemeClr val="accent3"/>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6782F49C-297E-5140-9598-28E9540BF86F}"/>
              </a:ext>
            </a:extLst>
          </p:cNvPr>
          <p:cNvSpPr>
            <a:spLocks noGrp="1"/>
          </p:cNvSpPr>
          <p:nvPr>
            <p:ph type="title"/>
          </p:nvPr>
        </p:nvSpPr>
        <p:spPr>
          <a:xfrm>
            <a:off x="335360" y="692695"/>
            <a:ext cx="5328592" cy="963489"/>
          </a:xfrm>
          <a:prstGeom prst="rect">
            <a:avLst/>
          </a:prstGeom>
        </p:spPr>
        <p:txBody>
          <a:bodyPr vert="horz" lIns="91440" tIns="45720" rIns="91440" bIns="45720" rtlCol="0" anchor="ctr" anchorCtr="0">
            <a:noAutofit/>
          </a:bodyPr>
          <a:lstStyle>
            <a:lvl1pPr algn="l">
              <a:lnSpc>
                <a:spcPct val="100000"/>
              </a:lnSpc>
              <a:defRPr b="1" i="0" cap="all" normalizeH="0" baseline="0">
                <a:solidFill>
                  <a:srgbClr val="0C244C"/>
                </a:solidFill>
                <a:latin typeface="Arial"/>
                <a:cs typeface="Arial"/>
              </a:defRPr>
            </a:lvl1pPr>
          </a:lstStyle>
          <a:p>
            <a:r>
              <a:rPr lang="en-GB"/>
              <a:t>Click to edit Master title style</a:t>
            </a:r>
            <a:endParaRPr lang="en-US"/>
          </a:p>
        </p:txBody>
      </p:sp>
    </p:spTree>
    <p:extLst>
      <p:ext uri="{BB962C8B-B14F-4D97-AF65-F5344CB8AC3E}">
        <p14:creationId xmlns:p14="http://schemas.microsoft.com/office/powerpoint/2010/main" val="2675575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33_Title and Content">
    <p:spTree>
      <p:nvGrpSpPr>
        <p:cNvPr id="1" name=""/>
        <p:cNvGrpSpPr/>
        <p:nvPr/>
      </p:nvGrpSpPr>
      <p:grpSpPr>
        <a:xfrm>
          <a:off x="0" y="0"/>
          <a:ext cx="0" cy="0"/>
          <a:chOff x="0" y="0"/>
          <a:chExt cx="0" cy="0"/>
        </a:xfrm>
      </p:grpSpPr>
      <p:sp>
        <p:nvSpPr>
          <p:cNvPr id="11" name="Round Single Corner Rectangle 10">
            <a:extLst>
              <a:ext uri="{FF2B5EF4-FFF2-40B4-BE49-F238E27FC236}">
                <a16:creationId xmlns:a16="http://schemas.microsoft.com/office/drawing/2014/main" id="{A1C99DE8-695A-E94E-AB18-FA5994D734C2}"/>
              </a:ext>
            </a:extLst>
          </p:cNvPr>
          <p:cNvSpPr/>
          <p:nvPr/>
        </p:nvSpPr>
        <p:spPr>
          <a:xfrm>
            <a:off x="1" y="0"/>
            <a:ext cx="6168008" cy="6237312"/>
          </a:xfrm>
          <a:prstGeom prst="round1Rect">
            <a:avLst>
              <a:gd name="adj" fmla="val 23287"/>
            </a:avLst>
          </a:prstGeom>
          <a:solidFill>
            <a:srgbClr val="D860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12" name="Picture Placeholder 2">
            <a:extLst>
              <a:ext uri="{FF2B5EF4-FFF2-40B4-BE49-F238E27FC236}">
                <a16:creationId xmlns:a16="http://schemas.microsoft.com/office/drawing/2014/main" id="{A8717F52-5218-A04E-85FE-4019BA2AFCE6}"/>
              </a:ext>
            </a:extLst>
          </p:cNvPr>
          <p:cNvSpPr>
            <a:spLocks noGrp="1"/>
          </p:cNvSpPr>
          <p:nvPr>
            <p:ph type="pic" sz="quarter" idx="12"/>
          </p:nvPr>
        </p:nvSpPr>
        <p:spPr>
          <a:xfrm>
            <a:off x="6647386" y="692696"/>
            <a:ext cx="4959787" cy="4889086"/>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13" name="Text Placeholder 15">
            <a:extLst>
              <a:ext uri="{FF2B5EF4-FFF2-40B4-BE49-F238E27FC236}">
                <a16:creationId xmlns:a16="http://schemas.microsoft.com/office/drawing/2014/main" id="{0839EF53-B0FD-AF42-8479-0D8D25CADAFE}"/>
              </a:ext>
            </a:extLst>
          </p:cNvPr>
          <p:cNvSpPr>
            <a:spLocks noGrp="1"/>
          </p:cNvSpPr>
          <p:nvPr>
            <p:ph type="body" sz="quarter" idx="11"/>
          </p:nvPr>
        </p:nvSpPr>
        <p:spPr>
          <a:xfrm>
            <a:off x="6647386" y="5725203"/>
            <a:ext cx="4959785" cy="224078"/>
          </a:xfrm>
          <a:prstGeom prst="rect">
            <a:avLst/>
          </a:prstGeom>
        </p:spPr>
        <p:txBody>
          <a:bodyPr>
            <a:noAutofit/>
          </a:bodyPr>
          <a:lstStyle>
            <a:lvl1pPr marL="0" indent="0">
              <a:buFontTx/>
              <a:buNone/>
              <a:defRPr sz="900" baseline="0">
                <a:solidFill>
                  <a:schemeClr val="accent2"/>
                </a:solidFill>
                <a:latin typeface="Arial"/>
                <a:cs typeface="Arial"/>
              </a:defRPr>
            </a:lvl1pPr>
            <a:lvl2pPr marL="342900" indent="0">
              <a:buFontTx/>
              <a:buNone/>
              <a:defRPr sz="1050">
                <a:latin typeface=""/>
              </a:defRPr>
            </a:lvl2pPr>
            <a:lvl3pPr marL="685800" indent="0">
              <a:buFontTx/>
              <a:buNone/>
              <a:defRPr sz="1050">
                <a:latin typeface=""/>
              </a:defRPr>
            </a:lvl3pPr>
            <a:lvl4pPr marL="1028700" indent="0">
              <a:buFontTx/>
              <a:buNone/>
              <a:defRPr sz="1050">
                <a:latin typeface=""/>
              </a:defRPr>
            </a:lvl4pPr>
            <a:lvl5pPr marL="1371600" indent="0">
              <a:buFontTx/>
              <a:buNone/>
              <a:defRPr sz="1050">
                <a:latin typeface=""/>
              </a:defRPr>
            </a:lvl5pPr>
          </a:lstStyle>
          <a:p>
            <a:pPr lvl="0"/>
            <a:r>
              <a:rPr lang="en-GB"/>
              <a:t>Click to edit Master text styles</a:t>
            </a:r>
          </a:p>
        </p:txBody>
      </p:sp>
      <p:sp>
        <p:nvSpPr>
          <p:cNvPr id="15" name="Text Placeholder 9">
            <a:extLst>
              <a:ext uri="{FF2B5EF4-FFF2-40B4-BE49-F238E27FC236}">
                <a16:creationId xmlns:a16="http://schemas.microsoft.com/office/drawing/2014/main" id="{EEACEA1C-E92F-6E43-9A30-A6A1ADBE0BED}"/>
              </a:ext>
            </a:extLst>
          </p:cNvPr>
          <p:cNvSpPr>
            <a:spLocks noGrp="1"/>
          </p:cNvSpPr>
          <p:nvPr>
            <p:ph type="body" sz="quarter" idx="10"/>
          </p:nvPr>
        </p:nvSpPr>
        <p:spPr>
          <a:xfrm>
            <a:off x="479379" y="2177480"/>
            <a:ext cx="5184574" cy="3771800"/>
          </a:xfrm>
          <a:prstGeom prst="rect">
            <a:avLst/>
          </a:prstGeom>
        </p:spPr>
        <p:txBody>
          <a:bodyPr/>
          <a:lstStyle>
            <a:lvl1pPr marL="0" indent="0">
              <a:buFontTx/>
              <a:buNone/>
              <a:defRPr sz="2000" cap="none" baseline="0">
                <a:solidFill>
                  <a:schemeClr val="bg1"/>
                </a:solidFill>
                <a:latin typeface="Arial"/>
                <a:cs typeface="Arial"/>
              </a:defRPr>
            </a:lvl1pPr>
            <a:lvl2pPr marL="0" indent="0">
              <a:spcBef>
                <a:spcPts val="188"/>
              </a:spcBef>
              <a:buFontTx/>
              <a:buNone/>
              <a:defRPr sz="2000" cap="all">
                <a:solidFill>
                  <a:schemeClr val="bg1"/>
                </a:solidFill>
                <a:latin typeface="Arial"/>
                <a:cs typeface="Arial"/>
              </a:defRPr>
            </a:lvl2pPr>
            <a:lvl3pPr marL="0" indent="-135000">
              <a:spcBef>
                <a:spcPts val="188"/>
              </a:spcBef>
              <a:buFont typeface="Arial"/>
              <a:buChar char="•"/>
              <a:defRPr sz="2000">
                <a:solidFill>
                  <a:schemeClr val="bg1"/>
                </a:solidFill>
                <a:latin typeface="Arial"/>
                <a:cs typeface="Arial"/>
              </a:defRPr>
            </a:lvl3pPr>
            <a:lvl4pPr marL="324000" indent="-171450">
              <a:spcBef>
                <a:spcPts val="188"/>
              </a:spcBef>
              <a:buFont typeface="Arial"/>
              <a:buChar char="•"/>
              <a:defRPr sz="2000">
                <a:solidFill>
                  <a:schemeClr val="bg1"/>
                </a:solidFill>
                <a:latin typeface="Arial"/>
                <a:cs typeface="Arial"/>
              </a:defRPr>
            </a:lvl4pPr>
            <a:lvl5pPr marL="445500" indent="-135000">
              <a:spcBef>
                <a:spcPts val="188"/>
              </a:spcBef>
              <a:buFont typeface="Arial"/>
              <a:buChar char="•"/>
              <a:defRPr sz="2000">
                <a:solidFill>
                  <a:schemeClr val="bg1"/>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16" name="Straight Connector 15">
            <a:extLst>
              <a:ext uri="{FF2B5EF4-FFF2-40B4-BE49-F238E27FC236}">
                <a16:creationId xmlns:a16="http://schemas.microsoft.com/office/drawing/2014/main" id="{A9999959-C804-0541-9D17-160A08F280B9}"/>
              </a:ext>
            </a:extLst>
          </p:cNvPr>
          <p:cNvCxnSpPr/>
          <p:nvPr/>
        </p:nvCxnSpPr>
        <p:spPr>
          <a:xfrm>
            <a:off x="335360" y="1916832"/>
            <a:ext cx="5328592" cy="0"/>
          </a:xfrm>
          <a:prstGeom prst="line">
            <a:avLst/>
          </a:prstGeom>
          <a:ln w="50800">
            <a:solidFill>
              <a:srgbClr val="C3DDD7"/>
            </a:solidFill>
          </a:ln>
        </p:spPr>
        <p:style>
          <a:lnRef idx="1">
            <a:schemeClr val="accent1"/>
          </a:lnRef>
          <a:fillRef idx="0">
            <a:schemeClr val="accent1"/>
          </a:fillRef>
          <a:effectRef idx="0">
            <a:schemeClr val="accent1"/>
          </a:effectRef>
          <a:fontRef idx="minor">
            <a:schemeClr val="tx1"/>
          </a:fontRef>
        </p:style>
      </p:cxnSp>
      <p:sp>
        <p:nvSpPr>
          <p:cNvPr id="10" name="Title Placeholder 1">
            <a:extLst>
              <a:ext uri="{FF2B5EF4-FFF2-40B4-BE49-F238E27FC236}">
                <a16:creationId xmlns:a16="http://schemas.microsoft.com/office/drawing/2014/main" id="{537687FA-8903-8C4E-9FAE-8BA825B5FF39}"/>
              </a:ext>
            </a:extLst>
          </p:cNvPr>
          <p:cNvSpPr>
            <a:spLocks noGrp="1"/>
          </p:cNvSpPr>
          <p:nvPr>
            <p:ph type="title"/>
          </p:nvPr>
        </p:nvSpPr>
        <p:spPr>
          <a:xfrm>
            <a:off x="335360" y="692695"/>
            <a:ext cx="5328592" cy="963489"/>
          </a:xfrm>
          <a:prstGeom prst="rect">
            <a:avLst/>
          </a:prstGeom>
        </p:spPr>
        <p:txBody>
          <a:bodyPr vert="horz" lIns="91440" tIns="45720" rIns="91440" bIns="45720" rtlCol="0" anchor="ctr" anchorCtr="0">
            <a:noAutofit/>
          </a:bodyPr>
          <a:lstStyle>
            <a:lvl1pPr algn="l">
              <a:lnSpc>
                <a:spcPct val="100000"/>
              </a:lnSpc>
              <a:defRPr b="1" i="0" cap="all" normalizeH="0" baseline="0">
                <a:solidFill>
                  <a:srgbClr val="0C244C"/>
                </a:solidFill>
                <a:latin typeface="Arial"/>
                <a:cs typeface="Arial"/>
              </a:defRPr>
            </a:lvl1pPr>
          </a:lstStyle>
          <a:p>
            <a:r>
              <a:rPr lang="en-GB"/>
              <a:t>Click to edit Master title style</a:t>
            </a:r>
            <a:endParaRPr lang="en-US"/>
          </a:p>
        </p:txBody>
      </p:sp>
    </p:spTree>
    <p:extLst>
      <p:ext uri="{BB962C8B-B14F-4D97-AF65-F5344CB8AC3E}">
        <p14:creationId xmlns:p14="http://schemas.microsoft.com/office/powerpoint/2010/main" val="32478623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36_Title and Content">
    <p:spTree>
      <p:nvGrpSpPr>
        <p:cNvPr id="1" name=""/>
        <p:cNvGrpSpPr/>
        <p:nvPr/>
      </p:nvGrpSpPr>
      <p:grpSpPr>
        <a:xfrm>
          <a:off x="0" y="0"/>
          <a:ext cx="0" cy="0"/>
          <a:chOff x="0" y="0"/>
          <a:chExt cx="0" cy="0"/>
        </a:xfrm>
      </p:grpSpPr>
      <p:sp>
        <p:nvSpPr>
          <p:cNvPr id="11" name="Round Single Corner Rectangle 10">
            <a:extLst>
              <a:ext uri="{FF2B5EF4-FFF2-40B4-BE49-F238E27FC236}">
                <a16:creationId xmlns:a16="http://schemas.microsoft.com/office/drawing/2014/main" id="{A1C99DE8-695A-E94E-AB18-FA5994D734C2}"/>
              </a:ext>
            </a:extLst>
          </p:cNvPr>
          <p:cNvSpPr/>
          <p:nvPr/>
        </p:nvSpPr>
        <p:spPr>
          <a:xfrm>
            <a:off x="1" y="0"/>
            <a:ext cx="6168008" cy="6237312"/>
          </a:xfrm>
          <a:prstGeom prst="round1Rect">
            <a:avLst>
              <a:gd name="adj" fmla="val 2328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12" name="Picture Placeholder 2">
            <a:extLst>
              <a:ext uri="{FF2B5EF4-FFF2-40B4-BE49-F238E27FC236}">
                <a16:creationId xmlns:a16="http://schemas.microsoft.com/office/drawing/2014/main" id="{A8717F52-5218-A04E-85FE-4019BA2AFCE6}"/>
              </a:ext>
            </a:extLst>
          </p:cNvPr>
          <p:cNvSpPr>
            <a:spLocks noGrp="1"/>
          </p:cNvSpPr>
          <p:nvPr>
            <p:ph type="pic" sz="quarter" idx="12"/>
          </p:nvPr>
        </p:nvSpPr>
        <p:spPr>
          <a:xfrm>
            <a:off x="6647386" y="692696"/>
            <a:ext cx="4959787" cy="4889086"/>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13" name="Text Placeholder 15">
            <a:extLst>
              <a:ext uri="{FF2B5EF4-FFF2-40B4-BE49-F238E27FC236}">
                <a16:creationId xmlns:a16="http://schemas.microsoft.com/office/drawing/2014/main" id="{0839EF53-B0FD-AF42-8479-0D8D25CADAFE}"/>
              </a:ext>
            </a:extLst>
          </p:cNvPr>
          <p:cNvSpPr>
            <a:spLocks noGrp="1"/>
          </p:cNvSpPr>
          <p:nvPr>
            <p:ph type="body" sz="quarter" idx="11"/>
          </p:nvPr>
        </p:nvSpPr>
        <p:spPr>
          <a:xfrm>
            <a:off x="6647386" y="5725203"/>
            <a:ext cx="4959785" cy="224078"/>
          </a:xfrm>
          <a:prstGeom prst="rect">
            <a:avLst/>
          </a:prstGeom>
        </p:spPr>
        <p:txBody>
          <a:bodyPr>
            <a:noAutofit/>
          </a:bodyPr>
          <a:lstStyle>
            <a:lvl1pPr marL="0" indent="0">
              <a:buFontTx/>
              <a:buNone/>
              <a:defRPr sz="900" baseline="0">
                <a:solidFill>
                  <a:srgbClr val="0C244C"/>
                </a:solidFill>
                <a:latin typeface="Arial"/>
                <a:cs typeface="Arial"/>
              </a:defRPr>
            </a:lvl1pPr>
            <a:lvl2pPr marL="342900" indent="0">
              <a:buFontTx/>
              <a:buNone/>
              <a:defRPr sz="1050">
                <a:latin typeface=""/>
              </a:defRPr>
            </a:lvl2pPr>
            <a:lvl3pPr marL="685800" indent="0">
              <a:buFontTx/>
              <a:buNone/>
              <a:defRPr sz="1050">
                <a:latin typeface=""/>
              </a:defRPr>
            </a:lvl3pPr>
            <a:lvl4pPr marL="1028700" indent="0">
              <a:buFontTx/>
              <a:buNone/>
              <a:defRPr sz="1050">
                <a:latin typeface=""/>
              </a:defRPr>
            </a:lvl4pPr>
            <a:lvl5pPr marL="1371600" indent="0">
              <a:buFontTx/>
              <a:buNone/>
              <a:defRPr sz="1050">
                <a:latin typeface=""/>
              </a:defRPr>
            </a:lvl5pPr>
          </a:lstStyle>
          <a:p>
            <a:pPr lvl="0"/>
            <a:r>
              <a:rPr lang="en-GB"/>
              <a:t>Click to edit Master text styles</a:t>
            </a:r>
          </a:p>
        </p:txBody>
      </p:sp>
      <p:sp>
        <p:nvSpPr>
          <p:cNvPr id="15" name="Text Placeholder 9">
            <a:extLst>
              <a:ext uri="{FF2B5EF4-FFF2-40B4-BE49-F238E27FC236}">
                <a16:creationId xmlns:a16="http://schemas.microsoft.com/office/drawing/2014/main" id="{EEACEA1C-E92F-6E43-9A30-A6A1ADBE0BED}"/>
              </a:ext>
            </a:extLst>
          </p:cNvPr>
          <p:cNvSpPr>
            <a:spLocks noGrp="1"/>
          </p:cNvSpPr>
          <p:nvPr>
            <p:ph type="body" sz="quarter" idx="10"/>
          </p:nvPr>
        </p:nvSpPr>
        <p:spPr>
          <a:xfrm>
            <a:off x="479379" y="2177480"/>
            <a:ext cx="5184574" cy="3771800"/>
          </a:xfrm>
          <a:prstGeom prst="rect">
            <a:avLst/>
          </a:prstGeom>
        </p:spPr>
        <p:txBody>
          <a:bodyPr/>
          <a:lstStyle>
            <a:lvl1pPr marL="0" indent="0">
              <a:buFontTx/>
              <a:buNone/>
              <a:defRPr sz="200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16" name="Straight Connector 15">
            <a:extLst>
              <a:ext uri="{FF2B5EF4-FFF2-40B4-BE49-F238E27FC236}">
                <a16:creationId xmlns:a16="http://schemas.microsoft.com/office/drawing/2014/main" id="{A9999959-C804-0541-9D17-160A08F280B9}"/>
              </a:ext>
            </a:extLst>
          </p:cNvPr>
          <p:cNvCxnSpPr/>
          <p:nvPr/>
        </p:nvCxnSpPr>
        <p:spPr>
          <a:xfrm>
            <a:off x="335360" y="1916832"/>
            <a:ext cx="5328592"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Title Placeholder 1">
            <a:extLst>
              <a:ext uri="{FF2B5EF4-FFF2-40B4-BE49-F238E27FC236}">
                <a16:creationId xmlns:a16="http://schemas.microsoft.com/office/drawing/2014/main" id="{537687FA-8903-8C4E-9FAE-8BA825B5FF39}"/>
              </a:ext>
            </a:extLst>
          </p:cNvPr>
          <p:cNvSpPr>
            <a:spLocks noGrp="1"/>
          </p:cNvSpPr>
          <p:nvPr>
            <p:ph type="title"/>
          </p:nvPr>
        </p:nvSpPr>
        <p:spPr>
          <a:xfrm>
            <a:off x="335360" y="692695"/>
            <a:ext cx="5328592" cy="963489"/>
          </a:xfrm>
          <a:prstGeom prst="rect">
            <a:avLst/>
          </a:prstGeom>
        </p:spPr>
        <p:txBody>
          <a:bodyPr vert="horz" lIns="91440" tIns="45720" rIns="91440" bIns="45720" rtlCol="0" anchor="ctr" anchorCtr="0">
            <a:noAutofit/>
          </a:bodyPr>
          <a:lstStyle>
            <a:lvl1pPr algn="l">
              <a:lnSpc>
                <a:spcPct val="100000"/>
              </a:lnSpc>
              <a:defRPr b="1" i="0" cap="all" normalizeH="0" baseline="0">
                <a:solidFill>
                  <a:srgbClr val="0C244C"/>
                </a:solidFill>
                <a:latin typeface="Arial"/>
                <a:cs typeface="Arial"/>
              </a:defRPr>
            </a:lvl1pPr>
          </a:lstStyle>
          <a:p>
            <a:r>
              <a:rPr lang="en-GB"/>
              <a:t>Click to edit Master title style</a:t>
            </a:r>
            <a:endParaRPr lang="en-US"/>
          </a:p>
        </p:txBody>
      </p:sp>
    </p:spTree>
    <p:extLst>
      <p:ext uri="{BB962C8B-B14F-4D97-AF65-F5344CB8AC3E}">
        <p14:creationId xmlns:p14="http://schemas.microsoft.com/office/powerpoint/2010/main" val="121581252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42_Title and Content">
    <p:spTree>
      <p:nvGrpSpPr>
        <p:cNvPr id="1" name=""/>
        <p:cNvGrpSpPr/>
        <p:nvPr/>
      </p:nvGrpSpPr>
      <p:grpSpPr>
        <a:xfrm>
          <a:off x="0" y="0"/>
          <a:ext cx="0" cy="0"/>
          <a:chOff x="0" y="0"/>
          <a:chExt cx="0" cy="0"/>
        </a:xfrm>
      </p:grpSpPr>
      <p:sp>
        <p:nvSpPr>
          <p:cNvPr id="11" name="Round Single Corner Rectangle 10">
            <a:extLst>
              <a:ext uri="{FF2B5EF4-FFF2-40B4-BE49-F238E27FC236}">
                <a16:creationId xmlns:a16="http://schemas.microsoft.com/office/drawing/2014/main" id="{A1C99DE8-695A-E94E-AB18-FA5994D734C2}"/>
              </a:ext>
            </a:extLst>
          </p:cNvPr>
          <p:cNvSpPr/>
          <p:nvPr/>
        </p:nvSpPr>
        <p:spPr>
          <a:xfrm>
            <a:off x="1" y="0"/>
            <a:ext cx="6168008" cy="6237312"/>
          </a:xfrm>
          <a:prstGeom prst="round1Rect">
            <a:avLst>
              <a:gd name="adj" fmla="val 23287"/>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12" name="Picture Placeholder 2">
            <a:extLst>
              <a:ext uri="{FF2B5EF4-FFF2-40B4-BE49-F238E27FC236}">
                <a16:creationId xmlns:a16="http://schemas.microsoft.com/office/drawing/2014/main" id="{A8717F52-5218-A04E-85FE-4019BA2AFCE6}"/>
              </a:ext>
            </a:extLst>
          </p:cNvPr>
          <p:cNvSpPr>
            <a:spLocks noGrp="1"/>
          </p:cNvSpPr>
          <p:nvPr>
            <p:ph type="pic" sz="quarter" idx="12"/>
          </p:nvPr>
        </p:nvSpPr>
        <p:spPr>
          <a:xfrm>
            <a:off x="6647386" y="692696"/>
            <a:ext cx="4959787" cy="4889086"/>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13" name="Text Placeholder 15">
            <a:extLst>
              <a:ext uri="{FF2B5EF4-FFF2-40B4-BE49-F238E27FC236}">
                <a16:creationId xmlns:a16="http://schemas.microsoft.com/office/drawing/2014/main" id="{0839EF53-B0FD-AF42-8479-0D8D25CADAFE}"/>
              </a:ext>
            </a:extLst>
          </p:cNvPr>
          <p:cNvSpPr>
            <a:spLocks noGrp="1"/>
          </p:cNvSpPr>
          <p:nvPr>
            <p:ph type="body" sz="quarter" idx="11"/>
          </p:nvPr>
        </p:nvSpPr>
        <p:spPr>
          <a:xfrm>
            <a:off x="6647386" y="5725203"/>
            <a:ext cx="4959785" cy="224078"/>
          </a:xfrm>
          <a:prstGeom prst="rect">
            <a:avLst/>
          </a:prstGeom>
        </p:spPr>
        <p:txBody>
          <a:bodyPr>
            <a:noAutofit/>
          </a:bodyPr>
          <a:lstStyle>
            <a:lvl1pPr marL="0" indent="0">
              <a:buFontTx/>
              <a:buNone/>
              <a:defRPr sz="900" baseline="0">
                <a:solidFill>
                  <a:srgbClr val="0C244C"/>
                </a:solidFill>
                <a:latin typeface="Arial"/>
                <a:cs typeface="Arial"/>
              </a:defRPr>
            </a:lvl1pPr>
            <a:lvl2pPr marL="342900" indent="0">
              <a:buFontTx/>
              <a:buNone/>
              <a:defRPr sz="1050">
                <a:latin typeface=""/>
              </a:defRPr>
            </a:lvl2pPr>
            <a:lvl3pPr marL="685800" indent="0">
              <a:buFontTx/>
              <a:buNone/>
              <a:defRPr sz="1050">
                <a:latin typeface=""/>
              </a:defRPr>
            </a:lvl3pPr>
            <a:lvl4pPr marL="1028700" indent="0">
              <a:buFontTx/>
              <a:buNone/>
              <a:defRPr sz="1050">
                <a:latin typeface=""/>
              </a:defRPr>
            </a:lvl4pPr>
            <a:lvl5pPr marL="1371600" indent="0">
              <a:buFontTx/>
              <a:buNone/>
              <a:defRPr sz="1050">
                <a:latin typeface=""/>
              </a:defRPr>
            </a:lvl5pPr>
          </a:lstStyle>
          <a:p>
            <a:pPr lvl="0"/>
            <a:r>
              <a:rPr lang="en-GB"/>
              <a:t>Click to edit Master text styles</a:t>
            </a:r>
          </a:p>
        </p:txBody>
      </p:sp>
      <p:sp>
        <p:nvSpPr>
          <p:cNvPr id="15" name="Text Placeholder 9">
            <a:extLst>
              <a:ext uri="{FF2B5EF4-FFF2-40B4-BE49-F238E27FC236}">
                <a16:creationId xmlns:a16="http://schemas.microsoft.com/office/drawing/2014/main" id="{EEACEA1C-E92F-6E43-9A30-A6A1ADBE0BED}"/>
              </a:ext>
            </a:extLst>
          </p:cNvPr>
          <p:cNvSpPr>
            <a:spLocks noGrp="1"/>
          </p:cNvSpPr>
          <p:nvPr>
            <p:ph type="body" sz="quarter" idx="10"/>
          </p:nvPr>
        </p:nvSpPr>
        <p:spPr>
          <a:xfrm>
            <a:off x="479379" y="2177480"/>
            <a:ext cx="5184574" cy="3771800"/>
          </a:xfrm>
          <a:prstGeom prst="rect">
            <a:avLst/>
          </a:prstGeom>
        </p:spPr>
        <p:txBody>
          <a:bodyPr/>
          <a:lstStyle>
            <a:lvl1pPr marL="0" indent="0">
              <a:buFontTx/>
              <a:buNone/>
              <a:defRPr sz="200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16" name="Straight Connector 15">
            <a:extLst>
              <a:ext uri="{FF2B5EF4-FFF2-40B4-BE49-F238E27FC236}">
                <a16:creationId xmlns:a16="http://schemas.microsoft.com/office/drawing/2014/main" id="{A9999959-C804-0541-9D17-160A08F280B9}"/>
              </a:ext>
            </a:extLst>
          </p:cNvPr>
          <p:cNvCxnSpPr/>
          <p:nvPr/>
        </p:nvCxnSpPr>
        <p:spPr>
          <a:xfrm>
            <a:off x="335360" y="1916832"/>
            <a:ext cx="5328592"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itle Placeholder 1">
            <a:extLst>
              <a:ext uri="{FF2B5EF4-FFF2-40B4-BE49-F238E27FC236}">
                <a16:creationId xmlns:a16="http://schemas.microsoft.com/office/drawing/2014/main" id="{537687FA-8903-8C4E-9FAE-8BA825B5FF39}"/>
              </a:ext>
            </a:extLst>
          </p:cNvPr>
          <p:cNvSpPr>
            <a:spLocks noGrp="1"/>
          </p:cNvSpPr>
          <p:nvPr>
            <p:ph type="title"/>
          </p:nvPr>
        </p:nvSpPr>
        <p:spPr>
          <a:xfrm>
            <a:off x="335360" y="692695"/>
            <a:ext cx="5328592" cy="963489"/>
          </a:xfrm>
          <a:prstGeom prst="rect">
            <a:avLst/>
          </a:prstGeom>
        </p:spPr>
        <p:txBody>
          <a:bodyPr vert="horz" lIns="91440" tIns="45720" rIns="91440" bIns="45720" rtlCol="0" anchor="ctr" anchorCtr="0">
            <a:noAutofit/>
          </a:bodyPr>
          <a:lstStyle>
            <a:lvl1pPr algn="l">
              <a:lnSpc>
                <a:spcPct val="100000"/>
              </a:lnSpc>
              <a:defRPr b="1" i="0" cap="all" normalizeH="0" baseline="0">
                <a:solidFill>
                  <a:srgbClr val="0C244C"/>
                </a:solidFill>
                <a:latin typeface="Arial"/>
                <a:cs typeface="Arial"/>
              </a:defRPr>
            </a:lvl1pPr>
          </a:lstStyle>
          <a:p>
            <a:r>
              <a:rPr lang="en-GB"/>
              <a:t>Click to edit Master title style</a:t>
            </a:r>
            <a:endParaRPr lang="en-US"/>
          </a:p>
        </p:txBody>
      </p:sp>
    </p:spTree>
    <p:extLst>
      <p:ext uri="{BB962C8B-B14F-4D97-AF65-F5344CB8AC3E}">
        <p14:creationId xmlns:p14="http://schemas.microsoft.com/office/powerpoint/2010/main" val="116446950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5_Title and Content">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15" name="Round Diagonal Corner Rectangle 14">
            <a:extLst>
              <a:ext uri="{FF2B5EF4-FFF2-40B4-BE49-F238E27FC236}">
                <a16:creationId xmlns:a16="http://schemas.microsoft.com/office/drawing/2014/main" id="{333B05BF-2416-1E42-A4F6-EFE4B6A4B89D}"/>
              </a:ext>
            </a:extLst>
          </p:cNvPr>
          <p:cNvSpPr/>
          <p:nvPr/>
        </p:nvSpPr>
        <p:spPr>
          <a:xfrm flipH="1">
            <a:off x="-5" y="0"/>
            <a:ext cx="11555822" cy="1268760"/>
          </a:xfrm>
          <a:prstGeom prst="round2DiagRect">
            <a:avLst>
              <a:gd name="adj1" fmla="val 42510"/>
              <a:gd name="adj2" fmla="val 0"/>
            </a:avLst>
          </a:prstGeom>
          <a:solidFill>
            <a:srgbClr val="C3DD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C3DDD7"/>
              </a:solidFill>
            </a:endParaRPr>
          </a:p>
        </p:txBody>
      </p:sp>
      <p:sp>
        <p:nvSpPr>
          <p:cNvPr id="16" name="Title Placeholder 1">
            <a:extLst>
              <a:ext uri="{FF2B5EF4-FFF2-40B4-BE49-F238E27FC236}">
                <a16:creationId xmlns:a16="http://schemas.microsoft.com/office/drawing/2014/main" id="{93B890FB-C822-6244-AE9A-D27B6D3B13ED}"/>
              </a:ext>
            </a:extLst>
          </p:cNvPr>
          <p:cNvSpPr>
            <a:spLocks noGrp="1"/>
          </p:cNvSpPr>
          <p:nvPr>
            <p:ph type="title"/>
          </p:nvPr>
        </p:nvSpPr>
        <p:spPr>
          <a:xfrm>
            <a:off x="614842" y="382352"/>
            <a:ext cx="9217024" cy="504056"/>
          </a:xfrm>
          <a:prstGeom prst="rect">
            <a:avLst/>
          </a:prstGeom>
        </p:spPr>
        <p:txBody>
          <a:bodyPr vert="horz" lIns="91440" tIns="45720" rIns="91440" bIns="45720" rtlCol="0" anchor="ctr" anchorCtr="0">
            <a:noAutofit/>
          </a:bodyPr>
          <a:lstStyle>
            <a:lvl1pPr algn="l">
              <a:defRPr b="1" i="0" cap="all" normalizeH="0" baseline="0">
                <a:solidFill>
                  <a:srgbClr val="D86075"/>
                </a:solidFill>
                <a:latin typeface="Arial"/>
                <a:cs typeface="Arial"/>
              </a:defRPr>
            </a:lvl1pPr>
          </a:lstStyle>
          <a:p>
            <a:r>
              <a:rPr lang="en-GB"/>
              <a:t>Click to edit Master title style</a:t>
            </a:r>
            <a:endParaRPr lang="en-US"/>
          </a:p>
        </p:txBody>
      </p:sp>
      <p:sp>
        <p:nvSpPr>
          <p:cNvPr id="9" name="Picture Placeholder 4">
            <a:extLst>
              <a:ext uri="{FF2B5EF4-FFF2-40B4-BE49-F238E27FC236}">
                <a16:creationId xmlns:a16="http://schemas.microsoft.com/office/drawing/2014/main" id="{A16FE2FA-60A7-824D-989C-1DE14DD4ACC3}"/>
              </a:ext>
            </a:extLst>
          </p:cNvPr>
          <p:cNvSpPr>
            <a:spLocks noGrp="1"/>
          </p:cNvSpPr>
          <p:nvPr>
            <p:ph type="pic" sz="quarter" idx="13"/>
          </p:nvPr>
        </p:nvSpPr>
        <p:spPr>
          <a:xfrm>
            <a:off x="4367808" y="1580889"/>
            <a:ext cx="3456384" cy="3936344"/>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19" name="Picture Placeholder 4">
            <a:extLst>
              <a:ext uri="{FF2B5EF4-FFF2-40B4-BE49-F238E27FC236}">
                <a16:creationId xmlns:a16="http://schemas.microsoft.com/office/drawing/2014/main" id="{E25E6694-41CC-5246-8950-1FCBC5A42DA5}"/>
              </a:ext>
            </a:extLst>
          </p:cNvPr>
          <p:cNvSpPr>
            <a:spLocks noGrp="1"/>
          </p:cNvSpPr>
          <p:nvPr>
            <p:ph type="pic" sz="quarter" idx="14"/>
          </p:nvPr>
        </p:nvSpPr>
        <p:spPr>
          <a:xfrm>
            <a:off x="8112224" y="1580889"/>
            <a:ext cx="3456384" cy="3936344"/>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1" name="Picture Placeholder 4">
            <a:extLst>
              <a:ext uri="{FF2B5EF4-FFF2-40B4-BE49-F238E27FC236}">
                <a16:creationId xmlns:a16="http://schemas.microsoft.com/office/drawing/2014/main" id="{66F85165-9A8B-4B48-92D5-DD4A6F5AFF4B}"/>
              </a:ext>
            </a:extLst>
          </p:cNvPr>
          <p:cNvSpPr>
            <a:spLocks noGrp="1"/>
          </p:cNvSpPr>
          <p:nvPr>
            <p:ph type="pic" sz="quarter" idx="15"/>
          </p:nvPr>
        </p:nvSpPr>
        <p:spPr>
          <a:xfrm>
            <a:off x="623392" y="1580889"/>
            <a:ext cx="3456384" cy="3936343"/>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2" name="Text Placeholder 15">
            <a:extLst>
              <a:ext uri="{FF2B5EF4-FFF2-40B4-BE49-F238E27FC236}">
                <a16:creationId xmlns:a16="http://schemas.microsoft.com/office/drawing/2014/main" id="{F0ABBF8E-2FA1-4143-A3D1-85D857940BF7}"/>
              </a:ext>
            </a:extLst>
          </p:cNvPr>
          <p:cNvSpPr>
            <a:spLocks noGrp="1"/>
          </p:cNvSpPr>
          <p:nvPr>
            <p:ph type="body" sz="quarter" idx="11"/>
          </p:nvPr>
        </p:nvSpPr>
        <p:spPr>
          <a:xfrm>
            <a:off x="614842" y="5714416"/>
            <a:ext cx="3447904" cy="245236"/>
          </a:xfrm>
          <a:prstGeom prst="rect">
            <a:avLst/>
          </a:prstGeom>
        </p:spPr>
        <p:txBody>
          <a:bodyPr>
            <a:noAutofit/>
          </a:bodyPr>
          <a:lstStyle>
            <a:lvl1pPr marL="0" indent="0">
              <a:buFontTx/>
              <a:buNone/>
              <a:defRPr sz="900" baseline="0">
                <a:solidFill>
                  <a:schemeClr val="tx1"/>
                </a:solidFill>
                <a:latin typeface="Arial"/>
                <a:cs typeface="Arial"/>
              </a:defRPr>
            </a:lvl1pPr>
            <a:lvl2pPr marL="342900" indent="0">
              <a:buFontTx/>
              <a:buNone/>
              <a:defRPr sz="1050">
                <a:latin typeface=""/>
              </a:defRPr>
            </a:lvl2pPr>
            <a:lvl3pPr marL="685800" indent="0">
              <a:buFontTx/>
              <a:buNone/>
              <a:defRPr sz="1050">
                <a:latin typeface=""/>
              </a:defRPr>
            </a:lvl3pPr>
            <a:lvl4pPr marL="1028700" indent="0">
              <a:buFontTx/>
              <a:buNone/>
              <a:defRPr sz="1050">
                <a:latin typeface=""/>
              </a:defRPr>
            </a:lvl4pPr>
            <a:lvl5pPr marL="1371600" indent="0">
              <a:buFontTx/>
              <a:buNone/>
              <a:defRPr sz="1050">
                <a:latin typeface=""/>
              </a:defRPr>
            </a:lvl5pPr>
          </a:lstStyle>
          <a:p>
            <a:pPr lvl="0"/>
            <a:r>
              <a:rPr lang="en-GB"/>
              <a:t>Click to edit Master text styles</a:t>
            </a:r>
          </a:p>
        </p:txBody>
      </p:sp>
      <p:sp>
        <p:nvSpPr>
          <p:cNvPr id="24" name="Text Placeholder 15">
            <a:extLst>
              <a:ext uri="{FF2B5EF4-FFF2-40B4-BE49-F238E27FC236}">
                <a16:creationId xmlns:a16="http://schemas.microsoft.com/office/drawing/2014/main" id="{90FE50E2-7287-AF48-8B7F-254A7F65FA15}"/>
              </a:ext>
            </a:extLst>
          </p:cNvPr>
          <p:cNvSpPr>
            <a:spLocks noGrp="1"/>
          </p:cNvSpPr>
          <p:nvPr>
            <p:ph type="body" sz="quarter" idx="16"/>
          </p:nvPr>
        </p:nvSpPr>
        <p:spPr>
          <a:xfrm>
            <a:off x="4384838" y="5714416"/>
            <a:ext cx="3447904" cy="245236"/>
          </a:xfrm>
          <a:prstGeom prst="rect">
            <a:avLst/>
          </a:prstGeom>
        </p:spPr>
        <p:txBody>
          <a:bodyPr>
            <a:noAutofit/>
          </a:bodyPr>
          <a:lstStyle>
            <a:lvl1pPr marL="0" indent="0">
              <a:buFontTx/>
              <a:buNone/>
              <a:defRPr sz="900" baseline="0">
                <a:solidFill>
                  <a:schemeClr val="tx1"/>
                </a:solidFill>
                <a:latin typeface="Arial"/>
                <a:cs typeface="Arial"/>
              </a:defRPr>
            </a:lvl1pPr>
            <a:lvl2pPr marL="342900" indent="0">
              <a:buFontTx/>
              <a:buNone/>
              <a:defRPr sz="1050">
                <a:latin typeface=""/>
              </a:defRPr>
            </a:lvl2pPr>
            <a:lvl3pPr marL="685800" indent="0">
              <a:buFontTx/>
              <a:buNone/>
              <a:defRPr sz="1050">
                <a:latin typeface=""/>
              </a:defRPr>
            </a:lvl3pPr>
            <a:lvl4pPr marL="1028700" indent="0">
              <a:buFontTx/>
              <a:buNone/>
              <a:defRPr sz="1050">
                <a:latin typeface=""/>
              </a:defRPr>
            </a:lvl4pPr>
            <a:lvl5pPr marL="1371600" indent="0">
              <a:buFontTx/>
              <a:buNone/>
              <a:defRPr sz="1050">
                <a:latin typeface=""/>
              </a:defRPr>
            </a:lvl5pPr>
          </a:lstStyle>
          <a:p>
            <a:pPr lvl="0"/>
            <a:r>
              <a:rPr lang="en-GB"/>
              <a:t>Click to edit Master text styles</a:t>
            </a:r>
          </a:p>
        </p:txBody>
      </p:sp>
      <p:sp>
        <p:nvSpPr>
          <p:cNvPr id="25" name="Text Placeholder 15">
            <a:extLst>
              <a:ext uri="{FF2B5EF4-FFF2-40B4-BE49-F238E27FC236}">
                <a16:creationId xmlns:a16="http://schemas.microsoft.com/office/drawing/2014/main" id="{E059A0B8-5DBB-0547-9898-6107ECB32B61}"/>
              </a:ext>
            </a:extLst>
          </p:cNvPr>
          <p:cNvSpPr>
            <a:spLocks noGrp="1"/>
          </p:cNvSpPr>
          <p:nvPr>
            <p:ph type="body" sz="quarter" idx="17"/>
          </p:nvPr>
        </p:nvSpPr>
        <p:spPr>
          <a:xfrm>
            <a:off x="8107914" y="5714416"/>
            <a:ext cx="3447904" cy="245236"/>
          </a:xfrm>
          <a:prstGeom prst="rect">
            <a:avLst/>
          </a:prstGeom>
        </p:spPr>
        <p:txBody>
          <a:bodyPr>
            <a:noAutofit/>
          </a:bodyPr>
          <a:lstStyle>
            <a:lvl1pPr marL="0" indent="0">
              <a:buFontTx/>
              <a:buNone/>
              <a:defRPr sz="900" baseline="0">
                <a:solidFill>
                  <a:schemeClr val="tx1"/>
                </a:solidFill>
                <a:latin typeface="Arial"/>
                <a:cs typeface="Arial"/>
              </a:defRPr>
            </a:lvl1pPr>
            <a:lvl2pPr marL="342900" indent="0">
              <a:buFontTx/>
              <a:buNone/>
              <a:defRPr sz="1050">
                <a:latin typeface=""/>
              </a:defRPr>
            </a:lvl2pPr>
            <a:lvl3pPr marL="685800" indent="0">
              <a:buFontTx/>
              <a:buNone/>
              <a:defRPr sz="1050">
                <a:latin typeface=""/>
              </a:defRPr>
            </a:lvl3pPr>
            <a:lvl4pPr marL="1028700" indent="0">
              <a:buFontTx/>
              <a:buNone/>
              <a:defRPr sz="1050">
                <a:latin typeface=""/>
              </a:defRPr>
            </a:lvl4pPr>
            <a:lvl5pPr marL="1371600" indent="0">
              <a:buFontTx/>
              <a:buNone/>
              <a:defRPr sz="1050">
                <a:latin typeface=""/>
              </a:defRPr>
            </a:lvl5pPr>
          </a:lstStyle>
          <a:p>
            <a:pPr lvl="0"/>
            <a:r>
              <a:rPr lang="en-GB"/>
              <a:t>Click to edit Master text styles</a:t>
            </a:r>
          </a:p>
        </p:txBody>
      </p:sp>
    </p:spTree>
    <p:extLst>
      <p:ext uri="{BB962C8B-B14F-4D97-AF65-F5344CB8AC3E}">
        <p14:creationId xmlns:p14="http://schemas.microsoft.com/office/powerpoint/2010/main" val="161340874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10_Title and Content">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8" name="Round Diagonal Corner Rectangle 7">
            <a:extLst>
              <a:ext uri="{FF2B5EF4-FFF2-40B4-BE49-F238E27FC236}">
                <a16:creationId xmlns:a16="http://schemas.microsoft.com/office/drawing/2014/main" id="{79C8EF2F-0282-5D4F-BA19-6BB7F61FA937}"/>
              </a:ext>
            </a:extLst>
          </p:cNvPr>
          <p:cNvSpPr/>
          <p:nvPr/>
        </p:nvSpPr>
        <p:spPr>
          <a:xfrm flipH="1">
            <a:off x="-3" y="0"/>
            <a:ext cx="11644206" cy="1268760"/>
          </a:xfrm>
          <a:prstGeom prst="round2DiagRect">
            <a:avLst>
              <a:gd name="adj1" fmla="val 42510"/>
              <a:gd name="adj2" fmla="val 0"/>
            </a:avLst>
          </a:prstGeom>
          <a:solidFill>
            <a:srgbClr val="DF9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C3DDD7"/>
              </a:solidFill>
            </a:endParaRPr>
          </a:p>
        </p:txBody>
      </p:sp>
      <p:sp>
        <p:nvSpPr>
          <p:cNvPr id="12" name="Title Placeholder 1">
            <a:extLst>
              <a:ext uri="{FF2B5EF4-FFF2-40B4-BE49-F238E27FC236}">
                <a16:creationId xmlns:a16="http://schemas.microsoft.com/office/drawing/2014/main" id="{EE432D93-A7A2-E74B-93B8-7A5C8AE54FED}"/>
              </a:ext>
            </a:extLst>
          </p:cNvPr>
          <p:cNvSpPr>
            <a:spLocks noGrp="1"/>
          </p:cNvSpPr>
          <p:nvPr>
            <p:ph type="title"/>
          </p:nvPr>
        </p:nvSpPr>
        <p:spPr>
          <a:xfrm>
            <a:off x="614842" y="382352"/>
            <a:ext cx="9217024" cy="504056"/>
          </a:xfrm>
          <a:prstGeom prst="rect">
            <a:avLst/>
          </a:prstGeom>
        </p:spPr>
        <p:txBody>
          <a:bodyPr vert="horz" lIns="91440" tIns="45720" rIns="91440" bIns="45720" rtlCol="0" anchor="ctr" anchorCtr="0">
            <a:noAutofit/>
          </a:bodyPr>
          <a:lstStyle>
            <a:lvl1pPr algn="l">
              <a:defRPr b="1" i="0" cap="all" normalizeH="0" baseline="0">
                <a:solidFill>
                  <a:srgbClr val="0C244C"/>
                </a:solidFill>
                <a:latin typeface="Arial"/>
                <a:cs typeface="Arial"/>
              </a:defRPr>
            </a:lvl1pPr>
          </a:lstStyle>
          <a:p>
            <a:r>
              <a:rPr lang="en-GB"/>
              <a:t>Click to edit Master title style</a:t>
            </a:r>
            <a:endParaRPr lang="en-US"/>
          </a:p>
        </p:txBody>
      </p:sp>
      <p:sp>
        <p:nvSpPr>
          <p:cNvPr id="19" name="Picture Placeholder 4">
            <a:extLst>
              <a:ext uri="{FF2B5EF4-FFF2-40B4-BE49-F238E27FC236}">
                <a16:creationId xmlns:a16="http://schemas.microsoft.com/office/drawing/2014/main" id="{D8D8473A-26AF-C249-A308-51D1233C19AA}"/>
              </a:ext>
            </a:extLst>
          </p:cNvPr>
          <p:cNvSpPr>
            <a:spLocks noGrp="1"/>
          </p:cNvSpPr>
          <p:nvPr>
            <p:ph type="pic" sz="quarter" idx="13"/>
          </p:nvPr>
        </p:nvSpPr>
        <p:spPr>
          <a:xfrm>
            <a:off x="4367808" y="1580889"/>
            <a:ext cx="3456384" cy="3936344"/>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1" name="Picture Placeholder 4">
            <a:extLst>
              <a:ext uri="{FF2B5EF4-FFF2-40B4-BE49-F238E27FC236}">
                <a16:creationId xmlns:a16="http://schemas.microsoft.com/office/drawing/2014/main" id="{8C347D0D-9ADF-F04D-A7A9-763015C2FBE9}"/>
              </a:ext>
            </a:extLst>
          </p:cNvPr>
          <p:cNvSpPr>
            <a:spLocks noGrp="1"/>
          </p:cNvSpPr>
          <p:nvPr>
            <p:ph type="pic" sz="quarter" idx="14"/>
          </p:nvPr>
        </p:nvSpPr>
        <p:spPr>
          <a:xfrm>
            <a:off x="8112224" y="1580889"/>
            <a:ext cx="3456384" cy="3936344"/>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2" name="Picture Placeholder 4">
            <a:extLst>
              <a:ext uri="{FF2B5EF4-FFF2-40B4-BE49-F238E27FC236}">
                <a16:creationId xmlns:a16="http://schemas.microsoft.com/office/drawing/2014/main" id="{338317EF-8420-7944-BC72-E01F1749B189}"/>
              </a:ext>
            </a:extLst>
          </p:cNvPr>
          <p:cNvSpPr>
            <a:spLocks noGrp="1"/>
          </p:cNvSpPr>
          <p:nvPr>
            <p:ph type="pic" sz="quarter" idx="15"/>
          </p:nvPr>
        </p:nvSpPr>
        <p:spPr>
          <a:xfrm>
            <a:off x="623392" y="1580889"/>
            <a:ext cx="3456384" cy="3936343"/>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3" name="Text Placeholder 15">
            <a:extLst>
              <a:ext uri="{FF2B5EF4-FFF2-40B4-BE49-F238E27FC236}">
                <a16:creationId xmlns:a16="http://schemas.microsoft.com/office/drawing/2014/main" id="{75B2FE88-A057-1C45-BF75-BA661C6AE81C}"/>
              </a:ext>
            </a:extLst>
          </p:cNvPr>
          <p:cNvSpPr>
            <a:spLocks noGrp="1"/>
          </p:cNvSpPr>
          <p:nvPr>
            <p:ph type="body" sz="quarter" idx="11"/>
          </p:nvPr>
        </p:nvSpPr>
        <p:spPr>
          <a:xfrm>
            <a:off x="614842" y="5714416"/>
            <a:ext cx="3447904" cy="245236"/>
          </a:xfrm>
          <a:prstGeom prst="rect">
            <a:avLst/>
          </a:prstGeom>
        </p:spPr>
        <p:txBody>
          <a:bodyPr>
            <a:noAutofit/>
          </a:bodyPr>
          <a:lstStyle>
            <a:lvl1pPr marL="0" indent="0">
              <a:buFontTx/>
              <a:buNone/>
              <a:defRPr sz="900" baseline="0">
                <a:solidFill>
                  <a:srgbClr val="0C244C"/>
                </a:solidFill>
                <a:latin typeface="Arial"/>
                <a:cs typeface="Arial"/>
              </a:defRPr>
            </a:lvl1pPr>
            <a:lvl2pPr marL="342900" indent="0">
              <a:buFontTx/>
              <a:buNone/>
              <a:defRPr sz="1050">
                <a:latin typeface=""/>
              </a:defRPr>
            </a:lvl2pPr>
            <a:lvl3pPr marL="685800" indent="0">
              <a:buFontTx/>
              <a:buNone/>
              <a:defRPr sz="1050">
                <a:latin typeface=""/>
              </a:defRPr>
            </a:lvl3pPr>
            <a:lvl4pPr marL="1028700" indent="0">
              <a:buFontTx/>
              <a:buNone/>
              <a:defRPr sz="1050">
                <a:latin typeface=""/>
              </a:defRPr>
            </a:lvl4pPr>
            <a:lvl5pPr marL="1371600" indent="0">
              <a:buFontTx/>
              <a:buNone/>
              <a:defRPr sz="1050">
                <a:latin typeface=""/>
              </a:defRPr>
            </a:lvl5pPr>
          </a:lstStyle>
          <a:p>
            <a:pPr lvl="0"/>
            <a:r>
              <a:rPr lang="en-GB"/>
              <a:t>Click to edit Master text styles</a:t>
            </a:r>
          </a:p>
        </p:txBody>
      </p:sp>
      <p:sp>
        <p:nvSpPr>
          <p:cNvPr id="24" name="Text Placeholder 15">
            <a:extLst>
              <a:ext uri="{FF2B5EF4-FFF2-40B4-BE49-F238E27FC236}">
                <a16:creationId xmlns:a16="http://schemas.microsoft.com/office/drawing/2014/main" id="{3A588400-871F-F44A-B832-D2DAB6AF61AD}"/>
              </a:ext>
            </a:extLst>
          </p:cNvPr>
          <p:cNvSpPr>
            <a:spLocks noGrp="1"/>
          </p:cNvSpPr>
          <p:nvPr>
            <p:ph type="body" sz="quarter" idx="16"/>
          </p:nvPr>
        </p:nvSpPr>
        <p:spPr>
          <a:xfrm>
            <a:off x="4384838" y="5714416"/>
            <a:ext cx="3447904" cy="245236"/>
          </a:xfrm>
          <a:prstGeom prst="rect">
            <a:avLst/>
          </a:prstGeom>
        </p:spPr>
        <p:txBody>
          <a:bodyPr>
            <a:noAutofit/>
          </a:bodyPr>
          <a:lstStyle>
            <a:lvl1pPr marL="0" indent="0">
              <a:buFontTx/>
              <a:buNone/>
              <a:defRPr sz="900" baseline="0">
                <a:solidFill>
                  <a:srgbClr val="0C244C"/>
                </a:solidFill>
                <a:latin typeface="Arial"/>
                <a:cs typeface="Arial"/>
              </a:defRPr>
            </a:lvl1pPr>
            <a:lvl2pPr marL="342900" indent="0">
              <a:buFontTx/>
              <a:buNone/>
              <a:defRPr sz="1050">
                <a:latin typeface=""/>
              </a:defRPr>
            </a:lvl2pPr>
            <a:lvl3pPr marL="685800" indent="0">
              <a:buFontTx/>
              <a:buNone/>
              <a:defRPr sz="1050">
                <a:latin typeface=""/>
              </a:defRPr>
            </a:lvl3pPr>
            <a:lvl4pPr marL="1028700" indent="0">
              <a:buFontTx/>
              <a:buNone/>
              <a:defRPr sz="1050">
                <a:latin typeface=""/>
              </a:defRPr>
            </a:lvl4pPr>
            <a:lvl5pPr marL="1371600" indent="0">
              <a:buFontTx/>
              <a:buNone/>
              <a:defRPr sz="1050">
                <a:latin typeface=""/>
              </a:defRPr>
            </a:lvl5pPr>
          </a:lstStyle>
          <a:p>
            <a:pPr lvl="0"/>
            <a:r>
              <a:rPr lang="en-GB"/>
              <a:t>Click to edit Master text styles</a:t>
            </a:r>
          </a:p>
        </p:txBody>
      </p:sp>
      <p:sp>
        <p:nvSpPr>
          <p:cNvPr id="25" name="Text Placeholder 15">
            <a:extLst>
              <a:ext uri="{FF2B5EF4-FFF2-40B4-BE49-F238E27FC236}">
                <a16:creationId xmlns:a16="http://schemas.microsoft.com/office/drawing/2014/main" id="{F1C8C285-4546-2C4E-8423-946982299F56}"/>
              </a:ext>
            </a:extLst>
          </p:cNvPr>
          <p:cNvSpPr>
            <a:spLocks noGrp="1"/>
          </p:cNvSpPr>
          <p:nvPr>
            <p:ph type="body" sz="quarter" idx="17"/>
          </p:nvPr>
        </p:nvSpPr>
        <p:spPr>
          <a:xfrm>
            <a:off x="8107914" y="5714416"/>
            <a:ext cx="3447904" cy="245236"/>
          </a:xfrm>
          <a:prstGeom prst="rect">
            <a:avLst/>
          </a:prstGeom>
        </p:spPr>
        <p:txBody>
          <a:bodyPr>
            <a:noAutofit/>
          </a:bodyPr>
          <a:lstStyle>
            <a:lvl1pPr marL="0" indent="0">
              <a:buFontTx/>
              <a:buNone/>
              <a:defRPr sz="900" baseline="0">
                <a:solidFill>
                  <a:srgbClr val="0C244C"/>
                </a:solidFill>
                <a:latin typeface="Arial"/>
                <a:cs typeface="Arial"/>
              </a:defRPr>
            </a:lvl1pPr>
            <a:lvl2pPr marL="342900" indent="0">
              <a:buFontTx/>
              <a:buNone/>
              <a:defRPr sz="1050">
                <a:latin typeface=""/>
              </a:defRPr>
            </a:lvl2pPr>
            <a:lvl3pPr marL="685800" indent="0">
              <a:buFontTx/>
              <a:buNone/>
              <a:defRPr sz="1050">
                <a:latin typeface=""/>
              </a:defRPr>
            </a:lvl3pPr>
            <a:lvl4pPr marL="1028700" indent="0">
              <a:buFontTx/>
              <a:buNone/>
              <a:defRPr sz="1050">
                <a:latin typeface=""/>
              </a:defRPr>
            </a:lvl4pPr>
            <a:lvl5pPr marL="1371600" indent="0">
              <a:buFontTx/>
              <a:buNone/>
              <a:defRPr sz="1050">
                <a:latin typeface=""/>
              </a:defRPr>
            </a:lvl5pPr>
          </a:lstStyle>
          <a:p>
            <a:pPr lvl="0"/>
            <a:r>
              <a:rPr lang="en-GB"/>
              <a:t>Click to edit Master text styles</a:t>
            </a:r>
          </a:p>
        </p:txBody>
      </p:sp>
    </p:spTree>
    <p:extLst>
      <p:ext uri="{BB962C8B-B14F-4D97-AF65-F5344CB8AC3E}">
        <p14:creationId xmlns:p14="http://schemas.microsoft.com/office/powerpoint/2010/main" val="17655526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6_Title and Content">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15" name="Round Diagonal Corner Rectangle 14">
            <a:extLst>
              <a:ext uri="{FF2B5EF4-FFF2-40B4-BE49-F238E27FC236}">
                <a16:creationId xmlns:a16="http://schemas.microsoft.com/office/drawing/2014/main" id="{333B05BF-2416-1E42-A4F6-EFE4B6A4B89D}"/>
              </a:ext>
            </a:extLst>
          </p:cNvPr>
          <p:cNvSpPr/>
          <p:nvPr/>
        </p:nvSpPr>
        <p:spPr>
          <a:xfrm flipH="1">
            <a:off x="-5" y="0"/>
            <a:ext cx="11568612" cy="1268760"/>
          </a:xfrm>
          <a:prstGeom prst="round2DiagRect">
            <a:avLst>
              <a:gd name="adj1" fmla="val 42510"/>
              <a:gd name="adj2" fmla="val 0"/>
            </a:avLst>
          </a:prstGeom>
          <a:solidFill>
            <a:srgbClr val="63B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C3DDD7"/>
              </a:solidFill>
            </a:endParaRPr>
          </a:p>
        </p:txBody>
      </p:sp>
      <p:sp>
        <p:nvSpPr>
          <p:cNvPr id="16" name="Title Placeholder 1">
            <a:extLst>
              <a:ext uri="{FF2B5EF4-FFF2-40B4-BE49-F238E27FC236}">
                <a16:creationId xmlns:a16="http://schemas.microsoft.com/office/drawing/2014/main" id="{93B890FB-C822-6244-AE9A-D27B6D3B13ED}"/>
              </a:ext>
            </a:extLst>
          </p:cNvPr>
          <p:cNvSpPr>
            <a:spLocks noGrp="1"/>
          </p:cNvSpPr>
          <p:nvPr>
            <p:ph type="title"/>
          </p:nvPr>
        </p:nvSpPr>
        <p:spPr>
          <a:xfrm>
            <a:off x="614842" y="382352"/>
            <a:ext cx="9217024" cy="504056"/>
          </a:xfrm>
          <a:prstGeom prst="rect">
            <a:avLst/>
          </a:prstGeom>
        </p:spPr>
        <p:txBody>
          <a:bodyPr vert="horz" lIns="91440" tIns="45720" rIns="91440" bIns="45720" rtlCol="0" anchor="ctr" anchorCtr="0">
            <a:noAutofit/>
          </a:bodyPr>
          <a:lstStyle>
            <a:lvl1pPr algn="l">
              <a:defRPr b="1" i="0" cap="all" normalizeH="0" baseline="0">
                <a:solidFill>
                  <a:srgbClr val="0C244C"/>
                </a:solidFill>
                <a:latin typeface="Arial"/>
                <a:cs typeface="Arial"/>
              </a:defRPr>
            </a:lvl1pPr>
          </a:lstStyle>
          <a:p>
            <a:r>
              <a:rPr lang="en-GB"/>
              <a:t>Click to edit Master title style</a:t>
            </a:r>
            <a:endParaRPr lang="en-US"/>
          </a:p>
        </p:txBody>
      </p:sp>
      <p:sp>
        <p:nvSpPr>
          <p:cNvPr id="8" name="Picture Placeholder 4">
            <a:extLst>
              <a:ext uri="{FF2B5EF4-FFF2-40B4-BE49-F238E27FC236}">
                <a16:creationId xmlns:a16="http://schemas.microsoft.com/office/drawing/2014/main" id="{EA1537EA-C36C-4C48-9C17-DE22BD9EC20C}"/>
              </a:ext>
            </a:extLst>
          </p:cNvPr>
          <p:cNvSpPr>
            <a:spLocks noGrp="1"/>
          </p:cNvSpPr>
          <p:nvPr>
            <p:ph type="pic" sz="quarter" idx="13"/>
          </p:nvPr>
        </p:nvSpPr>
        <p:spPr>
          <a:xfrm>
            <a:off x="4367808" y="1580889"/>
            <a:ext cx="3456384" cy="3936344"/>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10" name="Picture Placeholder 4">
            <a:extLst>
              <a:ext uri="{FF2B5EF4-FFF2-40B4-BE49-F238E27FC236}">
                <a16:creationId xmlns:a16="http://schemas.microsoft.com/office/drawing/2014/main" id="{3A687291-0CBA-8646-91E4-32C02AB4A5AC}"/>
              </a:ext>
            </a:extLst>
          </p:cNvPr>
          <p:cNvSpPr>
            <a:spLocks noGrp="1"/>
          </p:cNvSpPr>
          <p:nvPr>
            <p:ph type="pic" sz="quarter" idx="14"/>
          </p:nvPr>
        </p:nvSpPr>
        <p:spPr>
          <a:xfrm>
            <a:off x="8112224" y="1580889"/>
            <a:ext cx="3456384" cy="3936344"/>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11" name="Picture Placeholder 4">
            <a:extLst>
              <a:ext uri="{FF2B5EF4-FFF2-40B4-BE49-F238E27FC236}">
                <a16:creationId xmlns:a16="http://schemas.microsoft.com/office/drawing/2014/main" id="{F5167438-FB8A-1D4B-BB24-9F2B40AFF33E}"/>
              </a:ext>
            </a:extLst>
          </p:cNvPr>
          <p:cNvSpPr>
            <a:spLocks noGrp="1"/>
          </p:cNvSpPr>
          <p:nvPr>
            <p:ph type="pic" sz="quarter" idx="15"/>
          </p:nvPr>
        </p:nvSpPr>
        <p:spPr>
          <a:xfrm>
            <a:off x="623392" y="1580889"/>
            <a:ext cx="3456384" cy="3936343"/>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12" name="Text Placeholder 15">
            <a:extLst>
              <a:ext uri="{FF2B5EF4-FFF2-40B4-BE49-F238E27FC236}">
                <a16:creationId xmlns:a16="http://schemas.microsoft.com/office/drawing/2014/main" id="{3564D09F-C382-5F46-A844-6305CD1B99AC}"/>
              </a:ext>
            </a:extLst>
          </p:cNvPr>
          <p:cNvSpPr>
            <a:spLocks noGrp="1"/>
          </p:cNvSpPr>
          <p:nvPr>
            <p:ph type="body" sz="quarter" idx="11"/>
          </p:nvPr>
        </p:nvSpPr>
        <p:spPr>
          <a:xfrm>
            <a:off x="614842" y="5714416"/>
            <a:ext cx="3447904" cy="245236"/>
          </a:xfrm>
          <a:prstGeom prst="rect">
            <a:avLst/>
          </a:prstGeom>
        </p:spPr>
        <p:txBody>
          <a:bodyPr>
            <a:noAutofit/>
          </a:bodyPr>
          <a:lstStyle>
            <a:lvl1pPr marL="0" indent="0">
              <a:buFontTx/>
              <a:buNone/>
              <a:defRPr sz="900" baseline="0">
                <a:solidFill>
                  <a:schemeClr val="tx1"/>
                </a:solidFill>
                <a:latin typeface="Arial"/>
                <a:cs typeface="Arial"/>
              </a:defRPr>
            </a:lvl1pPr>
            <a:lvl2pPr marL="342900" indent="0">
              <a:buFontTx/>
              <a:buNone/>
              <a:defRPr sz="1050">
                <a:latin typeface=""/>
              </a:defRPr>
            </a:lvl2pPr>
            <a:lvl3pPr marL="685800" indent="0">
              <a:buFontTx/>
              <a:buNone/>
              <a:defRPr sz="1050">
                <a:latin typeface=""/>
              </a:defRPr>
            </a:lvl3pPr>
            <a:lvl4pPr marL="1028700" indent="0">
              <a:buFontTx/>
              <a:buNone/>
              <a:defRPr sz="1050">
                <a:latin typeface=""/>
              </a:defRPr>
            </a:lvl4pPr>
            <a:lvl5pPr marL="1371600" indent="0">
              <a:buFontTx/>
              <a:buNone/>
              <a:defRPr sz="1050">
                <a:latin typeface=""/>
              </a:defRPr>
            </a:lvl5pPr>
          </a:lstStyle>
          <a:p>
            <a:pPr lvl="0"/>
            <a:r>
              <a:rPr lang="en-GB"/>
              <a:t>Click to edit Master text styles</a:t>
            </a:r>
          </a:p>
        </p:txBody>
      </p:sp>
      <p:sp>
        <p:nvSpPr>
          <p:cNvPr id="13" name="Text Placeholder 15">
            <a:extLst>
              <a:ext uri="{FF2B5EF4-FFF2-40B4-BE49-F238E27FC236}">
                <a16:creationId xmlns:a16="http://schemas.microsoft.com/office/drawing/2014/main" id="{1E4B44F8-F3D8-7E40-8BC0-84AEE1138FF7}"/>
              </a:ext>
            </a:extLst>
          </p:cNvPr>
          <p:cNvSpPr>
            <a:spLocks noGrp="1"/>
          </p:cNvSpPr>
          <p:nvPr>
            <p:ph type="body" sz="quarter" idx="16"/>
          </p:nvPr>
        </p:nvSpPr>
        <p:spPr>
          <a:xfrm>
            <a:off x="4384838" y="5714416"/>
            <a:ext cx="3447904" cy="245236"/>
          </a:xfrm>
          <a:prstGeom prst="rect">
            <a:avLst/>
          </a:prstGeom>
        </p:spPr>
        <p:txBody>
          <a:bodyPr>
            <a:noAutofit/>
          </a:bodyPr>
          <a:lstStyle>
            <a:lvl1pPr marL="0" indent="0">
              <a:buFontTx/>
              <a:buNone/>
              <a:defRPr sz="900" baseline="0">
                <a:solidFill>
                  <a:schemeClr val="tx1"/>
                </a:solidFill>
                <a:latin typeface="Arial"/>
                <a:cs typeface="Arial"/>
              </a:defRPr>
            </a:lvl1pPr>
            <a:lvl2pPr marL="342900" indent="0">
              <a:buFontTx/>
              <a:buNone/>
              <a:defRPr sz="1050">
                <a:latin typeface=""/>
              </a:defRPr>
            </a:lvl2pPr>
            <a:lvl3pPr marL="685800" indent="0">
              <a:buFontTx/>
              <a:buNone/>
              <a:defRPr sz="1050">
                <a:latin typeface=""/>
              </a:defRPr>
            </a:lvl3pPr>
            <a:lvl4pPr marL="1028700" indent="0">
              <a:buFontTx/>
              <a:buNone/>
              <a:defRPr sz="1050">
                <a:latin typeface=""/>
              </a:defRPr>
            </a:lvl4pPr>
            <a:lvl5pPr marL="1371600" indent="0">
              <a:buFontTx/>
              <a:buNone/>
              <a:defRPr sz="1050">
                <a:latin typeface=""/>
              </a:defRPr>
            </a:lvl5pPr>
          </a:lstStyle>
          <a:p>
            <a:pPr lvl="0"/>
            <a:r>
              <a:rPr lang="en-GB"/>
              <a:t>Click to edit Master text styles</a:t>
            </a:r>
          </a:p>
        </p:txBody>
      </p:sp>
      <p:sp>
        <p:nvSpPr>
          <p:cNvPr id="14" name="Text Placeholder 15">
            <a:extLst>
              <a:ext uri="{FF2B5EF4-FFF2-40B4-BE49-F238E27FC236}">
                <a16:creationId xmlns:a16="http://schemas.microsoft.com/office/drawing/2014/main" id="{B8E350C7-D56C-BB4A-923E-E08A439FDFB8}"/>
              </a:ext>
            </a:extLst>
          </p:cNvPr>
          <p:cNvSpPr>
            <a:spLocks noGrp="1"/>
          </p:cNvSpPr>
          <p:nvPr>
            <p:ph type="body" sz="quarter" idx="17"/>
          </p:nvPr>
        </p:nvSpPr>
        <p:spPr>
          <a:xfrm>
            <a:off x="8107914" y="5714416"/>
            <a:ext cx="3447904" cy="245236"/>
          </a:xfrm>
          <a:prstGeom prst="rect">
            <a:avLst/>
          </a:prstGeom>
        </p:spPr>
        <p:txBody>
          <a:bodyPr>
            <a:noAutofit/>
          </a:bodyPr>
          <a:lstStyle>
            <a:lvl1pPr marL="0" indent="0">
              <a:buFontTx/>
              <a:buNone/>
              <a:defRPr sz="900" baseline="0">
                <a:solidFill>
                  <a:schemeClr val="tx1"/>
                </a:solidFill>
                <a:latin typeface="Arial"/>
                <a:cs typeface="Arial"/>
              </a:defRPr>
            </a:lvl1pPr>
            <a:lvl2pPr marL="342900" indent="0">
              <a:buFontTx/>
              <a:buNone/>
              <a:defRPr sz="1050">
                <a:latin typeface=""/>
              </a:defRPr>
            </a:lvl2pPr>
            <a:lvl3pPr marL="685800" indent="0">
              <a:buFontTx/>
              <a:buNone/>
              <a:defRPr sz="1050">
                <a:latin typeface=""/>
              </a:defRPr>
            </a:lvl3pPr>
            <a:lvl4pPr marL="1028700" indent="0">
              <a:buFontTx/>
              <a:buNone/>
              <a:defRPr sz="1050">
                <a:latin typeface=""/>
              </a:defRPr>
            </a:lvl4pPr>
            <a:lvl5pPr marL="1371600" indent="0">
              <a:buFontTx/>
              <a:buNone/>
              <a:defRPr sz="1050">
                <a:latin typeface=""/>
              </a:defRPr>
            </a:lvl5pPr>
          </a:lstStyle>
          <a:p>
            <a:pPr lvl="0"/>
            <a:r>
              <a:rPr lang="en-GB"/>
              <a:t>Click to edit Master text styles</a:t>
            </a:r>
          </a:p>
        </p:txBody>
      </p:sp>
    </p:spTree>
    <p:extLst>
      <p:ext uri="{BB962C8B-B14F-4D97-AF65-F5344CB8AC3E}">
        <p14:creationId xmlns:p14="http://schemas.microsoft.com/office/powerpoint/2010/main" val="70173134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12_Title and Content">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8" name="Round Diagonal Corner Rectangle 7">
            <a:extLst>
              <a:ext uri="{FF2B5EF4-FFF2-40B4-BE49-F238E27FC236}">
                <a16:creationId xmlns:a16="http://schemas.microsoft.com/office/drawing/2014/main" id="{79C8EF2F-0282-5D4F-BA19-6BB7F61FA937}"/>
              </a:ext>
            </a:extLst>
          </p:cNvPr>
          <p:cNvSpPr/>
          <p:nvPr/>
        </p:nvSpPr>
        <p:spPr>
          <a:xfrm flipH="1">
            <a:off x="-3" y="0"/>
            <a:ext cx="11568611" cy="1268760"/>
          </a:xfrm>
          <a:prstGeom prst="round2DiagRect">
            <a:avLst>
              <a:gd name="adj1" fmla="val 42510"/>
              <a:gd name="adj2" fmla="val 0"/>
            </a:avLst>
          </a:prstGeom>
          <a:solidFill>
            <a:srgbClr val="D860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C3DDD7"/>
              </a:solidFill>
            </a:endParaRPr>
          </a:p>
        </p:txBody>
      </p:sp>
      <p:sp>
        <p:nvSpPr>
          <p:cNvPr id="12" name="Title Placeholder 1">
            <a:extLst>
              <a:ext uri="{FF2B5EF4-FFF2-40B4-BE49-F238E27FC236}">
                <a16:creationId xmlns:a16="http://schemas.microsoft.com/office/drawing/2014/main" id="{EE432D93-A7A2-E74B-93B8-7A5C8AE54FED}"/>
              </a:ext>
            </a:extLst>
          </p:cNvPr>
          <p:cNvSpPr>
            <a:spLocks noGrp="1"/>
          </p:cNvSpPr>
          <p:nvPr>
            <p:ph type="title"/>
          </p:nvPr>
        </p:nvSpPr>
        <p:spPr>
          <a:xfrm>
            <a:off x="614842" y="382352"/>
            <a:ext cx="9217024" cy="504056"/>
          </a:xfrm>
          <a:prstGeom prst="rect">
            <a:avLst/>
          </a:prstGeom>
        </p:spPr>
        <p:txBody>
          <a:bodyPr vert="horz" lIns="91440" tIns="45720" rIns="91440" bIns="45720" rtlCol="0" anchor="ctr" anchorCtr="0">
            <a:noAutofit/>
          </a:bodyPr>
          <a:lstStyle>
            <a:lvl1pPr algn="l">
              <a:defRPr b="1" i="0" cap="all" normalizeH="0" baseline="0">
                <a:solidFill>
                  <a:srgbClr val="0C244C"/>
                </a:solidFill>
                <a:latin typeface="Arial"/>
                <a:cs typeface="Arial"/>
              </a:defRPr>
            </a:lvl1pPr>
          </a:lstStyle>
          <a:p>
            <a:r>
              <a:rPr lang="en-GB"/>
              <a:t>Click to edit Master title style</a:t>
            </a:r>
            <a:endParaRPr lang="en-US"/>
          </a:p>
        </p:txBody>
      </p:sp>
      <p:sp>
        <p:nvSpPr>
          <p:cNvPr id="9" name="Picture Placeholder 4">
            <a:extLst>
              <a:ext uri="{FF2B5EF4-FFF2-40B4-BE49-F238E27FC236}">
                <a16:creationId xmlns:a16="http://schemas.microsoft.com/office/drawing/2014/main" id="{FDC2E9A5-4FC2-DB40-89CB-67A9A1EC11B7}"/>
              </a:ext>
            </a:extLst>
          </p:cNvPr>
          <p:cNvSpPr>
            <a:spLocks noGrp="1"/>
          </p:cNvSpPr>
          <p:nvPr>
            <p:ph type="pic" sz="quarter" idx="13"/>
          </p:nvPr>
        </p:nvSpPr>
        <p:spPr>
          <a:xfrm>
            <a:off x="4367808" y="1580889"/>
            <a:ext cx="3456384" cy="3936344"/>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10" name="Picture Placeholder 4">
            <a:extLst>
              <a:ext uri="{FF2B5EF4-FFF2-40B4-BE49-F238E27FC236}">
                <a16:creationId xmlns:a16="http://schemas.microsoft.com/office/drawing/2014/main" id="{9D71FB35-CDC5-B64B-9E71-A1098C4880A4}"/>
              </a:ext>
            </a:extLst>
          </p:cNvPr>
          <p:cNvSpPr>
            <a:spLocks noGrp="1"/>
          </p:cNvSpPr>
          <p:nvPr>
            <p:ph type="pic" sz="quarter" idx="14"/>
          </p:nvPr>
        </p:nvSpPr>
        <p:spPr>
          <a:xfrm>
            <a:off x="8112224" y="1580889"/>
            <a:ext cx="3456384" cy="3936344"/>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11" name="Picture Placeholder 4">
            <a:extLst>
              <a:ext uri="{FF2B5EF4-FFF2-40B4-BE49-F238E27FC236}">
                <a16:creationId xmlns:a16="http://schemas.microsoft.com/office/drawing/2014/main" id="{DEFC1B93-E9EB-F044-9954-5927089FF3B1}"/>
              </a:ext>
            </a:extLst>
          </p:cNvPr>
          <p:cNvSpPr>
            <a:spLocks noGrp="1"/>
          </p:cNvSpPr>
          <p:nvPr>
            <p:ph type="pic" sz="quarter" idx="15"/>
          </p:nvPr>
        </p:nvSpPr>
        <p:spPr>
          <a:xfrm>
            <a:off x="623392" y="1580889"/>
            <a:ext cx="3456384" cy="3936343"/>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15" name="Text Placeholder 15">
            <a:extLst>
              <a:ext uri="{FF2B5EF4-FFF2-40B4-BE49-F238E27FC236}">
                <a16:creationId xmlns:a16="http://schemas.microsoft.com/office/drawing/2014/main" id="{06754A93-30EC-D149-8F70-4D6C61C51083}"/>
              </a:ext>
            </a:extLst>
          </p:cNvPr>
          <p:cNvSpPr>
            <a:spLocks noGrp="1"/>
          </p:cNvSpPr>
          <p:nvPr>
            <p:ph type="body" sz="quarter" idx="11"/>
          </p:nvPr>
        </p:nvSpPr>
        <p:spPr>
          <a:xfrm>
            <a:off x="614842" y="5714416"/>
            <a:ext cx="3447904" cy="245236"/>
          </a:xfrm>
          <a:prstGeom prst="rect">
            <a:avLst/>
          </a:prstGeom>
        </p:spPr>
        <p:txBody>
          <a:bodyPr>
            <a:noAutofit/>
          </a:bodyPr>
          <a:lstStyle>
            <a:lvl1pPr marL="0" indent="0">
              <a:buFontTx/>
              <a:buNone/>
              <a:defRPr sz="900" baseline="0">
                <a:solidFill>
                  <a:schemeClr val="tx1"/>
                </a:solidFill>
                <a:latin typeface="Arial"/>
                <a:cs typeface="Arial"/>
              </a:defRPr>
            </a:lvl1pPr>
            <a:lvl2pPr marL="342900" indent="0">
              <a:buFontTx/>
              <a:buNone/>
              <a:defRPr sz="1050">
                <a:latin typeface=""/>
              </a:defRPr>
            </a:lvl2pPr>
            <a:lvl3pPr marL="685800" indent="0">
              <a:buFontTx/>
              <a:buNone/>
              <a:defRPr sz="1050">
                <a:latin typeface=""/>
              </a:defRPr>
            </a:lvl3pPr>
            <a:lvl4pPr marL="1028700" indent="0">
              <a:buFontTx/>
              <a:buNone/>
              <a:defRPr sz="1050">
                <a:latin typeface=""/>
              </a:defRPr>
            </a:lvl4pPr>
            <a:lvl5pPr marL="1371600" indent="0">
              <a:buFontTx/>
              <a:buNone/>
              <a:defRPr sz="1050">
                <a:latin typeface=""/>
              </a:defRPr>
            </a:lvl5pPr>
          </a:lstStyle>
          <a:p>
            <a:pPr lvl="0"/>
            <a:r>
              <a:rPr lang="en-GB"/>
              <a:t>Click to edit Master text styles</a:t>
            </a:r>
          </a:p>
        </p:txBody>
      </p:sp>
      <p:sp>
        <p:nvSpPr>
          <p:cNvPr id="16" name="Text Placeholder 15">
            <a:extLst>
              <a:ext uri="{FF2B5EF4-FFF2-40B4-BE49-F238E27FC236}">
                <a16:creationId xmlns:a16="http://schemas.microsoft.com/office/drawing/2014/main" id="{5A29D6DF-68BB-6C4D-AAA4-B639652E83EA}"/>
              </a:ext>
            </a:extLst>
          </p:cNvPr>
          <p:cNvSpPr>
            <a:spLocks noGrp="1"/>
          </p:cNvSpPr>
          <p:nvPr>
            <p:ph type="body" sz="quarter" idx="16"/>
          </p:nvPr>
        </p:nvSpPr>
        <p:spPr>
          <a:xfrm>
            <a:off x="4384838" y="5714416"/>
            <a:ext cx="3447904" cy="245236"/>
          </a:xfrm>
          <a:prstGeom prst="rect">
            <a:avLst/>
          </a:prstGeom>
        </p:spPr>
        <p:txBody>
          <a:bodyPr>
            <a:noAutofit/>
          </a:bodyPr>
          <a:lstStyle>
            <a:lvl1pPr marL="0" indent="0">
              <a:buFontTx/>
              <a:buNone/>
              <a:defRPr sz="900" baseline="0">
                <a:solidFill>
                  <a:schemeClr val="tx1"/>
                </a:solidFill>
                <a:latin typeface="Arial"/>
                <a:cs typeface="Arial"/>
              </a:defRPr>
            </a:lvl1pPr>
            <a:lvl2pPr marL="342900" indent="0">
              <a:buFontTx/>
              <a:buNone/>
              <a:defRPr sz="1050">
                <a:latin typeface=""/>
              </a:defRPr>
            </a:lvl2pPr>
            <a:lvl3pPr marL="685800" indent="0">
              <a:buFontTx/>
              <a:buNone/>
              <a:defRPr sz="1050">
                <a:latin typeface=""/>
              </a:defRPr>
            </a:lvl3pPr>
            <a:lvl4pPr marL="1028700" indent="0">
              <a:buFontTx/>
              <a:buNone/>
              <a:defRPr sz="1050">
                <a:latin typeface=""/>
              </a:defRPr>
            </a:lvl4pPr>
            <a:lvl5pPr marL="1371600" indent="0">
              <a:buFontTx/>
              <a:buNone/>
              <a:defRPr sz="1050">
                <a:latin typeface=""/>
              </a:defRPr>
            </a:lvl5pPr>
          </a:lstStyle>
          <a:p>
            <a:pPr lvl="0"/>
            <a:r>
              <a:rPr lang="en-GB"/>
              <a:t>Click to edit Master text styles</a:t>
            </a:r>
          </a:p>
        </p:txBody>
      </p:sp>
      <p:sp>
        <p:nvSpPr>
          <p:cNvPr id="18" name="Text Placeholder 15">
            <a:extLst>
              <a:ext uri="{FF2B5EF4-FFF2-40B4-BE49-F238E27FC236}">
                <a16:creationId xmlns:a16="http://schemas.microsoft.com/office/drawing/2014/main" id="{15A68DEF-DF3E-0F48-A2EE-0609932A4F43}"/>
              </a:ext>
            </a:extLst>
          </p:cNvPr>
          <p:cNvSpPr>
            <a:spLocks noGrp="1"/>
          </p:cNvSpPr>
          <p:nvPr>
            <p:ph type="body" sz="quarter" idx="17"/>
          </p:nvPr>
        </p:nvSpPr>
        <p:spPr>
          <a:xfrm>
            <a:off x="8107914" y="5714416"/>
            <a:ext cx="3447904" cy="245236"/>
          </a:xfrm>
          <a:prstGeom prst="rect">
            <a:avLst/>
          </a:prstGeom>
        </p:spPr>
        <p:txBody>
          <a:bodyPr>
            <a:noAutofit/>
          </a:bodyPr>
          <a:lstStyle>
            <a:lvl1pPr marL="0" indent="0">
              <a:buFontTx/>
              <a:buNone/>
              <a:defRPr sz="900" baseline="0">
                <a:solidFill>
                  <a:schemeClr val="tx1"/>
                </a:solidFill>
                <a:latin typeface="Arial"/>
                <a:cs typeface="Arial"/>
              </a:defRPr>
            </a:lvl1pPr>
            <a:lvl2pPr marL="342900" indent="0">
              <a:buFontTx/>
              <a:buNone/>
              <a:defRPr sz="1050">
                <a:latin typeface=""/>
              </a:defRPr>
            </a:lvl2pPr>
            <a:lvl3pPr marL="685800" indent="0">
              <a:buFontTx/>
              <a:buNone/>
              <a:defRPr sz="1050">
                <a:latin typeface=""/>
              </a:defRPr>
            </a:lvl3pPr>
            <a:lvl4pPr marL="1028700" indent="0">
              <a:buFontTx/>
              <a:buNone/>
              <a:defRPr sz="1050">
                <a:latin typeface=""/>
              </a:defRPr>
            </a:lvl4pPr>
            <a:lvl5pPr marL="1371600" indent="0">
              <a:buFontTx/>
              <a:buNone/>
              <a:defRPr sz="1050">
                <a:latin typeface=""/>
              </a:defRPr>
            </a:lvl5pPr>
          </a:lstStyle>
          <a:p>
            <a:pPr lvl="0"/>
            <a:r>
              <a:rPr lang="en-GB"/>
              <a:t>Click to edit Master text styles</a:t>
            </a:r>
          </a:p>
        </p:txBody>
      </p:sp>
    </p:spTree>
    <p:extLst>
      <p:ext uri="{BB962C8B-B14F-4D97-AF65-F5344CB8AC3E}">
        <p14:creationId xmlns:p14="http://schemas.microsoft.com/office/powerpoint/2010/main" val="337650153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37_Title and Content">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8" name="Round Diagonal Corner Rectangle 7">
            <a:extLst>
              <a:ext uri="{FF2B5EF4-FFF2-40B4-BE49-F238E27FC236}">
                <a16:creationId xmlns:a16="http://schemas.microsoft.com/office/drawing/2014/main" id="{79C8EF2F-0282-5D4F-BA19-6BB7F61FA937}"/>
              </a:ext>
            </a:extLst>
          </p:cNvPr>
          <p:cNvSpPr/>
          <p:nvPr/>
        </p:nvSpPr>
        <p:spPr>
          <a:xfrm flipH="1">
            <a:off x="-3" y="0"/>
            <a:ext cx="11568611" cy="1268760"/>
          </a:xfrm>
          <a:prstGeom prst="round2DiagRect">
            <a:avLst>
              <a:gd name="adj1" fmla="val 42510"/>
              <a:gd name="adj2" fmla="val 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C3DDD7"/>
              </a:solidFill>
            </a:endParaRPr>
          </a:p>
        </p:txBody>
      </p:sp>
      <p:sp>
        <p:nvSpPr>
          <p:cNvPr id="12" name="Title Placeholder 1">
            <a:extLst>
              <a:ext uri="{FF2B5EF4-FFF2-40B4-BE49-F238E27FC236}">
                <a16:creationId xmlns:a16="http://schemas.microsoft.com/office/drawing/2014/main" id="{EE432D93-A7A2-E74B-93B8-7A5C8AE54FED}"/>
              </a:ext>
            </a:extLst>
          </p:cNvPr>
          <p:cNvSpPr>
            <a:spLocks noGrp="1"/>
          </p:cNvSpPr>
          <p:nvPr>
            <p:ph type="title"/>
          </p:nvPr>
        </p:nvSpPr>
        <p:spPr>
          <a:xfrm>
            <a:off x="614842" y="382352"/>
            <a:ext cx="9217024" cy="504056"/>
          </a:xfrm>
          <a:prstGeom prst="rect">
            <a:avLst/>
          </a:prstGeom>
        </p:spPr>
        <p:txBody>
          <a:bodyPr vert="horz" lIns="91440" tIns="45720" rIns="91440" bIns="45720" rtlCol="0" anchor="ctr" anchorCtr="0">
            <a:noAutofit/>
          </a:bodyPr>
          <a:lstStyle>
            <a:lvl1pPr algn="l">
              <a:defRPr b="1" i="0" cap="all" normalizeH="0" baseline="0">
                <a:solidFill>
                  <a:srgbClr val="0C244C"/>
                </a:solidFill>
                <a:latin typeface="Arial"/>
                <a:cs typeface="Arial"/>
              </a:defRPr>
            </a:lvl1pPr>
          </a:lstStyle>
          <a:p>
            <a:r>
              <a:rPr lang="en-GB"/>
              <a:t>Click to edit Master title style</a:t>
            </a:r>
            <a:endParaRPr lang="en-US"/>
          </a:p>
        </p:txBody>
      </p:sp>
      <p:sp>
        <p:nvSpPr>
          <p:cNvPr id="9" name="Picture Placeholder 4">
            <a:extLst>
              <a:ext uri="{FF2B5EF4-FFF2-40B4-BE49-F238E27FC236}">
                <a16:creationId xmlns:a16="http://schemas.microsoft.com/office/drawing/2014/main" id="{FDC2E9A5-4FC2-DB40-89CB-67A9A1EC11B7}"/>
              </a:ext>
            </a:extLst>
          </p:cNvPr>
          <p:cNvSpPr>
            <a:spLocks noGrp="1"/>
          </p:cNvSpPr>
          <p:nvPr>
            <p:ph type="pic" sz="quarter" idx="13"/>
          </p:nvPr>
        </p:nvSpPr>
        <p:spPr>
          <a:xfrm>
            <a:off x="4367808" y="1580889"/>
            <a:ext cx="3456384" cy="3936344"/>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10" name="Picture Placeholder 4">
            <a:extLst>
              <a:ext uri="{FF2B5EF4-FFF2-40B4-BE49-F238E27FC236}">
                <a16:creationId xmlns:a16="http://schemas.microsoft.com/office/drawing/2014/main" id="{9D71FB35-CDC5-B64B-9E71-A1098C4880A4}"/>
              </a:ext>
            </a:extLst>
          </p:cNvPr>
          <p:cNvSpPr>
            <a:spLocks noGrp="1"/>
          </p:cNvSpPr>
          <p:nvPr>
            <p:ph type="pic" sz="quarter" idx="14"/>
          </p:nvPr>
        </p:nvSpPr>
        <p:spPr>
          <a:xfrm>
            <a:off x="8112224" y="1580889"/>
            <a:ext cx="3456384" cy="3936344"/>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11" name="Picture Placeholder 4">
            <a:extLst>
              <a:ext uri="{FF2B5EF4-FFF2-40B4-BE49-F238E27FC236}">
                <a16:creationId xmlns:a16="http://schemas.microsoft.com/office/drawing/2014/main" id="{DEFC1B93-E9EB-F044-9954-5927089FF3B1}"/>
              </a:ext>
            </a:extLst>
          </p:cNvPr>
          <p:cNvSpPr>
            <a:spLocks noGrp="1"/>
          </p:cNvSpPr>
          <p:nvPr>
            <p:ph type="pic" sz="quarter" idx="15"/>
          </p:nvPr>
        </p:nvSpPr>
        <p:spPr>
          <a:xfrm>
            <a:off x="623392" y="1580889"/>
            <a:ext cx="3456384" cy="3936343"/>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15" name="Text Placeholder 15">
            <a:extLst>
              <a:ext uri="{FF2B5EF4-FFF2-40B4-BE49-F238E27FC236}">
                <a16:creationId xmlns:a16="http://schemas.microsoft.com/office/drawing/2014/main" id="{06754A93-30EC-D149-8F70-4D6C61C51083}"/>
              </a:ext>
            </a:extLst>
          </p:cNvPr>
          <p:cNvSpPr>
            <a:spLocks noGrp="1"/>
          </p:cNvSpPr>
          <p:nvPr>
            <p:ph type="body" sz="quarter" idx="11"/>
          </p:nvPr>
        </p:nvSpPr>
        <p:spPr>
          <a:xfrm>
            <a:off x="614842" y="5714416"/>
            <a:ext cx="3447904" cy="245236"/>
          </a:xfrm>
          <a:prstGeom prst="rect">
            <a:avLst/>
          </a:prstGeom>
        </p:spPr>
        <p:txBody>
          <a:bodyPr>
            <a:noAutofit/>
          </a:bodyPr>
          <a:lstStyle>
            <a:lvl1pPr marL="0" indent="0">
              <a:buFontTx/>
              <a:buNone/>
              <a:defRPr sz="900" baseline="0">
                <a:solidFill>
                  <a:srgbClr val="0C244C"/>
                </a:solidFill>
                <a:latin typeface="Arial"/>
                <a:cs typeface="Arial"/>
              </a:defRPr>
            </a:lvl1pPr>
            <a:lvl2pPr marL="342900" indent="0">
              <a:buFontTx/>
              <a:buNone/>
              <a:defRPr sz="1050">
                <a:latin typeface=""/>
              </a:defRPr>
            </a:lvl2pPr>
            <a:lvl3pPr marL="685800" indent="0">
              <a:buFontTx/>
              <a:buNone/>
              <a:defRPr sz="1050">
                <a:latin typeface=""/>
              </a:defRPr>
            </a:lvl3pPr>
            <a:lvl4pPr marL="1028700" indent="0">
              <a:buFontTx/>
              <a:buNone/>
              <a:defRPr sz="1050">
                <a:latin typeface=""/>
              </a:defRPr>
            </a:lvl4pPr>
            <a:lvl5pPr marL="1371600" indent="0">
              <a:buFontTx/>
              <a:buNone/>
              <a:defRPr sz="1050">
                <a:latin typeface=""/>
              </a:defRPr>
            </a:lvl5pPr>
          </a:lstStyle>
          <a:p>
            <a:pPr lvl="0"/>
            <a:r>
              <a:rPr lang="en-GB"/>
              <a:t>Click to edit Master text styles</a:t>
            </a:r>
          </a:p>
        </p:txBody>
      </p:sp>
      <p:sp>
        <p:nvSpPr>
          <p:cNvPr id="16" name="Text Placeholder 15">
            <a:extLst>
              <a:ext uri="{FF2B5EF4-FFF2-40B4-BE49-F238E27FC236}">
                <a16:creationId xmlns:a16="http://schemas.microsoft.com/office/drawing/2014/main" id="{5A29D6DF-68BB-6C4D-AAA4-B639652E83EA}"/>
              </a:ext>
            </a:extLst>
          </p:cNvPr>
          <p:cNvSpPr>
            <a:spLocks noGrp="1"/>
          </p:cNvSpPr>
          <p:nvPr>
            <p:ph type="body" sz="quarter" idx="16"/>
          </p:nvPr>
        </p:nvSpPr>
        <p:spPr>
          <a:xfrm>
            <a:off x="4384838" y="5714416"/>
            <a:ext cx="3447904" cy="245236"/>
          </a:xfrm>
          <a:prstGeom prst="rect">
            <a:avLst/>
          </a:prstGeom>
        </p:spPr>
        <p:txBody>
          <a:bodyPr>
            <a:noAutofit/>
          </a:bodyPr>
          <a:lstStyle>
            <a:lvl1pPr marL="0" indent="0">
              <a:buFontTx/>
              <a:buNone/>
              <a:defRPr sz="900" baseline="0">
                <a:solidFill>
                  <a:srgbClr val="0C244C"/>
                </a:solidFill>
                <a:latin typeface="Arial"/>
                <a:cs typeface="Arial"/>
              </a:defRPr>
            </a:lvl1pPr>
            <a:lvl2pPr marL="342900" indent="0">
              <a:buFontTx/>
              <a:buNone/>
              <a:defRPr sz="1050">
                <a:latin typeface=""/>
              </a:defRPr>
            </a:lvl2pPr>
            <a:lvl3pPr marL="685800" indent="0">
              <a:buFontTx/>
              <a:buNone/>
              <a:defRPr sz="1050">
                <a:latin typeface=""/>
              </a:defRPr>
            </a:lvl3pPr>
            <a:lvl4pPr marL="1028700" indent="0">
              <a:buFontTx/>
              <a:buNone/>
              <a:defRPr sz="1050">
                <a:latin typeface=""/>
              </a:defRPr>
            </a:lvl4pPr>
            <a:lvl5pPr marL="1371600" indent="0">
              <a:buFontTx/>
              <a:buNone/>
              <a:defRPr sz="1050">
                <a:latin typeface=""/>
              </a:defRPr>
            </a:lvl5pPr>
          </a:lstStyle>
          <a:p>
            <a:pPr lvl="0"/>
            <a:r>
              <a:rPr lang="en-GB"/>
              <a:t>Click to edit Master text styles</a:t>
            </a:r>
          </a:p>
        </p:txBody>
      </p:sp>
      <p:sp>
        <p:nvSpPr>
          <p:cNvPr id="18" name="Text Placeholder 15">
            <a:extLst>
              <a:ext uri="{FF2B5EF4-FFF2-40B4-BE49-F238E27FC236}">
                <a16:creationId xmlns:a16="http://schemas.microsoft.com/office/drawing/2014/main" id="{15A68DEF-DF3E-0F48-A2EE-0609932A4F43}"/>
              </a:ext>
            </a:extLst>
          </p:cNvPr>
          <p:cNvSpPr>
            <a:spLocks noGrp="1"/>
          </p:cNvSpPr>
          <p:nvPr>
            <p:ph type="body" sz="quarter" idx="17"/>
          </p:nvPr>
        </p:nvSpPr>
        <p:spPr>
          <a:xfrm>
            <a:off x="8107914" y="5714416"/>
            <a:ext cx="3447904" cy="245236"/>
          </a:xfrm>
          <a:prstGeom prst="rect">
            <a:avLst/>
          </a:prstGeom>
        </p:spPr>
        <p:txBody>
          <a:bodyPr>
            <a:noAutofit/>
          </a:bodyPr>
          <a:lstStyle>
            <a:lvl1pPr marL="0" indent="0">
              <a:buFontTx/>
              <a:buNone/>
              <a:defRPr sz="900" baseline="0">
                <a:solidFill>
                  <a:srgbClr val="0C244C"/>
                </a:solidFill>
                <a:latin typeface="Arial"/>
                <a:cs typeface="Arial"/>
              </a:defRPr>
            </a:lvl1pPr>
            <a:lvl2pPr marL="342900" indent="0">
              <a:buFontTx/>
              <a:buNone/>
              <a:defRPr sz="1050">
                <a:latin typeface=""/>
              </a:defRPr>
            </a:lvl2pPr>
            <a:lvl3pPr marL="685800" indent="0">
              <a:buFontTx/>
              <a:buNone/>
              <a:defRPr sz="1050">
                <a:latin typeface=""/>
              </a:defRPr>
            </a:lvl3pPr>
            <a:lvl4pPr marL="1028700" indent="0">
              <a:buFontTx/>
              <a:buNone/>
              <a:defRPr sz="1050">
                <a:latin typeface=""/>
              </a:defRPr>
            </a:lvl4pPr>
            <a:lvl5pPr marL="1371600" indent="0">
              <a:buFontTx/>
              <a:buNone/>
              <a:defRPr sz="1050">
                <a:latin typeface=""/>
              </a:defRPr>
            </a:lvl5pPr>
          </a:lstStyle>
          <a:p>
            <a:pPr lvl="0"/>
            <a:r>
              <a:rPr lang="en-GB"/>
              <a:t>Click to edit Master text styles</a:t>
            </a:r>
          </a:p>
        </p:txBody>
      </p:sp>
    </p:spTree>
    <p:extLst>
      <p:ext uri="{BB962C8B-B14F-4D97-AF65-F5344CB8AC3E}">
        <p14:creationId xmlns:p14="http://schemas.microsoft.com/office/powerpoint/2010/main" val="25128532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11" name="Round Diagonal Corner Rectangle 10">
            <a:extLst>
              <a:ext uri="{FF2B5EF4-FFF2-40B4-BE49-F238E27FC236}">
                <a16:creationId xmlns:a16="http://schemas.microsoft.com/office/drawing/2014/main" id="{CE9EF793-A985-5846-B627-BD8E79F8B33B}"/>
              </a:ext>
            </a:extLst>
          </p:cNvPr>
          <p:cNvSpPr/>
          <p:nvPr/>
        </p:nvSpPr>
        <p:spPr>
          <a:xfrm flipH="1">
            <a:off x="-3" y="0"/>
            <a:ext cx="11644206" cy="1268760"/>
          </a:xfrm>
          <a:prstGeom prst="round2DiagRect">
            <a:avLst>
              <a:gd name="adj1" fmla="val 42510"/>
              <a:gd name="adj2" fmla="val 0"/>
            </a:avLst>
          </a:prstGeom>
          <a:solidFill>
            <a:srgbClr val="C3DD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C3DDD7"/>
              </a:solidFill>
            </a:endParaRPr>
          </a:p>
        </p:txBody>
      </p:sp>
      <p:sp>
        <p:nvSpPr>
          <p:cNvPr id="13" name="Picture Placeholder 4">
            <a:extLst>
              <a:ext uri="{FF2B5EF4-FFF2-40B4-BE49-F238E27FC236}">
                <a16:creationId xmlns:a16="http://schemas.microsoft.com/office/drawing/2014/main" id="{88222E49-A4D6-CA46-9DBB-AC446EEF603F}"/>
              </a:ext>
            </a:extLst>
          </p:cNvPr>
          <p:cNvSpPr>
            <a:spLocks noGrp="1"/>
          </p:cNvSpPr>
          <p:nvPr>
            <p:ph type="pic" sz="quarter" idx="12"/>
          </p:nvPr>
        </p:nvSpPr>
        <p:spPr>
          <a:xfrm>
            <a:off x="479376" y="1580926"/>
            <a:ext cx="2628000" cy="2162820"/>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14" name="Picture Placeholder 4">
            <a:extLst>
              <a:ext uri="{FF2B5EF4-FFF2-40B4-BE49-F238E27FC236}">
                <a16:creationId xmlns:a16="http://schemas.microsoft.com/office/drawing/2014/main" id="{1D272D01-E16D-8C4D-9F46-A043F241E4A8}"/>
              </a:ext>
            </a:extLst>
          </p:cNvPr>
          <p:cNvSpPr>
            <a:spLocks noGrp="1"/>
          </p:cNvSpPr>
          <p:nvPr>
            <p:ph type="pic" sz="quarter" idx="13"/>
          </p:nvPr>
        </p:nvSpPr>
        <p:spPr>
          <a:xfrm>
            <a:off x="3338310" y="1580925"/>
            <a:ext cx="2628000" cy="2162820"/>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15" name="Picture Placeholder 4">
            <a:extLst>
              <a:ext uri="{FF2B5EF4-FFF2-40B4-BE49-F238E27FC236}">
                <a16:creationId xmlns:a16="http://schemas.microsoft.com/office/drawing/2014/main" id="{F02A6715-711A-DA49-AC21-0909F0696A65}"/>
              </a:ext>
            </a:extLst>
          </p:cNvPr>
          <p:cNvSpPr>
            <a:spLocks noGrp="1"/>
          </p:cNvSpPr>
          <p:nvPr>
            <p:ph type="pic" sz="quarter" idx="14"/>
          </p:nvPr>
        </p:nvSpPr>
        <p:spPr>
          <a:xfrm>
            <a:off x="8979173" y="1580926"/>
            <a:ext cx="2628000" cy="2162820"/>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16" name="Picture Placeholder 4">
            <a:extLst>
              <a:ext uri="{FF2B5EF4-FFF2-40B4-BE49-F238E27FC236}">
                <a16:creationId xmlns:a16="http://schemas.microsoft.com/office/drawing/2014/main" id="{5D1A1900-4F56-2B4F-BBFB-62C187B1AAF8}"/>
              </a:ext>
            </a:extLst>
          </p:cNvPr>
          <p:cNvSpPr>
            <a:spLocks noGrp="1"/>
          </p:cNvSpPr>
          <p:nvPr>
            <p:ph type="pic" sz="quarter" idx="15"/>
          </p:nvPr>
        </p:nvSpPr>
        <p:spPr>
          <a:xfrm>
            <a:off x="6146621" y="1580926"/>
            <a:ext cx="2628000" cy="2162820"/>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2" name="Text Placeholder 9">
            <a:extLst>
              <a:ext uri="{FF2B5EF4-FFF2-40B4-BE49-F238E27FC236}">
                <a16:creationId xmlns:a16="http://schemas.microsoft.com/office/drawing/2014/main" id="{58CC5F27-2DF1-0C4E-95A1-849D837ACACC}"/>
              </a:ext>
            </a:extLst>
          </p:cNvPr>
          <p:cNvSpPr>
            <a:spLocks noGrp="1"/>
          </p:cNvSpPr>
          <p:nvPr>
            <p:ph type="body" sz="quarter" idx="10"/>
          </p:nvPr>
        </p:nvSpPr>
        <p:spPr>
          <a:xfrm>
            <a:off x="479376" y="4055910"/>
            <a:ext cx="11164827" cy="1893370"/>
          </a:xfrm>
          <a:prstGeom prst="rect">
            <a:avLst/>
          </a:prstGeom>
        </p:spPr>
        <p:txBody>
          <a:bodyPr/>
          <a:lstStyle>
            <a:lvl1pPr marL="0" indent="0">
              <a:buFontTx/>
              <a:buNone/>
              <a:defRPr sz="2000" b="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4" name="Title Placeholder 1">
            <a:extLst>
              <a:ext uri="{FF2B5EF4-FFF2-40B4-BE49-F238E27FC236}">
                <a16:creationId xmlns:a16="http://schemas.microsoft.com/office/drawing/2014/main" id="{55D59D9D-FC3D-CB46-9DA4-5F755258DEAC}"/>
              </a:ext>
            </a:extLst>
          </p:cNvPr>
          <p:cNvSpPr txBox="1">
            <a:spLocks/>
          </p:cNvSpPr>
          <p:nvPr/>
        </p:nvSpPr>
        <p:spPr>
          <a:xfrm>
            <a:off x="614842" y="382352"/>
            <a:ext cx="9217024" cy="504056"/>
          </a:xfrm>
          <a:prstGeom prst="rect">
            <a:avLst/>
          </a:prstGeom>
        </p:spPr>
        <p:txBody>
          <a:bodyPr vert="horz" lIns="91440" tIns="45720" rIns="91440" bIns="45720" rtlCol="0" anchor="ctr" anchorCtr="0">
            <a:noAutofit/>
          </a:bodyPr>
          <a:lstStyle>
            <a:lvl1pPr algn="l" defTabSz="685800" rtl="0" eaLnBrk="1" latinLnBrk="0" hangingPunct="1">
              <a:lnSpc>
                <a:spcPct val="90000"/>
              </a:lnSpc>
              <a:spcBef>
                <a:spcPct val="0"/>
              </a:spcBef>
              <a:buNone/>
              <a:defRPr sz="3300" b="1" i="0" kern="1200" cap="all" normalizeH="0" baseline="0">
                <a:solidFill>
                  <a:srgbClr val="0C244C"/>
                </a:solidFill>
                <a:latin typeface="Arial"/>
                <a:ea typeface="+mj-ea"/>
                <a:cs typeface="Arial"/>
              </a:defRPr>
            </a:lvl1pPr>
          </a:lstStyle>
          <a:p>
            <a:r>
              <a:rPr lang="en-AU">
                <a:solidFill>
                  <a:srgbClr val="D86075"/>
                </a:solidFill>
              </a:rPr>
              <a:t>Click to edit Master title style</a:t>
            </a:r>
            <a:endParaRPr lang="en-US">
              <a:solidFill>
                <a:srgbClr val="D86075"/>
              </a:solidFill>
            </a:endParaRPr>
          </a:p>
        </p:txBody>
      </p:sp>
      <p:sp>
        <p:nvSpPr>
          <p:cNvPr id="10" name="TextBox 9">
            <a:extLst>
              <a:ext uri="{FF2B5EF4-FFF2-40B4-BE49-F238E27FC236}">
                <a16:creationId xmlns:a16="http://schemas.microsoft.com/office/drawing/2014/main" id="{97E84819-4C54-574F-8060-6984CD25582B}"/>
              </a:ext>
            </a:extLst>
          </p:cNvPr>
          <p:cNvSpPr txBox="1"/>
          <p:nvPr userDrawn="1"/>
        </p:nvSpPr>
        <p:spPr>
          <a:xfrm>
            <a:off x="13026189" y="6439301"/>
            <a:ext cx="312906" cy="369332"/>
          </a:xfrm>
          <a:prstGeom prst="rect">
            <a:avLst/>
          </a:prstGeom>
          <a:noFill/>
        </p:spPr>
        <p:txBody>
          <a:bodyPr wrap="none" rtlCol="0">
            <a:spAutoFit/>
          </a:bodyPr>
          <a:lstStyle/>
          <a:p>
            <a:r>
              <a:rPr lang="en-US" sz="1800"/>
              <a:t>  </a:t>
            </a:r>
          </a:p>
        </p:txBody>
      </p:sp>
    </p:spTree>
    <p:extLst>
      <p:ext uri="{BB962C8B-B14F-4D97-AF65-F5344CB8AC3E}">
        <p14:creationId xmlns:p14="http://schemas.microsoft.com/office/powerpoint/2010/main" val="17580051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1_Title and Content">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11" name="Round Diagonal Corner Rectangle 10">
            <a:extLst>
              <a:ext uri="{FF2B5EF4-FFF2-40B4-BE49-F238E27FC236}">
                <a16:creationId xmlns:a16="http://schemas.microsoft.com/office/drawing/2014/main" id="{CE9EF793-A985-5846-B627-BD8E79F8B33B}"/>
              </a:ext>
            </a:extLst>
          </p:cNvPr>
          <p:cNvSpPr/>
          <p:nvPr/>
        </p:nvSpPr>
        <p:spPr>
          <a:xfrm flipH="1">
            <a:off x="-3" y="0"/>
            <a:ext cx="11644206" cy="1268760"/>
          </a:xfrm>
          <a:prstGeom prst="round2DiagRect">
            <a:avLst>
              <a:gd name="adj1" fmla="val 42510"/>
              <a:gd name="adj2" fmla="val 0"/>
            </a:avLst>
          </a:prstGeom>
          <a:solidFill>
            <a:srgbClr val="DF9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DF918A"/>
              </a:solidFill>
            </a:endParaRPr>
          </a:p>
        </p:txBody>
      </p:sp>
      <p:sp>
        <p:nvSpPr>
          <p:cNvPr id="13" name="Picture Placeholder 4">
            <a:extLst>
              <a:ext uri="{FF2B5EF4-FFF2-40B4-BE49-F238E27FC236}">
                <a16:creationId xmlns:a16="http://schemas.microsoft.com/office/drawing/2014/main" id="{88222E49-A4D6-CA46-9DBB-AC446EEF603F}"/>
              </a:ext>
            </a:extLst>
          </p:cNvPr>
          <p:cNvSpPr>
            <a:spLocks noGrp="1"/>
          </p:cNvSpPr>
          <p:nvPr>
            <p:ph type="pic" sz="quarter" idx="12"/>
          </p:nvPr>
        </p:nvSpPr>
        <p:spPr>
          <a:xfrm>
            <a:off x="479376" y="1580926"/>
            <a:ext cx="2628000" cy="2162820"/>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14" name="Picture Placeholder 4">
            <a:extLst>
              <a:ext uri="{FF2B5EF4-FFF2-40B4-BE49-F238E27FC236}">
                <a16:creationId xmlns:a16="http://schemas.microsoft.com/office/drawing/2014/main" id="{1D272D01-E16D-8C4D-9F46-A043F241E4A8}"/>
              </a:ext>
            </a:extLst>
          </p:cNvPr>
          <p:cNvSpPr>
            <a:spLocks noGrp="1"/>
          </p:cNvSpPr>
          <p:nvPr>
            <p:ph type="pic" sz="quarter" idx="13"/>
          </p:nvPr>
        </p:nvSpPr>
        <p:spPr>
          <a:xfrm>
            <a:off x="3338310" y="1580925"/>
            <a:ext cx="2628000" cy="2162820"/>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15" name="Picture Placeholder 4">
            <a:extLst>
              <a:ext uri="{FF2B5EF4-FFF2-40B4-BE49-F238E27FC236}">
                <a16:creationId xmlns:a16="http://schemas.microsoft.com/office/drawing/2014/main" id="{F02A6715-711A-DA49-AC21-0909F0696A65}"/>
              </a:ext>
            </a:extLst>
          </p:cNvPr>
          <p:cNvSpPr>
            <a:spLocks noGrp="1"/>
          </p:cNvSpPr>
          <p:nvPr>
            <p:ph type="pic" sz="quarter" idx="14"/>
          </p:nvPr>
        </p:nvSpPr>
        <p:spPr>
          <a:xfrm>
            <a:off x="8979173" y="1580926"/>
            <a:ext cx="2628000" cy="2162820"/>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16" name="Picture Placeholder 4">
            <a:extLst>
              <a:ext uri="{FF2B5EF4-FFF2-40B4-BE49-F238E27FC236}">
                <a16:creationId xmlns:a16="http://schemas.microsoft.com/office/drawing/2014/main" id="{5D1A1900-4F56-2B4F-BBFB-62C187B1AAF8}"/>
              </a:ext>
            </a:extLst>
          </p:cNvPr>
          <p:cNvSpPr>
            <a:spLocks noGrp="1"/>
          </p:cNvSpPr>
          <p:nvPr>
            <p:ph type="pic" sz="quarter" idx="15"/>
          </p:nvPr>
        </p:nvSpPr>
        <p:spPr>
          <a:xfrm>
            <a:off x="6146621" y="1580926"/>
            <a:ext cx="2628000" cy="2162820"/>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2" name="Text Placeholder 9">
            <a:extLst>
              <a:ext uri="{FF2B5EF4-FFF2-40B4-BE49-F238E27FC236}">
                <a16:creationId xmlns:a16="http://schemas.microsoft.com/office/drawing/2014/main" id="{58CC5F27-2DF1-0C4E-95A1-849D837ACACC}"/>
              </a:ext>
            </a:extLst>
          </p:cNvPr>
          <p:cNvSpPr>
            <a:spLocks noGrp="1"/>
          </p:cNvSpPr>
          <p:nvPr>
            <p:ph type="body" sz="quarter" idx="10"/>
          </p:nvPr>
        </p:nvSpPr>
        <p:spPr>
          <a:xfrm>
            <a:off x="479376" y="4055910"/>
            <a:ext cx="11164827" cy="1893370"/>
          </a:xfrm>
          <a:prstGeom prst="rect">
            <a:avLst/>
          </a:prstGeom>
        </p:spPr>
        <p:txBody>
          <a:bodyPr/>
          <a:lstStyle>
            <a:lvl1pPr marL="0" indent="0">
              <a:buFontTx/>
              <a:buNone/>
              <a:defRPr sz="2000" b="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itle Placeholder 1">
            <a:extLst>
              <a:ext uri="{FF2B5EF4-FFF2-40B4-BE49-F238E27FC236}">
                <a16:creationId xmlns:a16="http://schemas.microsoft.com/office/drawing/2014/main" id="{EF26B9D4-44A7-DE48-9C31-0BB04BA68670}"/>
              </a:ext>
            </a:extLst>
          </p:cNvPr>
          <p:cNvSpPr>
            <a:spLocks noGrp="1"/>
          </p:cNvSpPr>
          <p:nvPr>
            <p:ph type="title"/>
          </p:nvPr>
        </p:nvSpPr>
        <p:spPr>
          <a:xfrm>
            <a:off x="551384" y="250402"/>
            <a:ext cx="11055789" cy="782960"/>
          </a:xfrm>
          <a:prstGeom prst="rect">
            <a:avLst/>
          </a:prstGeom>
        </p:spPr>
        <p:txBody>
          <a:bodyPr vert="horz" lIns="91440" tIns="45720" rIns="91440" bIns="45720" rtlCol="0" anchor="ctr" anchorCtr="0">
            <a:noAutofit/>
          </a:bodyPr>
          <a:lstStyle>
            <a:lvl1pPr algn="l">
              <a:defRPr b="1" i="0" cap="all" normalizeH="0" baseline="0">
                <a:solidFill>
                  <a:srgbClr val="0C244C"/>
                </a:solidFill>
                <a:latin typeface="Arial"/>
                <a:cs typeface="Arial"/>
              </a:defRPr>
            </a:lvl1pPr>
          </a:lstStyle>
          <a:p>
            <a:r>
              <a:rPr lang="en-GB"/>
              <a:t>Click to edit Master title style</a:t>
            </a:r>
            <a:endParaRPr lang="en-US"/>
          </a:p>
        </p:txBody>
      </p:sp>
    </p:spTree>
    <p:extLst>
      <p:ext uri="{BB962C8B-B14F-4D97-AF65-F5344CB8AC3E}">
        <p14:creationId xmlns:p14="http://schemas.microsoft.com/office/powerpoint/2010/main" val="310574472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11_Title and Content">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18" name="Picture Placeholder 4">
            <a:extLst>
              <a:ext uri="{FF2B5EF4-FFF2-40B4-BE49-F238E27FC236}">
                <a16:creationId xmlns:a16="http://schemas.microsoft.com/office/drawing/2014/main" id="{C5C294E5-F755-7B4A-A655-04312EF0AFBA}"/>
              </a:ext>
            </a:extLst>
          </p:cNvPr>
          <p:cNvSpPr>
            <a:spLocks noGrp="1"/>
          </p:cNvSpPr>
          <p:nvPr>
            <p:ph type="pic" sz="quarter" idx="12"/>
          </p:nvPr>
        </p:nvSpPr>
        <p:spPr>
          <a:xfrm>
            <a:off x="479376" y="1580926"/>
            <a:ext cx="2628000" cy="2162820"/>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19" name="Picture Placeholder 4">
            <a:extLst>
              <a:ext uri="{FF2B5EF4-FFF2-40B4-BE49-F238E27FC236}">
                <a16:creationId xmlns:a16="http://schemas.microsoft.com/office/drawing/2014/main" id="{F0C47967-C079-E24F-8636-1682CBF5FC61}"/>
              </a:ext>
            </a:extLst>
          </p:cNvPr>
          <p:cNvSpPr>
            <a:spLocks noGrp="1"/>
          </p:cNvSpPr>
          <p:nvPr>
            <p:ph type="pic" sz="quarter" idx="13"/>
          </p:nvPr>
        </p:nvSpPr>
        <p:spPr>
          <a:xfrm>
            <a:off x="3338310" y="1580925"/>
            <a:ext cx="2628000" cy="2162820"/>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0" name="Picture Placeholder 4">
            <a:extLst>
              <a:ext uri="{FF2B5EF4-FFF2-40B4-BE49-F238E27FC236}">
                <a16:creationId xmlns:a16="http://schemas.microsoft.com/office/drawing/2014/main" id="{AA6708DB-A7AC-0942-95D4-D85B3A32B16B}"/>
              </a:ext>
            </a:extLst>
          </p:cNvPr>
          <p:cNvSpPr>
            <a:spLocks noGrp="1"/>
          </p:cNvSpPr>
          <p:nvPr>
            <p:ph type="pic" sz="quarter" idx="14"/>
          </p:nvPr>
        </p:nvSpPr>
        <p:spPr>
          <a:xfrm>
            <a:off x="8979173" y="1580926"/>
            <a:ext cx="2628000" cy="2162820"/>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1" name="Picture Placeholder 4">
            <a:extLst>
              <a:ext uri="{FF2B5EF4-FFF2-40B4-BE49-F238E27FC236}">
                <a16:creationId xmlns:a16="http://schemas.microsoft.com/office/drawing/2014/main" id="{D60E9371-115B-6F42-8766-64226F594A18}"/>
              </a:ext>
            </a:extLst>
          </p:cNvPr>
          <p:cNvSpPr>
            <a:spLocks noGrp="1"/>
          </p:cNvSpPr>
          <p:nvPr>
            <p:ph type="pic" sz="quarter" idx="15"/>
          </p:nvPr>
        </p:nvSpPr>
        <p:spPr>
          <a:xfrm>
            <a:off x="6146621" y="1580926"/>
            <a:ext cx="2628000" cy="2162820"/>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30" name="Text Placeholder 9">
            <a:extLst>
              <a:ext uri="{FF2B5EF4-FFF2-40B4-BE49-F238E27FC236}">
                <a16:creationId xmlns:a16="http://schemas.microsoft.com/office/drawing/2014/main" id="{B58FE328-85D5-A74E-A340-A55D92D9F557}"/>
              </a:ext>
            </a:extLst>
          </p:cNvPr>
          <p:cNvSpPr>
            <a:spLocks noGrp="1"/>
          </p:cNvSpPr>
          <p:nvPr>
            <p:ph type="body" sz="quarter" idx="10"/>
          </p:nvPr>
        </p:nvSpPr>
        <p:spPr>
          <a:xfrm>
            <a:off x="479376" y="4055910"/>
            <a:ext cx="11164827" cy="1893370"/>
          </a:xfrm>
          <a:prstGeom prst="rect">
            <a:avLst/>
          </a:prstGeom>
        </p:spPr>
        <p:txBody>
          <a:bodyPr/>
          <a:lstStyle>
            <a:lvl1pPr marL="0" indent="0">
              <a:buFontTx/>
              <a:buNone/>
              <a:defRPr sz="2000" b="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3" name="Round Diagonal Corner Rectangle 12">
            <a:extLst>
              <a:ext uri="{FF2B5EF4-FFF2-40B4-BE49-F238E27FC236}">
                <a16:creationId xmlns:a16="http://schemas.microsoft.com/office/drawing/2014/main" id="{BD57A1AD-B25C-354A-852D-EBF26EB7CCF0}"/>
              </a:ext>
            </a:extLst>
          </p:cNvPr>
          <p:cNvSpPr/>
          <p:nvPr/>
        </p:nvSpPr>
        <p:spPr>
          <a:xfrm flipH="1">
            <a:off x="-3" y="0"/>
            <a:ext cx="11644206" cy="1268760"/>
          </a:xfrm>
          <a:prstGeom prst="round2DiagRect">
            <a:avLst>
              <a:gd name="adj1" fmla="val 42510"/>
              <a:gd name="adj2" fmla="val 0"/>
            </a:avLst>
          </a:prstGeom>
          <a:solidFill>
            <a:srgbClr val="63B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C3DDD7"/>
              </a:solidFill>
            </a:endParaRPr>
          </a:p>
        </p:txBody>
      </p:sp>
      <p:sp>
        <p:nvSpPr>
          <p:cNvPr id="16" name="Title Placeholder 1">
            <a:extLst>
              <a:ext uri="{FF2B5EF4-FFF2-40B4-BE49-F238E27FC236}">
                <a16:creationId xmlns:a16="http://schemas.microsoft.com/office/drawing/2014/main" id="{D9D27A9D-692C-A04A-BCE7-AB2E8A757650}"/>
              </a:ext>
            </a:extLst>
          </p:cNvPr>
          <p:cNvSpPr txBox="1">
            <a:spLocks/>
          </p:cNvSpPr>
          <p:nvPr/>
        </p:nvSpPr>
        <p:spPr>
          <a:xfrm>
            <a:off x="614842" y="382352"/>
            <a:ext cx="9217024" cy="504056"/>
          </a:xfrm>
          <a:prstGeom prst="rect">
            <a:avLst/>
          </a:prstGeom>
        </p:spPr>
        <p:txBody>
          <a:bodyPr vert="horz" lIns="91440" tIns="45720" rIns="91440" bIns="45720" rtlCol="0" anchor="ctr" anchorCtr="0">
            <a:noAutofit/>
          </a:bodyPr>
          <a:lstStyle>
            <a:lvl1pPr algn="l" defTabSz="685800" rtl="0" eaLnBrk="1" latinLnBrk="0" hangingPunct="1">
              <a:lnSpc>
                <a:spcPct val="90000"/>
              </a:lnSpc>
              <a:spcBef>
                <a:spcPct val="0"/>
              </a:spcBef>
              <a:buNone/>
              <a:defRPr sz="3300" b="1" i="0" kern="1200" cap="all" normalizeH="0" baseline="0">
                <a:solidFill>
                  <a:srgbClr val="0C244C"/>
                </a:solidFill>
                <a:latin typeface="Arial"/>
                <a:ea typeface="+mj-ea"/>
                <a:cs typeface="Arial"/>
              </a:defRPr>
            </a:lvl1pPr>
          </a:lstStyle>
          <a:p>
            <a:r>
              <a:rPr lang="en-AU">
                <a:solidFill>
                  <a:srgbClr val="0C244C"/>
                </a:solidFill>
              </a:rPr>
              <a:t>Click to edit Master title style</a:t>
            </a:r>
            <a:endParaRPr lang="en-US">
              <a:solidFill>
                <a:srgbClr val="0C244C"/>
              </a:solidFill>
            </a:endParaRPr>
          </a:p>
        </p:txBody>
      </p:sp>
    </p:spTree>
    <p:extLst>
      <p:ext uri="{BB962C8B-B14F-4D97-AF65-F5344CB8AC3E}">
        <p14:creationId xmlns:p14="http://schemas.microsoft.com/office/powerpoint/2010/main" val="99541412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34_Title and Content">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18" name="Picture Placeholder 4">
            <a:extLst>
              <a:ext uri="{FF2B5EF4-FFF2-40B4-BE49-F238E27FC236}">
                <a16:creationId xmlns:a16="http://schemas.microsoft.com/office/drawing/2014/main" id="{C5C294E5-F755-7B4A-A655-04312EF0AFBA}"/>
              </a:ext>
            </a:extLst>
          </p:cNvPr>
          <p:cNvSpPr>
            <a:spLocks noGrp="1"/>
          </p:cNvSpPr>
          <p:nvPr>
            <p:ph type="pic" sz="quarter" idx="12"/>
          </p:nvPr>
        </p:nvSpPr>
        <p:spPr>
          <a:xfrm>
            <a:off x="479376" y="1580926"/>
            <a:ext cx="2628000" cy="2162820"/>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19" name="Picture Placeholder 4">
            <a:extLst>
              <a:ext uri="{FF2B5EF4-FFF2-40B4-BE49-F238E27FC236}">
                <a16:creationId xmlns:a16="http://schemas.microsoft.com/office/drawing/2014/main" id="{F0C47967-C079-E24F-8636-1682CBF5FC61}"/>
              </a:ext>
            </a:extLst>
          </p:cNvPr>
          <p:cNvSpPr>
            <a:spLocks noGrp="1"/>
          </p:cNvSpPr>
          <p:nvPr>
            <p:ph type="pic" sz="quarter" idx="13"/>
          </p:nvPr>
        </p:nvSpPr>
        <p:spPr>
          <a:xfrm>
            <a:off x="3338310" y="1580925"/>
            <a:ext cx="2628000" cy="2162820"/>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0" name="Picture Placeholder 4">
            <a:extLst>
              <a:ext uri="{FF2B5EF4-FFF2-40B4-BE49-F238E27FC236}">
                <a16:creationId xmlns:a16="http://schemas.microsoft.com/office/drawing/2014/main" id="{AA6708DB-A7AC-0942-95D4-D85B3A32B16B}"/>
              </a:ext>
            </a:extLst>
          </p:cNvPr>
          <p:cNvSpPr>
            <a:spLocks noGrp="1"/>
          </p:cNvSpPr>
          <p:nvPr>
            <p:ph type="pic" sz="quarter" idx="14"/>
          </p:nvPr>
        </p:nvSpPr>
        <p:spPr>
          <a:xfrm>
            <a:off x="8979173" y="1580926"/>
            <a:ext cx="2628000" cy="2162820"/>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1" name="Picture Placeholder 4">
            <a:extLst>
              <a:ext uri="{FF2B5EF4-FFF2-40B4-BE49-F238E27FC236}">
                <a16:creationId xmlns:a16="http://schemas.microsoft.com/office/drawing/2014/main" id="{D60E9371-115B-6F42-8766-64226F594A18}"/>
              </a:ext>
            </a:extLst>
          </p:cNvPr>
          <p:cNvSpPr>
            <a:spLocks noGrp="1"/>
          </p:cNvSpPr>
          <p:nvPr>
            <p:ph type="pic" sz="quarter" idx="15"/>
          </p:nvPr>
        </p:nvSpPr>
        <p:spPr>
          <a:xfrm>
            <a:off x="6146621" y="1580926"/>
            <a:ext cx="2628000" cy="2162820"/>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30" name="Text Placeholder 9">
            <a:extLst>
              <a:ext uri="{FF2B5EF4-FFF2-40B4-BE49-F238E27FC236}">
                <a16:creationId xmlns:a16="http://schemas.microsoft.com/office/drawing/2014/main" id="{B58FE328-85D5-A74E-A340-A55D92D9F557}"/>
              </a:ext>
            </a:extLst>
          </p:cNvPr>
          <p:cNvSpPr>
            <a:spLocks noGrp="1"/>
          </p:cNvSpPr>
          <p:nvPr>
            <p:ph type="body" sz="quarter" idx="10"/>
          </p:nvPr>
        </p:nvSpPr>
        <p:spPr>
          <a:xfrm>
            <a:off x="479376" y="4055910"/>
            <a:ext cx="11164827" cy="1893370"/>
          </a:xfrm>
          <a:prstGeom prst="rect">
            <a:avLst/>
          </a:prstGeom>
        </p:spPr>
        <p:txBody>
          <a:bodyPr/>
          <a:lstStyle>
            <a:lvl1pPr marL="0" indent="0">
              <a:buFontTx/>
              <a:buNone/>
              <a:defRPr sz="2000" b="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3" name="Round Diagonal Corner Rectangle 12">
            <a:extLst>
              <a:ext uri="{FF2B5EF4-FFF2-40B4-BE49-F238E27FC236}">
                <a16:creationId xmlns:a16="http://schemas.microsoft.com/office/drawing/2014/main" id="{BD57A1AD-B25C-354A-852D-EBF26EB7CCF0}"/>
              </a:ext>
            </a:extLst>
          </p:cNvPr>
          <p:cNvSpPr/>
          <p:nvPr/>
        </p:nvSpPr>
        <p:spPr>
          <a:xfrm flipH="1">
            <a:off x="-3" y="0"/>
            <a:ext cx="11644206" cy="1268760"/>
          </a:xfrm>
          <a:prstGeom prst="round2DiagRect">
            <a:avLst>
              <a:gd name="adj1" fmla="val 42510"/>
              <a:gd name="adj2" fmla="val 0"/>
            </a:avLst>
          </a:prstGeom>
          <a:solidFill>
            <a:srgbClr val="D860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C3DDD7"/>
              </a:solidFill>
            </a:endParaRPr>
          </a:p>
        </p:txBody>
      </p:sp>
      <p:sp>
        <p:nvSpPr>
          <p:cNvPr id="16" name="Title Placeholder 1">
            <a:extLst>
              <a:ext uri="{FF2B5EF4-FFF2-40B4-BE49-F238E27FC236}">
                <a16:creationId xmlns:a16="http://schemas.microsoft.com/office/drawing/2014/main" id="{D9D27A9D-692C-A04A-BCE7-AB2E8A757650}"/>
              </a:ext>
            </a:extLst>
          </p:cNvPr>
          <p:cNvSpPr txBox="1">
            <a:spLocks/>
          </p:cNvSpPr>
          <p:nvPr/>
        </p:nvSpPr>
        <p:spPr>
          <a:xfrm>
            <a:off x="614842" y="382352"/>
            <a:ext cx="9217024" cy="504056"/>
          </a:xfrm>
          <a:prstGeom prst="rect">
            <a:avLst/>
          </a:prstGeom>
        </p:spPr>
        <p:txBody>
          <a:bodyPr vert="horz" lIns="91440" tIns="45720" rIns="91440" bIns="45720" rtlCol="0" anchor="ctr" anchorCtr="0">
            <a:noAutofit/>
          </a:bodyPr>
          <a:lstStyle>
            <a:lvl1pPr algn="l" defTabSz="685800" rtl="0" eaLnBrk="1" latinLnBrk="0" hangingPunct="1">
              <a:lnSpc>
                <a:spcPct val="90000"/>
              </a:lnSpc>
              <a:spcBef>
                <a:spcPct val="0"/>
              </a:spcBef>
              <a:buNone/>
              <a:defRPr sz="3300" b="1" i="0" kern="1200" cap="all" normalizeH="0" baseline="0">
                <a:solidFill>
                  <a:srgbClr val="0C244C"/>
                </a:solidFill>
                <a:latin typeface="Arial"/>
                <a:ea typeface="+mj-ea"/>
                <a:cs typeface="Arial"/>
              </a:defRPr>
            </a:lvl1pPr>
          </a:lstStyle>
          <a:p>
            <a:r>
              <a:rPr lang="en-AU">
                <a:solidFill>
                  <a:srgbClr val="0C244C"/>
                </a:solidFill>
              </a:rPr>
              <a:t>Click to edit Master title style</a:t>
            </a:r>
            <a:endParaRPr lang="en-US">
              <a:solidFill>
                <a:srgbClr val="0C244C"/>
              </a:solidFill>
            </a:endParaRPr>
          </a:p>
        </p:txBody>
      </p:sp>
    </p:spTree>
    <p:extLst>
      <p:ext uri="{BB962C8B-B14F-4D97-AF65-F5344CB8AC3E}">
        <p14:creationId xmlns:p14="http://schemas.microsoft.com/office/powerpoint/2010/main" val="269512139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25_Title and Content">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13" name="Picture Placeholder 4">
            <a:extLst>
              <a:ext uri="{FF2B5EF4-FFF2-40B4-BE49-F238E27FC236}">
                <a16:creationId xmlns:a16="http://schemas.microsoft.com/office/drawing/2014/main" id="{88222E49-A4D6-CA46-9DBB-AC446EEF603F}"/>
              </a:ext>
            </a:extLst>
          </p:cNvPr>
          <p:cNvSpPr>
            <a:spLocks noGrp="1"/>
          </p:cNvSpPr>
          <p:nvPr>
            <p:ph type="pic" sz="quarter" idx="12"/>
          </p:nvPr>
        </p:nvSpPr>
        <p:spPr>
          <a:xfrm>
            <a:off x="479376" y="1580926"/>
            <a:ext cx="2628000" cy="2162820"/>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14" name="Picture Placeholder 4">
            <a:extLst>
              <a:ext uri="{FF2B5EF4-FFF2-40B4-BE49-F238E27FC236}">
                <a16:creationId xmlns:a16="http://schemas.microsoft.com/office/drawing/2014/main" id="{1D272D01-E16D-8C4D-9F46-A043F241E4A8}"/>
              </a:ext>
            </a:extLst>
          </p:cNvPr>
          <p:cNvSpPr>
            <a:spLocks noGrp="1"/>
          </p:cNvSpPr>
          <p:nvPr>
            <p:ph type="pic" sz="quarter" idx="13"/>
          </p:nvPr>
        </p:nvSpPr>
        <p:spPr>
          <a:xfrm>
            <a:off x="3338310" y="1580925"/>
            <a:ext cx="2628000" cy="2162820"/>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15" name="Picture Placeholder 4">
            <a:extLst>
              <a:ext uri="{FF2B5EF4-FFF2-40B4-BE49-F238E27FC236}">
                <a16:creationId xmlns:a16="http://schemas.microsoft.com/office/drawing/2014/main" id="{F02A6715-711A-DA49-AC21-0909F0696A65}"/>
              </a:ext>
            </a:extLst>
          </p:cNvPr>
          <p:cNvSpPr>
            <a:spLocks noGrp="1"/>
          </p:cNvSpPr>
          <p:nvPr>
            <p:ph type="pic" sz="quarter" idx="14"/>
          </p:nvPr>
        </p:nvSpPr>
        <p:spPr>
          <a:xfrm>
            <a:off x="8979173" y="1580926"/>
            <a:ext cx="2628000" cy="2162820"/>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16" name="Picture Placeholder 4">
            <a:extLst>
              <a:ext uri="{FF2B5EF4-FFF2-40B4-BE49-F238E27FC236}">
                <a16:creationId xmlns:a16="http://schemas.microsoft.com/office/drawing/2014/main" id="{5D1A1900-4F56-2B4F-BBFB-62C187B1AAF8}"/>
              </a:ext>
            </a:extLst>
          </p:cNvPr>
          <p:cNvSpPr>
            <a:spLocks noGrp="1"/>
          </p:cNvSpPr>
          <p:nvPr>
            <p:ph type="pic" sz="quarter" idx="15"/>
          </p:nvPr>
        </p:nvSpPr>
        <p:spPr>
          <a:xfrm>
            <a:off x="6146621" y="1580926"/>
            <a:ext cx="2628000" cy="2162820"/>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2" name="Text Placeholder 9">
            <a:extLst>
              <a:ext uri="{FF2B5EF4-FFF2-40B4-BE49-F238E27FC236}">
                <a16:creationId xmlns:a16="http://schemas.microsoft.com/office/drawing/2014/main" id="{58CC5F27-2DF1-0C4E-95A1-849D837ACACC}"/>
              </a:ext>
            </a:extLst>
          </p:cNvPr>
          <p:cNvSpPr>
            <a:spLocks noGrp="1"/>
          </p:cNvSpPr>
          <p:nvPr>
            <p:ph type="body" sz="quarter" idx="10"/>
          </p:nvPr>
        </p:nvSpPr>
        <p:spPr>
          <a:xfrm>
            <a:off x="479376" y="4055910"/>
            <a:ext cx="11164827" cy="1893370"/>
          </a:xfrm>
          <a:prstGeom prst="rect">
            <a:avLst/>
          </a:prstGeom>
        </p:spPr>
        <p:txBody>
          <a:bodyPr/>
          <a:lstStyle>
            <a:lvl1pPr marL="0" indent="0">
              <a:buFontTx/>
              <a:buNone/>
              <a:defRPr sz="2000" b="0" cap="none" baseline="0">
                <a:solidFill>
                  <a:srgbClr val="0C244C"/>
                </a:solidFill>
                <a:latin typeface="Arial"/>
                <a:cs typeface="Arial"/>
              </a:defRPr>
            </a:lvl1pPr>
            <a:lvl2pPr marL="0" indent="0">
              <a:spcBef>
                <a:spcPts val="188"/>
              </a:spcBef>
              <a:buFontTx/>
              <a:buNone/>
              <a:defRPr sz="2000" cap="all">
                <a:solidFill>
                  <a:srgbClr val="63B1A4"/>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Round Diagonal Corner Rectangle 9">
            <a:extLst>
              <a:ext uri="{FF2B5EF4-FFF2-40B4-BE49-F238E27FC236}">
                <a16:creationId xmlns:a16="http://schemas.microsoft.com/office/drawing/2014/main" id="{654921C3-E5E3-B14F-856D-25AE936CF341}"/>
              </a:ext>
            </a:extLst>
          </p:cNvPr>
          <p:cNvSpPr/>
          <p:nvPr/>
        </p:nvSpPr>
        <p:spPr>
          <a:xfrm flipH="1">
            <a:off x="-3" y="0"/>
            <a:ext cx="11644206" cy="1268760"/>
          </a:xfrm>
          <a:prstGeom prst="round2DiagRect">
            <a:avLst>
              <a:gd name="adj1" fmla="val 42510"/>
              <a:gd name="adj2" fmla="val 0"/>
            </a:avLst>
          </a:prstGeom>
          <a:solidFill>
            <a:srgbClr val="0C24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C3DDD7"/>
              </a:solidFill>
            </a:endParaRPr>
          </a:p>
        </p:txBody>
      </p:sp>
      <p:sp>
        <p:nvSpPr>
          <p:cNvPr id="17" name="Title Placeholder 1">
            <a:extLst>
              <a:ext uri="{FF2B5EF4-FFF2-40B4-BE49-F238E27FC236}">
                <a16:creationId xmlns:a16="http://schemas.microsoft.com/office/drawing/2014/main" id="{6CB0C7A4-192E-364E-A69A-D07332308920}"/>
              </a:ext>
            </a:extLst>
          </p:cNvPr>
          <p:cNvSpPr>
            <a:spLocks noGrp="1"/>
          </p:cNvSpPr>
          <p:nvPr>
            <p:ph type="title"/>
          </p:nvPr>
        </p:nvSpPr>
        <p:spPr>
          <a:xfrm>
            <a:off x="345952" y="236710"/>
            <a:ext cx="10801200" cy="792088"/>
          </a:xfrm>
          <a:prstGeom prst="rect">
            <a:avLst/>
          </a:prstGeom>
        </p:spPr>
        <p:txBody>
          <a:bodyPr vert="horz" lIns="91440" tIns="45720" rIns="91440" bIns="45720" rtlCol="0" anchor="ctr" anchorCtr="0">
            <a:noAutofit/>
          </a:bodyPr>
          <a:lstStyle>
            <a:lvl1pPr algn="l">
              <a:defRPr b="1" i="0" cap="all" normalizeH="0" baseline="0">
                <a:solidFill>
                  <a:srgbClr val="C3DDD7"/>
                </a:solidFill>
                <a:latin typeface="Arial"/>
                <a:cs typeface="Arial"/>
              </a:defRPr>
            </a:lvl1pPr>
          </a:lstStyle>
          <a:p>
            <a:r>
              <a:rPr lang="en-GB"/>
              <a:t>Click to edit Master title style</a:t>
            </a:r>
            <a:endParaRPr lang="en-US"/>
          </a:p>
        </p:txBody>
      </p:sp>
    </p:spTree>
    <p:extLst>
      <p:ext uri="{BB962C8B-B14F-4D97-AF65-F5344CB8AC3E}">
        <p14:creationId xmlns:p14="http://schemas.microsoft.com/office/powerpoint/2010/main" val="257671939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38_Title and Content">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13" name="Picture Placeholder 4">
            <a:extLst>
              <a:ext uri="{FF2B5EF4-FFF2-40B4-BE49-F238E27FC236}">
                <a16:creationId xmlns:a16="http://schemas.microsoft.com/office/drawing/2014/main" id="{88222E49-A4D6-CA46-9DBB-AC446EEF603F}"/>
              </a:ext>
            </a:extLst>
          </p:cNvPr>
          <p:cNvSpPr>
            <a:spLocks noGrp="1"/>
          </p:cNvSpPr>
          <p:nvPr>
            <p:ph type="pic" sz="quarter" idx="12"/>
          </p:nvPr>
        </p:nvSpPr>
        <p:spPr>
          <a:xfrm>
            <a:off x="479376" y="1580926"/>
            <a:ext cx="2628000" cy="2162820"/>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14" name="Picture Placeholder 4">
            <a:extLst>
              <a:ext uri="{FF2B5EF4-FFF2-40B4-BE49-F238E27FC236}">
                <a16:creationId xmlns:a16="http://schemas.microsoft.com/office/drawing/2014/main" id="{1D272D01-E16D-8C4D-9F46-A043F241E4A8}"/>
              </a:ext>
            </a:extLst>
          </p:cNvPr>
          <p:cNvSpPr>
            <a:spLocks noGrp="1"/>
          </p:cNvSpPr>
          <p:nvPr>
            <p:ph type="pic" sz="quarter" idx="13"/>
          </p:nvPr>
        </p:nvSpPr>
        <p:spPr>
          <a:xfrm>
            <a:off x="3338310" y="1580925"/>
            <a:ext cx="2628000" cy="2162820"/>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15" name="Picture Placeholder 4">
            <a:extLst>
              <a:ext uri="{FF2B5EF4-FFF2-40B4-BE49-F238E27FC236}">
                <a16:creationId xmlns:a16="http://schemas.microsoft.com/office/drawing/2014/main" id="{F02A6715-711A-DA49-AC21-0909F0696A65}"/>
              </a:ext>
            </a:extLst>
          </p:cNvPr>
          <p:cNvSpPr>
            <a:spLocks noGrp="1"/>
          </p:cNvSpPr>
          <p:nvPr>
            <p:ph type="pic" sz="quarter" idx="14"/>
          </p:nvPr>
        </p:nvSpPr>
        <p:spPr>
          <a:xfrm>
            <a:off x="8979173" y="1580926"/>
            <a:ext cx="2628000" cy="2162820"/>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16" name="Picture Placeholder 4">
            <a:extLst>
              <a:ext uri="{FF2B5EF4-FFF2-40B4-BE49-F238E27FC236}">
                <a16:creationId xmlns:a16="http://schemas.microsoft.com/office/drawing/2014/main" id="{5D1A1900-4F56-2B4F-BBFB-62C187B1AAF8}"/>
              </a:ext>
            </a:extLst>
          </p:cNvPr>
          <p:cNvSpPr>
            <a:spLocks noGrp="1"/>
          </p:cNvSpPr>
          <p:nvPr>
            <p:ph type="pic" sz="quarter" idx="15"/>
          </p:nvPr>
        </p:nvSpPr>
        <p:spPr>
          <a:xfrm>
            <a:off x="6146621" y="1580926"/>
            <a:ext cx="2628000" cy="2162820"/>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2" name="Text Placeholder 9">
            <a:extLst>
              <a:ext uri="{FF2B5EF4-FFF2-40B4-BE49-F238E27FC236}">
                <a16:creationId xmlns:a16="http://schemas.microsoft.com/office/drawing/2014/main" id="{58CC5F27-2DF1-0C4E-95A1-849D837ACACC}"/>
              </a:ext>
            </a:extLst>
          </p:cNvPr>
          <p:cNvSpPr>
            <a:spLocks noGrp="1"/>
          </p:cNvSpPr>
          <p:nvPr>
            <p:ph type="body" sz="quarter" idx="10"/>
          </p:nvPr>
        </p:nvSpPr>
        <p:spPr>
          <a:xfrm>
            <a:off x="479376" y="4055910"/>
            <a:ext cx="11164827" cy="1893370"/>
          </a:xfrm>
          <a:prstGeom prst="rect">
            <a:avLst/>
          </a:prstGeom>
        </p:spPr>
        <p:txBody>
          <a:bodyPr/>
          <a:lstStyle>
            <a:lvl1pPr marL="0" indent="0">
              <a:buFontTx/>
              <a:buNone/>
              <a:defRPr sz="2000" b="0" cap="none" baseline="0">
                <a:solidFill>
                  <a:schemeClr val="tx2"/>
                </a:solidFill>
                <a:latin typeface="Arial"/>
                <a:cs typeface="Arial"/>
              </a:defRPr>
            </a:lvl1pPr>
            <a:lvl2pPr marL="0" indent="0">
              <a:spcBef>
                <a:spcPts val="188"/>
              </a:spcBef>
              <a:buFontTx/>
              <a:buNone/>
              <a:defRPr sz="2000" cap="all">
                <a:solidFill>
                  <a:schemeClr val="tx2"/>
                </a:solidFill>
                <a:latin typeface="Arial"/>
                <a:cs typeface="Arial"/>
              </a:defRPr>
            </a:lvl2pPr>
            <a:lvl3pPr marL="0" indent="-135000">
              <a:spcBef>
                <a:spcPts val="188"/>
              </a:spcBef>
              <a:buFont typeface="Arial"/>
              <a:buChar char="•"/>
              <a:defRPr sz="2000">
                <a:solidFill>
                  <a:schemeClr val="tx2"/>
                </a:solidFill>
                <a:latin typeface="Arial"/>
                <a:cs typeface="Arial"/>
              </a:defRPr>
            </a:lvl3pPr>
            <a:lvl4pPr marL="324000" indent="-171450">
              <a:spcBef>
                <a:spcPts val="188"/>
              </a:spcBef>
              <a:buFont typeface="Arial"/>
              <a:buChar char="•"/>
              <a:defRPr sz="2000">
                <a:solidFill>
                  <a:schemeClr val="tx2"/>
                </a:solidFill>
                <a:latin typeface="Arial"/>
                <a:cs typeface="Arial"/>
              </a:defRPr>
            </a:lvl4pPr>
            <a:lvl5pPr marL="445500" indent="-135000">
              <a:spcBef>
                <a:spcPts val="188"/>
              </a:spcBef>
              <a:buFont typeface="Arial"/>
              <a:buChar char="•"/>
              <a:defRPr sz="2000">
                <a:solidFill>
                  <a:schemeClr val="tx2"/>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Round Diagonal Corner Rectangle 9">
            <a:extLst>
              <a:ext uri="{FF2B5EF4-FFF2-40B4-BE49-F238E27FC236}">
                <a16:creationId xmlns:a16="http://schemas.microsoft.com/office/drawing/2014/main" id="{654921C3-E5E3-B14F-856D-25AE936CF341}"/>
              </a:ext>
            </a:extLst>
          </p:cNvPr>
          <p:cNvSpPr/>
          <p:nvPr/>
        </p:nvSpPr>
        <p:spPr>
          <a:xfrm flipH="1">
            <a:off x="0" y="0"/>
            <a:ext cx="11644206" cy="1268760"/>
          </a:xfrm>
          <a:prstGeom prst="round2DiagRect">
            <a:avLst>
              <a:gd name="adj1" fmla="val 42510"/>
              <a:gd name="adj2" fmla="val 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C3DDD7"/>
              </a:solidFill>
            </a:endParaRPr>
          </a:p>
        </p:txBody>
      </p:sp>
      <p:sp>
        <p:nvSpPr>
          <p:cNvPr id="17" name="Title Placeholder 1">
            <a:extLst>
              <a:ext uri="{FF2B5EF4-FFF2-40B4-BE49-F238E27FC236}">
                <a16:creationId xmlns:a16="http://schemas.microsoft.com/office/drawing/2014/main" id="{6CB0C7A4-192E-364E-A69A-D07332308920}"/>
              </a:ext>
            </a:extLst>
          </p:cNvPr>
          <p:cNvSpPr>
            <a:spLocks noGrp="1"/>
          </p:cNvSpPr>
          <p:nvPr>
            <p:ph type="title"/>
          </p:nvPr>
        </p:nvSpPr>
        <p:spPr>
          <a:xfrm>
            <a:off x="335360" y="236710"/>
            <a:ext cx="10801200" cy="792088"/>
          </a:xfrm>
          <a:prstGeom prst="rect">
            <a:avLst/>
          </a:prstGeom>
        </p:spPr>
        <p:txBody>
          <a:bodyPr vert="horz" lIns="91440" tIns="45720" rIns="91440" bIns="45720" rtlCol="0" anchor="ctr" anchorCtr="0">
            <a:noAutofit/>
          </a:bodyPr>
          <a:lstStyle>
            <a:lvl1pPr algn="l">
              <a:defRPr b="1" i="0" cap="all" normalizeH="0" baseline="0">
                <a:solidFill>
                  <a:srgbClr val="0C244C"/>
                </a:solidFill>
                <a:latin typeface="Arial"/>
                <a:cs typeface="Arial"/>
              </a:defRPr>
            </a:lvl1pPr>
          </a:lstStyle>
          <a:p>
            <a:r>
              <a:rPr lang="en-GB"/>
              <a:t>Click to edit Master title style</a:t>
            </a:r>
            <a:endParaRPr lang="en-US"/>
          </a:p>
        </p:txBody>
      </p:sp>
    </p:spTree>
    <p:extLst>
      <p:ext uri="{BB962C8B-B14F-4D97-AF65-F5344CB8AC3E}">
        <p14:creationId xmlns:p14="http://schemas.microsoft.com/office/powerpoint/2010/main" val="243281660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15_Title and Content">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9" name="Round Diagonal Corner Rectangle 8">
            <a:extLst>
              <a:ext uri="{FF2B5EF4-FFF2-40B4-BE49-F238E27FC236}">
                <a16:creationId xmlns:a16="http://schemas.microsoft.com/office/drawing/2014/main" id="{42FEA488-D4E2-0343-A83D-08BB48D2752D}"/>
              </a:ext>
            </a:extLst>
          </p:cNvPr>
          <p:cNvSpPr/>
          <p:nvPr/>
        </p:nvSpPr>
        <p:spPr>
          <a:xfrm flipH="1">
            <a:off x="-3" y="0"/>
            <a:ext cx="11644206" cy="1268760"/>
          </a:xfrm>
          <a:prstGeom prst="round2DiagRect">
            <a:avLst>
              <a:gd name="adj1" fmla="val 42510"/>
              <a:gd name="adj2" fmla="val 0"/>
            </a:avLst>
          </a:prstGeom>
          <a:solidFill>
            <a:srgbClr val="AFBE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C3DDD7"/>
              </a:solidFill>
            </a:endParaRPr>
          </a:p>
        </p:txBody>
      </p:sp>
      <p:sp>
        <p:nvSpPr>
          <p:cNvPr id="10" name="Title Placeholder 1">
            <a:extLst>
              <a:ext uri="{FF2B5EF4-FFF2-40B4-BE49-F238E27FC236}">
                <a16:creationId xmlns:a16="http://schemas.microsoft.com/office/drawing/2014/main" id="{504D441F-8D27-9645-844D-1967EBCD637A}"/>
              </a:ext>
            </a:extLst>
          </p:cNvPr>
          <p:cNvSpPr>
            <a:spLocks noGrp="1"/>
          </p:cNvSpPr>
          <p:nvPr>
            <p:ph type="title"/>
          </p:nvPr>
        </p:nvSpPr>
        <p:spPr>
          <a:xfrm>
            <a:off x="335360" y="243062"/>
            <a:ext cx="10801200" cy="792088"/>
          </a:xfrm>
          <a:prstGeom prst="rect">
            <a:avLst/>
          </a:prstGeom>
        </p:spPr>
        <p:txBody>
          <a:bodyPr vert="horz" lIns="91440" tIns="45720" rIns="91440" bIns="45720" rtlCol="0" anchor="ctr" anchorCtr="0">
            <a:noAutofit/>
          </a:bodyPr>
          <a:lstStyle>
            <a:lvl1pPr algn="l">
              <a:defRPr b="1" i="0" cap="all" normalizeH="0" baseline="0">
                <a:solidFill>
                  <a:srgbClr val="D86075"/>
                </a:solidFill>
                <a:latin typeface="Arial"/>
                <a:cs typeface="Arial"/>
              </a:defRPr>
            </a:lvl1pPr>
          </a:lstStyle>
          <a:p>
            <a:r>
              <a:rPr lang="en-GB"/>
              <a:t>Click to edit Master title style</a:t>
            </a:r>
            <a:endParaRPr lang="en-US"/>
          </a:p>
        </p:txBody>
      </p:sp>
      <p:sp>
        <p:nvSpPr>
          <p:cNvPr id="11" name="Text Placeholder 9">
            <a:extLst>
              <a:ext uri="{FF2B5EF4-FFF2-40B4-BE49-F238E27FC236}">
                <a16:creationId xmlns:a16="http://schemas.microsoft.com/office/drawing/2014/main" id="{F1713762-D6C6-CB4B-8881-EB8E8FA871AE}"/>
              </a:ext>
            </a:extLst>
          </p:cNvPr>
          <p:cNvSpPr>
            <a:spLocks noGrp="1"/>
          </p:cNvSpPr>
          <p:nvPr>
            <p:ph type="body" sz="quarter" idx="10"/>
          </p:nvPr>
        </p:nvSpPr>
        <p:spPr>
          <a:xfrm>
            <a:off x="479376" y="1601416"/>
            <a:ext cx="11127797" cy="4347864"/>
          </a:xfrm>
          <a:prstGeom prst="rect">
            <a:avLst/>
          </a:prstGeom>
        </p:spPr>
        <p:txBody>
          <a:bodyPr/>
          <a:lstStyle>
            <a:lvl1pPr marL="0" indent="0">
              <a:buFontTx/>
              <a:buNone/>
              <a:defRPr sz="200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6583024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16_Title and Content">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7" name="Round Diagonal Corner Rectangle 6">
            <a:extLst>
              <a:ext uri="{FF2B5EF4-FFF2-40B4-BE49-F238E27FC236}">
                <a16:creationId xmlns:a16="http://schemas.microsoft.com/office/drawing/2014/main" id="{63CED192-F6AA-F84B-A24E-F2B1462C0185}"/>
              </a:ext>
            </a:extLst>
          </p:cNvPr>
          <p:cNvSpPr/>
          <p:nvPr/>
        </p:nvSpPr>
        <p:spPr>
          <a:xfrm flipH="1">
            <a:off x="-3" y="0"/>
            <a:ext cx="11644206" cy="1268760"/>
          </a:xfrm>
          <a:prstGeom prst="round2DiagRect">
            <a:avLst>
              <a:gd name="adj1" fmla="val 42510"/>
              <a:gd name="adj2" fmla="val 0"/>
            </a:avLst>
          </a:prstGeom>
          <a:solidFill>
            <a:srgbClr val="DF9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C3DDD7"/>
              </a:solidFill>
            </a:endParaRPr>
          </a:p>
        </p:txBody>
      </p:sp>
      <p:sp>
        <p:nvSpPr>
          <p:cNvPr id="8" name="Title Placeholder 1">
            <a:extLst>
              <a:ext uri="{FF2B5EF4-FFF2-40B4-BE49-F238E27FC236}">
                <a16:creationId xmlns:a16="http://schemas.microsoft.com/office/drawing/2014/main" id="{2126A5E3-F8BB-9847-A268-2C44D477175C}"/>
              </a:ext>
            </a:extLst>
          </p:cNvPr>
          <p:cNvSpPr>
            <a:spLocks noGrp="1"/>
          </p:cNvSpPr>
          <p:nvPr>
            <p:ph type="title"/>
          </p:nvPr>
        </p:nvSpPr>
        <p:spPr>
          <a:xfrm>
            <a:off x="335360" y="238336"/>
            <a:ext cx="10801200" cy="792088"/>
          </a:xfrm>
          <a:prstGeom prst="rect">
            <a:avLst/>
          </a:prstGeom>
        </p:spPr>
        <p:txBody>
          <a:bodyPr vert="horz" lIns="91440" tIns="45720" rIns="91440" bIns="45720" rtlCol="0" anchor="ctr" anchorCtr="0">
            <a:noAutofit/>
          </a:bodyPr>
          <a:lstStyle>
            <a:lvl1pPr algn="l">
              <a:defRPr b="1" i="0" cap="all" normalizeH="0" baseline="0">
                <a:solidFill>
                  <a:srgbClr val="0C244C"/>
                </a:solidFill>
                <a:latin typeface="Arial"/>
                <a:cs typeface="Arial"/>
              </a:defRPr>
            </a:lvl1pPr>
          </a:lstStyle>
          <a:p>
            <a:r>
              <a:rPr lang="en-GB"/>
              <a:t>Click to edit Master title style</a:t>
            </a:r>
            <a:endParaRPr lang="en-US"/>
          </a:p>
        </p:txBody>
      </p:sp>
      <p:sp>
        <p:nvSpPr>
          <p:cNvPr id="9" name="Text Placeholder 9">
            <a:extLst>
              <a:ext uri="{FF2B5EF4-FFF2-40B4-BE49-F238E27FC236}">
                <a16:creationId xmlns:a16="http://schemas.microsoft.com/office/drawing/2014/main" id="{5B616937-BF51-4049-AF81-62EC6F0226C2}"/>
              </a:ext>
            </a:extLst>
          </p:cNvPr>
          <p:cNvSpPr>
            <a:spLocks noGrp="1"/>
          </p:cNvSpPr>
          <p:nvPr>
            <p:ph type="body" sz="quarter" idx="10"/>
          </p:nvPr>
        </p:nvSpPr>
        <p:spPr>
          <a:xfrm>
            <a:off x="479376" y="1601416"/>
            <a:ext cx="11127797" cy="4347864"/>
          </a:xfrm>
          <a:prstGeom prst="rect">
            <a:avLst/>
          </a:prstGeom>
        </p:spPr>
        <p:txBody>
          <a:bodyPr/>
          <a:lstStyle>
            <a:lvl1pPr marL="0" indent="0">
              <a:buFontTx/>
              <a:buNone/>
              <a:defRPr sz="200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65223170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17_Title and Content">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7" name="Round Diagonal Corner Rectangle 6">
            <a:extLst>
              <a:ext uri="{FF2B5EF4-FFF2-40B4-BE49-F238E27FC236}">
                <a16:creationId xmlns:a16="http://schemas.microsoft.com/office/drawing/2014/main" id="{1F6343B1-1103-C843-8D41-C961B8DAE725}"/>
              </a:ext>
            </a:extLst>
          </p:cNvPr>
          <p:cNvSpPr/>
          <p:nvPr/>
        </p:nvSpPr>
        <p:spPr>
          <a:xfrm flipH="1">
            <a:off x="-3" y="0"/>
            <a:ext cx="11644206" cy="1268760"/>
          </a:xfrm>
          <a:prstGeom prst="round2DiagRect">
            <a:avLst>
              <a:gd name="adj1" fmla="val 42510"/>
              <a:gd name="adj2" fmla="val 0"/>
            </a:avLst>
          </a:prstGeom>
          <a:solidFill>
            <a:srgbClr val="63B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C3DDD7"/>
              </a:solidFill>
            </a:endParaRPr>
          </a:p>
        </p:txBody>
      </p:sp>
      <p:sp>
        <p:nvSpPr>
          <p:cNvPr id="8" name="Title Placeholder 1">
            <a:extLst>
              <a:ext uri="{FF2B5EF4-FFF2-40B4-BE49-F238E27FC236}">
                <a16:creationId xmlns:a16="http://schemas.microsoft.com/office/drawing/2014/main" id="{691065F9-7C50-854A-BCD1-F52A2880C08A}"/>
              </a:ext>
            </a:extLst>
          </p:cNvPr>
          <p:cNvSpPr>
            <a:spLocks noGrp="1"/>
          </p:cNvSpPr>
          <p:nvPr>
            <p:ph type="title"/>
          </p:nvPr>
        </p:nvSpPr>
        <p:spPr>
          <a:xfrm>
            <a:off x="364878" y="238336"/>
            <a:ext cx="10801200" cy="792088"/>
          </a:xfrm>
          <a:prstGeom prst="rect">
            <a:avLst/>
          </a:prstGeom>
        </p:spPr>
        <p:txBody>
          <a:bodyPr vert="horz" lIns="91440" tIns="45720" rIns="91440" bIns="45720" rtlCol="0" anchor="ctr" anchorCtr="0">
            <a:noAutofit/>
          </a:bodyPr>
          <a:lstStyle>
            <a:lvl1pPr algn="l">
              <a:defRPr b="1" i="0" cap="all" normalizeH="0" baseline="0">
                <a:solidFill>
                  <a:srgbClr val="0C244C"/>
                </a:solidFill>
                <a:latin typeface="Arial"/>
                <a:cs typeface="Arial"/>
              </a:defRPr>
            </a:lvl1pPr>
          </a:lstStyle>
          <a:p>
            <a:r>
              <a:rPr lang="en-GB"/>
              <a:t>Click to edit Master title style</a:t>
            </a:r>
            <a:endParaRPr lang="en-US"/>
          </a:p>
        </p:txBody>
      </p:sp>
      <p:sp>
        <p:nvSpPr>
          <p:cNvPr id="9" name="Text Placeholder 9">
            <a:extLst>
              <a:ext uri="{FF2B5EF4-FFF2-40B4-BE49-F238E27FC236}">
                <a16:creationId xmlns:a16="http://schemas.microsoft.com/office/drawing/2014/main" id="{C75A8353-0B25-3047-B90E-7EEA7F64C7C0}"/>
              </a:ext>
            </a:extLst>
          </p:cNvPr>
          <p:cNvSpPr>
            <a:spLocks noGrp="1"/>
          </p:cNvSpPr>
          <p:nvPr>
            <p:ph type="body" sz="quarter" idx="10"/>
          </p:nvPr>
        </p:nvSpPr>
        <p:spPr>
          <a:xfrm>
            <a:off x="479376" y="1601416"/>
            <a:ext cx="11127797" cy="4347864"/>
          </a:xfrm>
          <a:prstGeom prst="rect">
            <a:avLst/>
          </a:prstGeom>
        </p:spPr>
        <p:txBody>
          <a:bodyPr/>
          <a:lstStyle>
            <a:lvl1pPr marL="0" indent="0">
              <a:buFontTx/>
              <a:buNone/>
              <a:defRPr sz="200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18751765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44_Title and Content">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7" name="Round Diagonal Corner Rectangle 6">
            <a:extLst>
              <a:ext uri="{FF2B5EF4-FFF2-40B4-BE49-F238E27FC236}">
                <a16:creationId xmlns:a16="http://schemas.microsoft.com/office/drawing/2014/main" id="{1F6343B1-1103-C843-8D41-C961B8DAE725}"/>
              </a:ext>
            </a:extLst>
          </p:cNvPr>
          <p:cNvSpPr/>
          <p:nvPr/>
        </p:nvSpPr>
        <p:spPr>
          <a:xfrm flipH="1">
            <a:off x="-3" y="0"/>
            <a:ext cx="11644206" cy="908720"/>
          </a:xfrm>
          <a:prstGeom prst="round2DiagRect">
            <a:avLst>
              <a:gd name="adj1" fmla="val 42510"/>
              <a:gd name="adj2" fmla="val 0"/>
            </a:avLst>
          </a:prstGeom>
          <a:solidFill>
            <a:srgbClr val="63B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C3DDD7"/>
              </a:solidFill>
            </a:endParaRPr>
          </a:p>
        </p:txBody>
      </p:sp>
      <p:sp>
        <p:nvSpPr>
          <p:cNvPr id="8" name="Title Placeholder 1">
            <a:extLst>
              <a:ext uri="{FF2B5EF4-FFF2-40B4-BE49-F238E27FC236}">
                <a16:creationId xmlns:a16="http://schemas.microsoft.com/office/drawing/2014/main" id="{691065F9-7C50-854A-BCD1-F52A2880C08A}"/>
              </a:ext>
            </a:extLst>
          </p:cNvPr>
          <p:cNvSpPr>
            <a:spLocks noGrp="1"/>
          </p:cNvSpPr>
          <p:nvPr>
            <p:ph type="title"/>
          </p:nvPr>
        </p:nvSpPr>
        <p:spPr>
          <a:xfrm>
            <a:off x="364878" y="66936"/>
            <a:ext cx="10801200" cy="792088"/>
          </a:xfrm>
          <a:prstGeom prst="rect">
            <a:avLst/>
          </a:prstGeom>
        </p:spPr>
        <p:txBody>
          <a:bodyPr vert="horz" lIns="91440" tIns="45720" rIns="91440" bIns="45720" rtlCol="0" anchor="ctr" anchorCtr="0">
            <a:noAutofit/>
          </a:bodyPr>
          <a:lstStyle>
            <a:lvl1pPr algn="l">
              <a:defRPr b="1" i="0" cap="all" normalizeH="0" baseline="0">
                <a:solidFill>
                  <a:srgbClr val="0C244C"/>
                </a:solidFill>
                <a:latin typeface="Arial"/>
                <a:cs typeface="Arial"/>
              </a:defRPr>
            </a:lvl1pPr>
          </a:lstStyle>
          <a:p>
            <a:r>
              <a:rPr lang="en-GB"/>
              <a:t>Click to edit Master title style</a:t>
            </a:r>
            <a:endParaRPr lang="en-US"/>
          </a:p>
        </p:txBody>
      </p:sp>
      <p:sp>
        <p:nvSpPr>
          <p:cNvPr id="9" name="Text Placeholder 9">
            <a:extLst>
              <a:ext uri="{FF2B5EF4-FFF2-40B4-BE49-F238E27FC236}">
                <a16:creationId xmlns:a16="http://schemas.microsoft.com/office/drawing/2014/main" id="{C75A8353-0B25-3047-B90E-7EEA7F64C7C0}"/>
              </a:ext>
            </a:extLst>
          </p:cNvPr>
          <p:cNvSpPr>
            <a:spLocks noGrp="1"/>
          </p:cNvSpPr>
          <p:nvPr>
            <p:ph type="body" sz="quarter" idx="10"/>
          </p:nvPr>
        </p:nvSpPr>
        <p:spPr>
          <a:xfrm>
            <a:off x="479376" y="1052736"/>
            <a:ext cx="11127797" cy="4896544"/>
          </a:xfrm>
          <a:prstGeom prst="rect">
            <a:avLst/>
          </a:prstGeom>
        </p:spPr>
        <p:txBody>
          <a:bodyPr/>
          <a:lstStyle>
            <a:lvl1pPr marL="0" indent="0">
              <a:buFontTx/>
              <a:buNone/>
              <a:defRPr sz="200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58906752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7" name="Round Diagonal Corner Rectangle 6">
            <a:extLst>
              <a:ext uri="{FF2B5EF4-FFF2-40B4-BE49-F238E27FC236}">
                <a16:creationId xmlns:a16="http://schemas.microsoft.com/office/drawing/2014/main" id="{7B889128-811C-DE4A-B7A2-B59A0C053A56}"/>
              </a:ext>
            </a:extLst>
          </p:cNvPr>
          <p:cNvSpPr/>
          <p:nvPr/>
        </p:nvSpPr>
        <p:spPr>
          <a:xfrm flipH="1">
            <a:off x="0" y="0"/>
            <a:ext cx="11644206" cy="1268760"/>
          </a:xfrm>
          <a:prstGeom prst="round2DiagRect">
            <a:avLst>
              <a:gd name="adj1" fmla="val 42510"/>
              <a:gd name="adj2" fmla="val 0"/>
            </a:avLst>
          </a:prstGeom>
          <a:solidFill>
            <a:srgbClr val="D860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C3DDD7"/>
              </a:solidFill>
            </a:endParaRPr>
          </a:p>
        </p:txBody>
      </p:sp>
      <p:sp>
        <p:nvSpPr>
          <p:cNvPr id="8" name="Title Placeholder 1">
            <a:extLst>
              <a:ext uri="{FF2B5EF4-FFF2-40B4-BE49-F238E27FC236}">
                <a16:creationId xmlns:a16="http://schemas.microsoft.com/office/drawing/2014/main" id="{FEB1C999-967E-FC4C-BAD0-5FB4A50DC688}"/>
              </a:ext>
            </a:extLst>
          </p:cNvPr>
          <p:cNvSpPr>
            <a:spLocks noGrp="1"/>
          </p:cNvSpPr>
          <p:nvPr>
            <p:ph type="title"/>
          </p:nvPr>
        </p:nvSpPr>
        <p:spPr>
          <a:xfrm>
            <a:off x="335360" y="238336"/>
            <a:ext cx="10801200" cy="792088"/>
          </a:xfrm>
          <a:prstGeom prst="rect">
            <a:avLst/>
          </a:prstGeom>
        </p:spPr>
        <p:txBody>
          <a:bodyPr vert="horz" lIns="91440" tIns="45720" rIns="91440" bIns="45720" rtlCol="0" anchor="ctr" anchorCtr="0">
            <a:noAutofit/>
          </a:bodyPr>
          <a:lstStyle>
            <a:lvl1pPr algn="l">
              <a:defRPr b="1" i="0" cap="all" normalizeH="0" baseline="0">
                <a:solidFill>
                  <a:srgbClr val="0C244C"/>
                </a:solidFill>
                <a:latin typeface="Arial"/>
                <a:cs typeface="Arial"/>
              </a:defRPr>
            </a:lvl1pPr>
          </a:lstStyle>
          <a:p>
            <a:r>
              <a:rPr lang="en-GB"/>
              <a:t>Click to edit Master title style</a:t>
            </a:r>
            <a:endParaRPr lang="en-US"/>
          </a:p>
        </p:txBody>
      </p:sp>
      <p:sp>
        <p:nvSpPr>
          <p:cNvPr id="9" name="Text Placeholder 9">
            <a:extLst>
              <a:ext uri="{FF2B5EF4-FFF2-40B4-BE49-F238E27FC236}">
                <a16:creationId xmlns:a16="http://schemas.microsoft.com/office/drawing/2014/main" id="{B9889083-EE2F-7A4E-A509-D04642586167}"/>
              </a:ext>
            </a:extLst>
          </p:cNvPr>
          <p:cNvSpPr>
            <a:spLocks noGrp="1"/>
          </p:cNvSpPr>
          <p:nvPr>
            <p:ph type="body" sz="quarter" idx="10"/>
          </p:nvPr>
        </p:nvSpPr>
        <p:spPr>
          <a:xfrm>
            <a:off x="479376" y="1601416"/>
            <a:ext cx="11127797" cy="4347864"/>
          </a:xfrm>
          <a:prstGeom prst="rect">
            <a:avLst/>
          </a:prstGeom>
        </p:spPr>
        <p:txBody>
          <a:bodyPr/>
          <a:lstStyle>
            <a:lvl1pPr marL="0" indent="0">
              <a:buFontTx/>
              <a:buNone/>
              <a:defRPr sz="2000" cap="none" baseline="0">
                <a:solidFill>
                  <a:srgbClr val="0C244C"/>
                </a:solidFill>
                <a:latin typeface="Arial"/>
                <a:cs typeface="Arial"/>
              </a:defRPr>
            </a:lvl1pPr>
            <a:lvl2pPr marL="0" indent="0">
              <a:spcBef>
                <a:spcPts val="188"/>
              </a:spcBef>
              <a:buFontTx/>
              <a:buNone/>
              <a:defRPr sz="2000" cap="all">
                <a:solidFill>
                  <a:srgbClr val="D86075"/>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83582734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14_Title and Content">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22" name="Text Placeholder 9">
            <a:extLst>
              <a:ext uri="{FF2B5EF4-FFF2-40B4-BE49-F238E27FC236}">
                <a16:creationId xmlns:a16="http://schemas.microsoft.com/office/drawing/2014/main" id="{FFA89BCE-54A3-854E-88E7-181BE4849E62}"/>
              </a:ext>
            </a:extLst>
          </p:cNvPr>
          <p:cNvSpPr>
            <a:spLocks noGrp="1"/>
          </p:cNvSpPr>
          <p:nvPr>
            <p:ph type="body" sz="quarter" idx="10"/>
          </p:nvPr>
        </p:nvSpPr>
        <p:spPr>
          <a:xfrm>
            <a:off x="479376" y="1601416"/>
            <a:ext cx="11127797" cy="4347864"/>
          </a:xfrm>
          <a:prstGeom prst="rect">
            <a:avLst/>
          </a:prstGeom>
        </p:spPr>
        <p:txBody>
          <a:bodyPr/>
          <a:lstStyle>
            <a:lvl1pPr marL="0" indent="0">
              <a:buFontTx/>
              <a:buNone/>
              <a:defRPr sz="2000" cap="none" baseline="0">
                <a:solidFill>
                  <a:srgbClr val="0C244C"/>
                </a:solidFill>
                <a:latin typeface="Arial"/>
                <a:cs typeface="Arial"/>
              </a:defRPr>
            </a:lvl1pPr>
            <a:lvl2pPr marL="0" indent="0">
              <a:spcBef>
                <a:spcPts val="188"/>
              </a:spcBef>
              <a:buFontTx/>
              <a:buNone/>
              <a:defRPr sz="2000" cap="all">
                <a:solidFill>
                  <a:srgbClr val="D86075"/>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Round Diagonal Corner Rectangle 6">
            <a:extLst>
              <a:ext uri="{FF2B5EF4-FFF2-40B4-BE49-F238E27FC236}">
                <a16:creationId xmlns:a16="http://schemas.microsoft.com/office/drawing/2014/main" id="{3E5B237A-3897-4141-8CED-2DF20194B1F0}"/>
              </a:ext>
            </a:extLst>
          </p:cNvPr>
          <p:cNvSpPr/>
          <p:nvPr/>
        </p:nvSpPr>
        <p:spPr>
          <a:xfrm flipH="1">
            <a:off x="-3" y="0"/>
            <a:ext cx="11644206" cy="1268760"/>
          </a:xfrm>
          <a:prstGeom prst="round2DiagRect">
            <a:avLst>
              <a:gd name="adj1" fmla="val 42510"/>
              <a:gd name="adj2" fmla="val 0"/>
            </a:avLst>
          </a:prstGeom>
          <a:solidFill>
            <a:srgbClr val="0C24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C3DDD7"/>
              </a:solidFill>
            </a:endParaRPr>
          </a:p>
        </p:txBody>
      </p:sp>
      <p:sp>
        <p:nvSpPr>
          <p:cNvPr id="8" name="Title Placeholder 1">
            <a:extLst>
              <a:ext uri="{FF2B5EF4-FFF2-40B4-BE49-F238E27FC236}">
                <a16:creationId xmlns:a16="http://schemas.microsoft.com/office/drawing/2014/main" id="{46FA4F00-FDDD-2B49-A08C-C59D2E7F33CE}"/>
              </a:ext>
            </a:extLst>
          </p:cNvPr>
          <p:cNvSpPr>
            <a:spLocks noGrp="1"/>
          </p:cNvSpPr>
          <p:nvPr>
            <p:ph type="title"/>
          </p:nvPr>
        </p:nvSpPr>
        <p:spPr>
          <a:xfrm>
            <a:off x="335360" y="238336"/>
            <a:ext cx="10801200" cy="792088"/>
          </a:xfrm>
          <a:prstGeom prst="rect">
            <a:avLst/>
          </a:prstGeom>
        </p:spPr>
        <p:txBody>
          <a:bodyPr vert="horz" lIns="91440" tIns="45720" rIns="91440" bIns="45720" rtlCol="0" anchor="ctr" anchorCtr="0">
            <a:noAutofit/>
          </a:bodyPr>
          <a:lstStyle>
            <a:lvl1pPr algn="l">
              <a:defRPr b="1" i="0" cap="all" normalizeH="0" baseline="0">
                <a:solidFill>
                  <a:srgbClr val="C3DDD7"/>
                </a:solidFill>
                <a:latin typeface="Arial"/>
                <a:cs typeface="Arial"/>
              </a:defRPr>
            </a:lvl1pPr>
          </a:lstStyle>
          <a:p>
            <a:r>
              <a:rPr lang="en-GB"/>
              <a:t>Click to edit Master title style</a:t>
            </a:r>
            <a:endParaRPr lang="en-US"/>
          </a:p>
        </p:txBody>
      </p:sp>
    </p:spTree>
    <p:extLst>
      <p:ext uri="{BB962C8B-B14F-4D97-AF65-F5344CB8AC3E}">
        <p14:creationId xmlns:p14="http://schemas.microsoft.com/office/powerpoint/2010/main" val="237962872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39_Title and Content">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22" name="Text Placeholder 9">
            <a:extLst>
              <a:ext uri="{FF2B5EF4-FFF2-40B4-BE49-F238E27FC236}">
                <a16:creationId xmlns:a16="http://schemas.microsoft.com/office/drawing/2014/main" id="{FFA89BCE-54A3-854E-88E7-181BE4849E62}"/>
              </a:ext>
            </a:extLst>
          </p:cNvPr>
          <p:cNvSpPr>
            <a:spLocks noGrp="1"/>
          </p:cNvSpPr>
          <p:nvPr>
            <p:ph type="body" sz="quarter" idx="10"/>
          </p:nvPr>
        </p:nvSpPr>
        <p:spPr>
          <a:xfrm>
            <a:off x="479376" y="1601416"/>
            <a:ext cx="11127797" cy="4347864"/>
          </a:xfrm>
          <a:prstGeom prst="rect">
            <a:avLst/>
          </a:prstGeom>
        </p:spPr>
        <p:txBody>
          <a:bodyPr/>
          <a:lstStyle>
            <a:lvl1pPr marL="0" indent="0">
              <a:buFontTx/>
              <a:buNone/>
              <a:defRPr sz="2000" cap="none" baseline="0">
                <a:solidFill>
                  <a:srgbClr val="0C244C"/>
                </a:solidFill>
                <a:latin typeface="Arial"/>
                <a:cs typeface="Arial"/>
              </a:defRPr>
            </a:lvl1pPr>
            <a:lvl2pPr marL="0" indent="0">
              <a:spcBef>
                <a:spcPts val="188"/>
              </a:spcBef>
              <a:buFontTx/>
              <a:buNone/>
              <a:defRPr sz="2000" cap="all">
                <a:solidFill>
                  <a:srgbClr val="D86075"/>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Round Diagonal Corner Rectangle 6">
            <a:extLst>
              <a:ext uri="{FF2B5EF4-FFF2-40B4-BE49-F238E27FC236}">
                <a16:creationId xmlns:a16="http://schemas.microsoft.com/office/drawing/2014/main" id="{3E5B237A-3897-4141-8CED-2DF20194B1F0}"/>
              </a:ext>
            </a:extLst>
          </p:cNvPr>
          <p:cNvSpPr/>
          <p:nvPr/>
        </p:nvSpPr>
        <p:spPr>
          <a:xfrm flipH="1">
            <a:off x="-3" y="0"/>
            <a:ext cx="11644206" cy="1268760"/>
          </a:xfrm>
          <a:prstGeom prst="round2DiagRect">
            <a:avLst>
              <a:gd name="adj1" fmla="val 42510"/>
              <a:gd name="adj2" fmla="val 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C3DDD7"/>
              </a:solidFill>
            </a:endParaRPr>
          </a:p>
        </p:txBody>
      </p:sp>
      <p:sp>
        <p:nvSpPr>
          <p:cNvPr id="8" name="Title Placeholder 1">
            <a:extLst>
              <a:ext uri="{FF2B5EF4-FFF2-40B4-BE49-F238E27FC236}">
                <a16:creationId xmlns:a16="http://schemas.microsoft.com/office/drawing/2014/main" id="{46FA4F00-FDDD-2B49-A08C-C59D2E7F33CE}"/>
              </a:ext>
            </a:extLst>
          </p:cNvPr>
          <p:cNvSpPr>
            <a:spLocks noGrp="1"/>
          </p:cNvSpPr>
          <p:nvPr>
            <p:ph type="title"/>
          </p:nvPr>
        </p:nvSpPr>
        <p:spPr>
          <a:xfrm>
            <a:off x="335360" y="238336"/>
            <a:ext cx="10801200" cy="792088"/>
          </a:xfrm>
          <a:prstGeom prst="rect">
            <a:avLst/>
          </a:prstGeom>
        </p:spPr>
        <p:txBody>
          <a:bodyPr vert="horz" lIns="91440" tIns="45720" rIns="91440" bIns="45720" rtlCol="0" anchor="ctr" anchorCtr="0">
            <a:noAutofit/>
          </a:bodyPr>
          <a:lstStyle>
            <a:lvl1pPr algn="l">
              <a:defRPr b="1" i="0" cap="all" normalizeH="0" baseline="0">
                <a:solidFill>
                  <a:srgbClr val="0C244C"/>
                </a:solidFill>
                <a:latin typeface="Arial"/>
                <a:cs typeface="Arial"/>
              </a:defRPr>
            </a:lvl1pPr>
          </a:lstStyle>
          <a:p>
            <a:r>
              <a:rPr lang="en-GB"/>
              <a:t>Click to edit Master title style</a:t>
            </a:r>
            <a:endParaRPr lang="en-US"/>
          </a:p>
        </p:txBody>
      </p:sp>
    </p:spTree>
    <p:extLst>
      <p:ext uri="{BB962C8B-B14F-4D97-AF65-F5344CB8AC3E}">
        <p14:creationId xmlns:p14="http://schemas.microsoft.com/office/powerpoint/2010/main" val="81495586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18_Title and Content">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24" name="Text Placeholder 9">
            <a:extLst>
              <a:ext uri="{FF2B5EF4-FFF2-40B4-BE49-F238E27FC236}">
                <a16:creationId xmlns:a16="http://schemas.microsoft.com/office/drawing/2014/main" id="{097A58D9-443A-4048-9EAB-874AED8E0145}"/>
              </a:ext>
            </a:extLst>
          </p:cNvPr>
          <p:cNvSpPr>
            <a:spLocks noGrp="1"/>
          </p:cNvSpPr>
          <p:nvPr>
            <p:ph type="body" sz="quarter" idx="10"/>
          </p:nvPr>
        </p:nvSpPr>
        <p:spPr>
          <a:xfrm>
            <a:off x="479378" y="1601416"/>
            <a:ext cx="6497823" cy="4347864"/>
          </a:xfrm>
          <a:prstGeom prst="rect">
            <a:avLst/>
          </a:prstGeom>
        </p:spPr>
        <p:txBody>
          <a:bodyPr/>
          <a:lstStyle>
            <a:lvl1pPr marL="0" indent="0">
              <a:buFontTx/>
              <a:buNone/>
              <a:defRPr sz="200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5" name="Picture Placeholder 4">
            <a:extLst>
              <a:ext uri="{FF2B5EF4-FFF2-40B4-BE49-F238E27FC236}">
                <a16:creationId xmlns:a16="http://schemas.microsoft.com/office/drawing/2014/main" id="{ABBF3EA7-A267-EC44-A4A8-BDD57EEACAC1}"/>
              </a:ext>
            </a:extLst>
          </p:cNvPr>
          <p:cNvSpPr>
            <a:spLocks noGrp="1"/>
          </p:cNvSpPr>
          <p:nvPr>
            <p:ph type="pic" sz="quarter" idx="12"/>
          </p:nvPr>
        </p:nvSpPr>
        <p:spPr>
          <a:xfrm>
            <a:off x="9589480" y="1609873"/>
            <a:ext cx="2116067" cy="1971600"/>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6" name="Picture Placeholder 4">
            <a:extLst>
              <a:ext uri="{FF2B5EF4-FFF2-40B4-BE49-F238E27FC236}">
                <a16:creationId xmlns:a16="http://schemas.microsoft.com/office/drawing/2014/main" id="{5B355042-DCF4-E74A-91E3-CDCCAFE2DD6B}"/>
              </a:ext>
            </a:extLst>
          </p:cNvPr>
          <p:cNvSpPr>
            <a:spLocks noGrp="1"/>
          </p:cNvSpPr>
          <p:nvPr>
            <p:ph type="pic" sz="quarter" idx="13"/>
          </p:nvPr>
        </p:nvSpPr>
        <p:spPr>
          <a:xfrm>
            <a:off x="9589483" y="3861048"/>
            <a:ext cx="2116067" cy="2095674"/>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7" name="Picture Placeholder 4">
            <a:extLst>
              <a:ext uri="{FF2B5EF4-FFF2-40B4-BE49-F238E27FC236}">
                <a16:creationId xmlns:a16="http://schemas.microsoft.com/office/drawing/2014/main" id="{051008E0-9339-E940-865C-412D1098C9BA}"/>
              </a:ext>
            </a:extLst>
          </p:cNvPr>
          <p:cNvSpPr>
            <a:spLocks noGrp="1"/>
          </p:cNvSpPr>
          <p:nvPr>
            <p:ph type="pic" sz="quarter" idx="14"/>
          </p:nvPr>
        </p:nvSpPr>
        <p:spPr>
          <a:xfrm>
            <a:off x="7274496" y="1601416"/>
            <a:ext cx="2116067" cy="1971600"/>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8" name="Picture Placeholder 4">
            <a:extLst>
              <a:ext uri="{FF2B5EF4-FFF2-40B4-BE49-F238E27FC236}">
                <a16:creationId xmlns:a16="http://schemas.microsoft.com/office/drawing/2014/main" id="{48ED4249-5FC9-E14B-BD46-2F394F7BF454}"/>
              </a:ext>
            </a:extLst>
          </p:cNvPr>
          <p:cNvSpPr>
            <a:spLocks noGrp="1"/>
          </p:cNvSpPr>
          <p:nvPr>
            <p:ph type="pic" sz="quarter" idx="15"/>
          </p:nvPr>
        </p:nvSpPr>
        <p:spPr>
          <a:xfrm>
            <a:off x="7274496" y="3861048"/>
            <a:ext cx="2116067" cy="2095674"/>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12" name="Round Diagonal Corner Rectangle 11">
            <a:extLst>
              <a:ext uri="{FF2B5EF4-FFF2-40B4-BE49-F238E27FC236}">
                <a16:creationId xmlns:a16="http://schemas.microsoft.com/office/drawing/2014/main" id="{E437444D-0522-174F-9F39-EEF75DB0AE10}"/>
              </a:ext>
            </a:extLst>
          </p:cNvPr>
          <p:cNvSpPr/>
          <p:nvPr/>
        </p:nvSpPr>
        <p:spPr>
          <a:xfrm flipH="1">
            <a:off x="-4" y="0"/>
            <a:ext cx="11705553" cy="1268760"/>
          </a:xfrm>
          <a:prstGeom prst="round2DiagRect">
            <a:avLst>
              <a:gd name="adj1" fmla="val 42510"/>
              <a:gd name="adj2" fmla="val 0"/>
            </a:avLst>
          </a:prstGeom>
          <a:solidFill>
            <a:srgbClr val="C3DD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C3DDD7"/>
              </a:solidFill>
            </a:endParaRPr>
          </a:p>
        </p:txBody>
      </p:sp>
      <p:sp>
        <p:nvSpPr>
          <p:cNvPr id="13" name="Title Placeholder 1">
            <a:extLst>
              <a:ext uri="{FF2B5EF4-FFF2-40B4-BE49-F238E27FC236}">
                <a16:creationId xmlns:a16="http://schemas.microsoft.com/office/drawing/2014/main" id="{6B81FE25-2EA9-9B4F-8EAB-463C409A4019}"/>
              </a:ext>
            </a:extLst>
          </p:cNvPr>
          <p:cNvSpPr>
            <a:spLocks noGrp="1"/>
          </p:cNvSpPr>
          <p:nvPr>
            <p:ph type="title"/>
          </p:nvPr>
        </p:nvSpPr>
        <p:spPr>
          <a:xfrm>
            <a:off x="335360" y="243160"/>
            <a:ext cx="10801200" cy="792088"/>
          </a:xfrm>
          <a:prstGeom prst="rect">
            <a:avLst/>
          </a:prstGeom>
        </p:spPr>
        <p:txBody>
          <a:bodyPr vert="horz" lIns="91440" tIns="45720" rIns="91440" bIns="45720" rtlCol="0" anchor="ctr" anchorCtr="0">
            <a:noAutofit/>
          </a:bodyPr>
          <a:lstStyle>
            <a:lvl1pPr algn="l">
              <a:defRPr b="1" i="0" cap="all" normalizeH="0" baseline="0">
                <a:solidFill>
                  <a:srgbClr val="D86075"/>
                </a:solidFill>
                <a:latin typeface="Arial"/>
                <a:cs typeface="Arial"/>
              </a:defRPr>
            </a:lvl1pPr>
          </a:lstStyle>
          <a:p>
            <a:r>
              <a:rPr lang="en-GB"/>
              <a:t>Click to edit Master title style</a:t>
            </a:r>
            <a:endParaRPr lang="en-US"/>
          </a:p>
        </p:txBody>
      </p:sp>
    </p:spTree>
    <p:extLst>
      <p:ext uri="{BB962C8B-B14F-4D97-AF65-F5344CB8AC3E}">
        <p14:creationId xmlns:p14="http://schemas.microsoft.com/office/powerpoint/2010/main" val="241650798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26_Title and Content">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24" name="Text Placeholder 9">
            <a:extLst>
              <a:ext uri="{FF2B5EF4-FFF2-40B4-BE49-F238E27FC236}">
                <a16:creationId xmlns:a16="http://schemas.microsoft.com/office/drawing/2014/main" id="{097A58D9-443A-4048-9EAB-874AED8E0145}"/>
              </a:ext>
            </a:extLst>
          </p:cNvPr>
          <p:cNvSpPr>
            <a:spLocks noGrp="1"/>
          </p:cNvSpPr>
          <p:nvPr>
            <p:ph type="body" sz="quarter" idx="10"/>
          </p:nvPr>
        </p:nvSpPr>
        <p:spPr>
          <a:xfrm>
            <a:off x="479378" y="1601416"/>
            <a:ext cx="6497823" cy="4347864"/>
          </a:xfrm>
          <a:prstGeom prst="rect">
            <a:avLst/>
          </a:prstGeom>
        </p:spPr>
        <p:txBody>
          <a:bodyPr/>
          <a:lstStyle>
            <a:lvl1pPr marL="0" indent="0">
              <a:buFontTx/>
              <a:buNone/>
              <a:defRPr sz="200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5" name="Picture Placeholder 4">
            <a:extLst>
              <a:ext uri="{FF2B5EF4-FFF2-40B4-BE49-F238E27FC236}">
                <a16:creationId xmlns:a16="http://schemas.microsoft.com/office/drawing/2014/main" id="{ABBF3EA7-A267-EC44-A4A8-BDD57EEACAC1}"/>
              </a:ext>
            </a:extLst>
          </p:cNvPr>
          <p:cNvSpPr>
            <a:spLocks noGrp="1"/>
          </p:cNvSpPr>
          <p:nvPr>
            <p:ph type="pic" sz="quarter" idx="12"/>
          </p:nvPr>
        </p:nvSpPr>
        <p:spPr>
          <a:xfrm>
            <a:off x="9589480" y="1609873"/>
            <a:ext cx="2116067" cy="1971600"/>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6" name="Picture Placeholder 4">
            <a:extLst>
              <a:ext uri="{FF2B5EF4-FFF2-40B4-BE49-F238E27FC236}">
                <a16:creationId xmlns:a16="http://schemas.microsoft.com/office/drawing/2014/main" id="{5B355042-DCF4-E74A-91E3-CDCCAFE2DD6B}"/>
              </a:ext>
            </a:extLst>
          </p:cNvPr>
          <p:cNvSpPr>
            <a:spLocks noGrp="1"/>
          </p:cNvSpPr>
          <p:nvPr>
            <p:ph type="pic" sz="quarter" idx="13"/>
          </p:nvPr>
        </p:nvSpPr>
        <p:spPr>
          <a:xfrm>
            <a:off x="9589483" y="3861048"/>
            <a:ext cx="2116067" cy="2095674"/>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7" name="Picture Placeholder 4">
            <a:extLst>
              <a:ext uri="{FF2B5EF4-FFF2-40B4-BE49-F238E27FC236}">
                <a16:creationId xmlns:a16="http://schemas.microsoft.com/office/drawing/2014/main" id="{051008E0-9339-E940-865C-412D1098C9BA}"/>
              </a:ext>
            </a:extLst>
          </p:cNvPr>
          <p:cNvSpPr>
            <a:spLocks noGrp="1"/>
          </p:cNvSpPr>
          <p:nvPr>
            <p:ph type="pic" sz="quarter" idx="14"/>
          </p:nvPr>
        </p:nvSpPr>
        <p:spPr>
          <a:xfrm>
            <a:off x="7274496" y="1601416"/>
            <a:ext cx="2116067" cy="1971600"/>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8" name="Picture Placeholder 4">
            <a:extLst>
              <a:ext uri="{FF2B5EF4-FFF2-40B4-BE49-F238E27FC236}">
                <a16:creationId xmlns:a16="http://schemas.microsoft.com/office/drawing/2014/main" id="{48ED4249-5FC9-E14B-BD46-2F394F7BF454}"/>
              </a:ext>
            </a:extLst>
          </p:cNvPr>
          <p:cNvSpPr>
            <a:spLocks noGrp="1"/>
          </p:cNvSpPr>
          <p:nvPr>
            <p:ph type="pic" sz="quarter" idx="15"/>
          </p:nvPr>
        </p:nvSpPr>
        <p:spPr>
          <a:xfrm>
            <a:off x="7274496" y="3861048"/>
            <a:ext cx="2116067" cy="2095674"/>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12" name="Round Diagonal Corner Rectangle 11">
            <a:extLst>
              <a:ext uri="{FF2B5EF4-FFF2-40B4-BE49-F238E27FC236}">
                <a16:creationId xmlns:a16="http://schemas.microsoft.com/office/drawing/2014/main" id="{E437444D-0522-174F-9F39-EEF75DB0AE10}"/>
              </a:ext>
            </a:extLst>
          </p:cNvPr>
          <p:cNvSpPr/>
          <p:nvPr/>
        </p:nvSpPr>
        <p:spPr>
          <a:xfrm flipH="1">
            <a:off x="-3" y="0"/>
            <a:ext cx="11705550" cy="1268760"/>
          </a:xfrm>
          <a:prstGeom prst="round2DiagRect">
            <a:avLst>
              <a:gd name="adj1" fmla="val 42510"/>
              <a:gd name="adj2" fmla="val 0"/>
            </a:avLst>
          </a:prstGeom>
          <a:solidFill>
            <a:srgbClr val="DF9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C3DDD7"/>
              </a:solidFill>
            </a:endParaRPr>
          </a:p>
        </p:txBody>
      </p:sp>
      <p:sp>
        <p:nvSpPr>
          <p:cNvPr id="13" name="Title Placeholder 1">
            <a:extLst>
              <a:ext uri="{FF2B5EF4-FFF2-40B4-BE49-F238E27FC236}">
                <a16:creationId xmlns:a16="http://schemas.microsoft.com/office/drawing/2014/main" id="{6B81FE25-2EA9-9B4F-8EAB-463C409A4019}"/>
              </a:ext>
            </a:extLst>
          </p:cNvPr>
          <p:cNvSpPr>
            <a:spLocks noGrp="1"/>
          </p:cNvSpPr>
          <p:nvPr>
            <p:ph type="title"/>
          </p:nvPr>
        </p:nvSpPr>
        <p:spPr>
          <a:xfrm>
            <a:off x="335360" y="238336"/>
            <a:ext cx="10801200" cy="792088"/>
          </a:xfrm>
          <a:prstGeom prst="rect">
            <a:avLst/>
          </a:prstGeom>
        </p:spPr>
        <p:txBody>
          <a:bodyPr vert="horz" lIns="91440" tIns="45720" rIns="91440" bIns="45720" rtlCol="0" anchor="ctr" anchorCtr="0">
            <a:noAutofit/>
          </a:bodyPr>
          <a:lstStyle>
            <a:lvl1pPr algn="l">
              <a:defRPr b="1" i="0" cap="all" normalizeH="0" baseline="0">
                <a:solidFill>
                  <a:srgbClr val="0C244C"/>
                </a:solidFill>
                <a:latin typeface="Arial"/>
                <a:cs typeface="Arial"/>
              </a:defRPr>
            </a:lvl1pPr>
          </a:lstStyle>
          <a:p>
            <a:r>
              <a:rPr lang="en-GB"/>
              <a:t>Click to edit Master title style</a:t>
            </a:r>
            <a:endParaRPr lang="en-US"/>
          </a:p>
        </p:txBody>
      </p:sp>
    </p:spTree>
    <p:extLst>
      <p:ext uri="{BB962C8B-B14F-4D97-AF65-F5344CB8AC3E}">
        <p14:creationId xmlns:p14="http://schemas.microsoft.com/office/powerpoint/2010/main" val="352396155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19_Title and Content">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24" name="Text Placeholder 9">
            <a:extLst>
              <a:ext uri="{FF2B5EF4-FFF2-40B4-BE49-F238E27FC236}">
                <a16:creationId xmlns:a16="http://schemas.microsoft.com/office/drawing/2014/main" id="{097A58D9-443A-4048-9EAB-874AED8E0145}"/>
              </a:ext>
            </a:extLst>
          </p:cNvPr>
          <p:cNvSpPr>
            <a:spLocks noGrp="1"/>
          </p:cNvSpPr>
          <p:nvPr>
            <p:ph type="body" sz="quarter" idx="10"/>
          </p:nvPr>
        </p:nvSpPr>
        <p:spPr>
          <a:xfrm>
            <a:off x="479378" y="1601416"/>
            <a:ext cx="6497823" cy="4347864"/>
          </a:xfrm>
          <a:prstGeom prst="rect">
            <a:avLst/>
          </a:prstGeom>
        </p:spPr>
        <p:txBody>
          <a:bodyPr/>
          <a:lstStyle>
            <a:lvl1pPr marL="0" indent="0">
              <a:buFontTx/>
              <a:buNone/>
              <a:defRPr sz="200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5" name="Picture Placeholder 4">
            <a:extLst>
              <a:ext uri="{FF2B5EF4-FFF2-40B4-BE49-F238E27FC236}">
                <a16:creationId xmlns:a16="http://schemas.microsoft.com/office/drawing/2014/main" id="{ABBF3EA7-A267-EC44-A4A8-BDD57EEACAC1}"/>
              </a:ext>
            </a:extLst>
          </p:cNvPr>
          <p:cNvSpPr>
            <a:spLocks noGrp="1"/>
          </p:cNvSpPr>
          <p:nvPr>
            <p:ph type="pic" sz="quarter" idx="12"/>
          </p:nvPr>
        </p:nvSpPr>
        <p:spPr>
          <a:xfrm>
            <a:off x="9589480" y="1609873"/>
            <a:ext cx="2116067" cy="1971600"/>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6" name="Picture Placeholder 4">
            <a:extLst>
              <a:ext uri="{FF2B5EF4-FFF2-40B4-BE49-F238E27FC236}">
                <a16:creationId xmlns:a16="http://schemas.microsoft.com/office/drawing/2014/main" id="{5B355042-DCF4-E74A-91E3-CDCCAFE2DD6B}"/>
              </a:ext>
            </a:extLst>
          </p:cNvPr>
          <p:cNvSpPr>
            <a:spLocks noGrp="1"/>
          </p:cNvSpPr>
          <p:nvPr>
            <p:ph type="pic" sz="quarter" idx="13"/>
          </p:nvPr>
        </p:nvSpPr>
        <p:spPr>
          <a:xfrm>
            <a:off x="9589483" y="3861048"/>
            <a:ext cx="2116067" cy="2095674"/>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7" name="Picture Placeholder 4">
            <a:extLst>
              <a:ext uri="{FF2B5EF4-FFF2-40B4-BE49-F238E27FC236}">
                <a16:creationId xmlns:a16="http://schemas.microsoft.com/office/drawing/2014/main" id="{051008E0-9339-E940-865C-412D1098C9BA}"/>
              </a:ext>
            </a:extLst>
          </p:cNvPr>
          <p:cNvSpPr>
            <a:spLocks noGrp="1"/>
          </p:cNvSpPr>
          <p:nvPr>
            <p:ph type="pic" sz="quarter" idx="14"/>
          </p:nvPr>
        </p:nvSpPr>
        <p:spPr>
          <a:xfrm>
            <a:off x="7274496" y="1601416"/>
            <a:ext cx="2116067" cy="1971600"/>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8" name="Picture Placeholder 4">
            <a:extLst>
              <a:ext uri="{FF2B5EF4-FFF2-40B4-BE49-F238E27FC236}">
                <a16:creationId xmlns:a16="http://schemas.microsoft.com/office/drawing/2014/main" id="{48ED4249-5FC9-E14B-BD46-2F394F7BF454}"/>
              </a:ext>
            </a:extLst>
          </p:cNvPr>
          <p:cNvSpPr>
            <a:spLocks noGrp="1"/>
          </p:cNvSpPr>
          <p:nvPr>
            <p:ph type="pic" sz="quarter" idx="15"/>
          </p:nvPr>
        </p:nvSpPr>
        <p:spPr>
          <a:xfrm>
            <a:off x="7274496" y="3861048"/>
            <a:ext cx="2116067" cy="2095674"/>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10" name="Round Diagonal Corner Rectangle 9">
            <a:extLst>
              <a:ext uri="{FF2B5EF4-FFF2-40B4-BE49-F238E27FC236}">
                <a16:creationId xmlns:a16="http://schemas.microsoft.com/office/drawing/2014/main" id="{73552B9F-8377-FB4F-8941-AB38DB9617E2}"/>
              </a:ext>
            </a:extLst>
          </p:cNvPr>
          <p:cNvSpPr/>
          <p:nvPr/>
        </p:nvSpPr>
        <p:spPr>
          <a:xfrm flipH="1">
            <a:off x="-4" y="0"/>
            <a:ext cx="11705553" cy="1268760"/>
          </a:xfrm>
          <a:prstGeom prst="round2DiagRect">
            <a:avLst>
              <a:gd name="adj1" fmla="val 42510"/>
              <a:gd name="adj2" fmla="val 0"/>
            </a:avLst>
          </a:prstGeom>
          <a:solidFill>
            <a:srgbClr val="D860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C3DDD7"/>
              </a:solidFill>
            </a:endParaRPr>
          </a:p>
        </p:txBody>
      </p:sp>
      <p:sp>
        <p:nvSpPr>
          <p:cNvPr id="11" name="Title Placeholder 1">
            <a:extLst>
              <a:ext uri="{FF2B5EF4-FFF2-40B4-BE49-F238E27FC236}">
                <a16:creationId xmlns:a16="http://schemas.microsoft.com/office/drawing/2014/main" id="{626599E6-9DC6-BA42-B07B-A51823709D52}"/>
              </a:ext>
            </a:extLst>
          </p:cNvPr>
          <p:cNvSpPr>
            <a:spLocks noGrp="1"/>
          </p:cNvSpPr>
          <p:nvPr>
            <p:ph type="title"/>
          </p:nvPr>
        </p:nvSpPr>
        <p:spPr>
          <a:xfrm>
            <a:off x="335360" y="235572"/>
            <a:ext cx="10801200" cy="792088"/>
          </a:xfrm>
          <a:prstGeom prst="rect">
            <a:avLst/>
          </a:prstGeom>
        </p:spPr>
        <p:txBody>
          <a:bodyPr vert="horz" lIns="91440" tIns="45720" rIns="91440" bIns="45720" rtlCol="0" anchor="ctr" anchorCtr="0">
            <a:noAutofit/>
          </a:bodyPr>
          <a:lstStyle>
            <a:lvl1pPr algn="l">
              <a:defRPr b="1" i="0" cap="all" normalizeH="0" baseline="0">
                <a:solidFill>
                  <a:srgbClr val="C3DDD7"/>
                </a:solidFill>
                <a:latin typeface="Arial"/>
                <a:cs typeface="Arial"/>
              </a:defRPr>
            </a:lvl1pPr>
          </a:lstStyle>
          <a:p>
            <a:r>
              <a:rPr lang="en-GB"/>
              <a:t>Click to edit Master title style</a:t>
            </a:r>
            <a:endParaRPr lang="en-US"/>
          </a:p>
        </p:txBody>
      </p:sp>
    </p:spTree>
    <p:extLst>
      <p:ext uri="{BB962C8B-B14F-4D97-AF65-F5344CB8AC3E}">
        <p14:creationId xmlns:p14="http://schemas.microsoft.com/office/powerpoint/2010/main" val="31991866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20_Title and Content">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24" name="Text Placeholder 9">
            <a:extLst>
              <a:ext uri="{FF2B5EF4-FFF2-40B4-BE49-F238E27FC236}">
                <a16:creationId xmlns:a16="http://schemas.microsoft.com/office/drawing/2014/main" id="{097A58D9-443A-4048-9EAB-874AED8E0145}"/>
              </a:ext>
            </a:extLst>
          </p:cNvPr>
          <p:cNvSpPr>
            <a:spLocks noGrp="1"/>
          </p:cNvSpPr>
          <p:nvPr>
            <p:ph type="body" sz="quarter" idx="10"/>
          </p:nvPr>
        </p:nvSpPr>
        <p:spPr>
          <a:xfrm>
            <a:off x="479378" y="1601416"/>
            <a:ext cx="6497823" cy="4347864"/>
          </a:xfrm>
          <a:prstGeom prst="rect">
            <a:avLst/>
          </a:prstGeom>
        </p:spPr>
        <p:txBody>
          <a:bodyPr/>
          <a:lstStyle>
            <a:lvl1pPr marL="0" indent="0">
              <a:buFontTx/>
              <a:buNone/>
              <a:defRPr sz="200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5" name="Picture Placeholder 4">
            <a:extLst>
              <a:ext uri="{FF2B5EF4-FFF2-40B4-BE49-F238E27FC236}">
                <a16:creationId xmlns:a16="http://schemas.microsoft.com/office/drawing/2014/main" id="{ABBF3EA7-A267-EC44-A4A8-BDD57EEACAC1}"/>
              </a:ext>
            </a:extLst>
          </p:cNvPr>
          <p:cNvSpPr>
            <a:spLocks noGrp="1"/>
          </p:cNvSpPr>
          <p:nvPr>
            <p:ph type="pic" sz="quarter" idx="12"/>
          </p:nvPr>
        </p:nvSpPr>
        <p:spPr>
          <a:xfrm>
            <a:off x="9589480" y="1609873"/>
            <a:ext cx="2116067" cy="1971600"/>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6" name="Picture Placeholder 4">
            <a:extLst>
              <a:ext uri="{FF2B5EF4-FFF2-40B4-BE49-F238E27FC236}">
                <a16:creationId xmlns:a16="http://schemas.microsoft.com/office/drawing/2014/main" id="{5B355042-DCF4-E74A-91E3-CDCCAFE2DD6B}"/>
              </a:ext>
            </a:extLst>
          </p:cNvPr>
          <p:cNvSpPr>
            <a:spLocks noGrp="1"/>
          </p:cNvSpPr>
          <p:nvPr>
            <p:ph type="pic" sz="quarter" idx="13"/>
          </p:nvPr>
        </p:nvSpPr>
        <p:spPr>
          <a:xfrm>
            <a:off x="9589483" y="3861048"/>
            <a:ext cx="2116067" cy="2095674"/>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7" name="Picture Placeholder 4">
            <a:extLst>
              <a:ext uri="{FF2B5EF4-FFF2-40B4-BE49-F238E27FC236}">
                <a16:creationId xmlns:a16="http://schemas.microsoft.com/office/drawing/2014/main" id="{051008E0-9339-E940-865C-412D1098C9BA}"/>
              </a:ext>
            </a:extLst>
          </p:cNvPr>
          <p:cNvSpPr>
            <a:spLocks noGrp="1"/>
          </p:cNvSpPr>
          <p:nvPr>
            <p:ph type="pic" sz="quarter" idx="14"/>
          </p:nvPr>
        </p:nvSpPr>
        <p:spPr>
          <a:xfrm>
            <a:off x="7274496" y="1601416"/>
            <a:ext cx="2116067" cy="1971600"/>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8" name="Picture Placeholder 4">
            <a:extLst>
              <a:ext uri="{FF2B5EF4-FFF2-40B4-BE49-F238E27FC236}">
                <a16:creationId xmlns:a16="http://schemas.microsoft.com/office/drawing/2014/main" id="{48ED4249-5FC9-E14B-BD46-2F394F7BF454}"/>
              </a:ext>
            </a:extLst>
          </p:cNvPr>
          <p:cNvSpPr>
            <a:spLocks noGrp="1"/>
          </p:cNvSpPr>
          <p:nvPr>
            <p:ph type="pic" sz="quarter" idx="15"/>
          </p:nvPr>
        </p:nvSpPr>
        <p:spPr>
          <a:xfrm>
            <a:off x="7274496" y="3861048"/>
            <a:ext cx="2116067" cy="2095674"/>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12" name="Round Diagonal Corner Rectangle 11">
            <a:extLst>
              <a:ext uri="{FF2B5EF4-FFF2-40B4-BE49-F238E27FC236}">
                <a16:creationId xmlns:a16="http://schemas.microsoft.com/office/drawing/2014/main" id="{4CC5ADD0-5755-9341-A794-D9405AB1CE9B}"/>
              </a:ext>
            </a:extLst>
          </p:cNvPr>
          <p:cNvSpPr/>
          <p:nvPr/>
        </p:nvSpPr>
        <p:spPr>
          <a:xfrm flipH="1">
            <a:off x="-3" y="0"/>
            <a:ext cx="11705550" cy="1268760"/>
          </a:xfrm>
          <a:prstGeom prst="round2DiagRect">
            <a:avLst>
              <a:gd name="adj1" fmla="val 42510"/>
              <a:gd name="adj2" fmla="val 0"/>
            </a:avLst>
          </a:prstGeom>
          <a:solidFill>
            <a:srgbClr val="63B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C3DDD7"/>
              </a:solidFill>
            </a:endParaRPr>
          </a:p>
        </p:txBody>
      </p:sp>
      <p:sp>
        <p:nvSpPr>
          <p:cNvPr id="13" name="Title Placeholder 1">
            <a:extLst>
              <a:ext uri="{FF2B5EF4-FFF2-40B4-BE49-F238E27FC236}">
                <a16:creationId xmlns:a16="http://schemas.microsoft.com/office/drawing/2014/main" id="{CB631168-B793-ED49-B934-593139FB844D}"/>
              </a:ext>
            </a:extLst>
          </p:cNvPr>
          <p:cNvSpPr>
            <a:spLocks noGrp="1"/>
          </p:cNvSpPr>
          <p:nvPr>
            <p:ph type="title"/>
          </p:nvPr>
        </p:nvSpPr>
        <p:spPr>
          <a:xfrm>
            <a:off x="335360" y="242728"/>
            <a:ext cx="10801200" cy="792088"/>
          </a:xfrm>
          <a:prstGeom prst="rect">
            <a:avLst/>
          </a:prstGeom>
        </p:spPr>
        <p:txBody>
          <a:bodyPr vert="horz" lIns="91440" tIns="45720" rIns="91440" bIns="45720" rtlCol="0" anchor="ctr" anchorCtr="0">
            <a:noAutofit/>
          </a:bodyPr>
          <a:lstStyle>
            <a:lvl1pPr algn="l">
              <a:defRPr b="1" i="0" cap="all" normalizeH="0" baseline="0">
                <a:solidFill>
                  <a:srgbClr val="0C244C"/>
                </a:solidFill>
                <a:latin typeface="Arial"/>
                <a:cs typeface="Arial"/>
              </a:defRPr>
            </a:lvl1pPr>
          </a:lstStyle>
          <a:p>
            <a:r>
              <a:rPr lang="en-GB"/>
              <a:t>Click to edit Master title style</a:t>
            </a:r>
            <a:endParaRPr lang="en-US"/>
          </a:p>
        </p:txBody>
      </p:sp>
    </p:spTree>
    <p:extLst>
      <p:ext uri="{BB962C8B-B14F-4D97-AF65-F5344CB8AC3E}">
        <p14:creationId xmlns:p14="http://schemas.microsoft.com/office/powerpoint/2010/main" val="140701836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24" name="Text Placeholder 9">
            <a:extLst>
              <a:ext uri="{FF2B5EF4-FFF2-40B4-BE49-F238E27FC236}">
                <a16:creationId xmlns:a16="http://schemas.microsoft.com/office/drawing/2014/main" id="{097A58D9-443A-4048-9EAB-874AED8E0145}"/>
              </a:ext>
            </a:extLst>
          </p:cNvPr>
          <p:cNvSpPr>
            <a:spLocks noGrp="1"/>
          </p:cNvSpPr>
          <p:nvPr>
            <p:ph type="body" sz="quarter" idx="10"/>
          </p:nvPr>
        </p:nvSpPr>
        <p:spPr>
          <a:xfrm>
            <a:off x="479378" y="1601416"/>
            <a:ext cx="6497823" cy="4347864"/>
          </a:xfrm>
          <a:prstGeom prst="rect">
            <a:avLst/>
          </a:prstGeom>
        </p:spPr>
        <p:txBody>
          <a:bodyPr/>
          <a:lstStyle>
            <a:lvl1pPr marL="0" indent="0">
              <a:buFontTx/>
              <a:buNone/>
              <a:defRPr sz="200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5" name="Picture Placeholder 4">
            <a:extLst>
              <a:ext uri="{FF2B5EF4-FFF2-40B4-BE49-F238E27FC236}">
                <a16:creationId xmlns:a16="http://schemas.microsoft.com/office/drawing/2014/main" id="{ABBF3EA7-A267-EC44-A4A8-BDD57EEACAC1}"/>
              </a:ext>
            </a:extLst>
          </p:cNvPr>
          <p:cNvSpPr>
            <a:spLocks noGrp="1"/>
          </p:cNvSpPr>
          <p:nvPr>
            <p:ph type="pic" sz="quarter" idx="12"/>
          </p:nvPr>
        </p:nvSpPr>
        <p:spPr>
          <a:xfrm>
            <a:off x="9589480" y="1609873"/>
            <a:ext cx="2116067" cy="1971600"/>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6" name="Picture Placeholder 4">
            <a:extLst>
              <a:ext uri="{FF2B5EF4-FFF2-40B4-BE49-F238E27FC236}">
                <a16:creationId xmlns:a16="http://schemas.microsoft.com/office/drawing/2014/main" id="{5B355042-DCF4-E74A-91E3-CDCCAFE2DD6B}"/>
              </a:ext>
            </a:extLst>
          </p:cNvPr>
          <p:cNvSpPr>
            <a:spLocks noGrp="1"/>
          </p:cNvSpPr>
          <p:nvPr>
            <p:ph type="pic" sz="quarter" idx="13"/>
          </p:nvPr>
        </p:nvSpPr>
        <p:spPr>
          <a:xfrm>
            <a:off x="9589483" y="3861048"/>
            <a:ext cx="2116067" cy="2095674"/>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7" name="Picture Placeholder 4">
            <a:extLst>
              <a:ext uri="{FF2B5EF4-FFF2-40B4-BE49-F238E27FC236}">
                <a16:creationId xmlns:a16="http://schemas.microsoft.com/office/drawing/2014/main" id="{051008E0-9339-E940-865C-412D1098C9BA}"/>
              </a:ext>
            </a:extLst>
          </p:cNvPr>
          <p:cNvSpPr>
            <a:spLocks noGrp="1"/>
          </p:cNvSpPr>
          <p:nvPr>
            <p:ph type="pic" sz="quarter" idx="14"/>
          </p:nvPr>
        </p:nvSpPr>
        <p:spPr>
          <a:xfrm>
            <a:off x="7274496" y="1601416"/>
            <a:ext cx="2116067" cy="1971600"/>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8" name="Picture Placeholder 4">
            <a:extLst>
              <a:ext uri="{FF2B5EF4-FFF2-40B4-BE49-F238E27FC236}">
                <a16:creationId xmlns:a16="http://schemas.microsoft.com/office/drawing/2014/main" id="{48ED4249-5FC9-E14B-BD46-2F394F7BF454}"/>
              </a:ext>
            </a:extLst>
          </p:cNvPr>
          <p:cNvSpPr>
            <a:spLocks noGrp="1"/>
          </p:cNvSpPr>
          <p:nvPr>
            <p:ph type="pic" sz="quarter" idx="15"/>
          </p:nvPr>
        </p:nvSpPr>
        <p:spPr>
          <a:xfrm>
            <a:off x="7274496" y="3861048"/>
            <a:ext cx="2116067" cy="2095674"/>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10" name="Round Diagonal Corner Rectangle 9">
            <a:extLst>
              <a:ext uri="{FF2B5EF4-FFF2-40B4-BE49-F238E27FC236}">
                <a16:creationId xmlns:a16="http://schemas.microsoft.com/office/drawing/2014/main" id="{B9FD1A2C-38BE-AB4F-9B8B-6ADE3F259D13}"/>
              </a:ext>
            </a:extLst>
          </p:cNvPr>
          <p:cNvSpPr/>
          <p:nvPr/>
        </p:nvSpPr>
        <p:spPr>
          <a:xfrm flipH="1">
            <a:off x="-3" y="0"/>
            <a:ext cx="11644206" cy="1268760"/>
          </a:xfrm>
          <a:prstGeom prst="round2DiagRect">
            <a:avLst>
              <a:gd name="adj1" fmla="val 42510"/>
              <a:gd name="adj2" fmla="val 0"/>
            </a:avLst>
          </a:prstGeom>
          <a:solidFill>
            <a:srgbClr val="0C24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00">
              <a:solidFill>
                <a:srgbClr val="C3DDD7"/>
              </a:solidFill>
            </a:endParaRPr>
          </a:p>
        </p:txBody>
      </p:sp>
      <p:sp>
        <p:nvSpPr>
          <p:cNvPr id="11" name="Title Placeholder 1">
            <a:extLst>
              <a:ext uri="{FF2B5EF4-FFF2-40B4-BE49-F238E27FC236}">
                <a16:creationId xmlns:a16="http://schemas.microsoft.com/office/drawing/2014/main" id="{62DE040E-4416-784E-A304-6C481AB8777A}"/>
              </a:ext>
            </a:extLst>
          </p:cNvPr>
          <p:cNvSpPr>
            <a:spLocks noGrp="1"/>
          </p:cNvSpPr>
          <p:nvPr>
            <p:ph type="title"/>
          </p:nvPr>
        </p:nvSpPr>
        <p:spPr>
          <a:xfrm>
            <a:off x="339478" y="238336"/>
            <a:ext cx="10801200" cy="792088"/>
          </a:xfrm>
          <a:prstGeom prst="rect">
            <a:avLst/>
          </a:prstGeom>
        </p:spPr>
        <p:txBody>
          <a:bodyPr vert="horz" lIns="91440" tIns="45720" rIns="91440" bIns="45720" rtlCol="0" anchor="ctr" anchorCtr="0">
            <a:noAutofit/>
          </a:bodyPr>
          <a:lstStyle>
            <a:lvl1pPr algn="l">
              <a:defRPr b="1" i="0" cap="all" normalizeH="0" baseline="0">
                <a:solidFill>
                  <a:srgbClr val="C3DDD7"/>
                </a:solidFill>
                <a:latin typeface="Arial"/>
                <a:cs typeface="Arial"/>
              </a:defRPr>
            </a:lvl1pPr>
          </a:lstStyle>
          <a:p>
            <a:r>
              <a:rPr lang="en-GB"/>
              <a:t>Click to edit Master title style</a:t>
            </a:r>
            <a:endParaRPr lang="en-US"/>
          </a:p>
        </p:txBody>
      </p:sp>
    </p:spTree>
    <p:extLst>
      <p:ext uri="{BB962C8B-B14F-4D97-AF65-F5344CB8AC3E}">
        <p14:creationId xmlns:p14="http://schemas.microsoft.com/office/powerpoint/2010/main" val="348518719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40_Title and Content">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24" name="Text Placeholder 9">
            <a:extLst>
              <a:ext uri="{FF2B5EF4-FFF2-40B4-BE49-F238E27FC236}">
                <a16:creationId xmlns:a16="http://schemas.microsoft.com/office/drawing/2014/main" id="{097A58D9-443A-4048-9EAB-874AED8E0145}"/>
              </a:ext>
            </a:extLst>
          </p:cNvPr>
          <p:cNvSpPr>
            <a:spLocks noGrp="1"/>
          </p:cNvSpPr>
          <p:nvPr>
            <p:ph type="body" sz="quarter" idx="10"/>
          </p:nvPr>
        </p:nvSpPr>
        <p:spPr>
          <a:xfrm>
            <a:off x="479378" y="1601416"/>
            <a:ext cx="6497823" cy="4347864"/>
          </a:xfrm>
          <a:prstGeom prst="rect">
            <a:avLst/>
          </a:prstGeom>
        </p:spPr>
        <p:txBody>
          <a:bodyPr/>
          <a:lstStyle>
            <a:lvl1pPr marL="0" indent="0">
              <a:buFontTx/>
              <a:buNone/>
              <a:defRPr sz="200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5" name="Picture Placeholder 4">
            <a:extLst>
              <a:ext uri="{FF2B5EF4-FFF2-40B4-BE49-F238E27FC236}">
                <a16:creationId xmlns:a16="http://schemas.microsoft.com/office/drawing/2014/main" id="{ABBF3EA7-A267-EC44-A4A8-BDD57EEACAC1}"/>
              </a:ext>
            </a:extLst>
          </p:cNvPr>
          <p:cNvSpPr>
            <a:spLocks noGrp="1"/>
          </p:cNvSpPr>
          <p:nvPr>
            <p:ph type="pic" sz="quarter" idx="12"/>
          </p:nvPr>
        </p:nvSpPr>
        <p:spPr>
          <a:xfrm>
            <a:off x="9589480" y="1609873"/>
            <a:ext cx="2116067" cy="1971600"/>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6" name="Picture Placeholder 4">
            <a:extLst>
              <a:ext uri="{FF2B5EF4-FFF2-40B4-BE49-F238E27FC236}">
                <a16:creationId xmlns:a16="http://schemas.microsoft.com/office/drawing/2014/main" id="{5B355042-DCF4-E74A-91E3-CDCCAFE2DD6B}"/>
              </a:ext>
            </a:extLst>
          </p:cNvPr>
          <p:cNvSpPr>
            <a:spLocks noGrp="1"/>
          </p:cNvSpPr>
          <p:nvPr>
            <p:ph type="pic" sz="quarter" idx="13"/>
          </p:nvPr>
        </p:nvSpPr>
        <p:spPr>
          <a:xfrm>
            <a:off x="9589483" y="3861048"/>
            <a:ext cx="2116067" cy="2095674"/>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7" name="Picture Placeholder 4">
            <a:extLst>
              <a:ext uri="{FF2B5EF4-FFF2-40B4-BE49-F238E27FC236}">
                <a16:creationId xmlns:a16="http://schemas.microsoft.com/office/drawing/2014/main" id="{051008E0-9339-E940-865C-412D1098C9BA}"/>
              </a:ext>
            </a:extLst>
          </p:cNvPr>
          <p:cNvSpPr>
            <a:spLocks noGrp="1"/>
          </p:cNvSpPr>
          <p:nvPr>
            <p:ph type="pic" sz="quarter" idx="14"/>
          </p:nvPr>
        </p:nvSpPr>
        <p:spPr>
          <a:xfrm>
            <a:off x="7274496" y="1601416"/>
            <a:ext cx="2116067" cy="1971600"/>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28" name="Picture Placeholder 4">
            <a:extLst>
              <a:ext uri="{FF2B5EF4-FFF2-40B4-BE49-F238E27FC236}">
                <a16:creationId xmlns:a16="http://schemas.microsoft.com/office/drawing/2014/main" id="{48ED4249-5FC9-E14B-BD46-2F394F7BF454}"/>
              </a:ext>
            </a:extLst>
          </p:cNvPr>
          <p:cNvSpPr>
            <a:spLocks noGrp="1"/>
          </p:cNvSpPr>
          <p:nvPr>
            <p:ph type="pic" sz="quarter" idx="15"/>
          </p:nvPr>
        </p:nvSpPr>
        <p:spPr>
          <a:xfrm>
            <a:off x="7274496" y="3861048"/>
            <a:ext cx="2116067" cy="2095674"/>
          </a:xfrm>
          <a:prstGeom prst="rect">
            <a:avLst/>
          </a:prstGeom>
        </p:spPr>
        <p:txBody>
          <a:bodyPr vert="horz"/>
          <a:lstStyle>
            <a:lvl1pPr>
              <a:defRPr sz="788">
                <a:latin typeface="Arial"/>
                <a:cs typeface="Arial"/>
              </a:defRPr>
            </a:lvl1pPr>
          </a:lstStyle>
          <a:p>
            <a:r>
              <a:rPr lang="en-GB"/>
              <a:t>Click icon to add picture</a:t>
            </a:r>
            <a:endParaRPr lang="en-US"/>
          </a:p>
        </p:txBody>
      </p:sp>
      <p:sp>
        <p:nvSpPr>
          <p:cNvPr id="10" name="Round Diagonal Corner Rectangle 9">
            <a:extLst>
              <a:ext uri="{FF2B5EF4-FFF2-40B4-BE49-F238E27FC236}">
                <a16:creationId xmlns:a16="http://schemas.microsoft.com/office/drawing/2014/main" id="{B9FD1A2C-38BE-AB4F-9B8B-6ADE3F259D13}"/>
              </a:ext>
            </a:extLst>
          </p:cNvPr>
          <p:cNvSpPr/>
          <p:nvPr/>
        </p:nvSpPr>
        <p:spPr>
          <a:xfrm flipH="1">
            <a:off x="-3" y="0"/>
            <a:ext cx="11644206" cy="1268760"/>
          </a:xfrm>
          <a:prstGeom prst="round2DiagRect">
            <a:avLst>
              <a:gd name="adj1" fmla="val 42510"/>
              <a:gd name="adj2" fmla="val 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C3DDD7"/>
              </a:solidFill>
            </a:endParaRPr>
          </a:p>
        </p:txBody>
      </p:sp>
      <p:sp>
        <p:nvSpPr>
          <p:cNvPr id="11" name="Title Placeholder 1">
            <a:extLst>
              <a:ext uri="{FF2B5EF4-FFF2-40B4-BE49-F238E27FC236}">
                <a16:creationId xmlns:a16="http://schemas.microsoft.com/office/drawing/2014/main" id="{62DE040E-4416-784E-A304-6C481AB8777A}"/>
              </a:ext>
            </a:extLst>
          </p:cNvPr>
          <p:cNvSpPr>
            <a:spLocks noGrp="1"/>
          </p:cNvSpPr>
          <p:nvPr>
            <p:ph type="title"/>
          </p:nvPr>
        </p:nvSpPr>
        <p:spPr>
          <a:xfrm>
            <a:off x="335360" y="238336"/>
            <a:ext cx="10801200" cy="792088"/>
          </a:xfrm>
          <a:prstGeom prst="rect">
            <a:avLst/>
          </a:prstGeom>
        </p:spPr>
        <p:txBody>
          <a:bodyPr vert="horz" lIns="91440" tIns="45720" rIns="91440" bIns="45720" rtlCol="0" anchor="ctr" anchorCtr="0">
            <a:noAutofit/>
          </a:bodyPr>
          <a:lstStyle>
            <a:lvl1pPr algn="l">
              <a:defRPr b="1" i="0" cap="all" normalizeH="0" baseline="0">
                <a:solidFill>
                  <a:srgbClr val="0C244C"/>
                </a:solidFill>
                <a:latin typeface="Arial"/>
                <a:cs typeface="Arial"/>
              </a:defRPr>
            </a:lvl1pPr>
          </a:lstStyle>
          <a:p>
            <a:r>
              <a:rPr lang="en-GB"/>
              <a:t>Click to edit Master title style</a:t>
            </a:r>
            <a:endParaRPr lang="en-US"/>
          </a:p>
        </p:txBody>
      </p:sp>
    </p:spTree>
    <p:extLst>
      <p:ext uri="{BB962C8B-B14F-4D97-AF65-F5344CB8AC3E}">
        <p14:creationId xmlns:p14="http://schemas.microsoft.com/office/powerpoint/2010/main" val="372757274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22_Title and Content">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11" name="Round Diagonal Corner Rectangle 10">
            <a:extLst>
              <a:ext uri="{FF2B5EF4-FFF2-40B4-BE49-F238E27FC236}">
                <a16:creationId xmlns:a16="http://schemas.microsoft.com/office/drawing/2014/main" id="{480DCE31-F5CF-BC4A-8E8F-4B05BA75E105}"/>
              </a:ext>
            </a:extLst>
          </p:cNvPr>
          <p:cNvSpPr/>
          <p:nvPr/>
        </p:nvSpPr>
        <p:spPr>
          <a:xfrm flipH="1">
            <a:off x="-3" y="0"/>
            <a:ext cx="11644206" cy="1268760"/>
          </a:xfrm>
          <a:prstGeom prst="round2DiagRect">
            <a:avLst>
              <a:gd name="adj1" fmla="val 42510"/>
              <a:gd name="adj2" fmla="val 0"/>
            </a:avLst>
          </a:prstGeom>
          <a:solidFill>
            <a:srgbClr val="C3DD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C3DDD7"/>
              </a:solidFill>
            </a:endParaRPr>
          </a:p>
        </p:txBody>
      </p:sp>
      <p:sp>
        <p:nvSpPr>
          <p:cNvPr id="12" name="Title Placeholder 1">
            <a:extLst>
              <a:ext uri="{FF2B5EF4-FFF2-40B4-BE49-F238E27FC236}">
                <a16:creationId xmlns:a16="http://schemas.microsoft.com/office/drawing/2014/main" id="{F86E80CC-2B14-A447-AFCE-A6948979D90F}"/>
              </a:ext>
            </a:extLst>
          </p:cNvPr>
          <p:cNvSpPr>
            <a:spLocks noGrp="1"/>
          </p:cNvSpPr>
          <p:nvPr>
            <p:ph type="title"/>
          </p:nvPr>
        </p:nvSpPr>
        <p:spPr>
          <a:xfrm>
            <a:off x="547797" y="350908"/>
            <a:ext cx="10732778" cy="581303"/>
          </a:xfrm>
          <a:prstGeom prst="rect">
            <a:avLst/>
          </a:prstGeom>
        </p:spPr>
        <p:txBody>
          <a:bodyPr vert="horz" lIns="91440" tIns="45720" rIns="91440" bIns="45720" rtlCol="0" anchor="ctr" anchorCtr="0">
            <a:noAutofit/>
          </a:bodyPr>
          <a:lstStyle>
            <a:lvl1pPr algn="l">
              <a:defRPr b="1" i="0" cap="all" normalizeH="0" baseline="0">
                <a:solidFill>
                  <a:srgbClr val="D86075"/>
                </a:solidFill>
                <a:latin typeface="Arial"/>
                <a:cs typeface="Arial"/>
              </a:defRPr>
            </a:lvl1pPr>
          </a:lstStyle>
          <a:p>
            <a:r>
              <a:rPr lang="en-GB"/>
              <a:t>Click to edit Master title style</a:t>
            </a:r>
            <a:endParaRPr lang="en-US"/>
          </a:p>
        </p:txBody>
      </p:sp>
      <p:sp>
        <p:nvSpPr>
          <p:cNvPr id="17" name="Text Placeholder 9">
            <a:extLst>
              <a:ext uri="{FF2B5EF4-FFF2-40B4-BE49-F238E27FC236}">
                <a16:creationId xmlns:a16="http://schemas.microsoft.com/office/drawing/2014/main" id="{7D8A5BF1-4DF0-534F-AE1A-B79F7E73B007}"/>
              </a:ext>
            </a:extLst>
          </p:cNvPr>
          <p:cNvSpPr>
            <a:spLocks noGrp="1"/>
          </p:cNvSpPr>
          <p:nvPr>
            <p:ph type="body" sz="quarter" idx="13"/>
          </p:nvPr>
        </p:nvSpPr>
        <p:spPr>
          <a:xfrm>
            <a:off x="8142676" y="1612488"/>
            <a:ext cx="3501527" cy="4336791"/>
          </a:xfrm>
          <a:prstGeom prst="rect">
            <a:avLst/>
          </a:prstGeom>
        </p:spPr>
        <p:txBody>
          <a:bodyPr/>
          <a:lstStyle>
            <a:lvl1pPr marL="0" indent="0">
              <a:buFontTx/>
              <a:buNone/>
              <a:defRPr sz="200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8" name="Text Placeholder 9">
            <a:extLst>
              <a:ext uri="{FF2B5EF4-FFF2-40B4-BE49-F238E27FC236}">
                <a16:creationId xmlns:a16="http://schemas.microsoft.com/office/drawing/2014/main" id="{81B1F219-30EE-3F4D-8878-9EA05576B0EA}"/>
              </a:ext>
            </a:extLst>
          </p:cNvPr>
          <p:cNvSpPr>
            <a:spLocks noGrp="1"/>
          </p:cNvSpPr>
          <p:nvPr>
            <p:ph type="body" sz="quarter" idx="14"/>
          </p:nvPr>
        </p:nvSpPr>
        <p:spPr>
          <a:xfrm>
            <a:off x="4345237" y="1612488"/>
            <a:ext cx="3501527" cy="4336791"/>
          </a:xfrm>
          <a:prstGeom prst="rect">
            <a:avLst/>
          </a:prstGeom>
        </p:spPr>
        <p:txBody>
          <a:bodyPr/>
          <a:lstStyle>
            <a:lvl1pPr marL="0" indent="0">
              <a:buFontTx/>
              <a:buNone/>
              <a:defRPr sz="200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9" name="Text Placeholder 9">
            <a:extLst>
              <a:ext uri="{FF2B5EF4-FFF2-40B4-BE49-F238E27FC236}">
                <a16:creationId xmlns:a16="http://schemas.microsoft.com/office/drawing/2014/main" id="{7549DBA1-A019-4C41-A27D-A218AEB9F1C0}"/>
              </a:ext>
            </a:extLst>
          </p:cNvPr>
          <p:cNvSpPr>
            <a:spLocks noGrp="1"/>
          </p:cNvSpPr>
          <p:nvPr>
            <p:ph type="body" sz="quarter" idx="15"/>
          </p:nvPr>
        </p:nvSpPr>
        <p:spPr>
          <a:xfrm>
            <a:off x="547798" y="1612488"/>
            <a:ext cx="3501527" cy="4336791"/>
          </a:xfrm>
          <a:prstGeom prst="rect">
            <a:avLst/>
          </a:prstGeom>
        </p:spPr>
        <p:txBody>
          <a:bodyPr/>
          <a:lstStyle>
            <a:lvl1pPr marL="0" indent="0">
              <a:buFontTx/>
              <a:buNone/>
              <a:defRPr sz="200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07142090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29_Title and Content">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11" name="Round Diagonal Corner Rectangle 10">
            <a:extLst>
              <a:ext uri="{FF2B5EF4-FFF2-40B4-BE49-F238E27FC236}">
                <a16:creationId xmlns:a16="http://schemas.microsoft.com/office/drawing/2014/main" id="{480DCE31-F5CF-BC4A-8E8F-4B05BA75E105}"/>
              </a:ext>
            </a:extLst>
          </p:cNvPr>
          <p:cNvSpPr/>
          <p:nvPr/>
        </p:nvSpPr>
        <p:spPr>
          <a:xfrm flipH="1">
            <a:off x="-3" y="0"/>
            <a:ext cx="11644206" cy="1268760"/>
          </a:xfrm>
          <a:prstGeom prst="round2DiagRect">
            <a:avLst>
              <a:gd name="adj1" fmla="val 42510"/>
              <a:gd name="adj2" fmla="val 0"/>
            </a:avLst>
          </a:prstGeom>
          <a:solidFill>
            <a:srgbClr val="DF9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C3DDD7"/>
              </a:solidFill>
            </a:endParaRPr>
          </a:p>
        </p:txBody>
      </p:sp>
      <p:sp>
        <p:nvSpPr>
          <p:cNvPr id="12" name="Title Placeholder 1">
            <a:extLst>
              <a:ext uri="{FF2B5EF4-FFF2-40B4-BE49-F238E27FC236}">
                <a16:creationId xmlns:a16="http://schemas.microsoft.com/office/drawing/2014/main" id="{F86E80CC-2B14-A447-AFCE-A6948979D90F}"/>
              </a:ext>
            </a:extLst>
          </p:cNvPr>
          <p:cNvSpPr>
            <a:spLocks noGrp="1"/>
          </p:cNvSpPr>
          <p:nvPr>
            <p:ph type="title"/>
          </p:nvPr>
        </p:nvSpPr>
        <p:spPr>
          <a:xfrm>
            <a:off x="455711" y="343729"/>
            <a:ext cx="10732778" cy="581303"/>
          </a:xfrm>
          <a:prstGeom prst="rect">
            <a:avLst/>
          </a:prstGeom>
        </p:spPr>
        <p:txBody>
          <a:bodyPr vert="horz" lIns="91440" tIns="45720" rIns="91440" bIns="45720" rtlCol="0" anchor="ctr" anchorCtr="0">
            <a:noAutofit/>
          </a:bodyPr>
          <a:lstStyle>
            <a:lvl1pPr algn="l">
              <a:defRPr b="1" i="0" cap="all" normalizeH="0" baseline="0">
                <a:solidFill>
                  <a:srgbClr val="0C244C"/>
                </a:solidFill>
                <a:latin typeface="Arial"/>
                <a:cs typeface="Arial"/>
              </a:defRPr>
            </a:lvl1pPr>
          </a:lstStyle>
          <a:p>
            <a:r>
              <a:rPr lang="en-GB"/>
              <a:t>Click to edit Master title style</a:t>
            </a:r>
            <a:endParaRPr lang="en-US"/>
          </a:p>
        </p:txBody>
      </p:sp>
      <p:sp>
        <p:nvSpPr>
          <p:cNvPr id="17" name="Text Placeholder 9">
            <a:extLst>
              <a:ext uri="{FF2B5EF4-FFF2-40B4-BE49-F238E27FC236}">
                <a16:creationId xmlns:a16="http://schemas.microsoft.com/office/drawing/2014/main" id="{7D8A5BF1-4DF0-534F-AE1A-B79F7E73B007}"/>
              </a:ext>
            </a:extLst>
          </p:cNvPr>
          <p:cNvSpPr>
            <a:spLocks noGrp="1"/>
          </p:cNvSpPr>
          <p:nvPr>
            <p:ph type="body" sz="quarter" idx="13"/>
          </p:nvPr>
        </p:nvSpPr>
        <p:spPr>
          <a:xfrm>
            <a:off x="8142676" y="1612488"/>
            <a:ext cx="3501527" cy="4336791"/>
          </a:xfrm>
          <a:prstGeom prst="rect">
            <a:avLst/>
          </a:prstGeom>
        </p:spPr>
        <p:txBody>
          <a:bodyPr/>
          <a:lstStyle>
            <a:lvl1pPr marL="0" indent="0">
              <a:buFontTx/>
              <a:buNone/>
              <a:defRPr sz="200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8" name="Text Placeholder 9">
            <a:extLst>
              <a:ext uri="{FF2B5EF4-FFF2-40B4-BE49-F238E27FC236}">
                <a16:creationId xmlns:a16="http://schemas.microsoft.com/office/drawing/2014/main" id="{81B1F219-30EE-3F4D-8878-9EA05576B0EA}"/>
              </a:ext>
            </a:extLst>
          </p:cNvPr>
          <p:cNvSpPr>
            <a:spLocks noGrp="1"/>
          </p:cNvSpPr>
          <p:nvPr>
            <p:ph type="body" sz="quarter" idx="14"/>
          </p:nvPr>
        </p:nvSpPr>
        <p:spPr>
          <a:xfrm>
            <a:off x="4345237" y="1612488"/>
            <a:ext cx="3501527" cy="4336791"/>
          </a:xfrm>
          <a:prstGeom prst="rect">
            <a:avLst/>
          </a:prstGeom>
        </p:spPr>
        <p:txBody>
          <a:bodyPr/>
          <a:lstStyle>
            <a:lvl1pPr marL="0" indent="0">
              <a:buFontTx/>
              <a:buNone/>
              <a:defRPr sz="200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9" name="Text Placeholder 9">
            <a:extLst>
              <a:ext uri="{FF2B5EF4-FFF2-40B4-BE49-F238E27FC236}">
                <a16:creationId xmlns:a16="http://schemas.microsoft.com/office/drawing/2014/main" id="{7549DBA1-A019-4C41-A27D-A218AEB9F1C0}"/>
              </a:ext>
            </a:extLst>
          </p:cNvPr>
          <p:cNvSpPr>
            <a:spLocks noGrp="1"/>
          </p:cNvSpPr>
          <p:nvPr>
            <p:ph type="body" sz="quarter" idx="15"/>
          </p:nvPr>
        </p:nvSpPr>
        <p:spPr>
          <a:xfrm>
            <a:off x="547798" y="1612488"/>
            <a:ext cx="3501527" cy="4336791"/>
          </a:xfrm>
          <a:prstGeom prst="rect">
            <a:avLst/>
          </a:prstGeom>
        </p:spPr>
        <p:txBody>
          <a:bodyPr/>
          <a:lstStyle>
            <a:lvl1pPr marL="0" indent="0">
              <a:buFontTx/>
              <a:buNone/>
              <a:defRPr sz="200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31653805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23_Title and Content">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8" name="Round Diagonal Corner Rectangle 7">
            <a:extLst>
              <a:ext uri="{FF2B5EF4-FFF2-40B4-BE49-F238E27FC236}">
                <a16:creationId xmlns:a16="http://schemas.microsoft.com/office/drawing/2014/main" id="{3B006B63-8E25-D245-AC46-2D9232FE60EF}"/>
              </a:ext>
            </a:extLst>
          </p:cNvPr>
          <p:cNvSpPr/>
          <p:nvPr/>
        </p:nvSpPr>
        <p:spPr>
          <a:xfrm flipH="1">
            <a:off x="-3" y="0"/>
            <a:ext cx="11644206" cy="1268760"/>
          </a:xfrm>
          <a:prstGeom prst="round2DiagRect">
            <a:avLst>
              <a:gd name="adj1" fmla="val 42510"/>
              <a:gd name="adj2" fmla="val 0"/>
            </a:avLst>
          </a:prstGeom>
          <a:solidFill>
            <a:srgbClr val="D860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C3DDD7"/>
              </a:solidFill>
            </a:endParaRPr>
          </a:p>
        </p:txBody>
      </p:sp>
      <p:sp>
        <p:nvSpPr>
          <p:cNvPr id="13" name="Title Placeholder 1">
            <a:extLst>
              <a:ext uri="{FF2B5EF4-FFF2-40B4-BE49-F238E27FC236}">
                <a16:creationId xmlns:a16="http://schemas.microsoft.com/office/drawing/2014/main" id="{E9AE0E48-35E1-674B-9BA8-70FDCA86D08C}"/>
              </a:ext>
            </a:extLst>
          </p:cNvPr>
          <p:cNvSpPr>
            <a:spLocks noGrp="1"/>
          </p:cNvSpPr>
          <p:nvPr>
            <p:ph type="title"/>
          </p:nvPr>
        </p:nvSpPr>
        <p:spPr>
          <a:xfrm>
            <a:off x="455711" y="343728"/>
            <a:ext cx="10732778" cy="581303"/>
          </a:xfrm>
          <a:prstGeom prst="rect">
            <a:avLst/>
          </a:prstGeom>
        </p:spPr>
        <p:txBody>
          <a:bodyPr vert="horz" lIns="91440" tIns="45720" rIns="91440" bIns="45720" rtlCol="0" anchor="ctr" anchorCtr="0">
            <a:noAutofit/>
          </a:bodyPr>
          <a:lstStyle>
            <a:lvl1pPr algn="l">
              <a:defRPr b="1" i="0" cap="all" normalizeH="0" baseline="0">
                <a:solidFill>
                  <a:srgbClr val="C3DDD7"/>
                </a:solidFill>
                <a:latin typeface="Arial"/>
                <a:cs typeface="Arial"/>
              </a:defRPr>
            </a:lvl1pPr>
          </a:lstStyle>
          <a:p>
            <a:r>
              <a:rPr lang="en-GB"/>
              <a:t>Click to edit Master title style</a:t>
            </a:r>
            <a:endParaRPr lang="en-US"/>
          </a:p>
        </p:txBody>
      </p:sp>
      <p:sp>
        <p:nvSpPr>
          <p:cNvPr id="14" name="Text Placeholder 9">
            <a:extLst>
              <a:ext uri="{FF2B5EF4-FFF2-40B4-BE49-F238E27FC236}">
                <a16:creationId xmlns:a16="http://schemas.microsoft.com/office/drawing/2014/main" id="{2368D3C0-A3CA-1842-B423-E84646E29129}"/>
              </a:ext>
            </a:extLst>
          </p:cNvPr>
          <p:cNvSpPr>
            <a:spLocks noGrp="1"/>
          </p:cNvSpPr>
          <p:nvPr>
            <p:ph type="body" sz="quarter" idx="13"/>
          </p:nvPr>
        </p:nvSpPr>
        <p:spPr>
          <a:xfrm>
            <a:off x="8142676" y="1612488"/>
            <a:ext cx="3501527" cy="4336791"/>
          </a:xfrm>
          <a:prstGeom prst="rect">
            <a:avLst/>
          </a:prstGeom>
        </p:spPr>
        <p:txBody>
          <a:bodyPr/>
          <a:lstStyle>
            <a:lvl1pPr marL="0" indent="0">
              <a:buFontTx/>
              <a:buNone/>
              <a:defRPr sz="200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5" name="Text Placeholder 9">
            <a:extLst>
              <a:ext uri="{FF2B5EF4-FFF2-40B4-BE49-F238E27FC236}">
                <a16:creationId xmlns:a16="http://schemas.microsoft.com/office/drawing/2014/main" id="{B290A2BC-7D5D-A24B-B48D-1F07B9826428}"/>
              </a:ext>
            </a:extLst>
          </p:cNvPr>
          <p:cNvSpPr>
            <a:spLocks noGrp="1"/>
          </p:cNvSpPr>
          <p:nvPr>
            <p:ph type="body" sz="quarter" idx="14"/>
          </p:nvPr>
        </p:nvSpPr>
        <p:spPr>
          <a:xfrm>
            <a:off x="4345237" y="1612488"/>
            <a:ext cx="3501527" cy="4336791"/>
          </a:xfrm>
          <a:prstGeom prst="rect">
            <a:avLst/>
          </a:prstGeom>
        </p:spPr>
        <p:txBody>
          <a:bodyPr/>
          <a:lstStyle>
            <a:lvl1pPr marL="0" indent="0">
              <a:buFontTx/>
              <a:buNone/>
              <a:defRPr sz="200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6" name="Text Placeholder 9">
            <a:extLst>
              <a:ext uri="{FF2B5EF4-FFF2-40B4-BE49-F238E27FC236}">
                <a16:creationId xmlns:a16="http://schemas.microsoft.com/office/drawing/2014/main" id="{F3A597FB-2E42-6541-9B9F-09CAB4F3DCF5}"/>
              </a:ext>
            </a:extLst>
          </p:cNvPr>
          <p:cNvSpPr>
            <a:spLocks noGrp="1"/>
          </p:cNvSpPr>
          <p:nvPr>
            <p:ph type="body" sz="quarter" idx="15"/>
          </p:nvPr>
        </p:nvSpPr>
        <p:spPr>
          <a:xfrm>
            <a:off x="547798" y="1612488"/>
            <a:ext cx="3501527" cy="4336791"/>
          </a:xfrm>
          <a:prstGeom prst="rect">
            <a:avLst/>
          </a:prstGeom>
        </p:spPr>
        <p:txBody>
          <a:bodyPr/>
          <a:lstStyle>
            <a:lvl1pPr marL="0" indent="0">
              <a:buFontTx/>
              <a:buNone/>
              <a:defRPr sz="200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92743499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24_Title and Content">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11" name="Round Diagonal Corner Rectangle 10">
            <a:extLst>
              <a:ext uri="{FF2B5EF4-FFF2-40B4-BE49-F238E27FC236}">
                <a16:creationId xmlns:a16="http://schemas.microsoft.com/office/drawing/2014/main" id="{43E95613-5D02-6249-A2F5-39FC0AB374A1}"/>
              </a:ext>
            </a:extLst>
          </p:cNvPr>
          <p:cNvSpPr/>
          <p:nvPr/>
        </p:nvSpPr>
        <p:spPr>
          <a:xfrm flipH="1">
            <a:off x="-3" y="0"/>
            <a:ext cx="11644206" cy="1268760"/>
          </a:xfrm>
          <a:prstGeom prst="round2DiagRect">
            <a:avLst>
              <a:gd name="adj1" fmla="val 42510"/>
              <a:gd name="adj2" fmla="val 0"/>
            </a:avLst>
          </a:prstGeom>
          <a:solidFill>
            <a:srgbClr val="63B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C3DDD7"/>
              </a:solidFill>
            </a:endParaRPr>
          </a:p>
        </p:txBody>
      </p:sp>
      <p:sp>
        <p:nvSpPr>
          <p:cNvPr id="13" name="Title Placeholder 1">
            <a:extLst>
              <a:ext uri="{FF2B5EF4-FFF2-40B4-BE49-F238E27FC236}">
                <a16:creationId xmlns:a16="http://schemas.microsoft.com/office/drawing/2014/main" id="{73BE0186-5360-4A4D-A5FC-FA2A4223BAAC}"/>
              </a:ext>
            </a:extLst>
          </p:cNvPr>
          <p:cNvSpPr>
            <a:spLocks noGrp="1"/>
          </p:cNvSpPr>
          <p:nvPr>
            <p:ph type="title"/>
          </p:nvPr>
        </p:nvSpPr>
        <p:spPr>
          <a:xfrm>
            <a:off x="547797" y="343729"/>
            <a:ext cx="10732778" cy="581303"/>
          </a:xfrm>
          <a:prstGeom prst="rect">
            <a:avLst/>
          </a:prstGeom>
        </p:spPr>
        <p:txBody>
          <a:bodyPr vert="horz" lIns="91440" tIns="45720" rIns="91440" bIns="45720" rtlCol="0" anchor="ctr" anchorCtr="0">
            <a:noAutofit/>
          </a:bodyPr>
          <a:lstStyle>
            <a:lvl1pPr algn="l">
              <a:defRPr b="1" i="0" cap="all" normalizeH="0" baseline="0">
                <a:solidFill>
                  <a:srgbClr val="0C244C"/>
                </a:solidFill>
                <a:latin typeface="Arial"/>
                <a:cs typeface="Arial"/>
              </a:defRPr>
            </a:lvl1pPr>
          </a:lstStyle>
          <a:p>
            <a:r>
              <a:rPr lang="en-GB"/>
              <a:t>Click to edit Master title style</a:t>
            </a:r>
            <a:endParaRPr lang="en-US"/>
          </a:p>
        </p:txBody>
      </p:sp>
      <p:sp>
        <p:nvSpPr>
          <p:cNvPr id="14" name="Text Placeholder 9">
            <a:extLst>
              <a:ext uri="{FF2B5EF4-FFF2-40B4-BE49-F238E27FC236}">
                <a16:creationId xmlns:a16="http://schemas.microsoft.com/office/drawing/2014/main" id="{01F0488D-6337-1346-A438-40D522A73C9A}"/>
              </a:ext>
            </a:extLst>
          </p:cNvPr>
          <p:cNvSpPr>
            <a:spLocks noGrp="1"/>
          </p:cNvSpPr>
          <p:nvPr>
            <p:ph type="body" sz="quarter" idx="13"/>
          </p:nvPr>
        </p:nvSpPr>
        <p:spPr>
          <a:xfrm>
            <a:off x="8142676" y="1612488"/>
            <a:ext cx="3501527" cy="4336791"/>
          </a:xfrm>
          <a:prstGeom prst="rect">
            <a:avLst/>
          </a:prstGeom>
        </p:spPr>
        <p:txBody>
          <a:bodyPr/>
          <a:lstStyle>
            <a:lvl1pPr marL="0" indent="0">
              <a:buFontTx/>
              <a:buNone/>
              <a:defRPr sz="200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5" name="Text Placeholder 9">
            <a:extLst>
              <a:ext uri="{FF2B5EF4-FFF2-40B4-BE49-F238E27FC236}">
                <a16:creationId xmlns:a16="http://schemas.microsoft.com/office/drawing/2014/main" id="{38DAE29A-84F6-3247-9A58-75681789A950}"/>
              </a:ext>
            </a:extLst>
          </p:cNvPr>
          <p:cNvSpPr>
            <a:spLocks noGrp="1"/>
          </p:cNvSpPr>
          <p:nvPr>
            <p:ph type="body" sz="quarter" idx="14"/>
          </p:nvPr>
        </p:nvSpPr>
        <p:spPr>
          <a:xfrm>
            <a:off x="4345237" y="1612488"/>
            <a:ext cx="3501527" cy="4336791"/>
          </a:xfrm>
          <a:prstGeom prst="rect">
            <a:avLst/>
          </a:prstGeom>
        </p:spPr>
        <p:txBody>
          <a:bodyPr/>
          <a:lstStyle>
            <a:lvl1pPr marL="0" indent="0">
              <a:buFontTx/>
              <a:buNone/>
              <a:defRPr sz="200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6" name="Text Placeholder 9">
            <a:extLst>
              <a:ext uri="{FF2B5EF4-FFF2-40B4-BE49-F238E27FC236}">
                <a16:creationId xmlns:a16="http://schemas.microsoft.com/office/drawing/2014/main" id="{E8254261-48E4-C44B-BA6E-AC8D104F3572}"/>
              </a:ext>
            </a:extLst>
          </p:cNvPr>
          <p:cNvSpPr>
            <a:spLocks noGrp="1"/>
          </p:cNvSpPr>
          <p:nvPr>
            <p:ph type="body" sz="quarter" idx="15"/>
          </p:nvPr>
        </p:nvSpPr>
        <p:spPr>
          <a:xfrm>
            <a:off x="547798" y="1612488"/>
            <a:ext cx="3501527" cy="4336791"/>
          </a:xfrm>
          <a:prstGeom prst="rect">
            <a:avLst/>
          </a:prstGeom>
        </p:spPr>
        <p:txBody>
          <a:bodyPr/>
          <a:lstStyle>
            <a:lvl1pPr marL="0" indent="0">
              <a:buFontTx/>
              <a:buNone/>
              <a:defRPr sz="200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8282736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41_Title and Content">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11" name="Round Diagonal Corner Rectangle 10">
            <a:extLst>
              <a:ext uri="{FF2B5EF4-FFF2-40B4-BE49-F238E27FC236}">
                <a16:creationId xmlns:a16="http://schemas.microsoft.com/office/drawing/2014/main" id="{43E95613-5D02-6249-A2F5-39FC0AB374A1}"/>
              </a:ext>
            </a:extLst>
          </p:cNvPr>
          <p:cNvSpPr/>
          <p:nvPr/>
        </p:nvSpPr>
        <p:spPr>
          <a:xfrm flipH="1">
            <a:off x="-3" y="0"/>
            <a:ext cx="11644206" cy="1268760"/>
          </a:xfrm>
          <a:prstGeom prst="round2DiagRect">
            <a:avLst>
              <a:gd name="adj1" fmla="val 42510"/>
              <a:gd name="adj2" fmla="val 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C3DDD7"/>
              </a:solidFill>
            </a:endParaRPr>
          </a:p>
        </p:txBody>
      </p:sp>
      <p:sp>
        <p:nvSpPr>
          <p:cNvPr id="13" name="Title Placeholder 1">
            <a:extLst>
              <a:ext uri="{FF2B5EF4-FFF2-40B4-BE49-F238E27FC236}">
                <a16:creationId xmlns:a16="http://schemas.microsoft.com/office/drawing/2014/main" id="{73BE0186-5360-4A4D-A5FC-FA2A4223BAAC}"/>
              </a:ext>
            </a:extLst>
          </p:cNvPr>
          <p:cNvSpPr>
            <a:spLocks noGrp="1"/>
          </p:cNvSpPr>
          <p:nvPr>
            <p:ph type="title"/>
          </p:nvPr>
        </p:nvSpPr>
        <p:spPr>
          <a:xfrm>
            <a:off x="547798" y="343729"/>
            <a:ext cx="10732778" cy="581303"/>
          </a:xfrm>
          <a:prstGeom prst="rect">
            <a:avLst/>
          </a:prstGeom>
        </p:spPr>
        <p:txBody>
          <a:bodyPr vert="horz" lIns="91440" tIns="45720" rIns="91440" bIns="45720" rtlCol="0" anchor="ctr" anchorCtr="0">
            <a:noAutofit/>
          </a:bodyPr>
          <a:lstStyle>
            <a:lvl1pPr algn="l">
              <a:defRPr b="1" i="0" cap="all" normalizeH="0" baseline="0">
                <a:solidFill>
                  <a:srgbClr val="0C244C"/>
                </a:solidFill>
                <a:latin typeface="Arial"/>
                <a:cs typeface="Arial"/>
              </a:defRPr>
            </a:lvl1pPr>
          </a:lstStyle>
          <a:p>
            <a:r>
              <a:rPr lang="en-GB"/>
              <a:t>Click to edit Master title style</a:t>
            </a:r>
            <a:endParaRPr lang="en-US"/>
          </a:p>
        </p:txBody>
      </p:sp>
      <p:sp>
        <p:nvSpPr>
          <p:cNvPr id="14" name="Text Placeholder 9">
            <a:extLst>
              <a:ext uri="{FF2B5EF4-FFF2-40B4-BE49-F238E27FC236}">
                <a16:creationId xmlns:a16="http://schemas.microsoft.com/office/drawing/2014/main" id="{01F0488D-6337-1346-A438-40D522A73C9A}"/>
              </a:ext>
            </a:extLst>
          </p:cNvPr>
          <p:cNvSpPr>
            <a:spLocks noGrp="1"/>
          </p:cNvSpPr>
          <p:nvPr>
            <p:ph type="body" sz="quarter" idx="13"/>
          </p:nvPr>
        </p:nvSpPr>
        <p:spPr>
          <a:xfrm>
            <a:off x="8142676" y="1612488"/>
            <a:ext cx="3501527" cy="4336791"/>
          </a:xfrm>
          <a:prstGeom prst="rect">
            <a:avLst/>
          </a:prstGeom>
        </p:spPr>
        <p:txBody>
          <a:bodyPr/>
          <a:lstStyle>
            <a:lvl1pPr marL="0" indent="0">
              <a:buFontTx/>
              <a:buNone/>
              <a:defRPr sz="200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5" name="Text Placeholder 9">
            <a:extLst>
              <a:ext uri="{FF2B5EF4-FFF2-40B4-BE49-F238E27FC236}">
                <a16:creationId xmlns:a16="http://schemas.microsoft.com/office/drawing/2014/main" id="{38DAE29A-84F6-3247-9A58-75681789A950}"/>
              </a:ext>
            </a:extLst>
          </p:cNvPr>
          <p:cNvSpPr>
            <a:spLocks noGrp="1"/>
          </p:cNvSpPr>
          <p:nvPr>
            <p:ph type="body" sz="quarter" idx="14"/>
          </p:nvPr>
        </p:nvSpPr>
        <p:spPr>
          <a:xfrm>
            <a:off x="4345237" y="1612488"/>
            <a:ext cx="3501527" cy="4336791"/>
          </a:xfrm>
          <a:prstGeom prst="rect">
            <a:avLst/>
          </a:prstGeom>
        </p:spPr>
        <p:txBody>
          <a:bodyPr/>
          <a:lstStyle>
            <a:lvl1pPr marL="0" indent="0">
              <a:buFontTx/>
              <a:buNone/>
              <a:defRPr sz="200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6" name="Text Placeholder 9">
            <a:extLst>
              <a:ext uri="{FF2B5EF4-FFF2-40B4-BE49-F238E27FC236}">
                <a16:creationId xmlns:a16="http://schemas.microsoft.com/office/drawing/2014/main" id="{E8254261-48E4-C44B-BA6E-AC8D104F3572}"/>
              </a:ext>
            </a:extLst>
          </p:cNvPr>
          <p:cNvSpPr>
            <a:spLocks noGrp="1"/>
          </p:cNvSpPr>
          <p:nvPr>
            <p:ph type="body" sz="quarter" idx="15"/>
          </p:nvPr>
        </p:nvSpPr>
        <p:spPr>
          <a:xfrm>
            <a:off x="547798" y="1612488"/>
            <a:ext cx="3501527" cy="4336791"/>
          </a:xfrm>
          <a:prstGeom prst="rect">
            <a:avLst/>
          </a:prstGeom>
        </p:spPr>
        <p:txBody>
          <a:bodyPr/>
          <a:lstStyle>
            <a:lvl1pPr marL="0" indent="0">
              <a:buFontTx/>
              <a:buNone/>
              <a:defRPr sz="2000" cap="none" baseline="0">
                <a:solidFill>
                  <a:srgbClr val="0C244C"/>
                </a:solidFill>
                <a:latin typeface="Arial"/>
                <a:cs typeface="Arial"/>
              </a:defRPr>
            </a:lvl1pPr>
            <a:lvl2pPr marL="0" indent="0">
              <a:spcBef>
                <a:spcPts val="188"/>
              </a:spcBef>
              <a:buFontTx/>
              <a:buNone/>
              <a:defRPr sz="2000" cap="all">
                <a:solidFill>
                  <a:srgbClr val="0C244C"/>
                </a:solidFill>
                <a:latin typeface="Arial"/>
                <a:cs typeface="Arial"/>
              </a:defRPr>
            </a:lvl2pPr>
            <a:lvl3pPr marL="0" indent="-135000">
              <a:spcBef>
                <a:spcPts val="188"/>
              </a:spcBef>
              <a:buFont typeface="Arial"/>
              <a:buChar char="•"/>
              <a:defRPr sz="2000">
                <a:solidFill>
                  <a:srgbClr val="0C244C"/>
                </a:solidFill>
                <a:latin typeface="Arial"/>
                <a:cs typeface="Arial"/>
              </a:defRPr>
            </a:lvl3pPr>
            <a:lvl4pPr marL="324000" indent="-171450">
              <a:spcBef>
                <a:spcPts val="188"/>
              </a:spcBef>
              <a:buFont typeface="Arial"/>
              <a:buChar char="•"/>
              <a:defRPr sz="2000">
                <a:solidFill>
                  <a:srgbClr val="0C244C"/>
                </a:solidFill>
                <a:latin typeface="Arial"/>
                <a:cs typeface="Arial"/>
              </a:defRPr>
            </a:lvl4pPr>
            <a:lvl5pPr marL="445500" indent="-135000">
              <a:spcBef>
                <a:spcPts val="188"/>
              </a:spcBef>
              <a:buFont typeface="Arial"/>
              <a:buChar char="•"/>
              <a:defRPr sz="2000">
                <a:solidFill>
                  <a:srgbClr val="0C244C"/>
                </a:solidFill>
                <a:latin typeface="Arial"/>
                <a:cs typeface="Aria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5412317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7_Title and Content">
    <p:spTree>
      <p:nvGrpSpPr>
        <p:cNvPr id="1" name=""/>
        <p:cNvGrpSpPr/>
        <p:nvPr/>
      </p:nvGrpSpPr>
      <p:grpSpPr>
        <a:xfrm>
          <a:off x="0" y="0"/>
          <a:ext cx="0" cy="0"/>
          <a:chOff x="0" y="0"/>
          <a:chExt cx="0" cy="0"/>
        </a:xfrm>
      </p:grpSpPr>
      <p:sp>
        <p:nvSpPr>
          <p:cNvPr id="16" name="Picture Placeholder 3">
            <a:extLst>
              <a:ext uri="{FF2B5EF4-FFF2-40B4-BE49-F238E27FC236}">
                <a16:creationId xmlns:a16="http://schemas.microsoft.com/office/drawing/2014/main" id="{EBD483C7-3580-794C-891A-29E1C8166296}"/>
              </a:ext>
            </a:extLst>
          </p:cNvPr>
          <p:cNvSpPr>
            <a:spLocks noGrp="1"/>
          </p:cNvSpPr>
          <p:nvPr>
            <p:ph type="pic" sz="quarter" idx="10"/>
          </p:nvPr>
        </p:nvSpPr>
        <p:spPr>
          <a:xfrm>
            <a:off x="0" y="0"/>
            <a:ext cx="12192000" cy="6290658"/>
          </a:xfrm>
          <a:prstGeom prst="rect">
            <a:avLst/>
          </a:prstGeom>
          <a:solidFill>
            <a:schemeClr val="bg1">
              <a:lumMod val="85000"/>
            </a:schemeClr>
          </a:solidFill>
        </p:spPr>
        <p:txBody>
          <a:bodyPr/>
          <a:lstStyle>
            <a:lvl1pPr marL="0" indent="0">
              <a:buNone/>
              <a:defRPr sz="788">
                <a:latin typeface="Arial"/>
                <a:cs typeface="Arial"/>
              </a:defRPr>
            </a:lvl1pPr>
          </a:lstStyle>
          <a:p>
            <a:r>
              <a:rPr lang="en-GB"/>
              <a:t>Click icon to add picture</a:t>
            </a:r>
            <a:endParaRPr lang="en-US"/>
          </a:p>
        </p:txBody>
      </p:sp>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17" name="Title Placeholder 1">
            <a:extLst>
              <a:ext uri="{FF2B5EF4-FFF2-40B4-BE49-F238E27FC236}">
                <a16:creationId xmlns:a16="http://schemas.microsoft.com/office/drawing/2014/main" id="{87BCE467-8FF7-7945-878B-23B94E0DB33B}"/>
              </a:ext>
            </a:extLst>
          </p:cNvPr>
          <p:cNvSpPr>
            <a:spLocks noGrp="1"/>
          </p:cNvSpPr>
          <p:nvPr>
            <p:ph type="title"/>
          </p:nvPr>
        </p:nvSpPr>
        <p:spPr>
          <a:xfrm>
            <a:off x="719403" y="413792"/>
            <a:ext cx="7872875" cy="1143000"/>
          </a:xfrm>
          <a:prstGeom prst="rect">
            <a:avLst/>
          </a:prstGeom>
        </p:spPr>
        <p:txBody>
          <a:bodyPr vert="horz" lIns="91440" tIns="45720" rIns="91440" bIns="45720" rtlCol="0" anchor="t" anchorCtr="0">
            <a:noAutofit/>
          </a:bodyPr>
          <a:lstStyle>
            <a:lvl1pPr algn="l">
              <a:defRPr b="1" i="0" cap="all" normalizeH="0" baseline="0">
                <a:solidFill>
                  <a:schemeClr val="bg1"/>
                </a:solidFill>
                <a:latin typeface="Arial"/>
                <a:cs typeface="Arial"/>
              </a:defRPr>
            </a:lvl1pPr>
          </a:lstStyle>
          <a:p>
            <a:r>
              <a:rPr lang="en-GB"/>
              <a:t>Click to edit Master title style</a:t>
            </a:r>
            <a:endParaRPr lang="en-US"/>
          </a:p>
        </p:txBody>
      </p:sp>
      <p:sp>
        <p:nvSpPr>
          <p:cNvPr id="18" name="Text Placeholder 15">
            <a:extLst>
              <a:ext uri="{FF2B5EF4-FFF2-40B4-BE49-F238E27FC236}">
                <a16:creationId xmlns:a16="http://schemas.microsoft.com/office/drawing/2014/main" id="{DC7A34D5-15B0-6449-A037-A567189B30FF}"/>
              </a:ext>
            </a:extLst>
          </p:cNvPr>
          <p:cNvSpPr>
            <a:spLocks noGrp="1"/>
          </p:cNvSpPr>
          <p:nvPr>
            <p:ph type="body" sz="quarter" idx="11"/>
          </p:nvPr>
        </p:nvSpPr>
        <p:spPr>
          <a:xfrm>
            <a:off x="7291622" y="6042936"/>
            <a:ext cx="4847861" cy="247722"/>
          </a:xfrm>
          <a:prstGeom prst="rect">
            <a:avLst/>
          </a:prstGeom>
        </p:spPr>
        <p:txBody>
          <a:bodyPr>
            <a:noAutofit/>
          </a:bodyPr>
          <a:lstStyle>
            <a:lvl1pPr marL="0" indent="0" algn="r">
              <a:buFontTx/>
              <a:buNone/>
              <a:defRPr sz="900">
                <a:solidFill>
                  <a:schemeClr val="bg1"/>
                </a:solidFill>
                <a:latin typeface="Arial"/>
              </a:defRPr>
            </a:lvl1pPr>
            <a:lvl2pPr marL="342900" indent="0">
              <a:buFontTx/>
              <a:buNone/>
              <a:defRPr sz="1050">
                <a:latin typeface=""/>
              </a:defRPr>
            </a:lvl2pPr>
            <a:lvl3pPr marL="685800" indent="0">
              <a:buFontTx/>
              <a:buNone/>
              <a:defRPr sz="1050">
                <a:latin typeface=""/>
              </a:defRPr>
            </a:lvl3pPr>
            <a:lvl4pPr marL="1028700" indent="0">
              <a:buFontTx/>
              <a:buNone/>
              <a:defRPr sz="1050">
                <a:latin typeface=""/>
              </a:defRPr>
            </a:lvl4pPr>
            <a:lvl5pPr marL="1371600" indent="0">
              <a:buFontTx/>
              <a:buNone/>
              <a:defRPr sz="1050">
                <a:latin typeface=""/>
              </a:defRPr>
            </a:lvl5pPr>
          </a:lstStyle>
          <a:p>
            <a:pPr lvl="0"/>
            <a:r>
              <a:rPr lang="en-GB"/>
              <a:t>Click to edit Master text styles</a:t>
            </a:r>
          </a:p>
        </p:txBody>
      </p:sp>
      <p:sp>
        <p:nvSpPr>
          <p:cNvPr id="6" name="TextBox 5">
            <a:extLst>
              <a:ext uri="{FF2B5EF4-FFF2-40B4-BE49-F238E27FC236}">
                <a16:creationId xmlns:a16="http://schemas.microsoft.com/office/drawing/2014/main" id="{3139E716-9E10-714C-83A4-72BF32D9A06F}"/>
              </a:ext>
            </a:extLst>
          </p:cNvPr>
          <p:cNvSpPr txBox="1"/>
          <p:nvPr userDrawn="1"/>
        </p:nvSpPr>
        <p:spPr>
          <a:xfrm>
            <a:off x="13026189" y="6439301"/>
            <a:ext cx="312906" cy="369332"/>
          </a:xfrm>
          <a:prstGeom prst="rect">
            <a:avLst/>
          </a:prstGeom>
          <a:noFill/>
        </p:spPr>
        <p:txBody>
          <a:bodyPr wrap="none" rtlCol="0">
            <a:spAutoFit/>
          </a:bodyPr>
          <a:lstStyle/>
          <a:p>
            <a:r>
              <a:rPr lang="en-US" sz="1800"/>
              <a:t>  </a:t>
            </a:r>
          </a:p>
        </p:txBody>
      </p:sp>
    </p:spTree>
    <p:extLst>
      <p:ext uri="{BB962C8B-B14F-4D97-AF65-F5344CB8AC3E}">
        <p14:creationId xmlns:p14="http://schemas.microsoft.com/office/powerpoint/2010/main" val="5799057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8_Title and Content">
    <p:spTree>
      <p:nvGrpSpPr>
        <p:cNvPr id="1" name=""/>
        <p:cNvGrpSpPr/>
        <p:nvPr/>
      </p:nvGrpSpPr>
      <p:grpSpPr>
        <a:xfrm>
          <a:off x="0" y="0"/>
          <a:ext cx="0" cy="0"/>
          <a:chOff x="0" y="0"/>
          <a:chExt cx="0" cy="0"/>
        </a:xfrm>
      </p:grpSpPr>
      <p:sp>
        <p:nvSpPr>
          <p:cNvPr id="16" name="Picture Placeholder 3">
            <a:extLst>
              <a:ext uri="{FF2B5EF4-FFF2-40B4-BE49-F238E27FC236}">
                <a16:creationId xmlns:a16="http://schemas.microsoft.com/office/drawing/2014/main" id="{EBD483C7-3580-794C-891A-29E1C8166296}"/>
              </a:ext>
            </a:extLst>
          </p:cNvPr>
          <p:cNvSpPr>
            <a:spLocks noGrp="1"/>
          </p:cNvSpPr>
          <p:nvPr>
            <p:ph type="pic" sz="quarter" idx="10"/>
          </p:nvPr>
        </p:nvSpPr>
        <p:spPr>
          <a:xfrm>
            <a:off x="0" y="-27384"/>
            <a:ext cx="12192000" cy="6336704"/>
          </a:xfrm>
          <a:prstGeom prst="rect">
            <a:avLst/>
          </a:prstGeom>
          <a:solidFill>
            <a:schemeClr val="bg1">
              <a:lumMod val="85000"/>
            </a:schemeClr>
          </a:solidFill>
        </p:spPr>
        <p:txBody>
          <a:bodyPr/>
          <a:lstStyle>
            <a:lvl1pPr marL="0" indent="0">
              <a:buNone/>
              <a:defRPr sz="788">
                <a:latin typeface="Arial"/>
                <a:cs typeface="Arial"/>
              </a:defRPr>
            </a:lvl1pPr>
          </a:lstStyle>
          <a:p>
            <a:r>
              <a:rPr lang="en-GB"/>
              <a:t>Click icon to add picture</a:t>
            </a:r>
            <a:endParaRPr lang="en-US"/>
          </a:p>
        </p:txBody>
      </p:sp>
      <p:sp>
        <p:nvSpPr>
          <p:cNvPr id="9" name="Round Diagonal Corner Rectangle 1">
            <a:extLst>
              <a:ext uri="{FF2B5EF4-FFF2-40B4-BE49-F238E27FC236}">
                <a16:creationId xmlns:a16="http://schemas.microsoft.com/office/drawing/2014/main" id="{3F88AE3B-7175-C041-AAAD-12637C94CFDB}"/>
              </a:ext>
            </a:extLst>
          </p:cNvPr>
          <p:cNvSpPr/>
          <p:nvPr userDrawn="1"/>
        </p:nvSpPr>
        <p:spPr>
          <a:xfrm rot="16200000">
            <a:off x="1251736" y="1336494"/>
            <a:ext cx="4071888" cy="4944532"/>
          </a:xfrm>
          <a:prstGeom prst="round2DiagRect">
            <a:avLst/>
          </a:prstGeom>
          <a:solidFill>
            <a:srgbClr val="DF9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18" name="Text Placeholder 15">
            <a:extLst>
              <a:ext uri="{FF2B5EF4-FFF2-40B4-BE49-F238E27FC236}">
                <a16:creationId xmlns:a16="http://schemas.microsoft.com/office/drawing/2014/main" id="{DC7A34D5-15B0-6449-A037-A567189B30FF}"/>
              </a:ext>
            </a:extLst>
          </p:cNvPr>
          <p:cNvSpPr>
            <a:spLocks noGrp="1"/>
          </p:cNvSpPr>
          <p:nvPr>
            <p:ph type="body" sz="quarter" idx="11"/>
          </p:nvPr>
        </p:nvSpPr>
        <p:spPr>
          <a:xfrm>
            <a:off x="7291622" y="6042936"/>
            <a:ext cx="4847861" cy="247722"/>
          </a:xfrm>
          <a:prstGeom prst="rect">
            <a:avLst/>
          </a:prstGeom>
        </p:spPr>
        <p:txBody>
          <a:bodyPr>
            <a:noAutofit/>
          </a:bodyPr>
          <a:lstStyle>
            <a:lvl1pPr marL="0" indent="0" algn="r">
              <a:buFontTx/>
              <a:buNone/>
              <a:defRPr sz="900">
                <a:solidFill>
                  <a:schemeClr val="bg1"/>
                </a:solidFill>
                <a:latin typeface="Arial"/>
              </a:defRPr>
            </a:lvl1pPr>
            <a:lvl2pPr marL="342900" indent="0">
              <a:buFontTx/>
              <a:buNone/>
              <a:defRPr sz="1050">
                <a:latin typeface=""/>
              </a:defRPr>
            </a:lvl2pPr>
            <a:lvl3pPr marL="685800" indent="0">
              <a:buFontTx/>
              <a:buNone/>
              <a:defRPr sz="1050">
                <a:latin typeface=""/>
              </a:defRPr>
            </a:lvl3pPr>
            <a:lvl4pPr marL="1028700" indent="0">
              <a:buFontTx/>
              <a:buNone/>
              <a:defRPr sz="1050">
                <a:latin typeface=""/>
              </a:defRPr>
            </a:lvl4pPr>
            <a:lvl5pPr marL="1371600" indent="0">
              <a:buFontTx/>
              <a:buNone/>
              <a:defRPr sz="1050">
                <a:latin typeface=""/>
              </a:defRPr>
            </a:lvl5pPr>
          </a:lstStyle>
          <a:p>
            <a:pPr lvl="0"/>
            <a:r>
              <a:rPr lang="en-GB"/>
              <a:t>Click to edit Master text styles</a:t>
            </a:r>
          </a:p>
        </p:txBody>
      </p:sp>
      <p:sp>
        <p:nvSpPr>
          <p:cNvPr id="15" name="Text Placeholder 15">
            <a:extLst>
              <a:ext uri="{FF2B5EF4-FFF2-40B4-BE49-F238E27FC236}">
                <a16:creationId xmlns:a16="http://schemas.microsoft.com/office/drawing/2014/main" id="{9776E5D1-13C8-8B4E-B13F-4E7540FB8AF6}"/>
              </a:ext>
            </a:extLst>
          </p:cNvPr>
          <p:cNvSpPr>
            <a:spLocks noGrp="1"/>
          </p:cNvSpPr>
          <p:nvPr>
            <p:ph type="body" sz="quarter" idx="12"/>
          </p:nvPr>
        </p:nvSpPr>
        <p:spPr>
          <a:xfrm>
            <a:off x="1127448" y="2118083"/>
            <a:ext cx="4128459" cy="2952328"/>
          </a:xfrm>
          <a:prstGeom prst="rect">
            <a:avLst/>
          </a:prstGeom>
        </p:spPr>
        <p:txBody>
          <a:bodyPr>
            <a:noAutofit/>
          </a:bodyPr>
          <a:lstStyle>
            <a:lvl1pPr marL="0" indent="0" algn="l">
              <a:buFontTx/>
              <a:buNone/>
              <a:defRPr sz="2000" b="0">
                <a:solidFill>
                  <a:schemeClr val="bg1"/>
                </a:solidFill>
                <a:latin typeface="Arial"/>
                <a:cs typeface="Arial"/>
              </a:defRPr>
            </a:lvl1pPr>
            <a:lvl2pPr marL="342900" indent="0">
              <a:buFontTx/>
              <a:buNone/>
              <a:defRPr sz="1050">
                <a:latin typeface=""/>
              </a:defRPr>
            </a:lvl2pPr>
            <a:lvl3pPr marL="685800" indent="0">
              <a:buFontTx/>
              <a:buNone/>
              <a:defRPr sz="1050">
                <a:latin typeface=""/>
              </a:defRPr>
            </a:lvl3pPr>
            <a:lvl4pPr marL="1028700" indent="0">
              <a:buFontTx/>
              <a:buNone/>
              <a:defRPr sz="1050">
                <a:latin typeface=""/>
              </a:defRPr>
            </a:lvl4pPr>
            <a:lvl5pPr marL="1371600" indent="0">
              <a:buFontTx/>
              <a:buNone/>
              <a:defRPr sz="1050">
                <a:latin typeface=""/>
              </a:defRPr>
            </a:lvl5pPr>
          </a:lstStyle>
          <a:p>
            <a:pPr lvl="0"/>
            <a:r>
              <a:rPr lang="en-GB"/>
              <a:t>Click to edit Master text styles</a:t>
            </a:r>
          </a:p>
        </p:txBody>
      </p:sp>
      <p:sp>
        <p:nvSpPr>
          <p:cNvPr id="7" name="TextBox 6">
            <a:extLst>
              <a:ext uri="{FF2B5EF4-FFF2-40B4-BE49-F238E27FC236}">
                <a16:creationId xmlns:a16="http://schemas.microsoft.com/office/drawing/2014/main" id="{745EB2F5-E211-E341-AB58-42AECA97C666}"/>
              </a:ext>
            </a:extLst>
          </p:cNvPr>
          <p:cNvSpPr txBox="1"/>
          <p:nvPr userDrawn="1"/>
        </p:nvSpPr>
        <p:spPr>
          <a:xfrm>
            <a:off x="13026189" y="6439301"/>
            <a:ext cx="312906" cy="369332"/>
          </a:xfrm>
          <a:prstGeom prst="rect">
            <a:avLst/>
          </a:prstGeom>
          <a:noFill/>
        </p:spPr>
        <p:txBody>
          <a:bodyPr wrap="none" rtlCol="0">
            <a:spAutoFit/>
          </a:bodyPr>
          <a:lstStyle/>
          <a:p>
            <a:r>
              <a:rPr lang="en-US" sz="1800"/>
              <a:t>  </a:t>
            </a:r>
          </a:p>
        </p:txBody>
      </p:sp>
    </p:spTree>
    <p:extLst>
      <p:ext uri="{BB962C8B-B14F-4D97-AF65-F5344CB8AC3E}">
        <p14:creationId xmlns:p14="http://schemas.microsoft.com/office/powerpoint/2010/main" val="422184066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16" name="Picture Placeholder 3">
            <a:extLst>
              <a:ext uri="{FF2B5EF4-FFF2-40B4-BE49-F238E27FC236}">
                <a16:creationId xmlns:a16="http://schemas.microsoft.com/office/drawing/2014/main" id="{EBD483C7-3580-794C-891A-29E1C8166296}"/>
              </a:ext>
            </a:extLst>
          </p:cNvPr>
          <p:cNvSpPr>
            <a:spLocks noGrp="1"/>
          </p:cNvSpPr>
          <p:nvPr>
            <p:ph type="pic" sz="quarter" idx="10"/>
          </p:nvPr>
        </p:nvSpPr>
        <p:spPr>
          <a:xfrm>
            <a:off x="0" y="0"/>
            <a:ext cx="12192000" cy="6224954"/>
          </a:xfrm>
          <a:prstGeom prst="rect">
            <a:avLst/>
          </a:prstGeom>
          <a:solidFill>
            <a:schemeClr val="bg1">
              <a:lumMod val="85000"/>
            </a:schemeClr>
          </a:solidFill>
        </p:spPr>
        <p:txBody>
          <a:bodyPr/>
          <a:lstStyle>
            <a:lvl1pPr marL="0" indent="0">
              <a:buNone/>
              <a:defRPr sz="788">
                <a:latin typeface="Arial"/>
                <a:cs typeface="Arial"/>
              </a:defRPr>
            </a:lvl1pPr>
          </a:lstStyle>
          <a:p>
            <a:r>
              <a:rPr lang="en-GB"/>
              <a:t>Click icon to add picture</a:t>
            </a:r>
            <a:endParaRPr lang="en-US"/>
          </a:p>
        </p:txBody>
      </p:sp>
      <p:sp>
        <p:nvSpPr>
          <p:cNvPr id="29" name="TextBox 28">
            <a:extLst>
              <a:ext uri="{FF2B5EF4-FFF2-40B4-BE49-F238E27FC236}">
                <a16:creationId xmlns:a16="http://schemas.microsoft.com/office/drawing/2014/main" id="{75C86DB0-BDA6-D244-8D3F-FA369F783ACC}"/>
              </a:ext>
            </a:extLst>
          </p:cNvPr>
          <p:cNvSpPr txBox="1"/>
          <p:nvPr/>
        </p:nvSpPr>
        <p:spPr>
          <a:xfrm>
            <a:off x="13026189" y="6439301"/>
            <a:ext cx="312906" cy="369332"/>
          </a:xfrm>
          <a:prstGeom prst="rect">
            <a:avLst/>
          </a:prstGeom>
          <a:noFill/>
        </p:spPr>
        <p:txBody>
          <a:bodyPr wrap="none" rtlCol="0">
            <a:spAutoFit/>
          </a:bodyPr>
          <a:lstStyle/>
          <a:p>
            <a:r>
              <a:rPr lang="en-US" sz="1800"/>
              <a:t>  </a:t>
            </a:r>
          </a:p>
        </p:txBody>
      </p:sp>
      <p:sp>
        <p:nvSpPr>
          <p:cNvPr id="18" name="Text Placeholder 15">
            <a:extLst>
              <a:ext uri="{FF2B5EF4-FFF2-40B4-BE49-F238E27FC236}">
                <a16:creationId xmlns:a16="http://schemas.microsoft.com/office/drawing/2014/main" id="{DC7A34D5-15B0-6449-A037-A567189B30FF}"/>
              </a:ext>
            </a:extLst>
          </p:cNvPr>
          <p:cNvSpPr>
            <a:spLocks noGrp="1"/>
          </p:cNvSpPr>
          <p:nvPr>
            <p:ph type="body" sz="quarter" idx="11"/>
          </p:nvPr>
        </p:nvSpPr>
        <p:spPr>
          <a:xfrm>
            <a:off x="7291622" y="5955015"/>
            <a:ext cx="4847861" cy="247722"/>
          </a:xfrm>
          <a:prstGeom prst="rect">
            <a:avLst/>
          </a:prstGeom>
        </p:spPr>
        <p:txBody>
          <a:bodyPr>
            <a:noAutofit/>
          </a:bodyPr>
          <a:lstStyle>
            <a:lvl1pPr marL="0" indent="0" algn="r">
              <a:buFontTx/>
              <a:buNone/>
              <a:defRPr sz="900">
                <a:solidFill>
                  <a:schemeClr val="bg1"/>
                </a:solidFill>
                <a:latin typeface="Arial"/>
              </a:defRPr>
            </a:lvl1pPr>
            <a:lvl2pPr marL="342900" indent="0">
              <a:buFontTx/>
              <a:buNone/>
              <a:defRPr sz="1050">
                <a:latin typeface=""/>
              </a:defRPr>
            </a:lvl2pPr>
            <a:lvl3pPr marL="685800" indent="0">
              <a:buFontTx/>
              <a:buNone/>
              <a:defRPr sz="1050">
                <a:latin typeface=""/>
              </a:defRPr>
            </a:lvl3pPr>
            <a:lvl4pPr marL="1028700" indent="0">
              <a:buFontTx/>
              <a:buNone/>
              <a:defRPr sz="1050">
                <a:latin typeface=""/>
              </a:defRPr>
            </a:lvl4pPr>
            <a:lvl5pPr marL="1371600" indent="0">
              <a:buFontTx/>
              <a:buNone/>
              <a:defRPr sz="1050">
                <a:latin typeface=""/>
              </a:defRPr>
            </a:lvl5pPr>
          </a:lstStyle>
          <a:p>
            <a:pPr lvl="0"/>
            <a:r>
              <a:rPr lang="en-GB"/>
              <a:t>Click to edit Master text styles</a:t>
            </a:r>
          </a:p>
        </p:txBody>
      </p:sp>
      <p:sp>
        <p:nvSpPr>
          <p:cNvPr id="9" name="Round Diagonal Corner Rectangle 1">
            <a:extLst>
              <a:ext uri="{FF2B5EF4-FFF2-40B4-BE49-F238E27FC236}">
                <a16:creationId xmlns:a16="http://schemas.microsoft.com/office/drawing/2014/main" id="{84FC0CDD-8383-D347-AA8B-B45D50C06531}"/>
              </a:ext>
            </a:extLst>
          </p:cNvPr>
          <p:cNvSpPr/>
          <p:nvPr userDrawn="1"/>
        </p:nvSpPr>
        <p:spPr>
          <a:xfrm rot="16200000">
            <a:off x="939710" y="1346621"/>
            <a:ext cx="4071888" cy="4944532"/>
          </a:xfrm>
          <a:prstGeom prst="round2DiagRect">
            <a:avLst/>
          </a:prstGeom>
          <a:solidFill>
            <a:srgbClr val="C3DD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Text Placeholder 15">
            <a:extLst>
              <a:ext uri="{FF2B5EF4-FFF2-40B4-BE49-F238E27FC236}">
                <a16:creationId xmlns:a16="http://schemas.microsoft.com/office/drawing/2014/main" id="{9776E5D1-13C8-8B4E-B13F-4E7540FB8AF6}"/>
              </a:ext>
            </a:extLst>
          </p:cNvPr>
          <p:cNvSpPr>
            <a:spLocks noGrp="1"/>
          </p:cNvSpPr>
          <p:nvPr>
            <p:ph type="body" sz="quarter" idx="12"/>
          </p:nvPr>
        </p:nvSpPr>
        <p:spPr>
          <a:xfrm>
            <a:off x="911425" y="2348880"/>
            <a:ext cx="4128459" cy="3024336"/>
          </a:xfrm>
          <a:prstGeom prst="rect">
            <a:avLst/>
          </a:prstGeom>
        </p:spPr>
        <p:txBody>
          <a:bodyPr>
            <a:noAutofit/>
          </a:bodyPr>
          <a:lstStyle>
            <a:lvl1pPr marL="0" indent="0" algn="l">
              <a:buFontTx/>
              <a:buNone/>
              <a:defRPr sz="2000" b="0">
                <a:solidFill>
                  <a:srgbClr val="0C244C"/>
                </a:solidFill>
                <a:latin typeface="Arial"/>
                <a:cs typeface="Arial"/>
              </a:defRPr>
            </a:lvl1pPr>
            <a:lvl2pPr marL="342900" indent="0">
              <a:buFontTx/>
              <a:buNone/>
              <a:defRPr sz="1050">
                <a:latin typeface=""/>
              </a:defRPr>
            </a:lvl2pPr>
            <a:lvl3pPr marL="685800" indent="0">
              <a:buFontTx/>
              <a:buNone/>
              <a:defRPr sz="1050">
                <a:latin typeface=""/>
              </a:defRPr>
            </a:lvl3pPr>
            <a:lvl4pPr marL="1028700" indent="0">
              <a:buFontTx/>
              <a:buNone/>
              <a:defRPr sz="1050">
                <a:latin typeface=""/>
              </a:defRPr>
            </a:lvl4pPr>
            <a:lvl5pPr marL="1371600" indent="0">
              <a:buFontTx/>
              <a:buNone/>
              <a:defRPr sz="1050">
                <a:latin typeface=""/>
              </a:defRPr>
            </a:lvl5pPr>
          </a:lstStyle>
          <a:p>
            <a:pPr lvl="0"/>
            <a:r>
              <a:rPr lang="en-GB"/>
              <a:t>Click to edit Master text styles</a:t>
            </a:r>
          </a:p>
        </p:txBody>
      </p:sp>
      <p:sp>
        <p:nvSpPr>
          <p:cNvPr id="7" name="TextBox 6">
            <a:extLst>
              <a:ext uri="{FF2B5EF4-FFF2-40B4-BE49-F238E27FC236}">
                <a16:creationId xmlns:a16="http://schemas.microsoft.com/office/drawing/2014/main" id="{79630329-6122-484E-ADA4-5A38BAD4F037}"/>
              </a:ext>
            </a:extLst>
          </p:cNvPr>
          <p:cNvSpPr txBox="1"/>
          <p:nvPr userDrawn="1"/>
        </p:nvSpPr>
        <p:spPr>
          <a:xfrm>
            <a:off x="13026189" y="6439301"/>
            <a:ext cx="312906" cy="369332"/>
          </a:xfrm>
          <a:prstGeom prst="rect">
            <a:avLst/>
          </a:prstGeom>
          <a:noFill/>
        </p:spPr>
        <p:txBody>
          <a:bodyPr wrap="none" rtlCol="0">
            <a:spAutoFit/>
          </a:bodyPr>
          <a:lstStyle/>
          <a:p>
            <a:r>
              <a:rPr lang="en-US" sz="1800"/>
              <a:t>  </a:t>
            </a:r>
          </a:p>
        </p:txBody>
      </p:sp>
    </p:spTree>
    <p:extLst>
      <p:ext uri="{BB962C8B-B14F-4D97-AF65-F5344CB8AC3E}">
        <p14:creationId xmlns:p14="http://schemas.microsoft.com/office/powerpoint/2010/main" val="275062932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1_Custom Layout">
    <p:bg>
      <p:bgPr>
        <a:solidFill>
          <a:srgbClr val="DF918A"/>
        </a:solidFill>
        <a:effectLst/>
      </p:bgPr>
    </p:bg>
    <p:spTree>
      <p:nvGrpSpPr>
        <p:cNvPr id="1" name=""/>
        <p:cNvGrpSpPr/>
        <p:nvPr/>
      </p:nvGrpSpPr>
      <p:grpSpPr>
        <a:xfrm>
          <a:off x="0" y="0"/>
          <a:ext cx="0" cy="0"/>
          <a:chOff x="0" y="0"/>
          <a:chExt cx="0" cy="0"/>
        </a:xfrm>
      </p:grpSpPr>
      <p:sp>
        <p:nvSpPr>
          <p:cNvPr id="5" name="Text Placeholder 15">
            <a:extLst>
              <a:ext uri="{FF2B5EF4-FFF2-40B4-BE49-F238E27FC236}">
                <a16:creationId xmlns:a16="http://schemas.microsoft.com/office/drawing/2014/main" id="{82829C6B-48A1-6943-A27C-97B2814D54AA}"/>
              </a:ext>
            </a:extLst>
          </p:cNvPr>
          <p:cNvSpPr>
            <a:spLocks noGrp="1"/>
          </p:cNvSpPr>
          <p:nvPr>
            <p:ph type="body" sz="quarter" idx="11"/>
          </p:nvPr>
        </p:nvSpPr>
        <p:spPr>
          <a:xfrm>
            <a:off x="3623735" y="2004538"/>
            <a:ext cx="4944532" cy="2648599"/>
          </a:xfrm>
          <a:prstGeom prst="rect">
            <a:avLst/>
          </a:prstGeom>
        </p:spPr>
        <p:txBody>
          <a:bodyPr>
            <a:noAutofit/>
          </a:bodyPr>
          <a:lstStyle>
            <a:lvl1pPr marL="0" indent="0" algn="l">
              <a:buFontTx/>
              <a:buNone/>
              <a:defRPr sz="2000" b="1">
                <a:solidFill>
                  <a:schemeClr val="bg1"/>
                </a:solidFill>
                <a:latin typeface="Arial"/>
                <a:cs typeface="Arial"/>
              </a:defRPr>
            </a:lvl1pPr>
            <a:lvl2pPr marL="342900" indent="0">
              <a:buFontTx/>
              <a:buNone/>
              <a:defRPr sz="1050">
                <a:latin typeface=""/>
              </a:defRPr>
            </a:lvl2pPr>
            <a:lvl3pPr marL="685800" indent="0">
              <a:buFontTx/>
              <a:buNone/>
              <a:defRPr sz="1050">
                <a:latin typeface=""/>
              </a:defRPr>
            </a:lvl3pPr>
            <a:lvl4pPr marL="1028700" indent="0">
              <a:buFontTx/>
              <a:buNone/>
              <a:defRPr sz="1050">
                <a:latin typeface=""/>
              </a:defRPr>
            </a:lvl4pPr>
            <a:lvl5pPr marL="1371600" indent="0">
              <a:buFontTx/>
              <a:buNone/>
              <a:defRPr sz="1050">
                <a:latin typeface=""/>
              </a:defRPr>
            </a:lvl5pPr>
          </a:lstStyle>
          <a:p>
            <a:pPr lvl="0"/>
            <a:r>
              <a:rPr lang="en-GB"/>
              <a:t>Click to edit Master text styles</a:t>
            </a:r>
          </a:p>
        </p:txBody>
      </p:sp>
    </p:spTree>
    <p:extLst>
      <p:ext uri="{BB962C8B-B14F-4D97-AF65-F5344CB8AC3E}">
        <p14:creationId xmlns:p14="http://schemas.microsoft.com/office/powerpoint/2010/main" val="205376182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5_Custom Layout">
    <p:bg>
      <p:bgPr>
        <a:solidFill>
          <a:srgbClr val="DF918A"/>
        </a:solidFill>
        <a:effectLst/>
      </p:bgPr>
    </p:bg>
    <p:spTree>
      <p:nvGrpSpPr>
        <p:cNvPr id="1" name=""/>
        <p:cNvGrpSpPr/>
        <p:nvPr/>
      </p:nvGrpSpPr>
      <p:grpSpPr>
        <a:xfrm>
          <a:off x="0" y="0"/>
          <a:ext cx="0" cy="0"/>
          <a:chOff x="0" y="0"/>
          <a:chExt cx="0" cy="0"/>
        </a:xfrm>
      </p:grpSpPr>
      <p:sp>
        <p:nvSpPr>
          <p:cNvPr id="5" name="Text Placeholder 15">
            <a:extLst>
              <a:ext uri="{FF2B5EF4-FFF2-40B4-BE49-F238E27FC236}">
                <a16:creationId xmlns:a16="http://schemas.microsoft.com/office/drawing/2014/main" id="{82829C6B-48A1-6943-A27C-97B2814D54AA}"/>
              </a:ext>
            </a:extLst>
          </p:cNvPr>
          <p:cNvSpPr>
            <a:spLocks noGrp="1"/>
          </p:cNvSpPr>
          <p:nvPr>
            <p:ph type="body" sz="quarter" idx="11" hasCustomPrompt="1"/>
          </p:nvPr>
        </p:nvSpPr>
        <p:spPr>
          <a:xfrm>
            <a:off x="3623734" y="2276873"/>
            <a:ext cx="4944532" cy="698745"/>
          </a:xfrm>
          <a:prstGeom prst="rect">
            <a:avLst/>
          </a:prstGeom>
        </p:spPr>
        <p:txBody>
          <a:bodyPr>
            <a:noAutofit/>
          </a:bodyPr>
          <a:lstStyle>
            <a:lvl1pPr marL="0" indent="0" algn="ctr">
              <a:buFontTx/>
              <a:buNone/>
              <a:defRPr sz="4000" b="1">
                <a:solidFill>
                  <a:schemeClr val="bg1"/>
                </a:solidFill>
                <a:latin typeface="Arial"/>
                <a:cs typeface="Arial"/>
              </a:defRPr>
            </a:lvl1pPr>
            <a:lvl2pPr marL="342900" indent="0">
              <a:buFontTx/>
              <a:buNone/>
              <a:defRPr sz="1050">
                <a:latin typeface=""/>
              </a:defRPr>
            </a:lvl2pPr>
            <a:lvl3pPr marL="685800" indent="0">
              <a:buFontTx/>
              <a:buNone/>
              <a:defRPr sz="1050">
                <a:latin typeface=""/>
              </a:defRPr>
            </a:lvl3pPr>
            <a:lvl4pPr marL="1028700" indent="0">
              <a:buFontTx/>
              <a:buNone/>
              <a:defRPr sz="1050">
                <a:latin typeface=""/>
              </a:defRPr>
            </a:lvl4pPr>
            <a:lvl5pPr marL="1371600" indent="0">
              <a:buFontTx/>
              <a:buNone/>
              <a:defRPr sz="1050">
                <a:latin typeface=""/>
              </a:defRPr>
            </a:lvl5pPr>
          </a:lstStyle>
          <a:p>
            <a:pPr lvl="0"/>
            <a:r>
              <a:rPr lang="en-AU"/>
              <a:t>Thank You</a:t>
            </a:r>
          </a:p>
        </p:txBody>
      </p:sp>
      <p:sp>
        <p:nvSpPr>
          <p:cNvPr id="12" name="TextBox 11">
            <a:extLst>
              <a:ext uri="{FF2B5EF4-FFF2-40B4-BE49-F238E27FC236}">
                <a16:creationId xmlns:a16="http://schemas.microsoft.com/office/drawing/2014/main" id="{1BD5E7FF-3B06-CE47-BAE2-8A738E6E3752}"/>
              </a:ext>
            </a:extLst>
          </p:cNvPr>
          <p:cNvSpPr txBox="1"/>
          <p:nvPr/>
        </p:nvSpPr>
        <p:spPr>
          <a:xfrm>
            <a:off x="4378171" y="4218572"/>
            <a:ext cx="3435658" cy="369332"/>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AU" sz="1800" b="0" i="0" kern="1200" spc="225">
                <a:solidFill>
                  <a:schemeClr val="bg1"/>
                </a:solidFill>
                <a:latin typeface="Arial" panose="020B0604020202020204" pitchFamily="34" charset="0"/>
                <a:ea typeface="Roboto light" pitchFamily="2" charset="0"/>
                <a:cs typeface="Arial" panose="020B0604020202020204" pitchFamily="34" charset="0"/>
              </a:rPr>
              <a:t>www.caritas.org.au</a:t>
            </a:r>
          </a:p>
        </p:txBody>
      </p:sp>
      <p:sp>
        <p:nvSpPr>
          <p:cNvPr id="10" name="Freeform: Shape 3">
            <a:extLst>
              <a:ext uri="{FF2B5EF4-FFF2-40B4-BE49-F238E27FC236}">
                <a16:creationId xmlns:a16="http://schemas.microsoft.com/office/drawing/2014/main" id="{F426E386-A88B-9643-8DBF-4D88CDF2CEDC}"/>
              </a:ext>
            </a:extLst>
          </p:cNvPr>
          <p:cNvSpPr/>
          <p:nvPr/>
        </p:nvSpPr>
        <p:spPr>
          <a:xfrm>
            <a:off x="4499638" y="2076410"/>
            <a:ext cx="276225" cy="276225"/>
          </a:xfrm>
          <a:custGeom>
            <a:avLst/>
            <a:gdLst>
              <a:gd name="connsiteX0" fmla="*/ 114872 w 276225"/>
              <a:gd name="connsiteY0" fmla="*/ 21336 h 276225"/>
              <a:gd name="connsiteX1" fmla="*/ 114872 w 276225"/>
              <a:gd name="connsiteY1" fmla="*/ 100679 h 276225"/>
              <a:gd name="connsiteX2" fmla="*/ 100679 w 276225"/>
              <a:gd name="connsiteY2" fmla="*/ 114872 h 276225"/>
              <a:gd name="connsiteX3" fmla="*/ 21336 w 276225"/>
              <a:gd name="connsiteY3" fmla="*/ 114872 h 276225"/>
              <a:gd name="connsiteX4" fmla="*/ 7144 w 276225"/>
              <a:gd name="connsiteY4" fmla="*/ 129064 h 276225"/>
              <a:gd name="connsiteX5" fmla="*/ 7144 w 276225"/>
              <a:gd name="connsiteY5" fmla="*/ 155258 h 276225"/>
              <a:gd name="connsiteX6" fmla="*/ 21336 w 276225"/>
              <a:gd name="connsiteY6" fmla="*/ 169450 h 276225"/>
              <a:gd name="connsiteX7" fmla="*/ 100679 w 276225"/>
              <a:gd name="connsiteY7" fmla="*/ 169450 h 276225"/>
              <a:gd name="connsiteX8" fmla="*/ 114872 w 276225"/>
              <a:gd name="connsiteY8" fmla="*/ 183642 h 276225"/>
              <a:gd name="connsiteX9" fmla="*/ 114872 w 276225"/>
              <a:gd name="connsiteY9" fmla="*/ 262985 h 276225"/>
              <a:gd name="connsiteX10" fmla="*/ 129064 w 276225"/>
              <a:gd name="connsiteY10" fmla="*/ 277178 h 276225"/>
              <a:gd name="connsiteX11" fmla="*/ 155258 w 276225"/>
              <a:gd name="connsiteY11" fmla="*/ 277178 h 276225"/>
              <a:gd name="connsiteX12" fmla="*/ 169450 w 276225"/>
              <a:gd name="connsiteY12" fmla="*/ 262985 h 276225"/>
              <a:gd name="connsiteX13" fmla="*/ 169450 w 276225"/>
              <a:gd name="connsiteY13" fmla="*/ 183642 h 276225"/>
              <a:gd name="connsiteX14" fmla="*/ 183642 w 276225"/>
              <a:gd name="connsiteY14" fmla="*/ 169450 h 276225"/>
              <a:gd name="connsiteX15" fmla="*/ 262985 w 276225"/>
              <a:gd name="connsiteY15" fmla="*/ 169450 h 276225"/>
              <a:gd name="connsiteX16" fmla="*/ 277178 w 276225"/>
              <a:gd name="connsiteY16" fmla="*/ 155258 h 276225"/>
              <a:gd name="connsiteX17" fmla="*/ 277178 w 276225"/>
              <a:gd name="connsiteY17" fmla="*/ 129064 h 276225"/>
              <a:gd name="connsiteX18" fmla="*/ 262985 w 276225"/>
              <a:gd name="connsiteY18" fmla="*/ 114872 h 276225"/>
              <a:gd name="connsiteX19" fmla="*/ 183642 w 276225"/>
              <a:gd name="connsiteY19" fmla="*/ 114872 h 276225"/>
              <a:gd name="connsiteX20" fmla="*/ 169450 w 276225"/>
              <a:gd name="connsiteY20" fmla="*/ 100679 h 276225"/>
              <a:gd name="connsiteX21" fmla="*/ 169450 w 276225"/>
              <a:gd name="connsiteY21" fmla="*/ 21336 h 276225"/>
              <a:gd name="connsiteX22" fmla="*/ 155258 w 276225"/>
              <a:gd name="connsiteY22" fmla="*/ 7144 h 276225"/>
              <a:gd name="connsiteX23" fmla="*/ 129064 w 276225"/>
              <a:gd name="connsiteY23" fmla="*/ 7144 h 276225"/>
              <a:gd name="connsiteX24" fmla="*/ 114872 w 276225"/>
              <a:gd name="connsiteY24" fmla="*/ 21336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276225">
                <a:moveTo>
                  <a:pt x="114872" y="21336"/>
                </a:moveTo>
                <a:lnTo>
                  <a:pt x="114872" y="100679"/>
                </a:lnTo>
                <a:cubicBezTo>
                  <a:pt x="114872" y="108490"/>
                  <a:pt x="108490" y="114872"/>
                  <a:pt x="100679" y="114872"/>
                </a:cubicBezTo>
                <a:lnTo>
                  <a:pt x="21336" y="114872"/>
                </a:lnTo>
                <a:cubicBezTo>
                  <a:pt x="13526" y="114872"/>
                  <a:pt x="7144" y="121253"/>
                  <a:pt x="7144" y="129064"/>
                </a:cubicBezTo>
                <a:lnTo>
                  <a:pt x="7144" y="155258"/>
                </a:lnTo>
                <a:cubicBezTo>
                  <a:pt x="7144" y="163068"/>
                  <a:pt x="13526" y="169450"/>
                  <a:pt x="21336" y="169450"/>
                </a:cubicBezTo>
                <a:lnTo>
                  <a:pt x="100679" y="169450"/>
                </a:lnTo>
                <a:cubicBezTo>
                  <a:pt x="108490" y="169450"/>
                  <a:pt x="114872" y="175831"/>
                  <a:pt x="114872" y="183642"/>
                </a:cubicBezTo>
                <a:lnTo>
                  <a:pt x="114872" y="262985"/>
                </a:lnTo>
                <a:cubicBezTo>
                  <a:pt x="114872" y="270796"/>
                  <a:pt x="121253" y="277178"/>
                  <a:pt x="129064" y="277178"/>
                </a:cubicBezTo>
                <a:lnTo>
                  <a:pt x="155258" y="277178"/>
                </a:lnTo>
                <a:cubicBezTo>
                  <a:pt x="163068" y="277178"/>
                  <a:pt x="169450" y="270796"/>
                  <a:pt x="169450" y="262985"/>
                </a:cubicBezTo>
                <a:lnTo>
                  <a:pt x="169450" y="183642"/>
                </a:lnTo>
                <a:cubicBezTo>
                  <a:pt x="169450" y="175831"/>
                  <a:pt x="175831" y="169450"/>
                  <a:pt x="183642" y="169450"/>
                </a:cubicBezTo>
                <a:lnTo>
                  <a:pt x="262985" y="169450"/>
                </a:lnTo>
                <a:cubicBezTo>
                  <a:pt x="270796" y="169450"/>
                  <a:pt x="277178" y="163068"/>
                  <a:pt x="277178" y="155258"/>
                </a:cubicBezTo>
                <a:lnTo>
                  <a:pt x="277178" y="129064"/>
                </a:lnTo>
                <a:cubicBezTo>
                  <a:pt x="277178" y="121253"/>
                  <a:pt x="270796" y="114872"/>
                  <a:pt x="262985" y="114872"/>
                </a:cubicBezTo>
                <a:lnTo>
                  <a:pt x="183642" y="114872"/>
                </a:lnTo>
                <a:cubicBezTo>
                  <a:pt x="175831" y="114872"/>
                  <a:pt x="169450" y="108490"/>
                  <a:pt x="169450" y="100679"/>
                </a:cubicBezTo>
                <a:lnTo>
                  <a:pt x="169450" y="21336"/>
                </a:lnTo>
                <a:cubicBezTo>
                  <a:pt x="169450" y="13526"/>
                  <a:pt x="163068" y="7144"/>
                  <a:pt x="155258" y="7144"/>
                </a:cubicBezTo>
                <a:lnTo>
                  <a:pt x="129064" y="7144"/>
                </a:lnTo>
                <a:cubicBezTo>
                  <a:pt x="121253" y="7144"/>
                  <a:pt x="114872" y="13526"/>
                  <a:pt x="114872" y="21336"/>
                </a:cubicBezTo>
                <a:close/>
              </a:path>
            </a:pathLst>
          </a:custGeom>
          <a:solidFill>
            <a:schemeClr val="bg1"/>
          </a:solidFill>
          <a:ln w="9525" cap="flat">
            <a:noFill/>
            <a:prstDash val="solid"/>
            <a:miter/>
          </a:ln>
        </p:spPr>
        <p:txBody>
          <a:bodyPr rtlCol="0" anchor="ctr"/>
          <a:lstStyle/>
          <a:p>
            <a:endParaRPr lang="en-AU"/>
          </a:p>
        </p:txBody>
      </p:sp>
      <p:pic>
        <p:nvPicPr>
          <p:cNvPr id="2" name="Picture 1">
            <a:extLst>
              <a:ext uri="{FF2B5EF4-FFF2-40B4-BE49-F238E27FC236}">
                <a16:creationId xmlns:a16="http://schemas.microsoft.com/office/drawing/2014/main" id="{D7391A73-72E7-9D48-BB43-16F1429F02A7}"/>
              </a:ext>
            </a:extLst>
          </p:cNvPr>
          <p:cNvPicPr>
            <a:picLocks noChangeAspect="1"/>
          </p:cNvPicPr>
          <p:nvPr/>
        </p:nvPicPr>
        <p:blipFill>
          <a:blip r:embed="rId2"/>
          <a:stretch>
            <a:fillRect/>
          </a:stretch>
        </p:blipFill>
        <p:spPr>
          <a:xfrm>
            <a:off x="4569096" y="3153669"/>
            <a:ext cx="3053808" cy="837935"/>
          </a:xfrm>
          <a:prstGeom prst="rect">
            <a:avLst/>
          </a:prstGeom>
        </p:spPr>
      </p:pic>
    </p:spTree>
    <p:extLst>
      <p:ext uri="{BB962C8B-B14F-4D97-AF65-F5344CB8AC3E}">
        <p14:creationId xmlns:p14="http://schemas.microsoft.com/office/powerpoint/2010/main" val="228834052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222241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269981"/>
            <a:ext cx="12192000" cy="7127981"/>
          </a:xfrm>
          <a:custGeom>
            <a:avLst/>
            <a:gdLst/>
            <a:ahLst/>
            <a:cxnLst/>
            <a:rect l="l" t="t" r="r" b="b"/>
            <a:pathLst>
              <a:path w="13004800" h="9753600">
                <a:moveTo>
                  <a:pt x="13004800" y="0"/>
                </a:moveTo>
                <a:lnTo>
                  <a:pt x="0" y="0"/>
                </a:lnTo>
                <a:lnTo>
                  <a:pt x="0" y="9753600"/>
                </a:lnTo>
                <a:lnTo>
                  <a:pt x="13004800" y="9753600"/>
                </a:lnTo>
                <a:lnTo>
                  <a:pt x="13004800" y="0"/>
                </a:lnTo>
                <a:close/>
              </a:path>
            </a:pathLst>
          </a:custGeom>
          <a:solidFill>
            <a:srgbClr val="762000"/>
          </a:solidFill>
        </p:spPr>
        <p:txBody>
          <a:bodyPr wrap="square" lIns="0" tIns="0" rIns="0" bIns="0" rtlCol="0"/>
          <a:lstStyle/>
          <a:p>
            <a:endParaRPr sz="1266"/>
          </a:p>
        </p:txBody>
      </p:sp>
      <p:pic>
        <p:nvPicPr>
          <p:cNvPr id="4" name="Picture 3">
            <a:extLst>
              <a:ext uri="{FF2B5EF4-FFF2-40B4-BE49-F238E27FC236}">
                <a16:creationId xmlns:a16="http://schemas.microsoft.com/office/drawing/2014/main" id="{4176FC47-9FBB-4582-9F94-183889C455E8}"/>
              </a:ext>
            </a:extLst>
          </p:cNvPr>
          <p:cNvPicPr>
            <a:picLocks noChangeAspect="1"/>
          </p:cNvPicPr>
          <p:nvPr userDrawn="1"/>
        </p:nvPicPr>
        <p:blipFill>
          <a:blip r:embed="rId2"/>
          <a:stretch>
            <a:fillRect/>
          </a:stretch>
        </p:blipFill>
        <p:spPr>
          <a:xfrm>
            <a:off x="10776520" y="6378546"/>
            <a:ext cx="1210692" cy="359611"/>
          </a:xfrm>
          <a:prstGeom prst="rect">
            <a:avLst/>
          </a:prstGeom>
        </p:spPr>
      </p:pic>
    </p:spTree>
    <p:extLst>
      <p:ext uri="{BB962C8B-B14F-4D97-AF65-F5344CB8AC3E}">
        <p14:creationId xmlns:p14="http://schemas.microsoft.com/office/powerpoint/2010/main" val="2097008116"/>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71"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9" name="bg object 17">
            <a:extLst>
              <a:ext uri="{FF2B5EF4-FFF2-40B4-BE49-F238E27FC236}">
                <a16:creationId xmlns:a16="http://schemas.microsoft.com/office/drawing/2014/main" id="{6242D198-E2DD-0341-A688-39C5FF3F8A86}"/>
              </a:ext>
            </a:extLst>
          </p:cNvPr>
          <p:cNvSpPr/>
          <p:nvPr/>
        </p:nvSpPr>
        <p:spPr>
          <a:xfrm>
            <a:off x="0" y="6250446"/>
            <a:ext cx="12192000" cy="618247"/>
          </a:xfrm>
          <a:custGeom>
            <a:avLst/>
            <a:gdLst/>
            <a:ahLst/>
            <a:cxnLst/>
            <a:rect l="l" t="t" r="r" b="b"/>
            <a:pathLst>
              <a:path w="13004800" h="762000">
                <a:moveTo>
                  <a:pt x="13004800" y="0"/>
                </a:moveTo>
                <a:lnTo>
                  <a:pt x="0" y="0"/>
                </a:lnTo>
                <a:lnTo>
                  <a:pt x="0" y="762000"/>
                </a:lnTo>
                <a:lnTo>
                  <a:pt x="13004800" y="762000"/>
                </a:lnTo>
                <a:lnTo>
                  <a:pt x="13004800" y="0"/>
                </a:lnTo>
                <a:close/>
              </a:path>
            </a:pathLst>
          </a:custGeom>
          <a:solidFill>
            <a:srgbClr val="762000"/>
          </a:solidFill>
        </p:spPr>
        <p:txBody>
          <a:bodyPr wrap="square" lIns="0" tIns="0" rIns="0" bIns="0" rtlCol="0"/>
          <a:lstStyle/>
          <a:p>
            <a:endParaRPr sz="1800"/>
          </a:p>
        </p:txBody>
      </p:sp>
      <p:pic>
        <p:nvPicPr>
          <p:cNvPr id="8" name="Picture 7" descr="A white text on a black background&#10;&#10;AI-generated content may be incorrect.">
            <a:extLst>
              <a:ext uri="{FF2B5EF4-FFF2-40B4-BE49-F238E27FC236}">
                <a16:creationId xmlns:a16="http://schemas.microsoft.com/office/drawing/2014/main" id="{1FED12EF-8A08-5D5C-84D8-7CF27F82C8AA}"/>
              </a:ext>
            </a:extLst>
          </p:cNvPr>
          <p:cNvPicPr>
            <a:picLocks noChangeAspect="1"/>
          </p:cNvPicPr>
          <p:nvPr userDrawn="1"/>
        </p:nvPicPr>
        <p:blipFill>
          <a:blip r:embed="rId73" cstate="print">
            <a:extLst>
              <a:ext uri="{28A0092B-C50C-407E-A947-70E740481C1C}">
                <a14:useLocalDpi xmlns:a14="http://schemas.microsoft.com/office/drawing/2010/main"/>
              </a:ext>
            </a:extLst>
          </a:blip>
          <a:stretch>
            <a:fillRect/>
          </a:stretch>
        </p:blipFill>
        <p:spPr>
          <a:xfrm>
            <a:off x="10527559" y="6239752"/>
            <a:ext cx="1429983" cy="618248"/>
          </a:xfrm>
          <a:prstGeom prst="rect">
            <a:avLst/>
          </a:prstGeom>
        </p:spPr>
      </p:pic>
    </p:spTree>
    <p:extLst>
      <p:ext uri="{BB962C8B-B14F-4D97-AF65-F5344CB8AC3E}">
        <p14:creationId xmlns:p14="http://schemas.microsoft.com/office/powerpoint/2010/main" val="746531459"/>
      </p:ext>
    </p:extLst>
  </p:cSld>
  <p:clrMap bg1="lt1" tx1="dk1" bg2="lt2" tx2="dk2" accent1="accent1" accent2="accent2" accent3="accent3" accent4="accent4" accent5="accent5" accent6="accent6" hlink="hlink" folHlink="folHlink"/>
  <p:sldLayoutIdLst>
    <p:sldLayoutId id="2147483819" r:id="rId1"/>
    <p:sldLayoutId id="2147483765" r:id="rId2"/>
    <p:sldLayoutId id="2147483818" r:id="rId3"/>
    <p:sldLayoutId id="2147483766" r:id="rId4"/>
    <p:sldLayoutId id="2147483760" r:id="rId5"/>
    <p:sldLayoutId id="2147483761" r:id="rId6"/>
    <p:sldLayoutId id="2147483762" r:id="rId7"/>
    <p:sldLayoutId id="2147483763" r:id="rId8"/>
    <p:sldLayoutId id="2147483764" r:id="rId9"/>
    <p:sldLayoutId id="2147483767" r:id="rId10"/>
    <p:sldLayoutId id="2147483768" r:id="rId11"/>
    <p:sldLayoutId id="2147483769" r:id="rId12"/>
    <p:sldLayoutId id="2147483770" r:id="rId13"/>
    <p:sldLayoutId id="2147483771" r:id="rId14"/>
    <p:sldLayoutId id="2147483772" r:id="rId15"/>
    <p:sldLayoutId id="2147483773" r:id="rId16"/>
    <p:sldLayoutId id="2147483774" r:id="rId17"/>
    <p:sldLayoutId id="2147483820" r:id="rId18"/>
    <p:sldLayoutId id="2147483775" r:id="rId19"/>
    <p:sldLayoutId id="2147483776" r:id="rId20"/>
    <p:sldLayoutId id="2147483777" r:id="rId21"/>
    <p:sldLayoutId id="2147483778" r:id="rId22"/>
    <p:sldLayoutId id="2147483821" r:id="rId23"/>
    <p:sldLayoutId id="2147483779" r:id="rId24"/>
    <p:sldLayoutId id="2147483780" r:id="rId25"/>
    <p:sldLayoutId id="2147483781" r:id="rId26"/>
    <p:sldLayoutId id="2147483782" r:id="rId27"/>
    <p:sldLayoutId id="2147483822" r:id="rId28"/>
    <p:sldLayoutId id="2147483783" r:id="rId29"/>
    <p:sldLayoutId id="2147483784" r:id="rId30"/>
    <p:sldLayoutId id="2147483832" r:id="rId31"/>
    <p:sldLayoutId id="2147483785" r:id="rId32"/>
    <p:sldLayoutId id="2147483786" r:id="rId33"/>
    <p:sldLayoutId id="2147483823" r:id="rId34"/>
    <p:sldLayoutId id="2147483831" r:id="rId35"/>
    <p:sldLayoutId id="2147483787" r:id="rId36"/>
    <p:sldLayoutId id="2147483788" r:id="rId37"/>
    <p:sldLayoutId id="2147483789" r:id="rId38"/>
    <p:sldLayoutId id="2147483790" r:id="rId39"/>
    <p:sldLayoutId id="2147483824" r:id="rId40"/>
    <p:sldLayoutId id="2147483791" r:id="rId41"/>
    <p:sldLayoutId id="2147483792" r:id="rId42"/>
    <p:sldLayoutId id="2147483793" r:id="rId43"/>
    <p:sldLayoutId id="2147483794" r:id="rId44"/>
    <p:sldLayoutId id="2147483795" r:id="rId45"/>
    <p:sldLayoutId id="2147483825" r:id="rId46"/>
    <p:sldLayoutId id="2147483796" r:id="rId47"/>
    <p:sldLayoutId id="2147483797" r:id="rId48"/>
    <p:sldLayoutId id="2147483798" r:id="rId49"/>
    <p:sldLayoutId id="2147483833" r:id="rId50"/>
    <p:sldLayoutId id="2147483799" r:id="rId51"/>
    <p:sldLayoutId id="2147483800" r:id="rId52"/>
    <p:sldLayoutId id="2147483826" r:id="rId53"/>
    <p:sldLayoutId id="2147483801" r:id="rId54"/>
    <p:sldLayoutId id="2147483802" r:id="rId55"/>
    <p:sldLayoutId id="2147483803" r:id="rId56"/>
    <p:sldLayoutId id="2147483804" r:id="rId57"/>
    <p:sldLayoutId id="2147483805" r:id="rId58"/>
    <p:sldLayoutId id="2147483827" r:id="rId59"/>
    <p:sldLayoutId id="2147483806" r:id="rId60"/>
    <p:sldLayoutId id="2147483807" r:id="rId61"/>
    <p:sldLayoutId id="2147483808" r:id="rId62"/>
    <p:sldLayoutId id="2147483809" r:id="rId63"/>
    <p:sldLayoutId id="2147483828" r:id="rId64"/>
    <p:sldLayoutId id="2147483810" r:id="rId65"/>
    <p:sldLayoutId id="2147483811" r:id="rId66"/>
    <p:sldLayoutId id="2147483812" r:id="rId67"/>
    <p:sldLayoutId id="2147483813" r:id="rId68"/>
    <p:sldLayoutId id="2147483814" r:id="rId69"/>
    <p:sldLayoutId id="2147483815" r:id="rId70"/>
    <p:sldLayoutId id="2147483834" r:id="rId7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6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6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67.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6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6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67.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67.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6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7.xml"/></Relationships>
</file>

<file path=ppt/slides/_rels/slide12.xml.rels><?xml version="1.0" encoding="UTF-8" standalone="yes"?>
<Relationships xmlns="http://schemas.openxmlformats.org/package/2006/relationships"><Relationship Id="rId3" Type="http://schemas.openxmlformats.org/officeDocument/2006/relationships/hyperlink" Target="https://www.internationalwomensday.com/Theme"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1.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1.xml"/><Relationship Id="rId5" Type="http://schemas.openxmlformats.org/officeDocument/2006/relationships/image" Target="../media/image17.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FCB95-6959-4855-92CB-C4A96F860738}"/>
              </a:ext>
            </a:extLst>
          </p:cNvPr>
          <p:cNvSpPr>
            <a:spLocks noGrp="1"/>
          </p:cNvSpPr>
          <p:nvPr>
            <p:ph type="ctrTitle"/>
          </p:nvPr>
        </p:nvSpPr>
        <p:spPr>
          <a:xfrm>
            <a:off x="335895" y="4372630"/>
            <a:ext cx="9144000" cy="1264424"/>
          </a:xfrm>
        </p:spPr>
        <p:txBody>
          <a:bodyPr/>
          <a:lstStyle/>
          <a:p>
            <a:r>
              <a:rPr lang="en-US" sz="4400"/>
              <a:t>International women’s day </a:t>
            </a:r>
            <a:br>
              <a:rPr lang="en-US" sz="4400"/>
            </a:br>
            <a:r>
              <a:rPr lang="en-US" sz="4400"/>
              <a:t>reflection</a:t>
            </a:r>
            <a:endParaRPr lang="en-AU" sz="4400"/>
          </a:p>
        </p:txBody>
      </p:sp>
      <p:pic>
        <p:nvPicPr>
          <p:cNvPr id="9" name="Picture Placeholder 8" descr="A group of women and children stand together smiling at the camera. One woman is wearing a medical coat and  has a stethoscope around her neck.">
            <a:extLst>
              <a:ext uri="{FF2B5EF4-FFF2-40B4-BE49-F238E27FC236}">
                <a16:creationId xmlns:a16="http://schemas.microsoft.com/office/drawing/2014/main" id="{E85D16D7-71A8-3925-C143-1E4A928EF020}"/>
              </a:ext>
            </a:extLst>
          </p:cNvPr>
          <p:cNvPicPr>
            <a:picLocks noGrp="1" noChangeAspect="1"/>
          </p:cNvPicPr>
          <p:nvPr>
            <p:ph type="pic" sz="quarter" idx="10"/>
          </p:nvPr>
        </p:nvPicPr>
        <p:blipFill rotWithShape="1">
          <a:blip r:embed="rId3" cstate="print">
            <a:extLst>
              <a:ext uri="{28A0092B-C50C-407E-A947-70E740481C1C}">
                <a14:useLocalDpi xmlns:a14="http://schemas.microsoft.com/office/drawing/2010/main"/>
              </a:ext>
            </a:extLst>
          </a:blip>
          <a:srcRect/>
          <a:stretch>
            <a:fillRect/>
          </a:stretch>
        </p:blipFill>
        <p:spPr>
          <a:xfrm>
            <a:off x="0" y="1"/>
            <a:ext cx="12192000" cy="3851144"/>
          </a:xfrm>
        </p:spPr>
      </p:pic>
    </p:spTree>
    <p:extLst>
      <p:ext uri="{BB962C8B-B14F-4D97-AF65-F5344CB8AC3E}">
        <p14:creationId xmlns:p14="http://schemas.microsoft.com/office/powerpoint/2010/main" val="4043736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9AA01-C4F4-459B-B8F2-BA467B541E8E}"/>
              </a:ext>
            </a:extLst>
          </p:cNvPr>
          <p:cNvSpPr>
            <a:spLocks noGrp="1"/>
          </p:cNvSpPr>
          <p:nvPr>
            <p:ph type="ctrTitle"/>
          </p:nvPr>
        </p:nvSpPr>
        <p:spPr/>
        <p:txBody>
          <a:bodyPr/>
          <a:lstStyle/>
          <a:p>
            <a:r>
              <a:rPr lang="en-AU"/>
              <a:t>A NOTE TO PRESENTERS</a:t>
            </a:r>
          </a:p>
        </p:txBody>
      </p:sp>
      <p:sp>
        <p:nvSpPr>
          <p:cNvPr id="4" name="TextBox 3">
            <a:extLst>
              <a:ext uri="{FF2B5EF4-FFF2-40B4-BE49-F238E27FC236}">
                <a16:creationId xmlns:a16="http://schemas.microsoft.com/office/drawing/2014/main" id="{3B0C32C7-9CA6-4B8D-B1FA-D179C5DC6F0C}"/>
              </a:ext>
            </a:extLst>
          </p:cNvPr>
          <p:cNvSpPr txBox="1"/>
          <p:nvPr/>
        </p:nvSpPr>
        <p:spPr>
          <a:xfrm>
            <a:off x="408871" y="2389646"/>
            <a:ext cx="11590871" cy="3339376"/>
          </a:xfrm>
          <a:prstGeom prst="rect">
            <a:avLst/>
          </a:prstGeom>
          <a:noFill/>
        </p:spPr>
        <p:txBody>
          <a:bodyPr wrap="square" rtlCol="0">
            <a:spAutoFit/>
          </a:bodyPr>
          <a:lstStyle/>
          <a:p>
            <a:pPr>
              <a:spcBef>
                <a:spcPts val="120"/>
              </a:spcBef>
              <a:spcAft>
                <a:spcPts val="1200"/>
              </a:spcAft>
            </a:pPr>
            <a:r>
              <a:rPr lang="en-US" sz="1600" b="1">
                <a:solidFill>
                  <a:srgbClr val="0C244C"/>
                </a:solidFill>
                <a:cs typeface="Arial"/>
              </a:rPr>
              <a:t>Aboriginal and Torres Strait Islander people are advised that videos, images and external links contained in this resource may contain images, voices or names of people who have since passed away.</a:t>
            </a:r>
            <a:endParaRPr lang="en-US" sz="1600">
              <a:solidFill>
                <a:srgbClr val="0C244C"/>
              </a:solidFill>
              <a:cs typeface="Arial"/>
            </a:endParaRPr>
          </a:p>
          <a:p>
            <a:pPr>
              <a:spcBef>
                <a:spcPts val="120"/>
              </a:spcBef>
              <a:spcAft>
                <a:spcPts val="600"/>
              </a:spcAft>
            </a:pPr>
            <a:r>
              <a:rPr lang="en-US" sz="1600">
                <a:solidFill>
                  <a:srgbClr val="0C244C"/>
                </a:solidFill>
                <a:cs typeface="Arial"/>
              </a:rPr>
              <a:t>This presentation highlights some challenges and inequalities faced by women around the world.</a:t>
            </a:r>
          </a:p>
          <a:p>
            <a:pPr>
              <a:spcBef>
                <a:spcPts val="120"/>
              </a:spcBef>
              <a:spcAft>
                <a:spcPts val="120"/>
              </a:spcAft>
            </a:pPr>
            <a:endParaRPr lang="en-US" sz="1600" b="1">
              <a:solidFill>
                <a:srgbClr val="0C244C"/>
              </a:solidFill>
              <a:cs typeface="Arial"/>
            </a:endParaRPr>
          </a:p>
          <a:p>
            <a:pPr>
              <a:spcBef>
                <a:spcPts val="120"/>
              </a:spcBef>
              <a:spcAft>
                <a:spcPts val="120"/>
              </a:spcAft>
            </a:pPr>
            <a:r>
              <a:rPr lang="en-US" sz="1600" b="1">
                <a:solidFill>
                  <a:srgbClr val="0C244C"/>
                </a:solidFill>
                <a:cs typeface="Arial"/>
              </a:rPr>
              <a:t>Please note:</a:t>
            </a:r>
          </a:p>
          <a:p>
            <a:pPr>
              <a:spcBef>
                <a:spcPts val="120"/>
              </a:spcBef>
              <a:spcAft>
                <a:spcPts val="120"/>
              </a:spcAft>
            </a:pPr>
            <a:r>
              <a:rPr lang="en-US" sz="1600">
                <a:solidFill>
                  <a:srgbClr val="0C244C"/>
                </a:solidFill>
                <a:cs typeface="Arial"/>
              </a:rPr>
              <a:t>It is our hope that you will use these slides in a way that best suits your purposes. As such, the slides are editable so that the content is flexible for you to adapt to your needs. If you do edit this presentation, please ensure content and photos from this resource remain with the appropriate credit to Caritas Australia and the photographers.</a:t>
            </a:r>
          </a:p>
          <a:p>
            <a:pPr>
              <a:spcBef>
                <a:spcPts val="120"/>
              </a:spcBef>
              <a:spcAft>
                <a:spcPts val="120"/>
              </a:spcAft>
            </a:pPr>
            <a:endParaRPr lang="en-US" sz="1600">
              <a:solidFill>
                <a:srgbClr val="0C244C"/>
              </a:solidFill>
              <a:cs typeface="Arial"/>
            </a:endParaRPr>
          </a:p>
          <a:p>
            <a:pPr>
              <a:spcBef>
                <a:spcPts val="120"/>
              </a:spcBef>
              <a:spcAft>
                <a:spcPts val="120"/>
              </a:spcAft>
            </a:pPr>
            <a:r>
              <a:rPr lang="en-US" sz="1600">
                <a:solidFill>
                  <a:srgbClr val="0C244C"/>
                </a:solidFill>
                <a:cs typeface="Arial"/>
              </a:rPr>
              <a:t>For copyright information and photo captions, please see the 'Notes' section of the slides.</a:t>
            </a:r>
          </a:p>
          <a:p>
            <a:pPr>
              <a:spcBef>
                <a:spcPts val="110"/>
              </a:spcBef>
              <a:spcAft>
                <a:spcPts val="110"/>
              </a:spcAft>
            </a:pPr>
            <a:endParaRPr lang="en-US" sz="2200" b="1">
              <a:solidFill>
                <a:srgbClr val="0C244C"/>
              </a:solidFill>
              <a:latin typeface="Arial" panose="020B0604020202020204" pitchFamily="34" charset="0"/>
              <a:cs typeface="Arial" panose="020B0604020202020204" pitchFamily="34" charset="0"/>
            </a:endParaRPr>
          </a:p>
        </p:txBody>
      </p:sp>
      <p:pic>
        <p:nvPicPr>
          <p:cNvPr id="3" name="Picture 2" descr="A close up of a text&#10;&#10;Description automatically generated">
            <a:extLst>
              <a:ext uri="{FF2B5EF4-FFF2-40B4-BE49-F238E27FC236}">
                <a16:creationId xmlns:a16="http://schemas.microsoft.com/office/drawing/2014/main" id="{29E66950-335D-3E6F-B559-3FD80E64CB5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534412" y="5282490"/>
            <a:ext cx="7123176" cy="893064"/>
          </a:xfrm>
          <a:prstGeom prst="rect">
            <a:avLst/>
          </a:prstGeom>
        </p:spPr>
      </p:pic>
    </p:spTree>
    <p:extLst>
      <p:ext uri="{BB962C8B-B14F-4D97-AF65-F5344CB8AC3E}">
        <p14:creationId xmlns:p14="http://schemas.microsoft.com/office/powerpoint/2010/main" val="3394665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A woman holding a young child smiles at the camera as she holds a can of baby formula. A young girl stands beside her reaching for the can.">
            <a:extLst>
              <a:ext uri="{FF2B5EF4-FFF2-40B4-BE49-F238E27FC236}">
                <a16:creationId xmlns:a16="http://schemas.microsoft.com/office/drawing/2014/main" id="{3C0D1C97-7A27-8134-FA54-2A7B6557A8BE}"/>
              </a:ext>
            </a:extLst>
          </p:cNvPr>
          <p:cNvPicPr>
            <a:picLocks noGrp="1" noChangeAspect="1"/>
          </p:cNvPicPr>
          <p:nvPr>
            <p:ph type="pic" sz="quarter" idx="10"/>
          </p:nvPr>
        </p:nvPicPr>
        <p:blipFill>
          <a:blip r:embed="rId3" cstate="print">
            <a:extLst>
              <a:ext uri="{28A0092B-C50C-407E-A947-70E740481C1C}">
                <a14:useLocalDpi xmlns:a14="http://schemas.microsoft.com/office/drawing/2010/main"/>
              </a:ext>
            </a:extLst>
          </a:blip>
          <a:srcRect l="-41343"/>
          <a:stretch>
            <a:fillRect/>
          </a:stretch>
        </p:blipFill>
        <p:spPr>
          <a:xfrm>
            <a:off x="0" y="-69274"/>
            <a:ext cx="12192000" cy="6326707"/>
          </a:xfrm>
        </p:spPr>
      </p:pic>
      <p:sp>
        <p:nvSpPr>
          <p:cNvPr id="7" name="Round Single Corner Rectangle 10">
            <a:extLst>
              <a:ext uri="{FF2B5EF4-FFF2-40B4-BE49-F238E27FC236}">
                <a16:creationId xmlns:a16="http://schemas.microsoft.com/office/drawing/2014/main" id="{F2E1E64B-9D89-41D5-9AAD-2146952145C1}"/>
              </a:ext>
            </a:extLst>
          </p:cNvPr>
          <p:cNvSpPr/>
          <p:nvPr/>
        </p:nvSpPr>
        <p:spPr>
          <a:xfrm>
            <a:off x="-11430" y="-69274"/>
            <a:ext cx="4819649" cy="6326707"/>
          </a:xfrm>
          <a:prstGeom prst="round1Rect">
            <a:avLst>
              <a:gd name="adj" fmla="val 23287"/>
            </a:avLst>
          </a:prstGeom>
          <a:solidFill>
            <a:srgbClr val="FFCF99"/>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19922480-39B5-4745-B24B-791BDFCC55B4}"/>
              </a:ext>
            </a:extLst>
          </p:cNvPr>
          <p:cNvSpPr>
            <a:spLocks noGrp="1"/>
          </p:cNvSpPr>
          <p:nvPr>
            <p:ph type="body" sz="quarter" idx="12"/>
          </p:nvPr>
        </p:nvSpPr>
        <p:spPr>
          <a:xfrm>
            <a:off x="338026" y="1284410"/>
            <a:ext cx="4143597" cy="3757886"/>
          </a:xfrm>
        </p:spPr>
        <p:txBody>
          <a:bodyPr lIns="91440" tIns="45720" rIns="91440" bIns="45720" anchor="t">
            <a:noAutofit/>
          </a:bodyPr>
          <a:lstStyle/>
          <a:p>
            <a:pPr>
              <a:lnSpc>
                <a:spcPts val="4000"/>
              </a:lnSpc>
              <a:spcBef>
                <a:spcPts val="0"/>
              </a:spcBef>
            </a:pPr>
            <a:r>
              <a:rPr lang="en-AU" sz="3200">
                <a:solidFill>
                  <a:srgbClr val="2E294E"/>
                </a:solidFill>
              </a:rPr>
              <a:t>Today,</a:t>
            </a:r>
          </a:p>
          <a:p>
            <a:pPr>
              <a:lnSpc>
                <a:spcPts val="4000"/>
              </a:lnSpc>
              <a:spcBef>
                <a:spcPts val="0"/>
              </a:spcBef>
            </a:pPr>
            <a:r>
              <a:rPr lang="en-AU" sz="3200">
                <a:solidFill>
                  <a:srgbClr val="2E294E"/>
                </a:solidFill>
              </a:rPr>
              <a:t>we honour women across the world whose lives reflect strength, wisdom and inherent dignity.</a:t>
            </a:r>
          </a:p>
        </p:txBody>
      </p:sp>
    </p:spTree>
    <p:extLst>
      <p:ext uri="{BB962C8B-B14F-4D97-AF65-F5344CB8AC3E}">
        <p14:creationId xmlns:p14="http://schemas.microsoft.com/office/powerpoint/2010/main" val="4201565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woman in a bright yellow dress stands behind students working at their desks inside a classroom.">
            <a:extLst>
              <a:ext uri="{FF2B5EF4-FFF2-40B4-BE49-F238E27FC236}">
                <a16:creationId xmlns:a16="http://schemas.microsoft.com/office/drawing/2014/main" id="{ED80EB15-C218-0A6D-944A-9EC6464C3D6C}"/>
              </a:ext>
            </a:extLst>
          </p:cNvPr>
          <p:cNvPicPr>
            <a:picLocks noGrp="1" noChangeAspect="1"/>
          </p:cNvPicPr>
          <p:nvPr>
            <p:ph type="pic" sz="quarter" idx="10"/>
          </p:nvPr>
        </p:nvPicPr>
        <p:blipFill>
          <a:blip r:embed="rId3" cstate="print">
            <a:extLst>
              <a:ext uri="{28A0092B-C50C-407E-A947-70E740481C1C}">
                <a14:useLocalDpi xmlns:a14="http://schemas.microsoft.com/office/drawing/2010/main"/>
              </a:ext>
            </a:extLst>
          </a:blip>
          <a:srcRect/>
          <a:stretch/>
        </p:blipFill>
        <p:spPr>
          <a:xfrm>
            <a:off x="3671454" y="-69274"/>
            <a:ext cx="8520545" cy="6326710"/>
          </a:xfrm>
        </p:spPr>
      </p:pic>
      <p:sp>
        <p:nvSpPr>
          <p:cNvPr id="7" name="Round Single Corner Rectangle 10">
            <a:extLst>
              <a:ext uri="{FF2B5EF4-FFF2-40B4-BE49-F238E27FC236}">
                <a16:creationId xmlns:a16="http://schemas.microsoft.com/office/drawing/2014/main" id="{F2E1E64B-9D89-41D5-9AAD-2146952145C1}"/>
              </a:ext>
            </a:extLst>
          </p:cNvPr>
          <p:cNvSpPr/>
          <p:nvPr/>
        </p:nvSpPr>
        <p:spPr>
          <a:xfrm>
            <a:off x="-11430" y="-69273"/>
            <a:ext cx="4819649" cy="6326710"/>
          </a:xfrm>
          <a:prstGeom prst="round1Rect">
            <a:avLst>
              <a:gd name="adj" fmla="val 23287"/>
            </a:avLst>
          </a:prstGeom>
          <a:solidFill>
            <a:srgbClr val="FFCF99"/>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19922480-39B5-4745-B24B-791BDFCC55B4}"/>
              </a:ext>
            </a:extLst>
          </p:cNvPr>
          <p:cNvSpPr>
            <a:spLocks noGrp="1"/>
          </p:cNvSpPr>
          <p:nvPr>
            <p:ph type="body" sz="quarter" idx="12"/>
          </p:nvPr>
        </p:nvSpPr>
        <p:spPr>
          <a:xfrm>
            <a:off x="386200" y="747977"/>
            <a:ext cx="4047248" cy="4830755"/>
          </a:xfrm>
        </p:spPr>
        <p:txBody>
          <a:bodyPr/>
          <a:lstStyle/>
          <a:p>
            <a:pPr>
              <a:lnSpc>
                <a:spcPts val="4000"/>
              </a:lnSpc>
              <a:spcBef>
                <a:spcPts val="0"/>
              </a:spcBef>
            </a:pPr>
            <a:r>
              <a:rPr lang="en-AU" sz="3200">
                <a:solidFill>
                  <a:srgbClr val="2E294E"/>
                </a:solidFill>
              </a:rPr>
              <a:t>Today,</a:t>
            </a:r>
          </a:p>
          <a:p>
            <a:pPr>
              <a:lnSpc>
                <a:spcPts val="4000"/>
              </a:lnSpc>
              <a:spcBef>
                <a:spcPts val="0"/>
              </a:spcBef>
              <a:spcAft>
                <a:spcPts val="1200"/>
              </a:spcAft>
            </a:pPr>
            <a:r>
              <a:rPr lang="en-AU" sz="3200">
                <a:solidFill>
                  <a:srgbClr val="2E294E"/>
                </a:solidFill>
              </a:rPr>
              <a:t>we recognise the women whose leadership and care help build communities where everyone can belong and thrive.</a:t>
            </a:r>
          </a:p>
        </p:txBody>
      </p:sp>
    </p:spTree>
    <p:extLst>
      <p:ext uri="{BB962C8B-B14F-4D97-AF65-F5344CB8AC3E}">
        <p14:creationId xmlns:p14="http://schemas.microsoft.com/office/powerpoint/2010/main" val="1818929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woman crouches down in a outdoor nursery tending to the plants.">
            <a:extLst>
              <a:ext uri="{FF2B5EF4-FFF2-40B4-BE49-F238E27FC236}">
                <a16:creationId xmlns:a16="http://schemas.microsoft.com/office/drawing/2014/main" id="{DF77A432-D190-1C1E-D1AC-13EFB8067D2C}"/>
              </a:ext>
            </a:extLst>
          </p:cNvPr>
          <p:cNvPicPr>
            <a:picLocks noGrp="1" noChangeAspect="1"/>
          </p:cNvPicPr>
          <p:nvPr>
            <p:ph type="pic" sz="quarter" idx="10"/>
          </p:nvPr>
        </p:nvPicPr>
        <p:blipFill>
          <a:blip r:embed="rId3" cstate="print">
            <a:extLst>
              <a:ext uri="{28A0092B-C50C-407E-A947-70E740481C1C}">
                <a14:useLocalDpi xmlns:a14="http://schemas.microsoft.com/office/drawing/2010/main"/>
              </a:ext>
            </a:extLst>
          </a:blip>
          <a:srcRect l="-11811"/>
          <a:stretch>
            <a:fillRect/>
          </a:stretch>
        </p:blipFill>
        <p:spPr>
          <a:xfrm>
            <a:off x="0" y="-69274"/>
            <a:ext cx="12192000" cy="6326707"/>
          </a:xfrm>
        </p:spPr>
      </p:pic>
      <p:sp>
        <p:nvSpPr>
          <p:cNvPr id="7" name="Round Single Corner Rectangle 10">
            <a:extLst>
              <a:ext uri="{FF2B5EF4-FFF2-40B4-BE49-F238E27FC236}">
                <a16:creationId xmlns:a16="http://schemas.microsoft.com/office/drawing/2014/main" id="{F2E1E64B-9D89-41D5-9AAD-2146952145C1}"/>
              </a:ext>
            </a:extLst>
          </p:cNvPr>
          <p:cNvSpPr/>
          <p:nvPr/>
        </p:nvSpPr>
        <p:spPr>
          <a:xfrm>
            <a:off x="-11430" y="-69274"/>
            <a:ext cx="4819649" cy="6326707"/>
          </a:xfrm>
          <a:prstGeom prst="round1Rect">
            <a:avLst>
              <a:gd name="adj" fmla="val 23287"/>
            </a:avLst>
          </a:prstGeom>
          <a:solidFill>
            <a:srgbClr val="FFCF99"/>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19922480-39B5-4745-B24B-791BDFCC55B4}"/>
              </a:ext>
            </a:extLst>
          </p:cNvPr>
          <p:cNvSpPr>
            <a:spLocks noGrp="1"/>
          </p:cNvSpPr>
          <p:nvPr>
            <p:ph type="body" sz="quarter" idx="12"/>
          </p:nvPr>
        </p:nvSpPr>
        <p:spPr>
          <a:xfrm>
            <a:off x="386199" y="703278"/>
            <a:ext cx="4143597" cy="4830755"/>
          </a:xfrm>
        </p:spPr>
        <p:txBody>
          <a:bodyPr lIns="91440" tIns="45720" rIns="91440" bIns="45720" anchor="t">
            <a:noAutofit/>
          </a:bodyPr>
          <a:lstStyle/>
          <a:p>
            <a:pPr>
              <a:lnSpc>
                <a:spcPts val="4000"/>
              </a:lnSpc>
              <a:spcBef>
                <a:spcPts val="0"/>
              </a:spcBef>
            </a:pPr>
            <a:r>
              <a:rPr lang="en-AU" sz="3200">
                <a:solidFill>
                  <a:srgbClr val="2E294E"/>
                </a:solidFill>
              </a:rPr>
              <a:t>Today,</a:t>
            </a:r>
          </a:p>
          <a:p>
            <a:pPr>
              <a:lnSpc>
                <a:spcPts val="4000"/>
              </a:lnSpc>
              <a:spcBef>
                <a:spcPts val="0"/>
              </a:spcBef>
            </a:pPr>
            <a:r>
              <a:rPr lang="en-AU" sz="3200">
                <a:solidFill>
                  <a:srgbClr val="2E294E"/>
                </a:solidFill>
              </a:rPr>
              <a:t>we give thanks for women who protect the Earth, nurture life and safeguard our common home for future generations.</a:t>
            </a:r>
          </a:p>
        </p:txBody>
      </p:sp>
    </p:spTree>
    <p:extLst>
      <p:ext uri="{BB962C8B-B14F-4D97-AF65-F5344CB8AC3E}">
        <p14:creationId xmlns:p14="http://schemas.microsoft.com/office/powerpoint/2010/main" val="7266945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woman sits on the ground inside her home, holding her two young children.">
            <a:extLst>
              <a:ext uri="{FF2B5EF4-FFF2-40B4-BE49-F238E27FC236}">
                <a16:creationId xmlns:a16="http://schemas.microsoft.com/office/drawing/2014/main" id="{CB2459B4-9D66-66E2-8793-8485D96852B2}"/>
              </a:ext>
            </a:extLst>
          </p:cNvPr>
          <p:cNvPicPr>
            <a:picLocks noGrp="1" noChangeAspect="1"/>
          </p:cNvPicPr>
          <p:nvPr>
            <p:ph type="pic" sz="quarter" idx="10"/>
          </p:nvPr>
        </p:nvPicPr>
        <p:blipFill>
          <a:blip r:embed="rId3" cstate="print">
            <a:extLst>
              <a:ext uri="{28A0092B-C50C-407E-A947-70E740481C1C}">
                <a14:useLocalDpi xmlns:a14="http://schemas.microsoft.com/office/drawing/2010/main"/>
              </a:ext>
            </a:extLst>
          </a:blip>
          <a:srcRect l="-21812"/>
          <a:stretch>
            <a:fillRect/>
          </a:stretch>
        </p:blipFill>
        <p:spPr>
          <a:xfrm>
            <a:off x="0" y="-69274"/>
            <a:ext cx="12192000" cy="6326709"/>
          </a:xfrm>
        </p:spPr>
      </p:pic>
      <p:sp>
        <p:nvSpPr>
          <p:cNvPr id="7" name="Round Single Corner Rectangle 10">
            <a:extLst>
              <a:ext uri="{FF2B5EF4-FFF2-40B4-BE49-F238E27FC236}">
                <a16:creationId xmlns:a16="http://schemas.microsoft.com/office/drawing/2014/main" id="{F2E1E64B-9D89-41D5-9AAD-2146952145C1}"/>
              </a:ext>
            </a:extLst>
          </p:cNvPr>
          <p:cNvSpPr/>
          <p:nvPr/>
        </p:nvSpPr>
        <p:spPr>
          <a:xfrm>
            <a:off x="-9525" y="-69274"/>
            <a:ext cx="4819649" cy="6326709"/>
          </a:xfrm>
          <a:prstGeom prst="round1Rect">
            <a:avLst>
              <a:gd name="adj" fmla="val 23287"/>
            </a:avLst>
          </a:prstGeom>
          <a:solidFill>
            <a:srgbClr val="FFCF99"/>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19922480-39B5-4745-B24B-791BDFCC55B4}"/>
              </a:ext>
            </a:extLst>
          </p:cNvPr>
          <p:cNvSpPr>
            <a:spLocks noGrp="1"/>
          </p:cNvSpPr>
          <p:nvPr>
            <p:ph type="body" sz="quarter" idx="12"/>
          </p:nvPr>
        </p:nvSpPr>
        <p:spPr>
          <a:xfrm>
            <a:off x="328501" y="747977"/>
            <a:ext cx="4143597" cy="4830755"/>
          </a:xfrm>
        </p:spPr>
        <p:txBody>
          <a:bodyPr/>
          <a:lstStyle/>
          <a:p>
            <a:pPr>
              <a:lnSpc>
                <a:spcPts val="4000"/>
              </a:lnSpc>
              <a:spcBef>
                <a:spcPts val="0"/>
              </a:spcBef>
            </a:pPr>
            <a:r>
              <a:rPr lang="en-AU" sz="3200">
                <a:solidFill>
                  <a:srgbClr val="2E294E"/>
                </a:solidFill>
              </a:rPr>
              <a:t>Today, </a:t>
            </a:r>
          </a:p>
          <a:p>
            <a:pPr>
              <a:lnSpc>
                <a:spcPts val="4000"/>
              </a:lnSpc>
              <a:spcBef>
                <a:spcPts val="0"/>
              </a:spcBef>
            </a:pPr>
            <a:r>
              <a:rPr lang="en-AU" sz="3200">
                <a:solidFill>
                  <a:srgbClr val="2E294E"/>
                </a:solidFill>
              </a:rPr>
              <a:t>we hold close the lives of women most affected by poverty and inequality, </a:t>
            </a:r>
            <a:r>
              <a:rPr lang="en-AU" sz="3200"/>
              <a:t>responding with compassion and care.</a:t>
            </a:r>
            <a:endParaRPr lang="en-AU" sz="3200">
              <a:solidFill>
                <a:srgbClr val="2E294E"/>
              </a:solidFill>
            </a:endParaRPr>
          </a:p>
        </p:txBody>
      </p:sp>
    </p:spTree>
    <p:extLst>
      <p:ext uri="{BB962C8B-B14F-4D97-AF65-F5344CB8AC3E}">
        <p14:creationId xmlns:p14="http://schemas.microsoft.com/office/powerpoint/2010/main" val="8240986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Two Samoan women standing in front of a water talk that has a Caritas Samoa written on it">
            <a:extLst>
              <a:ext uri="{FF2B5EF4-FFF2-40B4-BE49-F238E27FC236}">
                <a16:creationId xmlns:a16="http://schemas.microsoft.com/office/drawing/2014/main" id="{090A9FAB-89D2-FDD6-8396-74A788847C98}"/>
              </a:ext>
            </a:extLst>
          </p:cNvPr>
          <p:cNvPicPr>
            <a:picLocks noGrp="1" noChangeAspect="1"/>
          </p:cNvPicPr>
          <p:nvPr>
            <p:ph type="pic" sz="quarter" idx="10"/>
          </p:nvPr>
        </p:nvPicPr>
        <p:blipFill>
          <a:blip r:embed="rId3" cstate="print">
            <a:extLst>
              <a:ext uri="{28A0092B-C50C-407E-A947-70E740481C1C}">
                <a14:useLocalDpi xmlns:a14="http://schemas.microsoft.com/office/drawing/2010/main"/>
              </a:ext>
            </a:extLst>
          </a:blip>
          <a:srcRect l="-7317"/>
          <a:stretch/>
        </p:blipFill>
        <p:spPr>
          <a:xfrm>
            <a:off x="0" y="-69274"/>
            <a:ext cx="12192000" cy="6326709"/>
          </a:xfrm>
        </p:spPr>
      </p:pic>
      <p:sp>
        <p:nvSpPr>
          <p:cNvPr id="7" name="Round Single Corner Rectangle 10">
            <a:extLst>
              <a:ext uri="{FF2B5EF4-FFF2-40B4-BE49-F238E27FC236}">
                <a16:creationId xmlns:a16="http://schemas.microsoft.com/office/drawing/2014/main" id="{F2E1E64B-9D89-41D5-9AAD-2146952145C1}"/>
              </a:ext>
            </a:extLst>
          </p:cNvPr>
          <p:cNvSpPr/>
          <p:nvPr/>
        </p:nvSpPr>
        <p:spPr>
          <a:xfrm>
            <a:off x="-11430" y="-69275"/>
            <a:ext cx="4819649" cy="6326709"/>
          </a:xfrm>
          <a:prstGeom prst="round1Rect">
            <a:avLst>
              <a:gd name="adj" fmla="val 23287"/>
            </a:avLst>
          </a:prstGeom>
          <a:solidFill>
            <a:srgbClr val="FFCF99"/>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19922480-39B5-4745-B24B-791BDFCC55B4}"/>
              </a:ext>
            </a:extLst>
          </p:cNvPr>
          <p:cNvSpPr>
            <a:spLocks noGrp="1"/>
          </p:cNvSpPr>
          <p:nvPr>
            <p:ph type="body" sz="quarter" idx="12"/>
          </p:nvPr>
        </p:nvSpPr>
        <p:spPr>
          <a:xfrm>
            <a:off x="338026" y="1048884"/>
            <a:ext cx="4143597" cy="4228940"/>
          </a:xfrm>
        </p:spPr>
        <p:txBody>
          <a:bodyPr/>
          <a:lstStyle/>
          <a:p>
            <a:pPr>
              <a:lnSpc>
                <a:spcPts val="4000"/>
              </a:lnSpc>
              <a:spcBef>
                <a:spcPts val="0"/>
              </a:spcBef>
            </a:pPr>
            <a:r>
              <a:rPr lang="en-AU" sz="3200">
                <a:solidFill>
                  <a:srgbClr val="2E294E"/>
                </a:solidFill>
              </a:rPr>
              <a:t>Today, </a:t>
            </a:r>
          </a:p>
          <a:p>
            <a:pPr>
              <a:lnSpc>
                <a:spcPts val="4000"/>
              </a:lnSpc>
              <a:spcBef>
                <a:spcPts val="0"/>
              </a:spcBef>
            </a:pPr>
            <a:r>
              <a:rPr lang="en-AU" sz="3200">
                <a:solidFill>
                  <a:srgbClr val="2E294E"/>
                </a:solidFill>
              </a:rPr>
              <a:t>we stand alongside women who walk with others in struggle, choosing hope, justice and peace.</a:t>
            </a:r>
          </a:p>
        </p:txBody>
      </p:sp>
    </p:spTree>
    <p:extLst>
      <p:ext uri="{BB962C8B-B14F-4D97-AF65-F5344CB8AC3E}">
        <p14:creationId xmlns:p14="http://schemas.microsoft.com/office/powerpoint/2010/main" val="5062152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A woman sitting at a table painting a picture.">
            <a:extLst>
              <a:ext uri="{FF2B5EF4-FFF2-40B4-BE49-F238E27FC236}">
                <a16:creationId xmlns:a16="http://schemas.microsoft.com/office/drawing/2014/main" id="{B8F94333-CD9C-5B2B-6728-29FDE08E02D5}"/>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a:ext>
            </a:extLst>
          </a:blip>
          <a:srcRect l="-50306"/>
          <a:stretch>
            <a:fillRect/>
          </a:stretch>
        </p:blipFill>
        <p:spPr>
          <a:xfrm>
            <a:off x="0" y="-69274"/>
            <a:ext cx="12192000" cy="6326709"/>
          </a:xfrm>
        </p:spPr>
      </p:pic>
      <p:sp>
        <p:nvSpPr>
          <p:cNvPr id="7" name="Round Single Corner Rectangle 10">
            <a:extLst>
              <a:ext uri="{FF2B5EF4-FFF2-40B4-BE49-F238E27FC236}">
                <a16:creationId xmlns:a16="http://schemas.microsoft.com/office/drawing/2014/main" id="{F2E1E64B-9D89-41D5-9AAD-2146952145C1}"/>
              </a:ext>
            </a:extLst>
          </p:cNvPr>
          <p:cNvSpPr/>
          <p:nvPr/>
        </p:nvSpPr>
        <p:spPr>
          <a:xfrm>
            <a:off x="-11430" y="-69274"/>
            <a:ext cx="4819649" cy="6328663"/>
          </a:xfrm>
          <a:prstGeom prst="round1Rect">
            <a:avLst>
              <a:gd name="adj" fmla="val 23287"/>
            </a:avLst>
          </a:prstGeom>
          <a:solidFill>
            <a:srgbClr val="FFCF99"/>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19922480-39B5-4745-B24B-791BDFCC55B4}"/>
              </a:ext>
            </a:extLst>
          </p:cNvPr>
          <p:cNvSpPr>
            <a:spLocks noGrp="1"/>
          </p:cNvSpPr>
          <p:nvPr>
            <p:ph type="body" sz="quarter" idx="12"/>
          </p:nvPr>
        </p:nvSpPr>
        <p:spPr>
          <a:xfrm>
            <a:off x="338026" y="584756"/>
            <a:ext cx="4143597" cy="5157195"/>
          </a:xfrm>
        </p:spPr>
        <p:txBody>
          <a:bodyPr lIns="91440" tIns="45720" rIns="91440" bIns="45720" anchor="t">
            <a:noAutofit/>
          </a:bodyPr>
          <a:lstStyle/>
          <a:p>
            <a:pPr>
              <a:lnSpc>
                <a:spcPts val="4000"/>
              </a:lnSpc>
              <a:spcBef>
                <a:spcPts val="0"/>
              </a:spcBef>
            </a:pPr>
            <a:r>
              <a:rPr lang="en-AU" sz="3200">
                <a:solidFill>
                  <a:srgbClr val="2E294E"/>
                </a:solidFill>
              </a:rPr>
              <a:t>Today, </a:t>
            </a:r>
          </a:p>
          <a:p>
            <a:pPr>
              <a:lnSpc>
                <a:spcPts val="4000"/>
              </a:lnSpc>
              <a:spcBef>
                <a:spcPts val="0"/>
              </a:spcBef>
            </a:pPr>
            <a:r>
              <a:rPr lang="en-AU" sz="3200">
                <a:solidFill>
                  <a:srgbClr val="2E294E"/>
                </a:solidFill>
              </a:rPr>
              <a:t>we celebrate women who share their skills, ideas and leadership, </a:t>
            </a:r>
            <a:r>
              <a:rPr lang="en-AU" sz="3200"/>
              <a:t>and participate in decisions that affect their lives and communities.</a:t>
            </a:r>
            <a:endParaRPr lang="en-AU" sz="3200">
              <a:solidFill>
                <a:srgbClr val="2E294E"/>
              </a:solidFill>
            </a:endParaRPr>
          </a:p>
        </p:txBody>
      </p:sp>
    </p:spTree>
    <p:extLst>
      <p:ext uri="{BB962C8B-B14F-4D97-AF65-F5344CB8AC3E}">
        <p14:creationId xmlns:p14="http://schemas.microsoft.com/office/powerpoint/2010/main" val="18134228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Two women sit on a mat outside, one checking the blood pressure of the other using a cuff and stethoscope, whilst other women and children sit on the mat behind them watching on.">
            <a:extLst>
              <a:ext uri="{FF2B5EF4-FFF2-40B4-BE49-F238E27FC236}">
                <a16:creationId xmlns:a16="http://schemas.microsoft.com/office/drawing/2014/main" id="{A91C2FE3-9003-8622-856D-6728B119D427}"/>
              </a:ext>
            </a:extLst>
          </p:cNvPr>
          <p:cNvPicPr>
            <a:picLocks noGrp="1" noChangeAspect="1"/>
          </p:cNvPicPr>
          <p:nvPr>
            <p:ph type="pic" sz="quarter" idx="10"/>
          </p:nvPr>
        </p:nvPicPr>
        <p:blipFill>
          <a:blip r:embed="rId3" cstate="print">
            <a:extLst>
              <a:ext uri="{28A0092B-C50C-407E-A947-70E740481C1C}">
                <a14:useLocalDpi xmlns:a14="http://schemas.microsoft.com/office/drawing/2010/main"/>
              </a:ext>
            </a:extLst>
          </a:blip>
          <a:srcRect/>
          <a:stretch/>
        </p:blipFill>
        <p:spPr>
          <a:xfrm>
            <a:off x="1995054" y="-69274"/>
            <a:ext cx="10196945" cy="6326707"/>
          </a:xfrm>
        </p:spPr>
      </p:pic>
      <p:sp>
        <p:nvSpPr>
          <p:cNvPr id="7" name="Round Single Corner Rectangle 10">
            <a:extLst>
              <a:ext uri="{FF2B5EF4-FFF2-40B4-BE49-F238E27FC236}">
                <a16:creationId xmlns:a16="http://schemas.microsoft.com/office/drawing/2014/main" id="{F2E1E64B-9D89-41D5-9AAD-2146952145C1}"/>
              </a:ext>
            </a:extLst>
          </p:cNvPr>
          <p:cNvSpPr/>
          <p:nvPr/>
        </p:nvSpPr>
        <p:spPr>
          <a:xfrm>
            <a:off x="-11430" y="-69274"/>
            <a:ext cx="4819649" cy="6326707"/>
          </a:xfrm>
          <a:prstGeom prst="round1Rect">
            <a:avLst>
              <a:gd name="adj" fmla="val 23287"/>
            </a:avLst>
          </a:prstGeom>
          <a:solidFill>
            <a:srgbClr val="FFCF99"/>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19922480-39B5-4745-B24B-791BDFCC55B4}"/>
              </a:ext>
            </a:extLst>
          </p:cNvPr>
          <p:cNvSpPr>
            <a:spLocks noGrp="1"/>
          </p:cNvSpPr>
          <p:nvPr>
            <p:ph type="body" sz="quarter" idx="12"/>
          </p:nvPr>
        </p:nvSpPr>
        <p:spPr>
          <a:xfrm>
            <a:off x="386199" y="703278"/>
            <a:ext cx="4143597" cy="4830755"/>
          </a:xfrm>
        </p:spPr>
        <p:txBody>
          <a:bodyPr/>
          <a:lstStyle/>
          <a:p>
            <a:pPr>
              <a:lnSpc>
                <a:spcPts val="4000"/>
              </a:lnSpc>
              <a:spcBef>
                <a:spcPts val="0"/>
              </a:spcBef>
            </a:pPr>
            <a:r>
              <a:rPr lang="en-AU" sz="3200">
                <a:solidFill>
                  <a:srgbClr val="2E294E"/>
                </a:solidFill>
              </a:rPr>
              <a:t>Today, </a:t>
            </a:r>
          </a:p>
          <a:p>
            <a:pPr>
              <a:lnSpc>
                <a:spcPts val="4000"/>
              </a:lnSpc>
              <a:spcBef>
                <a:spcPts val="0"/>
              </a:spcBef>
            </a:pPr>
            <a:r>
              <a:rPr lang="en-AU" sz="3200">
                <a:solidFill>
                  <a:srgbClr val="2E294E"/>
                </a:solidFill>
              </a:rPr>
              <a:t>we acknowledge women who lead change at a local level, strengthening communities through knowledge, action and collaboration.</a:t>
            </a:r>
          </a:p>
        </p:txBody>
      </p:sp>
    </p:spTree>
    <p:extLst>
      <p:ext uri="{BB962C8B-B14F-4D97-AF65-F5344CB8AC3E}">
        <p14:creationId xmlns:p14="http://schemas.microsoft.com/office/powerpoint/2010/main" val="17896766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9D79A-CFF2-3355-D664-34851A57F393}"/>
            </a:ext>
          </a:extLst>
        </p:cNvPr>
        <p:cNvGrpSpPr/>
        <p:nvPr/>
      </p:nvGrpSpPr>
      <p:grpSpPr>
        <a:xfrm>
          <a:off x="0" y="0"/>
          <a:ext cx="0" cy="0"/>
          <a:chOff x="0" y="0"/>
          <a:chExt cx="0" cy="0"/>
        </a:xfrm>
      </p:grpSpPr>
      <p:pic>
        <p:nvPicPr>
          <p:cNvPr id="8" name="Picture Placeholder 7" descr="A group of women standing around a table with two sewing machines outside under a large tree. ">
            <a:extLst>
              <a:ext uri="{FF2B5EF4-FFF2-40B4-BE49-F238E27FC236}">
                <a16:creationId xmlns:a16="http://schemas.microsoft.com/office/drawing/2014/main" id="{87DB865D-7B63-A494-3113-E2981D27F1FF}"/>
              </a:ext>
            </a:extLst>
          </p:cNvPr>
          <p:cNvPicPr>
            <a:picLocks noGrp="1" noChangeAspect="1"/>
          </p:cNvPicPr>
          <p:nvPr>
            <p:ph type="pic" sz="quarter" idx="10"/>
          </p:nvPr>
        </p:nvPicPr>
        <p:blipFill>
          <a:blip r:embed="rId3" cstate="print">
            <a:extLst>
              <a:ext uri="{28A0092B-C50C-407E-A947-70E740481C1C}">
                <a14:useLocalDpi xmlns:a14="http://schemas.microsoft.com/office/drawing/2010/main"/>
              </a:ext>
            </a:extLst>
          </a:blip>
          <a:srcRect l="-13196"/>
          <a:stretch>
            <a:fillRect/>
          </a:stretch>
        </p:blipFill>
        <p:spPr>
          <a:xfrm>
            <a:off x="1995054" y="-69274"/>
            <a:ext cx="10196945" cy="6326707"/>
          </a:xfrm>
        </p:spPr>
      </p:pic>
      <p:sp>
        <p:nvSpPr>
          <p:cNvPr id="7" name="Round Single Corner Rectangle 10">
            <a:extLst>
              <a:ext uri="{FF2B5EF4-FFF2-40B4-BE49-F238E27FC236}">
                <a16:creationId xmlns:a16="http://schemas.microsoft.com/office/drawing/2014/main" id="{9C39CD04-735D-9F25-56DC-206A5376C879}"/>
              </a:ext>
            </a:extLst>
          </p:cNvPr>
          <p:cNvSpPr/>
          <p:nvPr/>
        </p:nvSpPr>
        <p:spPr>
          <a:xfrm>
            <a:off x="-11430" y="-69274"/>
            <a:ext cx="4819649" cy="6326707"/>
          </a:xfrm>
          <a:prstGeom prst="round1Rect">
            <a:avLst>
              <a:gd name="adj" fmla="val 23287"/>
            </a:avLst>
          </a:prstGeom>
          <a:solidFill>
            <a:srgbClr val="FFCF99"/>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5D2B56A5-58E6-E8BD-931D-826F4E3C10A6}"/>
              </a:ext>
            </a:extLst>
          </p:cNvPr>
          <p:cNvSpPr>
            <a:spLocks noGrp="1"/>
          </p:cNvSpPr>
          <p:nvPr>
            <p:ph type="body" sz="quarter" idx="12"/>
          </p:nvPr>
        </p:nvSpPr>
        <p:spPr>
          <a:xfrm>
            <a:off x="386199" y="703278"/>
            <a:ext cx="4143597" cy="4830755"/>
          </a:xfrm>
        </p:spPr>
        <p:txBody>
          <a:bodyPr lIns="91440" tIns="45720" rIns="91440" bIns="45720" anchor="t">
            <a:noAutofit/>
          </a:bodyPr>
          <a:lstStyle/>
          <a:p>
            <a:pPr>
              <a:lnSpc>
                <a:spcPts val="4000"/>
              </a:lnSpc>
              <a:spcBef>
                <a:spcPts val="0"/>
              </a:spcBef>
            </a:pPr>
            <a:r>
              <a:rPr lang="en-AU" sz="3200">
                <a:solidFill>
                  <a:srgbClr val="2E294E"/>
                </a:solidFill>
              </a:rPr>
              <a:t>Today, </a:t>
            </a:r>
          </a:p>
          <a:p>
            <a:pPr>
              <a:lnSpc>
                <a:spcPts val="4000"/>
              </a:lnSpc>
              <a:spcBef>
                <a:spcPts val="0"/>
              </a:spcBef>
            </a:pPr>
            <a:r>
              <a:rPr lang="en-AU" sz="3200">
                <a:solidFill>
                  <a:srgbClr val="2E294E"/>
                </a:solidFill>
              </a:rPr>
              <a:t>we are invited to #GiveToGain by sharing generously so women can flourish and communities can grow.</a:t>
            </a:r>
          </a:p>
        </p:txBody>
      </p:sp>
    </p:spTree>
    <p:extLst>
      <p:ext uri="{BB962C8B-B14F-4D97-AF65-F5344CB8AC3E}">
        <p14:creationId xmlns:p14="http://schemas.microsoft.com/office/powerpoint/2010/main" val="14703236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9AA01-C4F4-459B-B8F2-BA467B541E8E}"/>
              </a:ext>
            </a:extLst>
          </p:cNvPr>
          <p:cNvSpPr>
            <a:spLocks noGrp="1"/>
          </p:cNvSpPr>
          <p:nvPr>
            <p:ph type="title"/>
          </p:nvPr>
        </p:nvSpPr>
        <p:spPr>
          <a:xfrm>
            <a:off x="408512" y="243062"/>
            <a:ext cx="10801200" cy="792088"/>
          </a:xfrm>
        </p:spPr>
        <p:txBody>
          <a:bodyPr/>
          <a:lstStyle/>
          <a:p>
            <a:r>
              <a:rPr lang="en-AU">
                <a:solidFill>
                  <a:srgbClr val="2E294E"/>
                </a:solidFill>
              </a:rPr>
              <a:t>prayer</a:t>
            </a:r>
          </a:p>
        </p:txBody>
      </p:sp>
      <p:sp>
        <p:nvSpPr>
          <p:cNvPr id="4" name="TextBox 3">
            <a:extLst>
              <a:ext uri="{FF2B5EF4-FFF2-40B4-BE49-F238E27FC236}">
                <a16:creationId xmlns:a16="http://schemas.microsoft.com/office/drawing/2014/main" id="{3B0C32C7-9CA6-4B8D-B1FA-D179C5DC6F0C}"/>
              </a:ext>
            </a:extLst>
          </p:cNvPr>
          <p:cNvSpPr txBox="1"/>
          <p:nvPr/>
        </p:nvSpPr>
        <p:spPr>
          <a:xfrm>
            <a:off x="408512" y="1414672"/>
            <a:ext cx="11165867" cy="4674165"/>
          </a:xfrm>
          <a:prstGeom prst="rect">
            <a:avLst/>
          </a:prstGeom>
          <a:noFill/>
        </p:spPr>
        <p:txBody>
          <a:bodyPr wrap="square" rtlCol="0">
            <a:spAutoFit/>
          </a:bodyPr>
          <a:lstStyle/>
          <a:p>
            <a:pPr>
              <a:lnSpc>
                <a:spcPts val="4000"/>
              </a:lnSpc>
            </a:pPr>
            <a:r>
              <a:rPr lang="en-AU" sz="3200"/>
              <a:t>God, whose love and goodness gathers us in:</a:t>
            </a:r>
          </a:p>
          <a:p>
            <a:pPr>
              <a:lnSpc>
                <a:spcPts val="4000"/>
              </a:lnSpc>
            </a:pPr>
            <a:r>
              <a:rPr lang="en-AU" sz="3200"/>
              <a:t>we pray for women all over the world, </a:t>
            </a:r>
          </a:p>
          <a:p>
            <a:pPr>
              <a:lnSpc>
                <a:spcPts val="4000"/>
              </a:lnSpc>
            </a:pPr>
            <a:r>
              <a:rPr lang="en-AU" sz="3200"/>
              <a:t>especially those challenged by poverty and other injustice.</a:t>
            </a:r>
          </a:p>
          <a:p>
            <a:pPr>
              <a:lnSpc>
                <a:spcPts val="4000"/>
              </a:lnSpc>
            </a:pPr>
            <a:r>
              <a:rPr lang="en-AU" sz="3200"/>
              <a:t>Stir us to know women’s dignity.</a:t>
            </a:r>
          </a:p>
          <a:p>
            <a:pPr>
              <a:lnSpc>
                <a:spcPts val="4000"/>
              </a:lnSpc>
            </a:pPr>
            <a:r>
              <a:rPr lang="en-AU" sz="3200"/>
              <a:t>Quieten us to listen to women’s voices.</a:t>
            </a:r>
          </a:p>
          <a:p>
            <a:pPr>
              <a:lnSpc>
                <a:spcPts val="4000"/>
              </a:lnSpc>
            </a:pPr>
            <a:r>
              <a:rPr lang="en-AU" sz="3200"/>
              <a:t>Awaken us to see women’s realities.</a:t>
            </a:r>
          </a:p>
          <a:p>
            <a:pPr>
              <a:lnSpc>
                <a:spcPts val="4000"/>
              </a:lnSpc>
            </a:pPr>
            <a:r>
              <a:rPr lang="en-AU" sz="3200"/>
              <a:t>Strengthen us to stand for women’s rights.</a:t>
            </a:r>
          </a:p>
          <a:p>
            <a:pPr>
              <a:lnSpc>
                <a:spcPts val="4000"/>
              </a:lnSpc>
            </a:pPr>
            <a:r>
              <a:rPr lang="en-AU" sz="3200"/>
              <a:t>Fill us with hope to make a better future together. </a:t>
            </a:r>
          </a:p>
          <a:p>
            <a:pPr>
              <a:lnSpc>
                <a:spcPts val="4000"/>
              </a:lnSpc>
            </a:pPr>
            <a:r>
              <a:rPr lang="en-AU" sz="3200"/>
              <a:t>Amen.</a:t>
            </a:r>
          </a:p>
        </p:txBody>
      </p:sp>
    </p:spTree>
    <p:extLst>
      <p:ext uri="{BB962C8B-B14F-4D97-AF65-F5344CB8AC3E}">
        <p14:creationId xmlns:p14="http://schemas.microsoft.com/office/powerpoint/2010/main" val="12088300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9AA01-C4F4-459B-B8F2-BA467B541E8E}"/>
              </a:ext>
            </a:extLst>
          </p:cNvPr>
          <p:cNvSpPr>
            <a:spLocks noGrp="1"/>
          </p:cNvSpPr>
          <p:nvPr>
            <p:ph type="ctrTitle"/>
          </p:nvPr>
        </p:nvSpPr>
        <p:spPr/>
        <p:txBody>
          <a:bodyPr/>
          <a:lstStyle/>
          <a:p>
            <a:r>
              <a:rPr lang="en-AU"/>
              <a:t>LEARN MORE</a:t>
            </a:r>
          </a:p>
        </p:txBody>
      </p:sp>
      <p:sp>
        <p:nvSpPr>
          <p:cNvPr id="4" name="TextBox 3">
            <a:extLst>
              <a:ext uri="{FF2B5EF4-FFF2-40B4-BE49-F238E27FC236}">
                <a16:creationId xmlns:a16="http://schemas.microsoft.com/office/drawing/2014/main" id="{3B0C32C7-9CA6-4B8D-B1FA-D179C5DC6F0C}"/>
              </a:ext>
            </a:extLst>
          </p:cNvPr>
          <p:cNvSpPr txBox="1"/>
          <p:nvPr/>
        </p:nvSpPr>
        <p:spPr>
          <a:xfrm>
            <a:off x="408871" y="2364497"/>
            <a:ext cx="11447769" cy="3016210"/>
          </a:xfrm>
          <a:prstGeom prst="rect">
            <a:avLst/>
          </a:prstGeom>
          <a:noFill/>
        </p:spPr>
        <p:txBody>
          <a:bodyPr wrap="square" rtlCol="0">
            <a:spAutoFit/>
          </a:bodyPr>
          <a:lstStyle/>
          <a:p>
            <a:pPr>
              <a:lnSpc>
                <a:spcPts val="2400"/>
              </a:lnSpc>
              <a:spcAft>
                <a:spcPts val="1200"/>
              </a:spcAft>
            </a:pPr>
            <a:r>
              <a:rPr lang="en-US" sz="2000" dirty="0">
                <a:solidFill>
                  <a:srgbClr val="0C244C"/>
                </a:solidFill>
                <a:cs typeface="Arial" panose="020B0604020202020204" pitchFamily="34" charset="0"/>
              </a:rPr>
              <a:t>Started by the Suffragettes in the early 1900s, the first </a:t>
            </a:r>
            <a:r>
              <a:rPr lang="en-US" sz="2000" b="1" dirty="0">
                <a:solidFill>
                  <a:srgbClr val="0C244C"/>
                </a:solidFill>
                <a:cs typeface="Arial" panose="020B0604020202020204" pitchFamily="34" charset="0"/>
              </a:rPr>
              <a:t>International Women's Day</a:t>
            </a:r>
            <a:r>
              <a:rPr lang="en-US" sz="2000" dirty="0">
                <a:solidFill>
                  <a:srgbClr val="0C244C"/>
                </a:solidFill>
                <a:cs typeface="Arial" panose="020B0604020202020204" pitchFamily="34" charset="0"/>
              </a:rPr>
              <a:t> was celebrated in 1911. </a:t>
            </a:r>
          </a:p>
          <a:p>
            <a:pPr>
              <a:lnSpc>
                <a:spcPts val="2400"/>
              </a:lnSpc>
              <a:spcAft>
                <a:spcPts val="1200"/>
              </a:spcAft>
            </a:pPr>
            <a:r>
              <a:rPr lang="en-US" sz="2000" dirty="0">
                <a:solidFill>
                  <a:srgbClr val="0C244C"/>
                </a:solidFill>
                <a:cs typeface="Arial" panose="020B0604020202020204" pitchFamily="34" charset="0"/>
              </a:rPr>
              <a:t>International Women's Day belongs to all communities everywhere – governments, companies, charities, educational institutions, networks, associations, the media and more. Whether through a global conference, community gathering, classroom lesson or dinner table conversation – everyone can play a purposeful part in pressing for gender parity.</a:t>
            </a:r>
          </a:p>
          <a:p>
            <a:pPr>
              <a:lnSpc>
                <a:spcPts val="2400"/>
              </a:lnSpc>
              <a:spcAft>
                <a:spcPts val="1200"/>
              </a:spcAft>
            </a:pPr>
            <a:r>
              <a:rPr lang="en-US" sz="2000" dirty="0">
                <a:solidFill>
                  <a:srgbClr val="0C244C"/>
                </a:solidFill>
                <a:cs typeface="Arial" panose="020B0604020202020204" pitchFamily="34" charset="0"/>
              </a:rPr>
              <a:t>The theme for 2026 is #GiveToGain. It </a:t>
            </a:r>
            <a:r>
              <a:rPr lang="en-AU" sz="2000" dirty="0"/>
              <a:t>encourages a mindset of generosity and collaboration. </a:t>
            </a:r>
          </a:p>
          <a:p>
            <a:pPr>
              <a:lnSpc>
                <a:spcPts val="2400"/>
              </a:lnSpc>
              <a:spcAft>
                <a:spcPts val="1200"/>
              </a:spcAft>
            </a:pPr>
            <a:r>
              <a:rPr lang="en-US" sz="2000" b="1" dirty="0">
                <a:solidFill>
                  <a:srgbClr val="0C244C"/>
                </a:solidFill>
                <a:latin typeface="Arial" panose="020B0604020202020204" pitchFamily="34" charset="0"/>
                <a:cs typeface="Arial" panose="020B0604020202020204" pitchFamily="34" charset="0"/>
              </a:rPr>
              <a:t>Learn more at </a:t>
            </a:r>
            <a:r>
              <a:rPr lang="en-AU" sz="2000" dirty="0">
                <a:hlinkClick r:id="rId3"/>
              </a:rPr>
              <a:t>https://www.internationalwomensday.com/Theme</a:t>
            </a:r>
            <a:r>
              <a:rPr lang="en-AU" sz="2000" dirty="0"/>
              <a:t> </a:t>
            </a:r>
            <a:endParaRPr lang="en-US" sz="2000" dirty="0">
              <a:solidFill>
                <a:srgbClr val="0C244C"/>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695547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g object 17">
            <a:extLst>
              <a:ext uri="{FF2B5EF4-FFF2-40B4-BE49-F238E27FC236}">
                <a16:creationId xmlns:a16="http://schemas.microsoft.com/office/drawing/2014/main" id="{1A7E4A2C-B20C-8C4D-A6F0-CE14D79E3113}"/>
              </a:ext>
            </a:extLst>
          </p:cNvPr>
          <p:cNvSpPr/>
          <p:nvPr/>
        </p:nvSpPr>
        <p:spPr>
          <a:xfrm>
            <a:off x="4009875" y="2250317"/>
            <a:ext cx="318334" cy="317887"/>
          </a:xfrm>
          <a:custGeom>
            <a:avLst/>
            <a:gdLst/>
            <a:ahLst/>
            <a:cxnLst/>
            <a:rect l="l" t="t" r="r" b="b"/>
            <a:pathLst>
              <a:path w="452754" h="452120">
                <a:moveTo>
                  <a:pt x="452742" y="180340"/>
                </a:moveTo>
                <a:lnTo>
                  <a:pt x="272135" y="180340"/>
                </a:lnTo>
                <a:lnTo>
                  <a:pt x="272135" y="0"/>
                </a:lnTo>
                <a:lnTo>
                  <a:pt x="180619" y="0"/>
                </a:lnTo>
                <a:lnTo>
                  <a:pt x="180619" y="180340"/>
                </a:lnTo>
                <a:lnTo>
                  <a:pt x="0" y="180340"/>
                </a:lnTo>
                <a:lnTo>
                  <a:pt x="0" y="271780"/>
                </a:lnTo>
                <a:lnTo>
                  <a:pt x="180619" y="271780"/>
                </a:lnTo>
                <a:lnTo>
                  <a:pt x="180619" y="452120"/>
                </a:lnTo>
                <a:lnTo>
                  <a:pt x="272135" y="452120"/>
                </a:lnTo>
                <a:lnTo>
                  <a:pt x="272135" y="271780"/>
                </a:lnTo>
                <a:lnTo>
                  <a:pt x="452742" y="271780"/>
                </a:lnTo>
                <a:lnTo>
                  <a:pt x="452742" y="180340"/>
                </a:lnTo>
                <a:close/>
              </a:path>
            </a:pathLst>
          </a:custGeom>
          <a:solidFill>
            <a:srgbClr val="FFFFFF"/>
          </a:solidFill>
        </p:spPr>
        <p:txBody>
          <a:bodyPr wrap="square" lIns="0" tIns="0" rIns="0" bIns="0" rtlCol="0"/>
          <a:lstStyle/>
          <a:p>
            <a:endParaRPr sz="1266"/>
          </a:p>
        </p:txBody>
      </p:sp>
      <p:sp>
        <p:nvSpPr>
          <p:cNvPr id="4" name="TextBox 3">
            <a:extLst>
              <a:ext uri="{FF2B5EF4-FFF2-40B4-BE49-F238E27FC236}">
                <a16:creationId xmlns:a16="http://schemas.microsoft.com/office/drawing/2014/main" id="{F4D89453-3D27-FC41-B4F5-67302E9167F0}"/>
              </a:ext>
            </a:extLst>
          </p:cNvPr>
          <p:cNvSpPr txBox="1"/>
          <p:nvPr/>
        </p:nvSpPr>
        <p:spPr>
          <a:xfrm>
            <a:off x="4261870" y="2532025"/>
            <a:ext cx="4649582" cy="590033"/>
          </a:xfrm>
          <a:prstGeom prst="rect">
            <a:avLst/>
          </a:prstGeom>
          <a:noFill/>
        </p:spPr>
        <p:txBody>
          <a:bodyPr wrap="square" rtlCol="0">
            <a:spAutoFit/>
          </a:bodyPr>
          <a:lstStyle/>
          <a:p>
            <a:r>
              <a:rPr lang="en-US" sz="3234" b="1">
                <a:solidFill>
                  <a:schemeClr val="bg1"/>
                </a:solidFill>
                <a:latin typeface="Arial" panose="020B0604020202020204" pitchFamily="34" charset="0"/>
              </a:rPr>
              <a:t>END POVERTY</a:t>
            </a:r>
          </a:p>
        </p:txBody>
      </p:sp>
      <p:sp>
        <p:nvSpPr>
          <p:cNvPr id="5" name="TextBox 4">
            <a:extLst>
              <a:ext uri="{FF2B5EF4-FFF2-40B4-BE49-F238E27FC236}">
                <a16:creationId xmlns:a16="http://schemas.microsoft.com/office/drawing/2014/main" id="{E5415296-8344-1440-832E-609648B77BB3}"/>
              </a:ext>
            </a:extLst>
          </p:cNvPr>
          <p:cNvSpPr txBox="1"/>
          <p:nvPr/>
        </p:nvSpPr>
        <p:spPr>
          <a:xfrm>
            <a:off x="4261870" y="2964980"/>
            <a:ext cx="4649582" cy="590033"/>
          </a:xfrm>
          <a:prstGeom prst="rect">
            <a:avLst/>
          </a:prstGeom>
          <a:noFill/>
        </p:spPr>
        <p:txBody>
          <a:bodyPr wrap="square" rtlCol="0">
            <a:spAutoFit/>
          </a:bodyPr>
          <a:lstStyle/>
          <a:p>
            <a:r>
              <a:rPr lang="en-US" sz="3234" b="1">
                <a:solidFill>
                  <a:schemeClr val="bg1"/>
                </a:solidFill>
                <a:latin typeface="Arial" panose="020B0604020202020204" pitchFamily="34" charset="0"/>
              </a:rPr>
              <a:t>PROMOTE JUSTICE</a:t>
            </a:r>
          </a:p>
        </p:txBody>
      </p:sp>
      <p:sp>
        <p:nvSpPr>
          <p:cNvPr id="6" name="TextBox 5">
            <a:extLst>
              <a:ext uri="{FF2B5EF4-FFF2-40B4-BE49-F238E27FC236}">
                <a16:creationId xmlns:a16="http://schemas.microsoft.com/office/drawing/2014/main" id="{3881D93A-49AA-8C40-ABDD-BE6D26E9BDE2}"/>
              </a:ext>
            </a:extLst>
          </p:cNvPr>
          <p:cNvSpPr txBox="1"/>
          <p:nvPr/>
        </p:nvSpPr>
        <p:spPr>
          <a:xfrm>
            <a:off x="4261870" y="3438456"/>
            <a:ext cx="3807737" cy="590033"/>
          </a:xfrm>
          <a:prstGeom prst="rect">
            <a:avLst/>
          </a:prstGeom>
          <a:noFill/>
        </p:spPr>
        <p:txBody>
          <a:bodyPr wrap="square" rtlCol="0">
            <a:spAutoFit/>
          </a:bodyPr>
          <a:lstStyle/>
          <a:p>
            <a:r>
              <a:rPr lang="en-US" sz="3234" b="1">
                <a:solidFill>
                  <a:schemeClr val="bg1"/>
                </a:solidFill>
                <a:latin typeface="Arial" panose="020B0604020202020204" pitchFamily="34" charset="0"/>
              </a:rPr>
              <a:t>UPHOLD DIGNITY</a:t>
            </a:r>
          </a:p>
        </p:txBody>
      </p:sp>
      <p:sp>
        <p:nvSpPr>
          <p:cNvPr id="10" name="bg object 21">
            <a:extLst>
              <a:ext uri="{FF2B5EF4-FFF2-40B4-BE49-F238E27FC236}">
                <a16:creationId xmlns:a16="http://schemas.microsoft.com/office/drawing/2014/main" id="{AA5C0B38-4084-9247-B87E-FCE36D6181DF}"/>
              </a:ext>
            </a:extLst>
          </p:cNvPr>
          <p:cNvSpPr>
            <a:spLocks noChangeAspect="1"/>
          </p:cNvSpPr>
          <p:nvPr/>
        </p:nvSpPr>
        <p:spPr>
          <a:xfrm>
            <a:off x="7971177" y="3692770"/>
            <a:ext cx="213881" cy="213591"/>
          </a:xfrm>
          <a:prstGeom prst="rect">
            <a:avLst/>
          </a:prstGeom>
          <a:blipFill>
            <a:blip r:embed="rId2" cstate="print"/>
            <a:stretch>
              <a:fillRect/>
            </a:stretch>
          </a:blipFill>
        </p:spPr>
        <p:txBody>
          <a:bodyPr wrap="square" lIns="0" tIns="0" rIns="0" bIns="0" rtlCol="0"/>
          <a:lstStyle/>
          <a:p>
            <a:endParaRPr sz="1266"/>
          </a:p>
        </p:txBody>
      </p:sp>
    </p:spTree>
    <p:extLst>
      <p:ext uri="{BB962C8B-B14F-4D97-AF65-F5344CB8AC3E}">
        <p14:creationId xmlns:p14="http://schemas.microsoft.com/office/powerpoint/2010/main" val="19319284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15">
            <a:extLst>
              <a:ext uri="{FF2B5EF4-FFF2-40B4-BE49-F238E27FC236}">
                <a16:creationId xmlns:a16="http://schemas.microsoft.com/office/drawing/2014/main" id="{E89E5A39-7635-BF4C-BD10-A026C2FF4B13}"/>
              </a:ext>
            </a:extLst>
          </p:cNvPr>
          <p:cNvSpPr txBox="1">
            <a:spLocks noChangeAspect="1"/>
          </p:cNvSpPr>
          <p:nvPr/>
        </p:nvSpPr>
        <p:spPr>
          <a:xfrm>
            <a:off x="4232684" y="2335786"/>
            <a:ext cx="3726634" cy="515167"/>
          </a:xfrm>
          <a:prstGeom prst="rect">
            <a:avLst/>
          </a:prstGeom>
        </p:spPr>
        <p:txBody>
          <a:bodyPr>
            <a:noAutofit/>
          </a:bodyPr>
          <a:lstStyle>
            <a:lvl1pPr marL="0" indent="0" algn="ctr" eaLnBrk="1" hangingPunct="1">
              <a:buFontTx/>
              <a:buNone/>
              <a:defRPr sz="4000" b="1" baseline="0">
                <a:solidFill>
                  <a:schemeClr val="bg1"/>
                </a:solidFill>
                <a:latin typeface="Arial"/>
                <a:ea typeface="+mn-ea"/>
                <a:cs typeface="Arial"/>
              </a:defRPr>
            </a:lvl1pPr>
            <a:lvl2pPr marL="342900" indent="0" eaLnBrk="1" hangingPunct="1">
              <a:buFontTx/>
              <a:buNone/>
              <a:defRPr sz="1050">
                <a:latin typeface=""/>
                <a:ea typeface="+mn-ea"/>
                <a:cs typeface="+mn-cs"/>
              </a:defRPr>
            </a:lvl2pPr>
            <a:lvl3pPr marL="685800" indent="0" eaLnBrk="1" hangingPunct="1">
              <a:buFontTx/>
              <a:buNone/>
              <a:defRPr sz="1050">
                <a:latin typeface=""/>
                <a:ea typeface="+mn-ea"/>
                <a:cs typeface="+mn-cs"/>
              </a:defRPr>
            </a:lvl3pPr>
            <a:lvl4pPr marL="1028700" indent="0" eaLnBrk="1" hangingPunct="1">
              <a:buFontTx/>
              <a:buNone/>
              <a:defRPr sz="1050">
                <a:latin typeface=""/>
                <a:ea typeface="+mn-ea"/>
                <a:cs typeface="+mn-cs"/>
              </a:defRPr>
            </a:lvl4pPr>
            <a:lvl5pPr marL="1371600" indent="0" eaLnBrk="1" hangingPunct="1">
              <a:buFontTx/>
              <a:buNone/>
              <a:defRPr sz="1050">
                <a:latin typeface=""/>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r>
              <a:rPr lang="en-AU" sz="4219" kern="0"/>
              <a:t>Thank You</a:t>
            </a:r>
          </a:p>
        </p:txBody>
      </p:sp>
      <p:sp>
        <p:nvSpPr>
          <p:cNvPr id="8" name="bg object 17">
            <a:extLst>
              <a:ext uri="{FF2B5EF4-FFF2-40B4-BE49-F238E27FC236}">
                <a16:creationId xmlns:a16="http://schemas.microsoft.com/office/drawing/2014/main" id="{E85416CE-4E43-534F-AAFF-0F89C0D2DAA5}"/>
              </a:ext>
            </a:extLst>
          </p:cNvPr>
          <p:cNvSpPr>
            <a:spLocks noChangeAspect="1"/>
          </p:cNvSpPr>
          <p:nvPr/>
        </p:nvSpPr>
        <p:spPr>
          <a:xfrm>
            <a:off x="4232684" y="2117804"/>
            <a:ext cx="355250" cy="353858"/>
          </a:xfrm>
          <a:custGeom>
            <a:avLst/>
            <a:gdLst/>
            <a:ahLst/>
            <a:cxnLst/>
            <a:rect l="l" t="t" r="r" b="b"/>
            <a:pathLst>
              <a:path w="452754" h="452120">
                <a:moveTo>
                  <a:pt x="452742" y="180340"/>
                </a:moveTo>
                <a:lnTo>
                  <a:pt x="272135" y="180340"/>
                </a:lnTo>
                <a:lnTo>
                  <a:pt x="272135" y="0"/>
                </a:lnTo>
                <a:lnTo>
                  <a:pt x="180619" y="0"/>
                </a:lnTo>
                <a:lnTo>
                  <a:pt x="180619" y="180340"/>
                </a:lnTo>
                <a:lnTo>
                  <a:pt x="0" y="180340"/>
                </a:lnTo>
                <a:lnTo>
                  <a:pt x="0" y="271780"/>
                </a:lnTo>
                <a:lnTo>
                  <a:pt x="180619" y="271780"/>
                </a:lnTo>
                <a:lnTo>
                  <a:pt x="180619" y="452120"/>
                </a:lnTo>
                <a:lnTo>
                  <a:pt x="272135" y="452120"/>
                </a:lnTo>
                <a:lnTo>
                  <a:pt x="272135" y="271780"/>
                </a:lnTo>
                <a:lnTo>
                  <a:pt x="452742" y="271780"/>
                </a:lnTo>
                <a:lnTo>
                  <a:pt x="452742" y="180340"/>
                </a:lnTo>
                <a:close/>
              </a:path>
            </a:pathLst>
          </a:custGeom>
          <a:solidFill>
            <a:srgbClr val="FFFFFF"/>
          </a:solidFill>
        </p:spPr>
        <p:txBody>
          <a:bodyPr wrap="square" lIns="0" tIns="0" rIns="0" bIns="0" rtlCol="0"/>
          <a:lstStyle/>
          <a:p>
            <a:endParaRPr sz="1266"/>
          </a:p>
        </p:txBody>
      </p:sp>
      <p:sp>
        <p:nvSpPr>
          <p:cNvPr id="9" name="bg object 21">
            <a:extLst>
              <a:ext uri="{FF2B5EF4-FFF2-40B4-BE49-F238E27FC236}">
                <a16:creationId xmlns:a16="http://schemas.microsoft.com/office/drawing/2014/main" id="{DC6E23B0-0E36-9443-BCBF-EBD78DD7B176}"/>
              </a:ext>
            </a:extLst>
          </p:cNvPr>
          <p:cNvSpPr>
            <a:spLocks noChangeAspect="1"/>
          </p:cNvSpPr>
          <p:nvPr/>
        </p:nvSpPr>
        <p:spPr>
          <a:xfrm>
            <a:off x="7596142" y="2678929"/>
            <a:ext cx="248675" cy="248338"/>
          </a:xfrm>
          <a:prstGeom prst="rect">
            <a:avLst/>
          </a:prstGeom>
          <a:blipFill>
            <a:blip r:embed="rId2" cstate="print"/>
            <a:stretch>
              <a:fillRect/>
            </a:stretch>
          </a:blipFill>
        </p:spPr>
        <p:txBody>
          <a:bodyPr wrap="square" lIns="0" tIns="0" rIns="0" bIns="0" rtlCol="0"/>
          <a:lstStyle/>
          <a:p>
            <a:endParaRPr sz="1266"/>
          </a:p>
        </p:txBody>
      </p:sp>
      <p:grpSp>
        <p:nvGrpSpPr>
          <p:cNvPr id="3" name="Group 2">
            <a:extLst>
              <a:ext uri="{FF2B5EF4-FFF2-40B4-BE49-F238E27FC236}">
                <a16:creationId xmlns:a16="http://schemas.microsoft.com/office/drawing/2014/main" id="{158D06EC-53EE-014D-8EF1-9227E6C1D795}"/>
              </a:ext>
            </a:extLst>
          </p:cNvPr>
          <p:cNvGrpSpPr>
            <a:grpSpLocks noChangeAspect="1"/>
          </p:cNvGrpSpPr>
          <p:nvPr/>
        </p:nvGrpSpPr>
        <p:grpSpPr>
          <a:xfrm>
            <a:off x="4740862" y="3329473"/>
            <a:ext cx="2710279" cy="614984"/>
            <a:chOff x="5226547" y="5186167"/>
            <a:chExt cx="2518643" cy="571500"/>
          </a:xfrm>
        </p:grpSpPr>
        <p:pic>
          <p:nvPicPr>
            <p:cNvPr id="11" name="Picture 10">
              <a:extLst>
                <a:ext uri="{FF2B5EF4-FFF2-40B4-BE49-F238E27FC236}">
                  <a16:creationId xmlns:a16="http://schemas.microsoft.com/office/drawing/2014/main" id="{F33E0BCB-13AF-6A44-82B4-2367301ACE8A}"/>
                </a:ext>
              </a:extLst>
            </p:cNvPr>
            <p:cNvPicPr>
              <a:picLocks noChangeAspect="1"/>
            </p:cNvPicPr>
            <p:nvPr/>
          </p:nvPicPr>
          <p:blipFill>
            <a:blip r:embed="rId3"/>
            <a:stretch>
              <a:fillRect/>
            </a:stretch>
          </p:blipFill>
          <p:spPr>
            <a:xfrm>
              <a:off x="7173690" y="5186167"/>
              <a:ext cx="571500" cy="571500"/>
            </a:xfrm>
            <a:prstGeom prst="rect">
              <a:avLst/>
            </a:prstGeom>
          </p:spPr>
        </p:pic>
        <p:pic>
          <p:nvPicPr>
            <p:cNvPr id="12" name="Picture 11">
              <a:extLst>
                <a:ext uri="{FF2B5EF4-FFF2-40B4-BE49-F238E27FC236}">
                  <a16:creationId xmlns:a16="http://schemas.microsoft.com/office/drawing/2014/main" id="{4EFA7DF1-B90A-D749-AAA5-42E1BD7C93CE}"/>
                </a:ext>
              </a:extLst>
            </p:cNvPr>
            <p:cNvPicPr>
              <a:picLocks noChangeAspect="1"/>
            </p:cNvPicPr>
            <p:nvPr/>
          </p:nvPicPr>
          <p:blipFill>
            <a:blip r:embed="rId4"/>
            <a:stretch>
              <a:fillRect/>
            </a:stretch>
          </p:blipFill>
          <p:spPr>
            <a:xfrm>
              <a:off x="6216650" y="5186167"/>
              <a:ext cx="571500" cy="571500"/>
            </a:xfrm>
            <a:prstGeom prst="rect">
              <a:avLst/>
            </a:prstGeom>
          </p:spPr>
        </p:pic>
        <p:pic>
          <p:nvPicPr>
            <p:cNvPr id="13" name="Picture 12">
              <a:extLst>
                <a:ext uri="{FF2B5EF4-FFF2-40B4-BE49-F238E27FC236}">
                  <a16:creationId xmlns:a16="http://schemas.microsoft.com/office/drawing/2014/main" id="{814F9406-1887-084D-826C-C153EFDDCAC2}"/>
                </a:ext>
              </a:extLst>
            </p:cNvPr>
            <p:cNvPicPr>
              <a:picLocks noChangeAspect="1"/>
            </p:cNvPicPr>
            <p:nvPr/>
          </p:nvPicPr>
          <p:blipFill>
            <a:blip r:embed="rId5"/>
            <a:stretch>
              <a:fillRect/>
            </a:stretch>
          </p:blipFill>
          <p:spPr>
            <a:xfrm>
              <a:off x="5226547" y="5186167"/>
              <a:ext cx="571500" cy="571500"/>
            </a:xfrm>
            <a:prstGeom prst="rect">
              <a:avLst/>
            </a:prstGeom>
          </p:spPr>
        </p:pic>
      </p:grpSp>
      <p:sp>
        <p:nvSpPr>
          <p:cNvPr id="14" name="TextBox 13">
            <a:extLst>
              <a:ext uri="{FF2B5EF4-FFF2-40B4-BE49-F238E27FC236}">
                <a16:creationId xmlns:a16="http://schemas.microsoft.com/office/drawing/2014/main" id="{4741AEDF-FDFD-554F-BAA5-0DC56B841E9D}"/>
              </a:ext>
            </a:extLst>
          </p:cNvPr>
          <p:cNvSpPr txBox="1">
            <a:spLocks noChangeAspect="1"/>
          </p:cNvSpPr>
          <p:nvPr/>
        </p:nvSpPr>
        <p:spPr>
          <a:xfrm>
            <a:off x="4578114" y="4135511"/>
            <a:ext cx="3035772" cy="351956"/>
          </a:xfrm>
          <a:prstGeom prst="rect">
            <a:avLst/>
          </a:prstGeom>
          <a:noFill/>
        </p:spPr>
        <p:txBody>
          <a:bodyPr wrap="square" rtlCol="0">
            <a:spAutoFit/>
          </a:bodyPr>
          <a:lstStyle/>
          <a:p>
            <a:pPr algn="ctr" defTabSz="241093">
              <a:defRPr/>
            </a:pPr>
            <a:r>
              <a:rPr lang="en-AU" sz="1687" spc="158">
                <a:solidFill>
                  <a:schemeClr val="bg1"/>
                </a:solidFill>
                <a:latin typeface="Arial" panose="020B0604020202020204" pitchFamily="34" charset="0"/>
                <a:ea typeface="Roboto Light" pitchFamily="2" charset="0"/>
                <a:cs typeface="Arial" panose="020B0604020202020204" pitchFamily="34" charset="0"/>
              </a:rPr>
              <a:t>www.caritas.org.au</a:t>
            </a:r>
          </a:p>
        </p:txBody>
      </p:sp>
    </p:spTree>
    <p:extLst>
      <p:ext uri="{BB962C8B-B14F-4D97-AF65-F5344CB8AC3E}">
        <p14:creationId xmlns:p14="http://schemas.microsoft.com/office/powerpoint/2010/main" val="1062673402"/>
      </p:ext>
    </p:extLst>
  </p:cSld>
  <p:clrMapOvr>
    <a:masterClrMapping/>
  </p:clrMapOvr>
</p:sld>
</file>

<file path=ppt/theme/theme1.xml><?xml version="1.0" encoding="utf-8"?>
<a:theme xmlns:a="http://schemas.openxmlformats.org/drawingml/2006/main" name="Education PPT Template">
  <a:themeElements>
    <a:clrScheme name="Education Updated">
      <a:dk1>
        <a:srgbClr val="05243F"/>
      </a:dk1>
      <a:lt1>
        <a:sysClr val="window" lastClr="FFFFFF"/>
      </a:lt1>
      <a:dk2>
        <a:srgbClr val="05243F"/>
      </a:dk2>
      <a:lt2>
        <a:srgbClr val="FFFFFF"/>
      </a:lt2>
      <a:accent1>
        <a:srgbClr val="63B1A4"/>
      </a:accent1>
      <a:accent2>
        <a:srgbClr val="C3DDD7"/>
      </a:accent2>
      <a:accent3>
        <a:srgbClr val="D86075"/>
      </a:accent3>
      <a:accent4>
        <a:srgbClr val="DF918A"/>
      </a:accent4>
      <a:accent5>
        <a:srgbClr val="762000"/>
      </a:accent5>
      <a:accent6>
        <a:srgbClr val="E5DBCB"/>
      </a:accent6>
      <a:hlink>
        <a:srgbClr val="3296EE"/>
      </a:hlink>
      <a:folHlink>
        <a:srgbClr val="80B7A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ducation PPT Template" id="{2F90A112-E7F6-BC42-8CD5-5C3B570A3003}" vid="{3B365C36-3C37-6946-9ED8-AF5DEA2842E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9DB4FC32371B3489519A984A7B27919" ma:contentTypeVersion="19" ma:contentTypeDescription="Create a new document." ma:contentTypeScope="" ma:versionID="616cba8acb9e0cdda2726f1aa8357487">
  <xsd:schema xmlns:xsd="http://www.w3.org/2001/XMLSchema" xmlns:xs="http://www.w3.org/2001/XMLSchema" xmlns:p="http://schemas.microsoft.com/office/2006/metadata/properties" xmlns:ns2="a7938f78-b017-4dc0-8c82-d5b44b2641c5" xmlns:ns3="a74f41e8-2c9a-4a9a-8a86-1b2eca9cb15f" targetNamespace="http://schemas.microsoft.com/office/2006/metadata/properties" ma:root="true" ma:fieldsID="8263444d65e89c1549783ac1a4911d42" ns2:_="" ns3:_="">
    <xsd:import namespace="a7938f78-b017-4dc0-8c82-d5b44b2641c5"/>
    <xsd:import namespace="a74f41e8-2c9a-4a9a-8a86-1b2eca9cb15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OCR" minOccurs="0"/>
                <xsd:element ref="ns2:lcf76f155ced4ddcb4097134ff3c332f" minOccurs="0"/>
                <xsd:element ref="ns3:TaxCatchAll" minOccurs="0"/>
                <xsd:element ref="ns2:MediaLengthInSeconds"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938f78-b017-4dc0-8c82-d5b44b2641c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fba56b17-20de-4e09-aefb-c97c0efd6dbe" ma:termSetId="09814cd3-568e-fe90-9814-8d621ff8fb84" ma:anchorId="fba54fb3-c3e1-fe81-a776-ca4b69148c4d" ma:open="true" ma:isKeyword="false">
      <xsd:complexType>
        <xsd:sequence>
          <xsd:element ref="pc:Terms" minOccurs="0" maxOccurs="1"/>
        </xsd:sequence>
      </xsd:complexType>
    </xsd:element>
    <xsd:element name="MediaLengthInSeconds" ma:index="22" nillable="true" ma:displayName="MediaLengthInSeconds" ma:hidden="true" ma:internalName="MediaLengthInSeconds" ma:readOnly="true">
      <xsd:simpleType>
        <xsd:restriction base="dms:Unknown"/>
      </xsd:simple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74f41e8-2c9a-4a9a-8a86-1b2eca9cb15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3ffeea-cf0c-4ca3-804a-6fa494fe2746}" ma:internalName="TaxCatchAll" ma:showField="CatchAllData" ma:web="a74f41e8-2c9a-4a9a-8a86-1b2eca9cb15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a74f41e8-2c9a-4a9a-8a86-1b2eca9cb15f" xsi:nil="true"/>
    <lcf76f155ced4ddcb4097134ff3c332f xmlns="a7938f78-b017-4dc0-8c82-d5b44b2641c5">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DD21106-2A35-4CF8-BBA5-117C5868A551}">
  <ds:schemaRefs>
    <ds:schemaRef ds:uri="a74f41e8-2c9a-4a9a-8a86-1b2eca9cb15f"/>
    <ds:schemaRef ds:uri="a7938f78-b017-4dc0-8c82-d5b44b2641c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9CE9FC7-F488-4CBC-BC57-3C13B4B4EA8E}">
  <ds:schemaRefs>
    <ds:schemaRef ds:uri="a1240345-a333-43d4-bb17-215edb4655ec"/>
    <ds:schemaRef ds:uri="a74f41e8-2c9a-4a9a-8a86-1b2eca9cb15f"/>
    <ds:schemaRef ds:uri="a7938f78-b017-4dc0-8c82-d5b44b2641c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7010F89C-9F27-40E2-B07B-DA746ED61B3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TotalTime>
  <Words>1213</Words>
  <Application>Microsoft Office PowerPoint</Application>
  <PresentationFormat>Widescreen</PresentationFormat>
  <Paragraphs>97</Paragraphs>
  <Slides>14</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Education PPT Template</vt:lpstr>
      <vt:lpstr>International women’s day  reflection</vt:lpstr>
      <vt:lpstr>A NOTE TO PRESENTERS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prayer</vt:lpstr>
      <vt:lpstr>LEARN MORE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IWD Reflection 2023</dc:title>
  <dc:creator>Marlin Communications</dc:creator>
  <cp:lastModifiedBy>Eleanor Niland</cp:lastModifiedBy>
  <cp:revision>2</cp:revision>
  <dcterms:created xsi:type="dcterms:W3CDTF">2014-11-30T23:21:17Z</dcterms:created>
  <dcterms:modified xsi:type="dcterms:W3CDTF">2026-01-27T21:56:50Z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0x01010009DB4FC32371B3489519A984A7B27919</vt:lpwstr>
  </property>
  <property fmtid="{D5CDD505-2E9C-101B-9397-08002B2CF9AE}" pid="3" name="_dlc_DocIdItemGuid">
    <vt:lpwstr>d7ee03d9-074b-4786-bb99-1c6adf13a550</vt:lpwstr>
  </property>
  <property fmtid="{D5CDD505-2E9C-101B-9397-08002B2CF9AE}" pid="4" name="MediaServiceImageTags">
    <vt:lpwstr/>
  </property>
  <property fmtid="{D5CDD505-2E9C-101B-9397-08002B2CF9AE}" pid="5" name="TaxKeyword">
    <vt:lpwstr/>
  </property>
  <property fmtid="{D5CDD505-2E9C-101B-9397-08002B2CF9AE}" pid="6" name="Topic">
    <vt:lpwstr/>
  </property>
  <property fmtid="{D5CDD505-2E9C-101B-9397-08002B2CF9AE}" pid="7" name="Audience">
    <vt:lpwstr>;#Upper primary (Y3-6);#Secondary;#Youth;#Parish;#</vt:lpwstr>
  </property>
  <property fmtid="{D5CDD505-2E9C-101B-9397-08002B2CF9AE}" pid="8" name="Res Type">
    <vt:lpwstr>;#Prayer, Reflection and Prayer Service;#</vt:lpwstr>
  </property>
  <property fmtid="{D5CDD505-2E9C-101B-9397-08002B2CF9AE}" pid="9" name="Resource Topic">
    <vt:lpwstr>;#Gender Equity;#</vt:lpwstr>
  </property>
  <property fmtid="{D5CDD505-2E9C-101B-9397-08002B2CF9AE}" pid="10" name="Document Status">
    <vt:lpwstr>5</vt:lpwstr>
  </property>
  <property fmtid="{D5CDD505-2E9C-101B-9397-08002B2CF9AE}" pid="11" name="Curriculum">
    <vt:lpwstr>;#Religious Education;#</vt:lpwstr>
  </property>
</Properties>
</file>