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sldIdLst>
    <p:sldId id="308" r:id="rId5"/>
    <p:sldId id="371" r:id="rId6"/>
    <p:sldId id="307" r:id="rId7"/>
    <p:sldId id="277" r:id="rId8"/>
    <p:sldId id="258" r:id="rId9"/>
    <p:sldId id="259" r:id="rId10"/>
    <p:sldId id="372" r:id="rId11"/>
    <p:sldId id="290" r:id="rId12"/>
    <p:sldId id="377" r:id="rId13"/>
    <p:sldId id="305" r:id="rId14"/>
    <p:sldId id="284" r:id="rId15"/>
    <p:sldId id="285" r:id="rId16"/>
    <p:sldId id="373" r:id="rId17"/>
    <p:sldId id="379" r:id="rId18"/>
    <p:sldId id="383" r:id="rId19"/>
    <p:sldId id="306" r:id="rId20"/>
    <p:sldId id="291" r:id="rId21"/>
    <p:sldId id="292" r:id="rId22"/>
    <p:sldId id="374" r:id="rId23"/>
    <p:sldId id="380" r:id="rId24"/>
    <p:sldId id="381" r:id="rId25"/>
    <p:sldId id="297" r:id="rId26"/>
    <p:sldId id="298" r:id="rId27"/>
    <p:sldId id="299" r:id="rId28"/>
    <p:sldId id="375" r:id="rId29"/>
    <p:sldId id="382" r:id="rId30"/>
    <p:sldId id="378" r:id="rId31"/>
    <p:sldId id="386" r:id="rId32"/>
    <p:sldId id="385" r:id="rId33"/>
    <p:sldId id="384" r:id="rId34"/>
    <p:sldId id="282" r:id="rId35"/>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121"/>
    <a:srgbClr val="EDE2F1"/>
    <a:srgbClr val="C8A9D6"/>
    <a:srgbClr val="5DCFC6"/>
    <a:srgbClr val="FFFFFF"/>
    <a:srgbClr val="FFE4B1"/>
    <a:srgbClr val="DFF5F4"/>
    <a:srgbClr val="9563AA"/>
    <a:srgbClr val="A470BB"/>
    <a:srgbClr val="5ECF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A5C38E-53AF-45AA-B462-AC30E00A2B61}" v="21" dt="2026-10-01T06:09:56.8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anor Niland" userId="e474577c-69ca-4c95-8c71-742afc135a60" providerId="ADAL" clId="{4E103A99-C701-45AB-AA81-6F44581EB30E}"/>
    <pc:docChg chg="undo redo custSel addSld delSld modSld sldOrd modMainMaster">
      <pc:chgData name="Eleanor Niland" userId="e474577c-69ca-4c95-8c71-742afc135a60" providerId="ADAL" clId="{4E103A99-C701-45AB-AA81-6F44581EB30E}" dt="2026-10-01T06:09:55.864" v="3934" actId="20577"/>
      <pc:docMkLst>
        <pc:docMk/>
      </pc:docMkLst>
      <pc:sldChg chg="addSp modSp mod modNotesTx">
        <pc:chgData name="Eleanor Niland" userId="e474577c-69ca-4c95-8c71-742afc135a60" providerId="ADAL" clId="{4E103A99-C701-45AB-AA81-6F44581EB30E}" dt="2026-10-01T06:09:55.864" v="3934" actId="20577"/>
        <pc:sldMkLst>
          <pc:docMk/>
          <pc:sldMk cId="2131708170" sldId="258"/>
        </pc:sldMkLst>
        <pc:spChg chg="mod">
          <ac:chgData name="Eleanor Niland" userId="e474577c-69ca-4c95-8c71-742afc135a60" providerId="ADAL" clId="{4E103A99-C701-45AB-AA81-6F44581EB30E}" dt="2026-09-03T05:30:29.239" v="496" actId="27636"/>
          <ac:spMkLst>
            <pc:docMk/>
            <pc:sldMk cId="2131708170" sldId="258"/>
            <ac:spMk id="6" creationId="{C627462D-1292-62DE-631D-4A7AAFF61200}"/>
          </ac:spMkLst>
        </pc:spChg>
        <pc:spChg chg="mod">
          <ac:chgData name="Eleanor Niland" userId="e474577c-69ca-4c95-8c71-742afc135a60" providerId="ADAL" clId="{4E103A99-C701-45AB-AA81-6F44581EB30E}" dt="2026-09-03T04:16:11.176" v="358"/>
          <ac:spMkLst>
            <pc:docMk/>
            <pc:sldMk cId="2131708170" sldId="258"/>
            <ac:spMk id="7" creationId="{D4E2DC4D-9371-F8EA-C726-8ECBA6343FDA}"/>
          </ac:spMkLst>
        </pc:spChg>
        <pc:picChg chg="mod">
          <ac:chgData name="Eleanor Niland" userId="e474577c-69ca-4c95-8c71-742afc135a60" providerId="ADAL" clId="{4E103A99-C701-45AB-AA81-6F44581EB30E}" dt="2026-09-04T03:45:38.123" v="1637" actId="962"/>
          <ac:picMkLst>
            <pc:docMk/>
            <pc:sldMk cId="2131708170" sldId="258"/>
            <ac:picMk id="8" creationId="{69D957A4-9C35-7EF5-D67F-7403C5F0FF07}"/>
          </ac:picMkLst>
        </pc:picChg>
        <pc:picChg chg="add mod">
          <ac:chgData name="Eleanor Niland" userId="e474577c-69ca-4c95-8c71-742afc135a60" providerId="ADAL" clId="{4E103A99-C701-45AB-AA81-6F44581EB30E}" dt="2026-09-03T04:12:03.018" v="297" actId="1076"/>
          <ac:picMkLst>
            <pc:docMk/>
            <pc:sldMk cId="2131708170" sldId="258"/>
            <ac:picMk id="9" creationId="{0A039466-9E97-75C6-D776-145D3580688E}"/>
          </ac:picMkLst>
        </pc:picChg>
      </pc:sldChg>
      <pc:sldChg chg="addSp modSp mod">
        <pc:chgData name="Eleanor Niland" userId="e474577c-69ca-4c95-8c71-742afc135a60" providerId="ADAL" clId="{4E103A99-C701-45AB-AA81-6F44581EB30E}" dt="2026-09-04T03:46:47.106" v="1643" actId="962"/>
        <pc:sldMkLst>
          <pc:docMk/>
          <pc:sldMk cId="1915634600" sldId="259"/>
        </pc:sldMkLst>
        <pc:spChg chg="mod">
          <ac:chgData name="Eleanor Niland" userId="e474577c-69ca-4c95-8c71-742afc135a60" providerId="ADAL" clId="{4E103A99-C701-45AB-AA81-6F44581EB30E}" dt="2026-09-03T04:12:12.657" v="298"/>
          <ac:spMkLst>
            <pc:docMk/>
            <pc:sldMk cId="1915634600" sldId="259"/>
            <ac:spMk id="2" creationId="{62F058BE-AFAD-DDCD-AC55-4D1C5FB14DCA}"/>
          </ac:spMkLst>
        </pc:spChg>
        <pc:spChg chg="mod">
          <ac:chgData name="Eleanor Niland" userId="e474577c-69ca-4c95-8c71-742afc135a60" providerId="ADAL" clId="{4E103A99-C701-45AB-AA81-6F44581EB30E}" dt="2026-09-03T04:14:30.804" v="356" actId="20577"/>
          <ac:spMkLst>
            <pc:docMk/>
            <pc:sldMk cId="1915634600" sldId="259"/>
            <ac:spMk id="3" creationId="{6A4F05E6-B112-66FB-CC48-5FF32EBD52B9}"/>
          </ac:spMkLst>
        </pc:spChg>
        <pc:picChg chg="mod modCrop">
          <ac:chgData name="Eleanor Niland" userId="e474577c-69ca-4c95-8c71-742afc135a60" providerId="ADAL" clId="{4E103A99-C701-45AB-AA81-6F44581EB30E}" dt="2026-09-04T03:46:47.106" v="1643" actId="962"/>
          <ac:picMkLst>
            <pc:docMk/>
            <pc:sldMk cId="1915634600" sldId="259"/>
            <ac:picMk id="5" creationId="{15EDD543-DFF6-C33C-77A3-821A686FC44E}"/>
          </ac:picMkLst>
        </pc:picChg>
        <pc:picChg chg="mod">
          <ac:chgData name="Eleanor Niland" userId="e474577c-69ca-4c95-8c71-742afc135a60" providerId="ADAL" clId="{4E103A99-C701-45AB-AA81-6F44581EB30E}" dt="2026-09-04T03:46:30.422" v="1641" actId="962"/>
          <ac:picMkLst>
            <pc:docMk/>
            <pc:sldMk cId="1915634600" sldId="259"/>
            <ac:picMk id="10" creationId="{AECA2534-309F-B111-982F-26E8CD2016D3}"/>
          </ac:picMkLst>
        </pc:picChg>
        <pc:picChg chg="mod">
          <ac:chgData name="Eleanor Niland" userId="e474577c-69ca-4c95-8c71-742afc135a60" providerId="ADAL" clId="{4E103A99-C701-45AB-AA81-6F44581EB30E}" dt="2026-09-04T03:46:00.800" v="1639" actId="962"/>
          <ac:picMkLst>
            <pc:docMk/>
            <pc:sldMk cId="1915634600" sldId="259"/>
            <ac:picMk id="12" creationId="{210DFC12-121E-4003-3B8B-C82E0E3A666F}"/>
          </ac:picMkLst>
        </pc:picChg>
      </pc:sldChg>
      <pc:sldChg chg="modSp mod">
        <pc:chgData name="Eleanor Niland" userId="e474577c-69ca-4c95-8c71-742afc135a60" providerId="ADAL" clId="{4E103A99-C701-45AB-AA81-6F44581EB30E}" dt="2026-09-04T03:50:27.352" v="1655" actId="962"/>
        <pc:sldMkLst>
          <pc:docMk/>
          <pc:sldMk cId="3304989545" sldId="284"/>
        </pc:sldMkLst>
        <pc:spChg chg="mod">
          <ac:chgData name="Eleanor Niland" userId="e474577c-69ca-4c95-8c71-742afc135a60" providerId="ADAL" clId="{4E103A99-C701-45AB-AA81-6F44581EB30E}" dt="2026-09-03T05:19:36.639" v="386" actId="20577"/>
          <ac:spMkLst>
            <pc:docMk/>
            <pc:sldMk cId="3304989545" sldId="284"/>
            <ac:spMk id="5" creationId="{A2ECD61A-D1DF-B270-A0F3-98255EF68841}"/>
          </ac:spMkLst>
        </pc:spChg>
        <pc:spChg chg="mod">
          <ac:chgData name="Eleanor Niland" userId="e474577c-69ca-4c95-8c71-742afc135a60" providerId="ADAL" clId="{4E103A99-C701-45AB-AA81-6F44581EB30E}" dt="2026-09-03T05:30:03.703" v="494" actId="27636"/>
          <ac:spMkLst>
            <pc:docMk/>
            <pc:sldMk cId="3304989545" sldId="284"/>
            <ac:spMk id="6" creationId="{50839ADB-7843-5569-E2A2-068C9173FDB9}"/>
          </ac:spMkLst>
        </pc:spChg>
        <pc:spChg chg="mod">
          <ac:chgData name="Eleanor Niland" userId="e474577c-69ca-4c95-8c71-742afc135a60" providerId="ADAL" clId="{4E103A99-C701-45AB-AA81-6F44581EB30E}" dt="2026-09-03T05:35:02.237" v="513"/>
          <ac:spMkLst>
            <pc:docMk/>
            <pc:sldMk cId="3304989545" sldId="284"/>
            <ac:spMk id="7" creationId="{D311CD69-6EAB-FDBA-27DE-62F580A9F199}"/>
          </ac:spMkLst>
        </pc:spChg>
        <pc:spChg chg="mod">
          <ac:chgData name="Eleanor Niland" userId="e474577c-69ca-4c95-8c71-742afc135a60" providerId="ADAL" clId="{4E103A99-C701-45AB-AA81-6F44581EB30E}" dt="2026-09-03T05:19:42.638" v="396" actId="20577"/>
          <ac:spMkLst>
            <pc:docMk/>
            <pc:sldMk cId="3304989545" sldId="284"/>
            <ac:spMk id="8" creationId="{F2834737-2BF1-7E83-F175-9F2C166D5441}"/>
          </ac:spMkLst>
        </pc:spChg>
        <pc:picChg chg="mod modCrop">
          <ac:chgData name="Eleanor Niland" userId="e474577c-69ca-4c95-8c71-742afc135a60" providerId="ADAL" clId="{4E103A99-C701-45AB-AA81-6F44581EB30E}" dt="2026-09-04T03:50:27.352" v="1655" actId="962"/>
          <ac:picMkLst>
            <pc:docMk/>
            <pc:sldMk cId="3304989545" sldId="284"/>
            <ac:picMk id="11" creationId="{B31C3E1C-830C-63CE-6CAB-2741C350F415}"/>
          </ac:picMkLst>
        </pc:picChg>
      </pc:sldChg>
      <pc:sldChg chg="modSp mod">
        <pc:chgData name="Eleanor Niland" userId="e474577c-69ca-4c95-8c71-742afc135a60" providerId="ADAL" clId="{4E103A99-C701-45AB-AA81-6F44581EB30E}" dt="2026-09-04T03:51:48.351" v="1661" actId="962"/>
        <pc:sldMkLst>
          <pc:docMk/>
          <pc:sldMk cId="1736079441" sldId="285"/>
        </pc:sldMkLst>
        <pc:spChg chg="mod">
          <ac:chgData name="Eleanor Niland" userId="e474577c-69ca-4c95-8c71-742afc135a60" providerId="ADAL" clId="{4E103A99-C701-45AB-AA81-6F44581EB30E}" dt="2026-09-03T05:28:00.800" v="486"/>
          <ac:spMkLst>
            <pc:docMk/>
            <pc:sldMk cId="1736079441" sldId="285"/>
            <ac:spMk id="7" creationId="{C3C53034-DBCD-7CC7-9649-C0DD92DA5984}"/>
          </ac:spMkLst>
        </pc:spChg>
        <pc:spChg chg="mod">
          <ac:chgData name="Eleanor Niland" userId="e474577c-69ca-4c95-8c71-742afc135a60" providerId="ADAL" clId="{4E103A99-C701-45AB-AA81-6F44581EB30E}" dt="2026-09-03T05:27:11.075" v="478" actId="242"/>
          <ac:spMkLst>
            <pc:docMk/>
            <pc:sldMk cId="1736079441" sldId="285"/>
            <ac:spMk id="8" creationId="{B6B7936F-2494-7CB8-54B8-6CC4481E6B55}"/>
          </ac:spMkLst>
        </pc:spChg>
        <pc:picChg chg="mod">
          <ac:chgData name="Eleanor Niland" userId="e474577c-69ca-4c95-8c71-742afc135a60" providerId="ADAL" clId="{4E103A99-C701-45AB-AA81-6F44581EB30E}" dt="2026-09-04T03:51:22.811" v="1659" actId="962"/>
          <ac:picMkLst>
            <pc:docMk/>
            <pc:sldMk cId="1736079441" sldId="285"/>
            <ac:picMk id="13" creationId="{280C946A-5B4F-438B-BD98-EDFB7565B718}"/>
          </ac:picMkLst>
        </pc:picChg>
        <pc:picChg chg="mod">
          <ac:chgData name="Eleanor Niland" userId="e474577c-69ca-4c95-8c71-742afc135a60" providerId="ADAL" clId="{4E103A99-C701-45AB-AA81-6F44581EB30E}" dt="2026-09-04T03:51:48.351" v="1661" actId="962"/>
          <ac:picMkLst>
            <pc:docMk/>
            <pc:sldMk cId="1736079441" sldId="285"/>
            <ac:picMk id="15" creationId="{1021CFD3-5601-7ABE-D2F9-7826D253122F}"/>
          </ac:picMkLst>
        </pc:picChg>
        <pc:picChg chg="mod">
          <ac:chgData name="Eleanor Niland" userId="e474577c-69ca-4c95-8c71-742afc135a60" providerId="ADAL" clId="{4E103A99-C701-45AB-AA81-6F44581EB30E}" dt="2026-09-04T03:51:00.163" v="1657" actId="962"/>
          <ac:picMkLst>
            <pc:docMk/>
            <pc:sldMk cId="1736079441" sldId="285"/>
            <ac:picMk id="17" creationId="{2BA06526-B403-7A42-698D-071CEF9976F4}"/>
          </ac:picMkLst>
        </pc:picChg>
      </pc:sldChg>
      <pc:sldChg chg="addSp delSp modSp mod ord modClrScheme chgLayout">
        <pc:chgData name="Eleanor Niland" userId="e474577c-69ca-4c95-8c71-742afc135a60" providerId="ADAL" clId="{4E103A99-C701-45AB-AA81-6F44581EB30E}" dt="2026-09-04T03:48:49.277" v="1651" actId="962"/>
        <pc:sldMkLst>
          <pc:docMk/>
          <pc:sldMk cId="1894969471" sldId="290"/>
        </pc:sldMkLst>
        <pc:spChg chg="mod ord">
          <ac:chgData name="Eleanor Niland" userId="e474577c-69ca-4c95-8c71-742afc135a60" providerId="ADAL" clId="{4E103A99-C701-45AB-AA81-6F44581EB30E}" dt="2026-09-04T01:16:11.082" v="769" actId="2711"/>
          <ac:spMkLst>
            <pc:docMk/>
            <pc:sldMk cId="1894969471" sldId="290"/>
            <ac:spMk id="4" creationId="{F5CC86E9-6FB9-7144-2725-5AF1585F8138}"/>
          </ac:spMkLst>
        </pc:spChg>
        <pc:spChg chg="add del mod">
          <ac:chgData name="Eleanor Niland" userId="e474577c-69ca-4c95-8c71-742afc135a60" providerId="ADAL" clId="{4E103A99-C701-45AB-AA81-6F44581EB30E}" dt="2026-09-04T01:15:59.160" v="766" actId="2711"/>
          <ac:spMkLst>
            <pc:docMk/>
            <pc:sldMk cId="1894969471" sldId="290"/>
            <ac:spMk id="6" creationId="{0BD25E97-0997-32A2-C4C7-3D22DCF25FA9}"/>
          </ac:spMkLst>
        </pc:spChg>
        <pc:spChg chg="add mod">
          <ac:chgData name="Eleanor Niland" userId="e474577c-69ca-4c95-8c71-742afc135a60" providerId="ADAL" clId="{4E103A99-C701-45AB-AA81-6F44581EB30E}" dt="2026-09-04T01:16:03.253" v="767" actId="2711"/>
          <ac:spMkLst>
            <pc:docMk/>
            <pc:sldMk cId="1894969471" sldId="290"/>
            <ac:spMk id="9" creationId="{9ABABD8E-6FEF-BBA9-540F-8511BCC105FC}"/>
          </ac:spMkLst>
        </pc:spChg>
        <pc:spChg chg="add mod">
          <ac:chgData name="Eleanor Niland" userId="e474577c-69ca-4c95-8c71-742afc135a60" providerId="ADAL" clId="{4E103A99-C701-45AB-AA81-6F44581EB30E}" dt="2026-09-04T01:16:07.330" v="768" actId="2711"/>
          <ac:spMkLst>
            <pc:docMk/>
            <pc:sldMk cId="1894969471" sldId="290"/>
            <ac:spMk id="11" creationId="{E7F66B02-4D23-ABF8-EEFE-2EE55DB987B3}"/>
          </ac:spMkLst>
        </pc:spChg>
        <pc:picChg chg="add mod ord">
          <ac:chgData name="Eleanor Niland" userId="e474577c-69ca-4c95-8c71-742afc135a60" providerId="ADAL" clId="{4E103A99-C701-45AB-AA81-6F44581EB30E}" dt="2026-09-04T03:48:29.741" v="1649" actId="962"/>
          <ac:picMkLst>
            <pc:docMk/>
            <pc:sldMk cId="1894969471" sldId="290"/>
            <ac:picMk id="3" creationId="{F9451201-101E-407F-161C-0EFA8132D638}"/>
          </ac:picMkLst>
        </pc:picChg>
        <pc:picChg chg="add mod modCrop">
          <ac:chgData name="Eleanor Niland" userId="e474577c-69ca-4c95-8c71-742afc135a60" providerId="ADAL" clId="{4E103A99-C701-45AB-AA81-6F44581EB30E}" dt="2026-09-04T03:47:47.422" v="1647" actId="962"/>
          <ac:picMkLst>
            <pc:docMk/>
            <pc:sldMk cId="1894969471" sldId="290"/>
            <ac:picMk id="12" creationId="{2EA21E40-B6F8-1FE3-F700-96D161BE7AF0}"/>
          </ac:picMkLst>
        </pc:picChg>
        <pc:picChg chg="add mod">
          <ac:chgData name="Eleanor Niland" userId="e474577c-69ca-4c95-8c71-742afc135a60" providerId="ADAL" clId="{4E103A99-C701-45AB-AA81-6F44581EB30E}" dt="2026-09-04T03:48:49.277" v="1651" actId="962"/>
          <ac:picMkLst>
            <pc:docMk/>
            <pc:sldMk cId="1894969471" sldId="290"/>
            <ac:picMk id="13" creationId="{9F4B854A-B95C-694E-D6EC-7CF296CEED63}"/>
          </ac:picMkLst>
        </pc:picChg>
      </pc:sldChg>
      <pc:sldChg chg="addSp delSp modSp mod">
        <pc:chgData name="Eleanor Niland" userId="e474577c-69ca-4c95-8c71-742afc135a60" providerId="ADAL" clId="{4E103A99-C701-45AB-AA81-6F44581EB30E}" dt="2026-09-04T03:54:15.504" v="1673" actId="962"/>
        <pc:sldMkLst>
          <pc:docMk/>
          <pc:sldMk cId="2965816283" sldId="291"/>
        </pc:sldMkLst>
        <pc:spChg chg="mod">
          <ac:chgData name="Eleanor Niland" userId="e474577c-69ca-4c95-8c71-742afc135a60" providerId="ADAL" clId="{4E103A99-C701-45AB-AA81-6F44581EB30E}" dt="2026-09-03T05:19:51.008" v="413" actId="20577"/>
          <ac:spMkLst>
            <pc:docMk/>
            <pc:sldMk cId="2965816283" sldId="291"/>
            <ac:spMk id="5" creationId="{11CFB8B8-A2AB-8E98-D8EA-9E5251A4FBED}"/>
          </ac:spMkLst>
        </pc:spChg>
        <pc:spChg chg="mod">
          <ac:chgData name="Eleanor Niland" userId="e474577c-69ca-4c95-8c71-742afc135a60" providerId="ADAL" clId="{4E103A99-C701-45AB-AA81-6F44581EB30E}" dt="2026-09-03T05:42:48.755" v="544" actId="27636"/>
          <ac:spMkLst>
            <pc:docMk/>
            <pc:sldMk cId="2965816283" sldId="291"/>
            <ac:spMk id="6" creationId="{B764A0E3-3404-01CD-B772-A280E96CBD06}"/>
          </ac:spMkLst>
        </pc:spChg>
        <pc:spChg chg="mod">
          <ac:chgData name="Eleanor Niland" userId="e474577c-69ca-4c95-8c71-742afc135a60" providerId="ADAL" clId="{4E103A99-C701-45AB-AA81-6F44581EB30E}" dt="2026-09-03T05:37:01.954" v="517" actId="948"/>
          <ac:spMkLst>
            <pc:docMk/>
            <pc:sldMk cId="2965816283" sldId="291"/>
            <ac:spMk id="7" creationId="{E9F3F1B6-C254-3851-5E14-E43C3C954E1C}"/>
          </ac:spMkLst>
        </pc:spChg>
        <pc:spChg chg="mod">
          <ac:chgData name="Eleanor Niland" userId="e474577c-69ca-4c95-8c71-742afc135a60" providerId="ADAL" clId="{4E103A99-C701-45AB-AA81-6F44581EB30E}" dt="2026-09-03T05:19:56.807" v="427" actId="20577"/>
          <ac:spMkLst>
            <pc:docMk/>
            <pc:sldMk cId="2965816283" sldId="291"/>
            <ac:spMk id="8" creationId="{6427AE98-E9CC-B01D-382E-47DBC751AE3D}"/>
          </ac:spMkLst>
        </pc:spChg>
        <pc:picChg chg="add mod">
          <ac:chgData name="Eleanor Niland" userId="e474577c-69ca-4c95-8c71-742afc135a60" providerId="ADAL" clId="{4E103A99-C701-45AB-AA81-6F44581EB30E}" dt="2026-09-03T05:39:58.965" v="525" actId="1076"/>
          <ac:picMkLst>
            <pc:docMk/>
            <pc:sldMk cId="2965816283" sldId="291"/>
            <ac:picMk id="9" creationId="{03E3BCB2-2ADC-1470-8175-018B12CDD07D}"/>
          </ac:picMkLst>
        </pc:picChg>
        <pc:picChg chg="mod modCrop">
          <ac:chgData name="Eleanor Niland" userId="e474577c-69ca-4c95-8c71-742afc135a60" providerId="ADAL" clId="{4E103A99-C701-45AB-AA81-6F44581EB30E}" dt="2026-09-04T03:54:15.504" v="1673" actId="962"/>
          <ac:picMkLst>
            <pc:docMk/>
            <pc:sldMk cId="2965816283" sldId="291"/>
            <ac:picMk id="11" creationId="{A307DEBB-AD62-BA93-2AFA-ABFCA40242B2}"/>
          </ac:picMkLst>
        </pc:picChg>
      </pc:sldChg>
      <pc:sldChg chg="modSp mod">
        <pc:chgData name="Eleanor Niland" userId="e474577c-69ca-4c95-8c71-742afc135a60" providerId="ADAL" clId="{4E103A99-C701-45AB-AA81-6F44581EB30E}" dt="2026-09-04T03:55:20.770" v="1679" actId="962"/>
        <pc:sldMkLst>
          <pc:docMk/>
          <pc:sldMk cId="3184440565" sldId="292"/>
        </pc:sldMkLst>
        <pc:spChg chg="mod">
          <ac:chgData name="Eleanor Niland" userId="e474577c-69ca-4c95-8c71-742afc135a60" providerId="ADAL" clId="{4E103A99-C701-45AB-AA81-6F44581EB30E}" dt="2026-09-03T05:41:09.021" v="536"/>
          <ac:spMkLst>
            <pc:docMk/>
            <pc:sldMk cId="3184440565" sldId="292"/>
            <ac:spMk id="7" creationId="{143407AA-7D36-8945-DD10-671A45E62829}"/>
          </ac:spMkLst>
        </pc:spChg>
        <pc:spChg chg="mod">
          <ac:chgData name="Eleanor Niland" userId="e474577c-69ca-4c95-8c71-742afc135a60" providerId="ADAL" clId="{4E103A99-C701-45AB-AA81-6F44581EB30E}" dt="2026-09-03T05:40:30.170" v="529"/>
          <ac:spMkLst>
            <pc:docMk/>
            <pc:sldMk cId="3184440565" sldId="292"/>
            <ac:spMk id="8" creationId="{6062107F-C04F-2E80-1667-8211EDE6231D}"/>
          </ac:spMkLst>
        </pc:spChg>
        <pc:picChg chg="mod">
          <ac:chgData name="Eleanor Niland" userId="e474577c-69ca-4c95-8c71-742afc135a60" providerId="ADAL" clId="{4E103A99-C701-45AB-AA81-6F44581EB30E}" dt="2026-09-04T03:55:02.360" v="1677" actId="962"/>
          <ac:picMkLst>
            <pc:docMk/>
            <pc:sldMk cId="3184440565" sldId="292"/>
            <ac:picMk id="15" creationId="{D8B535B9-8787-73B0-8BBD-B1708A293358}"/>
          </ac:picMkLst>
        </pc:picChg>
        <pc:picChg chg="mod">
          <ac:chgData name="Eleanor Niland" userId="e474577c-69ca-4c95-8c71-742afc135a60" providerId="ADAL" clId="{4E103A99-C701-45AB-AA81-6F44581EB30E}" dt="2026-09-04T03:55:20.770" v="1679" actId="962"/>
          <ac:picMkLst>
            <pc:docMk/>
            <pc:sldMk cId="3184440565" sldId="292"/>
            <ac:picMk id="17" creationId="{28BFD5BC-5486-EC8F-ECD7-ED388367863D}"/>
          </ac:picMkLst>
        </pc:picChg>
        <pc:picChg chg="mod">
          <ac:chgData name="Eleanor Niland" userId="e474577c-69ca-4c95-8c71-742afc135a60" providerId="ADAL" clId="{4E103A99-C701-45AB-AA81-6F44581EB30E}" dt="2026-09-04T03:54:33.543" v="1675" actId="962"/>
          <ac:picMkLst>
            <pc:docMk/>
            <pc:sldMk cId="3184440565" sldId="292"/>
            <ac:picMk id="19" creationId="{8AE0DE8E-AF52-07EE-436A-63FC9B8CC76D}"/>
          </ac:picMkLst>
        </pc:picChg>
      </pc:sldChg>
      <pc:sldChg chg="modSp mod">
        <pc:chgData name="Eleanor Niland" userId="e474577c-69ca-4c95-8c71-742afc135a60" providerId="ADAL" clId="{4E103A99-C701-45AB-AA81-6F44581EB30E}" dt="2026-09-03T03:58:43.081" v="267"/>
        <pc:sldMkLst>
          <pc:docMk/>
          <pc:sldMk cId="2040413447" sldId="297"/>
        </pc:sldMkLst>
        <pc:spChg chg="mod">
          <ac:chgData name="Eleanor Niland" userId="e474577c-69ca-4c95-8c71-742afc135a60" providerId="ADAL" clId="{4E103A99-C701-45AB-AA81-6F44581EB30E}" dt="2026-09-03T03:58:16.004" v="257" actId="14100"/>
          <ac:spMkLst>
            <pc:docMk/>
            <pc:sldMk cId="2040413447" sldId="297"/>
            <ac:spMk id="6" creationId="{3019287A-D6C3-D6B9-D7B9-BC9DD08E588F}"/>
          </ac:spMkLst>
        </pc:spChg>
        <pc:spChg chg="mod">
          <ac:chgData name="Eleanor Niland" userId="e474577c-69ca-4c95-8c71-742afc135a60" providerId="ADAL" clId="{4E103A99-C701-45AB-AA81-6F44581EB30E}" dt="2026-09-03T03:58:43.081" v="267"/>
          <ac:spMkLst>
            <pc:docMk/>
            <pc:sldMk cId="2040413447" sldId="297"/>
            <ac:spMk id="7" creationId="{608AE558-7BF8-3732-0384-7705B9C17D16}"/>
          </ac:spMkLst>
        </pc:spChg>
        <pc:spChg chg="mod">
          <ac:chgData name="Eleanor Niland" userId="e474577c-69ca-4c95-8c71-742afc135a60" providerId="ADAL" clId="{4E103A99-C701-45AB-AA81-6F44581EB30E}" dt="2026-09-03T03:58:20.245" v="266" actId="20577"/>
          <ac:spMkLst>
            <pc:docMk/>
            <pc:sldMk cId="2040413447" sldId="297"/>
            <ac:spMk id="8" creationId="{4DB8FD3F-234A-EDE0-705D-169F09882D45}"/>
          </ac:spMkLst>
        </pc:spChg>
      </pc:sldChg>
      <pc:sldChg chg="modSp mod">
        <pc:chgData name="Eleanor Niland" userId="e474577c-69ca-4c95-8c71-742afc135a60" providerId="ADAL" clId="{4E103A99-C701-45AB-AA81-6F44581EB30E}" dt="2026-09-04T04:01:04.129" v="2315" actId="962"/>
        <pc:sldMkLst>
          <pc:docMk/>
          <pc:sldMk cId="3646385701" sldId="298"/>
        </pc:sldMkLst>
        <pc:spChg chg="mod">
          <ac:chgData name="Eleanor Niland" userId="e474577c-69ca-4c95-8c71-742afc135a60" providerId="ADAL" clId="{4E103A99-C701-45AB-AA81-6F44581EB30E}" dt="2026-09-03T05:20:11.275" v="457" actId="20577"/>
          <ac:spMkLst>
            <pc:docMk/>
            <pc:sldMk cId="3646385701" sldId="298"/>
            <ac:spMk id="5" creationId="{E8DD858C-B259-6CA5-AFA6-0EC999E2BCF8}"/>
          </ac:spMkLst>
        </pc:spChg>
        <pc:spChg chg="mod">
          <ac:chgData name="Eleanor Niland" userId="e474577c-69ca-4c95-8c71-742afc135a60" providerId="ADAL" clId="{4E103A99-C701-45AB-AA81-6F44581EB30E}" dt="2026-09-03T06:01:05.542" v="607" actId="27636"/>
          <ac:spMkLst>
            <pc:docMk/>
            <pc:sldMk cId="3646385701" sldId="298"/>
            <ac:spMk id="6" creationId="{1F4037BF-8D0D-0787-CFF4-F216ECDE168E}"/>
          </ac:spMkLst>
        </pc:spChg>
        <pc:spChg chg="mod">
          <ac:chgData name="Eleanor Niland" userId="e474577c-69ca-4c95-8c71-742afc135a60" providerId="ADAL" clId="{4E103A99-C701-45AB-AA81-6F44581EB30E}" dt="2026-09-03T05:52:29.792" v="580" actId="113"/>
          <ac:spMkLst>
            <pc:docMk/>
            <pc:sldMk cId="3646385701" sldId="298"/>
            <ac:spMk id="7" creationId="{7DB57E89-D0EF-D434-EFD9-A08159300EFE}"/>
          </ac:spMkLst>
        </pc:spChg>
        <pc:spChg chg="mod">
          <ac:chgData name="Eleanor Niland" userId="e474577c-69ca-4c95-8c71-742afc135a60" providerId="ADAL" clId="{4E103A99-C701-45AB-AA81-6F44581EB30E}" dt="2026-09-03T05:20:18.164" v="468" actId="20577"/>
          <ac:spMkLst>
            <pc:docMk/>
            <pc:sldMk cId="3646385701" sldId="298"/>
            <ac:spMk id="8" creationId="{A4D41BB6-21C9-58D2-C879-C1613B478BEE}"/>
          </ac:spMkLst>
        </pc:spChg>
        <pc:picChg chg="mod">
          <ac:chgData name="Eleanor Niland" userId="e474577c-69ca-4c95-8c71-742afc135a60" providerId="ADAL" clId="{4E103A99-C701-45AB-AA81-6F44581EB30E}" dt="2026-09-04T04:01:04.129" v="2315" actId="962"/>
          <ac:picMkLst>
            <pc:docMk/>
            <pc:sldMk cId="3646385701" sldId="298"/>
            <ac:picMk id="13" creationId="{C073F391-3ADE-D23E-7B8E-DF87B4E637EB}"/>
          </ac:picMkLst>
        </pc:picChg>
      </pc:sldChg>
      <pc:sldChg chg="addSp delSp modSp mod">
        <pc:chgData name="Eleanor Niland" userId="e474577c-69ca-4c95-8c71-742afc135a60" providerId="ADAL" clId="{4E103A99-C701-45AB-AA81-6F44581EB30E}" dt="2026-09-04T04:11:45.023" v="2565" actId="962"/>
        <pc:sldMkLst>
          <pc:docMk/>
          <pc:sldMk cId="2539344411" sldId="299"/>
        </pc:sldMkLst>
        <pc:spChg chg="mod">
          <ac:chgData name="Eleanor Niland" userId="e474577c-69ca-4c95-8c71-742afc135a60" providerId="ADAL" clId="{4E103A99-C701-45AB-AA81-6F44581EB30E}" dt="2026-09-03T05:51:40.566" v="571"/>
          <ac:spMkLst>
            <pc:docMk/>
            <pc:sldMk cId="2539344411" sldId="299"/>
            <ac:spMk id="7" creationId="{5A17BF37-EF18-9A08-CC44-CEC40707B478}"/>
          </ac:spMkLst>
        </pc:spChg>
        <pc:spChg chg="mod">
          <ac:chgData name="Eleanor Niland" userId="e474577c-69ca-4c95-8c71-742afc135a60" providerId="ADAL" clId="{4E103A99-C701-45AB-AA81-6F44581EB30E}" dt="2026-09-03T05:55:47.675" v="601" actId="20577"/>
          <ac:spMkLst>
            <pc:docMk/>
            <pc:sldMk cId="2539344411" sldId="299"/>
            <ac:spMk id="8" creationId="{FF1D27DE-3C05-4A31-08F8-6A981BE9CC60}"/>
          </ac:spMkLst>
        </pc:spChg>
        <pc:picChg chg="add mod ord">
          <ac:chgData name="Eleanor Niland" userId="e474577c-69ca-4c95-8c71-742afc135a60" providerId="ADAL" clId="{4E103A99-C701-45AB-AA81-6F44581EB30E}" dt="2026-09-04T04:07:18.413" v="2563" actId="962"/>
          <ac:picMkLst>
            <pc:docMk/>
            <pc:sldMk cId="2539344411" sldId="299"/>
            <ac:picMk id="11" creationId="{18867C49-B6EB-3A6C-DEDB-41A00FCF27D2}"/>
          </ac:picMkLst>
        </pc:picChg>
        <pc:picChg chg="add mod ord">
          <ac:chgData name="Eleanor Niland" userId="e474577c-69ca-4c95-8c71-742afc135a60" providerId="ADAL" clId="{4E103A99-C701-45AB-AA81-6F44581EB30E}" dt="2026-09-04T04:05:48.843" v="2317" actId="962"/>
          <ac:picMkLst>
            <pc:docMk/>
            <pc:sldMk cId="2539344411" sldId="299"/>
            <ac:picMk id="17" creationId="{4533C470-4BBE-FB8C-166F-01FF29D16C4B}"/>
          </ac:picMkLst>
        </pc:picChg>
        <pc:picChg chg="mod">
          <ac:chgData name="Eleanor Niland" userId="e474577c-69ca-4c95-8c71-742afc135a60" providerId="ADAL" clId="{4E103A99-C701-45AB-AA81-6F44581EB30E}" dt="2026-09-04T04:11:45.023" v="2565" actId="962"/>
          <ac:picMkLst>
            <pc:docMk/>
            <pc:sldMk cId="2539344411" sldId="299"/>
            <ac:picMk id="19" creationId="{23C5FA96-5C58-B714-A5B0-8B8F0E4630F3}"/>
          </ac:picMkLst>
        </pc:picChg>
      </pc:sldChg>
      <pc:sldChg chg="addSp modSp mod">
        <pc:chgData name="Eleanor Niland" userId="e474577c-69ca-4c95-8c71-742afc135a60" providerId="ADAL" clId="{4E103A99-C701-45AB-AA81-6F44581EB30E}" dt="2026-09-04T03:44:14.710" v="1635" actId="962"/>
        <pc:sldMkLst>
          <pc:docMk/>
          <pc:sldMk cId="2371944801" sldId="307"/>
        </pc:sldMkLst>
        <pc:picChg chg="mod">
          <ac:chgData name="Eleanor Niland" userId="e474577c-69ca-4c95-8c71-742afc135a60" providerId="ADAL" clId="{4E103A99-C701-45AB-AA81-6F44581EB30E}" dt="2026-09-04T03:43:15.488" v="1633" actId="962"/>
          <ac:picMkLst>
            <pc:docMk/>
            <pc:sldMk cId="2371944801" sldId="307"/>
            <ac:picMk id="7" creationId="{F1A46A36-93DB-8F3B-3454-C2A4EDF385FF}"/>
          </ac:picMkLst>
        </pc:picChg>
        <pc:picChg chg="mod">
          <ac:chgData name="Eleanor Niland" userId="e474577c-69ca-4c95-8c71-742afc135a60" providerId="ADAL" clId="{4E103A99-C701-45AB-AA81-6F44581EB30E}" dt="2026-09-04T03:41:08.140" v="1349" actId="962"/>
          <ac:picMkLst>
            <pc:docMk/>
            <pc:sldMk cId="2371944801" sldId="307"/>
            <ac:picMk id="18" creationId="{ECD51F50-0EC0-1C3D-20DB-F297578FCAE9}"/>
          </ac:picMkLst>
        </pc:picChg>
        <pc:picChg chg="mod">
          <ac:chgData name="Eleanor Niland" userId="e474577c-69ca-4c95-8c71-742afc135a60" providerId="ADAL" clId="{4E103A99-C701-45AB-AA81-6F44581EB30E}" dt="2026-09-04T03:44:14.710" v="1635" actId="962"/>
          <ac:picMkLst>
            <pc:docMk/>
            <pc:sldMk cId="2371944801" sldId="307"/>
            <ac:picMk id="20" creationId="{C42920B0-68C5-E9AD-5925-F1459BAD0DCB}"/>
          </ac:picMkLst>
        </pc:picChg>
        <pc:picChg chg="mod">
          <ac:chgData name="Eleanor Niland" userId="e474577c-69ca-4c95-8c71-742afc135a60" providerId="ADAL" clId="{4E103A99-C701-45AB-AA81-6F44581EB30E}" dt="2026-09-04T03:40:57.521" v="1347" actId="962"/>
          <ac:picMkLst>
            <pc:docMk/>
            <pc:sldMk cId="2371944801" sldId="307"/>
            <ac:picMk id="22" creationId="{FE2334D8-88F0-7E9A-4D98-B1ABEA8D6E32}"/>
          </ac:picMkLst>
        </pc:picChg>
      </pc:sldChg>
      <pc:sldChg chg="modSp mod">
        <pc:chgData name="Eleanor Niland" userId="e474577c-69ca-4c95-8c71-742afc135a60" providerId="ADAL" clId="{4E103A99-C701-45AB-AA81-6F44581EB30E}" dt="2026-09-13T22:37:24.111" v="3933" actId="14100"/>
        <pc:sldMkLst>
          <pc:docMk/>
          <pc:sldMk cId="3204588744" sldId="308"/>
        </pc:sldMkLst>
        <pc:spChg chg="mod">
          <ac:chgData name="Eleanor Niland" userId="e474577c-69ca-4c95-8c71-742afc135a60" providerId="ADAL" clId="{4E103A99-C701-45AB-AA81-6F44581EB30E}" dt="2026-09-04T03:38:47.970" v="1339" actId="962"/>
          <ac:spMkLst>
            <pc:docMk/>
            <pc:sldMk cId="3204588744" sldId="308"/>
            <ac:spMk id="3" creationId="{DEB7F347-ED34-938B-2EAA-C594D5187DF6}"/>
          </ac:spMkLst>
        </pc:spChg>
        <pc:spChg chg="mod">
          <ac:chgData name="Eleanor Niland" userId="e474577c-69ca-4c95-8c71-742afc135a60" providerId="ADAL" clId="{4E103A99-C701-45AB-AA81-6F44581EB30E}" dt="2026-09-04T03:38:56.966" v="1341" actId="962"/>
          <ac:spMkLst>
            <pc:docMk/>
            <pc:sldMk cId="3204588744" sldId="308"/>
            <ac:spMk id="6" creationId="{56B93A62-9474-11A8-4875-1DA9457BEE84}"/>
          </ac:spMkLst>
        </pc:spChg>
        <pc:spChg chg="mod">
          <ac:chgData name="Eleanor Niland" userId="e474577c-69ca-4c95-8c71-742afc135a60" providerId="ADAL" clId="{4E103A99-C701-45AB-AA81-6F44581EB30E}" dt="2026-09-04T03:39:21.450" v="1343" actId="962"/>
          <ac:spMkLst>
            <pc:docMk/>
            <pc:sldMk cId="3204588744" sldId="308"/>
            <ac:spMk id="8" creationId="{C18C2EF8-B932-FFE7-E878-5E07F1F64D09}"/>
          </ac:spMkLst>
        </pc:spChg>
        <pc:spChg chg="mod">
          <ac:chgData name="Eleanor Niland" userId="e474577c-69ca-4c95-8c71-742afc135a60" providerId="ADAL" clId="{4E103A99-C701-45AB-AA81-6F44581EB30E}" dt="2026-09-04T03:39:29.491" v="1345" actId="962"/>
          <ac:spMkLst>
            <pc:docMk/>
            <pc:sldMk cId="3204588744" sldId="308"/>
            <ac:spMk id="13" creationId="{682773C5-A9C2-6DB9-861C-73A61F4BA19F}"/>
          </ac:spMkLst>
        </pc:spChg>
        <pc:spChg chg="mod">
          <ac:chgData name="Eleanor Niland" userId="e474577c-69ca-4c95-8c71-742afc135a60" providerId="ADAL" clId="{4E103A99-C701-45AB-AA81-6F44581EB30E}" dt="2026-09-13T22:37:24.111" v="3933" actId="14100"/>
          <ac:spMkLst>
            <pc:docMk/>
            <pc:sldMk cId="3204588744" sldId="308"/>
            <ac:spMk id="19" creationId="{97B7B46C-FADF-EC51-DB40-0ADBC25F3556}"/>
          </ac:spMkLst>
        </pc:spChg>
      </pc:sldChg>
      <pc:sldChg chg="addSp delSp modSp new mod">
        <pc:chgData name="Eleanor Niland" userId="e474577c-69ca-4c95-8c71-742afc135a60" providerId="ADAL" clId="{4E103A99-C701-45AB-AA81-6F44581EB30E}" dt="2026-09-04T03:47:34.814" v="1645" actId="962"/>
        <pc:sldMkLst>
          <pc:docMk/>
          <pc:sldMk cId="681326208" sldId="372"/>
        </pc:sldMkLst>
        <pc:spChg chg="mod">
          <ac:chgData name="Eleanor Niland" userId="e474577c-69ca-4c95-8c71-742afc135a60" providerId="ADAL" clId="{4E103A99-C701-45AB-AA81-6F44581EB30E}" dt="2026-09-03T04:13:04.644" v="319"/>
          <ac:spMkLst>
            <pc:docMk/>
            <pc:sldMk cId="681326208" sldId="372"/>
            <ac:spMk id="2" creationId="{E8A1931C-8003-CE99-3A6C-A43B422CB1B2}"/>
          </ac:spMkLst>
        </pc:spChg>
        <pc:spChg chg="mod">
          <ac:chgData name="Eleanor Niland" userId="e474577c-69ca-4c95-8c71-742afc135a60" providerId="ADAL" clId="{4E103A99-C701-45AB-AA81-6F44581EB30E}" dt="2026-09-03T04:17:58.875" v="363" actId="242"/>
          <ac:spMkLst>
            <pc:docMk/>
            <pc:sldMk cId="681326208" sldId="372"/>
            <ac:spMk id="3" creationId="{5530F8AC-E84A-201E-C68B-8DF6EF40DFA8}"/>
          </ac:spMkLst>
        </pc:spChg>
        <pc:spChg chg="mod">
          <ac:chgData name="Eleanor Niland" userId="e474577c-69ca-4c95-8c71-742afc135a60" providerId="ADAL" clId="{4E103A99-C701-45AB-AA81-6F44581EB30E}" dt="2026-09-03T05:30:42.029" v="498" actId="27636"/>
          <ac:spMkLst>
            <pc:docMk/>
            <pc:sldMk cId="681326208" sldId="372"/>
            <ac:spMk id="6" creationId="{AEC11532-7426-B7F8-A801-B83DAC943A20}"/>
          </ac:spMkLst>
        </pc:spChg>
        <pc:picChg chg="add mod ord modCrop">
          <ac:chgData name="Eleanor Niland" userId="e474577c-69ca-4c95-8c71-742afc135a60" providerId="ADAL" clId="{4E103A99-C701-45AB-AA81-6F44581EB30E}" dt="2026-09-04T03:47:34.814" v="1645" actId="962"/>
          <ac:picMkLst>
            <pc:docMk/>
            <pc:sldMk cId="681326208" sldId="372"/>
            <ac:picMk id="10" creationId="{BFC242FC-09F8-EA2D-D7DB-528D1F909E86}"/>
          </ac:picMkLst>
        </pc:picChg>
      </pc:sldChg>
      <pc:sldChg chg="addSp delSp modSp new mod">
        <pc:chgData name="Eleanor Niland" userId="e474577c-69ca-4c95-8c71-742afc135a60" providerId="ADAL" clId="{4E103A99-C701-45AB-AA81-6F44581EB30E}" dt="2026-09-13T22:33:49.783" v="3898" actId="20577"/>
        <pc:sldMkLst>
          <pc:docMk/>
          <pc:sldMk cId="4209428942" sldId="373"/>
        </pc:sldMkLst>
        <pc:spChg chg="mod">
          <ac:chgData name="Eleanor Niland" userId="e474577c-69ca-4c95-8c71-742afc135a60" providerId="ADAL" clId="{4E103A99-C701-45AB-AA81-6F44581EB30E}" dt="2026-09-03T05:28:02.652" v="487"/>
          <ac:spMkLst>
            <pc:docMk/>
            <pc:sldMk cId="4209428942" sldId="373"/>
            <ac:spMk id="2" creationId="{816F3BE8-6045-E861-FF06-A467E15CBF12}"/>
          </ac:spMkLst>
        </pc:spChg>
        <pc:spChg chg="mod">
          <ac:chgData name="Eleanor Niland" userId="e474577c-69ca-4c95-8c71-742afc135a60" providerId="ADAL" clId="{4E103A99-C701-45AB-AA81-6F44581EB30E}" dt="2026-09-13T22:33:49.783" v="3898" actId="20577"/>
          <ac:spMkLst>
            <pc:docMk/>
            <pc:sldMk cId="4209428942" sldId="373"/>
            <ac:spMk id="3" creationId="{24F40179-D9A6-0EC8-A894-B6E171BDDE04}"/>
          </ac:spMkLst>
        </pc:spChg>
        <pc:spChg chg="mod">
          <ac:chgData name="Eleanor Niland" userId="e474577c-69ca-4c95-8c71-742afc135a60" providerId="ADAL" clId="{4E103A99-C701-45AB-AA81-6F44581EB30E}" dt="2026-09-03T05:33:05.599" v="511" actId="27636"/>
          <ac:spMkLst>
            <pc:docMk/>
            <pc:sldMk cId="4209428942" sldId="373"/>
            <ac:spMk id="6" creationId="{01AEBB2C-FD49-3870-3EA6-89CFB5B17BFA}"/>
          </ac:spMkLst>
        </pc:spChg>
        <pc:picChg chg="add mod">
          <ac:chgData name="Eleanor Niland" userId="e474577c-69ca-4c95-8c71-742afc135a60" providerId="ADAL" clId="{4E103A99-C701-45AB-AA81-6F44581EB30E}" dt="2026-09-13T22:33:42.529" v="3896" actId="1076"/>
          <ac:picMkLst>
            <pc:docMk/>
            <pc:sldMk cId="4209428942" sldId="373"/>
            <ac:picMk id="5" creationId="{5BF416FF-E8C7-A405-601D-30D2F03DCDDA}"/>
          </ac:picMkLst>
        </pc:picChg>
        <pc:picChg chg="add mod ord modCrop">
          <ac:chgData name="Eleanor Niland" userId="e474577c-69ca-4c95-8c71-742afc135a60" providerId="ADAL" clId="{4E103A99-C701-45AB-AA81-6F44581EB30E}" dt="2026-09-13T22:33:29.492" v="3893" actId="1076"/>
          <ac:picMkLst>
            <pc:docMk/>
            <pc:sldMk cId="4209428942" sldId="373"/>
            <ac:picMk id="8" creationId="{C46E1DB3-B895-F0E7-18F4-0F712122D535}"/>
          </ac:picMkLst>
        </pc:picChg>
        <pc:picChg chg="add mod">
          <ac:chgData name="Eleanor Niland" userId="e474577c-69ca-4c95-8c71-742afc135a60" providerId="ADAL" clId="{4E103A99-C701-45AB-AA81-6F44581EB30E}" dt="2026-09-13T22:33:45.826" v="3897" actId="14100"/>
          <ac:picMkLst>
            <pc:docMk/>
            <pc:sldMk cId="4209428942" sldId="373"/>
            <ac:picMk id="9" creationId="{804EC1B9-68F3-6828-21CB-799EAB387279}"/>
          </ac:picMkLst>
        </pc:picChg>
      </pc:sldChg>
      <pc:sldChg chg="addSp delSp modSp new mod">
        <pc:chgData name="Eleanor Niland" userId="e474577c-69ca-4c95-8c71-742afc135a60" providerId="ADAL" clId="{4E103A99-C701-45AB-AA81-6F44581EB30E}" dt="2026-09-04T03:56:00.811" v="1683" actId="962"/>
        <pc:sldMkLst>
          <pc:docMk/>
          <pc:sldMk cId="2761628420" sldId="374"/>
        </pc:sldMkLst>
        <pc:spChg chg="mod">
          <ac:chgData name="Eleanor Niland" userId="e474577c-69ca-4c95-8c71-742afc135a60" providerId="ADAL" clId="{4E103A99-C701-45AB-AA81-6F44581EB30E}" dt="2026-09-03T05:41:10.674" v="537"/>
          <ac:spMkLst>
            <pc:docMk/>
            <pc:sldMk cId="2761628420" sldId="374"/>
            <ac:spMk id="2" creationId="{2144D88D-AED5-6C9A-6027-E12754CB5588}"/>
          </ac:spMkLst>
        </pc:spChg>
        <pc:spChg chg="mod">
          <ac:chgData name="Eleanor Niland" userId="e474577c-69ca-4c95-8c71-742afc135a60" providerId="ADAL" clId="{4E103A99-C701-45AB-AA81-6F44581EB30E}" dt="2026-09-03T05:50:31.690" v="570" actId="20577"/>
          <ac:spMkLst>
            <pc:docMk/>
            <pc:sldMk cId="2761628420" sldId="374"/>
            <ac:spMk id="3" creationId="{F9E21A30-F719-F8DE-4213-867F09354889}"/>
          </ac:spMkLst>
        </pc:spChg>
        <pc:spChg chg="mod">
          <ac:chgData name="Eleanor Niland" userId="e474577c-69ca-4c95-8c71-742afc135a60" providerId="ADAL" clId="{4E103A99-C701-45AB-AA81-6F44581EB30E}" dt="2026-09-04T03:55:54.529" v="1681" actId="27636"/>
          <ac:spMkLst>
            <pc:docMk/>
            <pc:sldMk cId="2761628420" sldId="374"/>
            <ac:spMk id="6" creationId="{286C1179-9AFB-6AA3-44C6-AA9131F25AFC}"/>
          </ac:spMkLst>
        </pc:spChg>
        <pc:picChg chg="add mod ord modCrop">
          <ac:chgData name="Eleanor Niland" userId="e474577c-69ca-4c95-8c71-742afc135a60" providerId="ADAL" clId="{4E103A99-C701-45AB-AA81-6F44581EB30E}" dt="2026-09-04T03:56:00.811" v="1683" actId="962"/>
          <ac:picMkLst>
            <pc:docMk/>
            <pc:sldMk cId="2761628420" sldId="374"/>
            <ac:picMk id="12" creationId="{6DCB91CA-3D5A-13EA-727B-BAE22A7DDB64}"/>
          </ac:picMkLst>
        </pc:picChg>
        <pc:picChg chg="add mod">
          <ac:chgData name="Eleanor Niland" userId="e474577c-69ca-4c95-8c71-742afc135a60" providerId="ADAL" clId="{4E103A99-C701-45AB-AA81-6F44581EB30E}" dt="2026-09-03T05:50:27.302" v="569" actId="1076"/>
          <ac:picMkLst>
            <pc:docMk/>
            <pc:sldMk cId="2761628420" sldId="374"/>
            <ac:picMk id="14" creationId="{6314AB2E-1326-4803-F244-32569CAE0198}"/>
          </ac:picMkLst>
        </pc:picChg>
      </pc:sldChg>
      <pc:sldChg chg="addSp delSp modSp new mod">
        <pc:chgData name="Eleanor Niland" userId="e474577c-69ca-4c95-8c71-742afc135a60" providerId="ADAL" clId="{4E103A99-C701-45AB-AA81-6F44581EB30E}" dt="2026-09-04T04:12:41.492" v="2841" actId="962"/>
        <pc:sldMkLst>
          <pc:docMk/>
          <pc:sldMk cId="3781496085" sldId="375"/>
        </pc:sldMkLst>
        <pc:spChg chg="mod">
          <ac:chgData name="Eleanor Niland" userId="e474577c-69ca-4c95-8c71-742afc135a60" providerId="ADAL" clId="{4E103A99-C701-45AB-AA81-6F44581EB30E}" dt="2026-09-03T05:51:46.803" v="573"/>
          <ac:spMkLst>
            <pc:docMk/>
            <pc:sldMk cId="3781496085" sldId="375"/>
            <ac:spMk id="2" creationId="{7F28CD4C-FF89-3196-0EE2-C2EF792E2CA8}"/>
          </ac:spMkLst>
        </pc:spChg>
        <pc:spChg chg="mod">
          <ac:chgData name="Eleanor Niland" userId="e474577c-69ca-4c95-8c71-742afc135a60" providerId="ADAL" clId="{4E103A99-C701-45AB-AA81-6F44581EB30E}" dt="2026-09-03T06:08:43.216" v="635" actId="20577"/>
          <ac:spMkLst>
            <pc:docMk/>
            <pc:sldMk cId="3781496085" sldId="375"/>
            <ac:spMk id="3" creationId="{7050E76C-560C-B4B2-A13C-B2A3B15DB331}"/>
          </ac:spMkLst>
        </pc:spChg>
        <pc:spChg chg="mod">
          <ac:chgData name="Eleanor Niland" userId="e474577c-69ca-4c95-8c71-742afc135a60" providerId="ADAL" clId="{4E103A99-C701-45AB-AA81-6F44581EB30E}" dt="2026-09-03T06:07:20.778" v="631" actId="27636"/>
          <ac:spMkLst>
            <pc:docMk/>
            <pc:sldMk cId="3781496085" sldId="375"/>
            <ac:spMk id="6" creationId="{F5B5B4E0-9448-0DE0-994B-4E045090991F}"/>
          </ac:spMkLst>
        </pc:spChg>
        <pc:picChg chg="add mod ord modCrop">
          <ac:chgData name="Eleanor Niland" userId="e474577c-69ca-4c95-8c71-742afc135a60" providerId="ADAL" clId="{4E103A99-C701-45AB-AA81-6F44581EB30E}" dt="2026-09-04T04:12:41.492" v="2841" actId="962"/>
          <ac:picMkLst>
            <pc:docMk/>
            <pc:sldMk cId="3781496085" sldId="375"/>
            <ac:picMk id="8" creationId="{E0FF3DE0-4329-8276-E470-4C5D8F784C3D}"/>
          </ac:picMkLst>
        </pc:picChg>
        <pc:picChg chg="add mod">
          <ac:chgData name="Eleanor Niland" userId="e474577c-69ca-4c95-8c71-742afc135a60" providerId="ADAL" clId="{4E103A99-C701-45AB-AA81-6F44581EB30E}" dt="2026-09-03T06:08:41.223" v="634" actId="1076"/>
          <ac:picMkLst>
            <pc:docMk/>
            <pc:sldMk cId="3781496085" sldId="375"/>
            <ac:picMk id="10" creationId="{6578B304-0431-D147-159D-94228482ED6A}"/>
          </ac:picMkLst>
        </pc:picChg>
      </pc:sldChg>
      <pc:sldChg chg="addSp modSp new mod">
        <pc:chgData name="Eleanor Niland" userId="e474577c-69ca-4c95-8c71-742afc135a60" providerId="ADAL" clId="{4E103A99-C701-45AB-AA81-6F44581EB30E}" dt="2026-09-04T03:50:03.423" v="1653" actId="962"/>
        <pc:sldMkLst>
          <pc:docMk/>
          <pc:sldMk cId="4268521528" sldId="377"/>
        </pc:sldMkLst>
        <pc:spChg chg="add mod">
          <ac:chgData name="Eleanor Niland" userId="e474577c-69ca-4c95-8c71-742afc135a60" providerId="ADAL" clId="{4E103A99-C701-45AB-AA81-6F44581EB30E}" dt="2026-09-04T01:49:51.449" v="992" actId="14100"/>
          <ac:spMkLst>
            <pc:docMk/>
            <pc:sldMk cId="4268521528" sldId="377"/>
            <ac:spMk id="2" creationId="{94B05008-9081-70E5-C5DA-C0B7816391DD}"/>
          </ac:spMkLst>
        </pc:spChg>
        <pc:picChg chg="add mod ord">
          <ac:chgData name="Eleanor Niland" userId="e474577c-69ca-4c95-8c71-742afc135a60" providerId="ADAL" clId="{4E103A99-C701-45AB-AA81-6F44581EB30E}" dt="2026-09-04T03:50:03.423" v="1653" actId="962"/>
          <ac:picMkLst>
            <pc:docMk/>
            <pc:sldMk cId="4268521528" sldId="377"/>
            <ac:picMk id="4" creationId="{6FECCE1F-E195-6BFB-7179-06811E674CEF}"/>
          </ac:picMkLst>
        </pc:picChg>
      </pc:sldChg>
      <pc:sldChg chg="modSp add mod ord">
        <pc:chgData name="Eleanor Niland" userId="e474577c-69ca-4c95-8c71-742afc135a60" providerId="ADAL" clId="{4E103A99-C701-45AB-AA81-6F44581EB30E}" dt="2026-09-04T04:18:43.863" v="3321" actId="962"/>
        <pc:sldMkLst>
          <pc:docMk/>
          <pc:sldMk cId="4029320318" sldId="378"/>
        </pc:sldMkLst>
        <pc:spChg chg="mod">
          <ac:chgData name="Eleanor Niland" userId="e474577c-69ca-4c95-8c71-742afc135a60" providerId="ADAL" clId="{4E103A99-C701-45AB-AA81-6F44581EB30E}" dt="2026-09-04T01:51:02.342" v="997" actId="1076"/>
          <ac:spMkLst>
            <pc:docMk/>
            <pc:sldMk cId="4029320318" sldId="378"/>
            <ac:spMk id="2" creationId="{73064924-2B22-C32D-3D67-198672E948D5}"/>
          </ac:spMkLst>
        </pc:spChg>
        <pc:picChg chg="mod">
          <ac:chgData name="Eleanor Niland" userId="e474577c-69ca-4c95-8c71-742afc135a60" providerId="ADAL" clId="{4E103A99-C701-45AB-AA81-6F44581EB30E}" dt="2026-09-04T04:18:43.863" v="3321" actId="962"/>
          <ac:picMkLst>
            <pc:docMk/>
            <pc:sldMk cId="4029320318" sldId="378"/>
            <ac:picMk id="4" creationId="{3B53D3F4-0967-ACBA-B10B-F34CE190BF8E}"/>
          </ac:picMkLst>
        </pc:picChg>
      </pc:sldChg>
      <pc:sldChg chg="addSp modSp add mod ord">
        <pc:chgData name="Eleanor Niland" userId="e474577c-69ca-4c95-8c71-742afc135a60" providerId="ADAL" clId="{4E103A99-C701-45AB-AA81-6F44581EB30E}" dt="2026-09-04T03:53:14.566" v="1669" actId="962"/>
        <pc:sldMkLst>
          <pc:docMk/>
          <pc:sldMk cId="1775906383" sldId="379"/>
        </pc:sldMkLst>
        <pc:spChg chg="mod">
          <ac:chgData name="Eleanor Niland" userId="e474577c-69ca-4c95-8c71-742afc135a60" providerId="ADAL" clId="{4E103A99-C701-45AB-AA81-6F44581EB30E}" dt="2026-09-04T01:33:40.182" v="924"/>
          <ac:spMkLst>
            <pc:docMk/>
            <pc:sldMk cId="1775906383" sldId="379"/>
            <ac:spMk id="4" creationId="{9CA33136-8A9A-2A47-6036-9712F2A7792E}"/>
          </ac:spMkLst>
        </pc:spChg>
        <pc:spChg chg="mod">
          <ac:chgData name="Eleanor Niland" userId="e474577c-69ca-4c95-8c71-742afc135a60" providerId="ADAL" clId="{4E103A99-C701-45AB-AA81-6F44581EB30E}" dt="2026-09-04T01:32:36.075" v="922"/>
          <ac:spMkLst>
            <pc:docMk/>
            <pc:sldMk cId="1775906383" sldId="379"/>
            <ac:spMk id="6" creationId="{7450904C-D46D-AA20-123B-45984471BA76}"/>
          </ac:spMkLst>
        </pc:spChg>
        <pc:spChg chg="mod">
          <ac:chgData name="Eleanor Niland" userId="e474577c-69ca-4c95-8c71-742afc135a60" providerId="ADAL" clId="{4E103A99-C701-45AB-AA81-6F44581EB30E}" dt="2026-09-04T01:35:19.591" v="939"/>
          <ac:spMkLst>
            <pc:docMk/>
            <pc:sldMk cId="1775906383" sldId="379"/>
            <ac:spMk id="9" creationId="{F32B0E81-D5B8-EEF1-0A42-FD7A08535840}"/>
          </ac:spMkLst>
        </pc:spChg>
        <pc:spChg chg="mod">
          <ac:chgData name="Eleanor Niland" userId="e474577c-69ca-4c95-8c71-742afc135a60" providerId="ADAL" clId="{4E103A99-C701-45AB-AA81-6F44581EB30E}" dt="2026-09-04T01:35:12.028" v="938" actId="20577"/>
          <ac:spMkLst>
            <pc:docMk/>
            <pc:sldMk cId="1775906383" sldId="379"/>
            <ac:spMk id="11" creationId="{1FDBED50-0A4E-EBF7-AB62-D9FD367746F0}"/>
          </ac:spMkLst>
        </pc:spChg>
        <pc:picChg chg="mod">
          <ac:chgData name="Eleanor Niland" userId="e474577c-69ca-4c95-8c71-742afc135a60" providerId="ADAL" clId="{4E103A99-C701-45AB-AA81-6F44581EB30E}" dt="2026-09-04T03:52:30.493" v="1665" actId="962"/>
          <ac:picMkLst>
            <pc:docMk/>
            <pc:sldMk cId="1775906383" sldId="379"/>
            <ac:picMk id="3" creationId="{DC72585D-49B5-B65F-ECC1-3241F0326B77}"/>
          </ac:picMkLst>
        </pc:picChg>
        <pc:picChg chg="mod">
          <ac:chgData name="Eleanor Niland" userId="e474577c-69ca-4c95-8c71-742afc135a60" providerId="ADAL" clId="{4E103A99-C701-45AB-AA81-6F44581EB30E}" dt="2026-09-04T03:53:14.566" v="1669" actId="962"/>
          <ac:picMkLst>
            <pc:docMk/>
            <pc:sldMk cId="1775906383" sldId="379"/>
            <ac:picMk id="12" creationId="{0BC8A272-A189-6883-2BB8-80FC89513019}"/>
          </ac:picMkLst>
        </pc:picChg>
        <pc:picChg chg="mod">
          <ac:chgData name="Eleanor Niland" userId="e474577c-69ca-4c95-8c71-742afc135a60" providerId="ADAL" clId="{4E103A99-C701-45AB-AA81-6F44581EB30E}" dt="2026-09-04T03:52:46.344" v="1667" actId="962"/>
          <ac:picMkLst>
            <pc:docMk/>
            <pc:sldMk cId="1775906383" sldId="379"/>
            <ac:picMk id="13" creationId="{D7CDD8CC-78A1-FF71-E544-D0D66376FC7F}"/>
          </ac:picMkLst>
        </pc:picChg>
      </pc:sldChg>
      <pc:sldChg chg="modSp add mod ord">
        <pc:chgData name="Eleanor Niland" userId="e474577c-69ca-4c95-8c71-742afc135a60" providerId="ADAL" clId="{4E103A99-C701-45AB-AA81-6F44581EB30E}" dt="2026-09-04T03:58:42.399" v="2003" actId="962"/>
        <pc:sldMkLst>
          <pc:docMk/>
          <pc:sldMk cId="1675993278" sldId="380"/>
        </pc:sldMkLst>
        <pc:spChg chg="mod">
          <ac:chgData name="Eleanor Niland" userId="e474577c-69ca-4c95-8c71-742afc135a60" providerId="ADAL" clId="{4E103A99-C701-45AB-AA81-6F44581EB30E}" dt="2026-09-04T01:39:14.225" v="946"/>
          <ac:spMkLst>
            <pc:docMk/>
            <pc:sldMk cId="1675993278" sldId="380"/>
            <ac:spMk id="4" creationId="{5042F7A1-4922-B2E4-EEC5-8DC53D89A193}"/>
          </ac:spMkLst>
        </pc:spChg>
        <pc:spChg chg="mod">
          <ac:chgData name="Eleanor Niland" userId="e474577c-69ca-4c95-8c71-742afc135a60" providerId="ADAL" clId="{4E103A99-C701-45AB-AA81-6F44581EB30E}" dt="2026-09-04T01:39:53.564" v="947"/>
          <ac:spMkLst>
            <pc:docMk/>
            <pc:sldMk cId="1675993278" sldId="380"/>
            <ac:spMk id="6" creationId="{1EB7FFE5-CF9A-C05F-6144-1EFE2A444FC7}"/>
          </ac:spMkLst>
        </pc:spChg>
        <pc:spChg chg="mod">
          <ac:chgData name="Eleanor Niland" userId="e474577c-69ca-4c95-8c71-742afc135a60" providerId="ADAL" clId="{4E103A99-C701-45AB-AA81-6F44581EB30E}" dt="2026-09-04T01:40:08.597" v="948"/>
          <ac:spMkLst>
            <pc:docMk/>
            <pc:sldMk cId="1675993278" sldId="380"/>
            <ac:spMk id="9" creationId="{26D07F2C-EEF8-3060-957F-BA856CA544DD}"/>
          </ac:spMkLst>
        </pc:spChg>
        <pc:spChg chg="mod">
          <ac:chgData name="Eleanor Niland" userId="e474577c-69ca-4c95-8c71-742afc135a60" providerId="ADAL" clId="{4E103A99-C701-45AB-AA81-6F44581EB30E}" dt="2026-09-04T01:40:19.353" v="949"/>
          <ac:spMkLst>
            <pc:docMk/>
            <pc:sldMk cId="1675993278" sldId="380"/>
            <ac:spMk id="11" creationId="{EFF816F7-313B-312C-6CAB-F1F3AD845F24}"/>
          </ac:spMkLst>
        </pc:spChg>
        <pc:picChg chg="mod">
          <ac:chgData name="Eleanor Niland" userId="e474577c-69ca-4c95-8c71-742afc135a60" providerId="ADAL" clId="{4E103A99-C701-45AB-AA81-6F44581EB30E}" dt="2026-09-04T03:57:34.123" v="1687" actId="962"/>
          <ac:picMkLst>
            <pc:docMk/>
            <pc:sldMk cId="1675993278" sldId="380"/>
            <ac:picMk id="3" creationId="{A171D280-644B-D926-B308-845CBD56D0E1}"/>
          </ac:picMkLst>
        </pc:picChg>
        <pc:picChg chg="mod">
          <ac:chgData name="Eleanor Niland" userId="e474577c-69ca-4c95-8c71-742afc135a60" providerId="ADAL" clId="{4E103A99-C701-45AB-AA81-6F44581EB30E}" dt="2026-09-04T03:58:42.399" v="2003" actId="962"/>
          <ac:picMkLst>
            <pc:docMk/>
            <pc:sldMk cId="1675993278" sldId="380"/>
            <ac:picMk id="12" creationId="{D6691E7D-7BED-9FF7-15FE-F732A37CA005}"/>
          </ac:picMkLst>
        </pc:picChg>
        <pc:picChg chg="mod">
          <ac:chgData name="Eleanor Niland" userId="e474577c-69ca-4c95-8c71-742afc135a60" providerId="ADAL" clId="{4E103A99-C701-45AB-AA81-6F44581EB30E}" dt="2026-09-04T03:56:29.723" v="1685" actId="962"/>
          <ac:picMkLst>
            <pc:docMk/>
            <pc:sldMk cId="1675993278" sldId="380"/>
            <ac:picMk id="13" creationId="{CDE10D22-CC15-FFCC-0DDC-C65B88B087A1}"/>
          </ac:picMkLst>
        </pc:picChg>
      </pc:sldChg>
      <pc:sldChg chg="modSp add mod ord">
        <pc:chgData name="Eleanor Niland" userId="e474577c-69ca-4c95-8c71-742afc135a60" providerId="ADAL" clId="{4E103A99-C701-45AB-AA81-6F44581EB30E}" dt="2026-09-04T03:59:47.013" v="2005" actId="962"/>
        <pc:sldMkLst>
          <pc:docMk/>
          <pc:sldMk cId="359505615" sldId="381"/>
        </pc:sldMkLst>
        <pc:spChg chg="mod">
          <ac:chgData name="Eleanor Niland" userId="e474577c-69ca-4c95-8c71-742afc135a60" providerId="ADAL" clId="{4E103A99-C701-45AB-AA81-6F44581EB30E}" dt="2026-09-04T01:50:08.651" v="994" actId="14100"/>
          <ac:spMkLst>
            <pc:docMk/>
            <pc:sldMk cId="359505615" sldId="381"/>
            <ac:spMk id="2" creationId="{303CECCD-B9F9-2EDA-5F19-5DF921A2762F}"/>
          </ac:spMkLst>
        </pc:spChg>
        <pc:picChg chg="mod">
          <ac:chgData name="Eleanor Niland" userId="e474577c-69ca-4c95-8c71-742afc135a60" providerId="ADAL" clId="{4E103A99-C701-45AB-AA81-6F44581EB30E}" dt="2026-09-04T03:59:47.013" v="2005" actId="962"/>
          <ac:picMkLst>
            <pc:docMk/>
            <pc:sldMk cId="359505615" sldId="381"/>
            <ac:picMk id="4" creationId="{A14226D1-8F25-F7D8-5D71-570CFBB1363B}"/>
          </ac:picMkLst>
        </pc:picChg>
      </pc:sldChg>
      <pc:sldChg chg="modSp add mod ord">
        <pc:chgData name="Eleanor Niland" userId="e474577c-69ca-4c95-8c71-742afc135a60" providerId="ADAL" clId="{4E103A99-C701-45AB-AA81-6F44581EB30E}" dt="2026-09-04T04:18:12.548" v="3113" actId="962"/>
        <pc:sldMkLst>
          <pc:docMk/>
          <pc:sldMk cId="1009117753" sldId="382"/>
        </pc:sldMkLst>
        <pc:spChg chg="mod">
          <ac:chgData name="Eleanor Niland" userId="e474577c-69ca-4c95-8c71-742afc135a60" providerId="ADAL" clId="{4E103A99-C701-45AB-AA81-6F44581EB30E}" dt="2026-09-04T01:46:19.643" v="974"/>
          <ac:spMkLst>
            <pc:docMk/>
            <pc:sldMk cId="1009117753" sldId="382"/>
            <ac:spMk id="4" creationId="{F4DB6AD2-2179-0638-B71A-5736374B69A4}"/>
          </ac:spMkLst>
        </pc:spChg>
        <pc:spChg chg="mod">
          <ac:chgData name="Eleanor Niland" userId="e474577c-69ca-4c95-8c71-742afc135a60" providerId="ADAL" clId="{4E103A99-C701-45AB-AA81-6F44581EB30E}" dt="2026-09-04T01:57:21.562" v="1014"/>
          <ac:spMkLst>
            <pc:docMk/>
            <pc:sldMk cId="1009117753" sldId="382"/>
            <ac:spMk id="6" creationId="{F09FB77F-DDF2-CFA1-2494-7C60C02234E0}"/>
          </ac:spMkLst>
        </pc:spChg>
        <pc:spChg chg="mod">
          <ac:chgData name="Eleanor Niland" userId="e474577c-69ca-4c95-8c71-742afc135a60" providerId="ADAL" clId="{4E103A99-C701-45AB-AA81-6F44581EB30E}" dt="2026-09-04T01:58:27.530" v="1018"/>
          <ac:spMkLst>
            <pc:docMk/>
            <pc:sldMk cId="1009117753" sldId="382"/>
            <ac:spMk id="9" creationId="{6C8569C6-D519-9B74-C5C2-A7D396146B91}"/>
          </ac:spMkLst>
        </pc:spChg>
        <pc:spChg chg="mod">
          <ac:chgData name="Eleanor Niland" userId="e474577c-69ca-4c95-8c71-742afc135a60" providerId="ADAL" clId="{4E103A99-C701-45AB-AA81-6F44581EB30E}" dt="2026-09-04T01:58:18.826" v="1017"/>
          <ac:spMkLst>
            <pc:docMk/>
            <pc:sldMk cId="1009117753" sldId="382"/>
            <ac:spMk id="11" creationId="{E832E283-0E23-1796-4F1B-C8EA84C61705}"/>
          </ac:spMkLst>
        </pc:spChg>
        <pc:picChg chg="mod modCrop">
          <ac:chgData name="Eleanor Niland" userId="e474577c-69ca-4c95-8c71-742afc135a60" providerId="ADAL" clId="{4E103A99-C701-45AB-AA81-6F44581EB30E}" dt="2026-09-04T04:13:52.006" v="2843" actId="962"/>
          <ac:picMkLst>
            <pc:docMk/>
            <pc:sldMk cId="1009117753" sldId="382"/>
            <ac:picMk id="3" creationId="{3BE17F89-EAB3-13C5-1655-05359CAD87DD}"/>
          </ac:picMkLst>
        </pc:picChg>
        <pc:picChg chg="mod modCrop">
          <ac:chgData name="Eleanor Niland" userId="e474577c-69ca-4c95-8c71-742afc135a60" providerId="ADAL" clId="{4E103A99-C701-45AB-AA81-6F44581EB30E}" dt="2026-09-04T04:15:04.806" v="3111" actId="962"/>
          <ac:picMkLst>
            <pc:docMk/>
            <pc:sldMk cId="1009117753" sldId="382"/>
            <ac:picMk id="12" creationId="{2AB65CCD-FF9D-5B52-44EB-E078E06ED1C2}"/>
          </ac:picMkLst>
        </pc:picChg>
        <pc:picChg chg="mod modCrop">
          <ac:chgData name="Eleanor Niland" userId="e474577c-69ca-4c95-8c71-742afc135a60" providerId="ADAL" clId="{4E103A99-C701-45AB-AA81-6F44581EB30E}" dt="2026-09-04T04:18:12.548" v="3113" actId="962"/>
          <ac:picMkLst>
            <pc:docMk/>
            <pc:sldMk cId="1009117753" sldId="382"/>
            <ac:picMk id="13" creationId="{A8383FCA-F107-A951-17AC-2300C867FE33}"/>
          </ac:picMkLst>
        </pc:picChg>
      </pc:sldChg>
      <pc:sldChg chg="modSp add mod ord">
        <pc:chgData name="Eleanor Niland" userId="e474577c-69ca-4c95-8c71-742afc135a60" providerId="ADAL" clId="{4E103A99-C701-45AB-AA81-6F44581EB30E}" dt="2026-09-04T03:53:36.620" v="1671" actId="962"/>
        <pc:sldMkLst>
          <pc:docMk/>
          <pc:sldMk cId="2392377954" sldId="383"/>
        </pc:sldMkLst>
        <pc:spChg chg="mod">
          <ac:chgData name="Eleanor Niland" userId="e474577c-69ca-4c95-8c71-742afc135a60" providerId="ADAL" clId="{4E103A99-C701-45AB-AA81-6F44581EB30E}" dt="2026-09-04T01:50:02.169" v="993" actId="14100"/>
          <ac:spMkLst>
            <pc:docMk/>
            <pc:sldMk cId="2392377954" sldId="383"/>
            <ac:spMk id="2" creationId="{CB4F14F7-4D7D-57FA-F28F-C8CBCA135B7C}"/>
          </ac:spMkLst>
        </pc:spChg>
        <pc:picChg chg="mod">
          <ac:chgData name="Eleanor Niland" userId="e474577c-69ca-4c95-8c71-742afc135a60" providerId="ADAL" clId="{4E103A99-C701-45AB-AA81-6F44581EB30E}" dt="2026-09-04T03:53:36.620" v="1671" actId="962"/>
          <ac:picMkLst>
            <pc:docMk/>
            <pc:sldMk cId="2392377954" sldId="383"/>
            <ac:picMk id="4" creationId="{64AED43A-CF22-C1C8-34A2-26ACA49C3C7C}"/>
          </ac:picMkLst>
        </pc:picChg>
      </pc:sldChg>
      <pc:sldChg chg="addSp modSp new mod">
        <pc:chgData name="Eleanor Niland" userId="e474577c-69ca-4c95-8c71-742afc135a60" providerId="ADAL" clId="{4E103A99-C701-45AB-AA81-6F44581EB30E}" dt="2026-09-04T02:35:22.809" v="1337" actId="1076"/>
        <pc:sldMkLst>
          <pc:docMk/>
          <pc:sldMk cId="472877006" sldId="384"/>
        </pc:sldMkLst>
        <pc:spChg chg="mod">
          <ac:chgData name="Eleanor Niland" userId="e474577c-69ca-4c95-8c71-742afc135a60" providerId="ADAL" clId="{4E103A99-C701-45AB-AA81-6F44581EB30E}" dt="2026-09-04T02:07:35.203" v="1037" actId="20577"/>
          <ac:spMkLst>
            <pc:docMk/>
            <pc:sldMk cId="472877006" sldId="384"/>
            <ac:spMk id="2" creationId="{0F52094E-68AC-2DEB-147A-0BED165F6A48}"/>
          </ac:spMkLst>
        </pc:spChg>
        <pc:spChg chg="mod">
          <ac:chgData name="Eleanor Niland" userId="e474577c-69ca-4c95-8c71-742afc135a60" providerId="ADAL" clId="{4E103A99-C701-45AB-AA81-6F44581EB30E}" dt="2026-09-04T02:34:53.179" v="1335" actId="20577"/>
          <ac:spMkLst>
            <pc:docMk/>
            <pc:sldMk cId="472877006" sldId="384"/>
            <ac:spMk id="3" creationId="{575D9C48-8888-CF78-262B-68B48B43FD40}"/>
          </ac:spMkLst>
        </pc:spChg>
        <pc:picChg chg="add mod">
          <ac:chgData name="Eleanor Niland" userId="e474577c-69ca-4c95-8c71-742afc135a60" providerId="ADAL" clId="{4E103A99-C701-45AB-AA81-6F44581EB30E}" dt="2026-09-04T02:35:22.809" v="1337" actId="1076"/>
          <ac:picMkLst>
            <pc:docMk/>
            <pc:sldMk cId="472877006" sldId="384"/>
            <ac:picMk id="5" creationId="{8BB7E139-72C9-CEE7-5AA1-38082C4236D8}"/>
          </ac:picMkLst>
        </pc:picChg>
      </pc:sldChg>
      <pc:sldChg chg="addSp modSp new mod">
        <pc:chgData name="Eleanor Niland" userId="e474577c-69ca-4c95-8c71-742afc135a60" providerId="ADAL" clId="{4E103A99-C701-45AB-AA81-6F44581EB30E}" dt="2026-09-04T04:28:32.665" v="3885" actId="255"/>
        <pc:sldMkLst>
          <pc:docMk/>
          <pc:sldMk cId="2855895973" sldId="385"/>
        </pc:sldMkLst>
        <pc:spChg chg="mod">
          <ac:chgData name="Eleanor Niland" userId="e474577c-69ca-4c95-8c71-742afc135a60" providerId="ADAL" clId="{4E103A99-C701-45AB-AA81-6F44581EB30E}" dt="2026-09-04T02:10:53.657" v="1153" actId="20577"/>
          <ac:spMkLst>
            <pc:docMk/>
            <pc:sldMk cId="2855895973" sldId="385"/>
            <ac:spMk id="2" creationId="{57C97312-3398-FFBA-1B6A-3550D78E62AC}"/>
          </ac:spMkLst>
        </pc:spChg>
        <pc:spChg chg="mod">
          <ac:chgData name="Eleanor Niland" userId="e474577c-69ca-4c95-8c71-742afc135a60" providerId="ADAL" clId="{4E103A99-C701-45AB-AA81-6F44581EB30E}" dt="2026-09-04T04:28:32.665" v="3885" actId="255"/>
          <ac:spMkLst>
            <pc:docMk/>
            <pc:sldMk cId="2855895973" sldId="385"/>
            <ac:spMk id="3" creationId="{F190749A-3D5C-CD2C-1D79-22DE127CF38C}"/>
          </ac:spMkLst>
        </pc:spChg>
        <pc:spChg chg="add">
          <ac:chgData name="Eleanor Niland" userId="e474577c-69ca-4c95-8c71-742afc135a60" providerId="ADAL" clId="{4E103A99-C701-45AB-AA81-6F44581EB30E}" dt="2026-09-04T02:11:45.467" v="1160" actId="22"/>
          <ac:spMkLst>
            <pc:docMk/>
            <pc:sldMk cId="2855895973" sldId="385"/>
            <ac:spMk id="7" creationId="{0BE55B2D-4E14-9562-EDC6-426AF3AD8AF4}"/>
          </ac:spMkLst>
        </pc:spChg>
        <pc:spChg chg="add mod">
          <ac:chgData name="Eleanor Niland" userId="e474577c-69ca-4c95-8c71-742afc135a60" providerId="ADAL" clId="{4E103A99-C701-45AB-AA81-6F44581EB30E}" dt="2026-09-04T02:12:10.357" v="1164" actId="208"/>
          <ac:spMkLst>
            <pc:docMk/>
            <pc:sldMk cId="2855895973" sldId="385"/>
            <ac:spMk id="9" creationId="{692F14CC-45A3-F82E-1E08-FD3B537C6FAB}"/>
          </ac:spMkLst>
        </pc:spChg>
        <pc:spChg chg="add mod">
          <ac:chgData name="Eleanor Niland" userId="e474577c-69ca-4c95-8c71-742afc135a60" providerId="ADAL" clId="{4E103A99-C701-45AB-AA81-6F44581EB30E}" dt="2026-09-04T02:12:14.401" v="1165" actId="207"/>
          <ac:spMkLst>
            <pc:docMk/>
            <pc:sldMk cId="2855895973" sldId="385"/>
            <ac:spMk id="11" creationId="{F21BF60A-087A-3D24-2FB2-6B37B08B88B2}"/>
          </ac:spMkLst>
        </pc:spChg>
        <pc:picChg chg="add">
          <ac:chgData name="Eleanor Niland" userId="e474577c-69ca-4c95-8c71-742afc135a60" providerId="ADAL" clId="{4E103A99-C701-45AB-AA81-6F44581EB30E}" dt="2026-09-04T02:11:36.472" v="1159" actId="22"/>
          <ac:picMkLst>
            <pc:docMk/>
            <pc:sldMk cId="2855895973" sldId="385"/>
            <ac:picMk id="5" creationId="{BEAD103A-924A-FF99-353B-CD28586DAC07}"/>
          </ac:picMkLst>
        </pc:picChg>
      </pc:sldChg>
      <pc:sldChg chg="addSp delSp modSp new mod modClrScheme chgLayout">
        <pc:chgData name="Eleanor Niland" userId="e474577c-69ca-4c95-8c71-742afc135a60" providerId="ADAL" clId="{4E103A99-C701-45AB-AA81-6F44581EB30E}" dt="2026-09-04T04:24:33.280" v="3883" actId="962"/>
        <pc:sldMkLst>
          <pc:docMk/>
          <pc:sldMk cId="555734424" sldId="386"/>
        </pc:sldMkLst>
        <pc:spChg chg="add mod ord">
          <ac:chgData name="Eleanor Niland" userId="e474577c-69ca-4c95-8c71-742afc135a60" providerId="ADAL" clId="{4E103A99-C701-45AB-AA81-6F44581EB30E}" dt="2026-09-04T02:15:10.820" v="1189" actId="20577"/>
          <ac:spMkLst>
            <pc:docMk/>
            <pc:sldMk cId="555734424" sldId="386"/>
            <ac:spMk id="4" creationId="{EC6885BB-D492-688B-3316-3BA80940C58F}"/>
          </ac:spMkLst>
        </pc:spChg>
        <pc:spChg chg="add mod">
          <ac:chgData name="Eleanor Niland" userId="e474577c-69ca-4c95-8c71-742afc135a60" providerId="ADAL" clId="{4E103A99-C701-45AB-AA81-6F44581EB30E}" dt="2026-09-04T02:15:20.263" v="1191" actId="207"/>
          <ac:spMkLst>
            <pc:docMk/>
            <pc:sldMk cId="555734424" sldId="386"/>
            <ac:spMk id="7" creationId="{40D832D0-E393-3C79-C7BF-3DAC1C1D72C5}"/>
          </ac:spMkLst>
        </pc:spChg>
        <pc:spChg chg="add mod">
          <ac:chgData name="Eleanor Niland" userId="e474577c-69ca-4c95-8c71-742afc135a60" providerId="ADAL" clId="{4E103A99-C701-45AB-AA81-6F44581EB30E}" dt="2026-09-04T02:18:44.101" v="1210" actId="3064"/>
          <ac:spMkLst>
            <pc:docMk/>
            <pc:sldMk cId="555734424" sldId="386"/>
            <ac:spMk id="8" creationId="{8C0A27DF-E3D4-5648-803A-6AC6A9ED8FED}"/>
          </ac:spMkLst>
        </pc:spChg>
        <pc:spChg chg="add mod">
          <ac:chgData name="Eleanor Niland" userId="e474577c-69ca-4c95-8c71-742afc135a60" providerId="ADAL" clId="{4E103A99-C701-45AB-AA81-6F44581EB30E}" dt="2026-09-04T02:15:40.148" v="1195" actId="207"/>
          <ac:spMkLst>
            <pc:docMk/>
            <pc:sldMk cId="555734424" sldId="386"/>
            <ac:spMk id="9" creationId="{3A00326F-2957-B55D-63A1-BFE6E60FBEA8}"/>
          </ac:spMkLst>
        </pc:spChg>
        <pc:picChg chg="add mod modCrop">
          <ac:chgData name="Eleanor Niland" userId="e474577c-69ca-4c95-8c71-742afc135a60" providerId="ADAL" clId="{4E103A99-C701-45AB-AA81-6F44581EB30E}" dt="2026-09-04T04:23:58.294" v="3639" actId="962"/>
          <ac:picMkLst>
            <pc:docMk/>
            <pc:sldMk cId="555734424" sldId="386"/>
            <ac:picMk id="6" creationId="{9A1613F6-8F38-998B-0A2A-F9C7A0814ACA}"/>
          </ac:picMkLst>
        </pc:picChg>
        <pc:picChg chg="add mod modCrop">
          <ac:chgData name="Eleanor Niland" userId="e474577c-69ca-4c95-8c71-742afc135a60" providerId="ADAL" clId="{4E103A99-C701-45AB-AA81-6F44581EB30E}" dt="2026-09-04T04:24:33.280" v="3883" actId="962"/>
          <ac:picMkLst>
            <pc:docMk/>
            <pc:sldMk cId="555734424" sldId="386"/>
            <ac:picMk id="10" creationId="{62FF861D-E5D9-2C2A-5AC0-1E0FDDFF9841}"/>
          </ac:picMkLst>
        </pc:picChg>
        <pc:picChg chg="add mod">
          <ac:chgData name="Eleanor Niland" userId="e474577c-69ca-4c95-8c71-742afc135a60" providerId="ADAL" clId="{4E103A99-C701-45AB-AA81-6F44581EB30E}" dt="2026-09-04T04:23:21.236" v="3323" actId="962"/>
          <ac:picMkLst>
            <pc:docMk/>
            <pc:sldMk cId="555734424" sldId="386"/>
            <ac:picMk id="11" creationId="{92F0E8AE-0590-E555-BAA2-5E9FE10894B4}"/>
          </ac:picMkLst>
        </pc:picChg>
      </pc:sldChg>
      <pc:sldMasterChg chg="addSldLayout modSldLayout">
        <pc:chgData name="Eleanor Niland" userId="e474577c-69ca-4c95-8c71-742afc135a60" providerId="ADAL" clId="{4E103A99-C701-45AB-AA81-6F44581EB30E}" dt="2026-09-04T02:13:34.178" v="1169"/>
        <pc:sldMasterMkLst>
          <pc:docMk/>
          <pc:sldMasterMk cId="1457699728" sldId="2147483648"/>
        </pc:sldMasterMkLst>
        <pc:sldLayoutChg chg="add mod modTransition setBg">
          <pc:chgData name="Eleanor Niland" userId="e474577c-69ca-4c95-8c71-742afc135a60" providerId="ADAL" clId="{4E103A99-C701-45AB-AA81-6F44581EB30E}" dt="2026-09-04T02:13:34.178" v="1169"/>
          <pc:sldLayoutMkLst>
            <pc:docMk/>
            <pc:sldMasterMk cId="1457699728" sldId="2147483648"/>
            <pc:sldLayoutMk cId="1225961408" sldId="214748370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8949F-7BDD-E248-A384-31A32F28586C}"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EDC87-76E4-CF45-8F03-17CC9E2751AC}" type="slidenum">
              <a:rPr lang="en-US" smtClean="0"/>
              <a:t>‹#›</a:t>
            </a:fld>
            <a:endParaRPr lang="en-US"/>
          </a:p>
        </p:txBody>
      </p:sp>
    </p:spTree>
    <p:extLst>
      <p:ext uri="{BB962C8B-B14F-4D97-AF65-F5344CB8AC3E}">
        <p14:creationId xmlns:p14="http://schemas.microsoft.com/office/powerpoint/2010/main" val="350126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1</a:t>
            </a:fld>
            <a:endParaRPr lang="en-US"/>
          </a:p>
        </p:txBody>
      </p:sp>
    </p:spTree>
    <p:extLst>
      <p:ext uri="{BB962C8B-B14F-4D97-AF65-F5344CB8AC3E}">
        <p14:creationId xmlns:p14="http://schemas.microsoft.com/office/powerpoint/2010/main" val="542384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5</a:t>
            </a:fld>
            <a:endParaRPr lang="en-US"/>
          </a:p>
        </p:txBody>
      </p:sp>
    </p:spTree>
    <p:extLst>
      <p:ext uri="{BB962C8B-B14F-4D97-AF65-F5344CB8AC3E}">
        <p14:creationId xmlns:p14="http://schemas.microsoft.com/office/powerpoint/2010/main" val="2329989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7"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sv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2.svg"/></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fundraise.projectcompassion.org.au/" TargetMode="External"/><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hyperlink" Target="http://fundraise.projectcompassion.org.au/" TargetMode="External"/><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1.xml"/><Relationship Id="rId6" Type="http://schemas.openxmlformats.org/officeDocument/2006/relationships/image" Target="../media/image18.svg"/><Relationship Id="rId5" Type="http://schemas.openxmlformats.org/officeDocument/2006/relationships/image" Target="../media/image5.svg"/><Relationship Id="rId4" Type="http://schemas.openxmlformats.org/officeDocument/2006/relationships/image" Target="../media/image17.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05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44C76C-B952-B5EC-E0C6-19499F3616F8}"/>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rcRect/>
          <a:stretch>
            <a:fillRect/>
          </a:stretch>
        </p:blipFill>
        <p:spPr>
          <a:xfrm>
            <a:off x="-1" y="0"/>
            <a:ext cx="12192001" cy="6858000"/>
          </a:xfrm>
          <a:prstGeom prst="rect">
            <a:avLst/>
          </a:prstGeom>
        </p:spPr>
      </p:pic>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8839"/>
            <a:ext cx="184731" cy="369332"/>
          </a:xfrm>
          <a:prstGeom prst="rect">
            <a:avLst/>
          </a:prstGeom>
          <a:noFill/>
        </p:spPr>
        <p:txBody>
          <a:bodyPr wrap="none" rtlCol="0">
            <a:spAutoFit/>
          </a:bodyPr>
          <a:lstStyle/>
          <a:p>
            <a:endParaRPr lang="en-US"/>
          </a:p>
        </p:txBody>
      </p:sp>
      <p:sp>
        <p:nvSpPr>
          <p:cNvPr id="19" name="Rectangle 18">
            <a:extLst>
              <a:ext uri="{FF2B5EF4-FFF2-40B4-BE49-F238E27FC236}">
                <a16:creationId xmlns:a16="http://schemas.microsoft.com/office/drawing/2014/main" id="{4A1687F3-C3BB-9292-DA0F-863A7C6C21EA}"/>
              </a:ext>
            </a:extLst>
          </p:cNvPr>
          <p:cNvSpPr/>
          <p:nvPr userDrawn="1"/>
        </p:nvSpPr>
        <p:spPr>
          <a:xfrm>
            <a:off x="0" y="190"/>
            <a:ext cx="7132320" cy="6857810"/>
          </a:xfrm>
          <a:prstGeom prst="rect">
            <a:avLst/>
          </a:prstGeom>
          <a:gradFill>
            <a:gsLst>
              <a:gs pos="0">
                <a:srgbClr val="212121">
                  <a:alpha val="0"/>
                </a:srgbClr>
              </a:gs>
              <a:gs pos="100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3">
            <a:extLst>
              <a:ext uri="{FF2B5EF4-FFF2-40B4-BE49-F238E27FC236}">
                <a16:creationId xmlns:a16="http://schemas.microsoft.com/office/drawing/2014/main" id="{38F068B2-B785-BFA6-313E-702B732C8D0C}"/>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8" name="Text Placeholder 3">
            <a:extLst>
              <a:ext uri="{FF2B5EF4-FFF2-40B4-BE49-F238E27FC236}">
                <a16:creationId xmlns:a16="http://schemas.microsoft.com/office/drawing/2014/main" id="{5267EFD7-8A51-5404-156E-93E6D72BB536}"/>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2" name="Title 21">
            <a:extLst>
              <a:ext uri="{FF2B5EF4-FFF2-40B4-BE49-F238E27FC236}">
                <a16:creationId xmlns:a16="http://schemas.microsoft.com/office/drawing/2014/main" id="{2F5A3C0C-5C62-BF16-B2B6-CDF17D3EE1BA}"/>
              </a:ext>
            </a:extLst>
          </p:cNvPr>
          <p:cNvSpPr>
            <a:spLocks noGrp="1"/>
          </p:cNvSpPr>
          <p:nvPr>
            <p:ph type="title" hasCustomPrompt="1"/>
          </p:nvPr>
        </p:nvSpPr>
        <p:spPr>
          <a:xfrm>
            <a:off x="725105" y="2088409"/>
            <a:ext cx="4794546"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pic>
        <p:nvPicPr>
          <p:cNvPr id="2" name="Picture 1">
            <a:extLst>
              <a:ext uri="{FF2B5EF4-FFF2-40B4-BE49-F238E27FC236}">
                <a16:creationId xmlns:a16="http://schemas.microsoft.com/office/drawing/2014/main" id="{64875D4E-F8D4-22A3-0021-96FD9CA159B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328834" y="322750"/>
            <a:ext cx="2514772" cy="373480"/>
          </a:xfrm>
          <a:prstGeom prst="rect">
            <a:avLst/>
          </a:prstGeom>
        </p:spPr>
      </p:pic>
      <p:pic>
        <p:nvPicPr>
          <p:cNvPr id="16" name="Graphic 15">
            <a:extLst>
              <a:ext uri="{FF2B5EF4-FFF2-40B4-BE49-F238E27FC236}">
                <a16:creationId xmlns:a16="http://schemas.microsoft.com/office/drawing/2014/main" id="{5B6EF237-659C-1448-F924-C40715327BF8}"/>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4"/>
              </a:ext>
            </a:extLst>
          </a:blip>
          <a:srcRect l="26583" b="43723"/>
          <a:stretch>
            <a:fillRect/>
          </a:stretch>
        </p:blipFill>
        <p:spPr>
          <a:xfrm>
            <a:off x="0" y="4009119"/>
            <a:ext cx="3716594" cy="2848881"/>
          </a:xfrm>
          <a:prstGeom prst="rect">
            <a:avLst/>
          </a:prstGeom>
        </p:spPr>
      </p:pic>
    </p:spTree>
    <p:extLst>
      <p:ext uri="{BB962C8B-B14F-4D97-AF65-F5344CB8AC3E}">
        <p14:creationId xmlns:p14="http://schemas.microsoft.com/office/powerpoint/2010/main" val="604267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53" name="Graphic 52">
            <a:extLst>
              <a:ext uri="{FF2B5EF4-FFF2-40B4-BE49-F238E27FC236}">
                <a16:creationId xmlns:a16="http://schemas.microsoft.com/office/drawing/2014/main" id="{34FF4A20-465B-440A-3E47-F16A72FC4C4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a:fillRect/>
          </a:stretch>
        </p:blipFill>
        <p:spPr>
          <a:xfrm>
            <a:off x="815067" y="921730"/>
            <a:ext cx="10979576" cy="5279565"/>
          </a:xfrm>
          <a:prstGeom prst="rect">
            <a:avLst/>
          </a:prstGeom>
        </p:spPr>
      </p:pic>
      <p:sp>
        <p:nvSpPr>
          <p:cNvPr id="78" name="Round Diagonal Corner of Rectangle 77">
            <a:extLst>
              <a:ext uri="{FF2B5EF4-FFF2-40B4-BE49-F238E27FC236}">
                <a16:creationId xmlns:a16="http://schemas.microsoft.com/office/drawing/2014/main" id="{A577E58A-2668-1535-DF79-B0B93AEBE665}"/>
              </a:ext>
            </a:extLst>
          </p:cNvPr>
          <p:cNvSpPr/>
          <p:nvPr userDrawn="1"/>
        </p:nvSpPr>
        <p:spPr>
          <a:xfrm flipH="1">
            <a:off x="646997" y="1777406"/>
            <a:ext cx="2383169" cy="3905503"/>
          </a:xfrm>
          <a:prstGeom prst="round2Diag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1"/>
                </a:solidFill>
                <a:latin typeface="Filson Soft Black" pitchFamily="2" charset="77"/>
              </a:defRPr>
            </a:lvl1pPr>
          </a:lstStyle>
          <a:p>
            <a:r>
              <a:rPr lang="en-GB"/>
              <a:t>Slide title here</a:t>
            </a:r>
            <a:endParaRPr lang="en-US"/>
          </a:p>
        </p:txBody>
      </p:sp>
      <p:sp>
        <p:nvSpPr>
          <p:cNvPr id="14" name="TextBox 13">
            <a:hlinkClick r:id="rId3"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9389659" y="6336806"/>
            <a:ext cx="2514772" cy="373481"/>
          </a:xfrm>
          <a:prstGeom prst="rect">
            <a:avLst/>
          </a:prstGeom>
        </p:spPr>
      </p:pic>
      <p:sp>
        <p:nvSpPr>
          <p:cNvPr id="20" name="Text Placeholder 3">
            <a:extLst>
              <a:ext uri="{FF2B5EF4-FFF2-40B4-BE49-F238E27FC236}">
                <a16:creationId xmlns:a16="http://schemas.microsoft.com/office/drawing/2014/main" id="{2BBFB7C8-4D6D-AE7F-1157-97B5FD6C8AFF}"/>
              </a:ext>
            </a:extLst>
          </p:cNvPr>
          <p:cNvSpPr>
            <a:spLocks noGrp="1"/>
          </p:cNvSpPr>
          <p:nvPr>
            <p:ph type="body" sz="half" idx="29"/>
          </p:nvPr>
        </p:nvSpPr>
        <p:spPr>
          <a:xfrm>
            <a:off x="939771" y="2096827"/>
            <a:ext cx="1785448" cy="3291102"/>
          </a:xfrm>
          <a:prstGeom prst="rect">
            <a:avLst/>
          </a:prstGeom>
        </p:spPr>
        <p:txBody>
          <a:bodyPr lIns="0" tIns="0" rIns="0" bIns="0"/>
          <a:lstStyle>
            <a:lvl1pPr marL="0" indent="0">
              <a:spcBef>
                <a:spcPts val="0"/>
              </a:spcBef>
              <a:spcAft>
                <a:spcPts val="1200"/>
              </a:spcAft>
              <a:buNone/>
              <a:defRPr sz="12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25" name="Graphic 24">
            <a:extLst>
              <a:ext uri="{FF2B5EF4-FFF2-40B4-BE49-F238E27FC236}">
                <a16:creationId xmlns:a16="http://schemas.microsoft.com/office/drawing/2014/main" id="{0D63932B-E2A3-FEFD-3A72-12853E60CED6}"/>
              </a:ext>
            </a:extLst>
          </p:cNvPr>
          <p:cNvPicPr>
            <a:picLocks noChangeAspect="1"/>
          </p:cNvPicPr>
          <p:nvPr userDrawn="1"/>
        </p:nvPicPr>
        <p:blipFill>
          <a:blip>
            <a:extLst>
              <a:ext uri="{96DAC541-7B7A-43D3-8B79-37D633B846F1}">
                <asvg:svgBlip xmlns:asvg="http://schemas.microsoft.com/office/drawing/2016/SVG/main" r:embed="rId6"/>
              </a:ext>
            </a:extLst>
          </a:blip>
          <a:srcRect t="21201"/>
          <a:stretch>
            <a:fillRect/>
          </a:stretch>
        </p:blipFill>
        <p:spPr>
          <a:xfrm>
            <a:off x="10532020" y="4043318"/>
            <a:ext cx="784552" cy="519404"/>
          </a:xfrm>
          <a:prstGeom prst="rect">
            <a:avLst/>
          </a:prstGeom>
        </p:spPr>
      </p:pic>
      <p:pic>
        <p:nvPicPr>
          <p:cNvPr id="32" name="Graphic 31">
            <a:extLst>
              <a:ext uri="{FF2B5EF4-FFF2-40B4-BE49-F238E27FC236}">
                <a16:creationId xmlns:a16="http://schemas.microsoft.com/office/drawing/2014/main" id="{30F1BF95-1B58-E0FE-0CC8-B4CC336741C2}"/>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6996414" y="4076640"/>
            <a:ext cx="165100" cy="165100"/>
          </a:xfrm>
          <a:prstGeom prst="rect">
            <a:avLst/>
          </a:prstGeom>
        </p:spPr>
      </p:pic>
      <p:pic>
        <p:nvPicPr>
          <p:cNvPr id="33" name="Graphic 32">
            <a:extLst>
              <a:ext uri="{FF2B5EF4-FFF2-40B4-BE49-F238E27FC236}">
                <a16:creationId xmlns:a16="http://schemas.microsoft.com/office/drawing/2014/main" id="{A183363D-68AB-9725-5966-BFB0A5E1E72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8959293" y="3940367"/>
            <a:ext cx="165100" cy="165100"/>
          </a:xfrm>
          <a:prstGeom prst="rect">
            <a:avLst/>
          </a:prstGeom>
        </p:spPr>
      </p:pic>
      <p:sp>
        <p:nvSpPr>
          <p:cNvPr id="34" name="Rectangle 33">
            <a:extLst>
              <a:ext uri="{FF2B5EF4-FFF2-40B4-BE49-F238E27FC236}">
                <a16:creationId xmlns:a16="http://schemas.microsoft.com/office/drawing/2014/main" id="{93821EF9-9DA5-F97C-0899-7596F2C497ED}"/>
              </a:ext>
            </a:extLst>
          </p:cNvPr>
          <p:cNvSpPr/>
          <p:nvPr userDrawn="1"/>
        </p:nvSpPr>
        <p:spPr>
          <a:xfrm>
            <a:off x="10484804" y="4597903"/>
            <a:ext cx="325755" cy="225136"/>
          </a:xfrm>
          <a:prstGeom prst="rect">
            <a:avLst/>
          </a:prstGeom>
          <a:no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0EBCD01-2A4A-FE1B-B3B6-FFB447319782}"/>
              </a:ext>
            </a:extLst>
          </p:cNvPr>
          <p:cNvSpPr/>
          <p:nvPr userDrawn="1"/>
        </p:nvSpPr>
        <p:spPr>
          <a:xfrm>
            <a:off x="10616995" y="4043318"/>
            <a:ext cx="616527" cy="484910"/>
          </a:xfrm>
          <a:prstGeom prst="rect">
            <a:avLst/>
          </a:prstGeom>
          <a:no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99460736-D330-35D3-FE6E-2A7027C44E3C}"/>
              </a:ext>
            </a:extLst>
          </p:cNvPr>
          <p:cNvCxnSpPr>
            <a:cxnSpLocks/>
          </p:cNvCxnSpPr>
          <p:nvPr userDrawn="1"/>
        </p:nvCxnSpPr>
        <p:spPr>
          <a:xfrm flipH="1">
            <a:off x="10810559" y="4517073"/>
            <a:ext cx="422963" cy="305966"/>
          </a:xfrm>
          <a:prstGeom prst="line">
            <a:avLst/>
          </a:prstGeom>
          <a:ln w="6350">
            <a:prstDash val="dash"/>
            <a:round/>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D0D7B231-836D-7227-2589-848B60DC5004}"/>
              </a:ext>
            </a:extLst>
          </p:cNvPr>
          <p:cNvCxnSpPr>
            <a:cxnSpLocks/>
          </p:cNvCxnSpPr>
          <p:nvPr userDrawn="1"/>
        </p:nvCxnSpPr>
        <p:spPr>
          <a:xfrm flipH="1">
            <a:off x="10477419" y="4049288"/>
            <a:ext cx="137276" cy="563831"/>
          </a:xfrm>
          <a:prstGeom prst="line">
            <a:avLst/>
          </a:prstGeom>
          <a:ln w="6350">
            <a:prstDash val="dash"/>
            <a:round/>
          </a:ln>
        </p:spPr>
        <p:style>
          <a:lnRef idx="2">
            <a:schemeClr val="accent1"/>
          </a:lnRef>
          <a:fillRef idx="0">
            <a:schemeClr val="accent1"/>
          </a:fillRef>
          <a:effectRef idx="1">
            <a:schemeClr val="accent1"/>
          </a:effectRef>
          <a:fontRef idx="minor">
            <a:schemeClr val="tx1"/>
          </a:fontRef>
        </p:style>
      </p:cxnSp>
      <p:pic>
        <p:nvPicPr>
          <p:cNvPr id="45" name="Graphic 44">
            <a:extLst>
              <a:ext uri="{FF2B5EF4-FFF2-40B4-BE49-F238E27FC236}">
                <a16:creationId xmlns:a16="http://schemas.microsoft.com/office/drawing/2014/main" id="{80E71C96-3DAE-6E35-CED9-82F020AB7630}"/>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0842202" y="3966906"/>
            <a:ext cx="165100" cy="165100"/>
          </a:xfrm>
          <a:prstGeom prst="rect">
            <a:avLst/>
          </a:prstGeom>
        </p:spPr>
      </p:pic>
      <p:grpSp>
        <p:nvGrpSpPr>
          <p:cNvPr id="80" name="Group 79">
            <a:extLst>
              <a:ext uri="{FF2B5EF4-FFF2-40B4-BE49-F238E27FC236}">
                <a16:creationId xmlns:a16="http://schemas.microsoft.com/office/drawing/2014/main" id="{43891635-5728-1629-8ADA-1A271136B5B6}"/>
              </a:ext>
            </a:extLst>
          </p:cNvPr>
          <p:cNvGrpSpPr/>
          <p:nvPr userDrawn="1"/>
        </p:nvGrpSpPr>
        <p:grpSpPr>
          <a:xfrm>
            <a:off x="8181218" y="1808283"/>
            <a:ext cx="1670183" cy="2119961"/>
            <a:chOff x="5752848" y="1703724"/>
            <a:chExt cx="1670183" cy="2119961"/>
          </a:xfrm>
        </p:grpSpPr>
        <p:sp>
          <p:nvSpPr>
            <p:cNvPr id="81" name="Round Diagonal Corner of Rectangle 80">
              <a:extLst>
                <a:ext uri="{FF2B5EF4-FFF2-40B4-BE49-F238E27FC236}">
                  <a16:creationId xmlns:a16="http://schemas.microsoft.com/office/drawing/2014/main" id="{888B3130-F8CC-1042-8044-C589B66BB843}"/>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riangle 81">
              <a:extLst>
                <a:ext uri="{FF2B5EF4-FFF2-40B4-BE49-F238E27FC236}">
                  <a16:creationId xmlns:a16="http://schemas.microsoft.com/office/drawing/2014/main" id="{8682BB51-54A8-6A2A-9361-8E0215061A13}"/>
                </a:ext>
              </a:extLst>
            </p:cNvPr>
            <p:cNvSpPr/>
            <p:nvPr userDrawn="1"/>
          </p:nvSpPr>
          <p:spPr>
            <a:xfrm flipV="1">
              <a:off x="6523520" y="3529477"/>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AEA949A6-34DD-7B8E-58E2-292B9770CCA6}"/>
              </a:ext>
            </a:extLst>
          </p:cNvPr>
          <p:cNvGrpSpPr/>
          <p:nvPr userDrawn="1"/>
        </p:nvGrpSpPr>
        <p:grpSpPr>
          <a:xfrm>
            <a:off x="5975592" y="1935495"/>
            <a:ext cx="1670183" cy="2113793"/>
            <a:chOff x="5752848" y="1703724"/>
            <a:chExt cx="1670183" cy="2113793"/>
          </a:xfrm>
        </p:grpSpPr>
        <p:sp>
          <p:nvSpPr>
            <p:cNvPr id="46" name="Round Diagonal Corner of Rectangle 45">
              <a:extLst>
                <a:ext uri="{FF2B5EF4-FFF2-40B4-BE49-F238E27FC236}">
                  <a16:creationId xmlns:a16="http://schemas.microsoft.com/office/drawing/2014/main" id="{E381B5B5-60F3-61F4-6419-67F614338133}"/>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iangle 55">
              <a:extLst>
                <a:ext uri="{FF2B5EF4-FFF2-40B4-BE49-F238E27FC236}">
                  <a16:creationId xmlns:a16="http://schemas.microsoft.com/office/drawing/2014/main" id="{59C0B3FA-FC6F-B9A6-710D-1F28C7CE8DFD}"/>
                </a:ext>
              </a:extLst>
            </p:cNvPr>
            <p:cNvSpPr/>
            <p:nvPr userDrawn="1"/>
          </p:nvSpPr>
          <p:spPr>
            <a:xfrm flipV="1">
              <a:off x="6756600" y="3523309"/>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7">
            <a:extLst>
              <a:ext uri="{FF2B5EF4-FFF2-40B4-BE49-F238E27FC236}">
                <a16:creationId xmlns:a16="http://schemas.microsoft.com/office/drawing/2014/main" id="{C0658988-C140-B51F-5CF4-F6D065426F9F}"/>
              </a:ext>
            </a:extLst>
          </p:cNvPr>
          <p:cNvSpPr>
            <a:spLocks noGrp="1"/>
          </p:cNvSpPr>
          <p:nvPr>
            <p:ph type="pic" sz="quarter" idx="23"/>
          </p:nvPr>
        </p:nvSpPr>
        <p:spPr>
          <a:xfrm>
            <a:off x="6096000" y="2403224"/>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75" name="Picture Placeholder 17">
            <a:extLst>
              <a:ext uri="{FF2B5EF4-FFF2-40B4-BE49-F238E27FC236}">
                <a16:creationId xmlns:a16="http://schemas.microsoft.com/office/drawing/2014/main" id="{7172309F-F95D-5AB6-3E4C-B2C31D2F3A0C}"/>
              </a:ext>
            </a:extLst>
          </p:cNvPr>
          <p:cNvSpPr>
            <a:spLocks noGrp="1"/>
          </p:cNvSpPr>
          <p:nvPr>
            <p:ph type="pic" sz="quarter" idx="32"/>
          </p:nvPr>
        </p:nvSpPr>
        <p:spPr>
          <a:xfrm>
            <a:off x="8303410" y="2267530"/>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grpSp>
        <p:nvGrpSpPr>
          <p:cNvPr id="83" name="Group 82">
            <a:extLst>
              <a:ext uri="{FF2B5EF4-FFF2-40B4-BE49-F238E27FC236}">
                <a16:creationId xmlns:a16="http://schemas.microsoft.com/office/drawing/2014/main" id="{E502EF55-47D4-5648-71BA-AFD86C72A543}"/>
              </a:ext>
            </a:extLst>
          </p:cNvPr>
          <p:cNvGrpSpPr/>
          <p:nvPr userDrawn="1"/>
        </p:nvGrpSpPr>
        <p:grpSpPr>
          <a:xfrm>
            <a:off x="10055647" y="1808283"/>
            <a:ext cx="1670183" cy="2119961"/>
            <a:chOff x="5752848" y="1703724"/>
            <a:chExt cx="1670183" cy="2119961"/>
          </a:xfrm>
        </p:grpSpPr>
        <p:sp>
          <p:nvSpPr>
            <p:cNvPr id="84" name="Round Diagonal Corner of Rectangle 83">
              <a:extLst>
                <a:ext uri="{FF2B5EF4-FFF2-40B4-BE49-F238E27FC236}">
                  <a16:creationId xmlns:a16="http://schemas.microsoft.com/office/drawing/2014/main" id="{FE1BC789-09DE-E1E0-6FB1-6C98CAEB85E6}"/>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riangle 84">
              <a:extLst>
                <a:ext uri="{FF2B5EF4-FFF2-40B4-BE49-F238E27FC236}">
                  <a16:creationId xmlns:a16="http://schemas.microsoft.com/office/drawing/2014/main" id="{6EAC0B54-7AD8-619D-3908-38135AB7F0F3}"/>
                </a:ext>
              </a:extLst>
            </p:cNvPr>
            <p:cNvSpPr/>
            <p:nvPr userDrawn="1"/>
          </p:nvSpPr>
          <p:spPr>
            <a:xfrm flipV="1">
              <a:off x="6523520" y="3529477"/>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Picture Placeholder 17">
            <a:extLst>
              <a:ext uri="{FF2B5EF4-FFF2-40B4-BE49-F238E27FC236}">
                <a16:creationId xmlns:a16="http://schemas.microsoft.com/office/drawing/2014/main" id="{44AEDBD0-33BB-6ADA-1353-40CDB2C7C9DF}"/>
              </a:ext>
            </a:extLst>
          </p:cNvPr>
          <p:cNvSpPr>
            <a:spLocks noGrp="1"/>
          </p:cNvSpPr>
          <p:nvPr>
            <p:ph type="pic" sz="quarter" idx="33"/>
          </p:nvPr>
        </p:nvSpPr>
        <p:spPr>
          <a:xfrm>
            <a:off x="10182463" y="2279686"/>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grpSp>
        <p:nvGrpSpPr>
          <p:cNvPr id="3" name="Group 2">
            <a:extLst>
              <a:ext uri="{FF2B5EF4-FFF2-40B4-BE49-F238E27FC236}">
                <a16:creationId xmlns:a16="http://schemas.microsoft.com/office/drawing/2014/main" id="{3794F829-8678-5AE2-33B3-3619D5075DB5}"/>
              </a:ext>
            </a:extLst>
          </p:cNvPr>
          <p:cNvGrpSpPr/>
          <p:nvPr userDrawn="1"/>
        </p:nvGrpSpPr>
        <p:grpSpPr>
          <a:xfrm>
            <a:off x="3486390" y="1985552"/>
            <a:ext cx="1670183" cy="2113793"/>
            <a:chOff x="5752848" y="1703724"/>
            <a:chExt cx="1670183" cy="2113793"/>
          </a:xfrm>
        </p:grpSpPr>
        <p:sp>
          <p:nvSpPr>
            <p:cNvPr id="6" name="Round Diagonal Corner of Rectangle 5">
              <a:extLst>
                <a:ext uri="{FF2B5EF4-FFF2-40B4-BE49-F238E27FC236}">
                  <a16:creationId xmlns:a16="http://schemas.microsoft.com/office/drawing/2014/main" id="{AE25F92E-90D5-ED79-7940-677FE0F11E1B}"/>
                </a:ext>
              </a:extLst>
            </p:cNvPr>
            <p:cNvSpPr/>
            <p:nvPr userDrawn="1"/>
          </p:nvSpPr>
          <p:spPr>
            <a:xfrm>
              <a:off x="5752848" y="1703724"/>
              <a:ext cx="1670183" cy="1849968"/>
            </a:xfrm>
            <a:prstGeom prst="round2DiagRect">
              <a:avLst>
                <a:gd name="adj1" fmla="val 11591"/>
                <a:gd name="adj2" fmla="val 1087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iangle 6">
              <a:extLst>
                <a:ext uri="{FF2B5EF4-FFF2-40B4-BE49-F238E27FC236}">
                  <a16:creationId xmlns:a16="http://schemas.microsoft.com/office/drawing/2014/main" id="{C0FA60DB-F0D3-A2B3-F18F-DB46A281C036}"/>
                </a:ext>
              </a:extLst>
            </p:cNvPr>
            <p:cNvSpPr/>
            <p:nvPr userDrawn="1"/>
          </p:nvSpPr>
          <p:spPr>
            <a:xfrm flipV="1">
              <a:off x="6166221" y="3523309"/>
              <a:ext cx="201064" cy="29420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Picture Placeholder 17">
            <a:extLst>
              <a:ext uri="{FF2B5EF4-FFF2-40B4-BE49-F238E27FC236}">
                <a16:creationId xmlns:a16="http://schemas.microsoft.com/office/drawing/2014/main" id="{BA4B8FF0-62B7-47E9-C7DC-273D2B4AE82A}"/>
              </a:ext>
            </a:extLst>
          </p:cNvPr>
          <p:cNvSpPr>
            <a:spLocks noGrp="1"/>
          </p:cNvSpPr>
          <p:nvPr>
            <p:ph type="pic" sz="quarter" idx="34"/>
          </p:nvPr>
        </p:nvSpPr>
        <p:spPr>
          <a:xfrm>
            <a:off x="3606798" y="2453281"/>
            <a:ext cx="1441477" cy="1287638"/>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10" name="Graphic 9">
            <a:extLst>
              <a:ext uri="{FF2B5EF4-FFF2-40B4-BE49-F238E27FC236}">
                <a16:creationId xmlns:a16="http://schemas.microsoft.com/office/drawing/2014/main" id="{9D9DE30D-CC5E-09F6-5C62-8AF0BF15EE5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3902138" y="4133924"/>
            <a:ext cx="165100" cy="165100"/>
          </a:xfrm>
          <a:prstGeom prst="rect">
            <a:avLst/>
          </a:prstGeom>
        </p:spPr>
      </p:pic>
    </p:spTree>
    <p:extLst>
      <p:ext uri="{BB962C8B-B14F-4D97-AF65-F5344CB8AC3E}">
        <p14:creationId xmlns:p14="http://schemas.microsoft.com/office/powerpoint/2010/main" val="2348455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419989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1074517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3"/>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3"/>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4176331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3"/>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3"/>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733502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4698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3"/>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rgbClr val="5DCF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33367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8839"/>
            <a:ext cx="184731" cy="369332"/>
          </a:xfrm>
          <a:prstGeom prst="rect">
            <a:avLst/>
          </a:prstGeom>
          <a:noFill/>
        </p:spPr>
        <p:txBody>
          <a:bodyPr wrap="none" rtlCol="0">
            <a:spAutoFit/>
          </a:bodyPr>
          <a:lstStyle/>
          <a:p>
            <a:endParaRPr lang="en-US"/>
          </a:p>
        </p:txBody>
      </p:sp>
      <p:sp>
        <p:nvSpPr>
          <p:cNvPr id="27" name="Rectangle 26">
            <a:extLst>
              <a:ext uri="{FF2B5EF4-FFF2-40B4-BE49-F238E27FC236}">
                <a16:creationId xmlns:a16="http://schemas.microsoft.com/office/drawing/2014/main" id="{27C8FD32-A590-C658-E127-FFE7523AB4CF}"/>
              </a:ext>
            </a:extLst>
          </p:cNvPr>
          <p:cNvSpPr/>
          <p:nvPr userDrawn="1"/>
        </p:nvSpPr>
        <p:spPr>
          <a:xfrm>
            <a:off x="0" y="190"/>
            <a:ext cx="7132320" cy="6857810"/>
          </a:xfrm>
          <a:prstGeom prst="rect">
            <a:avLst/>
          </a:prstGeom>
          <a:gradFill>
            <a:gsLst>
              <a:gs pos="0">
                <a:srgbClr val="212121">
                  <a:alpha val="0"/>
                </a:srgbClr>
              </a:gs>
              <a:gs pos="99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a:extLst>
              <a:ext uri="{FF2B5EF4-FFF2-40B4-BE49-F238E27FC236}">
                <a16:creationId xmlns:a16="http://schemas.microsoft.com/office/drawing/2014/main" id="{C32F5A1B-30AD-1BD5-4FF3-19C047B58BB9}"/>
              </a:ext>
            </a:extLst>
          </p:cNvPr>
          <p:cNvPicPr>
            <a:picLocks noChangeAspect="1"/>
          </p:cNvPicPr>
          <p:nvPr userDrawn="1"/>
        </p:nvPicPr>
        <p:blipFill>
          <a:blip>
            <a:extLst>
              <a:ext uri="{96DAC541-7B7A-43D3-8B79-37D633B846F1}">
                <asvg:svgBlip xmlns:asvg="http://schemas.microsoft.com/office/drawing/2016/SVG/main" r:embed="rId3"/>
              </a:ext>
            </a:extLst>
          </a:blip>
          <a:srcRect l="26583" b="43723"/>
          <a:stretch>
            <a:fillRect/>
          </a:stretch>
        </p:blipFill>
        <p:spPr>
          <a:xfrm>
            <a:off x="0" y="4009119"/>
            <a:ext cx="3716594" cy="2848881"/>
          </a:xfrm>
          <a:prstGeom prst="rect">
            <a:avLst/>
          </a:prstGeom>
        </p:spPr>
      </p:pic>
      <p:pic>
        <p:nvPicPr>
          <p:cNvPr id="23" name="Picture 1">
            <a:extLst>
              <a:ext uri="{FF2B5EF4-FFF2-40B4-BE49-F238E27FC236}">
                <a16:creationId xmlns:a16="http://schemas.microsoft.com/office/drawing/2014/main" id="{CFC0F0A8-2FB3-BDC2-8510-C7AD086AF2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28834" y="322750"/>
            <a:ext cx="2514772" cy="373480"/>
          </a:xfrm>
          <a:prstGeom prst="rect">
            <a:avLst/>
          </a:prstGeom>
        </p:spPr>
      </p:pic>
      <p:sp>
        <p:nvSpPr>
          <p:cNvPr id="24" name="Text Placeholder 3">
            <a:extLst>
              <a:ext uri="{FF2B5EF4-FFF2-40B4-BE49-F238E27FC236}">
                <a16:creationId xmlns:a16="http://schemas.microsoft.com/office/drawing/2014/main" id="{A6833462-C76B-743C-C305-B8A42DD6E8A3}"/>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5" name="Text Placeholder 3">
            <a:extLst>
              <a:ext uri="{FF2B5EF4-FFF2-40B4-BE49-F238E27FC236}">
                <a16:creationId xmlns:a16="http://schemas.microsoft.com/office/drawing/2014/main" id="{E471FC64-2787-4052-7BF3-C267A3805320}"/>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6" name="Title 21">
            <a:extLst>
              <a:ext uri="{FF2B5EF4-FFF2-40B4-BE49-F238E27FC236}">
                <a16:creationId xmlns:a16="http://schemas.microsoft.com/office/drawing/2014/main" id="{EE7B3425-91FE-5F32-8AB5-E268CF0AA2B9}"/>
              </a:ext>
            </a:extLst>
          </p:cNvPr>
          <p:cNvSpPr>
            <a:spLocks noGrp="1"/>
          </p:cNvSpPr>
          <p:nvPr>
            <p:ph type="title" hasCustomPrompt="1"/>
          </p:nvPr>
        </p:nvSpPr>
        <p:spPr>
          <a:xfrm>
            <a:off x="725105" y="2088409"/>
            <a:ext cx="5593728"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spTree>
    <p:extLst>
      <p:ext uri="{BB962C8B-B14F-4D97-AF65-F5344CB8AC3E}">
        <p14:creationId xmlns:p14="http://schemas.microsoft.com/office/powerpoint/2010/main" val="82487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4"/>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1838857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2489783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5"/>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5"/>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841021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5"/>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5"/>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1160557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66371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5"/>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973914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D81057-D4A5-E5DA-7206-0534875DA8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190"/>
            <a:ext cx="12192000" cy="6857810"/>
          </a:xfrm>
          <a:prstGeom prst="rect">
            <a:avLst/>
          </a:prstGeom>
        </p:spPr>
      </p:pic>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9029"/>
            <a:ext cx="186813" cy="369332"/>
          </a:xfrm>
          <a:prstGeom prst="rect">
            <a:avLst/>
          </a:prstGeom>
          <a:noFill/>
        </p:spPr>
        <p:txBody>
          <a:bodyPr wrap="square" rtlCol="0">
            <a:spAutoFit/>
          </a:bodyPr>
          <a:lstStyle/>
          <a:p>
            <a:endParaRPr lang="en-US"/>
          </a:p>
        </p:txBody>
      </p:sp>
      <p:sp>
        <p:nvSpPr>
          <p:cNvPr id="21" name="Rectangle 20">
            <a:extLst>
              <a:ext uri="{FF2B5EF4-FFF2-40B4-BE49-F238E27FC236}">
                <a16:creationId xmlns:a16="http://schemas.microsoft.com/office/drawing/2014/main" id="{49BE8CC9-6BDF-C76B-EE52-BC5AC9D5F142}"/>
              </a:ext>
            </a:extLst>
          </p:cNvPr>
          <p:cNvSpPr/>
          <p:nvPr userDrawn="1"/>
        </p:nvSpPr>
        <p:spPr>
          <a:xfrm>
            <a:off x="0" y="190"/>
            <a:ext cx="7132320" cy="6857810"/>
          </a:xfrm>
          <a:prstGeom prst="rect">
            <a:avLst/>
          </a:prstGeom>
          <a:gradFill>
            <a:gsLst>
              <a:gs pos="0">
                <a:srgbClr val="212121">
                  <a:alpha val="0"/>
                </a:srgbClr>
              </a:gs>
              <a:gs pos="100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9FB22293-CB35-11ED-394E-529256298EBE}"/>
              </a:ext>
            </a:extLst>
          </p:cNvPr>
          <p:cNvPicPr>
            <a:picLocks noChangeAspect="1"/>
          </p:cNvPicPr>
          <p:nvPr userDrawn="1"/>
        </p:nvPicPr>
        <p:blipFill>
          <a:blip>
            <a:extLst>
              <a:ext uri="{96DAC541-7B7A-43D3-8B79-37D633B846F1}">
                <asvg:svgBlip xmlns:asvg="http://schemas.microsoft.com/office/drawing/2016/SVG/main" r:embed="rId3"/>
              </a:ext>
            </a:extLst>
          </a:blip>
          <a:srcRect l="26583" b="43727"/>
          <a:stretch>
            <a:fillRect/>
          </a:stretch>
        </p:blipFill>
        <p:spPr>
          <a:xfrm>
            <a:off x="0" y="4009309"/>
            <a:ext cx="3716594" cy="2848691"/>
          </a:xfrm>
          <a:prstGeom prst="rect">
            <a:avLst/>
          </a:prstGeom>
        </p:spPr>
      </p:pic>
      <p:pic>
        <p:nvPicPr>
          <p:cNvPr id="17" name="Picture 1">
            <a:extLst>
              <a:ext uri="{FF2B5EF4-FFF2-40B4-BE49-F238E27FC236}">
                <a16:creationId xmlns:a16="http://schemas.microsoft.com/office/drawing/2014/main" id="{137BD59E-65EF-2E19-494C-D50A1E6AC2BF}"/>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28834" y="322750"/>
            <a:ext cx="2514772" cy="373480"/>
          </a:xfrm>
          <a:prstGeom prst="rect">
            <a:avLst/>
          </a:prstGeom>
        </p:spPr>
      </p:pic>
      <p:sp>
        <p:nvSpPr>
          <p:cNvPr id="18" name="Text Placeholder 3">
            <a:extLst>
              <a:ext uri="{FF2B5EF4-FFF2-40B4-BE49-F238E27FC236}">
                <a16:creationId xmlns:a16="http://schemas.microsoft.com/office/drawing/2014/main" id="{F5F3948E-D4BE-FA60-6D0D-5B1D52842EDB}"/>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19" name="Text Placeholder 3">
            <a:extLst>
              <a:ext uri="{FF2B5EF4-FFF2-40B4-BE49-F238E27FC236}">
                <a16:creationId xmlns:a16="http://schemas.microsoft.com/office/drawing/2014/main" id="{0D941B55-5884-5859-3DC4-B831AAE47F06}"/>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0" name="Title 21">
            <a:extLst>
              <a:ext uri="{FF2B5EF4-FFF2-40B4-BE49-F238E27FC236}">
                <a16:creationId xmlns:a16="http://schemas.microsoft.com/office/drawing/2014/main" id="{B482C6C4-8DC0-033D-54D6-DC3556FC9600}"/>
              </a:ext>
            </a:extLst>
          </p:cNvPr>
          <p:cNvSpPr>
            <a:spLocks noGrp="1"/>
          </p:cNvSpPr>
          <p:nvPr>
            <p:ph type="title" hasCustomPrompt="1"/>
          </p:nvPr>
        </p:nvSpPr>
        <p:spPr>
          <a:xfrm>
            <a:off x="725105" y="2088409"/>
            <a:ext cx="4794546"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spTree>
    <p:extLst>
      <p:ext uri="{BB962C8B-B14F-4D97-AF65-F5344CB8AC3E}">
        <p14:creationId xmlns:p14="http://schemas.microsoft.com/office/powerpoint/2010/main" val="39559702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6"/>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3048941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2"/>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1792460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2"/>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2"/>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52873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2"/>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6"/>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4113376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9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2"/>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89837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2"/>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371599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Picture with Caption">
    <p:bg>
      <p:bgPr>
        <a:solidFill>
          <a:schemeClr val="tx2"/>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47E1D893-063E-0A2E-53E0-80D780B9D9FD}"/>
              </a:ext>
            </a:extLst>
          </p:cNvPr>
          <p:cNvPicPr>
            <a:picLocks noChangeAspect="1"/>
          </p:cNvPicPr>
          <p:nvPr userDrawn="1"/>
        </p:nvPicPr>
        <p:blipFill>
          <a:blip>
            <a:extLst>
              <a:ext uri="{96DAC541-7B7A-43D3-8B79-37D633B846F1}">
                <asvg:svgBlip xmlns:asvg="http://schemas.microsoft.com/office/drawing/2016/SVG/main" r:embed="rId2"/>
              </a:ext>
            </a:extLst>
          </a:blip>
          <a:srcRect l="26583" b="43727"/>
          <a:stretch>
            <a:fillRect/>
          </a:stretch>
        </p:blipFill>
        <p:spPr>
          <a:xfrm>
            <a:off x="0" y="4009309"/>
            <a:ext cx="3716594" cy="2848691"/>
          </a:xfrm>
          <a:prstGeom prst="rect">
            <a:avLst/>
          </a:prstGeom>
        </p:spPr>
      </p:pic>
      <p:pic>
        <p:nvPicPr>
          <p:cNvPr id="6" name="Picture 5">
            <a:extLst>
              <a:ext uri="{FF2B5EF4-FFF2-40B4-BE49-F238E27FC236}">
                <a16:creationId xmlns:a16="http://schemas.microsoft.com/office/drawing/2014/main" id="{A9BBE1FF-A56E-3227-EB4E-8AFCF3CF9AD8}"/>
              </a:ext>
            </a:extLst>
          </p:cNvPr>
          <p:cNvPicPr>
            <a:picLocks noGrp="1" noRot="1" noChangeAspect="1" noMove="1" noResize="1" noEditPoints="1" noAdjustHandles="1" noChangeArrowheads="1" noChangeShapeType="1" noCrop="1"/>
          </p:cNvPicPr>
          <p:nvPr userDrawn="1"/>
        </p:nvPicPr>
        <p:blipFill>
          <a:blip r:embed="rId3" cstate="email">
            <a:extLst>
              <a:ext uri="{28A0092B-C50C-407E-A947-70E740481C1C}">
                <a14:useLocalDpi xmlns:a14="http://schemas.microsoft.com/office/drawing/2010/main"/>
              </a:ext>
            </a:extLst>
          </a:blip>
          <a:srcRect/>
          <a:stretch/>
        </p:blipFill>
        <p:spPr>
          <a:xfrm>
            <a:off x="0" y="190"/>
            <a:ext cx="12192000" cy="6857810"/>
          </a:xfrm>
          <a:prstGeom prst="rect">
            <a:avLst/>
          </a:prstGeom>
        </p:spPr>
      </p:pic>
      <p:sp>
        <p:nvSpPr>
          <p:cNvPr id="8" name="TextBox 7">
            <a:extLst>
              <a:ext uri="{FF2B5EF4-FFF2-40B4-BE49-F238E27FC236}">
                <a16:creationId xmlns:a16="http://schemas.microsoft.com/office/drawing/2014/main" id="{7D04BFEB-F2C5-5EAA-0A10-CD0C8979CE71}"/>
              </a:ext>
            </a:extLst>
          </p:cNvPr>
          <p:cNvSpPr txBox="1"/>
          <p:nvPr userDrawn="1"/>
        </p:nvSpPr>
        <p:spPr>
          <a:xfrm>
            <a:off x="12565626" y="2998839"/>
            <a:ext cx="184731" cy="369332"/>
          </a:xfrm>
          <a:prstGeom prst="rect">
            <a:avLst/>
          </a:prstGeom>
          <a:noFill/>
        </p:spPr>
        <p:txBody>
          <a:bodyPr wrap="none" rtlCol="0">
            <a:spAutoFit/>
          </a:bodyPr>
          <a:lstStyle/>
          <a:p>
            <a:endParaRPr lang="en-US"/>
          </a:p>
        </p:txBody>
      </p:sp>
      <p:pic>
        <p:nvPicPr>
          <p:cNvPr id="9" name="Picture 1">
            <a:extLst>
              <a:ext uri="{FF2B5EF4-FFF2-40B4-BE49-F238E27FC236}">
                <a16:creationId xmlns:a16="http://schemas.microsoft.com/office/drawing/2014/main" id="{3D64E16B-190A-CDC3-7F99-2B8E9FFC61E4}"/>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28834" y="322750"/>
            <a:ext cx="2514772" cy="373480"/>
          </a:xfrm>
          <a:prstGeom prst="rect">
            <a:avLst/>
          </a:prstGeom>
        </p:spPr>
      </p:pic>
      <p:sp>
        <p:nvSpPr>
          <p:cNvPr id="23" name="Rectangle 22">
            <a:extLst>
              <a:ext uri="{FF2B5EF4-FFF2-40B4-BE49-F238E27FC236}">
                <a16:creationId xmlns:a16="http://schemas.microsoft.com/office/drawing/2014/main" id="{A3A1EDBB-5B71-E42F-0F3F-628296765AC8}"/>
              </a:ext>
            </a:extLst>
          </p:cNvPr>
          <p:cNvSpPr/>
          <p:nvPr userDrawn="1"/>
        </p:nvSpPr>
        <p:spPr>
          <a:xfrm>
            <a:off x="0" y="190"/>
            <a:ext cx="7132320" cy="6857810"/>
          </a:xfrm>
          <a:prstGeom prst="rect">
            <a:avLst/>
          </a:prstGeom>
          <a:gradFill>
            <a:gsLst>
              <a:gs pos="0">
                <a:srgbClr val="212121">
                  <a:alpha val="0"/>
                </a:srgbClr>
              </a:gs>
              <a:gs pos="100000">
                <a:srgbClr val="212121">
                  <a:alpha val="40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3">
            <a:extLst>
              <a:ext uri="{FF2B5EF4-FFF2-40B4-BE49-F238E27FC236}">
                <a16:creationId xmlns:a16="http://schemas.microsoft.com/office/drawing/2014/main" id="{6F681AFC-4D5A-12B4-2952-2B449D004F59}"/>
              </a:ext>
            </a:extLst>
          </p:cNvPr>
          <p:cNvSpPr>
            <a:spLocks noGrp="1"/>
          </p:cNvSpPr>
          <p:nvPr>
            <p:ph type="body" sz="half" idx="12" hasCustomPrompt="1"/>
          </p:nvPr>
        </p:nvSpPr>
        <p:spPr>
          <a:xfrm>
            <a:off x="725105" y="2908077"/>
            <a:ext cx="3287211" cy="460094"/>
          </a:xfrm>
          <a:prstGeom prst="rect">
            <a:avLst/>
          </a:prstGeom>
        </p:spPr>
        <p:txBody>
          <a:bodyPr lIns="0">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14" name="Text Placeholder 3">
            <a:extLst>
              <a:ext uri="{FF2B5EF4-FFF2-40B4-BE49-F238E27FC236}">
                <a16:creationId xmlns:a16="http://schemas.microsoft.com/office/drawing/2014/main" id="{7CC8CD78-5AAA-4A2B-939F-29B178F9DA27}"/>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15" name="Title 21">
            <a:extLst>
              <a:ext uri="{FF2B5EF4-FFF2-40B4-BE49-F238E27FC236}">
                <a16:creationId xmlns:a16="http://schemas.microsoft.com/office/drawing/2014/main" id="{0E924F66-643C-FC71-6683-C484A18804A4}"/>
              </a:ext>
            </a:extLst>
          </p:cNvPr>
          <p:cNvSpPr>
            <a:spLocks noGrp="1"/>
          </p:cNvSpPr>
          <p:nvPr>
            <p:ph type="title" hasCustomPrompt="1"/>
          </p:nvPr>
        </p:nvSpPr>
        <p:spPr>
          <a:xfrm>
            <a:off x="725105" y="2088409"/>
            <a:ext cx="4794546" cy="633400"/>
          </a:xfrm>
          <a:prstGeom prst="rect">
            <a:avLst/>
          </a:prstGeom>
        </p:spPr>
        <p:txBody>
          <a:bodyPr lIns="0"/>
          <a:lstStyle>
            <a:lvl1pPr>
              <a:defRPr sz="4800" b="1" i="0">
                <a:solidFill>
                  <a:schemeClr val="bg1"/>
                </a:solidFill>
                <a:latin typeface="Filson Soft Black" pitchFamily="2" charset="77"/>
              </a:defRPr>
            </a:lvl1pPr>
          </a:lstStyle>
          <a:p>
            <a:r>
              <a:rPr lang="en-GB"/>
              <a:t>XXX’s story</a:t>
            </a:r>
            <a:endParaRPr lang="en-US"/>
          </a:p>
        </p:txBody>
      </p:sp>
      <p:pic>
        <p:nvPicPr>
          <p:cNvPr id="21" name="Graphic 20">
            <a:extLst>
              <a:ext uri="{FF2B5EF4-FFF2-40B4-BE49-F238E27FC236}">
                <a16:creationId xmlns:a16="http://schemas.microsoft.com/office/drawing/2014/main" id="{D9D38F01-CED9-C47E-F621-5FBF03581FCB}"/>
              </a:ext>
            </a:extLst>
          </p:cNvPr>
          <p:cNvPicPr>
            <a:picLocks noChangeAspect="1"/>
          </p:cNvPicPr>
          <p:nvPr userDrawn="1"/>
        </p:nvPicPr>
        <p:blipFill>
          <a:blip>
            <a:extLst>
              <a:ext uri="{96DAC541-7B7A-43D3-8B79-37D633B846F1}">
                <asvg:svgBlip xmlns:asvg="http://schemas.microsoft.com/office/drawing/2016/SVG/main" r:embed="rId5"/>
              </a:ext>
            </a:extLst>
          </a:blip>
          <a:srcRect l="24155" r="121" b="44808"/>
          <a:stretch>
            <a:fillRect/>
          </a:stretch>
        </p:blipFill>
        <p:spPr>
          <a:xfrm>
            <a:off x="0" y="4063988"/>
            <a:ext cx="3842664" cy="2794012"/>
          </a:xfrm>
          <a:prstGeom prst="rect">
            <a:avLst/>
          </a:prstGeom>
        </p:spPr>
      </p:pic>
    </p:spTree>
    <p:extLst>
      <p:ext uri="{BB962C8B-B14F-4D97-AF65-F5344CB8AC3E}">
        <p14:creationId xmlns:p14="http://schemas.microsoft.com/office/powerpoint/2010/main" val="1373770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1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295467" y="253245"/>
            <a:ext cx="7634875"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5" y="274511"/>
            <a:ext cx="7122580"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5" y="1669026"/>
            <a:ext cx="7122579" cy="4382639"/>
          </a:xfrm>
          <a:prstGeom prst="rect">
            <a:avLst/>
          </a:prstGeom>
        </p:spPr>
        <p:txBody>
          <a:bodyPr lIns="0" tIns="0" rIns="0" bIns="0"/>
          <a:lstStyle>
            <a:lvl1pPr marL="0" indent="0">
              <a:spcBef>
                <a:spcPts val="0"/>
              </a:spcBef>
              <a:spcAft>
                <a:spcPts val="12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586024" y="1228454"/>
            <a:ext cx="7122579" cy="318223"/>
          </a:xfrm>
          <a:prstGeom prst="rect">
            <a:avLst/>
          </a:prstGeom>
        </p:spPr>
        <p:txBody>
          <a:bodyPr lIns="0" tIns="0" rIns="0" bIns="0">
            <a:normAutofit/>
          </a:bodyPr>
          <a:lstStyle>
            <a:lvl1pPr marL="0" indent="0">
              <a:buNone/>
              <a:defRPr sz="2400" b="1" i="0">
                <a:solidFill>
                  <a:schemeClr val="accent3"/>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8220900" y="274511"/>
            <a:ext cx="3675634" cy="5265900"/>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35" name="Text Placeholder 3">
            <a:extLst>
              <a:ext uri="{FF2B5EF4-FFF2-40B4-BE49-F238E27FC236}">
                <a16:creationId xmlns:a16="http://schemas.microsoft.com/office/drawing/2014/main" id="{49E1EB37-8E88-73AF-590D-BD2B949F380F}"/>
              </a:ext>
            </a:extLst>
          </p:cNvPr>
          <p:cNvSpPr>
            <a:spLocks noGrp="1"/>
          </p:cNvSpPr>
          <p:nvPr>
            <p:ph type="body" sz="half" idx="2" hasCustomPrompt="1"/>
          </p:nvPr>
        </p:nvSpPr>
        <p:spPr>
          <a:xfrm>
            <a:off x="8220684" y="5669787"/>
            <a:ext cx="3683747" cy="313923"/>
          </a:xfrm>
          <a:prstGeom prst="rect">
            <a:avLst/>
          </a:prstGeom>
        </p:spPr>
        <p:txBody>
          <a:bodyPr lIns="0" tIns="0" rIns="0" bIns="0" anchor="ctr" anchorCtr="0">
            <a:normAutofit/>
          </a:bodyPr>
          <a:lstStyle>
            <a:lvl1pPr marL="0" indent="0">
              <a:spcBef>
                <a:spcPts val="0"/>
              </a:spcBef>
              <a:buNone/>
              <a:defRPr sz="1200" b="0" i="0">
                <a:solidFill>
                  <a:srgbClr val="21212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Tree>
    <p:extLst>
      <p:ext uri="{BB962C8B-B14F-4D97-AF65-F5344CB8AC3E}">
        <p14:creationId xmlns:p14="http://schemas.microsoft.com/office/powerpoint/2010/main" val="494999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20D85F6F-172B-181D-818D-6881FA1D592D}"/>
              </a:ext>
            </a:extLst>
          </p:cNvPr>
          <p:cNvSpPr>
            <a:spLocks noGrp="1" noRot="1" noMove="1" noResize="1" noEditPoints="1" noAdjustHandles="1" noChangeArrowheads="1" noChangeShapeType="1"/>
          </p:cNvSpPr>
          <p:nvPr userDrawn="1"/>
        </p:nvSpPr>
        <p:spPr>
          <a:xfrm>
            <a:off x="314799" y="274511"/>
            <a:ext cx="8671259"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86024" y="274511"/>
            <a:ext cx="8150650"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586024" y="1338350"/>
            <a:ext cx="8150651" cy="471331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1">
            <a:extLst>
              <a:ext uri="{FF2B5EF4-FFF2-40B4-BE49-F238E27FC236}">
                <a16:creationId xmlns:a16="http://schemas.microsoft.com/office/drawing/2014/main" id="{910C47F9-6EAC-8A66-B111-08F13B7EBEE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6295241"/>
            <a:ext cx="2514772" cy="373481"/>
          </a:xfrm>
          <a:prstGeom prst="rect">
            <a:avLst/>
          </a:prstGeom>
        </p:spPr>
      </p:pic>
      <p:sp>
        <p:nvSpPr>
          <p:cNvPr id="7" name="TextBox 6">
            <a:hlinkClick r:id="rId3" tooltip="Click Here"/>
            <a:extLst>
              <a:ext uri="{FF2B5EF4-FFF2-40B4-BE49-F238E27FC236}">
                <a16:creationId xmlns:a16="http://schemas.microsoft.com/office/drawing/2014/main" id="{00B7BDF2-1ED5-F77D-2BF9-342CA4E4B30D}"/>
              </a:ext>
            </a:extLst>
          </p:cNvPr>
          <p:cNvSpPr txBox="1"/>
          <p:nvPr userDrawn="1"/>
        </p:nvSpPr>
        <p:spPr>
          <a:xfrm>
            <a:off x="553655" y="6346770"/>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3" tooltip="Click Here"/>
            <a:extLst>
              <a:ext uri="{FF2B5EF4-FFF2-40B4-BE49-F238E27FC236}">
                <a16:creationId xmlns:a16="http://schemas.microsoft.com/office/drawing/2014/main" id="{22E58095-0B7F-00B3-814D-09A54AC252F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95467" y="6360945"/>
            <a:ext cx="307777" cy="307777"/>
          </a:xfrm>
          <a:prstGeom prst="rect">
            <a:avLst/>
          </a:prstGeom>
        </p:spPr>
      </p:pic>
      <p:sp>
        <p:nvSpPr>
          <p:cNvPr id="3" name="Picture Placeholder 17">
            <a:extLst>
              <a:ext uri="{FF2B5EF4-FFF2-40B4-BE49-F238E27FC236}">
                <a16:creationId xmlns:a16="http://schemas.microsoft.com/office/drawing/2014/main" id="{D1740BD2-9839-D306-3E9D-515B4570FBCF}"/>
              </a:ext>
            </a:extLst>
          </p:cNvPr>
          <p:cNvSpPr>
            <a:spLocks noGrp="1"/>
          </p:cNvSpPr>
          <p:nvPr>
            <p:ph type="pic" sz="quarter" idx="23"/>
          </p:nvPr>
        </p:nvSpPr>
        <p:spPr>
          <a:xfrm>
            <a:off x="9318567" y="274511"/>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0" name="Picture Placeholder 17">
            <a:extLst>
              <a:ext uri="{FF2B5EF4-FFF2-40B4-BE49-F238E27FC236}">
                <a16:creationId xmlns:a16="http://schemas.microsoft.com/office/drawing/2014/main" id="{7C003B13-F091-95D6-0D0D-29F7A009446D}"/>
              </a:ext>
            </a:extLst>
          </p:cNvPr>
          <p:cNvSpPr>
            <a:spLocks noGrp="1"/>
          </p:cNvSpPr>
          <p:nvPr>
            <p:ph type="pic" sz="quarter" idx="24"/>
          </p:nvPr>
        </p:nvSpPr>
        <p:spPr>
          <a:xfrm>
            <a:off x="9318567" y="2257096"/>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
        <p:nvSpPr>
          <p:cNvPr id="11" name="Picture Placeholder 17">
            <a:extLst>
              <a:ext uri="{FF2B5EF4-FFF2-40B4-BE49-F238E27FC236}">
                <a16:creationId xmlns:a16="http://schemas.microsoft.com/office/drawing/2014/main" id="{48E7F26D-7665-D475-3A2B-C692DC9C3ED3}"/>
              </a:ext>
            </a:extLst>
          </p:cNvPr>
          <p:cNvSpPr>
            <a:spLocks noGrp="1"/>
          </p:cNvSpPr>
          <p:nvPr>
            <p:ph type="pic" sz="quarter" idx="25"/>
          </p:nvPr>
        </p:nvSpPr>
        <p:spPr>
          <a:xfrm>
            <a:off x="9318567" y="4239682"/>
            <a:ext cx="2577966" cy="1895111"/>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spTree>
    <p:extLst>
      <p:ext uri="{BB962C8B-B14F-4D97-AF65-F5344CB8AC3E}">
        <p14:creationId xmlns:p14="http://schemas.microsoft.com/office/powerpoint/2010/main" val="1817676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3_Title and Content">
    <p:bg>
      <p:bgPr>
        <a:solidFill>
          <a:schemeClr val="tx2"/>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6" y="274511"/>
            <a:ext cx="11056627" cy="834410"/>
          </a:xfrm>
          <a:prstGeom prst="rect">
            <a:avLst/>
          </a:prstGeom>
        </p:spPr>
        <p:txBody>
          <a:bodyPr lIns="0" bIns="0" anchor="b" anchorCtr="0">
            <a:normAutofit/>
          </a:bodyPr>
          <a:lstStyle>
            <a:lvl1pPr>
              <a:defRPr sz="4000" b="1" i="0">
                <a:solidFill>
                  <a:schemeClr val="accent1"/>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5" y="1284790"/>
            <a:ext cx="11056627" cy="4641448"/>
          </a:xfrm>
          <a:prstGeom prst="rect">
            <a:avLst/>
          </a:prstGeom>
        </p:spPr>
        <p:txBody>
          <a:bodyPr>
            <a:normAutofit/>
          </a:bodyPr>
          <a:lstStyle>
            <a:lvl1pPr>
              <a:spcBef>
                <a:spcPts val="0"/>
              </a:spcBef>
              <a:spcAft>
                <a:spcPts val="1200"/>
              </a:spcAft>
              <a:buClr>
                <a:schemeClr val="accent1"/>
              </a:buClr>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Box 13">
            <a:hlinkClick r:id="rId2" tooltip="Click Here"/>
            <a:extLst>
              <a:ext uri="{FF2B5EF4-FFF2-40B4-BE49-F238E27FC236}">
                <a16:creationId xmlns:a16="http://schemas.microsoft.com/office/drawing/2014/main" id="{273A99D5-8120-010F-A43A-20F4D7488FB9}"/>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8" name="Picture 8">
            <a:hlinkClick r:id="rId2" tooltip="Click Here"/>
            <a:extLst>
              <a:ext uri="{FF2B5EF4-FFF2-40B4-BE49-F238E27FC236}">
                <a16:creationId xmlns:a16="http://schemas.microsoft.com/office/drawing/2014/main" id="{DC814425-AE79-5529-506D-2018B2CEE24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Tree>
    <p:extLst>
      <p:ext uri="{BB962C8B-B14F-4D97-AF65-F5344CB8AC3E}">
        <p14:creationId xmlns:p14="http://schemas.microsoft.com/office/powerpoint/2010/main" val="2489744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bg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EA066CC2-286C-88B1-513E-A51F453FD0D6}"/>
              </a:ext>
            </a:extLst>
          </p:cNvPr>
          <p:cNvSpPr>
            <a:spLocks noGrp="1" noRot="1" noMove="1" noResize="1" noEditPoints="1" noAdjustHandles="1" noChangeArrowheads="1" noChangeShapeType="1"/>
          </p:cNvSpPr>
          <p:nvPr userDrawn="1"/>
        </p:nvSpPr>
        <p:spPr>
          <a:xfrm>
            <a:off x="0" y="1"/>
            <a:ext cx="12191999" cy="1216152"/>
          </a:xfrm>
          <a:prstGeom prst="round2DiagRect">
            <a:avLst>
              <a:gd name="adj1" fmla="val 0"/>
              <a:gd name="adj2" fmla="val 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67687" y="274511"/>
            <a:ext cx="8658610" cy="758761"/>
          </a:xfrm>
          <a:prstGeom prst="rect">
            <a:avLst/>
          </a:prstGeom>
        </p:spPr>
        <p:txBody>
          <a:bodyPr lIns="0" bIns="0" anchor="b" anchorCtr="0">
            <a:normAutofit/>
          </a:bodyPr>
          <a:lstStyle>
            <a:lvl1pPr>
              <a:defRPr sz="4000" b="1" i="0">
                <a:solidFill>
                  <a:schemeClr val="accent1"/>
                </a:solidFill>
                <a:latin typeface="Filson Soft Black" pitchFamily="2" charset="77"/>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567686" y="1473608"/>
            <a:ext cx="11056626" cy="5018632"/>
          </a:xfrm>
          <a:prstGeom prst="rect">
            <a:avLst/>
          </a:prstGeom>
        </p:spPr>
        <p:txBody>
          <a:bodyPr>
            <a:normAutofit/>
          </a:bodyPr>
          <a:lstStyle>
            <a:lvl1pPr>
              <a:spcBef>
                <a:spcPts val="0"/>
              </a:spcBef>
              <a:spcAft>
                <a:spcPts val="1200"/>
              </a:spcAft>
              <a:buClr>
                <a:schemeClr val="accent1"/>
              </a:buClr>
              <a:defRPr sz="18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1">
            <a:extLst>
              <a:ext uri="{FF2B5EF4-FFF2-40B4-BE49-F238E27FC236}">
                <a16:creationId xmlns:a16="http://schemas.microsoft.com/office/drawing/2014/main" id="{8685300F-353C-4B1B-9F3F-2D121925CA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389659" y="257456"/>
            <a:ext cx="2514772" cy="373481"/>
          </a:xfrm>
          <a:prstGeom prst="rect">
            <a:avLst/>
          </a:prstGeom>
        </p:spPr>
      </p:pic>
    </p:spTree>
    <p:extLst>
      <p:ext uri="{BB962C8B-B14F-4D97-AF65-F5344CB8AC3E}">
        <p14:creationId xmlns:p14="http://schemas.microsoft.com/office/powerpoint/2010/main" val="20804300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Title and Content">
    <p:bg>
      <p:bgPr>
        <a:solidFill>
          <a:schemeClr val="tx2"/>
        </a:solidFill>
        <a:effectLst/>
      </p:bgPr>
    </p:bg>
    <p:spTree>
      <p:nvGrpSpPr>
        <p:cNvPr id="1" name=""/>
        <p:cNvGrpSpPr/>
        <p:nvPr/>
      </p:nvGrpSpPr>
      <p:grpSpPr>
        <a:xfrm>
          <a:off x="0" y="0"/>
          <a:ext cx="0" cy="0"/>
          <a:chOff x="0" y="0"/>
          <a:chExt cx="0" cy="0"/>
        </a:xfrm>
      </p:grpSpPr>
      <p:sp>
        <p:nvSpPr>
          <p:cNvPr id="14" name="Round Diagonal Corner of Rectangle 13">
            <a:extLst>
              <a:ext uri="{FF2B5EF4-FFF2-40B4-BE49-F238E27FC236}">
                <a16:creationId xmlns:a16="http://schemas.microsoft.com/office/drawing/2014/main" id="{472EC981-4768-9904-93CA-C3540EBAFF6E}"/>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5" name="TextBox 14">
            <a:hlinkClick r:id="rId2" tooltip="Click Here"/>
            <a:extLst>
              <a:ext uri="{FF2B5EF4-FFF2-40B4-BE49-F238E27FC236}">
                <a16:creationId xmlns:a16="http://schemas.microsoft.com/office/drawing/2014/main" id="{0E8CB4DC-000F-0D96-3561-0D8146F1EB8B}"/>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6" name="Picture 8">
            <a:hlinkClick r:id="rId2" tooltip="Click Here"/>
            <a:extLst>
              <a:ext uri="{FF2B5EF4-FFF2-40B4-BE49-F238E27FC236}">
                <a16:creationId xmlns:a16="http://schemas.microsoft.com/office/drawing/2014/main" id="{47348086-E8E9-F574-B180-940B7F9251C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7" name="Picture 1">
            <a:extLst>
              <a:ext uri="{FF2B5EF4-FFF2-40B4-BE49-F238E27FC236}">
                <a16:creationId xmlns:a16="http://schemas.microsoft.com/office/drawing/2014/main" id="{C660A7D1-AB6D-2BA9-06EC-9D840110578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47898"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86025" y="1310136"/>
            <a:ext cx="5321895" cy="4580301"/>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14DDB7B1-324C-5826-F7F0-F3101282B230}"/>
              </a:ext>
            </a:extLst>
          </p:cNvPr>
          <p:cNvSpPr/>
          <p:nvPr userDrawn="1"/>
        </p:nvSpPr>
        <p:spPr>
          <a:xfrm>
            <a:off x="6330119" y="1310136"/>
            <a:ext cx="5321895" cy="4580301"/>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3">
            <a:extLst>
              <a:ext uri="{FF2B5EF4-FFF2-40B4-BE49-F238E27FC236}">
                <a16:creationId xmlns:a16="http://schemas.microsoft.com/office/drawing/2014/main" id="{FC6BE322-4275-0E11-DA45-2C997BC5E4C3}"/>
              </a:ext>
            </a:extLst>
          </p:cNvPr>
          <p:cNvSpPr>
            <a:spLocks noGrp="1"/>
          </p:cNvSpPr>
          <p:nvPr>
            <p:ph type="body" sz="half" idx="11"/>
          </p:nvPr>
        </p:nvSpPr>
        <p:spPr>
          <a:xfrm>
            <a:off x="6583680" y="1629296"/>
            <a:ext cx="4829695" cy="4014426"/>
          </a:xfrm>
          <a:prstGeom prst="rect">
            <a:avLst/>
          </a:prstGeom>
        </p:spPr>
        <p:txBody>
          <a:bodyPr lIns="0" tIns="0" rIns="0" bIns="0"/>
          <a:lstStyle>
            <a:lvl1pPr marL="0" indent="0">
              <a:spcBef>
                <a:spcPts val="0"/>
              </a:spcBef>
              <a:spcAft>
                <a:spcPts val="1200"/>
              </a:spcAft>
              <a:buNone/>
              <a:defRPr sz="18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84445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_Title and Content">
    <p:bg>
      <p:bgPr>
        <a:solidFill>
          <a:schemeClr val="tx2"/>
        </a:solidFill>
        <a:effectLst/>
      </p:bgPr>
    </p:bg>
    <p:spTree>
      <p:nvGrpSpPr>
        <p:cNvPr id="1" name=""/>
        <p:cNvGrpSpPr/>
        <p:nvPr/>
      </p:nvGrpSpPr>
      <p:grpSpPr>
        <a:xfrm>
          <a:off x="0" y="0"/>
          <a:ext cx="0" cy="0"/>
          <a:chOff x="0" y="0"/>
          <a:chExt cx="0" cy="0"/>
        </a:xfrm>
      </p:grpSpPr>
      <p:sp>
        <p:nvSpPr>
          <p:cNvPr id="16" name="Round Diagonal Corner of Rectangle 15">
            <a:extLst>
              <a:ext uri="{FF2B5EF4-FFF2-40B4-BE49-F238E27FC236}">
                <a16:creationId xmlns:a16="http://schemas.microsoft.com/office/drawing/2014/main" id="{93FD402C-900A-79C8-301F-3ADDF02079B9}"/>
              </a:ext>
            </a:extLst>
          </p:cNvPr>
          <p:cNvSpPr>
            <a:spLocks noGrp="1" noRot="1" noMove="1" noResize="1" noEditPoints="1" noAdjustHandles="1" noChangeArrowheads="1" noChangeShapeType="1"/>
          </p:cNvSpPr>
          <p:nvPr userDrawn="1"/>
        </p:nvSpPr>
        <p:spPr>
          <a:xfrm>
            <a:off x="295467" y="253245"/>
            <a:ext cx="11601067" cy="5948050"/>
          </a:xfrm>
          <a:prstGeom prst="round2DiagRect">
            <a:avLst>
              <a:gd name="adj1" fmla="val 868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sp>
        <p:nvSpPr>
          <p:cNvPr id="17" name="TextBox 16">
            <a:hlinkClick r:id="rId2" tooltip="Click Here"/>
            <a:extLst>
              <a:ext uri="{FF2B5EF4-FFF2-40B4-BE49-F238E27FC236}">
                <a16:creationId xmlns:a16="http://schemas.microsoft.com/office/drawing/2014/main" id="{6B715DBA-3471-72A8-18F5-2F1BB10328F5}"/>
              </a:ext>
            </a:extLst>
          </p:cNvPr>
          <p:cNvSpPr txBox="1"/>
          <p:nvPr userDrawn="1"/>
        </p:nvSpPr>
        <p:spPr>
          <a:xfrm>
            <a:off x="553655" y="6388335"/>
            <a:ext cx="2842377" cy="307777"/>
          </a:xfrm>
          <a:prstGeom prst="rect">
            <a:avLst/>
          </a:prstGeom>
          <a:noFill/>
        </p:spPr>
        <p:txBody>
          <a:bodyPr wrap="square" r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spc="-75" err="1">
                <a:solidFill>
                  <a:schemeClr val="accent1"/>
                </a:solidFill>
                <a:latin typeface="Arial"/>
                <a:cs typeface="Arial"/>
              </a:rPr>
              <a:t>projectcompassion.org.au</a:t>
            </a:r>
            <a:endParaRPr lang="en-AU" sz="1400">
              <a:solidFill>
                <a:schemeClr val="accent1"/>
              </a:solidFill>
              <a:latin typeface="Arial"/>
              <a:cs typeface="Arial"/>
            </a:endParaRPr>
          </a:p>
        </p:txBody>
      </p:sp>
      <p:pic>
        <p:nvPicPr>
          <p:cNvPr id="18" name="Picture 8">
            <a:hlinkClick r:id="rId2" tooltip="Click Here"/>
            <a:extLst>
              <a:ext uri="{FF2B5EF4-FFF2-40B4-BE49-F238E27FC236}">
                <a16:creationId xmlns:a16="http://schemas.microsoft.com/office/drawing/2014/main" id="{EC099648-6AD4-82B6-D16E-B1AD47FC1BD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95467" y="6402510"/>
            <a:ext cx="307777" cy="307777"/>
          </a:xfrm>
          <a:prstGeom prst="rect">
            <a:avLst/>
          </a:prstGeom>
        </p:spPr>
      </p:pic>
      <p:pic>
        <p:nvPicPr>
          <p:cNvPr id="19" name="Picture 1">
            <a:extLst>
              <a:ext uri="{FF2B5EF4-FFF2-40B4-BE49-F238E27FC236}">
                <a16:creationId xmlns:a16="http://schemas.microsoft.com/office/drawing/2014/main" id="{C1419CB5-0435-8C88-8794-5F7F3AA10DC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9389659" y="6336806"/>
            <a:ext cx="2514772" cy="373481"/>
          </a:xfrm>
          <a:prstGeom prst="rect">
            <a:avLst/>
          </a:prstGeom>
        </p:spPr>
      </p:pic>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553656" y="274511"/>
            <a:ext cx="11098358" cy="834410"/>
          </a:xfrm>
          <a:prstGeom prst="rect">
            <a:avLst/>
          </a:prstGeom>
        </p:spPr>
        <p:txBody>
          <a:bodyPr lIns="0" tIns="0" rIns="72000" bIns="0" anchor="b" anchorCtr="0">
            <a:normAutofit/>
          </a:bodyPr>
          <a:lstStyle>
            <a:lvl1pPr>
              <a:defRPr sz="4000" b="1" i="0">
                <a:solidFill>
                  <a:schemeClr val="accent1"/>
                </a:solidFill>
                <a:latin typeface="Filson Soft Black" pitchFamily="2" charset="77"/>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807346"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ounded Rectangle 10">
            <a:extLst>
              <a:ext uri="{FF2B5EF4-FFF2-40B4-BE49-F238E27FC236}">
                <a16:creationId xmlns:a16="http://schemas.microsoft.com/office/drawing/2014/main" id="{143CC89E-83B0-99C1-9576-8BB6F7618DF2}"/>
              </a:ext>
            </a:extLst>
          </p:cNvPr>
          <p:cNvSpPr/>
          <p:nvPr userDrawn="1"/>
        </p:nvSpPr>
        <p:spPr>
          <a:xfrm>
            <a:off x="569400" y="1297034"/>
            <a:ext cx="3593166" cy="4593403"/>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E0DA9CD-6AC6-AA72-4524-DC1EE4E8E406}"/>
              </a:ext>
            </a:extLst>
          </p:cNvPr>
          <p:cNvSpPr/>
          <p:nvPr userDrawn="1"/>
        </p:nvSpPr>
        <p:spPr>
          <a:xfrm>
            <a:off x="4326753" y="1297034"/>
            <a:ext cx="3593166" cy="4593403"/>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B3C1FB41-89FC-997D-39CC-612BDBBDAB9B}"/>
              </a:ext>
            </a:extLst>
          </p:cNvPr>
          <p:cNvSpPr/>
          <p:nvPr userDrawn="1"/>
        </p:nvSpPr>
        <p:spPr>
          <a:xfrm>
            <a:off x="8084106" y="1297034"/>
            <a:ext cx="3593166" cy="4593403"/>
          </a:xfrm>
          <a:prstGeom prst="roundRect">
            <a:avLst>
              <a:gd name="adj" fmla="val 9775"/>
            </a:avLst>
          </a:prstGeom>
          <a:noFill/>
          <a:ln w="317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03BB6815-CD52-015B-CADA-0ABE1BFC4E8F}"/>
              </a:ext>
            </a:extLst>
          </p:cNvPr>
          <p:cNvSpPr>
            <a:spLocks noGrp="1"/>
          </p:cNvSpPr>
          <p:nvPr>
            <p:ph type="body" sz="half" idx="11"/>
          </p:nvPr>
        </p:nvSpPr>
        <p:spPr>
          <a:xfrm>
            <a:off x="4573011"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3">
            <a:extLst>
              <a:ext uri="{FF2B5EF4-FFF2-40B4-BE49-F238E27FC236}">
                <a16:creationId xmlns:a16="http://schemas.microsoft.com/office/drawing/2014/main" id="{9845FB96-F73F-8DF7-10DF-4ADEE1C89B55}"/>
              </a:ext>
            </a:extLst>
          </p:cNvPr>
          <p:cNvSpPr>
            <a:spLocks noGrp="1"/>
          </p:cNvSpPr>
          <p:nvPr>
            <p:ph type="body" sz="half" idx="12"/>
          </p:nvPr>
        </p:nvSpPr>
        <p:spPr>
          <a:xfrm>
            <a:off x="8313738" y="1537856"/>
            <a:ext cx="3117273" cy="4105866"/>
          </a:xfrm>
          <a:prstGeom prst="rect">
            <a:avLst/>
          </a:prstGeom>
        </p:spPr>
        <p:txBody>
          <a:bodyPr lIns="0" tIns="0" rIns="0" bIns="0"/>
          <a:lstStyle>
            <a:lvl1pPr marL="0" indent="0">
              <a:spcBef>
                <a:spcPts val="0"/>
              </a:spcBef>
              <a:spcAft>
                <a:spcPts val="1200"/>
              </a:spcAft>
              <a:buNone/>
              <a:defRPr sz="1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6655835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a:prstGeom prst="rect">
            <a:avLst/>
          </a:prstGeo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p:nvPr>
        </p:nvSpPr>
        <p:spPr>
          <a:xfrm>
            <a:off x="839788" y="2612985"/>
            <a:ext cx="3932237" cy="3811588"/>
          </a:xfrm>
          <a:prstGeom prst="rect">
            <a:avLst/>
          </a:prstGeom>
        </p:spPr>
        <p:txBody>
          <a:bodyPr/>
          <a:lstStyle>
            <a:lvl1pPr marL="0" indent="0">
              <a:buNone/>
              <a:defRPr sz="16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a:prstGeom prst="rect">
            <a:avLst/>
          </a:prstGeom>
        </p:spPr>
        <p:txBody>
          <a:bodyPr anchor="b"/>
          <a:lstStyle>
            <a:lvl1pPr>
              <a:defRPr sz="3200" b="1" i="0">
                <a:solidFill>
                  <a:schemeClr val="bg1"/>
                </a:solidFill>
                <a:latin typeface="Filson Soft Black" pitchFamily="2" charset="77"/>
              </a:defRPr>
            </a:lvl1pPr>
          </a:lstStyle>
          <a:p>
            <a:r>
              <a:rPr lang="en-US"/>
              <a:t>Click to edit Master title style</a:t>
            </a:r>
          </a:p>
        </p:txBody>
      </p:sp>
    </p:spTree>
    <p:extLst>
      <p:ext uri="{BB962C8B-B14F-4D97-AF65-F5344CB8AC3E}">
        <p14:creationId xmlns:p14="http://schemas.microsoft.com/office/powerpoint/2010/main" val="37856602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a:prstGeom prst="rect">
            <a:avLst/>
          </a:prstGeo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5" name="Text Placeholder 3">
            <a:extLst>
              <a:ext uri="{FF2B5EF4-FFF2-40B4-BE49-F238E27FC236}">
                <a16:creationId xmlns:a16="http://schemas.microsoft.com/office/drawing/2014/main" id="{99543F52-2DC2-9DCA-5254-9D665B3002AD}"/>
              </a:ext>
            </a:extLst>
          </p:cNvPr>
          <p:cNvSpPr>
            <a:spLocks noGrp="1"/>
          </p:cNvSpPr>
          <p:nvPr>
            <p:ph type="body" sz="half" idx="11" hasCustomPrompt="1"/>
          </p:nvPr>
        </p:nvSpPr>
        <p:spPr>
          <a:xfrm>
            <a:off x="6318833" y="6184666"/>
            <a:ext cx="5524773" cy="355600"/>
          </a:xfrm>
          <a:prstGeom prst="rect">
            <a:avLst/>
          </a:prstGeom>
        </p:spPr>
        <p:txBody>
          <a:bodyPr lIns="0" tIns="0" rIns="0" bIns="0" anchor="b" anchorCtr="0">
            <a:normAutofit/>
          </a:bodyPr>
          <a:lstStyle>
            <a:lvl1pPr marL="0" indent="0" algn="r">
              <a:spcBef>
                <a:spcPts val="0"/>
              </a:spcBef>
              <a:buNone/>
              <a:defRPr sz="1200" b="0" i="0">
                <a:solidFill>
                  <a:schemeClr val="bg1"/>
                </a:solidFill>
                <a:latin typeface="Arial Narrow" panose="020B0604020202020204" pitchFamily="34" charset="0"/>
                <a:cs typeface="Arial Narrow"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a:prstGeom prst="rect">
            <a:avLst/>
          </a:prstGeom>
        </p:spPr>
        <p:txBody>
          <a:bodyPr anchor="b"/>
          <a:lstStyle>
            <a:lvl1pPr>
              <a:defRPr sz="2400" b="1" i="0">
                <a:solidFill>
                  <a:schemeClr val="bg1"/>
                </a:solidFill>
                <a:latin typeface="Filson Soft Black" pitchFamily="2" charset="77"/>
              </a:defRPr>
            </a:lvl1pPr>
          </a:lstStyle>
          <a:p>
            <a:r>
              <a:rPr lang="en-US"/>
              <a:t>Click to edit Master title style</a:t>
            </a:r>
          </a:p>
        </p:txBody>
      </p:sp>
    </p:spTree>
    <p:extLst>
      <p:ext uri="{BB962C8B-B14F-4D97-AF65-F5344CB8AC3E}">
        <p14:creationId xmlns:p14="http://schemas.microsoft.com/office/powerpoint/2010/main" val="426581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CB7FFA-C5B5-4020-6EB0-C5C988BAE0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586439" y="1933935"/>
            <a:ext cx="5019122" cy="2619737"/>
          </a:xfrm>
          <a:prstGeom prst="rect">
            <a:avLst/>
          </a:prstGeom>
        </p:spPr>
      </p:pic>
      <p:grpSp>
        <p:nvGrpSpPr>
          <p:cNvPr id="26" name="Group 25">
            <a:extLst>
              <a:ext uri="{FF2B5EF4-FFF2-40B4-BE49-F238E27FC236}">
                <a16:creationId xmlns:a16="http://schemas.microsoft.com/office/drawing/2014/main" id="{29ADD1CC-24AE-DF73-1A3D-8EE1CA829442}"/>
              </a:ext>
            </a:extLst>
          </p:cNvPr>
          <p:cNvGrpSpPr/>
          <p:nvPr userDrawn="1"/>
        </p:nvGrpSpPr>
        <p:grpSpPr>
          <a:xfrm>
            <a:off x="4103743" y="6235677"/>
            <a:ext cx="7561081" cy="307777"/>
            <a:chOff x="4103743" y="6183426"/>
            <a:chExt cx="7561081" cy="307777"/>
          </a:xfrm>
        </p:grpSpPr>
        <p:pic>
          <p:nvPicPr>
            <p:cNvPr id="11" name="Picture 10">
              <a:extLst>
                <a:ext uri="{FF2B5EF4-FFF2-40B4-BE49-F238E27FC236}">
                  <a16:creationId xmlns:a16="http://schemas.microsoft.com/office/drawing/2014/main" id="{16345CF4-02D0-F82A-3069-8CE5A30EC17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103743" y="6193314"/>
              <a:ext cx="288000" cy="288000"/>
            </a:xfrm>
            <a:prstGeom prst="rect">
              <a:avLst/>
            </a:prstGeom>
          </p:spPr>
        </p:pic>
        <p:sp>
          <p:nvSpPr>
            <p:cNvPr id="13" name="TextBox 12">
              <a:extLst>
                <a:ext uri="{FF2B5EF4-FFF2-40B4-BE49-F238E27FC236}">
                  <a16:creationId xmlns:a16="http://schemas.microsoft.com/office/drawing/2014/main" id="{B6EBEE4B-C28E-065B-9883-2E1A4F472FF7}"/>
                </a:ext>
              </a:extLst>
            </p:cNvPr>
            <p:cNvSpPr txBox="1"/>
            <p:nvPr userDrawn="1"/>
          </p:nvSpPr>
          <p:spPr>
            <a:xfrm>
              <a:off x="4363608" y="6183426"/>
              <a:ext cx="132535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solidFill>
                    <a:schemeClr val="accent1"/>
                  </a:solidFill>
                  <a:latin typeface="Arial"/>
                  <a:cs typeface="Arial"/>
                </a:rPr>
                <a:t>1800</a:t>
              </a:r>
              <a:r>
                <a:rPr lang="en-AU" sz="1400" b="1" spc="-45">
                  <a:solidFill>
                    <a:schemeClr val="accent1"/>
                  </a:solidFill>
                  <a:latin typeface="Arial"/>
                  <a:cs typeface="Arial"/>
                </a:rPr>
                <a:t> </a:t>
              </a:r>
              <a:r>
                <a:rPr lang="en-AU" sz="1400" b="1">
                  <a:solidFill>
                    <a:schemeClr val="accent1"/>
                  </a:solidFill>
                  <a:latin typeface="Arial"/>
                  <a:cs typeface="Arial"/>
                </a:rPr>
                <a:t>024</a:t>
              </a:r>
              <a:r>
                <a:rPr lang="en-AU" sz="1400" b="1" spc="-30">
                  <a:solidFill>
                    <a:schemeClr val="accent1"/>
                  </a:solidFill>
                  <a:latin typeface="Arial"/>
                  <a:cs typeface="Arial"/>
                </a:rPr>
                <a:t> </a:t>
              </a:r>
              <a:r>
                <a:rPr lang="en-AU" sz="1400" b="1" spc="-25">
                  <a:solidFill>
                    <a:schemeClr val="accent1"/>
                  </a:solidFill>
                  <a:latin typeface="Arial"/>
                  <a:cs typeface="Arial"/>
                </a:rPr>
                <a:t>413</a:t>
              </a:r>
              <a:endParaRPr lang="en-AU" sz="1400" b="1">
                <a:solidFill>
                  <a:schemeClr val="accent1"/>
                </a:solidFill>
                <a:latin typeface="Arial"/>
                <a:cs typeface="Arial"/>
              </a:endParaRPr>
            </a:p>
          </p:txBody>
        </p:sp>
        <p:pic>
          <p:nvPicPr>
            <p:cNvPr id="9" name="Picture 8">
              <a:extLst>
                <a:ext uri="{FF2B5EF4-FFF2-40B4-BE49-F238E27FC236}">
                  <a16:creationId xmlns:a16="http://schemas.microsoft.com/office/drawing/2014/main" id="{CC3AD756-EAB7-BAC1-EE4C-165F1C6DF56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784163" y="6193314"/>
              <a:ext cx="288000" cy="288000"/>
            </a:xfrm>
            <a:prstGeom prst="rect">
              <a:avLst/>
            </a:prstGeom>
          </p:spPr>
        </p:pic>
        <p:sp>
          <p:nvSpPr>
            <p:cNvPr id="14" name="TextBox 13">
              <a:extLst>
                <a:ext uri="{FF2B5EF4-FFF2-40B4-BE49-F238E27FC236}">
                  <a16:creationId xmlns:a16="http://schemas.microsoft.com/office/drawing/2014/main" id="{77C4D71D-F117-B056-6F98-5B6DDA95A495}"/>
                </a:ext>
              </a:extLst>
            </p:cNvPr>
            <p:cNvSpPr txBox="1"/>
            <p:nvPr userDrawn="1"/>
          </p:nvSpPr>
          <p:spPr>
            <a:xfrm>
              <a:off x="6061337" y="6183426"/>
              <a:ext cx="196143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solidFill>
                    <a:schemeClr val="accent1"/>
                  </a:solidFill>
                  <a:latin typeface="Arial"/>
                  <a:cs typeface="Arial"/>
                </a:rPr>
                <a:t>#projectcompassion</a:t>
              </a:r>
            </a:p>
          </p:txBody>
        </p:sp>
        <p:pic>
          <p:nvPicPr>
            <p:cNvPr id="10" name="Picture 9">
              <a:extLst>
                <a:ext uri="{FF2B5EF4-FFF2-40B4-BE49-F238E27FC236}">
                  <a16:creationId xmlns:a16="http://schemas.microsoft.com/office/drawing/2014/main" id="{A7F58571-CCD4-6A96-0689-EA422B18F82D}"/>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095346" y="6193314"/>
              <a:ext cx="288000" cy="288000"/>
            </a:xfrm>
            <a:prstGeom prst="rect">
              <a:avLst/>
            </a:prstGeom>
          </p:spPr>
        </p:pic>
        <p:sp>
          <p:nvSpPr>
            <p:cNvPr id="15" name="TextBox 14">
              <a:extLst>
                <a:ext uri="{FF2B5EF4-FFF2-40B4-BE49-F238E27FC236}">
                  <a16:creationId xmlns:a16="http://schemas.microsoft.com/office/drawing/2014/main" id="{0AC865E0-2C6B-8B1E-DA70-FA5EA62138B7}"/>
                </a:ext>
              </a:extLst>
            </p:cNvPr>
            <p:cNvSpPr txBox="1"/>
            <p:nvPr userDrawn="1"/>
          </p:nvSpPr>
          <p:spPr>
            <a:xfrm>
              <a:off x="8376258" y="6183426"/>
              <a:ext cx="32885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400" b="1">
                  <a:solidFill>
                    <a:schemeClr val="accent1"/>
                  </a:solidFill>
                  <a:latin typeface="Arial"/>
                  <a:cs typeface="Arial"/>
                </a:rPr>
                <a:t>fundraise.projectcompassion.org.au</a:t>
              </a:r>
            </a:p>
          </p:txBody>
        </p:sp>
      </p:grpSp>
      <p:pic>
        <p:nvPicPr>
          <p:cNvPr id="21" name="Picture 20">
            <a:extLst>
              <a:ext uri="{FF2B5EF4-FFF2-40B4-BE49-F238E27FC236}">
                <a16:creationId xmlns:a16="http://schemas.microsoft.com/office/drawing/2014/main" id="{A1C9FCA9-2702-C3FF-F698-2A5B136C36DA}"/>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202902" y="5692696"/>
            <a:ext cx="2331645" cy="1001236"/>
          </a:xfrm>
          <a:prstGeom prst="rect">
            <a:avLst/>
          </a:prstGeom>
        </p:spPr>
      </p:pic>
    </p:spTree>
    <p:extLst>
      <p:ext uri="{BB962C8B-B14F-4D97-AF65-F5344CB8AC3E}">
        <p14:creationId xmlns:p14="http://schemas.microsoft.com/office/powerpoint/2010/main" val="18622425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solidFill>
                  <a:srgbClr val="212121"/>
                </a:solidFill>
              </a:defRPr>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custDataLst>
      <p:tags r:id="rId1"/>
    </p:custDataLst>
    <p:extLst>
      <p:ext uri="{BB962C8B-B14F-4D97-AF65-F5344CB8AC3E}">
        <p14:creationId xmlns:p14="http://schemas.microsoft.com/office/powerpoint/2010/main" val="1213320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Info Slide 2">
    <p:bg>
      <p:bgPr>
        <a:solidFill>
          <a:srgbClr val="EDE2F1"/>
        </a:solidFill>
        <a:effectLst/>
      </p:bgPr>
    </p:bg>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solidFill>
                  <a:srgbClr val="212121"/>
                </a:solidFill>
              </a:defRPr>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custDataLst>
      <p:tags r:id="rId1"/>
    </p:custDataLst>
    <p:extLst>
      <p:ext uri="{BB962C8B-B14F-4D97-AF65-F5344CB8AC3E}">
        <p14:creationId xmlns:p14="http://schemas.microsoft.com/office/powerpoint/2010/main" val="12259614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69972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703" r:id="rId3"/>
    <p:sldLayoutId id="2147483650" r:id="rId4"/>
    <p:sldLayoutId id="2147483682" r:id="rId5"/>
    <p:sldLayoutId id="2147483662" r:id="rId6"/>
    <p:sldLayoutId id="2147483698" r:id="rId7"/>
    <p:sldLayoutId id="2147483679" r:id="rId8"/>
    <p:sldLayoutId id="2147483680" r:id="rId9"/>
    <p:sldLayoutId id="2147483672" r:id="rId10"/>
    <p:sldLayoutId id="2147483683" r:id="rId11"/>
    <p:sldLayoutId id="2147483684" r:id="rId12"/>
    <p:sldLayoutId id="2147483685" r:id="rId13"/>
    <p:sldLayoutId id="2147483699" r:id="rId14"/>
    <p:sldLayoutId id="2147483686" r:id="rId15"/>
    <p:sldLayoutId id="2147483687" r:id="rId16"/>
    <p:sldLayoutId id="2147483669" r:id="rId17"/>
    <p:sldLayoutId id="2147483688" r:id="rId18"/>
    <p:sldLayoutId id="2147483689" r:id="rId19"/>
    <p:sldLayoutId id="2147483690" r:id="rId20"/>
    <p:sldLayoutId id="2147483700" r:id="rId21"/>
    <p:sldLayoutId id="2147483691" r:id="rId22"/>
    <p:sldLayoutId id="2147483692" r:id="rId23"/>
    <p:sldLayoutId id="2147483681" r:id="rId24"/>
    <p:sldLayoutId id="2147483693" r:id="rId25"/>
    <p:sldLayoutId id="2147483694" r:id="rId26"/>
    <p:sldLayoutId id="2147483695" r:id="rId27"/>
    <p:sldLayoutId id="2147483701" r:id="rId28"/>
    <p:sldLayoutId id="2147483696" r:id="rId29"/>
    <p:sldLayoutId id="2147483697" r:id="rId30"/>
    <p:sldLayoutId id="2147483702" r:id="rId31"/>
    <p:sldLayoutId id="2147483657" r:id="rId32"/>
    <p:sldLayoutId id="2147483658" r:id="rId33"/>
    <p:sldLayoutId id="2147483704" r:id="rId34"/>
    <p:sldLayoutId id="2147483705"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1.xml"/><Relationship Id="rId7"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 Id="rId9" Type="http://schemas.openxmlformats.org/officeDocument/2006/relationships/image" Target="../media/image25.sv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8.svg"/><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image" Target="../media/image32.svg"/><Relationship Id="rId5" Type="http://schemas.openxmlformats.org/officeDocument/2006/relationships/image" Target="../media/image31.jpeg"/><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5.xml"/><Relationship Id="rId1" Type="http://schemas.openxmlformats.org/officeDocument/2006/relationships/tags" Target="../tags/tag9.xml"/><Relationship Id="rId5" Type="http://schemas.openxmlformats.org/officeDocument/2006/relationships/image" Target="../media/image35.jpeg"/><Relationship Id="rId4"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34.xml"/><Relationship Id="rId1" Type="http://schemas.openxmlformats.org/officeDocument/2006/relationships/tags" Target="../tags/tag11.xml"/><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11.xml"/><Relationship Id="rId1" Type="http://schemas.openxmlformats.org/officeDocument/2006/relationships/tags" Target="../tags/tag14.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2.xml"/><Relationship Id="rId1" Type="http://schemas.openxmlformats.org/officeDocument/2006/relationships/tags" Target="../tags/tag15.xml"/><Relationship Id="rId5" Type="http://schemas.openxmlformats.org/officeDocument/2006/relationships/image" Target="../media/image44.jpe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1.xml"/><Relationship Id="rId1" Type="http://schemas.openxmlformats.org/officeDocument/2006/relationships/tags" Target="../tags/tag16.xml"/><Relationship Id="rId5" Type="http://schemas.openxmlformats.org/officeDocument/2006/relationships/image" Target="../media/image4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34.xml"/><Relationship Id="rId1" Type="http://schemas.openxmlformats.org/officeDocument/2006/relationships/tags" Target="../tags/tag17.xml"/><Relationship Id="rId5" Type="http://schemas.openxmlformats.org/officeDocument/2006/relationships/image" Target="../media/image50.jpeg"/><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8.xml"/><Relationship Id="rId1" Type="http://schemas.openxmlformats.org/officeDocument/2006/relationships/tags" Target="../tags/tag20.xml"/><Relationship Id="rId4" Type="http://schemas.openxmlformats.org/officeDocument/2006/relationships/image" Target="../media/image53.sv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19.xml"/><Relationship Id="rId1" Type="http://schemas.openxmlformats.org/officeDocument/2006/relationships/tags" Target="../tags/tag21.xml"/><Relationship Id="rId5" Type="http://schemas.openxmlformats.org/officeDocument/2006/relationships/image" Target="../media/image56.jpeg"/><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18.xml"/><Relationship Id="rId1" Type="http://schemas.openxmlformats.org/officeDocument/2006/relationships/tags" Target="../tags/tag22.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34.xml"/><Relationship Id="rId1" Type="http://schemas.openxmlformats.org/officeDocument/2006/relationships/tags" Target="../tags/tag23.xml"/><Relationship Id="rId5" Type="http://schemas.openxmlformats.org/officeDocument/2006/relationships/image" Target="../media/image61.jpeg"/><Relationship Id="rId4" Type="http://schemas.openxmlformats.org/officeDocument/2006/relationships/image" Target="../media/image60.jpeg"/></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ags" Target="../tags/tag25.xml"/></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25.xml"/><Relationship Id="rId1" Type="http://schemas.openxmlformats.org/officeDocument/2006/relationships/tags" Target="../tags/tag26.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26.xml"/><Relationship Id="rId1" Type="http://schemas.openxmlformats.org/officeDocument/2006/relationships/tags" Target="../tags/tag27.xml"/><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slideLayout" Target="../slideLayouts/slideLayout25.xml"/><Relationship Id="rId1" Type="http://schemas.openxmlformats.org/officeDocument/2006/relationships/tags" Target="../tags/tag28.xml"/><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slideLayout" Target="../slideLayouts/slideLayout34.xml"/><Relationship Id="rId1" Type="http://schemas.openxmlformats.org/officeDocument/2006/relationships/tags" Target="../tags/tag29.xml"/><Relationship Id="rId5" Type="http://schemas.openxmlformats.org/officeDocument/2006/relationships/image" Target="../media/image71.jpeg"/><Relationship Id="rId4" Type="http://schemas.openxmlformats.org/officeDocument/2006/relationships/image" Target="../media/image70.jpeg"/></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2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35.xml"/><Relationship Id="rId1" Type="http://schemas.openxmlformats.org/officeDocument/2006/relationships/tags" Target="../tags/tag31.xml"/><Relationship Id="rId5" Type="http://schemas.openxmlformats.org/officeDocument/2006/relationships/image" Target="../media/image75.jpeg"/><Relationship Id="rId4" Type="http://schemas.openxmlformats.org/officeDocument/2006/relationships/image" Target="../media/image74.jpeg"/></Relationships>
</file>

<file path=ppt/slides/_rels/slide29.xml.rels><?xml version="1.0" encoding="UTF-8" standalone="yes"?>
<Relationships xmlns="http://schemas.openxmlformats.org/package/2006/relationships"><Relationship Id="rId3" Type="http://schemas.openxmlformats.org/officeDocument/2006/relationships/hyperlink" Target="https://www.caritas.org.au/complaints/" TargetMode="External"/><Relationship Id="rId2" Type="http://schemas.openxmlformats.org/officeDocument/2006/relationships/slideLayout" Target="../slideLayouts/slideLayout34.xml"/><Relationship Id="rId1" Type="http://schemas.openxmlformats.org/officeDocument/2006/relationships/tags" Target="../tags/tag32.xml"/><Relationship Id="rId6" Type="http://schemas.openxmlformats.org/officeDocument/2006/relationships/hyperlink" Target="https://vimeo.com/850411096/7e6dada1f8" TargetMode="External"/><Relationship Id="rId5" Type="http://schemas.openxmlformats.org/officeDocument/2006/relationships/image" Target="../media/image76.png"/><Relationship Id="rId4" Type="http://schemas.openxmlformats.org/officeDocument/2006/relationships/hyperlink" Target="mailto:education@caritas.org.au"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34.xml"/><Relationship Id="rId1" Type="http://schemas.openxmlformats.org/officeDocument/2006/relationships/tags" Target="../tags/tag3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4B1"/>
        </a:solidFill>
        <a:effectLst/>
      </p:bgPr>
    </p:bg>
    <p:spTree>
      <p:nvGrpSpPr>
        <p:cNvPr id="1" name=""/>
        <p:cNvGrpSpPr/>
        <p:nvPr/>
      </p:nvGrpSpPr>
      <p:grpSpPr>
        <a:xfrm>
          <a:off x="0" y="0"/>
          <a:ext cx="0" cy="0"/>
          <a:chOff x="0" y="0"/>
          <a:chExt cx="0" cy="0"/>
        </a:xfrm>
      </p:grpSpPr>
      <p:sp>
        <p:nvSpPr>
          <p:cNvPr id="18" name="Freeform 4">
            <a:extLst>
              <a:ext uri="{FF2B5EF4-FFF2-40B4-BE49-F238E27FC236}">
                <a16:creationId xmlns:a16="http://schemas.microsoft.com/office/drawing/2014/main" id="{21FCED09-A4AD-D100-2213-FE5F72C6F313}"/>
              </a:ext>
            </a:extLst>
          </p:cNvPr>
          <p:cNvSpPr>
            <a:spLocks noChangeAspect="1"/>
          </p:cNvSpPr>
          <p:nvPr/>
        </p:nvSpPr>
        <p:spPr>
          <a:xfrm>
            <a:off x="10073825" y="5980257"/>
            <a:ext cx="1689488" cy="503468"/>
          </a:xfrm>
          <a:custGeom>
            <a:avLst/>
            <a:gdLst/>
            <a:ahLst/>
            <a:cxnLst/>
            <a:rect l="l" t="t" r="r" b="b"/>
            <a:pathLst>
              <a:path w="5533287" h="1648920">
                <a:moveTo>
                  <a:pt x="0" y="0"/>
                </a:moveTo>
                <a:lnTo>
                  <a:pt x="5533287" y="0"/>
                </a:lnTo>
                <a:lnTo>
                  <a:pt x="5533287" y="1648920"/>
                </a:lnTo>
                <a:lnTo>
                  <a:pt x="0" y="164892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AU"/>
          </a:p>
        </p:txBody>
      </p:sp>
      <p:sp>
        <p:nvSpPr>
          <p:cNvPr id="3" name="Rectangle: Rounded Corners 2" descr="A young person sits in the doorway of a wooden home.">
            <a:extLst>
              <a:ext uri="{FF2B5EF4-FFF2-40B4-BE49-F238E27FC236}">
                <a16:creationId xmlns:a16="http://schemas.microsoft.com/office/drawing/2014/main" id="{DEB7F347-ED34-938B-2EAA-C594D5187DF6}"/>
              </a:ext>
            </a:extLst>
          </p:cNvPr>
          <p:cNvSpPr/>
          <p:nvPr/>
        </p:nvSpPr>
        <p:spPr>
          <a:xfrm>
            <a:off x="6405424" y="786539"/>
            <a:ext cx="2117103" cy="2196445"/>
          </a:xfrm>
          <a:prstGeom prst="roundRect">
            <a:avLst/>
          </a:prstGeom>
          <a:blipFill>
            <a:blip r:embed="rId5" cstate="screen">
              <a:extLst>
                <a:ext uri="{28A0092B-C50C-407E-A947-70E740481C1C}">
                  <a14:useLocalDpi xmlns:a14="http://schemas.microsoft.com/office/drawing/2010/main"/>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descr="A man in a white shirt with pink logo leans in the doorway of a building with his arm resting on the wall.">
            <a:extLst>
              <a:ext uri="{FF2B5EF4-FFF2-40B4-BE49-F238E27FC236}">
                <a16:creationId xmlns:a16="http://schemas.microsoft.com/office/drawing/2014/main" id="{56B93A62-9474-11A8-4875-1DA9457BEE84}"/>
              </a:ext>
            </a:extLst>
          </p:cNvPr>
          <p:cNvSpPr/>
          <p:nvPr/>
        </p:nvSpPr>
        <p:spPr>
          <a:xfrm>
            <a:off x="8886245" y="786538"/>
            <a:ext cx="2117103" cy="2196445"/>
          </a:xfrm>
          <a:prstGeom prst="roundRect">
            <a:avLst/>
          </a:prstGeom>
          <a:blipFill>
            <a:blip r:embed="rId6" cstate="screen">
              <a:extLst>
                <a:ext uri="{28A0092B-C50C-407E-A947-70E740481C1C}">
                  <a14:useLocalDpi xmlns:a14="http://schemas.microsoft.com/office/drawing/2010/main"/>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descr="A person crouches in a garden holding freshly harvested sweet potatoes.">
            <a:extLst>
              <a:ext uri="{FF2B5EF4-FFF2-40B4-BE49-F238E27FC236}">
                <a16:creationId xmlns:a16="http://schemas.microsoft.com/office/drawing/2014/main" id="{C18C2EF8-B932-FFE7-E878-5E07F1F64D09}"/>
              </a:ext>
            </a:extLst>
          </p:cNvPr>
          <p:cNvSpPr/>
          <p:nvPr/>
        </p:nvSpPr>
        <p:spPr>
          <a:xfrm>
            <a:off x="6405424" y="3237508"/>
            <a:ext cx="2117103" cy="2196445"/>
          </a:xfrm>
          <a:prstGeom prst="roundRect">
            <a:avLst/>
          </a:prstGeom>
          <a:blipFill>
            <a:blip r:embed="rId7" cstate="screen">
              <a:extLst>
                <a:ext uri="{28A0092B-C50C-407E-A947-70E740481C1C}">
                  <a14:useLocalDpi xmlns:a14="http://schemas.microsoft.com/office/drawing/2010/main"/>
                </a:ext>
              </a:extLst>
            </a:blip>
            <a:srcRect/>
            <a:stretch>
              <a:fillRect/>
            </a:stretch>
          </a:blip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Rounded Corners 12" descr="A damaged two-storey concrete building with collapsed walls, broken pillars and piles of rubble scattered across the front of the structure.">
            <a:extLst>
              <a:ext uri="{FF2B5EF4-FFF2-40B4-BE49-F238E27FC236}">
                <a16:creationId xmlns:a16="http://schemas.microsoft.com/office/drawing/2014/main" id="{682773C5-A9C2-6DB9-861C-73A61F4BA19F}"/>
              </a:ext>
            </a:extLst>
          </p:cNvPr>
          <p:cNvSpPr/>
          <p:nvPr/>
        </p:nvSpPr>
        <p:spPr>
          <a:xfrm>
            <a:off x="8886245" y="3237508"/>
            <a:ext cx="2117103" cy="2196445"/>
          </a:xfrm>
          <a:prstGeom prst="roundRect">
            <a:avLst/>
          </a:prstGeom>
          <a:blipFill>
            <a:blip r:embed="rId8" cstate="screen">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Box 18">
            <a:extLst>
              <a:ext uri="{FF2B5EF4-FFF2-40B4-BE49-F238E27FC236}">
                <a16:creationId xmlns:a16="http://schemas.microsoft.com/office/drawing/2014/main" id="{97B7B46C-FADF-EC51-DB40-0ADBC25F3556}"/>
              </a:ext>
            </a:extLst>
          </p:cNvPr>
          <p:cNvSpPr txBox="1"/>
          <p:nvPr/>
        </p:nvSpPr>
        <p:spPr>
          <a:xfrm>
            <a:off x="697695" y="527901"/>
            <a:ext cx="4598205" cy="1323439"/>
          </a:xfrm>
          <a:prstGeom prst="rect">
            <a:avLst/>
          </a:prstGeom>
          <a:noFill/>
        </p:spPr>
        <p:txBody>
          <a:bodyPr wrap="square" rtlCol="0">
            <a:spAutoFit/>
          </a:bodyPr>
          <a:lstStyle/>
          <a:p>
            <a:r>
              <a:rPr lang="en-AU" sz="4000" b="1">
                <a:solidFill>
                  <a:schemeClr val="accent1"/>
                </a:solidFill>
                <a:latin typeface="Filson Soft Black"/>
              </a:rPr>
              <a:t>Introducing Project Compassion</a:t>
            </a:r>
            <a:endParaRPr lang="en-AU" sz="2000" b="1">
              <a:solidFill>
                <a:srgbClr val="212121"/>
              </a:solidFill>
              <a:latin typeface="Filson Soft Black"/>
            </a:endParaRPr>
          </a:p>
        </p:txBody>
      </p:sp>
      <p:sp>
        <p:nvSpPr>
          <p:cNvPr id="5" name="object 4">
            <a:extLst>
              <a:ext uri="{FF2B5EF4-FFF2-40B4-BE49-F238E27FC236}">
                <a16:creationId xmlns:a16="http://schemas.microsoft.com/office/drawing/2014/main" id="{B3DE3042-0898-FD23-916B-E6380C96DCE5}"/>
              </a:ext>
            </a:extLst>
          </p:cNvPr>
          <p:cNvSpPr/>
          <p:nvPr/>
        </p:nvSpPr>
        <p:spPr>
          <a:xfrm>
            <a:off x="-21357" y="2034357"/>
            <a:ext cx="5241982" cy="4839831"/>
          </a:xfrm>
          <a:custGeom>
            <a:avLst/>
            <a:gdLst>
              <a:gd name="csX0" fmla="*/ 802425 w 8942137"/>
              <a:gd name="csY0" fmla="*/ 0 h 8565041"/>
              <a:gd name="csX1" fmla="*/ 0 w 8942137"/>
              <a:gd name="csY1" fmla="*/ 480176 h 8565041"/>
              <a:gd name="csX2" fmla="*/ 0 w 8942137"/>
              <a:gd name="csY2" fmla="*/ 8565040 h 8565041"/>
              <a:gd name="csX3" fmla="*/ 3586005 w 8942137"/>
              <a:gd name="csY3" fmla="*/ 8565040 h 8565041"/>
              <a:gd name="csX4" fmla="*/ 8942136 w 8942137"/>
              <a:gd name="csY4" fmla="*/ 4275233 h 8565041"/>
              <a:gd name="csX5" fmla="*/ 802425 w 8942137"/>
              <a:gd name="csY5" fmla="*/ 0 h 8565041"/>
              <a:gd name="csX0" fmla="*/ 820789 w 8960499"/>
              <a:gd name="csY0" fmla="*/ 0 h 8565040"/>
              <a:gd name="csX1" fmla="*/ 0 w 8960499"/>
              <a:gd name="csY1" fmla="*/ 660184 h 8565040"/>
              <a:gd name="csX2" fmla="*/ 18364 w 8960499"/>
              <a:gd name="csY2" fmla="*/ 8565040 h 8565040"/>
              <a:gd name="csX3" fmla="*/ 3604369 w 8960499"/>
              <a:gd name="csY3" fmla="*/ 8565040 h 8565040"/>
              <a:gd name="csX4" fmla="*/ 8960500 w 8960499"/>
              <a:gd name="csY4" fmla="*/ 4275233 h 8565040"/>
              <a:gd name="csX5" fmla="*/ 820789 w 8960499"/>
              <a:gd name="csY5" fmla="*/ 0 h 8565040"/>
              <a:gd name="csX0" fmla="*/ 820789 w 8960501"/>
              <a:gd name="csY0" fmla="*/ 0 h 8565040"/>
              <a:gd name="csX1" fmla="*/ 0 w 8960501"/>
              <a:gd name="csY1" fmla="*/ 660184 h 8565040"/>
              <a:gd name="csX2" fmla="*/ 18364 w 8960501"/>
              <a:gd name="csY2" fmla="*/ 8565040 h 8565040"/>
              <a:gd name="csX3" fmla="*/ 5438285 w 8960501"/>
              <a:gd name="csY3" fmla="*/ 7122385 h 8565040"/>
              <a:gd name="csX4" fmla="*/ 8960500 w 8960501"/>
              <a:gd name="csY4" fmla="*/ 4275233 h 8565040"/>
              <a:gd name="csX5" fmla="*/ 820789 w 8960501"/>
              <a:gd name="csY5" fmla="*/ 0 h 8565040"/>
              <a:gd name="csX0" fmla="*/ 820789 w 8960499"/>
              <a:gd name="csY0" fmla="*/ 0 h 7136258"/>
              <a:gd name="csX1" fmla="*/ 0 w 8960499"/>
              <a:gd name="csY1" fmla="*/ 660184 h 7136258"/>
              <a:gd name="csX2" fmla="*/ 18364 w 8960499"/>
              <a:gd name="csY2" fmla="*/ 7136258 h 7136258"/>
              <a:gd name="csX3" fmla="*/ 5438285 w 8960499"/>
              <a:gd name="csY3" fmla="*/ 7122385 h 7136258"/>
              <a:gd name="csX4" fmla="*/ 8960500 w 8960499"/>
              <a:gd name="csY4" fmla="*/ 4275233 h 7136258"/>
              <a:gd name="csX5" fmla="*/ 820789 w 8960499"/>
              <a:gd name="csY5" fmla="*/ 0 h 7136258"/>
              <a:gd name="csX0" fmla="*/ 820789 w 8960501"/>
              <a:gd name="csY0" fmla="*/ 0 h 7264298"/>
              <a:gd name="csX1" fmla="*/ 0 w 8960501"/>
              <a:gd name="csY1" fmla="*/ 660184 h 7264298"/>
              <a:gd name="csX2" fmla="*/ 18364 w 8960501"/>
              <a:gd name="csY2" fmla="*/ 7136258 h 7264298"/>
              <a:gd name="csX3" fmla="*/ 5246032 w 8960501"/>
              <a:gd name="csY3" fmla="*/ 7264298 h 7264298"/>
              <a:gd name="csX4" fmla="*/ 8960500 w 8960501"/>
              <a:gd name="csY4" fmla="*/ 4275233 h 7264298"/>
              <a:gd name="csX5" fmla="*/ 820789 w 8960501"/>
              <a:gd name="csY5" fmla="*/ 0 h 7264298"/>
              <a:gd name="csX0" fmla="*/ 820789 w 8960499"/>
              <a:gd name="csY0" fmla="*/ 0 h 7264298"/>
              <a:gd name="csX1" fmla="*/ 0 w 8960499"/>
              <a:gd name="csY1" fmla="*/ 660184 h 7264298"/>
              <a:gd name="csX2" fmla="*/ 4632 w 8960499"/>
              <a:gd name="csY2" fmla="*/ 7254518 h 7264298"/>
              <a:gd name="csX3" fmla="*/ 5246032 w 8960499"/>
              <a:gd name="csY3" fmla="*/ 7264298 h 7264298"/>
              <a:gd name="csX4" fmla="*/ 8960500 w 8960499"/>
              <a:gd name="csY4" fmla="*/ 4275233 h 7264298"/>
              <a:gd name="csX5" fmla="*/ 820789 w 8960499"/>
              <a:gd name="csY5" fmla="*/ 0 h 7264298"/>
              <a:gd name="csX0" fmla="*/ 820789 w 8960501"/>
              <a:gd name="csY0" fmla="*/ 0 h 9501691"/>
              <a:gd name="csX1" fmla="*/ 0 w 8960501"/>
              <a:gd name="csY1" fmla="*/ 660184 h 9501691"/>
              <a:gd name="csX2" fmla="*/ 4632 w 8960501"/>
              <a:gd name="csY2" fmla="*/ 7254518 h 9501691"/>
              <a:gd name="csX3" fmla="*/ 2664966 w 8960501"/>
              <a:gd name="csY3" fmla="*/ 9501691 h 9501691"/>
              <a:gd name="csX4" fmla="*/ 8960500 w 8960501"/>
              <a:gd name="csY4" fmla="*/ 4275233 h 9501691"/>
              <a:gd name="csX5" fmla="*/ 820789 w 8960501"/>
              <a:gd name="csY5" fmla="*/ 0 h 9501691"/>
              <a:gd name="csX0" fmla="*/ 820789 w 8960499"/>
              <a:gd name="csY0" fmla="*/ 0 h 9501691"/>
              <a:gd name="csX1" fmla="*/ 0 w 8960499"/>
              <a:gd name="csY1" fmla="*/ 660184 h 9501691"/>
              <a:gd name="csX2" fmla="*/ 4632 w 8960499"/>
              <a:gd name="csY2" fmla="*/ 9477287 h 9501691"/>
              <a:gd name="csX3" fmla="*/ 2664966 w 8960499"/>
              <a:gd name="csY3" fmla="*/ 9501691 h 9501691"/>
              <a:gd name="csX4" fmla="*/ 8960500 w 8960499"/>
              <a:gd name="csY4" fmla="*/ 4275233 h 9501691"/>
              <a:gd name="csX5" fmla="*/ 820789 w 8960499"/>
              <a:gd name="csY5" fmla="*/ 0 h 9501691"/>
              <a:gd name="csX0" fmla="*/ 820789 w 8943519"/>
              <a:gd name="csY0" fmla="*/ 0 h 9501691"/>
              <a:gd name="csX1" fmla="*/ 0 w 8943519"/>
              <a:gd name="csY1" fmla="*/ 660184 h 9501691"/>
              <a:gd name="csX2" fmla="*/ 4632 w 8943519"/>
              <a:gd name="csY2" fmla="*/ 9477287 h 9501691"/>
              <a:gd name="csX3" fmla="*/ 2664966 w 8943519"/>
              <a:gd name="csY3" fmla="*/ 9501691 h 9501691"/>
              <a:gd name="csX4" fmla="*/ 8943519 w 8943519"/>
              <a:gd name="csY4" fmla="*/ 4640832 h 9501691"/>
              <a:gd name="csX5" fmla="*/ 820789 w 8943519"/>
              <a:gd name="csY5" fmla="*/ 0 h 9501691"/>
              <a:gd name="csX0" fmla="*/ 820789 w 8943519"/>
              <a:gd name="csY0" fmla="*/ 0 h 9477287"/>
              <a:gd name="csX1" fmla="*/ 0 w 8943519"/>
              <a:gd name="csY1" fmla="*/ 660184 h 9477287"/>
              <a:gd name="csX2" fmla="*/ 4632 w 8943519"/>
              <a:gd name="csY2" fmla="*/ 9477287 h 9477287"/>
              <a:gd name="csX3" fmla="*/ 3055522 w 8943519"/>
              <a:gd name="csY3" fmla="*/ 9469901 h 9477287"/>
              <a:gd name="csX4" fmla="*/ 8943519 w 8943519"/>
              <a:gd name="csY4" fmla="*/ 4640832 h 9477287"/>
              <a:gd name="csX5" fmla="*/ 820789 w 8943519"/>
              <a:gd name="csY5" fmla="*/ 0 h 9477287"/>
              <a:gd name="csX0" fmla="*/ 820789 w 8943519"/>
              <a:gd name="csY0" fmla="*/ 0 h 9485799"/>
              <a:gd name="csX1" fmla="*/ 0 w 8943519"/>
              <a:gd name="csY1" fmla="*/ 660184 h 9485799"/>
              <a:gd name="csX2" fmla="*/ 4632 w 8943519"/>
              <a:gd name="csY2" fmla="*/ 9477287 h 9485799"/>
              <a:gd name="csX3" fmla="*/ 3547963 w 8943519"/>
              <a:gd name="csY3" fmla="*/ 9485799 h 9485799"/>
              <a:gd name="csX4" fmla="*/ 8943519 w 8943519"/>
              <a:gd name="csY4" fmla="*/ 4640832 h 9485799"/>
              <a:gd name="csX5" fmla="*/ 820789 w 8943519"/>
              <a:gd name="csY5" fmla="*/ 0 h 9485799"/>
              <a:gd name="csX0" fmla="*/ 1639155 w 8943519"/>
              <a:gd name="csY0" fmla="*/ 0 h 10309227"/>
              <a:gd name="csX1" fmla="*/ 0 w 8943519"/>
              <a:gd name="csY1" fmla="*/ 1483612 h 10309227"/>
              <a:gd name="csX2" fmla="*/ 4632 w 8943519"/>
              <a:gd name="csY2" fmla="*/ 10300715 h 10309227"/>
              <a:gd name="csX3" fmla="*/ 3547963 w 8943519"/>
              <a:gd name="csY3" fmla="*/ 10309227 h 10309227"/>
              <a:gd name="csX4" fmla="*/ 8943519 w 8943519"/>
              <a:gd name="csY4" fmla="*/ 5464260 h 10309227"/>
              <a:gd name="csX5" fmla="*/ 1639155 w 8943519"/>
              <a:gd name="csY5" fmla="*/ 0 h 10309227"/>
              <a:gd name="csX0" fmla="*/ 1639155 w 8932274"/>
              <a:gd name="csY0" fmla="*/ 0 h 10309227"/>
              <a:gd name="csX1" fmla="*/ 0 w 8932274"/>
              <a:gd name="csY1" fmla="*/ 1483612 h 10309227"/>
              <a:gd name="csX2" fmla="*/ 4632 w 8932274"/>
              <a:gd name="csY2" fmla="*/ 10300715 h 10309227"/>
              <a:gd name="csX3" fmla="*/ 3547963 w 8932274"/>
              <a:gd name="csY3" fmla="*/ 10309227 h 10309227"/>
              <a:gd name="csX4" fmla="*/ 8932274 w 8932274"/>
              <a:gd name="csY4" fmla="*/ 5576219 h 10309227"/>
              <a:gd name="csX5" fmla="*/ 1639155 w 8932274"/>
              <a:gd name="csY5" fmla="*/ 0 h 10309227"/>
              <a:gd name="csX0" fmla="*/ 1102561 w 8932274"/>
              <a:gd name="csY0" fmla="*/ 0 h 10251267"/>
              <a:gd name="csX1" fmla="*/ 0 w 8932274"/>
              <a:gd name="csY1" fmla="*/ 1425652 h 10251267"/>
              <a:gd name="csX2" fmla="*/ 4632 w 8932274"/>
              <a:gd name="csY2" fmla="*/ 10242755 h 10251267"/>
              <a:gd name="csX3" fmla="*/ 3547963 w 8932274"/>
              <a:gd name="csY3" fmla="*/ 10251267 h 10251267"/>
              <a:gd name="csX4" fmla="*/ 8932274 w 8932274"/>
              <a:gd name="csY4" fmla="*/ 5518259 h 10251267"/>
              <a:gd name="csX5" fmla="*/ 1102561 w 8932274"/>
              <a:gd name="csY5" fmla="*/ 0 h 10251267"/>
              <a:gd name="csX0" fmla="*/ 1102561 w 8959104"/>
              <a:gd name="csY0" fmla="*/ 0 h 10251267"/>
              <a:gd name="csX1" fmla="*/ 0 w 8959104"/>
              <a:gd name="csY1" fmla="*/ 1425652 h 10251267"/>
              <a:gd name="csX2" fmla="*/ 4632 w 8959104"/>
              <a:gd name="csY2" fmla="*/ 10242755 h 10251267"/>
              <a:gd name="csX3" fmla="*/ 3547963 w 8959104"/>
              <a:gd name="csY3" fmla="*/ 10251267 h 10251267"/>
              <a:gd name="csX4" fmla="*/ 8959104 w 8959104"/>
              <a:gd name="csY4" fmla="*/ 6832016 h 10251267"/>
              <a:gd name="csX5" fmla="*/ 1102561 w 8959104"/>
              <a:gd name="csY5" fmla="*/ 0 h 10251267"/>
              <a:gd name="csX0" fmla="*/ 1102561 w 8959104"/>
              <a:gd name="csY0" fmla="*/ 0 h 10251267"/>
              <a:gd name="csX1" fmla="*/ 0 w 8959104"/>
              <a:gd name="csY1" fmla="*/ 1425652 h 10251267"/>
              <a:gd name="csX2" fmla="*/ 4632 w 8959104"/>
              <a:gd name="csY2" fmla="*/ 10242755 h 10251267"/>
              <a:gd name="csX3" fmla="*/ 6915086 w 8959104"/>
              <a:gd name="csY3" fmla="*/ 10251267 h 10251267"/>
              <a:gd name="csX4" fmla="*/ 8959104 w 8959104"/>
              <a:gd name="csY4" fmla="*/ 6832016 h 10251267"/>
              <a:gd name="csX5" fmla="*/ 1102561 w 8959104"/>
              <a:gd name="csY5" fmla="*/ 0 h 10251267"/>
              <a:gd name="csX0" fmla="*/ 1102561 w 8959104"/>
              <a:gd name="csY0" fmla="*/ 0 h 10251267"/>
              <a:gd name="csX1" fmla="*/ 0 w 8959104"/>
              <a:gd name="csY1" fmla="*/ 1425652 h 10251267"/>
              <a:gd name="csX2" fmla="*/ 4632 w 8959104"/>
              <a:gd name="csY2" fmla="*/ 10242755 h 10251267"/>
              <a:gd name="csX3" fmla="*/ 6016292 w 8959104"/>
              <a:gd name="csY3" fmla="*/ 10251267 h 10251267"/>
              <a:gd name="csX4" fmla="*/ 8959104 w 8959104"/>
              <a:gd name="csY4" fmla="*/ 6832016 h 10251267"/>
              <a:gd name="csX5" fmla="*/ 1102561 w 8959104"/>
              <a:gd name="csY5" fmla="*/ 0 h 10251267"/>
              <a:gd name="csX0" fmla="*/ 1102561 w 8903099"/>
              <a:gd name="csY0" fmla="*/ 0 h 10251267"/>
              <a:gd name="csX1" fmla="*/ 0 w 8903099"/>
              <a:gd name="csY1" fmla="*/ 1425652 h 10251267"/>
              <a:gd name="csX2" fmla="*/ 4632 w 8903099"/>
              <a:gd name="csY2" fmla="*/ 10242755 h 10251267"/>
              <a:gd name="csX3" fmla="*/ 6016292 w 8903099"/>
              <a:gd name="csY3" fmla="*/ 10251267 h 10251267"/>
              <a:gd name="csX4" fmla="*/ 8903099 w 8903099"/>
              <a:gd name="csY4" fmla="*/ 5483904 h 10251267"/>
              <a:gd name="csX5" fmla="*/ 1102561 w 8903099"/>
              <a:gd name="csY5" fmla="*/ 0 h 10251267"/>
              <a:gd name="csX0" fmla="*/ 1242570 w 8903099"/>
              <a:gd name="csY0" fmla="*/ 0 h 10058679"/>
              <a:gd name="csX1" fmla="*/ 0 w 8903099"/>
              <a:gd name="csY1" fmla="*/ 1233064 h 10058679"/>
              <a:gd name="csX2" fmla="*/ 4632 w 8903099"/>
              <a:gd name="csY2" fmla="*/ 10050167 h 10058679"/>
              <a:gd name="csX3" fmla="*/ 6016292 w 8903099"/>
              <a:gd name="csY3" fmla="*/ 10058679 h 10058679"/>
              <a:gd name="csX4" fmla="*/ 8903099 w 8903099"/>
              <a:gd name="csY4" fmla="*/ 5291316 h 10058679"/>
              <a:gd name="csX5" fmla="*/ 1242570 w 8903099"/>
              <a:gd name="csY5" fmla="*/ 0 h 10058679"/>
              <a:gd name="csX0" fmla="*/ 1242570 w 8903099"/>
              <a:gd name="csY0" fmla="*/ 0 h 10058679"/>
              <a:gd name="csX1" fmla="*/ 0 w 8903099"/>
              <a:gd name="csY1" fmla="*/ 2131804 h 10058679"/>
              <a:gd name="csX2" fmla="*/ 4632 w 8903099"/>
              <a:gd name="csY2" fmla="*/ 10050167 h 10058679"/>
              <a:gd name="csX3" fmla="*/ 6016292 w 8903099"/>
              <a:gd name="csY3" fmla="*/ 10058679 h 10058679"/>
              <a:gd name="csX4" fmla="*/ 8903099 w 8903099"/>
              <a:gd name="csY4" fmla="*/ 5291316 h 10058679"/>
              <a:gd name="csX5" fmla="*/ 1242570 w 8903099"/>
              <a:gd name="csY5" fmla="*/ 0 h 10058679"/>
              <a:gd name="csX0" fmla="*/ 1242570 w 8903099"/>
              <a:gd name="csY0" fmla="*/ 0 h 10058679"/>
              <a:gd name="csX1" fmla="*/ 0 w 8903099"/>
              <a:gd name="csY1" fmla="*/ 2131804 h 10058679"/>
              <a:gd name="csX2" fmla="*/ 4632 w 8903099"/>
              <a:gd name="csY2" fmla="*/ 10050167 h 10058679"/>
              <a:gd name="csX3" fmla="*/ 6380318 w 8903099"/>
              <a:gd name="csY3" fmla="*/ 10058679 h 10058679"/>
              <a:gd name="csX4" fmla="*/ 8903099 w 8903099"/>
              <a:gd name="csY4" fmla="*/ 5291316 h 10058679"/>
              <a:gd name="csX5" fmla="*/ 1242570 w 8903099"/>
              <a:gd name="csY5" fmla="*/ 0 h 10058679"/>
              <a:gd name="csX0" fmla="*/ 1242570 w 8903099"/>
              <a:gd name="csY0" fmla="*/ 0 h 10090776"/>
              <a:gd name="csX1" fmla="*/ 0 w 8903099"/>
              <a:gd name="csY1" fmla="*/ 2131804 h 10090776"/>
              <a:gd name="csX2" fmla="*/ 4632 w 8903099"/>
              <a:gd name="csY2" fmla="*/ 10050167 h 10090776"/>
              <a:gd name="csX3" fmla="*/ 2992085 w 8903099"/>
              <a:gd name="csY3" fmla="*/ 10090776 h 10090776"/>
              <a:gd name="csX4" fmla="*/ 8903099 w 8903099"/>
              <a:gd name="csY4" fmla="*/ 5291316 h 10090776"/>
              <a:gd name="csX5" fmla="*/ 1242570 w 8903099"/>
              <a:gd name="csY5" fmla="*/ 0 h 10090776"/>
              <a:gd name="csX0" fmla="*/ 1238649 w 8899178"/>
              <a:gd name="csY0" fmla="*/ 0 h 10090776"/>
              <a:gd name="csX1" fmla="*/ 24082 w 8899178"/>
              <a:gd name="csY1" fmla="*/ 1040476 h 10090776"/>
              <a:gd name="csX2" fmla="*/ 711 w 8899178"/>
              <a:gd name="csY2" fmla="*/ 10050167 h 10090776"/>
              <a:gd name="csX3" fmla="*/ 2988164 w 8899178"/>
              <a:gd name="csY3" fmla="*/ 10090776 h 10090776"/>
              <a:gd name="csX4" fmla="*/ 8899178 w 8899178"/>
              <a:gd name="csY4" fmla="*/ 5291316 h 10090776"/>
              <a:gd name="csX5" fmla="*/ 1238649 w 8899178"/>
              <a:gd name="csY5" fmla="*/ 0 h 10090776"/>
              <a:gd name="csX0" fmla="*/ 1242570 w 8903099"/>
              <a:gd name="csY0" fmla="*/ 0 h 10090776"/>
              <a:gd name="csX1" fmla="*/ 0 w 8903099"/>
              <a:gd name="csY1" fmla="*/ 1040476 h 10090776"/>
              <a:gd name="csX2" fmla="*/ 4632 w 8903099"/>
              <a:gd name="csY2" fmla="*/ 10050167 h 10090776"/>
              <a:gd name="csX3" fmla="*/ 2992085 w 8903099"/>
              <a:gd name="csY3" fmla="*/ 10090776 h 10090776"/>
              <a:gd name="csX4" fmla="*/ 8903099 w 8903099"/>
              <a:gd name="csY4" fmla="*/ 5291316 h 10090776"/>
              <a:gd name="csX5" fmla="*/ 1242570 w 8903099"/>
              <a:gd name="csY5" fmla="*/ 0 h 10090776"/>
              <a:gd name="csX0" fmla="*/ 1242570 w 8956205"/>
              <a:gd name="csY0" fmla="*/ 0 h 10090776"/>
              <a:gd name="csX1" fmla="*/ 0 w 8956205"/>
              <a:gd name="csY1" fmla="*/ 1040476 h 10090776"/>
              <a:gd name="csX2" fmla="*/ 4632 w 8956205"/>
              <a:gd name="csY2" fmla="*/ 10050167 h 10090776"/>
              <a:gd name="csX3" fmla="*/ 2992085 w 8956205"/>
              <a:gd name="csY3" fmla="*/ 10090776 h 10090776"/>
              <a:gd name="csX4" fmla="*/ 8956205 w 8956205"/>
              <a:gd name="csY4" fmla="*/ 5230443 h 10090776"/>
              <a:gd name="csX5" fmla="*/ 1242570 w 8956205"/>
              <a:gd name="csY5" fmla="*/ 0 h 10090776"/>
              <a:gd name="csX0" fmla="*/ 1265227 w 8978862"/>
              <a:gd name="csY0" fmla="*/ 0 h 12515601"/>
              <a:gd name="csX1" fmla="*/ 22657 w 8978862"/>
              <a:gd name="csY1" fmla="*/ 1040476 h 12515601"/>
              <a:gd name="csX2" fmla="*/ 737 w 8978862"/>
              <a:gd name="csY2" fmla="*/ 12515601 h 12515601"/>
              <a:gd name="csX3" fmla="*/ 3014742 w 8978862"/>
              <a:gd name="csY3" fmla="*/ 10090776 h 12515601"/>
              <a:gd name="csX4" fmla="*/ 8978862 w 8978862"/>
              <a:gd name="csY4" fmla="*/ 5230443 h 12515601"/>
              <a:gd name="csX5" fmla="*/ 1265227 w 8978862"/>
              <a:gd name="csY5" fmla="*/ 0 h 12515601"/>
              <a:gd name="csX0" fmla="*/ 1265227 w 8899202"/>
              <a:gd name="csY0" fmla="*/ 0 h 12515601"/>
              <a:gd name="csX1" fmla="*/ 22657 w 8899202"/>
              <a:gd name="csY1" fmla="*/ 1040476 h 12515601"/>
              <a:gd name="csX2" fmla="*/ 737 w 8899202"/>
              <a:gd name="csY2" fmla="*/ 12515601 h 12515601"/>
              <a:gd name="csX3" fmla="*/ 3014742 w 8899202"/>
              <a:gd name="csY3" fmla="*/ 10090776 h 12515601"/>
              <a:gd name="csX4" fmla="*/ 8899202 w 8899202"/>
              <a:gd name="csY4" fmla="*/ 5443505 h 12515601"/>
              <a:gd name="csX5" fmla="*/ 1265227 w 8899202"/>
              <a:gd name="csY5" fmla="*/ 0 h 12515601"/>
              <a:gd name="csX0" fmla="*/ 1242570 w 8876545"/>
              <a:gd name="csY0" fmla="*/ 0 h 10090777"/>
              <a:gd name="csX1" fmla="*/ 0 w 8876545"/>
              <a:gd name="csY1" fmla="*/ 1040476 h 10090777"/>
              <a:gd name="csX2" fmla="*/ 17487 w 8876545"/>
              <a:gd name="csY2" fmla="*/ 9574674 h 10090777"/>
              <a:gd name="csX3" fmla="*/ 2992085 w 8876545"/>
              <a:gd name="csY3" fmla="*/ 10090776 h 10090777"/>
              <a:gd name="csX4" fmla="*/ 8876545 w 8876545"/>
              <a:gd name="csY4" fmla="*/ 5443505 h 10090777"/>
              <a:gd name="csX5" fmla="*/ 1242570 w 8876545"/>
              <a:gd name="csY5" fmla="*/ 0 h 10090777"/>
              <a:gd name="csX0" fmla="*/ 1242570 w 8876545"/>
              <a:gd name="csY0" fmla="*/ 0 h 9574675"/>
              <a:gd name="csX1" fmla="*/ 0 w 8876545"/>
              <a:gd name="csY1" fmla="*/ 1040476 h 9574675"/>
              <a:gd name="csX2" fmla="*/ 17487 w 8876545"/>
              <a:gd name="csY2" fmla="*/ 9574674 h 9574675"/>
              <a:gd name="csX3" fmla="*/ 3648876 w 8876545"/>
              <a:gd name="csY3" fmla="*/ 9554671 h 9574675"/>
              <a:gd name="csX4" fmla="*/ 8876545 w 8876545"/>
              <a:gd name="csY4" fmla="*/ 5443505 h 9574675"/>
              <a:gd name="csX5" fmla="*/ 1242570 w 8876545"/>
              <a:gd name="csY5" fmla="*/ 0 h 9574675"/>
              <a:gd name="csX0" fmla="*/ 1242570 w 8876545"/>
              <a:gd name="csY0" fmla="*/ 0 h 9554671"/>
              <a:gd name="csX1" fmla="*/ 0 w 8876545"/>
              <a:gd name="csY1" fmla="*/ 1040476 h 9554671"/>
              <a:gd name="csX2" fmla="*/ 30623 w 8876545"/>
              <a:gd name="csY2" fmla="*/ 9544039 h 9554671"/>
              <a:gd name="csX3" fmla="*/ 3648876 w 8876545"/>
              <a:gd name="csY3" fmla="*/ 9554671 h 9554671"/>
              <a:gd name="csX4" fmla="*/ 8876545 w 8876545"/>
              <a:gd name="csY4" fmla="*/ 5443505 h 9554671"/>
              <a:gd name="csX5" fmla="*/ 1242570 w 8876545"/>
              <a:gd name="csY5" fmla="*/ 0 h 9554671"/>
              <a:gd name="csX0" fmla="*/ 1251859 w 8885834"/>
              <a:gd name="csY0" fmla="*/ 0 h 9554671"/>
              <a:gd name="csX1" fmla="*/ 9289 w 8885834"/>
              <a:gd name="csY1" fmla="*/ 1040476 h 9554671"/>
              <a:gd name="csX2" fmla="*/ 1161 w 8885834"/>
              <a:gd name="csY2" fmla="*/ 9532742 h 9554671"/>
              <a:gd name="csX3" fmla="*/ 3658165 w 8885834"/>
              <a:gd name="csY3" fmla="*/ 9554671 h 9554671"/>
              <a:gd name="csX4" fmla="*/ 8885834 w 8885834"/>
              <a:gd name="csY4" fmla="*/ 5443505 h 9554671"/>
              <a:gd name="csX5" fmla="*/ 1251859 w 8885834"/>
              <a:gd name="csY5" fmla="*/ 0 h 9554671"/>
              <a:gd name="csX0" fmla="*/ 1261213 w 8895188"/>
              <a:gd name="csY0" fmla="*/ 0 h 9566632"/>
              <a:gd name="csX1" fmla="*/ 18643 w 8895188"/>
              <a:gd name="csY1" fmla="*/ 1040476 h 9566632"/>
              <a:gd name="csX2" fmla="*/ 828 w 8895188"/>
              <a:gd name="csY2" fmla="*/ 9566632 h 9566632"/>
              <a:gd name="csX3" fmla="*/ 3667519 w 8895188"/>
              <a:gd name="csY3" fmla="*/ 9554671 h 9566632"/>
              <a:gd name="csX4" fmla="*/ 8895188 w 8895188"/>
              <a:gd name="csY4" fmla="*/ 5443505 h 9566632"/>
              <a:gd name="csX5" fmla="*/ 1261213 w 8895188"/>
              <a:gd name="csY5" fmla="*/ 0 h 9566632"/>
              <a:gd name="csX0" fmla="*/ 1251859 w 8885834"/>
              <a:gd name="csY0" fmla="*/ 0 h 9566632"/>
              <a:gd name="csX1" fmla="*/ 9289 w 8885834"/>
              <a:gd name="csY1" fmla="*/ 1040476 h 9566632"/>
              <a:gd name="csX2" fmla="*/ 1161 w 8885834"/>
              <a:gd name="csY2" fmla="*/ 9566632 h 9566632"/>
              <a:gd name="csX3" fmla="*/ 3658165 w 8885834"/>
              <a:gd name="csY3" fmla="*/ 9554671 h 9566632"/>
              <a:gd name="csX4" fmla="*/ 8885834 w 8885834"/>
              <a:gd name="csY4" fmla="*/ 5443505 h 9566632"/>
              <a:gd name="csX5" fmla="*/ 1251859 w 8885834"/>
              <a:gd name="csY5" fmla="*/ 0 h 9566632"/>
            </a:gdLst>
            <a:ahLst/>
            <a:cxnLst>
              <a:cxn ang="0">
                <a:pos x="csX0" y="csY0"/>
              </a:cxn>
              <a:cxn ang="0">
                <a:pos x="csX1" y="csY1"/>
              </a:cxn>
              <a:cxn ang="0">
                <a:pos x="csX2" y="csY2"/>
              </a:cxn>
              <a:cxn ang="0">
                <a:pos x="csX3" y="csY3"/>
              </a:cxn>
              <a:cxn ang="0">
                <a:pos x="csX4" y="csY4"/>
              </a:cxn>
              <a:cxn ang="0">
                <a:pos x="csX5" y="csY5"/>
              </a:cxn>
            </a:cxnLst>
            <a:rect l="l" t="t" r="r" b="b"/>
            <a:pathLst>
              <a:path w="8885834" h="9566632">
                <a:moveTo>
                  <a:pt x="1251859" y="0"/>
                </a:moveTo>
                <a:lnTo>
                  <a:pt x="9289" y="1040476"/>
                </a:lnTo>
                <a:cubicBezTo>
                  <a:pt x="15410" y="3675428"/>
                  <a:pt x="-4960" y="6931680"/>
                  <a:pt x="1161" y="9566632"/>
                </a:cubicBezTo>
                <a:lnTo>
                  <a:pt x="3658165" y="9554671"/>
                </a:lnTo>
                <a:lnTo>
                  <a:pt x="8885834" y="5443505"/>
                </a:lnTo>
                <a:lnTo>
                  <a:pt x="1251859" y="0"/>
                </a:lnTo>
                <a:close/>
              </a:path>
            </a:pathLst>
          </a:custGeom>
          <a:solidFill>
            <a:schemeClr val="accent6">
              <a:alpha val="95000"/>
            </a:schemeClr>
          </a:solidFill>
        </p:spPr>
        <p:txBody>
          <a:bodyPr wrap="square" lIns="0" tIns="0" rIns="0" bIns="0" rtlCol="0"/>
          <a:lstStyle/>
          <a:p>
            <a:endParaRPr/>
          </a:p>
        </p:txBody>
      </p:sp>
      <p:sp>
        <p:nvSpPr>
          <p:cNvPr id="10" name="object 5">
            <a:extLst>
              <a:ext uri="{FF2B5EF4-FFF2-40B4-BE49-F238E27FC236}">
                <a16:creationId xmlns:a16="http://schemas.microsoft.com/office/drawing/2014/main" id="{10C093E2-137E-D833-5A8D-1299B2283A9E}"/>
              </a:ext>
            </a:extLst>
          </p:cNvPr>
          <p:cNvSpPr/>
          <p:nvPr/>
        </p:nvSpPr>
        <p:spPr>
          <a:xfrm>
            <a:off x="697695" y="2034357"/>
            <a:ext cx="4510007" cy="2754997"/>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5"/>
          </a:solidFill>
        </p:spPr>
        <p:txBody>
          <a:bodyPr wrap="square" lIns="0" tIns="0" rIns="0" bIns="0" rtlCol="0"/>
          <a:lstStyle/>
          <a:p>
            <a:endParaRPr/>
          </a:p>
        </p:txBody>
      </p:sp>
      <p:pic>
        <p:nvPicPr>
          <p:cNvPr id="14" name="Picture 8">
            <a:extLst>
              <a:ext uri="{FF2B5EF4-FFF2-40B4-BE49-F238E27FC236}">
                <a16:creationId xmlns:a16="http://schemas.microsoft.com/office/drawing/2014/main" id="{B210EB2C-1C87-8AE5-57CB-7692E629CA96}"/>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188652" y="2491963"/>
            <a:ext cx="3590514" cy="1874073"/>
          </a:xfrm>
          <a:prstGeom prst="rect">
            <a:avLst/>
          </a:prstGeom>
        </p:spPr>
      </p:pic>
      <p:sp>
        <p:nvSpPr>
          <p:cNvPr id="17" name="TextBox 16">
            <a:extLst>
              <a:ext uri="{FF2B5EF4-FFF2-40B4-BE49-F238E27FC236}">
                <a16:creationId xmlns:a16="http://schemas.microsoft.com/office/drawing/2014/main" id="{9DC6BB1D-D0F6-FF6F-FAAE-CBA394D253CA}"/>
              </a:ext>
            </a:extLst>
          </p:cNvPr>
          <p:cNvSpPr txBox="1"/>
          <p:nvPr/>
        </p:nvSpPr>
        <p:spPr>
          <a:xfrm>
            <a:off x="884353" y="4887650"/>
            <a:ext cx="2608655" cy="1092607"/>
          </a:xfrm>
          <a:prstGeom prst="rect">
            <a:avLst/>
          </a:prstGeom>
          <a:noFill/>
        </p:spPr>
        <p:txBody>
          <a:bodyPr wrap="square">
            <a:spAutoFit/>
          </a:bodyPr>
          <a:lstStyle/>
          <a:p>
            <a:pPr algn="ctr"/>
            <a:r>
              <a:rPr lang="en-GB" sz="6500" b="1">
                <a:solidFill>
                  <a:schemeClr val="bg1"/>
                </a:solidFill>
                <a:latin typeface="Filson Soft Heavy" pitchFamily="2" charset="77"/>
              </a:rPr>
              <a:t>2027</a:t>
            </a:r>
            <a:endParaRPr lang="en-US" sz="6500">
              <a:solidFill>
                <a:schemeClr val="bg1"/>
              </a:solidFill>
            </a:endParaRPr>
          </a:p>
        </p:txBody>
      </p:sp>
    </p:spTree>
    <p:custDataLst>
      <p:tags r:id="rId1"/>
    </p:custDataLst>
    <p:extLst>
      <p:ext uri="{BB962C8B-B14F-4D97-AF65-F5344CB8AC3E}">
        <p14:creationId xmlns:p14="http://schemas.microsoft.com/office/powerpoint/2010/main" val="3204588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B49978E-B23A-D665-86AA-7F55D8788C0F}"/>
              </a:ext>
            </a:extLst>
          </p:cNvPr>
          <p:cNvSpPr>
            <a:spLocks noGrp="1"/>
          </p:cNvSpPr>
          <p:nvPr>
            <p:ph type="title"/>
          </p:nvPr>
        </p:nvSpPr>
        <p:spPr/>
        <p:txBody>
          <a:bodyPr>
            <a:noAutofit/>
          </a:bodyPr>
          <a:lstStyle/>
          <a:p>
            <a:r>
              <a:rPr lang="en-AU" sz="4000" b="1" i="1">
                <a:latin typeface="+mj-lt"/>
              </a:rPr>
              <a:t>Unite Against Poverty this Lent</a:t>
            </a:r>
          </a:p>
        </p:txBody>
      </p:sp>
      <p:sp>
        <p:nvSpPr>
          <p:cNvPr id="9" name="Content Placeholder 8">
            <a:extLst>
              <a:ext uri="{FF2B5EF4-FFF2-40B4-BE49-F238E27FC236}">
                <a16:creationId xmlns:a16="http://schemas.microsoft.com/office/drawing/2014/main" id="{43EDE092-F9D8-6A69-3910-CAC8A040D8D6}"/>
              </a:ext>
            </a:extLst>
          </p:cNvPr>
          <p:cNvSpPr>
            <a:spLocks noGrp="1"/>
          </p:cNvSpPr>
          <p:nvPr>
            <p:ph type="body" sz="quarter" idx="11"/>
          </p:nvPr>
        </p:nvSpPr>
        <p:spPr>
          <a:xfrm>
            <a:off x="6219827" y="1318846"/>
            <a:ext cx="5344874" cy="4850319"/>
          </a:xfrm>
        </p:spPr>
        <p:txBody>
          <a:bodyPr numCol="1" anchor="t">
            <a:noAutofit/>
          </a:bodyPr>
          <a:lstStyle/>
          <a:p>
            <a:pPr marL="8732" indent="0">
              <a:lnSpc>
                <a:spcPct val="110000"/>
              </a:lnSpc>
              <a:spcAft>
                <a:spcPts val="1800"/>
              </a:spcAft>
              <a:buNone/>
            </a:pPr>
            <a:r>
              <a:rPr lang="en-AU" sz="2400"/>
              <a:t>Poverty is more than a lack of income. It can mean being without essentials such as food, clean water, healthcare, education and opportunities.</a:t>
            </a:r>
          </a:p>
          <a:p>
            <a:pPr marL="8732" indent="0">
              <a:lnSpc>
                <a:spcPct val="110000"/>
              </a:lnSpc>
              <a:spcAft>
                <a:spcPts val="1800"/>
              </a:spcAft>
              <a:buNone/>
            </a:pPr>
            <a:r>
              <a:rPr lang="en-AU" sz="2400"/>
              <a:t>During Lent, Project Compassion invites us to respond through prayer, fasting and almsgiving. Nourished by the Eucharist and united as one human family, we can work together to build a more just and compassionate world.</a:t>
            </a:r>
            <a:endParaRPr lang="en-US" sz="2400"/>
          </a:p>
        </p:txBody>
      </p:sp>
      <p:sp>
        <p:nvSpPr>
          <p:cNvPr id="11" name="Content Placeholder 8">
            <a:extLst>
              <a:ext uri="{FF2B5EF4-FFF2-40B4-BE49-F238E27FC236}">
                <a16:creationId xmlns:a16="http://schemas.microsoft.com/office/drawing/2014/main" id="{18BC9F89-F367-A596-A722-B74FB1E20F07}"/>
              </a:ext>
            </a:extLst>
          </p:cNvPr>
          <p:cNvSpPr txBox="1">
            <a:spLocks/>
          </p:cNvSpPr>
          <p:nvPr/>
        </p:nvSpPr>
        <p:spPr>
          <a:xfrm>
            <a:off x="550681" y="1318845"/>
            <a:ext cx="5421494" cy="1824405"/>
          </a:xfrm>
          <a:prstGeom prst="rect">
            <a:avLst/>
          </a:prstGeom>
        </p:spPr>
        <p:txBody>
          <a:bodyPr vert="horz" lIns="91440" tIns="45720" rIns="91440" bIns="45720" numCol="1" spcCol="1404000" rtlCol="0">
            <a:noAutofit/>
          </a:bodyPr>
          <a:lstStyle>
            <a:lvl1pPr marL="331822" indent="-323090" algn="l" defTabSz="914400" rtl="0" eaLnBrk="1" latinLnBrk="0" hangingPunct="1">
              <a:lnSpc>
                <a:spcPct val="115000"/>
              </a:lnSpc>
              <a:spcBef>
                <a:spcPts val="0"/>
              </a:spcBef>
              <a:spcAft>
                <a:spcPts val="1092"/>
              </a:spcAft>
              <a:buClr>
                <a:srgbClr val="762000"/>
              </a:buClr>
              <a:buFont typeface="Arial" panose="020B0604020202020204" pitchFamily="34" charset="0"/>
              <a:buChar char="•"/>
              <a:defRPr sz="194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2" indent="0" fontAlgn="base">
              <a:buNone/>
            </a:pPr>
            <a:r>
              <a:rPr lang="en-AU" sz="2400">
                <a:solidFill>
                  <a:srgbClr val="212121"/>
                </a:solidFill>
              </a:rPr>
              <a:t>The theme of Project Compassion 2027, </a:t>
            </a:r>
            <a:r>
              <a:rPr lang="en-AU" sz="2400" b="1" i="1">
                <a:solidFill>
                  <a:srgbClr val="212121"/>
                </a:solidFill>
              </a:rPr>
              <a:t>Unite Against Poverty</a:t>
            </a:r>
            <a:r>
              <a:rPr lang="en-AU" sz="2400">
                <a:solidFill>
                  <a:srgbClr val="212121"/>
                </a:solidFill>
              </a:rPr>
              <a:t>, highlights the power of coming together to create positive change. Together, we can help build a world where all people can live with dignity, hope and opportunity.</a:t>
            </a:r>
            <a:endParaRPr lang="en-US" sz="2400">
              <a:solidFill>
                <a:srgbClr val="212121"/>
              </a:solidFill>
            </a:endParaRPr>
          </a:p>
        </p:txBody>
      </p:sp>
      <p:sp>
        <p:nvSpPr>
          <p:cNvPr id="2" name="Rectangle: Diagonal Corners Rounded 1">
            <a:extLst>
              <a:ext uri="{FF2B5EF4-FFF2-40B4-BE49-F238E27FC236}">
                <a16:creationId xmlns:a16="http://schemas.microsoft.com/office/drawing/2014/main" id="{5FFC6B40-C303-97D5-06D2-BEB442FD05EF}"/>
              </a:ext>
            </a:extLst>
          </p:cNvPr>
          <p:cNvSpPr/>
          <p:nvPr/>
        </p:nvSpPr>
        <p:spPr>
          <a:xfrm>
            <a:off x="550681" y="4530679"/>
            <a:ext cx="5253353" cy="1824404"/>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AU" sz="2400" i="1"/>
              <a:t>“Bear one another’s burdens, and in this way you will fulfil the law of Christ.</a:t>
            </a:r>
            <a:r>
              <a:rPr lang="en-US" sz="2400" i="1"/>
              <a:t>”</a:t>
            </a:r>
            <a:endParaRPr lang="en-US" sz="2400"/>
          </a:p>
          <a:p>
            <a:pPr algn="r" fontAlgn="base"/>
            <a:r>
              <a:rPr lang="en-AU" b="1"/>
              <a:t>Galatians 6:2</a:t>
            </a:r>
            <a:r>
              <a:rPr lang="en-US"/>
              <a:t>​</a:t>
            </a:r>
          </a:p>
        </p:txBody>
      </p:sp>
    </p:spTree>
    <p:custDataLst>
      <p:tags r:id="rId1"/>
    </p:custDataLst>
    <p:extLst>
      <p:ext uri="{BB962C8B-B14F-4D97-AF65-F5344CB8AC3E}">
        <p14:creationId xmlns:p14="http://schemas.microsoft.com/office/powerpoint/2010/main" val="1830126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C6C4E-2157-4281-2797-F0E15FBEE9FC}"/>
              </a:ext>
            </a:extLst>
          </p:cNvPr>
          <p:cNvSpPr>
            <a:spLocks noGrp="1"/>
          </p:cNvSpPr>
          <p:nvPr>
            <p:ph type="title"/>
          </p:nvPr>
        </p:nvSpPr>
        <p:spPr/>
        <p:txBody>
          <a:bodyPr/>
          <a:lstStyle/>
          <a:p>
            <a:r>
              <a:rPr lang="en-US"/>
              <a:t>Where We Work</a:t>
            </a:r>
          </a:p>
        </p:txBody>
      </p:sp>
      <p:sp>
        <p:nvSpPr>
          <p:cNvPr id="3" name="Text Placeholder 2">
            <a:extLst>
              <a:ext uri="{FF2B5EF4-FFF2-40B4-BE49-F238E27FC236}">
                <a16:creationId xmlns:a16="http://schemas.microsoft.com/office/drawing/2014/main" id="{7D8C13E9-FF68-D248-9BCA-A68240120DC4}"/>
              </a:ext>
            </a:extLst>
          </p:cNvPr>
          <p:cNvSpPr>
            <a:spLocks noGrp="1"/>
          </p:cNvSpPr>
          <p:nvPr>
            <p:ph type="body" sz="half" idx="29"/>
          </p:nvPr>
        </p:nvSpPr>
        <p:spPr>
          <a:xfrm>
            <a:off x="781050" y="2096827"/>
            <a:ext cx="2059814" cy="3291102"/>
          </a:xfrm>
        </p:spPr>
        <p:txBody>
          <a:bodyPr/>
          <a:lstStyle/>
          <a:p>
            <a:pPr algn="ctr">
              <a:lnSpc>
                <a:spcPct val="110000"/>
              </a:lnSpc>
              <a:spcAft>
                <a:spcPts val="600"/>
              </a:spcAft>
            </a:pPr>
            <a:r>
              <a:rPr lang="en-AU" sz="2000"/>
              <a:t>For over 60 years, Caritas Australia has stood alongside communities in Australia and around the world, working together to create lasting change.</a:t>
            </a:r>
          </a:p>
          <a:p>
            <a:endParaRPr lang="en-US"/>
          </a:p>
        </p:txBody>
      </p:sp>
      <p:pic>
        <p:nvPicPr>
          <p:cNvPr id="18" name="Picture Placeholder 17" descr="A person crouches in a garden holding freshly harvested sweet potatoes.">
            <a:extLst>
              <a:ext uri="{FF2B5EF4-FFF2-40B4-BE49-F238E27FC236}">
                <a16:creationId xmlns:a16="http://schemas.microsoft.com/office/drawing/2014/main" id="{ECD51F50-0EC0-1C3D-20DB-F297578FCAE9}"/>
              </a:ext>
            </a:extLst>
          </p:cNvPr>
          <p:cNvPicPr>
            <a:picLocks noGrp="1" noChangeAspect="1"/>
          </p:cNvPicPr>
          <p:nvPr>
            <p:ph type="pic" sz="quarter" idx="23"/>
          </p:nvPr>
        </p:nvPicPr>
        <p:blipFill>
          <a:blip r:embed="rId3" cstate="screen">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pic>
        <p:nvPicPr>
          <p:cNvPr id="20" name="Picture Placeholder 19" descr="A person stands outside a raised house with plants, stairs and hanging laundry in the background. ">
            <a:extLst>
              <a:ext uri="{FF2B5EF4-FFF2-40B4-BE49-F238E27FC236}">
                <a16:creationId xmlns:a16="http://schemas.microsoft.com/office/drawing/2014/main" id="{C42920B0-68C5-E9AD-5925-F1459BAD0DCB}"/>
              </a:ext>
            </a:extLst>
          </p:cNvPr>
          <p:cNvPicPr>
            <a:picLocks noGrp="1" noChangeAspect="1"/>
          </p:cNvPicPr>
          <p:nvPr>
            <p:ph type="pic" sz="quarter" idx="32"/>
          </p:nvPr>
        </p:nvPicPr>
        <p:blipFill>
          <a:blip r:embed="rId4" cstate="screen">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pic>
        <p:nvPicPr>
          <p:cNvPr id="22" name="Picture Placeholder 21" descr="A young person stands outside a wooden home. ">
            <a:extLst>
              <a:ext uri="{FF2B5EF4-FFF2-40B4-BE49-F238E27FC236}">
                <a16:creationId xmlns:a16="http://schemas.microsoft.com/office/drawing/2014/main" id="{FE2334D8-88F0-7E9A-4D98-B1ABEA8D6E32}"/>
              </a:ext>
            </a:extLst>
          </p:cNvPr>
          <p:cNvPicPr>
            <a:picLocks noGrp="1" noChangeAspect="1"/>
          </p:cNvPicPr>
          <p:nvPr>
            <p:ph type="pic" sz="quarter" idx="33"/>
          </p:nvPr>
        </p:nvPicPr>
        <p:blipFill>
          <a:blip r:embed="rId5" cstate="screen">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pic>
        <p:nvPicPr>
          <p:cNvPr id="7" name="Picture Placeholder 6" descr="A person stands facing a collapsed building as another person climbs up the remains of the building.">
            <a:extLst>
              <a:ext uri="{FF2B5EF4-FFF2-40B4-BE49-F238E27FC236}">
                <a16:creationId xmlns:a16="http://schemas.microsoft.com/office/drawing/2014/main" id="{F1A46A36-93DB-8F3B-3454-C2A4EDF385FF}"/>
              </a:ext>
            </a:extLst>
          </p:cNvPr>
          <p:cNvPicPr>
            <a:picLocks noGrp="1" noChangeAspect="1"/>
          </p:cNvPicPr>
          <p:nvPr>
            <p:ph type="pic" sz="quarter" idx="34"/>
          </p:nvPr>
        </p:nvPicPr>
        <p:blipFill>
          <a:blip r:embed="rId6" cstate="screen">
            <a:extLst>
              <a:ext uri="{28A0092B-C50C-407E-A947-70E740481C1C}">
                <a14:useLocalDpi xmlns:a14="http://schemas.microsoft.com/office/drawing/2010/main"/>
              </a:ext>
            </a:extLst>
          </a:blip>
          <a:srcRect/>
          <a:stretch>
            <a:fillRect/>
          </a:stretch>
        </p:blipFill>
        <p:spPr>
          <a:xfrm rot="16200000">
            <a:off x="3683794" y="2375694"/>
            <a:ext cx="1287462" cy="1441450"/>
          </a:xfrm>
          <a:prstGeom prst="round2DiagRect">
            <a:avLst>
              <a:gd name="adj1" fmla="val 11574"/>
              <a:gd name="adj2" fmla="val 0"/>
            </a:avLst>
          </a:prstGeom>
        </p:spPr>
      </p:pic>
      <p:pic>
        <p:nvPicPr>
          <p:cNvPr id="16" name="Graphic 15">
            <a:extLst>
              <a:ext uri="{FF2B5EF4-FFF2-40B4-BE49-F238E27FC236}">
                <a16:creationId xmlns:a16="http://schemas.microsoft.com/office/drawing/2014/main" id="{0948D860-3055-61B0-28E9-82A5FC6992A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16738" y="5838941"/>
            <a:ext cx="165100" cy="165100"/>
          </a:xfrm>
          <a:prstGeom prst="rect">
            <a:avLst/>
          </a:prstGeom>
        </p:spPr>
      </p:pic>
      <p:sp>
        <p:nvSpPr>
          <p:cNvPr id="27" name="TextBox 26">
            <a:extLst>
              <a:ext uri="{FF2B5EF4-FFF2-40B4-BE49-F238E27FC236}">
                <a16:creationId xmlns:a16="http://schemas.microsoft.com/office/drawing/2014/main" id="{03151B03-38E5-C8EE-7C51-27C02709CAA5}"/>
              </a:ext>
            </a:extLst>
          </p:cNvPr>
          <p:cNvSpPr txBox="1"/>
          <p:nvPr/>
        </p:nvSpPr>
        <p:spPr>
          <a:xfrm>
            <a:off x="6126630" y="2010087"/>
            <a:ext cx="1380216" cy="338554"/>
          </a:xfrm>
          <a:prstGeom prst="rect">
            <a:avLst/>
          </a:prstGeom>
          <a:noFill/>
        </p:spPr>
        <p:txBody>
          <a:bodyPr wrap="square" rtlCol="0">
            <a:spAutoFit/>
          </a:bodyPr>
          <a:lstStyle/>
          <a:p>
            <a:pPr algn="ctr"/>
            <a:r>
              <a:rPr lang="en-US" sz="1600" b="1">
                <a:solidFill>
                  <a:schemeClr val="accent1"/>
                </a:solidFill>
                <a:latin typeface="Filson Soft" pitchFamily="2" charset="77"/>
              </a:rPr>
              <a:t>Ethiopia</a:t>
            </a:r>
          </a:p>
        </p:txBody>
      </p:sp>
      <p:sp>
        <p:nvSpPr>
          <p:cNvPr id="28" name="TextBox 27">
            <a:extLst>
              <a:ext uri="{FF2B5EF4-FFF2-40B4-BE49-F238E27FC236}">
                <a16:creationId xmlns:a16="http://schemas.microsoft.com/office/drawing/2014/main" id="{C58FE7D7-055C-ABB6-6B73-4F77C86CC3D5}"/>
              </a:ext>
            </a:extLst>
          </p:cNvPr>
          <p:cNvSpPr txBox="1"/>
          <p:nvPr/>
        </p:nvSpPr>
        <p:spPr>
          <a:xfrm>
            <a:off x="8334040" y="1889818"/>
            <a:ext cx="1380216" cy="338554"/>
          </a:xfrm>
          <a:prstGeom prst="rect">
            <a:avLst/>
          </a:prstGeom>
          <a:noFill/>
        </p:spPr>
        <p:txBody>
          <a:bodyPr wrap="square" rtlCol="0">
            <a:spAutoFit/>
          </a:bodyPr>
          <a:lstStyle/>
          <a:p>
            <a:pPr algn="ctr"/>
            <a:r>
              <a:rPr lang="en-US" sz="1600" b="1">
                <a:solidFill>
                  <a:schemeClr val="accent1"/>
                </a:solidFill>
                <a:latin typeface="Filson Soft" pitchFamily="2" charset="77"/>
              </a:rPr>
              <a:t>Cambodia</a:t>
            </a:r>
          </a:p>
        </p:txBody>
      </p:sp>
      <p:sp>
        <p:nvSpPr>
          <p:cNvPr id="29" name="TextBox 28">
            <a:extLst>
              <a:ext uri="{FF2B5EF4-FFF2-40B4-BE49-F238E27FC236}">
                <a16:creationId xmlns:a16="http://schemas.microsoft.com/office/drawing/2014/main" id="{29AC1632-4D81-C4DF-F051-08569ADC564B}"/>
              </a:ext>
            </a:extLst>
          </p:cNvPr>
          <p:cNvSpPr txBox="1"/>
          <p:nvPr/>
        </p:nvSpPr>
        <p:spPr>
          <a:xfrm>
            <a:off x="10052223" y="1905207"/>
            <a:ext cx="1670534" cy="338554"/>
          </a:xfrm>
          <a:prstGeom prst="rect">
            <a:avLst/>
          </a:prstGeom>
          <a:noFill/>
        </p:spPr>
        <p:txBody>
          <a:bodyPr wrap="square" rtlCol="0">
            <a:spAutoFit/>
          </a:bodyPr>
          <a:lstStyle/>
          <a:p>
            <a:pPr algn="ctr"/>
            <a:r>
              <a:rPr lang="en-US" sz="1600" b="1">
                <a:solidFill>
                  <a:schemeClr val="accent1"/>
                </a:solidFill>
                <a:latin typeface="Filson Soft" pitchFamily="2" charset="77"/>
              </a:rPr>
              <a:t>Solomon Islands</a:t>
            </a:r>
          </a:p>
        </p:txBody>
      </p:sp>
      <p:sp>
        <p:nvSpPr>
          <p:cNvPr id="5" name="TextBox 4">
            <a:extLst>
              <a:ext uri="{FF2B5EF4-FFF2-40B4-BE49-F238E27FC236}">
                <a16:creationId xmlns:a16="http://schemas.microsoft.com/office/drawing/2014/main" id="{B062A74D-52EB-E94D-EB8B-EFADF7ED7063}"/>
              </a:ext>
            </a:extLst>
          </p:cNvPr>
          <p:cNvSpPr txBox="1"/>
          <p:nvPr/>
        </p:nvSpPr>
        <p:spPr>
          <a:xfrm>
            <a:off x="3637428" y="2064670"/>
            <a:ext cx="1380216" cy="338554"/>
          </a:xfrm>
          <a:prstGeom prst="rect">
            <a:avLst/>
          </a:prstGeom>
          <a:noFill/>
        </p:spPr>
        <p:txBody>
          <a:bodyPr wrap="square" rtlCol="0">
            <a:spAutoFit/>
          </a:bodyPr>
          <a:lstStyle/>
          <a:p>
            <a:pPr algn="ctr"/>
            <a:r>
              <a:rPr lang="en-US" sz="1600" b="1">
                <a:solidFill>
                  <a:schemeClr val="accent1"/>
                </a:solidFill>
                <a:latin typeface="Filson Soft" pitchFamily="2" charset="77"/>
              </a:rPr>
              <a:t>Venezuela</a:t>
            </a:r>
          </a:p>
        </p:txBody>
      </p:sp>
      <p:sp>
        <p:nvSpPr>
          <p:cNvPr id="4" name="TextBox 3">
            <a:extLst>
              <a:ext uri="{FF2B5EF4-FFF2-40B4-BE49-F238E27FC236}">
                <a16:creationId xmlns:a16="http://schemas.microsoft.com/office/drawing/2014/main" id="{9EF6740E-D772-5FB5-FC4F-C2AB0A1D7449}"/>
              </a:ext>
            </a:extLst>
          </p:cNvPr>
          <p:cNvSpPr txBox="1"/>
          <p:nvPr/>
        </p:nvSpPr>
        <p:spPr>
          <a:xfrm>
            <a:off x="6981838" y="5794533"/>
            <a:ext cx="3581400" cy="253916"/>
          </a:xfrm>
          <a:prstGeom prst="rect">
            <a:avLst/>
          </a:prstGeom>
          <a:noFill/>
        </p:spPr>
        <p:txBody>
          <a:bodyPr wrap="square" rtlCol="0">
            <a:spAutoFit/>
          </a:bodyPr>
          <a:lstStyle/>
          <a:p>
            <a:r>
              <a:rPr lang="en-AU" sz="1050">
                <a:solidFill>
                  <a:schemeClr val="accent1"/>
                </a:solidFill>
                <a:latin typeface="Arial" panose="020B0604020202020204" pitchFamily="34" charset="0"/>
                <a:cs typeface="Arial" panose="020B0604020202020204" pitchFamily="34" charset="0"/>
              </a:rPr>
              <a:t>FEATURED COUNTRIES</a:t>
            </a:r>
          </a:p>
        </p:txBody>
      </p:sp>
    </p:spTree>
    <p:custDataLst>
      <p:tags r:id="rId1"/>
    </p:custDataLst>
    <p:extLst>
      <p:ext uri="{BB962C8B-B14F-4D97-AF65-F5344CB8AC3E}">
        <p14:creationId xmlns:p14="http://schemas.microsoft.com/office/powerpoint/2010/main" val="2371944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FC8605-0ECB-0CEE-06EB-54F1EA8ACDED}"/>
              </a:ext>
            </a:extLst>
          </p:cNvPr>
          <p:cNvSpPr>
            <a:spLocks noGrp="1"/>
          </p:cNvSpPr>
          <p:nvPr>
            <p:ph type="body" sz="half" idx="12"/>
          </p:nvPr>
        </p:nvSpPr>
        <p:spPr/>
        <p:txBody>
          <a:bodyPr/>
          <a:lstStyle/>
          <a:p>
            <a:r>
              <a:rPr lang="en-US"/>
              <a:t>Solomon Islands</a:t>
            </a:r>
          </a:p>
        </p:txBody>
      </p:sp>
      <p:sp>
        <p:nvSpPr>
          <p:cNvPr id="3" name="Text Placeholder 2">
            <a:extLst>
              <a:ext uri="{FF2B5EF4-FFF2-40B4-BE49-F238E27FC236}">
                <a16:creationId xmlns:a16="http://schemas.microsoft.com/office/drawing/2014/main" id="{924B7654-D933-3771-4E51-81E04348953D}"/>
              </a:ext>
            </a:extLst>
          </p:cNvPr>
          <p:cNvSpPr>
            <a:spLocks noGrp="1"/>
          </p:cNvSpPr>
          <p:nvPr>
            <p:ph type="body" sz="half" idx="11"/>
          </p:nvPr>
        </p:nvSpPr>
        <p:spPr>
          <a:xfrm>
            <a:off x="4972051" y="6184666"/>
            <a:ext cx="6871556" cy="355600"/>
          </a:xfrm>
        </p:spPr>
        <p:txBody>
          <a:bodyPr/>
          <a:lstStyle/>
          <a:p>
            <a:r>
              <a:rPr lang="en-GB">
                <a:solidFill>
                  <a:srgbClr val="212121"/>
                </a:solidFill>
              </a:rPr>
              <a:t>14-year-old Patricia sitting outside her home in Malaita province, Solomon Islands. Photo: Caritas Australia</a:t>
            </a:r>
            <a:r>
              <a:rPr lang="en-AU">
                <a:solidFill>
                  <a:srgbClr val="212121"/>
                </a:solidFill>
              </a:rPr>
              <a:t> </a:t>
            </a:r>
            <a:endParaRPr lang="en-US">
              <a:solidFill>
                <a:srgbClr val="212121"/>
              </a:solidFill>
            </a:endParaRPr>
          </a:p>
        </p:txBody>
      </p:sp>
      <p:sp>
        <p:nvSpPr>
          <p:cNvPr id="4" name="Title 3">
            <a:extLst>
              <a:ext uri="{FF2B5EF4-FFF2-40B4-BE49-F238E27FC236}">
                <a16:creationId xmlns:a16="http://schemas.microsoft.com/office/drawing/2014/main" id="{CF9F8534-9A74-B035-19FC-931E0818AACC}"/>
              </a:ext>
            </a:extLst>
          </p:cNvPr>
          <p:cNvSpPr>
            <a:spLocks noGrp="1"/>
          </p:cNvSpPr>
          <p:nvPr>
            <p:ph type="title"/>
          </p:nvPr>
        </p:nvSpPr>
        <p:spPr/>
        <p:txBody>
          <a:bodyPr/>
          <a:lstStyle/>
          <a:p>
            <a:r>
              <a:rPr lang="en-US"/>
              <a:t>Patricia’s Story</a:t>
            </a:r>
          </a:p>
        </p:txBody>
      </p:sp>
    </p:spTree>
    <p:custDataLst>
      <p:tags r:id="rId1"/>
    </p:custDataLst>
    <p:extLst>
      <p:ext uri="{BB962C8B-B14F-4D97-AF65-F5344CB8AC3E}">
        <p14:creationId xmlns:p14="http://schemas.microsoft.com/office/powerpoint/2010/main" val="272235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50B7A-D5C6-8882-0292-B0BB58211EAD}"/>
              </a:ext>
            </a:extLst>
          </p:cNvPr>
          <p:cNvSpPr>
            <a:spLocks noGrp="1"/>
          </p:cNvSpPr>
          <p:nvPr>
            <p:ph type="title"/>
          </p:nvPr>
        </p:nvSpPr>
        <p:spPr/>
        <p:txBody>
          <a:bodyPr/>
          <a:lstStyle/>
          <a:p>
            <a:r>
              <a:rPr lang="en-US"/>
              <a:t>Patricia’s story</a:t>
            </a:r>
          </a:p>
        </p:txBody>
      </p:sp>
      <p:sp>
        <p:nvSpPr>
          <p:cNvPr id="7" name="Text Placeholder 6">
            <a:extLst>
              <a:ext uri="{FF2B5EF4-FFF2-40B4-BE49-F238E27FC236}">
                <a16:creationId xmlns:a16="http://schemas.microsoft.com/office/drawing/2014/main" id="{D4E2DC4D-9371-F8EA-C726-8ECBA6343FDA}"/>
              </a:ext>
            </a:extLst>
          </p:cNvPr>
          <p:cNvSpPr>
            <a:spLocks noGrp="1"/>
          </p:cNvSpPr>
          <p:nvPr>
            <p:ph type="body" sz="half" idx="10"/>
          </p:nvPr>
        </p:nvSpPr>
        <p:spPr/>
        <p:txBody>
          <a:bodyPr anchor="t"/>
          <a:lstStyle/>
          <a:p>
            <a:pPr>
              <a:lnSpc>
                <a:spcPct val="110000"/>
              </a:lnSpc>
              <a:spcAft>
                <a:spcPts val="600"/>
              </a:spcAft>
            </a:pPr>
            <a:r>
              <a:rPr lang="en-AU" b="1"/>
              <a:t>Patricia </a:t>
            </a:r>
            <a:r>
              <a:rPr lang="en-AU"/>
              <a:t>is a 14-year-old girl from a rural village in Malaita, Solomon Islands.</a:t>
            </a:r>
          </a:p>
          <a:p>
            <a:pPr>
              <a:lnSpc>
                <a:spcPct val="110000"/>
              </a:lnSpc>
              <a:spcAft>
                <a:spcPts val="600"/>
              </a:spcAft>
            </a:pPr>
            <a:r>
              <a:rPr lang="en-AU"/>
              <a:t>As the oldest child in her family, Patricia was responsible for helping collect water each day. The journey took her through steep rainforest tracks, and she could spend up to two hours collecting water and carrying it home.</a:t>
            </a:r>
          </a:p>
        </p:txBody>
      </p:sp>
      <p:sp>
        <p:nvSpPr>
          <p:cNvPr id="5" name="Text Placeholder 4">
            <a:extLst>
              <a:ext uri="{FF2B5EF4-FFF2-40B4-BE49-F238E27FC236}">
                <a16:creationId xmlns:a16="http://schemas.microsoft.com/office/drawing/2014/main" id="{7D48B14B-A098-298F-B349-C587C03CBFFF}"/>
              </a:ext>
            </a:extLst>
          </p:cNvPr>
          <p:cNvSpPr>
            <a:spLocks noGrp="1"/>
          </p:cNvSpPr>
          <p:nvPr>
            <p:ph type="body" idx="11"/>
          </p:nvPr>
        </p:nvSpPr>
        <p:spPr/>
        <p:txBody>
          <a:bodyPr>
            <a:normAutofit lnSpcReduction="10000"/>
          </a:bodyPr>
          <a:lstStyle/>
          <a:p>
            <a:r>
              <a:rPr lang="en-US"/>
              <a:t>Solomon Islands</a:t>
            </a:r>
          </a:p>
        </p:txBody>
      </p:sp>
      <p:pic>
        <p:nvPicPr>
          <p:cNvPr id="10" name="Picture Placeholder 9" descr="Hands holding a pile of shrimp&#10;&#10;AI-generated content may be incorrect.">
            <a:extLst>
              <a:ext uri="{FF2B5EF4-FFF2-40B4-BE49-F238E27FC236}">
                <a16:creationId xmlns:a16="http://schemas.microsoft.com/office/drawing/2014/main" id="{3CE6A3FC-F0E5-57F7-1339-703BD1375B0A}"/>
              </a:ext>
            </a:extLst>
          </p:cNvPr>
          <p:cNvPicPr>
            <a:picLocks noGrp="1" noChangeAspect="1"/>
          </p:cNvPicPr>
          <p:nvPr>
            <p:ph type="pic" sz="quarter" idx="22"/>
          </p:nvPr>
        </p:nvPicPr>
        <p:blipFill>
          <a:blip r:embed="rId4" cstate="email">
            <a:extLst>
              <a:ext uri="{28A0092B-C50C-407E-A947-70E740481C1C}">
                <a14:useLocalDpi xmlns:a14="http://schemas.microsoft.com/office/drawing/2010/main"/>
              </a:ext>
            </a:extLst>
          </a:blip>
          <a:srcRect/>
          <a:stretch/>
        </p:blipFill>
        <p:spPr/>
      </p:pic>
      <p:sp>
        <p:nvSpPr>
          <p:cNvPr id="6" name="Text Placeholder 5">
            <a:extLst>
              <a:ext uri="{FF2B5EF4-FFF2-40B4-BE49-F238E27FC236}">
                <a16:creationId xmlns:a16="http://schemas.microsoft.com/office/drawing/2014/main" id="{C627462D-1292-62DE-631D-4A7AAFF61200}"/>
              </a:ext>
            </a:extLst>
          </p:cNvPr>
          <p:cNvSpPr>
            <a:spLocks noGrp="1"/>
          </p:cNvSpPr>
          <p:nvPr>
            <p:ph type="body" sz="half" idx="2"/>
          </p:nvPr>
        </p:nvSpPr>
        <p:spPr/>
        <p:txBody>
          <a:bodyPr>
            <a:normAutofit lnSpcReduction="10000"/>
          </a:bodyPr>
          <a:lstStyle/>
          <a:p>
            <a:r>
              <a:rPr lang="en-GB"/>
              <a:t>Patricia collecting water from a water source that is located in a dense forest 1-2km from her village. Photo: Caritas Australia</a:t>
            </a:r>
            <a:r>
              <a:rPr lang="en-AU"/>
              <a:t> </a:t>
            </a:r>
            <a:endParaRPr lang="en-US"/>
          </a:p>
        </p:txBody>
      </p:sp>
      <p:pic>
        <p:nvPicPr>
          <p:cNvPr id="8" name="Picture Placeholder 9" descr="A young person fills containers with water at a small forest water source. ">
            <a:extLst>
              <a:ext uri="{FF2B5EF4-FFF2-40B4-BE49-F238E27FC236}">
                <a16:creationId xmlns:a16="http://schemas.microsoft.com/office/drawing/2014/main" id="{69D957A4-9C35-7EF5-D67F-7403C5F0FF07}"/>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220684" y="274511"/>
            <a:ext cx="3675634" cy="5265900"/>
          </a:xfrm>
          <a:prstGeom prst="round2DiagRect">
            <a:avLst>
              <a:gd name="adj1" fmla="val 11574"/>
              <a:gd name="adj2" fmla="val 0"/>
            </a:avLst>
          </a:prstGeom>
        </p:spPr>
      </p:pic>
      <p:pic>
        <p:nvPicPr>
          <p:cNvPr id="9" name="Graphic 8">
            <a:extLst>
              <a:ext uri="{FF2B5EF4-FFF2-40B4-BE49-F238E27FC236}">
                <a16:creationId xmlns:a16="http://schemas.microsoft.com/office/drawing/2014/main" id="{0A039466-9E97-75C6-D776-145D358068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51988" y="4661015"/>
            <a:ext cx="1390650" cy="1390650"/>
          </a:xfrm>
          <a:prstGeom prst="rect">
            <a:avLst/>
          </a:prstGeom>
        </p:spPr>
      </p:pic>
    </p:spTree>
    <p:custDataLst>
      <p:tags r:id="rId1"/>
    </p:custDataLst>
    <p:extLst>
      <p:ext uri="{BB962C8B-B14F-4D97-AF65-F5344CB8AC3E}">
        <p14:creationId xmlns:p14="http://schemas.microsoft.com/office/powerpoint/2010/main" val="213170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58BE-AFAD-DDCD-AC55-4D1C5FB14DCA}"/>
              </a:ext>
            </a:extLst>
          </p:cNvPr>
          <p:cNvSpPr>
            <a:spLocks noGrp="1"/>
          </p:cNvSpPr>
          <p:nvPr>
            <p:ph type="title"/>
          </p:nvPr>
        </p:nvSpPr>
        <p:spPr/>
        <p:txBody>
          <a:bodyPr/>
          <a:lstStyle/>
          <a:p>
            <a:r>
              <a:rPr lang="en-US"/>
              <a:t>Patricia’s story</a:t>
            </a:r>
          </a:p>
        </p:txBody>
      </p:sp>
      <p:sp>
        <p:nvSpPr>
          <p:cNvPr id="3" name="Text Placeholder 2">
            <a:extLst>
              <a:ext uri="{FF2B5EF4-FFF2-40B4-BE49-F238E27FC236}">
                <a16:creationId xmlns:a16="http://schemas.microsoft.com/office/drawing/2014/main" id="{6A4F05E6-B112-66FB-CC48-5FF32EBD52B9}"/>
              </a:ext>
            </a:extLst>
          </p:cNvPr>
          <p:cNvSpPr>
            <a:spLocks noGrp="1"/>
          </p:cNvSpPr>
          <p:nvPr>
            <p:ph type="body" sz="half" idx="10"/>
          </p:nvPr>
        </p:nvSpPr>
        <p:spPr/>
        <p:txBody>
          <a:bodyPr anchor="ctr"/>
          <a:lstStyle/>
          <a:p>
            <a:pPr>
              <a:lnSpc>
                <a:spcPct val="110000"/>
              </a:lnSpc>
              <a:spcAft>
                <a:spcPts val="600"/>
              </a:spcAft>
            </a:pPr>
            <a:r>
              <a:rPr lang="en-AU" sz="2400"/>
              <a:t>The heavy buckets were difficult to carry, and the long journey left Patricia tired. Often, she did not have enough energy to finish her homework. The challenges of collecting water made it harder for her to continue her education, and last year she stopped attending school.</a:t>
            </a:r>
          </a:p>
          <a:p>
            <a:pPr>
              <a:lnSpc>
                <a:spcPct val="110000"/>
              </a:lnSpc>
              <a:spcAft>
                <a:spcPts val="600"/>
              </a:spcAft>
            </a:pPr>
            <a:r>
              <a:rPr lang="en-AU" sz="2400"/>
              <a:t>Access to clean water is a challenge for many people across the Solomon Islands, including Patricia and her family. With support from the Common Home project, implemented by the Catholic Diocese of Auki, a new water system was installed in Patricia's village. This has made a big difference to her daily life and wellbeing.</a:t>
            </a:r>
            <a:endParaRPr lang="en-US" sz="2400"/>
          </a:p>
          <a:p>
            <a:endParaRPr lang="en-US"/>
          </a:p>
        </p:txBody>
      </p:sp>
      <p:pic>
        <p:nvPicPr>
          <p:cNvPr id="10" name="Picture Placeholder 9" descr="Five family members stand together outside their wooden home. ">
            <a:extLst>
              <a:ext uri="{FF2B5EF4-FFF2-40B4-BE49-F238E27FC236}">
                <a16:creationId xmlns:a16="http://schemas.microsoft.com/office/drawing/2014/main" id="{AECA2534-309F-B111-982F-26E8CD2016D3}"/>
              </a:ext>
            </a:extLst>
          </p:cNvPr>
          <p:cNvPicPr>
            <a:picLocks noGrp="1" noChangeAspect="1"/>
          </p:cNvPicPr>
          <p:nvPr>
            <p:ph type="pic" sz="quarter" idx="23"/>
          </p:nvPr>
        </p:nvPicPr>
        <p:blipFill>
          <a:blip r:embed="rId3" cstate="email">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2" name="Picture Placeholder 11" descr="A young person sits on the floor of a wooden home preparing food, with a metal pot on the ground in front of her. ">
            <a:extLst>
              <a:ext uri="{FF2B5EF4-FFF2-40B4-BE49-F238E27FC236}">
                <a16:creationId xmlns:a16="http://schemas.microsoft.com/office/drawing/2014/main" id="{210DFC12-121E-4003-3B8B-C82E0E3A666F}"/>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5" name="Picture Placeholder 4" descr="A young person stands beside an outdoor water tap, with water running. ">
            <a:extLst>
              <a:ext uri="{FF2B5EF4-FFF2-40B4-BE49-F238E27FC236}">
                <a16:creationId xmlns:a16="http://schemas.microsoft.com/office/drawing/2014/main" id="{15EDD543-DFF6-C33C-77A3-821A686FC44E}"/>
              </a:ext>
            </a:extLst>
          </p:cNvPr>
          <p:cNvPicPr>
            <a:picLocks noGrp="1" noChangeAspect="1"/>
          </p:cNvPicPr>
          <p:nvPr>
            <p:ph type="pic" sz="quarter" idx="25"/>
          </p:nvPr>
        </p:nvPicPr>
        <p:blipFill rotWithShape="1">
          <a:blip r:embed="rId5" cstate="screen">
            <a:extLst>
              <a:ext uri="{28A0092B-C50C-407E-A947-70E740481C1C}">
                <a14:useLocalDpi xmlns:a14="http://schemas.microsoft.com/office/drawing/2010/main"/>
              </a:ext>
            </a:extLst>
          </a:blip>
          <a:srcRect/>
          <a:stretch>
            <a:fillRect/>
          </a:stretch>
        </p:blipFill>
        <p:spPr>
          <a:xfrm>
            <a:off x="9318567" y="4239682"/>
            <a:ext cx="2577966" cy="1895111"/>
          </a:xfrm>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191563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931C-8003-CE99-3A6C-A43B422CB1B2}"/>
              </a:ext>
            </a:extLst>
          </p:cNvPr>
          <p:cNvSpPr>
            <a:spLocks noGrp="1"/>
          </p:cNvSpPr>
          <p:nvPr>
            <p:ph type="title"/>
          </p:nvPr>
        </p:nvSpPr>
        <p:spPr/>
        <p:txBody>
          <a:bodyPr/>
          <a:lstStyle/>
          <a:p>
            <a:r>
              <a:rPr lang="en-US"/>
              <a:t>Patricia’s story</a:t>
            </a:r>
            <a:endParaRPr lang="en-AU"/>
          </a:p>
        </p:txBody>
      </p:sp>
      <p:sp>
        <p:nvSpPr>
          <p:cNvPr id="3" name="Text Placeholder 2">
            <a:extLst>
              <a:ext uri="{FF2B5EF4-FFF2-40B4-BE49-F238E27FC236}">
                <a16:creationId xmlns:a16="http://schemas.microsoft.com/office/drawing/2014/main" id="{5530F8AC-E84A-201E-C68B-8DF6EF40DFA8}"/>
              </a:ext>
            </a:extLst>
          </p:cNvPr>
          <p:cNvSpPr>
            <a:spLocks noGrp="1"/>
          </p:cNvSpPr>
          <p:nvPr>
            <p:ph type="body" sz="half" idx="10"/>
          </p:nvPr>
        </p:nvSpPr>
        <p:spPr>
          <a:xfrm>
            <a:off x="586025" y="1209676"/>
            <a:ext cx="7122579" cy="4841990"/>
          </a:xfrm>
        </p:spPr>
        <p:txBody>
          <a:bodyPr anchor="ctr"/>
          <a:lstStyle/>
          <a:p>
            <a:pPr>
              <a:lnSpc>
                <a:spcPct val="110000"/>
              </a:lnSpc>
              <a:spcAft>
                <a:spcPts val="600"/>
              </a:spcAft>
            </a:pPr>
            <a:r>
              <a:rPr lang="en-AU"/>
              <a:t>Now, Patricia spends less time collecting water and more time helping her family, playing with friends and supporting her younger siblings with their learning. Everyday tasks like cooking and cleaning have also become easier.</a:t>
            </a:r>
          </a:p>
          <a:p>
            <a:pPr>
              <a:lnSpc>
                <a:spcPct val="110000"/>
              </a:lnSpc>
              <a:spcAft>
                <a:spcPts val="600"/>
              </a:spcAft>
            </a:pPr>
            <a:r>
              <a:rPr lang="en-AU"/>
              <a:t>With more time and new opportunities ahead, Patricia is planning to return to school next year. Inspired by her father and her desire to help others in her community, she hopes to become a teacher one day.</a:t>
            </a:r>
          </a:p>
        </p:txBody>
      </p:sp>
      <p:pic>
        <p:nvPicPr>
          <p:cNvPr id="10" name="Picture Placeholder 9" descr="A young person in a bright purple top, wearing a backpack, stands outside a wooden family home. ">
            <a:extLst>
              <a:ext uri="{FF2B5EF4-FFF2-40B4-BE49-F238E27FC236}">
                <a16:creationId xmlns:a16="http://schemas.microsoft.com/office/drawing/2014/main" id="{BFC242FC-09F8-EA2D-D7DB-528D1F909E86}"/>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AEC11532-7426-B7F8-A801-B83DAC943A20}"/>
              </a:ext>
            </a:extLst>
          </p:cNvPr>
          <p:cNvSpPr>
            <a:spLocks noGrp="1"/>
          </p:cNvSpPr>
          <p:nvPr>
            <p:ph type="body" sz="half" idx="2"/>
          </p:nvPr>
        </p:nvSpPr>
        <p:spPr/>
        <p:txBody>
          <a:bodyPr>
            <a:normAutofit lnSpcReduction="10000"/>
          </a:bodyPr>
          <a:lstStyle/>
          <a:p>
            <a:r>
              <a:rPr lang="en-GB"/>
              <a:t>Patricia plans to return to school next year and hopes to one day become a teacher like her father. Photo: Caritas Australia </a:t>
            </a:r>
            <a:r>
              <a:rPr lang="en-AU"/>
              <a:t> </a:t>
            </a:r>
          </a:p>
        </p:txBody>
      </p:sp>
    </p:spTree>
    <p:custDataLst>
      <p:tags r:id="rId1"/>
    </p:custDataLst>
    <p:extLst>
      <p:ext uri="{BB962C8B-B14F-4D97-AF65-F5344CB8AC3E}">
        <p14:creationId xmlns:p14="http://schemas.microsoft.com/office/powerpoint/2010/main" val="681326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CC86E9-6FB9-7144-2725-5AF1585F8138}"/>
              </a:ext>
            </a:extLst>
          </p:cNvPr>
          <p:cNvSpPr>
            <a:spLocks noGrp="1"/>
          </p:cNvSpPr>
          <p:nvPr>
            <p:ph type="title"/>
          </p:nvPr>
        </p:nvSpPr>
        <p:spPr>
          <a:xfrm>
            <a:off x="588990" y="516294"/>
            <a:ext cx="11014020" cy="503917"/>
          </a:xfrm>
        </p:spPr>
        <p:txBody>
          <a:bodyPr>
            <a:noAutofit/>
          </a:bodyPr>
          <a:lstStyle/>
          <a:p>
            <a:r>
              <a:rPr lang="en-AU" sz="2400" b="1">
                <a:solidFill>
                  <a:srgbClr val="212121"/>
                </a:solidFill>
                <a:latin typeface="Arial" panose="020B0604020202020204" pitchFamily="34" charset="0"/>
                <a:cs typeface="Arial" panose="020B0604020202020204" pitchFamily="34" charset="0"/>
              </a:rPr>
              <a:t>Patricia now spends less time collecting water and more time learning, helping her family and enjoying time with friends.</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young person carries a bright green bucket on their shoulder through dense vegetation. ">
            <a:extLst>
              <a:ext uri="{FF2B5EF4-FFF2-40B4-BE49-F238E27FC236}">
                <a16:creationId xmlns:a16="http://schemas.microsoft.com/office/drawing/2014/main" id="{F9451201-101E-407F-161C-0EFA8132D638}"/>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0BD25E97-0997-32A2-C4C7-3D22DCF25FA9}"/>
              </a:ext>
            </a:extLst>
          </p:cNvPr>
          <p:cNvSpPr txBox="1"/>
          <p:nvPr/>
        </p:nvSpPr>
        <p:spPr>
          <a:xfrm>
            <a:off x="567687" y="3781423"/>
            <a:ext cx="2920078"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Patricia no longer has to spend hours each day walking through rainforest tracks to collect water.</a:t>
            </a:r>
          </a:p>
        </p:txBody>
      </p:sp>
      <p:sp>
        <p:nvSpPr>
          <p:cNvPr id="9" name="TextBox 8">
            <a:extLst>
              <a:ext uri="{FF2B5EF4-FFF2-40B4-BE49-F238E27FC236}">
                <a16:creationId xmlns:a16="http://schemas.microsoft.com/office/drawing/2014/main" id="{9ABABD8E-6FEF-BBA9-540F-8511BCC105FC}"/>
              </a:ext>
            </a:extLst>
          </p:cNvPr>
          <p:cNvSpPr txBox="1"/>
          <p:nvPr/>
        </p:nvSpPr>
        <p:spPr>
          <a:xfrm>
            <a:off x="4643437" y="3781423"/>
            <a:ext cx="2905125"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The new water system has made everyday tasks like cooking and cleaning easier for Patricia's family.</a:t>
            </a:r>
          </a:p>
        </p:txBody>
      </p:sp>
      <p:sp>
        <p:nvSpPr>
          <p:cNvPr id="11" name="TextBox 10">
            <a:extLst>
              <a:ext uri="{FF2B5EF4-FFF2-40B4-BE49-F238E27FC236}">
                <a16:creationId xmlns:a16="http://schemas.microsoft.com/office/drawing/2014/main" id="{E7F66B02-4D23-ABF8-EEFE-2EE55DB987B3}"/>
              </a:ext>
            </a:extLst>
          </p:cNvPr>
          <p:cNvSpPr txBox="1"/>
          <p:nvPr/>
        </p:nvSpPr>
        <p:spPr>
          <a:xfrm>
            <a:off x="8719190" y="3781423"/>
            <a:ext cx="2905125" cy="1569660"/>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Patricia hopes to return to school and one day become a teacher.</a:t>
            </a:r>
          </a:p>
        </p:txBody>
      </p:sp>
      <p:pic>
        <p:nvPicPr>
          <p:cNvPr id="12" name="Content Placeholder 2" descr="A young person washes a pot at an outdoor water tap. ">
            <a:extLst>
              <a:ext uri="{FF2B5EF4-FFF2-40B4-BE49-F238E27FC236}">
                <a16:creationId xmlns:a16="http://schemas.microsoft.com/office/drawing/2014/main" id="{2EA21E40-B6F8-1FE3-F700-96D161BE7AF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young person sits outside a wooden home beside a support post. ">
            <a:extLst>
              <a:ext uri="{FF2B5EF4-FFF2-40B4-BE49-F238E27FC236}">
                <a16:creationId xmlns:a16="http://schemas.microsoft.com/office/drawing/2014/main" id="{9F4B854A-B95C-694E-D6EC-7CF296CEED6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894969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oung person washes their hands under running water from an outdoor tap. ">
            <a:extLst>
              <a:ext uri="{FF2B5EF4-FFF2-40B4-BE49-F238E27FC236}">
                <a16:creationId xmlns:a16="http://schemas.microsoft.com/office/drawing/2014/main" id="{6FECCE1F-E195-6BFB-7179-06811E674CE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94B05008-9081-70E5-C5DA-C0B7816391DD}"/>
              </a:ext>
            </a:extLst>
          </p:cNvPr>
          <p:cNvSpPr/>
          <p:nvPr/>
        </p:nvSpPr>
        <p:spPr>
          <a:xfrm>
            <a:off x="704850" y="1676400"/>
            <a:ext cx="3648075" cy="3800475"/>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Our family is very helped by the new water supply. </a:t>
            </a:r>
            <a:br>
              <a:rPr lang="en-AU" sz="2800"/>
            </a:br>
            <a:r>
              <a:rPr lang="en-AU" sz="2800"/>
              <a:t>We can easily drink clean water, so we don't get sick.</a:t>
            </a:r>
          </a:p>
          <a:p>
            <a:pPr algn="ctr"/>
            <a:endParaRPr lang="en-AU" sz="800"/>
          </a:p>
          <a:p>
            <a:pPr algn="r"/>
            <a:r>
              <a:rPr lang="en-AU" sz="2000"/>
              <a:t>-Patricia</a:t>
            </a:r>
          </a:p>
        </p:txBody>
      </p:sp>
    </p:spTree>
    <p:custDataLst>
      <p:tags r:id="rId1"/>
    </p:custDataLst>
    <p:extLst>
      <p:ext uri="{BB962C8B-B14F-4D97-AF65-F5344CB8AC3E}">
        <p14:creationId xmlns:p14="http://schemas.microsoft.com/office/powerpoint/2010/main" val="4268521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5AA3C1-FE74-546A-B632-6BC158308D3E}"/>
              </a:ext>
            </a:extLst>
          </p:cNvPr>
          <p:cNvSpPr>
            <a:spLocks noGrp="1"/>
          </p:cNvSpPr>
          <p:nvPr>
            <p:ph type="body" sz="half" idx="12"/>
          </p:nvPr>
        </p:nvSpPr>
        <p:spPr/>
        <p:txBody>
          <a:bodyPr/>
          <a:lstStyle/>
          <a:p>
            <a:r>
              <a:rPr lang="en-US"/>
              <a:t>Cambodia</a:t>
            </a:r>
          </a:p>
        </p:txBody>
      </p:sp>
      <p:sp>
        <p:nvSpPr>
          <p:cNvPr id="3" name="Text Placeholder 2">
            <a:extLst>
              <a:ext uri="{FF2B5EF4-FFF2-40B4-BE49-F238E27FC236}">
                <a16:creationId xmlns:a16="http://schemas.microsoft.com/office/drawing/2014/main" id="{EBCF4BAD-CFC3-2C04-ECF6-0861B69F5110}"/>
              </a:ext>
            </a:extLst>
          </p:cNvPr>
          <p:cNvSpPr>
            <a:spLocks noGrp="1"/>
          </p:cNvSpPr>
          <p:nvPr>
            <p:ph type="body" sz="half" idx="11"/>
          </p:nvPr>
        </p:nvSpPr>
        <p:spPr>
          <a:xfrm>
            <a:off x="7315200" y="6184666"/>
            <a:ext cx="4528406" cy="355600"/>
          </a:xfrm>
          <a:prstGeom prst="roundRect">
            <a:avLst/>
          </a:prstGeom>
          <a:solidFill>
            <a:srgbClr val="FFFFFF">
              <a:alpha val="50196"/>
            </a:srgbClr>
          </a:solidFill>
        </p:spPr>
        <p:txBody>
          <a:bodyPr>
            <a:normAutofit lnSpcReduction="10000"/>
          </a:bodyPr>
          <a:lstStyle/>
          <a:p>
            <a:r>
              <a:rPr lang="en-AU">
                <a:solidFill>
                  <a:srgbClr val="212121"/>
                </a:solidFill>
              </a:rPr>
              <a:t>Reaksmey standing outside the kitchen in Epic Arts Café, where he now works. </a:t>
            </a:r>
          </a:p>
          <a:p>
            <a:r>
              <a:rPr lang="en-AU">
                <a:solidFill>
                  <a:srgbClr val="212121"/>
                </a:solidFill>
              </a:rPr>
              <a:t>Photo: Caritas Australia </a:t>
            </a:r>
            <a:endParaRPr lang="en-US">
              <a:solidFill>
                <a:srgbClr val="212121"/>
              </a:solidFill>
            </a:endParaRPr>
          </a:p>
        </p:txBody>
      </p:sp>
      <p:sp>
        <p:nvSpPr>
          <p:cNvPr id="4" name="Title 3">
            <a:extLst>
              <a:ext uri="{FF2B5EF4-FFF2-40B4-BE49-F238E27FC236}">
                <a16:creationId xmlns:a16="http://schemas.microsoft.com/office/drawing/2014/main" id="{A7A8315D-ED8E-6942-EDFE-8ECF343E9E67}"/>
              </a:ext>
            </a:extLst>
          </p:cNvPr>
          <p:cNvSpPr>
            <a:spLocks noGrp="1"/>
          </p:cNvSpPr>
          <p:nvPr>
            <p:ph type="title"/>
          </p:nvPr>
        </p:nvSpPr>
        <p:spPr/>
        <p:txBody>
          <a:bodyPr/>
          <a:lstStyle/>
          <a:p>
            <a:r>
              <a:rPr lang="en-US"/>
              <a:t>Reaksmey’s Story</a:t>
            </a:r>
          </a:p>
        </p:txBody>
      </p:sp>
    </p:spTree>
    <p:custDataLst>
      <p:tags r:id="rId1"/>
    </p:custDataLst>
    <p:extLst>
      <p:ext uri="{BB962C8B-B14F-4D97-AF65-F5344CB8AC3E}">
        <p14:creationId xmlns:p14="http://schemas.microsoft.com/office/powerpoint/2010/main" val="2568770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ECD61A-D1DF-B270-A0F3-98255EF68841}"/>
              </a:ext>
            </a:extLst>
          </p:cNvPr>
          <p:cNvSpPr>
            <a:spLocks noGrp="1"/>
          </p:cNvSpPr>
          <p:nvPr>
            <p:ph type="title"/>
          </p:nvPr>
        </p:nvSpPr>
        <p:spPr/>
        <p:txBody>
          <a:bodyPr/>
          <a:lstStyle/>
          <a:p>
            <a:r>
              <a:rPr lang="en-US"/>
              <a:t>Reaksmey’s Story</a:t>
            </a:r>
          </a:p>
        </p:txBody>
      </p:sp>
      <p:sp>
        <p:nvSpPr>
          <p:cNvPr id="7" name="Text Placeholder 6">
            <a:extLst>
              <a:ext uri="{FF2B5EF4-FFF2-40B4-BE49-F238E27FC236}">
                <a16:creationId xmlns:a16="http://schemas.microsoft.com/office/drawing/2014/main" id="{D311CD69-6EAB-FDBA-27DE-62F580A9F199}"/>
              </a:ext>
            </a:extLst>
          </p:cNvPr>
          <p:cNvSpPr>
            <a:spLocks noGrp="1"/>
          </p:cNvSpPr>
          <p:nvPr>
            <p:ph type="body" sz="half" idx="10"/>
          </p:nvPr>
        </p:nvSpPr>
        <p:spPr/>
        <p:txBody>
          <a:bodyPr/>
          <a:lstStyle/>
          <a:p>
            <a:pPr>
              <a:lnSpc>
                <a:spcPct val="110000"/>
              </a:lnSpc>
              <a:spcAft>
                <a:spcPts val="600"/>
              </a:spcAft>
            </a:pPr>
            <a:r>
              <a:rPr lang="en-AU" b="1"/>
              <a:t>Reaksmey</a:t>
            </a:r>
            <a:r>
              <a:rPr lang="en-AU"/>
              <a:t> is 23 years old and lives in a small village in </a:t>
            </a:r>
            <a:r>
              <a:rPr lang="en-AU" err="1"/>
              <a:t>Kampot</a:t>
            </a:r>
            <a:r>
              <a:rPr lang="en-AU"/>
              <a:t>, Cambodia. When he was just 15 days old, his mother passed away, and his father later remarried, leaving him to be raised by his two aunts. Born deaf, Reaksmey found it difficult to communicate with the people around him.</a:t>
            </a:r>
          </a:p>
          <a:p>
            <a:pPr>
              <a:lnSpc>
                <a:spcPct val="110000"/>
              </a:lnSpc>
              <a:spcAft>
                <a:spcPts val="600"/>
              </a:spcAft>
            </a:pPr>
            <a:r>
              <a:rPr lang="en-AU"/>
              <a:t>As a child, Reaksmey spent much of his time at home caring for the family’s cow. At school, he experienced discrimination and eventually left after Grade Six. Over time, he became increasingly isolated from his community.</a:t>
            </a:r>
            <a:endParaRPr lang="en-US"/>
          </a:p>
        </p:txBody>
      </p:sp>
      <p:sp>
        <p:nvSpPr>
          <p:cNvPr id="8" name="Text Placeholder 7">
            <a:extLst>
              <a:ext uri="{FF2B5EF4-FFF2-40B4-BE49-F238E27FC236}">
                <a16:creationId xmlns:a16="http://schemas.microsoft.com/office/drawing/2014/main" id="{F2834737-2BF1-7E83-F175-9F2C166D5441}"/>
              </a:ext>
            </a:extLst>
          </p:cNvPr>
          <p:cNvSpPr>
            <a:spLocks noGrp="1"/>
          </p:cNvSpPr>
          <p:nvPr>
            <p:ph type="body" idx="11"/>
          </p:nvPr>
        </p:nvSpPr>
        <p:spPr/>
        <p:txBody>
          <a:bodyPr>
            <a:normAutofit lnSpcReduction="10000"/>
          </a:bodyPr>
          <a:lstStyle/>
          <a:p>
            <a:r>
              <a:rPr lang="en-US"/>
              <a:t>Cambodia</a:t>
            </a:r>
          </a:p>
        </p:txBody>
      </p:sp>
      <p:pic>
        <p:nvPicPr>
          <p:cNvPr id="11" name="Picture Placeholder 10" descr="A person holds a fishing pole under a wooden shelter. ">
            <a:extLst>
              <a:ext uri="{FF2B5EF4-FFF2-40B4-BE49-F238E27FC236}">
                <a16:creationId xmlns:a16="http://schemas.microsoft.com/office/drawing/2014/main" id="{B31C3E1C-830C-63CE-6CAB-2741C350F415}"/>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50839ADB-7843-5569-E2A2-068C9173FDB9}"/>
              </a:ext>
            </a:extLst>
          </p:cNvPr>
          <p:cNvSpPr>
            <a:spLocks noGrp="1"/>
          </p:cNvSpPr>
          <p:nvPr>
            <p:ph type="body" sz="half" idx="2"/>
          </p:nvPr>
        </p:nvSpPr>
        <p:spPr/>
        <p:txBody>
          <a:bodyPr>
            <a:normAutofit lnSpcReduction="10000"/>
          </a:bodyPr>
          <a:lstStyle/>
          <a:p>
            <a:r>
              <a:rPr lang="en-AU"/>
              <a:t>Reaksmey getting ready to go fishing near his home in Cambodia. Photo: Caritas Australia </a:t>
            </a:r>
            <a:endParaRPr lang="en-US"/>
          </a:p>
        </p:txBody>
      </p:sp>
    </p:spTree>
    <p:custDataLst>
      <p:tags r:id="rId1"/>
    </p:custDataLst>
    <p:extLst>
      <p:ext uri="{BB962C8B-B14F-4D97-AF65-F5344CB8AC3E}">
        <p14:creationId xmlns:p14="http://schemas.microsoft.com/office/powerpoint/2010/main" val="330498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C53034-DBCD-7CC7-9649-C0DD92DA5984}"/>
              </a:ext>
            </a:extLst>
          </p:cNvPr>
          <p:cNvSpPr>
            <a:spLocks noGrp="1"/>
          </p:cNvSpPr>
          <p:nvPr>
            <p:ph type="title"/>
          </p:nvPr>
        </p:nvSpPr>
        <p:spPr/>
        <p:txBody>
          <a:bodyPr/>
          <a:lstStyle/>
          <a:p>
            <a:r>
              <a:rPr lang="en-US"/>
              <a:t>Reaksmey’s Story</a:t>
            </a:r>
          </a:p>
        </p:txBody>
      </p:sp>
      <p:sp>
        <p:nvSpPr>
          <p:cNvPr id="8" name="Text Placeholder 7">
            <a:extLst>
              <a:ext uri="{FF2B5EF4-FFF2-40B4-BE49-F238E27FC236}">
                <a16:creationId xmlns:a16="http://schemas.microsoft.com/office/drawing/2014/main" id="{B6B7936F-2494-7CB8-54B8-6CC4481E6B55}"/>
              </a:ext>
            </a:extLst>
          </p:cNvPr>
          <p:cNvSpPr>
            <a:spLocks noGrp="1"/>
          </p:cNvSpPr>
          <p:nvPr>
            <p:ph type="body" sz="half" idx="10"/>
          </p:nvPr>
        </p:nvSpPr>
        <p:spPr/>
        <p:txBody>
          <a:bodyPr anchor="ctr"/>
          <a:lstStyle/>
          <a:p>
            <a:pPr>
              <a:lnSpc>
                <a:spcPct val="110000"/>
              </a:lnSpc>
              <a:spcAft>
                <a:spcPts val="600"/>
              </a:spcAft>
            </a:pPr>
            <a:r>
              <a:rPr lang="en-AU" sz="2400"/>
              <a:t>Life began to change when Reaksmey connected with Epic Arts. He received a bicycle so he could travel independently to the Epic Arts Centre. There, he learnt sign language for the first time, giving him a new way to communicate and connect with others.</a:t>
            </a:r>
          </a:p>
          <a:p>
            <a:pPr>
              <a:lnSpc>
                <a:spcPct val="110000"/>
              </a:lnSpc>
              <a:spcAft>
                <a:spcPts val="600"/>
              </a:spcAft>
            </a:pPr>
            <a:r>
              <a:rPr lang="en-AU" sz="2400"/>
              <a:t>Through dance and art classes, Reaksmey discovered new ways to express himself. He built confidence, developed friendships and became more connected to the people around him.</a:t>
            </a:r>
            <a:endParaRPr lang="en-US" sz="2400"/>
          </a:p>
        </p:txBody>
      </p:sp>
      <p:pic>
        <p:nvPicPr>
          <p:cNvPr id="13" name="Picture Placeholder 12" descr="A person stands beside a bicycle with a front basket in a shaded outdoor area. ">
            <a:extLst>
              <a:ext uri="{FF2B5EF4-FFF2-40B4-BE49-F238E27FC236}">
                <a16:creationId xmlns:a16="http://schemas.microsoft.com/office/drawing/2014/main" id="{280C946A-5B4F-438B-BD98-EDFB7565B718}"/>
              </a:ext>
            </a:extLst>
          </p:cNvPr>
          <p:cNvPicPr>
            <a:picLocks noGrp="1" noChangeAspect="1"/>
          </p:cNvPicPr>
          <p:nvPr>
            <p:ph type="pic" sz="quarter" idx="23"/>
          </p:nvPr>
        </p:nvPicPr>
        <p:blipFill rotWithShape="1">
          <a:blip r:embed="rId3"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5" name="Picture Placeholder 14" descr="A person practises sign language during a class, with other students sitting nearby and two teachers standing at the front. ">
            <a:extLst>
              <a:ext uri="{FF2B5EF4-FFF2-40B4-BE49-F238E27FC236}">
                <a16:creationId xmlns:a16="http://schemas.microsoft.com/office/drawing/2014/main" id="{1021CFD3-5601-7ABE-D2F9-7826D253122F}"/>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7" name="Picture Placeholder 16" descr="Performers extend their arms and legs during a dance routine on a stage. ">
            <a:extLst>
              <a:ext uri="{FF2B5EF4-FFF2-40B4-BE49-F238E27FC236}">
                <a16:creationId xmlns:a16="http://schemas.microsoft.com/office/drawing/2014/main" id="{2BA06526-B403-7A42-698D-071CEF9976F4}"/>
              </a:ext>
            </a:extLst>
          </p:cNvPr>
          <p:cNvPicPr>
            <a:picLocks noGrp="1" noChangeAspect="1"/>
          </p:cNvPicPr>
          <p:nvPr>
            <p:ph type="pic" sz="quarter" idx="25"/>
          </p:nvPr>
        </p:nvPicPr>
        <p:blipFill rotWithShape="1">
          <a:blip r:embed="rId5"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1736079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F3BE8-6045-E861-FF06-A467E15CBF12}"/>
              </a:ext>
            </a:extLst>
          </p:cNvPr>
          <p:cNvSpPr>
            <a:spLocks noGrp="1"/>
          </p:cNvSpPr>
          <p:nvPr>
            <p:ph type="title"/>
          </p:nvPr>
        </p:nvSpPr>
        <p:spPr/>
        <p:txBody>
          <a:bodyPr/>
          <a:lstStyle/>
          <a:p>
            <a:r>
              <a:rPr lang="en-US"/>
              <a:t>Reaksmey’s Story</a:t>
            </a:r>
            <a:endParaRPr lang="en-AU"/>
          </a:p>
        </p:txBody>
      </p:sp>
      <p:sp>
        <p:nvSpPr>
          <p:cNvPr id="3" name="Text Placeholder 2">
            <a:extLst>
              <a:ext uri="{FF2B5EF4-FFF2-40B4-BE49-F238E27FC236}">
                <a16:creationId xmlns:a16="http://schemas.microsoft.com/office/drawing/2014/main" id="{24F40179-D9A6-0EC8-A894-B6E171BDDE04}"/>
              </a:ext>
            </a:extLst>
          </p:cNvPr>
          <p:cNvSpPr>
            <a:spLocks noGrp="1"/>
          </p:cNvSpPr>
          <p:nvPr>
            <p:ph type="body" sz="half" idx="10"/>
          </p:nvPr>
        </p:nvSpPr>
        <p:spPr>
          <a:xfrm>
            <a:off x="586025" y="1343026"/>
            <a:ext cx="7122579" cy="4708640"/>
          </a:xfrm>
        </p:spPr>
        <p:txBody>
          <a:bodyPr anchor="ctr"/>
          <a:lstStyle/>
          <a:p>
            <a:pPr>
              <a:lnSpc>
                <a:spcPct val="110000"/>
              </a:lnSpc>
              <a:spcAft>
                <a:spcPts val="600"/>
              </a:spcAft>
            </a:pPr>
            <a:r>
              <a:rPr lang="en-AU"/>
              <a:t>Today, Reaksmey works in the kitchen at the Epic Arts Café. His job provides a regular income, allowing him to contribute to supporting his family and live more independently.</a:t>
            </a:r>
          </a:p>
          <a:p>
            <a:pPr>
              <a:lnSpc>
                <a:spcPct val="110000"/>
              </a:lnSpc>
              <a:spcAft>
                <a:spcPts val="600"/>
              </a:spcAft>
            </a:pPr>
            <a:r>
              <a:rPr lang="en-AU"/>
              <a:t>With new skills, meaningful work and stronger connections to his community, Reaksmey is feeling hopeful about the future.</a:t>
            </a:r>
          </a:p>
          <a:p>
            <a:pPr>
              <a:lnSpc>
                <a:spcPct val="110000"/>
              </a:lnSpc>
              <a:spcAft>
                <a:spcPts val="600"/>
              </a:spcAft>
            </a:pPr>
            <a:endParaRPr lang="en-AU"/>
          </a:p>
          <a:p>
            <a:pPr>
              <a:lnSpc>
                <a:spcPct val="110000"/>
              </a:lnSpc>
              <a:spcAft>
                <a:spcPts val="600"/>
              </a:spcAft>
            </a:pPr>
            <a:endParaRPr lang="en-AU"/>
          </a:p>
          <a:p>
            <a:pPr>
              <a:lnSpc>
                <a:spcPct val="110000"/>
              </a:lnSpc>
              <a:spcAft>
                <a:spcPts val="600"/>
              </a:spcAft>
            </a:pPr>
            <a:endParaRPr lang="en-AU"/>
          </a:p>
        </p:txBody>
      </p:sp>
      <p:pic>
        <p:nvPicPr>
          <p:cNvPr id="8" name="Picture Placeholder 7" descr="A person stands holding a tray of bagels in front of them in a kitchen. ">
            <a:extLst>
              <a:ext uri="{FF2B5EF4-FFF2-40B4-BE49-F238E27FC236}">
                <a16:creationId xmlns:a16="http://schemas.microsoft.com/office/drawing/2014/main" id="{C46E1DB3-B895-F0E7-18F4-0F712122D535}"/>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01AEBB2C-FD49-3870-3EA6-89CFB5B17BFA}"/>
              </a:ext>
            </a:extLst>
          </p:cNvPr>
          <p:cNvSpPr>
            <a:spLocks noGrp="1"/>
          </p:cNvSpPr>
          <p:nvPr>
            <p:ph type="body" sz="half" idx="2"/>
          </p:nvPr>
        </p:nvSpPr>
        <p:spPr/>
        <p:txBody>
          <a:bodyPr>
            <a:normAutofit lnSpcReduction="10000"/>
          </a:bodyPr>
          <a:lstStyle/>
          <a:p>
            <a:r>
              <a:rPr lang="en-AU"/>
              <a:t>Reaksmey baking bagels in the kitchen at Epic Arts café. Photo: Caritas Australia </a:t>
            </a:r>
          </a:p>
        </p:txBody>
      </p:sp>
      <p:pic>
        <p:nvPicPr>
          <p:cNvPr id="5" name="Picture 4">
            <a:extLst>
              <a:ext uri="{FF2B5EF4-FFF2-40B4-BE49-F238E27FC236}">
                <a16:creationId xmlns:a16="http://schemas.microsoft.com/office/drawing/2014/main" id="{5BF416FF-E8C7-A405-601D-30D2F03DCD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34178" y="4571094"/>
            <a:ext cx="1480572" cy="1480572"/>
          </a:xfrm>
          <a:prstGeom prst="rect">
            <a:avLst/>
          </a:prstGeom>
        </p:spPr>
      </p:pic>
      <p:pic>
        <p:nvPicPr>
          <p:cNvPr id="9" name="Picture 8">
            <a:extLst>
              <a:ext uri="{FF2B5EF4-FFF2-40B4-BE49-F238E27FC236}">
                <a16:creationId xmlns:a16="http://schemas.microsoft.com/office/drawing/2014/main" id="{804EC1B9-68F3-6828-21CB-799EAB3872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12092" y="4714875"/>
            <a:ext cx="1268835" cy="1268835"/>
          </a:xfrm>
          <a:prstGeom prst="rect">
            <a:avLst/>
          </a:prstGeom>
        </p:spPr>
      </p:pic>
    </p:spTree>
    <p:custDataLst>
      <p:tags r:id="rId1"/>
    </p:custDataLst>
    <p:extLst>
      <p:ext uri="{BB962C8B-B14F-4D97-AF65-F5344CB8AC3E}">
        <p14:creationId xmlns:p14="http://schemas.microsoft.com/office/powerpoint/2010/main" val="4209428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6A488-57D2-0A35-7AA0-9654EDD948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CA33136-8A9A-2A47-6036-9712F2A7792E}"/>
              </a:ext>
            </a:extLst>
          </p:cNvPr>
          <p:cNvSpPr>
            <a:spLocks noGrp="1"/>
          </p:cNvSpPr>
          <p:nvPr>
            <p:ph type="title"/>
          </p:nvPr>
        </p:nvSpPr>
        <p:spPr>
          <a:xfrm>
            <a:off x="588990" y="516294"/>
            <a:ext cx="11014020" cy="503917"/>
          </a:xfrm>
        </p:spPr>
        <p:txBody>
          <a:bodyPr>
            <a:noAutofit/>
          </a:bodyPr>
          <a:lstStyle/>
          <a:p>
            <a:r>
              <a:rPr lang="en-AU" sz="2400" b="1">
                <a:solidFill>
                  <a:srgbClr val="212121"/>
                </a:solidFill>
                <a:latin typeface="Arial" panose="020B0604020202020204" pitchFamily="34" charset="0"/>
                <a:cs typeface="Arial" panose="020B0604020202020204" pitchFamily="34" charset="0"/>
              </a:rPr>
              <a:t>Reaksmey is using new skills and talents to build a more connected and independent life.</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person demonstrates sign language during a class as he stands next to a board with sign language symbols. ">
            <a:extLst>
              <a:ext uri="{FF2B5EF4-FFF2-40B4-BE49-F238E27FC236}">
                <a16:creationId xmlns:a16="http://schemas.microsoft.com/office/drawing/2014/main" id="{DC72585D-49B5-B65F-ECC1-3241F0326B77}"/>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7450904C-D46D-AA20-123B-45984471BA76}"/>
              </a:ext>
            </a:extLst>
          </p:cNvPr>
          <p:cNvSpPr txBox="1"/>
          <p:nvPr/>
        </p:nvSpPr>
        <p:spPr>
          <a:xfrm>
            <a:off x="567687" y="3781423"/>
            <a:ext cx="2920078" cy="1938992"/>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Learning sign language helped Reaksmey communicate and connect with others.</a:t>
            </a:r>
          </a:p>
        </p:txBody>
      </p:sp>
      <p:sp>
        <p:nvSpPr>
          <p:cNvPr id="9" name="TextBox 8">
            <a:extLst>
              <a:ext uri="{FF2B5EF4-FFF2-40B4-BE49-F238E27FC236}">
                <a16:creationId xmlns:a16="http://schemas.microsoft.com/office/drawing/2014/main" id="{F32B0E81-D5B8-EEF1-0A42-FD7A08535840}"/>
              </a:ext>
            </a:extLst>
          </p:cNvPr>
          <p:cNvSpPr txBox="1"/>
          <p:nvPr/>
        </p:nvSpPr>
        <p:spPr>
          <a:xfrm>
            <a:off x="4643437" y="3781423"/>
            <a:ext cx="2905125" cy="1200329"/>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Dance has helped Reaksmey grow in confidence.</a:t>
            </a:r>
          </a:p>
        </p:txBody>
      </p:sp>
      <p:sp>
        <p:nvSpPr>
          <p:cNvPr id="11" name="TextBox 10">
            <a:extLst>
              <a:ext uri="{FF2B5EF4-FFF2-40B4-BE49-F238E27FC236}">
                <a16:creationId xmlns:a16="http://schemas.microsoft.com/office/drawing/2014/main" id="{1FDBED50-0A4E-EBF7-AB62-D9FD367746F0}"/>
              </a:ext>
            </a:extLst>
          </p:cNvPr>
          <p:cNvSpPr txBox="1"/>
          <p:nvPr/>
        </p:nvSpPr>
        <p:spPr>
          <a:xfrm>
            <a:off x="8719190" y="3781423"/>
            <a:ext cx="2905125" cy="1938992"/>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Through art classes, Reaksmey discovered new ways to express himself.</a:t>
            </a:r>
          </a:p>
        </p:txBody>
      </p:sp>
      <p:pic>
        <p:nvPicPr>
          <p:cNvPr id="12" name="Content Placeholder 2" descr="A performer kneels on stage holding a long wooden staff during a solo dance routine. ">
            <a:extLst>
              <a:ext uri="{FF2B5EF4-FFF2-40B4-BE49-F238E27FC236}">
                <a16:creationId xmlns:a16="http://schemas.microsoft.com/office/drawing/2014/main" id="{0BC8A272-A189-6883-2BB8-80FC895130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person paints an artwork on an easel in a classroom. ">
            <a:extLst>
              <a:ext uri="{FF2B5EF4-FFF2-40B4-BE49-F238E27FC236}">
                <a16:creationId xmlns:a16="http://schemas.microsoft.com/office/drawing/2014/main" id="{D7CDD8CC-78A1-FF71-E544-D0D66376FC7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775906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5316A-D3A0-085E-5E1C-6EEC377E6B02}"/>
            </a:ext>
          </a:extLst>
        </p:cNvPr>
        <p:cNvGrpSpPr/>
        <p:nvPr/>
      </p:nvGrpSpPr>
      <p:grpSpPr>
        <a:xfrm>
          <a:off x="0" y="0"/>
          <a:ext cx="0" cy="0"/>
          <a:chOff x="0" y="0"/>
          <a:chExt cx="0" cy="0"/>
        </a:xfrm>
      </p:grpSpPr>
      <p:pic>
        <p:nvPicPr>
          <p:cNvPr id="4" name="Picture 3" descr="A person stands outside a raised house with plants, stairs and hanging laundry in the background. ">
            <a:extLst>
              <a:ext uri="{FF2B5EF4-FFF2-40B4-BE49-F238E27FC236}">
                <a16:creationId xmlns:a16="http://schemas.microsoft.com/office/drawing/2014/main" id="{64AED43A-CF22-C1C8-34A2-26ACA49C3C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CB4F14F7-4D7D-57FA-F28F-C8CBCA135B7C}"/>
              </a:ext>
            </a:extLst>
          </p:cNvPr>
          <p:cNvSpPr/>
          <p:nvPr/>
        </p:nvSpPr>
        <p:spPr>
          <a:xfrm>
            <a:off x="704850" y="819149"/>
            <a:ext cx="3648075" cy="5514975"/>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“I just want to share a message to everyone to stop discriminating people with disability, like me, who have a hearing disability or those with physical disabilities.”</a:t>
            </a:r>
          </a:p>
          <a:p>
            <a:pPr algn="ctr"/>
            <a:endParaRPr lang="en-AU" sz="800"/>
          </a:p>
          <a:p>
            <a:pPr algn="r"/>
            <a:r>
              <a:rPr lang="en-AU" sz="2000"/>
              <a:t>-Reaksmey</a:t>
            </a:r>
          </a:p>
        </p:txBody>
      </p:sp>
    </p:spTree>
    <p:custDataLst>
      <p:tags r:id="rId1"/>
    </p:custDataLst>
    <p:extLst>
      <p:ext uri="{BB962C8B-B14F-4D97-AF65-F5344CB8AC3E}">
        <p14:creationId xmlns:p14="http://schemas.microsoft.com/office/powerpoint/2010/main" val="2392377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A28B50-753A-1599-6273-72BC7C4A2F2C}"/>
              </a:ext>
            </a:extLst>
          </p:cNvPr>
          <p:cNvSpPr>
            <a:spLocks noGrp="1"/>
          </p:cNvSpPr>
          <p:nvPr>
            <p:ph type="body" sz="half" idx="12"/>
          </p:nvPr>
        </p:nvSpPr>
        <p:spPr/>
        <p:txBody>
          <a:bodyPr/>
          <a:lstStyle/>
          <a:p>
            <a:r>
              <a:rPr lang="en-US"/>
              <a:t>Ethiopia</a:t>
            </a:r>
          </a:p>
        </p:txBody>
      </p:sp>
      <p:sp>
        <p:nvSpPr>
          <p:cNvPr id="3" name="Text Placeholder 2">
            <a:extLst>
              <a:ext uri="{FF2B5EF4-FFF2-40B4-BE49-F238E27FC236}">
                <a16:creationId xmlns:a16="http://schemas.microsoft.com/office/drawing/2014/main" id="{ADCEA64F-3C67-D614-9BEE-9C572D4284A9}"/>
              </a:ext>
            </a:extLst>
          </p:cNvPr>
          <p:cNvSpPr>
            <a:spLocks noGrp="1"/>
          </p:cNvSpPr>
          <p:nvPr>
            <p:ph type="body" sz="half" idx="11"/>
          </p:nvPr>
        </p:nvSpPr>
        <p:spPr/>
        <p:txBody>
          <a:bodyPr/>
          <a:lstStyle/>
          <a:p>
            <a:r>
              <a:rPr lang="en-GB" err="1"/>
              <a:t>Yeshareg</a:t>
            </a:r>
            <a:r>
              <a:rPr lang="en-GB"/>
              <a:t> cultivating in her onion garden in her village. Photo: Peter Caton/Caritas Australia</a:t>
            </a:r>
            <a:r>
              <a:rPr lang="en-AU"/>
              <a:t> </a:t>
            </a:r>
            <a:endParaRPr lang="en-US"/>
          </a:p>
        </p:txBody>
      </p:sp>
      <p:sp>
        <p:nvSpPr>
          <p:cNvPr id="4" name="Title 3">
            <a:extLst>
              <a:ext uri="{FF2B5EF4-FFF2-40B4-BE49-F238E27FC236}">
                <a16:creationId xmlns:a16="http://schemas.microsoft.com/office/drawing/2014/main" id="{7DF81932-BCA9-D351-0760-5FA612611ADF}"/>
              </a:ext>
            </a:extLst>
          </p:cNvPr>
          <p:cNvSpPr>
            <a:spLocks noGrp="1"/>
          </p:cNvSpPr>
          <p:nvPr>
            <p:ph type="title"/>
          </p:nvPr>
        </p:nvSpPr>
        <p:spPr/>
        <p:txBody>
          <a:bodyPr/>
          <a:lstStyle/>
          <a:p>
            <a:r>
              <a:rPr lang="en-US" err="1"/>
              <a:t>Yeshareg’s</a:t>
            </a:r>
            <a:r>
              <a:rPr lang="en-US"/>
              <a:t> Story</a:t>
            </a:r>
          </a:p>
        </p:txBody>
      </p:sp>
    </p:spTree>
    <p:custDataLst>
      <p:tags r:id="rId1"/>
    </p:custDataLst>
    <p:extLst>
      <p:ext uri="{BB962C8B-B14F-4D97-AF65-F5344CB8AC3E}">
        <p14:creationId xmlns:p14="http://schemas.microsoft.com/office/powerpoint/2010/main" val="2378669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CFB8B8-A2AB-8E98-D8EA-9E5251A4FBED}"/>
              </a:ext>
            </a:extLst>
          </p:cNvPr>
          <p:cNvSpPr>
            <a:spLocks noGrp="1"/>
          </p:cNvSpPr>
          <p:nvPr>
            <p:ph type="title"/>
          </p:nvPr>
        </p:nvSpPr>
        <p:spPr/>
        <p:txBody>
          <a:bodyPr/>
          <a:lstStyle/>
          <a:p>
            <a:r>
              <a:rPr lang="en-US" err="1"/>
              <a:t>Yeshareg’s</a:t>
            </a:r>
            <a:r>
              <a:rPr lang="en-US"/>
              <a:t> Story</a:t>
            </a:r>
          </a:p>
        </p:txBody>
      </p:sp>
      <p:sp>
        <p:nvSpPr>
          <p:cNvPr id="7" name="Text Placeholder 6">
            <a:extLst>
              <a:ext uri="{FF2B5EF4-FFF2-40B4-BE49-F238E27FC236}">
                <a16:creationId xmlns:a16="http://schemas.microsoft.com/office/drawing/2014/main" id="{E9F3F1B6-C254-3851-5E14-E43C3C954E1C}"/>
              </a:ext>
            </a:extLst>
          </p:cNvPr>
          <p:cNvSpPr>
            <a:spLocks noGrp="1"/>
          </p:cNvSpPr>
          <p:nvPr>
            <p:ph type="body" sz="half" idx="10"/>
          </p:nvPr>
        </p:nvSpPr>
        <p:spPr/>
        <p:txBody>
          <a:bodyPr/>
          <a:lstStyle/>
          <a:p>
            <a:pPr>
              <a:lnSpc>
                <a:spcPct val="110000"/>
              </a:lnSpc>
              <a:spcAft>
                <a:spcPts val="600"/>
              </a:spcAft>
            </a:pPr>
            <a:r>
              <a:rPr lang="en-AU" err="1"/>
              <a:t>Yeshareg</a:t>
            </a:r>
            <a:r>
              <a:rPr lang="en-AU"/>
              <a:t> is a mother of two who lives in south-western Ethiopia. For many years, droughts, floods and food shortages made life difficult for her family. She often worried about how she would feed her children. On the hardest days, they survived on just one meal, and even basic items like soap were difficult to afford.</a:t>
            </a:r>
            <a:endParaRPr lang="en-US"/>
          </a:p>
        </p:txBody>
      </p:sp>
      <p:sp>
        <p:nvSpPr>
          <p:cNvPr id="8" name="Text Placeholder 7">
            <a:extLst>
              <a:ext uri="{FF2B5EF4-FFF2-40B4-BE49-F238E27FC236}">
                <a16:creationId xmlns:a16="http://schemas.microsoft.com/office/drawing/2014/main" id="{6427AE98-E9CC-B01D-382E-47DBC751AE3D}"/>
              </a:ext>
            </a:extLst>
          </p:cNvPr>
          <p:cNvSpPr>
            <a:spLocks noGrp="1"/>
          </p:cNvSpPr>
          <p:nvPr>
            <p:ph type="body" idx="11"/>
          </p:nvPr>
        </p:nvSpPr>
        <p:spPr/>
        <p:txBody>
          <a:bodyPr>
            <a:normAutofit lnSpcReduction="10000"/>
          </a:bodyPr>
          <a:lstStyle/>
          <a:p>
            <a:r>
              <a:rPr lang="en-US"/>
              <a:t>Ethiopia</a:t>
            </a:r>
          </a:p>
        </p:txBody>
      </p:sp>
      <p:pic>
        <p:nvPicPr>
          <p:cNvPr id="11" name="Picture Placeholder 10" descr="A person sits indoors peeling a potato with a knife. ">
            <a:extLst>
              <a:ext uri="{FF2B5EF4-FFF2-40B4-BE49-F238E27FC236}">
                <a16:creationId xmlns:a16="http://schemas.microsoft.com/office/drawing/2014/main" id="{A307DEBB-AD62-BA93-2AFA-ABFCA40242B2}"/>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B764A0E3-3404-01CD-B772-A280E96CBD06}"/>
              </a:ext>
            </a:extLst>
          </p:cNvPr>
          <p:cNvSpPr>
            <a:spLocks noGrp="1"/>
          </p:cNvSpPr>
          <p:nvPr>
            <p:ph type="body" sz="half" idx="2"/>
          </p:nvPr>
        </p:nvSpPr>
        <p:spPr/>
        <p:txBody>
          <a:bodyPr>
            <a:normAutofit lnSpcReduction="10000"/>
          </a:bodyPr>
          <a:lstStyle/>
          <a:p>
            <a:r>
              <a:rPr lang="en-AU" err="1"/>
              <a:t>Yeshareg</a:t>
            </a:r>
            <a:r>
              <a:rPr lang="en-AU"/>
              <a:t> peels potatoes at home in </a:t>
            </a:r>
            <a:r>
              <a:rPr lang="en-AU" err="1"/>
              <a:t>Kaffa</a:t>
            </a:r>
            <a:r>
              <a:rPr lang="en-AU"/>
              <a:t> Zone in south-west Ethiopia. Photo: Peter Caton/Caritas Australia</a:t>
            </a:r>
            <a:endParaRPr lang="en-US"/>
          </a:p>
        </p:txBody>
      </p:sp>
      <p:pic>
        <p:nvPicPr>
          <p:cNvPr id="9" name="Graphic 8">
            <a:extLst>
              <a:ext uri="{FF2B5EF4-FFF2-40B4-BE49-F238E27FC236}">
                <a16:creationId xmlns:a16="http://schemas.microsoft.com/office/drawing/2014/main" id="{03E3BCB2-2ADC-1470-8175-018B12CDD0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94838" y="4546715"/>
            <a:ext cx="1504950" cy="1504950"/>
          </a:xfrm>
          <a:prstGeom prst="rect">
            <a:avLst/>
          </a:prstGeom>
        </p:spPr>
      </p:pic>
    </p:spTree>
    <p:custDataLst>
      <p:tags r:id="rId1"/>
    </p:custDataLst>
    <p:extLst>
      <p:ext uri="{BB962C8B-B14F-4D97-AF65-F5344CB8AC3E}">
        <p14:creationId xmlns:p14="http://schemas.microsoft.com/office/powerpoint/2010/main" val="2965816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3407AA-7D36-8945-DD10-671A45E62829}"/>
              </a:ext>
            </a:extLst>
          </p:cNvPr>
          <p:cNvSpPr>
            <a:spLocks noGrp="1"/>
          </p:cNvSpPr>
          <p:nvPr>
            <p:ph type="title"/>
          </p:nvPr>
        </p:nvSpPr>
        <p:spPr/>
        <p:txBody>
          <a:bodyPr/>
          <a:lstStyle/>
          <a:p>
            <a:r>
              <a:rPr lang="en-US" err="1"/>
              <a:t>Yeshareg’s</a:t>
            </a:r>
            <a:r>
              <a:rPr lang="en-US"/>
              <a:t> Story</a:t>
            </a:r>
          </a:p>
        </p:txBody>
      </p:sp>
      <p:sp>
        <p:nvSpPr>
          <p:cNvPr id="8" name="Text Placeholder 7">
            <a:extLst>
              <a:ext uri="{FF2B5EF4-FFF2-40B4-BE49-F238E27FC236}">
                <a16:creationId xmlns:a16="http://schemas.microsoft.com/office/drawing/2014/main" id="{6062107F-C04F-2E80-1667-8211EDE6231D}"/>
              </a:ext>
            </a:extLst>
          </p:cNvPr>
          <p:cNvSpPr>
            <a:spLocks noGrp="1"/>
          </p:cNvSpPr>
          <p:nvPr>
            <p:ph type="body" sz="half" idx="10"/>
          </p:nvPr>
        </p:nvSpPr>
        <p:spPr/>
        <p:txBody>
          <a:bodyPr/>
          <a:lstStyle/>
          <a:p>
            <a:pPr>
              <a:lnSpc>
                <a:spcPct val="110000"/>
              </a:lnSpc>
              <a:spcAft>
                <a:spcPts val="600"/>
              </a:spcAft>
            </a:pPr>
            <a:r>
              <a:rPr lang="en-AU" sz="2400"/>
              <a:t>Life began to change when </a:t>
            </a:r>
            <a:r>
              <a:rPr lang="en-AU" sz="2400" err="1"/>
              <a:t>Yeshareg</a:t>
            </a:r>
            <a:r>
              <a:rPr lang="en-AU" sz="2400"/>
              <a:t> joined the CLEAR project, run by Caritas Ethiopia. She became part of a women's savings and farming group and learned new ways to grow potatoes and other vegetables. What started as a small garden soon became a reliable source of food and income for her family.</a:t>
            </a:r>
          </a:p>
          <a:p>
            <a:pPr>
              <a:lnSpc>
                <a:spcPct val="110000"/>
              </a:lnSpc>
              <a:spcAft>
                <a:spcPts val="600"/>
              </a:spcAft>
            </a:pPr>
            <a:r>
              <a:rPr lang="en-AU" sz="2400"/>
              <a:t>Last year, </a:t>
            </a:r>
            <a:r>
              <a:rPr lang="en-AU" sz="2400" err="1"/>
              <a:t>Yeshareg</a:t>
            </a:r>
            <a:r>
              <a:rPr lang="en-AU" sz="2400"/>
              <a:t> harvested 400 kilograms of crops. She sold most of her produce and used the income to buy school uniforms, exercise books and other essentials for her children. Through the project's savings group, she also learned how to save regularly and build greater financial security.</a:t>
            </a:r>
            <a:endParaRPr lang="en-US" sz="2400"/>
          </a:p>
        </p:txBody>
      </p:sp>
      <p:pic>
        <p:nvPicPr>
          <p:cNvPr id="15" name="Picture Placeholder 14" descr="A group of people sit in a circle outdoors while one person stands holding a notebook. ">
            <a:extLst>
              <a:ext uri="{FF2B5EF4-FFF2-40B4-BE49-F238E27FC236}">
                <a16:creationId xmlns:a16="http://schemas.microsoft.com/office/drawing/2014/main" id="{D8B535B9-8787-73B0-8BBD-B1708A293358}"/>
              </a:ext>
            </a:extLst>
          </p:cNvPr>
          <p:cNvPicPr>
            <a:picLocks noGrp="1" noChangeAspect="1"/>
          </p:cNvPicPr>
          <p:nvPr>
            <p:ph type="pic" sz="quarter" idx="23"/>
          </p:nvPr>
        </p:nvPicPr>
        <p:blipFill rotWithShape="1">
          <a:blip r:embed="rId3"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7" name="Picture Placeholder 16" descr="Several people work together preparing a field for planting. ">
            <a:extLst>
              <a:ext uri="{FF2B5EF4-FFF2-40B4-BE49-F238E27FC236}">
                <a16:creationId xmlns:a16="http://schemas.microsoft.com/office/drawing/2014/main" id="{28BFD5BC-5486-EC8F-ECD7-ED388367863D}"/>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9" name="Picture Placeholder 18" descr="A person in a red and black dress stands outside in front of a traditional thatched home smiling, holding  freshly harvested potatoes. ">
            <a:extLst>
              <a:ext uri="{FF2B5EF4-FFF2-40B4-BE49-F238E27FC236}">
                <a16:creationId xmlns:a16="http://schemas.microsoft.com/office/drawing/2014/main" id="{8AE0DE8E-AF52-07EE-436A-63FC9B8CC76D}"/>
              </a:ext>
            </a:extLst>
          </p:cNvPr>
          <p:cNvPicPr>
            <a:picLocks noGrp="1" noChangeAspect="1"/>
          </p:cNvPicPr>
          <p:nvPr>
            <p:ph type="pic" sz="quarter" idx="25"/>
          </p:nvPr>
        </p:nvPicPr>
        <p:blipFill rotWithShape="1">
          <a:blip r:embed="rId5"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3184440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D88D-AED5-6C9A-6027-E12754CB5588}"/>
              </a:ext>
            </a:extLst>
          </p:cNvPr>
          <p:cNvSpPr>
            <a:spLocks noGrp="1"/>
          </p:cNvSpPr>
          <p:nvPr>
            <p:ph type="title"/>
          </p:nvPr>
        </p:nvSpPr>
        <p:spPr/>
        <p:txBody>
          <a:bodyPr/>
          <a:lstStyle/>
          <a:p>
            <a:r>
              <a:rPr lang="en-US" err="1"/>
              <a:t>Yeshareg’s</a:t>
            </a:r>
            <a:r>
              <a:rPr lang="en-US"/>
              <a:t> Story</a:t>
            </a:r>
            <a:endParaRPr lang="en-AU"/>
          </a:p>
        </p:txBody>
      </p:sp>
      <p:sp>
        <p:nvSpPr>
          <p:cNvPr id="3" name="Text Placeholder 2">
            <a:extLst>
              <a:ext uri="{FF2B5EF4-FFF2-40B4-BE49-F238E27FC236}">
                <a16:creationId xmlns:a16="http://schemas.microsoft.com/office/drawing/2014/main" id="{F9E21A30-F719-F8DE-4213-867F09354889}"/>
              </a:ext>
            </a:extLst>
          </p:cNvPr>
          <p:cNvSpPr>
            <a:spLocks noGrp="1"/>
          </p:cNvSpPr>
          <p:nvPr>
            <p:ph type="body" sz="half" idx="10"/>
          </p:nvPr>
        </p:nvSpPr>
        <p:spPr>
          <a:xfrm>
            <a:off x="586025" y="1343026"/>
            <a:ext cx="7122579" cy="4708640"/>
          </a:xfrm>
        </p:spPr>
        <p:txBody>
          <a:bodyPr anchor="ctr"/>
          <a:lstStyle/>
          <a:p>
            <a:pPr>
              <a:lnSpc>
                <a:spcPct val="110000"/>
              </a:lnSpc>
              <a:spcAft>
                <a:spcPts val="600"/>
              </a:spcAft>
            </a:pPr>
            <a:r>
              <a:rPr lang="en-AU"/>
              <a:t>Today, </a:t>
            </a:r>
            <a:r>
              <a:rPr lang="en-AU" err="1"/>
              <a:t>Yeshareg</a:t>
            </a:r>
            <a:r>
              <a:rPr lang="en-AU"/>
              <a:t> can provide three meals a day for her family and feels hopeful about the future. She is determined to keep building on the progress she has made and create even more opportunities for her children.</a:t>
            </a:r>
          </a:p>
          <a:p>
            <a:pPr>
              <a:lnSpc>
                <a:spcPct val="110000"/>
              </a:lnSpc>
              <a:spcAft>
                <a:spcPts val="600"/>
              </a:spcAft>
            </a:pPr>
            <a:endParaRPr lang="en-AU"/>
          </a:p>
          <a:p>
            <a:pPr>
              <a:lnSpc>
                <a:spcPct val="110000"/>
              </a:lnSpc>
              <a:spcAft>
                <a:spcPts val="600"/>
              </a:spcAft>
            </a:pPr>
            <a:endParaRPr lang="en-AU"/>
          </a:p>
          <a:p>
            <a:pPr>
              <a:lnSpc>
                <a:spcPct val="110000"/>
              </a:lnSpc>
              <a:spcAft>
                <a:spcPts val="600"/>
              </a:spcAft>
            </a:pPr>
            <a:endParaRPr lang="en-AU"/>
          </a:p>
        </p:txBody>
      </p:sp>
      <p:pic>
        <p:nvPicPr>
          <p:cNvPr id="12" name="Picture Placeholder 11" descr="A family of four sit on a bench outside a traditional thatched home. ">
            <a:extLst>
              <a:ext uri="{FF2B5EF4-FFF2-40B4-BE49-F238E27FC236}">
                <a16:creationId xmlns:a16="http://schemas.microsoft.com/office/drawing/2014/main" id="{6DCB91CA-3D5A-13EA-727B-BAE22A7DDB64}"/>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t="-235"/>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286C1179-9AFB-6AA3-44C6-AA9131F25AFC}"/>
              </a:ext>
            </a:extLst>
          </p:cNvPr>
          <p:cNvSpPr>
            <a:spLocks noGrp="1"/>
          </p:cNvSpPr>
          <p:nvPr>
            <p:ph type="body" sz="half" idx="2"/>
          </p:nvPr>
        </p:nvSpPr>
        <p:spPr/>
        <p:txBody>
          <a:bodyPr>
            <a:normAutofit lnSpcReduction="10000"/>
          </a:bodyPr>
          <a:lstStyle/>
          <a:p>
            <a:r>
              <a:rPr lang="en-GB" err="1"/>
              <a:t>Yeshareg</a:t>
            </a:r>
            <a:r>
              <a:rPr lang="en-GB"/>
              <a:t> and her family outside their home in Ethiopia. Photo: Peter Caton/Caritas Australia</a:t>
            </a:r>
            <a:r>
              <a:rPr lang="en-AU"/>
              <a:t> </a:t>
            </a:r>
          </a:p>
        </p:txBody>
      </p:sp>
      <p:pic>
        <p:nvPicPr>
          <p:cNvPr id="14" name="Picture 13">
            <a:extLst>
              <a:ext uri="{FF2B5EF4-FFF2-40B4-BE49-F238E27FC236}">
                <a16:creationId xmlns:a16="http://schemas.microsoft.com/office/drawing/2014/main" id="{6314AB2E-1326-4803-F244-32569CAE01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40340" y="4052911"/>
            <a:ext cx="1813947" cy="1813947"/>
          </a:xfrm>
          <a:prstGeom prst="rect">
            <a:avLst/>
          </a:prstGeom>
        </p:spPr>
      </p:pic>
    </p:spTree>
    <p:custDataLst>
      <p:tags r:id="rId1"/>
    </p:custDataLst>
    <p:extLst>
      <p:ext uri="{BB962C8B-B14F-4D97-AF65-F5344CB8AC3E}">
        <p14:creationId xmlns:p14="http://schemas.microsoft.com/office/powerpoint/2010/main" val="2761628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3B4A8-28F3-1DBD-EB1D-75BA7D9F33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42F7A1-4922-B2E4-EEC5-8DC53D89A193}"/>
              </a:ext>
            </a:extLst>
          </p:cNvPr>
          <p:cNvSpPr>
            <a:spLocks noGrp="1"/>
          </p:cNvSpPr>
          <p:nvPr>
            <p:ph type="title"/>
          </p:nvPr>
        </p:nvSpPr>
        <p:spPr>
          <a:xfrm>
            <a:off x="588990" y="516294"/>
            <a:ext cx="11014020" cy="503917"/>
          </a:xfrm>
        </p:spPr>
        <p:txBody>
          <a:bodyPr>
            <a:noAutofit/>
          </a:bodyPr>
          <a:lstStyle/>
          <a:p>
            <a:r>
              <a:rPr lang="en-AU" sz="2400" b="1" err="1">
                <a:solidFill>
                  <a:srgbClr val="212121"/>
                </a:solidFill>
                <a:latin typeface="Arial" panose="020B0604020202020204" pitchFamily="34" charset="0"/>
                <a:cs typeface="Arial" panose="020B0604020202020204" pitchFamily="34" charset="0"/>
              </a:rPr>
              <a:t>Yeshareg</a:t>
            </a:r>
            <a:r>
              <a:rPr lang="en-AU" sz="2400" b="1">
                <a:solidFill>
                  <a:srgbClr val="212121"/>
                </a:solidFill>
                <a:latin typeface="Arial" panose="020B0604020202020204" pitchFamily="34" charset="0"/>
                <a:cs typeface="Arial" panose="020B0604020202020204" pitchFamily="34" charset="0"/>
              </a:rPr>
              <a:t> is building a brighter future for her family through farming, saving and earning an income.</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person holds a gardening tool and works among crops in a garden. ">
            <a:extLst>
              <a:ext uri="{FF2B5EF4-FFF2-40B4-BE49-F238E27FC236}">
                <a16:creationId xmlns:a16="http://schemas.microsoft.com/office/drawing/2014/main" id="{A171D280-644B-D926-B308-845CBD56D0E1}"/>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1EB7FFE5-CF9A-C05F-6144-1EFE2A444FC7}"/>
              </a:ext>
            </a:extLst>
          </p:cNvPr>
          <p:cNvSpPr txBox="1"/>
          <p:nvPr/>
        </p:nvSpPr>
        <p:spPr>
          <a:xfrm>
            <a:off x="567687" y="3781423"/>
            <a:ext cx="2920078" cy="1938992"/>
          </a:xfrm>
          <a:prstGeom prst="rect">
            <a:avLst/>
          </a:prstGeom>
          <a:noFill/>
        </p:spPr>
        <p:txBody>
          <a:bodyPr wrap="square" rtlCol="0">
            <a:spAutoFit/>
          </a:bodyPr>
          <a:lstStyle/>
          <a:p>
            <a:r>
              <a:rPr lang="en-AU" sz="2400" err="1">
                <a:solidFill>
                  <a:srgbClr val="212121"/>
                </a:solidFill>
                <a:latin typeface="Arial" panose="020B0604020202020204" pitchFamily="34" charset="0"/>
                <a:cs typeface="Arial" panose="020B0604020202020204" pitchFamily="34" charset="0"/>
              </a:rPr>
              <a:t>Yeshareg</a:t>
            </a:r>
            <a:r>
              <a:rPr lang="en-AU" sz="2400">
                <a:solidFill>
                  <a:srgbClr val="212121"/>
                </a:solidFill>
                <a:latin typeface="Arial" panose="020B0604020202020204" pitchFamily="34" charset="0"/>
                <a:cs typeface="Arial" panose="020B0604020202020204" pitchFamily="34" charset="0"/>
              </a:rPr>
              <a:t> learned new farming skills to grow potatoes and other vegetables.</a:t>
            </a:r>
          </a:p>
        </p:txBody>
      </p:sp>
      <p:sp>
        <p:nvSpPr>
          <p:cNvPr id="9" name="TextBox 8">
            <a:extLst>
              <a:ext uri="{FF2B5EF4-FFF2-40B4-BE49-F238E27FC236}">
                <a16:creationId xmlns:a16="http://schemas.microsoft.com/office/drawing/2014/main" id="{26D07F2C-EEF8-3060-957F-BA856CA544DD}"/>
              </a:ext>
            </a:extLst>
          </p:cNvPr>
          <p:cNvSpPr txBox="1"/>
          <p:nvPr/>
        </p:nvSpPr>
        <p:spPr>
          <a:xfrm>
            <a:off x="4643437" y="3781423"/>
            <a:ext cx="2905125" cy="1938992"/>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Selling her produce at local markets has helped </a:t>
            </a:r>
            <a:r>
              <a:rPr lang="en-AU" sz="2400" err="1">
                <a:solidFill>
                  <a:srgbClr val="212121"/>
                </a:solidFill>
                <a:latin typeface="Arial" panose="020B0604020202020204" pitchFamily="34" charset="0"/>
                <a:cs typeface="Arial" panose="020B0604020202020204" pitchFamily="34" charset="0"/>
              </a:rPr>
              <a:t>Yeshareg</a:t>
            </a:r>
            <a:r>
              <a:rPr lang="en-AU" sz="2400">
                <a:solidFill>
                  <a:srgbClr val="212121"/>
                </a:solidFill>
                <a:latin typeface="Arial" panose="020B0604020202020204" pitchFamily="34" charset="0"/>
                <a:cs typeface="Arial" panose="020B0604020202020204" pitchFamily="34" charset="0"/>
              </a:rPr>
              <a:t> earn an income for her family.</a:t>
            </a:r>
          </a:p>
        </p:txBody>
      </p:sp>
      <p:sp>
        <p:nvSpPr>
          <p:cNvPr id="11" name="TextBox 10">
            <a:extLst>
              <a:ext uri="{FF2B5EF4-FFF2-40B4-BE49-F238E27FC236}">
                <a16:creationId xmlns:a16="http://schemas.microsoft.com/office/drawing/2014/main" id="{EFF816F7-313B-312C-6CAB-F1F3AD845F24}"/>
              </a:ext>
            </a:extLst>
          </p:cNvPr>
          <p:cNvSpPr txBox="1"/>
          <p:nvPr/>
        </p:nvSpPr>
        <p:spPr>
          <a:xfrm>
            <a:off x="8719190" y="3781423"/>
            <a:ext cx="2905125"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Through a women's savings group, </a:t>
            </a:r>
            <a:r>
              <a:rPr lang="en-AU" sz="2400" err="1">
                <a:solidFill>
                  <a:srgbClr val="212121"/>
                </a:solidFill>
                <a:latin typeface="Arial" panose="020B0604020202020204" pitchFamily="34" charset="0"/>
                <a:cs typeface="Arial" panose="020B0604020202020204" pitchFamily="34" charset="0"/>
              </a:rPr>
              <a:t>Yeshareg</a:t>
            </a:r>
            <a:r>
              <a:rPr lang="en-AU" sz="2400">
                <a:solidFill>
                  <a:srgbClr val="212121"/>
                </a:solidFill>
                <a:latin typeface="Arial" panose="020B0604020202020204" pitchFamily="34" charset="0"/>
                <a:cs typeface="Arial" panose="020B0604020202020204" pitchFamily="34" charset="0"/>
              </a:rPr>
              <a:t> learned how to save money and build financial security.</a:t>
            </a:r>
          </a:p>
        </p:txBody>
      </p:sp>
      <p:pic>
        <p:nvPicPr>
          <p:cNvPr id="12" name="Content Placeholder 2" descr="A basket filled with freshly grown potatoes sits beside a colourful plastic bag laying on the ground with bundles of potatoes laying on top of it.">
            <a:extLst>
              <a:ext uri="{FF2B5EF4-FFF2-40B4-BE49-F238E27FC236}">
                <a16:creationId xmlns:a16="http://schemas.microsoft.com/office/drawing/2014/main" id="{D6691E7D-7BED-9FF7-15FE-F732A37CA00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group of people stand together outdoors, some with goats. ">
            <a:extLst>
              <a:ext uri="{FF2B5EF4-FFF2-40B4-BE49-F238E27FC236}">
                <a16:creationId xmlns:a16="http://schemas.microsoft.com/office/drawing/2014/main" id="{CDE10D22-CC15-FFCC-0DDC-C65B88B087A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675993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37363-90C4-7BD5-AACD-24D7A26249A0}"/>
            </a:ext>
          </a:extLst>
        </p:cNvPr>
        <p:cNvGrpSpPr/>
        <p:nvPr/>
      </p:nvGrpSpPr>
      <p:grpSpPr>
        <a:xfrm>
          <a:off x="0" y="0"/>
          <a:ext cx="0" cy="0"/>
          <a:chOff x="0" y="0"/>
          <a:chExt cx="0" cy="0"/>
        </a:xfrm>
      </p:grpSpPr>
      <p:pic>
        <p:nvPicPr>
          <p:cNvPr id="4" name="Picture 3" descr="A group of people stand together in a field smiling and laughing together.">
            <a:extLst>
              <a:ext uri="{FF2B5EF4-FFF2-40B4-BE49-F238E27FC236}">
                <a16:creationId xmlns:a16="http://schemas.microsoft.com/office/drawing/2014/main" id="{A14226D1-8F25-F7D8-5D71-570CFBB1363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303CECCD-B9F9-2EDA-5F19-5DF921A2762F}"/>
              </a:ext>
            </a:extLst>
          </p:cNvPr>
          <p:cNvSpPr/>
          <p:nvPr/>
        </p:nvSpPr>
        <p:spPr>
          <a:xfrm>
            <a:off x="724515" y="2847975"/>
            <a:ext cx="3648075" cy="3454810"/>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“We're happy with our life now. If we keep this up, our future will be even better.”</a:t>
            </a:r>
          </a:p>
          <a:p>
            <a:pPr algn="ctr"/>
            <a:endParaRPr lang="en-AU" sz="800"/>
          </a:p>
          <a:p>
            <a:pPr algn="r"/>
            <a:r>
              <a:rPr lang="en-AU" sz="2000"/>
              <a:t>-</a:t>
            </a:r>
            <a:r>
              <a:rPr lang="en-AU" sz="2000" err="1"/>
              <a:t>Yeshareg</a:t>
            </a:r>
            <a:endParaRPr lang="en-AU" sz="2000"/>
          </a:p>
        </p:txBody>
      </p:sp>
    </p:spTree>
    <p:custDataLst>
      <p:tags r:id="rId1"/>
    </p:custDataLst>
    <p:extLst>
      <p:ext uri="{BB962C8B-B14F-4D97-AF65-F5344CB8AC3E}">
        <p14:creationId xmlns:p14="http://schemas.microsoft.com/office/powerpoint/2010/main" val="359505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DB8FD3F-234A-EDE0-705D-169F09882D45}"/>
              </a:ext>
            </a:extLst>
          </p:cNvPr>
          <p:cNvSpPr>
            <a:spLocks noGrp="1"/>
          </p:cNvSpPr>
          <p:nvPr>
            <p:ph type="body" sz="half" idx="12"/>
          </p:nvPr>
        </p:nvSpPr>
        <p:spPr/>
        <p:txBody>
          <a:bodyPr/>
          <a:lstStyle/>
          <a:p>
            <a:r>
              <a:rPr lang="en-US"/>
              <a:t>Venezuela</a:t>
            </a:r>
          </a:p>
        </p:txBody>
      </p:sp>
      <p:sp>
        <p:nvSpPr>
          <p:cNvPr id="7" name="Text Placeholder 6">
            <a:extLst>
              <a:ext uri="{FF2B5EF4-FFF2-40B4-BE49-F238E27FC236}">
                <a16:creationId xmlns:a16="http://schemas.microsoft.com/office/drawing/2014/main" id="{608AE558-7BF8-3732-0384-7705B9C17D16}"/>
              </a:ext>
            </a:extLst>
          </p:cNvPr>
          <p:cNvSpPr>
            <a:spLocks noGrp="1"/>
          </p:cNvSpPr>
          <p:nvPr>
            <p:ph type="body" sz="half" idx="11"/>
          </p:nvPr>
        </p:nvSpPr>
        <p:spPr/>
        <p:txBody>
          <a:bodyPr/>
          <a:lstStyle/>
          <a:p>
            <a:r>
              <a:rPr lang="en-GB"/>
              <a:t>Buildings destroyed by the Venezuela earthquake. Photo: Caritas Venezuela</a:t>
            </a:r>
            <a:r>
              <a:rPr lang="en-AU"/>
              <a:t> </a:t>
            </a:r>
            <a:endParaRPr lang="en-US"/>
          </a:p>
        </p:txBody>
      </p:sp>
      <p:sp>
        <p:nvSpPr>
          <p:cNvPr id="6" name="Title 5">
            <a:extLst>
              <a:ext uri="{FF2B5EF4-FFF2-40B4-BE49-F238E27FC236}">
                <a16:creationId xmlns:a16="http://schemas.microsoft.com/office/drawing/2014/main" id="{3019287A-D6C3-D6B9-D7B9-BC9DD08E588F}"/>
              </a:ext>
            </a:extLst>
          </p:cNvPr>
          <p:cNvSpPr>
            <a:spLocks noGrp="1"/>
          </p:cNvSpPr>
          <p:nvPr>
            <p:ph type="title"/>
          </p:nvPr>
        </p:nvSpPr>
        <p:spPr>
          <a:xfrm>
            <a:off x="725104" y="2088409"/>
            <a:ext cx="5675695" cy="633400"/>
          </a:xfrm>
        </p:spPr>
        <p:txBody>
          <a:bodyPr/>
          <a:lstStyle/>
          <a:p>
            <a:r>
              <a:rPr lang="en-US"/>
              <a:t>Emergency Response</a:t>
            </a:r>
          </a:p>
        </p:txBody>
      </p:sp>
    </p:spTree>
    <p:custDataLst>
      <p:tags r:id="rId1"/>
    </p:custDataLst>
    <p:extLst>
      <p:ext uri="{BB962C8B-B14F-4D97-AF65-F5344CB8AC3E}">
        <p14:creationId xmlns:p14="http://schemas.microsoft.com/office/powerpoint/2010/main" val="2040413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DD858C-B259-6CA5-AFA6-0EC999E2BCF8}"/>
              </a:ext>
            </a:extLst>
          </p:cNvPr>
          <p:cNvSpPr>
            <a:spLocks noGrp="1"/>
          </p:cNvSpPr>
          <p:nvPr>
            <p:ph type="title"/>
          </p:nvPr>
        </p:nvSpPr>
        <p:spPr/>
        <p:txBody>
          <a:bodyPr/>
          <a:lstStyle/>
          <a:p>
            <a:r>
              <a:rPr lang="en-US"/>
              <a:t>Emergency Response</a:t>
            </a:r>
          </a:p>
        </p:txBody>
      </p:sp>
      <p:sp>
        <p:nvSpPr>
          <p:cNvPr id="7" name="Text Placeholder 6">
            <a:extLst>
              <a:ext uri="{FF2B5EF4-FFF2-40B4-BE49-F238E27FC236}">
                <a16:creationId xmlns:a16="http://schemas.microsoft.com/office/drawing/2014/main" id="{7DB57E89-D0EF-D434-EFD9-A08159300EFE}"/>
              </a:ext>
            </a:extLst>
          </p:cNvPr>
          <p:cNvSpPr>
            <a:spLocks noGrp="1"/>
          </p:cNvSpPr>
          <p:nvPr>
            <p:ph type="body" sz="half" idx="10"/>
          </p:nvPr>
        </p:nvSpPr>
        <p:spPr/>
        <p:txBody>
          <a:bodyPr/>
          <a:lstStyle/>
          <a:p>
            <a:pPr>
              <a:lnSpc>
                <a:spcPct val="110000"/>
              </a:lnSpc>
              <a:spcAft>
                <a:spcPts val="600"/>
              </a:spcAft>
            </a:pPr>
            <a:r>
              <a:rPr lang="en-AU"/>
              <a:t>In June 2026, two major earthquakes struck </a:t>
            </a:r>
            <a:r>
              <a:rPr lang="en-AU" b="1"/>
              <a:t>Venezuela</a:t>
            </a:r>
            <a:r>
              <a:rPr lang="en-AU"/>
              <a:t> within minutes of each other, causing widespread damage and loss of life. Homes, schools, health centres and other important infrastructure were destroyed, leaving many families without safe shelter.</a:t>
            </a:r>
          </a:p>
          <a:p>
            <a:pPr>
              <a:lnSpc>
                <a:spcPct val="110000"/>
              </a:lnSpc>
              <a:spcAft>
                <a:spcPts val="600"/>
              </a:spcAft>
            </a:pPr>
            <a:r>
              <a:rPr lang="en-AU"/>
              <a:t>The earthquakes made an already difficult situation even worse. Before the disaster, many people across Venezuela were already struggling with food shortages, limited healthcare and unreliable basic services.</a:t>
            </a:r>
            <a:endParaRPr lang="en-US"/>
          </a:p>
        </p:txBody>
      </p:sp>
      <p:sp>
        <p:nvSpPr>
          <p:cNvPr id="8" name="Text Placeholder 7">
            <a:extLst>
              <a:ext uri="{FF2B5EF4-FFF2-40B4-BE49-F238E27FC236}">
                <a16:creationId xmlns:a16="http://schemas.microsoft.com/office/drawing/2014/main" id="{A4D41BB6-21C9-58D2-C879-C1613B478BEE}"/>
              </a:ext>
            </a:extLst>
          </p:cNvPr>
          <p:cNvSpPr>
            <a:spLocks noGrp="1"/>
          </p:cNvSpPr>
          <p:nvPr>
            <p:ph type="body" idx="11"/>
          </p:nvPr>
        </p:nvSpPr>
        <p:spPr/>
        <p:txBody>
          <a:bodyPr>
            <a:normAutofit lnSpcReduction="10000"/>
          </a:bodyPr>
          <a:lstStyle/>
          <a:p>
            <a:r>
              <a:rPr lang="en-US"/>
              <a:t>Venezuela</a:t>
            </a:r>
          </a:p>
        </p:txBody>
      </p:sp>
      <p:pic>
        <p:nvPicPr>
          <p:cNvPr id="13" name="Picture Placeholder 12" descr="A collapsed building with piles of debris in front of it.">
            <a:extLst>
              <a:ext uri="{FF2B5EF4-FFF2-40B4-BE49-F238E27FC236}">
                <a16:creationId xmlns:a16="http://schemas.microsoft.com/office/drawing/2014/main" id="{C073F391-3ADE-D23E-7B8E-DF87B4E637EB}"/>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a:fillRect/>
          </a:stretch>
        </p:blipFill>
        <p:spPr>
          <a:xfrm rot="16200000">
            <a:off x="7426325" y="1069975"/>
            <a:ext cx="5265737" cy="3675062"/>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1F4037BF-8D0D-0787-CFF4-F216ECDE168E}"/>
              </a:ext>
            </a:extLst>
          </p:cNvPr>
          <p:cNvSpPr>
            <a:spLocks noGrp="1"/>
          </p:cNvSpPr>
          <p:nvPr>
            <p:ph type="body" sz="half" idx="2"/>
          </p:nvPr>
        </p:nvSpPr>
        <p:spPr/>
        <p:txBody>
          <a:bodyPr>
            <a:normAutofit lnSpcReduction="10000"/>
          </a:bodyPr>
          <a:lstStyle/>
          <a:p>
            <a:r>
              <a:rPr lang="en-GB"/>
              <a:t>A building destroyed by the Venezuela earthquake. Photo: Caritas Venezuela</a:t>
            </a:r>
            <a:r>
              <a:rPr lang="en-AU"/>
              <a:t> </a:t>
            </a:r>
            <a:endParaRPr lang="en-US"/>
          </a:p>
        </p:txBody>
      </p:sp>
    </p:spTree>
    <p:custDataLst>
      <p:tags r:id="rId1"/>
    </p:custDataLst>
    <p:extLst>
      <p:ext uri="{BB962C8B-B14F-4D97-AF65-F5344CB8AC3E}">
        <p14:creationId xmlns:p14="http://schemas.microsoft.com/office/powerpoint/2010/main" val="3646385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A17BF37-EF18-9A08-CC44-CEC40707B478}"/>
              </a:ext>
            </a:extLst>
          </p:cNvPr>
          <p:cNvSpPr>
            <a:spLocks noGrp="1"/>
          </p:cNvSpPr>
          <p:nvPr>
            <p:ph type="title"/>
          </p:nvPr>
        </p:nvSpPr>
        <p:spPr/>
        <p:txBody>
          <a:bodyPr/>
          <a:lstStyle/>
          <a:p>
            <a:r>
              <a:rPr lang="en-US"/>
              <a:t>Emergency Response</a:t>
            </a:r>
          </a:p>
        </p:txBody>
      </p:sp>
      <p:sp>
        <p:nvSpPr>
          <p:cNvPr id="8" name="Text Placeholder 7">
            <a:extLst>
              <a:ext uri="{FF2B5EF4-FFF2-40B4-BE49-F238E27FC236}">
                <a16:creationId xmlns:a16="http://schemas.microsoft.com/office/drawing/2014/main" id="{FF1D27DE-3C05-4A31-08F8-6A981BE9CC60}"/>
              </a:ext>
            </a:extLst>
          </p:cNvPr>
          <p:cNvSpPr>
            <a:spLocks noGrp="1"/>
          </p:cNvSpPr>
          <p:nvPr>
            <p:ph type="body" sz="half" idx="10"/>
          </p:nvPr>
        </p:nvSpPr>
        <p:spPr/>
        <p:txBody>
          <a:bodyPr anchor="ctr"/>
          <a:lstStyle/>
          <a:p>
            <a:pPr>
              <a:lnSpc>
                <a:spcPct val="110000"/>
              </a:lnSpc>
              <a:spcAft>
                <a:spcPts val="600"/>
              </a:spcAft>
            </a:pPr>
            <a:r>
              <a:rPr lang="en-AU" sz="2400"/>
              <a:t>In the days that followed, Caritas Venezuela worked through its nationwide network, including in remote communities, to support people affected by the earthquakes. Local parishes opened their doors to families who had lost their homes and helped distribute emergency supplies.</a:t>
            </a:r>
          </a:p>
          <a:p>
            <a:pPr>
              <a:lnSpc>
                <a:spcPct val="110000"/>
              </a:lnSpc>
              <a:spcAft>
                <a:spcPts val="600"/>
              </a:spcAft>
            </a:pPr>
            <a:r>
              <a:rPr lang="en-AU" sz="2400"/>
              <a:t>Within three weeks, Caritas Venezuela had delivered thousands of emergency and food kits, hygiene supplies, clean water, medicines and medical equipment to people in need. Around 10,000 volunteers joined the response, helping to receive, sort and distribute aid across affected communities.</a:t>
            </a:r>
            <a:endParaRPr lang="en-US" sz="2400"/>
          </a:p>
        </p:txBody>
      </p:sp>
      <p:pic>
        <p:nvPicPr>
          <p:cNvPr id="19" name="Picture Placeholder 18" descr="Two people walk along a narrow road carrying emergency supplies, one wears a white Caritas branded vest.">
            <a:extLst>
              <a:ext uri="{FF2B5EF4-FFF2-40B4-BE49-F238E27FC236}">
                <a16:creationId xmlns:a16="http://schemas.microsoft.com/office/drawing/2014/main" id="{23C5FA96-5C58-B714-A5B0-8B8F0E4630F3}"/>
              </a:ext>
            </a:extLst>
          </p:cNvPr>
          <p:cNvPicPr>
            <a:picLocks noGrp="1" noChangeAspect="1"/>
          </p:cNvPicPr>
          <p:nvPr>
            <p:ph type="pic" sz="quarter" idx="25"/>
          </p:nvPr>
        </p:nvPicPr>
        <p:blipFill rotWithShape="1">
          <a:blip r:embed="rId3"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1" name="Picture Placeholder 10" descr="A person sits on the ground ready to open a plastic bag of emergency supplies that has Caritas branding on the front.">
            <a:extLst>
              <a:ext uri="{FF2B5EF4-FFF2-40B4-BE49-F238E27FC236}">
                <a16:creationId xmlns:a16="http://schemas.microsoft.com/office/drawing/2014/main" id="{18867C49-B6EB-3A6C-DEDB-41A00FCF27D2}"/>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pic>
        <p:nvPicPr>
          <p:cNvPr id="17" name="Picture Placeholder 16" descr="A person bends over to pick up a white bag with Caritas branding from a pile of similar bags sitting on top of a wooden packing pallet.">
            <a:extLst>
              <a:ext uri="{FF2B5EF4-FFF2-40B4-BE49-F238E27FC236}">
                <a16:creationId xmlns:a16="http://schemas.microsoft.com/office/drawing/2014/main" id="{4533C470-4BBE-FB8C-166F-01FF29D16C4B}"/>
              </a:ext>
            </a:extLst>
          </p:cNvPr>
          <p:cNvPicPr>
            <a:picLocks noGrp="1" noChangeAspect="1"/>
          </p:cNvPicPr>
          <p:nvPr>
            <p:ph type="pic" sz="quarter" idx="23"/>
          </p:nvPr>
        </p:nvPicPr>
        <p:blipFill rotWithShape="1">
          <a:blip r:embed="rId5" cstate="screen">
            <a:extLst>
              <a:ext uri="{28A0092B-C50C-407E-A947-70E740481C1C}">
                <a14:useLocalDpi xmlns:a14="http://schemas.microsoft.com/office/drawing/2010/main"/>
              </a:ext>
            </a:extLst>
          </a:blip>
          <a:srcRect/>
          <a:stretch>
            <a:fillRect/>
          </a:stretch>
        </p:blipFill>
        <p:spPr>
          <a:prstGeom prst="round2DiagRect">
            <a:avLst>
              <a:gd name="adj1" fmla="val 11574"/>
              <a:gd name="adj2" fmla="val 0"/>
            </a:avLst>
          </a:prstGeom>
        </p:spPr>
      </p:pic>
    </p:spTree>
    <p:custDataLst>
      <p:tags r:id="rId1"/>
    </p:custDataLst>
    <p:extLst>
      <p:ext uri="{BB962C8B-B14F-4D97-AF65-F5344CB8AC3E}">
        <p14:creationId xmlns:p14="http://schemas.microsoft.com/office/powerpoint/2010/main" val="2539344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8CD4C-FF89-3196-0EE2-C2EF792E2CA8}"/>
              </a:ext>
            </a:extLst>
          </p:cNvPr>
          <p:cNvSpPr>
            <a:spLocks noGrp="1"/>
          </p:cNvSpPr>
          <p:nvPr>
            <p:ph type="title"/>
          </p:nvPr>
        </p:nvSpPr>
        <p:spPr/>
        <p:txBody>
          <a:bodyPr/>
          <a:lstStyle/>
          <a:p>
            <a:r>
              <a:rPr lang="en-US"/>
              <a:t>Emergency Response</a:t>
            </a:r>
            <a:endParaRPr lang="en-AU"/>
          </a:p>
        </p:txBody>
      </p:sp>
      <p:sp>
        <p:nvSpPr>
          <p:cNvPr id="3" name="Text Placeholder 2">
            <a:extLst>
              <a:ext uri="{FF2B5EF4-FFF2-40B4-BE49-F238E27FC236}">
                <a16:creationId xmlns:a16="http://schemas.microsoft.com/office/drawing/2014/main" id="{7050E76C-560C-B4B2-A13C-B2A3B15DB331}"/>
              </a:ext>
            </a:extLst>
          </p:cNvPr>
          <p:cNvSpPr>
            <a:spLocks noGrp="1"/>
          </p:cNvSpPr>
          <p:nvPr>
            <p:ph type="body" sz="half" idx="10"/>
          </p:nvPr>
        </p:nvSpPr>
        <p:spPr>
          <a:xfrm>
            <a:off x="586025" y="1314450"/>
            <a:ext cx="7122579" cy="4737215"/>
          </a:xfrm>
        </p:spPr>
        <p:txBody>
          <a:bodyPr anchor="ctr"/>
          <a:lstStyle/>
          <a:p>
            <a:pPr>
              <a:lnSpc>
                <a:spcPct val="110000"/>
              </a:lnSpc>
              <a:spcAft>
                <a:spcPts val="600"/>
              </a:spcAft>
            </a:pPr>
            <a:r>
              <a:rPr lang="en-AU"/>
              <a:t>Today, many families are still recovering from the impact of the earthquakes. As communities begin rebuilding homes and restoring essential services, continued support will help people move forward with hope and confidence for the future.</a:t>
            </a:r>
          </a:p>
          <a:p>
            <a:pPr>
              <a:lnSpc>
                <a:spcPct val="110000"/>
              </a:lnSpc>
              <a:spcAft>
                <a:spcPts val="600"/>
              </a:spcAft>
            </a:pPr>
            <a:endParaRPr lang="en-AU"/>
          </a:p>
          <a:p>
            <a:pPr>
              <a:lnSpc>
                <a:spcPct val="110000"/>
              </a:lnSpc>
              <a:spcAft>
                <a:spcPts val="600"/>
              </a:spcAft>
            </a:pPr>
            <a:endParaRPr lang="en-AU"/>
          </a:p>
          <a:p>
            <a:pPr>
              <a:lnSpc>
                <a:spcPct val="110000"/>
              </a:lnSpc>
              <a:spcAft>
                <a:spcPts val="600"/>
              </a:spcAft>
            </a:pPr>
            <a:endParaRPr lang="en-AU"/>
          </a:p>
        </p:txBody>
      </p:sp>
      <p:pic>
        <p:nvPicPr>
          <p:cNvPr id="8" name="Picture Placeholder 7" descr="A group of young people lay on a mattress on the ground outside talking together while older people sit in chairs in the background.">
            <a:extLst>
              <a:ext uri="{FF2B5EF4-FFF2-40B4-BE49-F238E27FC236}">
                <a16:creationId xmlns:a16="http://schemas.microsoft.com/office/drawing/2014/main" id="{E0FF3DE0-4329-8276-E470-4C5D8F784C3D}"/>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r="-6"/>
          <a:stretch>
            <a:fillRect/>
          </a:stretch>
        </p:blipFill>
        <p:spPr>
          <a:xfrm>
            <a:off x="8220900" y="274511"/>
            <a:ext cx="3675634" cy="5265900"/>
          </a:xfrm>
          <a:prstGeom prst="round2DiagRect">
            <a:avLst>
              <a:gd name="adj1" fmla="val 11574"/>
              <a:gd name="adj2" fmla="val 0"/>
            </a:avLst>
          </a:prstGeom>
        </p:spPr>
      </p:pic>
      <p:sp>
        <p:nvSpPr>
          <p:cNvPr id="6" name="Text Placeholder 5">
            <a:extLst>
              <a:ext uri="{FF2B5EF4-FFF2-40B4-BE49-F238E27FC236}">
                <a16:creationId xmlns:a16="http://schemas.microsoft.com/office/drawing/2014/main" id="{F5B5B4E0-9448-0DE0-994B-4E045090991F}"/>
              </a:ext>
            </a:extLst>
          </p:cNvPr>
          <p:cNvSpPr>
            <a:spLocks noGrp="1"/>
          </p:cNvSpPr>
          <p:nvPr>
            <p:ph type="body" sz="half" idx="2"/>
          </p:nvPr>
        </p:nvSpPr>
        <p:spPr/>
        <p:txBody>
          <a:bodyPr>
            <a:normAutofit fontScale="92500"/>
          </a:bodyPr>
          <a:lstStyle/>
          <a:p>
            <a:r>
              <a:rPr lang="en-GB"/>
              <a:t>Child survivors who have been displaced from their home following the devastating earthquake in Venezuela. Photo: Caritas Venezuela</a:t>
            </a:r>
            <a:r>
              <a:rPr lang="en-AU"/>
              <a:t> </a:t>
            </a:r>
          </a:p>
        </p:txBody>
      </p:sp>
      <p:pic>
        <p:nvPicPr>
          <p:cNvPr id="10" name="Picture 9">
            <a:extLst>
              <a:ext uri="{FF2B5EF4-FFF2-40B4-BE49-F238E27FC236}">
                <a16:creationId xmlns:a16="http://schemas.microsoft.com/office/drawing/2014/main" id="{6578B304-0431-D147-159D-94228482ED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16528" y="4122138"/>
            <a:ext cx="1861572" cy="1861572"/>
          </a:xfrm>
          <a:prstGeom prst="rect">
            <a:avLst/>
          </a:prstGeom>
        </p:spPr>
      </p:pic>
    </p:spTree>
    <p:custDataLst>
      <p:tags r:id="rId1"/>
    </p:custDataLst>
    <p:extLst>
      <p:ext uri="{BB962C8B-B14F-4D97-AF65-F5344CB8AC3E}">
        <p14:creationId xmlns:p14="http://schemas.microsoft.com/office/powerpoint/2010/main" val="3781496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972C4-4C27-3CED-1AEA-834D7F2E1A3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DB6AD2-2179-0638-B71A-5736374B69A4}"/>
              </a:ext>
            </a:extLst>
          </p:cNvPr>
          <p:cNvSpPr>
            <a:spLocks noGrp="1"/>
          </p:cNvSpPr>
          <p:nvPr>
            <p:ph type="title"/>
          </p:nvPr>
        </p:nvSpPr>
        <p:spPr>
          <a:xfrm>
            <a:off x="588990" y="516294"/>
            <a:ext cx="11014020" cy="503917"/>
          </a:xfrm>
        </p:spPr>
        <p:txBody>
          <a:bodyPr>
            <a:noAutofit/>
          </a:bodyPr>
          <a:lstStyle/>
          <a:p>
            <a:r>
              <a:rPr lang="en-AU" sz="2400" b="1">
                <a:solidFill>
                  <a:srgbClr val="212121"/>
                </a:solidFill>
                <a:latin typeface="Arial" panose="020B0604020202020204" pitchFamily="34" charset="0"/>
                <a:cs typeface="Arial" panose="020B0604020202020204" pitchFamily="34" charset="0"/>
              </a:rPr>
              <a:t>Communities across Venezuela are working together to recover after devastating earthquakes.</a:t>
            </a:r>
            <a:endParaRPr lang="en-US" sz="2400" b="1">
              <a:solidFill>
                <a:srgbClr val="212121"/>
              </a:solidFill>
              <a:latin typeface="Arial" panose="020B0604020202020204" pitchFamily="34" charset="0"/>
              <a:cs typeface="Arial" panose="020B0604020202020204" pitchFamily="34" charset="0"/>
            </a:endParaRPr>
          </a:p>
        </p:txBody>
      </p:sp>
      <p:pic>
        <p:nvPicPr>
          <p:cNvPr id="3" name="Content Placeholder 2" descr="A high rise building which has partially collapsed.">
            <a:extLst>
              <a:ext uri="{FF2B5EF4-FFF2-40B4-BE49-F238E27FC236}">
                <a16:creationId xmlns:a16="http://schemas.microsoft.com/office/drawing/2014/main" id="{3BE17F89-EAB3-13C5-1655-05359CAD87DD}"/>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6" name="TextBox 5">
            <a:extLst>
              <a:ext uri="{FF2B5EF4-FFF2-40B4-BE49-F238E27FC236}">
                <a16:creationId xmlns:a16="http://schemas.microsoft.com/office/drawing/2014/main" id="{F09FB77F-DDF2-CFA1-2494-7C60C02234E0}"/>
              </a:ext>
            </a:extLst>
          </p:cNvPr>
          <p:cNvSpPr txBox="1"/>
          <p:nvPr/>
        </p:nvSpPr>
        <p:spPr>
          <a:xfrm>
            <a:off x="567687" y="3781423"/>
            <a:ext cx="2920078"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Many homes and buildings were severely damaged by the earthquakes, leaving families without safe shelter.</a:t>
            </a:r>
          </a:p>
        </p:txBody>
      </p:sp>
      <p:sp>
        <p:nvSpPr>
          <p:cNvPr id="9" name="TextBox 8">
            <a:extLst>
              <a:ext uri="{FF2B5EF4-FFF2-40B4-BE49-F238E27FC236}">
                <a16:creationId xmlns:a16="http://schemas.microsoft.com/office/drawing/2014/main" id="{6C8569C6-D519-9B74-C5C2-A7D396146B91}"/>
              </a:ext>
            </a:extLst>
          </p:cNvPr>
          <p:cNvSpPr txBox="1"/>
          <p:nvPr/>
        </p:nvSpPr>
        <p:spPr>
          <a:xfrm>
            <a:off x="4643437" y="3781423"/>
            <a:ext cx="2905125" cy="2677656"/>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Volunteers worked across the country, including in remote areas, helping distribute aid and support people in need.</a:t>
            </a:r>
          </a:p>
        </p:txBody>
      </p:sp>
      <p:sp>
        <p:nvSpPr>
          <p:cNvPr id="11" name="TextBox 10">
            <a:extLst>
              <a:ext uri="{FF2B5EF4-FFF2-40B4-BE49-F238E27FC236}">
                <a16:creationId xmlns:a16="http://schemas.microsoft.com/office/drawing/2014/main" id="{E832E283-0E23-1796-4F1B-C8EA84C61705}"/>
              </a:ext>
            </a:extLst>
          </p:cNvPr>
          <p:cNvSpPr txBox="1"/>
          <p:nvPr/>
        </p:nvSpPr>
        <p:spPr>
          <a:xfrm>
            <a:off x="8719190" y="3781423"/>
            <a:ext cx="2905125" cy="2308324"/>
          </a:xfrm>
          <a:prstGeom prst="rect">
            <a:avLst/>
          </a:prstGeom>
          <a:noFill/>
        </p:spPr>
        <p:txBody>
          <a:bodyPr wrap="square" rtlCol="0">
            <a:spAutoFit/>
          </a:bodyPr>
          <a:lstStyle/>
          <a:p>
            <a:r>
              <a:rPr lang="en-AU" sz="2400">
                <a:solidFill>
                  <a:srgbClr val="212121"/>
                </a:solidFill>
                <a:latin typeface="Arial" panose="020B0604020202020204" pitchFamily="34" charset="0"/>
                <a:cs typeface="Arial" panose="020B0604020202020204" pitchFamily="34" charset="0"/>
              </a:rPr>
              <a:t>Caritas Venezuela delivered emergency supplies to communities affected by the disaster.</a:t>
            </a:r>
          </a:p>
        </p:txBody>
      </p:sp>
      <p:pic>
        <p:nvPicPr>
          <p:cNvPr id="12" name="Content Placeholder 2" descr="A person carrying containers of emergency supplies wears a bright orange Caritas Venezuela vest.">
            <a:extLst>
              <a:ext uri="{FF2B5EF4-FFF2-40B4-BE49-F238E27FC236}">
                <a16:creationId xmlns:a16="http://schemas.microsoft.com/office/drawing/2014/main" id="{2AB65CCD-FF9D-5B52-44EB-E078E06ED1C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4643437" y="1704973"/>
            <a:ext cx="2900087" cy="1933575"/>
          </a:xfrm>
          <a:prstGeom prst="round2DiagRect">
            <a:avLst/>
          </a:prstGeom>
          <a:ln>
            <a:solidFill>
              <a:srgbClr val="212121"/>
            </a:solidFill>
          </a:ln>
        </p:spPr>
      </p:pic>
      <p:pic>
        <p:nvPicPr>
          <p:cNvPr id="13" name="Content Placeholder 2" descr="A pile of maroon coloured bags with Caritas Venezuela branding sit on a table in the foreground while a group of people work together to unload emergency supplies in the background.">
            <a:extLst>
              <a:ext uri="{FF2B5EF4-FFF2-40B4-BE49-F238E27FC236}">
                <a16:creationId xmlns:a16="http://schemas.microsoft.com/office/drawing/2014/main" id="{A8383FCA-F107-A951-17AC-2300C867FE3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1009117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D7CF7-7FC2-0984-BF4A-4A51B090701C}"/>
            </a:ext>
          </a:extLst>
        </p:cNvPr>
        <p:cNvGrpSpPr/>
        <p:nvPr/>
      </p:nvGrpSpPr>
      <p:grpSpPr>
        <a:xfrm>
          <a:off x="0" y="0"/>
          <a:ext cx="0" cy="0"/>
          <a:chOff x="0" y="0"/>
          <a:chExt cx="0" cy="0"/>
        </a:xfrm>
      </p:grpSpPr>
      <p:pic>
        <p:nvPicPr>
          <p:cNvPr id="4" name="Picture 3" descr="A group of volunteers work together to unload emergency supplies from the back of a truck.">
            <a:extLst>
              <a:ext uri="{FF2B5EF4-FFF2-40B4-BE49-F238E27FC236}">
                <a16:creationId xmlns:a16="http://schemas.microsoft.com/office/drawing/2014/main" id="{3B53D3F4-0967-ACBA-B10B-F34CE190BF8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Diagonal Corners Rounded 1">
            <a:extLst>
              <a:ext uri="{FF2B5EF4-FFF2-40B4-BE49-F238E27FC236}">
                <a16:creationId xmlns:a16="http://schemas.microsoft.com/office/drawing/2014/main" id="{73064924-2B22-C32D-3D67-198672E948D5}"/>
              </a:ext>
            </a:extLst>
          </p:cNvPr>
          <p:cNvSpPr/>
          <p:nvPr/>
        </p:nvSpPr>
        <p:spPr>
          <a:xfrm>
            <a:off x="705465" y="1701288"/>
            <a:ext cx="3648075" cy="4781549"/>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a:t>“We know that we, as Venezuelan people, know how to rise up, but always in solidarity and with a sense of unity.”</a:t>
            </a:r>
          </a:p>
          <a:p>
            <a:pPr algn="ctr"/>
            <a:endParaRPr lang="en-AU" sz="800"/>
          </a:p>
          <a:p>
            <a:pPr algn="r"/>
            <a:r>
              <a:rPr lang="en-AU" sz="2000"/>
              <a:t>-Monsignor José Luis Azuaje Ayala, (President of Caritas Venezuela)</a:t>
            </a:r>
          </a:p>
        </p:txBody>
      </p:sp>
    </p:spTree>
    <p:custDataLst>
      <p:tags r:id="rId1"/>
    </p:custDataLst>
    <p:extLst>
      <p:ext uri="{BB962C8B-B14F-4D97-AF65-F5344CB8AC3E}">
        <p14:creationId xmlns:p14="http://schemas.microsoft.com/office/powerpoint/2010/main" val="4029320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6885BB-D492-688B-3316-3BA80940C58F}"/>
              </a:ext>
            </a:extLst>
          </p:cNvPr>
          <p:cNvSpPr>
            <a:spLocks noGrp="1"/>
          </p:cNvSpPr>
          <p:nvPr>
            <p:ph type="title"/>
          </p:nvPr>
        </p:nvSpPr>
        <p:spPr/>
        <p:txBody>
          <a:bodyPr/>
          <a:lstStyle/>
          <a:p>
            <a:r>
              <a:rPr lang="en-AU"/>
              <a:t>How can you help?</a:t>
            </a:r>
          </a:p>
        </p:txBody>
      </p:sp>
      <p:pic>
        <p:nvPicPr>
          <p:cNvPr id="6" name="Content Placeholder 2" descr="A group of four students pose together inside a large physical version of an Instagram frame with Caritas Australia and Project Compassion branding.">
            <a:extLst>
              <a:ext uri="{FF2B5EF4-FFF2-40B4-BE49-F238E27FC236}">
                <a16:creationId xmlns:a16="http://schemas.microsoft.com/office/drawing/2014/main" id="{9A1613F6-8F38-998B-0A2A-F9C7A0814A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88990" y="1704974"/>
            <a:ext cx="2898775" cy="1933575"/>
          </a:xfrm>
          <a:prstGeom prst="round2DiagRect">
            <a:avLst/>
          </a:prstGeom>
          <a:ln>
            <a:solidFill>
              <a:srgbClr val="212121"/>
            </a:solidFill>
          </a:ln>
        </p:spPr>
      </p:pic>
      <p:sp>
        <p:nvSpPr>
          <p:cNvPr id="7" name="TextBox 6">
            <a:extLst>
              <a:ext uri="{FF2B5EF4-FFF2-40B4-BE49-F238E27FC236}">
                <a16:creationId xmlns:a16="http://schemas.microsoft.com/office/drawing/2014/main" id="{40D832D0-E393-3C79-C7BF-3DAC1C1D72C5}"/>
              </a:ext>
            </a:extLst>
          </p:cNvPr>
          <p:cNvSpPr txBox="1"/>
          <p:nvPr/>
        </p:nvSpPr>
        <p:spPr>
          <a:xfrm>
            <a:off x="567687" y="3781423"/>
            <a:ext cx="2920078" cy="1701043"/>
          </a:xfrm>
          <a:prstGeom prst="rect">
            <a:avLst/>
          </a:prstGeom>
          <a:noFill/>
        </p:spPr>
        <p:txBody>
          <a:bodyPr wrap="square" rtlCol="0">
            <a:spAutoFit/>
          </a:bodyPr>
          <a:lstStyle/>
          <a:p>
            <a:pPr>
              <a:lnSpc>
                <a:spcPct val="110000"/>
              </a:lnSpc>
              <a:spcAft>
                <a:spcPts val="600"/>
              </a:spcAft>
            </a:pPr>
            <a:r>
              <a:rPr lang="en-AU" sz="2400" b="1">
                <a:solidFill>
                  <a:srgbClr val="212121"/>
                </a:solidFill>
              </a:rPr>
              <a:t>Share</a:t>
            </a:r>
            <a:r>
              <a:rPr lang="en-AU" sz="2400">
                <a:solidFill>
                  <a:srgbClr val="212121"/>
                </a:solidFill>
              </a:rPr>
              <a:t> the Project Compassion stories with your family and friends.</a:t>
            </a:r>
          </a:p>
        </p:txBody>
      </p:sp>
      <p:sp>
        <p:nvSpPr>
          <p:cNvPr id="8" name="TextBox 7">
            <a:extLst>
              <a:ext uri="{FF2B5EF4-FFF2-40B4-BE49-F238E27FC236}">
                <a16:creationId xmlns:a16="http://schemas.microsoft.com/office/drawing/2014/main" id="{8C0A27DF-E3D4-5648-803A-6AC6A9ED8FED}"/>
              </a:ext>
            </a:extLst>
          </p:cNvPr>
          <p:cNvSpPr txBox="1"/>
          <p:nvPr/>
        </p:nvSpPr>
        <p:spPr>
          <a:xfrm>
            <a:off x="4643438" y="3781423"/>
            <a:ext cx="3090862" cy="2513573"/>
          </a:xfrm>
          <a:prstGeom prst="rect">
            <a:avLst/>
          </a:prstGeom>
          <a:noFill/>
        </p:spPr>
        <p:txBody>
          <a:bodyPr wrap="square" rtlCol="0">
            <a:noAutofit/>
          </a:bodyPr>
          <a:lstStyle/>
          <a:p>
            <a:pPr>
              <a:lnSpc>
                <a:spcPct val="110000"/>
              </a:lnSpc>
              <a:spcAft>
                <a:spcPts val="600"/>
              </a:spcAft>
            </a:pPr>
            <a:r>
              <a:rPr lang="en-AU" sz="2400" b="1">
                <a:solidFill>
                  <a:srgbClr val="212121"/>
                </a:solidFill>
              </a:rPr>
              <a:t>Fundraise</a:t>
            </a:r>
            <a:r>
              <a:rPr lang="en-AU" sz="2400">
                <a:solidFill>
                  <a:srgbClr val="212121"/>
                </a:solidFill>
              </a:rPr>
              <a:t> for Project Compassion by holding a </a:t>
            </a:r>
            <a:r>
              <a:rPr lang="en-AU" sz="2400" b="1">
                <a:solidFill>
                  <a:srgbClr val="212121"/>
                </a:solidFill>
              </a:rPr>
              <a:t>BIG Water Walk, </a:t>
            </a:r>
            <a:r>
              <a:rPr lang="en-AU" sz="2400">
                <a:solidFill>
                  <a:srgbClr val="212121"/>
                </a:solidFill>
              </a:rPr>
              <a:t>or </a:t>
            </a:r>
            <a:r>
              <a:rPr lang="en-AU" sz="2400" b="1">
                <a:solidFill>
                  <a:srgbClr val="212121"/>
                </a:solidFill>
              </a:rPr>
              <a:t>Host a Lent Event </a:t>
            </a:r>
            <a:r>
              <a:rPr lang="en-AU" sz="2400">
                <a:solidFill>
                  <a:srgbClr val="212121"/>
                </a:solidFill>
              </a:rPr>
              <a:t>at your school.</a:t>
            </a:r>
          </a:p>
        </p:txBody>
      </p:sp>
      <p:sp>
        <p:nvSpPr>
          <p:cNvPr id="9" name="TextBox 8">
            <a:extLst>
              <a:ext uri="{FF2B5EF4-FFF2-40B4-BE49-F238E27FC236}">
                <a16:creationId xmlns:a16="http://schemas.microsoft.com/office/drawing/2014/main" id="{3A00326F-2957-B55D-63A1-BFE6E60FBEA8}"/>
              </a:ext>
            </a:extLst>
          </p:cNvPr>
          <p:cNvSpPr txBox="1"/>
          <p:nvPr/>
        </p:nvSpPr>
        <p:spPr>
          <a:xfrm>
            <a:off x="8719190" y="3781423"/>
            <a:ext cx="2905125" cy="2103909"/>
          </a:xfrm>
          <a:prstGeom prst="rect">
            <a:avLst/>
          </a:prstGeom>
          <a:noFill/>
        </p:spPr>
        <p:txBody>
          <a:bodyPr wrap="square" rtlCol="0">
            <a:spAutoFit/>
          </a:bodyPr>
          <a:lstStyle/>
          <a:p>
            <a:pPr>
              <a:lnSpc>
                <a:spcPct val="110000"/>
              </a:lnSpc>
              <a:spcAft>
                <a:spcPts val="600"/>
              </a:spcAft>
            </a:pPr>
            <a:r>
              <a:rPr lang="en-AU" sz="2400" b="1">
                <a:solidFill>
                  <a:srgbClr val="212121"/>
                </a:solidFill>
              </a:rPr>
              <a:t>Pray</a:t>
            </a:r>
            <a:r>
              <a:rPr lang="en-AU" sz="2400">
                <a:solidFill>
                  <a:srgbClr val="212121"/>
                </a:solidFill>
              </a:rPr>
              <a:t> for the people Caritas Australia supports and for us all to respond with love.​</a:t>
            </a:r>
          </a:p>
        </p:txBody>
      </p:sp>
      <p:pic>
        <p:nvPicPr>
          <p:cNvPr id="10" name="Content Placeholder 2" descr="Two students hold a BIG Water Walk banner as they walk along a path with other students walking behind them.">
            <a:extLst>
              <a:ext uri="{FF2B5EF4-FFF2-40B4-BE49-F238E27FC236}">
                <a16:creationId xmlns:a16="http://schemas.microsoft.com/office/drawing/2014/main" id="{62FF861D-E5D9-2C2A-5AC0-1E0FDDFF98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87"/>
          <a:stretch>
            <a:fillRect/>
          </a:stretch>
        </p:blipFill>
        <p:spPr>
          <a:xfrm>
            <a:off x="4643437" y="1704973"/>
            <a:ext cx="2900087" cy="1933575"/>
          </a:xfrm>
          <a:prstGeom prst="round2DiagRect">
            <a:avLst/>
          </a:prstGeom>
          <a:ln>
            <a:solidFill>
              <a:srgbClr val="212121"/>
            </a:solidFill>
          </a:ln>
        </p:spPr>
      </p:pic>
      <p:pic>
        <p:nvPicPr>
          <p:cNvPr id="11" name="Content Placeholder 2" descr="Two people sit in a church facing away from the camera, looking towards priests leading prayer at the front of the church.">
            <a:extLst>
              <a:ext uri="{FF2B5EF4-FFF2-40B4-BE49-F238E27FC236}">
                <a16:creationId xmlns:a16="http://schemas.microsoft.com/office/drawing/2014/main" id="{92F0E8AE-0590-E555-BAA2-5E9FE10894B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8699196" y="1704974"/>
            <a:ext cx="2900087" cy="1933575"/>
          </a:xfrm>
          <a:prstGeom prst="round2DiagRect">
            <a:avLst/>
          </a:prstGeom>
          <a:ln>
            <a:solidFill>
              <a:srgbClr val="212121"/>
            </a:solidFill>
          </a:ln>
        </p:spPr>
      </p:pic>
    </p:spTree>
    <p:custDataLst>
      <p:tags r:id="rId1"/>
    </p:custDataLst>
    <p:extLst>
      <p:ext uri="{BB962C8B-B14F-4D97-AF65-F5344CB8AC3E}">
        <p14:creationId xmlns:p14="http://schemas.microsoft.com/office/powerpoint/2010/main" val="555734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7312-3398-FFBA-1B6A-3550D78E62AC}"/>
              </a:ext>
            </a:extLst>
          </p:cNvPr>
          <p:cNvSpPr>
            <a:spLocks noGrp="1"/>
          </p:cNvSpPr>
          <p:nvPr>
            <p:ph type="title"/>
          </p:nvPr>
        </p:nvSpPr>
        <p:spPr/>
        <p:txBody>
          <a:bodyPr/>
          <a:lstStyle/>
          <a:p>
            <a:r>
              <a:rPr lang="en-AU"/>
              <a:t>Students</a:t>
            </a:r>
          </a:p>
        </p:txBody>
      </p:sp>
      <p:sp>
        <p:nvSpPr>
          <p:cNvPr id="3" name="Text Placeholder 2">
            <a:extLst>
              <a:ext uri="{FF2B5EF4-FFF2-40B4-BE49-F238E27FC236}">
                <a16:creationId xmlns:a16="http://schemas.microsoft.com/office/drawing/2014/main" id="{F190749A-3D5C-CD2C-1D79-22DE127CF38C}"/>
              </a:ext>
            </a:extLst>
          </p:cNvPr>
          <p:cNvSpPr>
            <a:spLocks noGrp="1"/>
          </p:cNvSpPr>
          <p:nvPr>
            <p:ph type="body" sz="quarter" idx="11"/>
          </p:nvPr>
        </p:nvSpPr>
        <p:spPr>
          <a:xfrm>
            <a:off x="550681" y="1318846"/>
            <a:ext cx="5202419" cy="4850319"/>
          </a:xfrm>
        </p:spPr>
        <p:txBody>
          <a:bodyPr numCol="1"/>
          <a:lstStyle/>
          <a:p>
            <a:pPr marL="8732" indent="0">
              <a:spcAft>
                <a:spcPts val="1200"/>
              </a:spcAft>
              <a:buNone/>
            </a:pPr>
            <a:r>
              <a:rPr lang="en-US" sz="2000">
                <a:solidFill>
                  <a:srgbClr val="000000"/>
                </a:solidFill>
              </a:rPr>
              <a:t>Learning about challenges to the health, wellbeing and safety of others and our earth can be hard. If you are feeling worried or upset about anything you have learnt about through this resource, make sure you talk to your teacher or trusted adult. They can share your concerns via our </a:t>
            </a:r>
            <a:r>
              <a:rPr lang="en-US" sz="2000">
                <a:solidFill>
                  <a:srgbClr val="0070C0"/>
                </a:solidFill>
                <a:cs typeface="Arial" panose="020B0604020202020204" pitchFamily="34" charset="0"/>
                <a:hlinkClick r:id="rId3">
                  <a:extLst>
                    <a:ext uri="{A12FA001-AC4F-418D-AE19-62706E023703}">
                      <ahyp:hlinkClr xmlns:ahyp="http://schemas.microsoft.com/office/drawing/2018/hyperlinkcolor" val="tx"/>
                    </a:ext>
                  </a:extLst>
                </a:hlinkClick>
              </a:rPr>
              <a:t>website</a:t>
            </a:r>
            <a:r>
              <a:rPr lang="en-US" sz="2000">
                <a:solidFill>
                  <a:srgbClr val="000000"/>
                </a:solidFill>
              </a:rPr>
              <a:t>. </a:t>
            </a:r>
          </a:p>
          <a:p>
            <a:pPr marL="8732" indent="0">
              <a:spcAft>
                <a:spcPts val="1200"/>
              </a:spcAft>
              <a:buNone/>
            </a:pPr>
            <a:r>
              <a:rPr lang="en-US" sz="2000">
                <a:solidFill>
                  <a:srgbClr val="000000"/>
                </a:solidFill>
              </a:rPr>
              <a:t>Do you have an idea for how Caritas Australia can improve our school resources? We would love to hear it! Please email </a:t>
            </a:r>
            <a:r>
              <a:rPr lang="en-US" sz="2000">
                <a:solidFill>
                  <a:srgbClr val="0070C0"/>
                </a:solidFill>
                <a:hlinkClick r:id="rId4">
                  <a:extLst>
                    <a:ext uri="{A12FA001-AC4F-418D-AE19-62706E023703}">
                      <ahyp:hlinkClr xmlns:ahyp="http://schemas.microsoft.com/office/drawing/2018/hyperlinkcolor" val="tx"/>
                    </a:ext>
                  </a:extLst>
                </a:hlinkClick>
              </a:rPr>
              <a:t>education@caritas.org.au</a:t>
            </a:r>
            <a:endParaRPr lang="en-US" sz="2000">
              <a:solidFill>
                <a:srgbClr val="0070C0"/>
              </a:solidFill>
              <a:cs typeface="Arial" panose="020B0604020202020204" pitchFamily="34" charset="0"/>
            </a:endParaRPr>
          </a:p>
          <a:p>
            <a:pPr marL="8732" indent="0">
              <a:buNone/>
            </a:pPr>
            <a:endParaRPr lang="en-AU"/>
          </a:p>
        </p:txBody>
      </p:sp>
      <p:pic>
        <p:nvPicPr>
          <p:cNvPr id="5" name="Picture 4" descr="A cartoon graphic of a classroom with students and a teacher watching a screen at the front of the classroom which is displaying a real life version of a Caritas Australia video.">
            <a:extLst>
              <a:ext uri="{FF2B5EF4-FFF2-40B4-BE49-F238E27FC236}">
                <a16:creationId xmlns:a16="http://schemas.microsoft.com/office/drawing/2014/main" id="{BEAD103A-924A-FF99-353B-CD28586DAC0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10506" y="2021056"/>
            <a:ext cx="5512370" cy="3107416"/>
          </a:xfrm>
          <a:prstGeom prst="rect">
            <a:avLst/>
          </a:prstGeom>
        </p:spPr>
      </p:pic>
      <p:sp>
        <p:nvSpPr>
          <p:cNvPr id="7" name="Rectangle 6">
            <a:extLst>
              <a:ext uri="{FF2B5EF4-FFF2-40B4-BE49-F238E27FC236}">
                <a16:creationId xmlns:a16="http://schemas.microsoft.com/office/drawing/2014/main" id="{0BE55B2D-4E14-9562-EDC6-426AF3AD8AF4}"/>
              </a:ext>
            </a:extLst>
          </p:cNvPr>
          <p:cNvSpPr/>
          <p:nvPr/>
        </p:nvSpPr>
        <p:spPr>
          <a:xfrm>
            <a:off x="6992333" y="1487422"/>
            <a:ext cx="4552400" cy="338554"/>
          </a:xfrm>
          <a:prstGeom prst="rect">
            <a:avLst/>
          </a:prstGeom>
        </p:spPr>
        <p:txBody>
          <a:bodyPr wrap="none">
            <a:spAutoFit/>
          </a:bodyPr>
          <a:lstStyle/>
          <a:p>
            <a:pPr>
              <a:spcAft>
                <a:spcPts val="600"/>
              </a:spcAft>
            </a:pPr>
            <a:r>
              <a:rPr lang="en-US" sz="1600">
                <a:hlinkClick r:id="rId6"/>
              </a:rPr>
              <a:t>Watch Caritas Australia’s Safeguarding Animation</a:t>
            </a:r>
            <a:endParaRPr lang="en-US" sz="1600"/>
          </a:p>
        </p:txBody>
      </p:sp>
      <p:sp>
        <p:nvSpPr>
          <p:cNvPr id="9" name="Rectangle: Rounded Corners 8">
            <a:extLst>
              <a:ext uri="{FF2B5EF4-FFF2-40B4-BE49-F238E27FC236}">
                <a16:creationId xmlns:a16="http://schemas.microsoft.com/office/drawing/2014/main" id="{692F14CC-45A3-F82E-1E08-FD3B537C6FAB}"/>
              </a:ext>
            </a:extLst>
          </p:cNvPr>
          <p:cNvSpPr/>
          <p:nvPr/>
        </p:nvSpPr>
        <p:spPr>
          <a:xfrm>
            <a:off x="6410505" y="1481498"/>
            <a:ext cx="483570" cy="351329"/>
          </a:xfrm>
          <a:prstGeom prst="roundRect">
            <a:avLst/>
          </a:prstGeom>
          <a:noFill/>
          <a:ln w="19050">
            <a:solidFill>
              <a:srgbClr val="5DC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
        <p:nvSpPr>
          <p:cNvPr id="11" name="Isosceles Triangle 10">
            <a:extLst>
              <a:ext uri="{FF2B5EF4-FFF2-40B4-BE49-F238E27FC236}">
                <a16:creationId xmlns:a16="http://schemas.microsoft.com/office/drawing/2014/main" id="{F21BF60A-087A-3D24-2FB2-6B37B08B88B2}"/>
              </a:ext>
            </a:extLst>
          </p:cNvPr>
          <p:cNvSpPr/>
          <p:nvPr/>
        </p:nvSpPr>
        <p:spPr>
          <a:xfrm rot="5400000">
            <a:off x="6588822" y="1557631"/>
            <a:ext cx="200673" cy="200572"/>
          </a:xfrm>
          <a:prstGeom prst="triangle">
            <a:avLst/>
          </a:prstGeom>
          <a:solidFill>
            <a:schemeClr val="accent3"/>
          </a:solidFill>
          <a:ln>
            <a:solidFill>
              <a:srgbClr val="5DC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Tree>
    <p:custDataLst>
      <p:tags r:id="rId1"/>
    </p:custDataLst>
    <p:extLst>
      <p:ext uri="{BB962C8B-B14F-4D97-AF65-F5344CB8AC3E}">
        <p14:creationId xmlns:p14="http://schemas.microsoft.com/office/powerpoint/2010/main" val="2855895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2094E-68AC-2DEB-147A-0BED165F6A48}"/>
              </a:ext>
            </a:extLst>
          </p:cNvPr>
          <p:cNvSpPr>
            <a:spLocks noGrp="1"/>
          </p:cNvSpPr>
          <p:nvPr>
            <p:ph type="title"/>
          </p:nvPr>
        </p:nvSpPr>
        <p:spPr/>
        <p:txBody>
          <a:bodyPr/>
          <a:lstStyle/>
          <a:p>
            <a:r>
              <a:rPr lang="en-AU"/>
              <a:t>Photo Credits</a:t>
            </a:r>
          </a:p>
        </p:txBody>
      </p:sp>
      <p:sp>
        <p:nvSpPr>
          <p:cNvPr id="3" name="Text Placeholder 2">
            <a:extLst>
              <a:ext uri="{FF2B5EF4-FFF2-40B4-BE49-F238E27FC236}">
                <a16:creationId xmlns:a16="http://schemas.microsoft.com/office/drawing/2014/main" id="{575D9C48-8888-CF78-262B-68B48B43FD40}"/>
              </a:ext>
            </a:extLst>
          </p:cNvPr>
          <p:cNvSpPr>
            <a:spLocks noGrp="1"/>
          </p:cNvSpPr>
          <p:nvPr>
            <p:ph type="body" sz="quarter" idx="11"/>
          </p:nvPr>
        </p:nvSpPr>
        <p:spPr/>
        <p:txBody>
          <a:bodyPr numCol="1"/>
          <a:lstStyle/>
          <a:p>
            <a:r>
              <a:rPr lang="en-AU"/>
              <a:t>Patricia’s Story – Caritas Australia</a:t>
            </a:r>
          </a:p>
          <a:p>
            <a:r>
              <a:rPr lang="en-AU"/>
              <a:t>Reaksmey’s Story - </a:t>
            </a:r>
            <a:r>
              <a:rPr lang="en-GB"/>
              <a:t>Caritas Australia</a:t>
            </a:r>
            <a:endParaRPr lang="en-AU"/>
          </a:p>
          <a:p>
            <a:r>
              <a:rPr lang="en-AU" err="1"/>
              <a:t>Yeshareg’s</a:t>
            </a:r>
            <a:r>
              <a:rPr lang="en-AU"/>
              <a:t> Story – </a:t>
            </a:r>
            <a:r>
              <a:rPr lang="en-GB"/>
              <a:t>Peter Caton/Caritas Australia</a:t>
            </a:r>
            <a:endParaRPr lang="en-AU"/>
          </a:p>
          <a:p>
            <a:r>
              <a:rPr lang="en-AU"/>
              <a:t>Emergency Response Story – Caritas Venezuela</a:t>
            </a:r>
          </a:p>
          <a:p>
            <a:r>
              <a:rPr lang="en-AU"/>
              <a:t>Slide 28 (L to R) – Sacred Heart College, Kerry Stone , David Stedman.</a:t>
            </a:r>
          </a:p>
        </p:txBody>
      </p:sp>
      <p:pic>
        <p:nvPicPr>
          <p:cNvPr id="5" name="Picture 4" descr="A close-up of a white background&#10;&#10;AI-generated content may be incorrect.">
            <a:extLst>
              <a:ext uri="{FF2B5EF4-FFF2-40B4-BE49-F238E27FC236}">
                <a16:creationId xmlns:a16="http://schemas.microsoft.com/office/drawing/2014/main" id="{8BB7E139-72C9-CEE7-5AA1-38082C4236D8}"/>
              </a:ext>
            </a:extLst>
          </p:cNvPr>
          <p:cNvPicPr>
            <a:picLocks noChangeAspect="1"/>
          </p:cNvPicPr>
          <p:nvPr/>
        </p:nvPicPr>
        <p:blipFill>
          <a:blip r:embed="rId3"/>
          <a:stretch>
            <a:fillRect/>
          </a:stretch>
        </p:blipFill>
        <p:spPr>
          <a:xfrm>
            <a:off x="550681" y="4934960"/>
            <a:ext cx="7925788" cy="1058173"/>
          </a:xfrm>
          <a:prstGeom prst="rect">
            <a:avLst/>
          </a:prstGeom>
        </p:spPr>
      </p:pic>
    </p:spTree>
    <p:custDataLst>
      <p:tags r:id="rId1"/>
    </p:custDataLst>
    <p:extLst>
      <p:ext uri="{BB962C8B-B14F-4D97-AF65-F5344CB8AC3E}">
        <p14:creationId xmlns:p14="http://schemas.microsoft.com/office/powerpoint/2010/main" val="472877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8504035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FVSsQEfH"/>
  <p:tag name="ARTICULATE_PROJECT_OPEN" val="0"/>
  <p:tag name="ARTICULATE_SLIDE_COUNT" val="31"/>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PC26">
      <a:dk1>
        <a:srgbClr val="DFF5F3"/>
      </a:dk1>
      <a:lt1>
        <a:srgbClr val="FFFFFF"/>
      </a:lt1>
      <a:dk2>
        <a:srgbClr val="FFF6E6"/>
      </a:dk2>
      <a:lt2>
        <a:srgbClr val="EDE2F1"/>
      </a:lt2>
      <a:accent1>
        <a:srgbClr val="762000"/>
      </a:accent1>
      <a:accent2>
        <a:srgbClr val="9563AA"/>
      </a:accent2>
      <a:accent3>
        <a:srgbClr val="44B5AC"/>
      </a:accent3>
      <a:accent4>
        <a:srgbClr val="FFD27D"/>
      </a:accent4>
      <a:accent5>
        <a:srgbClr val="93274D"/>
      </a:accent5>
      <a:accent6>
        <a:srgbClr val="A370BB"/>
      </a:accent6>
      <a:hlink>
        <a:srgbClr val="467886"/>
      </a:hlink>
      <a:folHlink>
        <a:srgbClr val="5DCFC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1" id="{E039A3B7-51D0-404C-BBDA-6B2DA047C624}" vid="{E0FDBD42-1010-CD44-BDEF-48FD4DBFFCD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FB2EFBF7EC79C4FB7EE1E2A7754B606" ma:contentTypeVersion="18" ma:contentTypeDescription="Create a new document." ma:contentTypeScope="" ma:versionID="bb2ce6b920607b6ec56e1f13c2c8c1aa">
  <xsd:schema xmlns:xsd="http://www.w3.org/2001/XMLSchema" xmlns:xs="http://www.w3.org/2001/XMLSchema" xmlns:p="http://schemas.microsoft.com/office/2006/metadata/properties" xmlns:ns1="http://schemas.microsoft.com/sharepoint/v3" xmlns:ns2="a1240345-a333-43d4-bb17-215edb4655ec" xmlns:ns3="a74f41e8-2c9a-4a9a-8a86-1b2eca9cb15f" targetNamespace="http://schemas.microsoft.com/office/2006/metadata/properties" ma:root="true" ma:fieldsID="2a32341ebca663d8861b9589c25f7d13" ns1:_="" ns2:_="" ns3:_="">
    <xsd:import namespace="http://schemas.microsoft.com/sharepoint/v3"/>
    <xsd:import namespace="a1240345-a333-43d4-bb17-215edb4655ec"/>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240345-a333-43d4-bb17-215edb465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240345-a333-43d4-bb17-215edb4655ec">
      <Terms xmlns="http://schemas.microsoft.com/office/infopath/2007/PartnerControls"/>
    </lcf76f155ced4ddcb4097134ff3c332f>
    <_ip_UnifiedCompliancePolicyUIAction xmlns="http://schemas.microsoft.com/sharepoint/v3" xsi:nil="true"/>
    <TaxCatchAll xmlns="a74f41e8-2c9a-4a9a-8a86-1b2eca9cb15f"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1802BD2-3A95-4467-BF1C-9929CCE539DF}">
  <ds:schemaRefs>
    <ds:schemaRef ds:uri="http://schemas.microsoft.com/sharepoint/v3/contenttype/forms"/>
  </ds:schemaRefs>
</ds:datastoreItem>
</file>

<file path=customXml/itemProps2.xml><?xml version="1.0" encoding="utf-8"?>
<ds:datastoreItem xmlns:ds="http://schemas.openxmlformats.org/officeDocument/2006/customXml" ds:itemID="{3540B516-128E-4028-B833-3BB8468446DD}">
  <ds:schemaRefs>
    <ds:schemaRef ds:uri="a1240345-a333-43d4-bb17-215edb4655ec"/>
    <ds:schemaRef ds:uri="a74f41e8-2c9a-4a9a-8a86-1b2eca9cb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993A265-128D-40BB-B3D2-09EA5A761C15}">
  <ds:schemaRefs>
    <ds:schemaRef ds:uri="a1240345-a333-43d4-bb17-215edb4655ec"/>
    <ds:schemaRef ds:uri="a74f41e8-2c9a-4a9a-8a86-1b2eca9cb1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Project Compassion 2027_PPT Template_FA (1)</Template>
  <Application>Microsoft Office PowerPoint</Application>
  <PresentationFormat>Widescreen</PresentationFormat>
  <Slides>31</Slides>
  <Notes>2</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PowerPoint Presentation</vt:lpstr>
      <vt:lpstr>Unite Against Poverty this Lent</vt:lpstr>
      <vt:lpstr>Where We Work</vt:lpstr>
      <vt:lpstr>Patricia’s Story</vt:lpstr>
      <vt:lpstr>Patricia’s story</vt:lpstr>
      <vt:lpstr>Patricia’s story</vt:lpstr>
      <vt:lpstr>Patricia’s story</vt:lpstr>
      <vt:lpstr>Patricia now spends less time collecting water and more time learning, helping her family and enjoying time with friends.</vt:lpstr>
      <vt:lpstr>PowerPoint Presentation</vt:lpstr>
      <vt:lpstr>Reaksmey’s Story</vt:lpstr>
      <vt:lpstr>Reaksmey’s Story</vt:lpstr>
      <vt:lpstr>Reaksmey’s Story</vt:lpstr>
      <vt:lpstr>Reaksmey’s Story</vt:lpstr>
      <vt:lpstr>Reaksmey is using new skills and talents to build a more connected and independent life.</vt:lpstr>
      <vt:lpstr>PowerPoint Presentation</vt:lpstr>
      <vt:lpstr>Yeshareg’s Story</vt:lpstr>
      <vt:lpstr>Yeshareg’s Story</vt:lpstr>
      <vt:lpstr>Yeshareg’s Story</vt:lpstr>
      <vt:lpstr>Yeshareg’s Story</vt:lpstr>
      <vt:lpstr>Yeshareg is building a brighter future for her family through farming, saving and earning an income.</vt:lpstr>
      <vt:lpstr>PowerPoint Presentation</vt:lpstr>
      <vt:lpstr>Emergency Response</vt:lpstr>
      <vt:lpstr>Emergency Response</vt:lpstr>
      <vt:lpstr>Emergency Response</vt:lpstr>
      <vt:lpstr>Emergency Response</vt:lpstr>
      <vt:lpstr>Communities across Venezuela are working together to recover after devastating earthquakes.</vt:lpstr>
      <vt:lpstr>PowerPoint Presentation</vt:lpstr>
      <vt:lpstr>How can you help?</vt:lpstr>
      <vt:lpstr>Students</vt:lpstr>
      <vt:lpstr>Photo Credits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Helen McNicholas</dc:creator>
  <cp:revision>1</cp:revision>
  <dcterms:created xsi:type="dcterms:W3CDTF">2026-08-13T00:21:17Z</dcterms:created>
  <dcterms:modified xsi:type="dcterms:W3CDTF">2026-10-01T06:10:04Z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0x010100DFB2EFBF7EC79C4FB7EE1E2A7754B606</vt:lpwstr>
  </property>
  <property fmtid="{D5CDD505-2E9C-101B-9397-08002B2CF9AE}" pid="3" name="MediaServiceImageTags">
    <vt:lpwstr/>
  </property>
  <property fmtid="{D5CDD505-2E9C-101B-9397-08002B2CF9AE}" pid="4" name="ArticulateGUID">
    <vt:lpwstr>E7E604EB-5848-4389-9C3E-2026734B015A</vt:lpwstr>
  </property>
  <property fmtid="{D5CDD505-2E9C-101B-9397-08002B2CF9AE}" pid="5" name="ArticulatePath">
    <vt:lpwstr>https://caritasaus.sharepoint.com/sites/MarketingCommunicationsTeam/Project Compassion/PC 2027/Resources/WIP - Education Resources/Schools/PC27 Introducing Project Compassion - Primary</vt:lpwstr>
  </property>
</Properties>
</file>