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Lst>
  <p:notesMasterIdLst>
    <p:notesMasterId r:id="rId9"/>
  </p:notesMasterIdLst>
  <p:sldIdLst>
    <p:sldId id="291" r:id="rId5"/>
    <p:sldId id="292" r:id="rId6"/>
    <p:sldId id="293" r:id="rId7"/>
    <p:sldId id="294" r:id="rId8"/>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C21B81-68C7-CDC9-5D1E-2BF4DC3C010B}" name="Nicole Dobrohotoff" initials="ND" userId="S::nicoled@caritas.org.au::2dc4cf58-dc7e-422a-950b-38460c74cb7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30505"/>
    <a:srgbClr val="2E294E"/>
    <a:srgbClr val="762000"/>
    <a:srgbClr val="FFCF99"/>
    <a:srgbClr val="63B1A4"/>
    <a:srgbClr val="D86075"/>
    <a:srgbClr val="C3DDD7"/>
    <a:srgbClr val="DF91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20BB6C-6DF7-4584-9C99-D429A50D7922}" v="6" dt="2026-04-14T23:33:24.7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98" autoAdjust="0"/>
    <p:restoredTop sz="94631"/>
  </p:normalViewPr>
  <p:slideViewPr>
    <p:cSldViewPr snapToGrid="0" snapToObjects="1">
      <p:cViewPr>
        <p:scale>
          <a:sx n="110" d="100"/>
          <a:sy n="110" d="100"/>
        </p:scale>
        <p:origin x="1458" y="19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anor Niland" userId="e474577c-69ca-4c95-8c71-742afc135a60" providerId="ADAL" clId="{4E103A99-C701-45AB-AA81-6F44581EB30E}"/>
    <pc:docChg chg="undo custSel modSld modMainMaster">
      <pc:chgData name="Eleanor Niland" userId="e474577c-69ca-4c95-8c71-742afc135a60" providerId="ADAL" clId="{4E103A99-C701-45AB-AA81-6F44581EB30E}" dt="2026-04-14T23:35:44.775" v="101" actId="20577"/>
      <pc:docMkLst>
        <pc:docMk/>
      </pc:docMkLst>
      <pc:sldChg chg="delSp modSp mod">
        <pc:chgData name="Eleanor Niland" userId="e474577c-69ca-4c95-8c71-742afc135a60" providerId="ADAL" clId="{4E103A99-C701-45AB-AA81-6F44581EB30E}" dt="2026-04-14T23:35:09.211" v="82" actId="20577"/>
        <pc:sldMkLst>
          <pc:docMk/>
          <pc:sldMk cId="3938253108" sldId="291"/>
        </pc:sldMkLst>
        <pc:spChg chg="mod">
          <ac:chgData name="Eleanor Niland" userId="e474577c-69ca-4c95-8c71-742afc135a60" providerId="ADAL" clId="{4E103A99-C701-45AB-AA81-6F44581EB30E}" dt="2026-04-14T01:46:46.252" v="2" actId="207"/>
          <ac:spMkLst>
            <pc:docMk/>
            <pc:sldMk cId="3938253108" sldId="291"/>
            <ac:spMk id="2" creationId="{84B79719-3D06-BC18-3C36-FBBDD185C1E9}"/>
          </ac:spMkLst>
        </pc:spChg>
        <pc:spChg chg="mod">
          <ac:chgData name="Eleanor Niland" userId="e474577c-69ca-4c95-8c71-742afc135a60" providerId="ADAL" clId="{4E103A99-C701-45AB-AA81-6F44581EB30E}" dt="2026-04-14T23:35:09.211" v="82" actId="20577"/>
          <ac:spMkLst>
            <pc:docMk/>
            <pc:sldMk cId="3938253108" sldId="291"/>
            <ac:spMk id="3" creationId="{32D3445A-EA46-7B01-70C8-9B9748B698CB}"/>
          </ac:spMkLst>
        </pc:spChg>
        <pc:spChg chg="del">
          <ac:chgData name="Eleanor Niland" userId="e474577c-69ca-4c95-8c71-742afc135a60" providerId="ADAL" clId="{4E103A99-C701-45AB-AA81-6F44581EB30E}" dt="2026-04-14T01:46:54.188" v="3" actId="478"/>
          <ac:spMkLst>
            <pc:docMk/>
            <pc:sldMk cId="3938253108" sldId="291"/>
            <ac:spMk id="6" creationId="{E30FDB88-4A92-BA4F-118D-ED555309F607}"/>
          </ac:spMkLst>
        </pc:spChg>
        <pc:spChg chg="mod">
          <ac:chgData name="Eleanor Niland" userId="e474577c-69ca-4c95-8c71-742afc135a60" providerId="ADAL" clId="{4E103A99-C701-45AB-AA81-6F44581EB30E}" dt="2026-04-14T23:33:27.391" v="79"/>
          <ac:spMkLst>
            <pc:docMk/>
            <pc:sldMk cId="3938253108" sldId="291"/>
            <ac:spMk id="9" creationId="{31368149-303A-AE4D-0E0A-C96F78708DE1}"/>
          </ac:spMkLst>
        </pc:spChg>
        <pc:spChg chg="mod">
          <ac:chgData name="Eleanor Niland" userId="e474577c-69ca-4c95-8c71-742afc135a60" providerId="ADAL" clId="{4E103A99-C701-45AB-AA81-6F44581EB30E}" dt="2026-04-14T01:50:28.567" v="34" actId="207"/>
          <ac:spMkLst>
            <pc:docMk/>
            <pc:sldMk cId="3938253108" sldId="291"/>
            <ac:spMk id="10" creationId="{8EF407A4-DC24-515A-181C-ED541F4F5EF9}"/>
          </ac:spMkLst>
        </pc:spChg>
      </pc:sldChg>
      <pc:sldChg chg="modSp mod">
        <pc:chgData name="Eleanor Niland" userId="e474577c-69ca-4c95-8c71-742afc135a60" providerId="ADAL" clId="{4E103A99-C701-45AB-AA81-6F44581EB30E}" dt="2026-04-14T23:35:44.775" v="101" actId="20577"/>
        <pc:sldMkLst>
          <pc:docMk/>
          <pc:sldMk cId="1370292102" sldId="292"/>
        </pc:sldMkLst>
        <pc:spChg chg="mod">
          <ac:chgData name="Eleanor Niland" userId="e474577c-69ca-4c95-8c71-742afc135a60" providerId="ADAL" clId="{4E103A99-C701-45AB-AA81-6F44581EB30E}" dt="2026-04-14T01:48:01.360" v="10" actId="207"/>
          <ac:spMkLst>
            <pc:docMk/>
            <pc:sldMk cId="1370292102" sldId="292"/>
            <ac:spMk id="2" creationId="{84B79719-3D06-BC18-3C36-FBBDD185C1E9}"/>
          </ac:spMkLst>
        </pc:spChg>
        <pc:spChg chg="mod">
          <ac:chgData name="Eleanor Niland" userId="e474577c-69ca-4c95-8c71-742afc135a60" providerId="ADAL" clId="{4E103A99-C701-45AB-AA81-6F44581EB30E}" dt="2026-04-14T23:35:44.775" v="101" actId="20577"/>
          <ac:spMkLst>
            <pc:docMk/>
            <pc:sldMk cId="1370292102" sldId="292"/>
            <ac:spMk id="11" creationId="{68748A59-1B7C-954D-BD86-61169BA5AB7D}"/>
          </ac:spMkLst>
        </pc:spChg>
        <pc:picChg chg="mod">
          <ac:chgData name="Eleanor Niland" userId="e474577c-69ca-4c95-8c71-742afc135a60" providerId="ADAL" clId="{4E103A99-C701-45AB-AA81-6F44581EB30E}" dt="2026-04-14T01:48:28.152" v="14" actId="962"/>
          <ac:picMkLst>
            <pc:docMk/>
            <pc:sldMk cId="1370292102" sldId="292"/>
            <ac:picMk id="3" creationId="{578CC261-3EF5-A0A4-05A4-1C7C85994CFB}"/>
          </ac:picMkLst>
        </pc:picChg>
        <pc:picChg chg="mod">
          <ac:chgData name="Eleanor Niland" userId="e474577c-69ca-4c95-8c71-742afc135a60" providerId="ADAL" clId="{4E103A99-C701-45AB-AA81-6F44581EB30E}" dt="2026-04-14T01:48:20.983" v="12" actId="962"/>
          <ac:picMkLst>
            <pc:docMk/>
            <pc:sldMk cId="1370292102" sldId="292"/>
            <ac:picMk id="5" creationId="{99B2D56D-31B3-D386-3FC6-BDEC4FC3A278}"/>
          </ac:picMkLst>
        </pc:picChg>
      </pc:sldChg>
      <pc:sldChg chg="modSp mod">
        <pc:chgData name="Eleanor Niland" userId="e474577c-69ca-4c95-8c71-742afc135a60" providerId="ADAL" clId="{4E103A99-C701-45AB-AA81-6F44581EB30E}" dt="2026-04-14T01:50:13.824" v="31" actId="207"/>
        <pc:sldMkLst>
          <pc:docMk/>
          <pc:sldMk cId="3833402345" sldId="293"/>
        </pc:sldMkLst>
        <pc:spChg chg="mod">
          <ac:chgData name="Eleanor Niland" userId="e474577c-69ca-4c95-8c71-742afc135a60" providerId="ADAL" clId="{4E103A99-C701-45AB-AA81-6F44581EB30E}" dt="2026-04-14T01:48:44.473" v="16" actId="207"/>
          <ac:spMkLst>
            <pc:docMk/>
            <pc:sldMk cId="3833402345" sldId="293"/>
            <ac:spMk id="4" creationId="{8D71B43E-4625-344F-4D97-AF192E34BDAE}"/>
          </ac:spMkLst>
        </pc:spChg>
        <pc:spChg chg="mod">
          <ac:chgData name="Eleanor Niland" userId="e474577c-69ca-4c95-8c71-742afc135a60" providerId="ADAL" clId="{4E103A99-C701-45AB-AA81-6F44581EB30E}" dt="2026-04-14T01:50:13.824" v="31" actId="207"/>
          <ac:spMkLst>
            <pc:docMk/>
            <pc:sldMk cId="3833402345" sldId="293"/>
            <ac:spMk id="6" creationId="{3C865BEA-E46C-EF7D-6FDD-DA385EBB5E1F}"/>
          </ac:spMkLst>
        </pc:spChg>
      </pc:sldChg>
      <pc:sldChg chg="modSp mod">
        <pc:chgData name="Eleanor Niland" userId="e474577c-69ca-4c95-8c71-742afc135a60" providerId="ADAL" clId="{4E103A99-C701-45AB-AA81-6F44581EB30E}" dt="2026-04-14T01:52:23.182" v="74" actId="20577"/>
        <pc:sldMkLst>
          <pc:docMk/>
          <pc:sldMk cId="1770790257" sldId="294"/>
        </pc:sldMkLst>
        <pc:spChg chg="mod">
          <ac:chgData name="Eleanor Niland" userId="e474577c-69ca-4c95-8c71-742afc135a60" providerId="ADAL" clId="{4E103A99-C701-45AB-AA81-6F44581EB30E}" dt="2026-04-14T01:50:43.166" v="37" actId="207"/>
          <ac:spMkLst>
            <pc:docMk/>
            <pc:sldMk cId="1770790257" sldId="294"/>
            <ac:spMk id="3" creationId="{C3B8602D-91DF-BB14-A621-2C8624B6AE1E}"/>
          </ac:spMkLst>
        </pc:spChg>
        <pc:spChg chg="mod">
          <ac:chgData name="Eleanor Niland" userId="e474577c-69ca-4c95-8c71-742afc135a60" providerId="ADAL" clId="{4E103A99-C701-45AB-AA81-6F44581EB30E}" dt="2026-04-14T01:50:39.379" v="36" actId="207"/>
          <ac:spMkLst>
            <pc:docMk/>
            <pc:sldMk cId="1770790257" sldId="294"/>
            <ac:spMk id="4" creationId="{8D71B43E-4625-344F-4D97-AF192E34BDAE}"/>
          </ac:spMkLst>
        </pc:spChg>
        <pc:spChg chg="mod">
          <ac:chgData name="Eleanor Niland" userId="e474577c-69ca-4c95-8c71-742afc135a60" providerId="ADAL" clId="{4E103A99-C701-45AB-AA81-6F44581EB30E}" dt="2026-04-14T01:52:03.005" v="46" actId="207"/>
          <ac:spMkLst>
            <pc:docMk/>
            <pc:sldMk cId="1770790257" sldId="294"/>
            <ac:spMk id="5" creationId="{19B6E7FB-F510-18A7-0287-34A4F37EE631}"/>
          </ac:spMkLst>
        </pc:spChg>
        <pc:spChg chg="mod">
          <ac:chgData name="Eleanor Niland" userId="e474577c-69ca-4c95-8c71-742afc135a60" providerId="ADAL" clId="{4E103A99-C701-45AB-AA81-6F44581EB30E}" dt="2026-04-14T01:52:23.182" v="74" actId="20577"/>
          <ac:spMkLst>
            <pc:docMk/>
            <pc:sldMk cId="1770790257" sldId="294"/>
            <ac:spMk id="6" creationId="{BC25A6EF-D2EA-37FC-FA86-1B942ECCD6AF}"/>
          </ac:spMkLst>
        </pc:spChg>
        <pc:spChg chg="mod">
          <ac:chgData name="Eleanor Niland" userId="e474577c-69ca-4c95-8c71-742afc135a60" providerId="ADAL" clId="{4E103A99-C701-45AB-AA81-6F44581EB30E}" dt="2026-04-14T01:51:07.912" v="41" actId="208"/>
          <ac:spMkLst>
            <pc:docMk/>
            <pc:sldMk cId="1770790257" sldId="294"/>
            <ac:spMk id="7" creationId="{8B276BB4-39DD-C1AB-131D-F17728AA5D7B}"/>
          </ac:spMkLst>
        </pc:spChg>
        <pc:spChg chg="mod">
          <ac:chgData name="Eleanor Niland" userId="e474577c-69ca-4c95-8c71-742afc135a60" providerId="ADAL" clId="{4E103A99-C701-45AB-AA81-6F44581EB30E}" dt="2026-04-14T01:51:11.146" v="42" actId="208"/>
          <ac:spMkLst>
            <pc:docMk/>
            <pc:sldMk cId="1770790257" sldId="294"/>
            <ac:spMk id="8" creationId="{907AAF2D-3691-586A-EBC4-BD4085CD663A}"/>
          </ac:spMkLst>
        </pc:spChg>
      </pc:sldChg>
      <pc:sldMasterChg chg="modSldLayout">
        <pc:chgData name="Eleanor Niland" userId="e474577c-69ca-4c95-8c71-742afc135a60" providerId="ADAL" clId="{4E103A99-C701-45AB-AA81-6F44581EB30E}" dt="2026-04-14T01:46:09.260" v="0" actId="207"/>
        <pc:sldMasterMkLst>
          <pc:docMk/>
          <pc:sldMasterMk cId="3761654225" sldId="2147483693"/>
        </pc:sldMasterMkLst>
        <pc:sldLayoutChg chg="modSp mod">
          <pc:chgData name="Eleanor Niland" userId="e474577c-69ca-4c95-8c71-742afc135a60" providerId="ADAL" clId="{4E103A99-C701-45AB-AA81-6F44581EB30E}" dt="2026-04-14T01:46:09.260" v="0" actId="207"/>
          <pc:sldLayoutMkLst>
            <pc:docMk/>
            <pc:sldMasterMk cId="3761654225" sldId="2147483693"/>
            <pc:sldLayoutMk cId="3748939726" sldId="2147483691"/>
          </pc:sldLayoutMkLst>
          <pc:spChg chg="mod">
            <ac:chgData name="Eleanor Niland" userId="e474577c-69ca-4c95-8c71-742afc135a60" providerId="ADAL" clId="{4E103A99-C701-45AB-AA81-6F44581EB30E}" dt="2026-04-14T01:46:09.260" v="0" actId="207"/>
            <ac:spMkLst>
              <pc:docMk/>
              <pc:sldMasterMk cId="3761654225" sldId="2147483693"/>
              <pc:sldLayoutMk cId="3748939726" sldId="2147483691"/>
              <ac:spMk id="7" creationId="{75F37BAC-8540-E448-990A-DE811E442BD5}"/>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Light" panose="02000000000000000000" pitchFamily="2"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Light" panose="02000000000000000000" pitchFamily="2" charset="0"/>
              </a:defRPr>
            </a:lvl1pPr>
          </a:lstStyle>
          <a:p>
            <a:fld id="{EACB0615-0494-4622-B15D-F53B2E00E1FC}" type="datetimeFigureOut">
              <a:rPr lang="en-AU" smtClean="0"/>
              <a:pPr/>
              <a:t>15/04/2026</a:t>
            </a:fld>
            <a:endParaRPr lang="en-AU"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Light" panose="02000000000000000000" pitchFamily="2"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Light" panose="02000000000000000000" pitchFamily="2" charset="0"/>
              </a:defRPr>
            </a:lvl1pPr>
          </a:lstStyle>
          <a:p>
            <a:fld id="{A1FDF107-E10E-452A-BE35-A4329777F921}" type="slidenum">
              <a:rPr lang="en-AU" smtClean="0"/>
              <a:pPr/>
              <a:t>‹#›</a:t>
            </a:fld>
            <a:endParaRPr lang="en-AU" dirty="0"/>
          </a:p>
        </p:txBody>
      </p:sp>
    </p:spTree>
    <p:extLst>
      <p:ext uri="{BB962C8B-B14F-4D97-AF65-F5344CB8AC3E}">
        <p14:creationId xmlns:p14="http://schemas.microsoft.com/office/powerpoint/2010/main" val="1117628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Light" panose="02000000000000000000" pitchFamily="2" charset="0"/>
        <a:ea typeface="+mn-ea"/>
        <a:cs typeface="+mn-cs"/>
      </a:defRPr>
    </a:lvl1pPr>
    <a:lvl2pPr marL="457200" algn="l" defTabSz="914400" rtl="0" eaLnBrk="1" latinLnBrk="0" hangingPunct="1">
      <a:defRPr sz="1200" kern="1200">
        <a:solidFill>
          <a:schemeClr val="tx1"/>
        </a:solidFill>
        <a:latin typeface="Roboto Light" panose="02000000000000000000" pitchFamily="2" charset="0"/>
        <a:ea typeface="+mn-ea"/>
        <a:cs typeface="+mn-cs"/>
      </a:defRPr>
    </a:lvl2pPr>
    <a:lvl3pPr marL="914400" algn="l" defTabSz="914400" rtl="0" eaLnBrk="1" latinLnBrk="0" hangingPunct="1">
      <a:defRPr sz="1200" kern="1200">
        <a:solidFill>
          <a:schemeClr val="tx1"/>
        </a:solidFill>
        <a:latin typeface="Roboto Light" panose="02000000000000000000" pitchFamily="2" charset="0"/>
        <a:ea typeface="+mn-ea"/>
        <a:cs typeface="+mn-cs"/>
      </a:defRPr>
    </a:lvl3pPr>
    <a:lvl4pPr marL="1371600" algn="l" defTabSz="914400" rtl="0" eaLnBrk="1" latinLnBrk="0" hangingPunct="1">
      <a:defRPr sz="1200" kern="1200">
        <a:solidFill>
          <a:schemeClr val="tx1"/>
        </a:solidFill>
        <a:latin typeface="Roboto Light" panose="02000000000000000000" pitchFamily="2" charset="0"/>
        <a:ea typeface="+mn-ea"/>
        <a:cs typeface="+mn-cs"/>
      </a:defRPr>
    </a:lvl4pPr>
    <a:lvl5pPr marL="1828800" algn="l" defTabSz="914400" rtl="0" eaLnBrk="1" latinLnBrk="0" hangingPunct="1">
      <a:defRPr sz="1200" kern="1200">
        <a:solidFill>
          <a:schemeClr val="tx1"/>
        </a:solidFill>
        <a:latin typeface="Roboto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77FB14-1502-974E-B4E0-7F429BA8A6CA}"/>
              </a:ext>
            </a:extLst>
          </p:cNvPr>
          <p:cNvSpPr/>
          <p:nvPr userDrawn="1"/>
        </p:nvSpPr>
        <p:spPr>
          <a:xfrm>
            <a:off x="0" y="4"/>
            <a:ext cx="7559675" cy="19892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Light" panose="02000000000000000000" pitchFamily="2" charset="0"/>
            </a:endParaRPr>
          </a:p>
        </p:txBody>
      </p:sp>
      <p:grpSp>
        <p:nvGrpSpPr>
          <p:cNvPr id="5" name="Group 4">
            <a:extLst>
              <a:ext uri="{FF2B5EF4-FFF2-40B4-BE49-F238E27FC236}">
                <a16:creationId xmlns:a16="http://schemas.microsoft.com/office/drawing/2014/main" id="{58B634F4-12F4-A944-A05D-0B1862C12B4F}"/>
              </a:ext>
            </a:extLst>
          </p:cNvPr>
          <p:cNvGrpSpPr>
            <a:grpSpLocks noChangeAspect="1"/>
          </p:cNvGrpSpPr>
          <p:nvPr userDrawn="1"/>
        </p:nvGrpSpPr>
        <p:grpSpPr>
          <a:xfrm>
            <a:off x="5919466" y="-634758"/>
            <a:ext cx="2160239" cy="2159987"/>
            <a:chOff x="948154" y="2050047"/>
            <a:chExt cx="216025" cy="216025"/>
          </a:xfrm>
          <a:solidFill>
            <a:schemeClr val="bg1">
              <a:alpha val="40000"/>
            </a:schemeClr>
          </a:solidFill>
        </p:grpSpPr>
        <p:sp>
          <p:nvSpPr>
            <p:cNvPr id="6" name="Freeform: Shape 6">
              <a:extLst>
                <a:ext uri="{FF2B5EF4-FFF2-40B4-BE49-F238E27FC236}">
                  <a16:creationId xmlns:a16="http://schemas.microsoft.com/office/drawing/2014/main" id="{CBCB564F-BF99-5E46-B22F-54C892FD495E}"/>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nvGrpSpPr>
            <p:cNvPr id="7" name="Group 6">
              <a:extLst>
                <a:ext uri="{FF2B5EF4-FFF2-40B4-BE49-F238E27FC236}">
                  <a16:creationId xmlns:a16="http://schemas.microsoft.com/office/drawing/2014/main" id="{B77FA66E-A63D-184A-9828-EBE16E4763E8}"/>
                </a:ext>
              </a:extLst>
            </p:cNvPr>
            <p:cNvGrpSpPr/>
            <p:nvPr/>
          </p:nvGrpSpPr>
          <p:grpSpPr>
            <a:xfrm>
              <a:off x="958955" y="2060848"/>
              <a:ext cx="196444" cy="196444"/>
              <a:chOff x="519961" y="1999640"/>
              <a:chExt cx="196444" cy="196444"/>
            </a:xfrm>
            <a:grpFill/>
          </p:grpSpPr>
          <p:sp>
            <p:nvSpPr>
              <p:cNvPr id="8" name="Freeform: Shape 7">
                <a:extLst>
                  <a:ext uri="{FF2B5EF4-FFF2-40B4-BE49-F238E27FC236}">
                    <a16:creationId xmlns:a16="http://schemas.microsoft.com/office/drawing/2014/main" id="{0E20FFEC-E03C-9B4A-B771-3E7B9C3B99FB}"/>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9" name="Freeform: Shape 8">
                <a:extLst>
                  <a:ext uri="{FF2B5EF4-FFF2-40B4-BE49-F238E27FC236}">
                    <a16:creationId xmlns:a16="http://schemas.microsoft.com/office/drawing/2014/main" id="{61E0BBC6-1D33-D440-8F2C-48FF2705DB5C}"/>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10" name="Freeform: Shape 9">
                <a:extLst>
                  <a:ext uri="{FF2B5EF4-FFF2-40B4-BE49-F238E27FC236}">
                    <a16:creationId xmlns:a16="http://schemas.microsoft.com/office/drawing/2014/main" id="{16DDF25B-2EEE-F848-8D21-6DF0F30D5B9D}"/>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11" name="Freeform: Shape 10">
                <a:extLst>
                  <a:ext uri="{FF2B5EF4-FFF2-40B4-BE49-F238E27FC236}">
                    <a16:creationId xmlns:a16="http://schemas.microsoft.com/office/drawing/2014/main" id="{ACF61188-317B-2D49-9C21-AC510CA701AB}"/>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grpSp>
      <p:sp>
        <p:nvSpPr>
          <p:cNvPr id="12" name="Title 1">
            <a:extLst>
              <a:ext uri="{FF2B5EF4-FFF2-40B4-BE49-F238E27FC236}">
                <a16:creationId xmlns:a16="http://schemas.microsoft.com/office/drawing/2014/main" id="{5F5C114E-7A6F-2C45-BF8A-939F0540E466}"/>
              </a:ext>
            </a:extLst>
          </p:cNvPr>
          <p:cNvSpPr>
            <a:spLocks noGrp="1"/>
          </p:cNvSpPr>
          <p:nvPr>
            <p:ph type="ctrTitle" hasCustomPrompt="1"/>
          </p:nvPr>
        </p:nvSpPr>
        <p:spPr>
          <a:xfrm>
            <a:off x="388766" y="171413"/>
            <a:ext cx="5503503" cy="1068408"/>
          </a:xfrm>
          <a:prstGeom prst="rect">
            <a:avLst/>
          </a:prstGeom>
        </p:spPr>
        <p:txBody>
          <a:bodyPr anchor="ctr"/>
          <a:lstStyle>
            <a:lvl1pPr algn="l">
              <a:lnSpc>
                <a:spcPct val="100000"/>
              </a:lnSpc>
              <a:defRPr sz="3000" b="1" cap="all" baseline="0">
                <a:solidFill>
                  <a:schemeClr val="accent6"/>
                </a:solidFill>
                <a:latin typeface="Roboto Medium" pitchFamily="2"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sp>
        <p:nvSpPr>
          <p:cNvPr id="13" name="Text Placeholder 2">
            <a:extLst>
              <a:ext uri="{FF2B5EF4-FFF2-40B4-BE49-F238E27FC236}">
                <a16:creationId xmlns:a16="http://schemas.microsoft.com/office/drawing/2014/main" id="{09DC4204-A4E7-F94D-A81F-F629640AAC7D}"/>
              </a:ext>
            </a:extLst>
          </p:cNvPr>
          <p:cNvSpPr>
            <a:spLocks noGrp="1"/>
          </p:cNvSpPr>
          <p:nvPr>
            <p:ph type="body" idx="1" hasCustomPrompt="1"/>
          </p:nvPr>
        </p:nvSpPr>
        <p:spPr>
          <a:xfrm>
            <a:off x="388765" y="1411231"/>
            <a:ext cx="6519862" cy="474642"/>
          </a:xfrm>
          <a:prstGeom prst="rect">
            <a:avLst/>
          </a:prstGeom>
        </p:spPr>
        <p:txBody>
          <a:bodyPr anchor="ctr"/>
          <a:lstStyle>
            <a:lvl1pPr marL="0" indent="0">
              <a:buNone/>
              <a:defRPr sz="2400">
                <a:solidFill>
                  <a:schemeClr val="accent2"/>
                </a:solidFill>
                <a:latin typeface="Roboto Medium" pitchFamily="2" charset="0"/>
                <a:ea typeface="Roboto Medium"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Text Placeholder 3">
            <a:extLst>
              <a:ext uri="{FF2B5EF4-FFF2-40B4-BE49-F238E27FC236}">
                <a16:creationId xmlns:a16="http://schemas.microsoft.com/office/drawing/2014/main" id="{A0624B00-67CA-4816-B717-D192EB93F46C}"/>
              </a:ext>
            </a:extLst>
          </p:cNvPr>
          <p:cNvSpPr>
            <a:spLocks noGrp="1"/>
          </p:cNvSpPr>
          <p:nvPr>
            <p:ph type="body" sz="quarter" idx="10"/>
          </p:nvPr>
        </p:nvSpPr>
        <p:spPr>
          <a:xfrm>
            <a:off x="238540" y="2196909"/>
            <a:ext cx="7089913" cy="7823392"/>
          </a:xfrm>
          <a:prstGeom prst="rect">
            <a:avLst/>
          </a:prstGeom>
        </p:spPr>
        <p:txBody>
          <a:bodyPr/>
          <a:lstStyle>
            <a:lvl1pPr marL="0" indent="0">
              <a:lnSpc>
                <a:spcPct val="100000"/>
              </a:lnSpc>
              <a:spcAft>
                <a:spcPts val="600"/>
              </a:spcAft>
              <a:buNone/>
              <a:defRPr sz="1100">
                <a:solidFill>
                  <a:schemeClr val="accent2"/>
                </a:solidFill>
                <a:latin typeface="Roboto Light" panose="02000000000000000000" pitchFamily="2" charset="0"/>
                <a:cs typeface="Arial" panose="020B0604020202020204" pitchFamily="34" charset="0"/>
              </a:defRPr>
            </a:lvl1pPr>
            <a:lvl2pPr marL="212632" indent="0">
              <a:lnSpc>
                <a:spcPct val="100000"/>
              </a:lnSpc>
              <a:spcAft>
                <a:spcPts val="600"/>
              </a:spcAft>
              <a:buNone/>
              <a:defRPr sz="1100">
                <a:solidFill>
                  <a:schemeClr val="accent2"/>
                </a:solidFill>
                <a:latin typeface="Roboto Light" panose="02000000000000000000" pitchFamily="2" charset="0"/>
                <a:cs typeface="Arial" panose="020B0604020202020204" pitchFamily="34" charset="0"/>
              </a:defRPr>
            </a:lvl2pPr>
            <a:lvl3pPr marL="425265" indent="0">
              <a:lnSpc>
                <a:spcPct val="100000"/>
              </a:lnSpc>
              <a:spcAft>
                <a:spcPts val="600"/>
              </a:spcAft>
              <a:buNone/>
              <a:defRPr sz="1100">
                <a:solidFill>
                  <a:schemeClr val="accent2"/>
                </a:solidFill>
                <a:latin typeface="Roboto Light" panose="02000000000000000000" pitchFamily="2" charset="0"/>
                <a:cs typeface="Arial" panose="020B0604020202020204" pitchFamily="34" charset="0"/>
              </a:defRPr>
            </a:lvl3pPr>
            <a:lvl4pPr marL="637897" indent="0">
              <a:lnSpc>
                <a:spcPct val="100000"/>
              </a:lnSpc>
              <a:spcAft>
                <a:spcPts val="600"/>
              </a:spcAft>
              <a:buNone/>
              <a:defRPr sz="1100">
                <a:solidFill>
                  <a:schemeClr val="accent2"/>
                </a:solidFill>
                <a:latin typeface="Roboto Light" panose="02000000000000000000" pitchFamily="2" charset="0"/>
                <a:cs typeface="Arial" panose="020B0604020202020204" pitchFamily="34" charset="0"/>
              </a:defRPr>
            </a:lvl4pPr>
            <a:lvl5pPr marL="850529" indent="0">
              <a:lnSpc>
                <a:spcPct val="100000"/>
              </a:lnSpc>
              <a:spcAft>
                <a:spcPts val="600"/>
              </a:spcAft>
              <a:buNone/>
              <a:defRPr sz="1100">
                <a:solidFill>
                  <a:schemeClr val="accent2"/>
                </a:solidFill>
                <a:latin typeface="Roboto Light" panose="02000000000000000000" pitchFamily="2"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000746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F37BAC-8540-E448-990A-DE811E442BD5}"/>
              </a:ext>
            </a:extLst>
          </p:cNvPr>
          <p:cNvSpPr/>
          <p:nvPr userDrawn="1"/>
        </p:nvSpPr>
        <p:spPr>
          <a:xfrm>
            <a:off x="0" y="2"/>
            <a:ext cx="7559675" cy="12171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Medium" pitchFamily="2" charset="0"/>
              <a:ea typeface="Roboto Medium" pitchFamily="2" charset="0"/>
            </a:endParaRPr>
          </a:p>
        </p:txBody>
      </p:sp>
      <p:grpSp>
        <p:nvGrpSpPr>
          <p:cNvPr id="9" name="Group 8">
            <a:extLst>
              <a:ext uri="{FF2B5EF4-FFF2-40B4-BE49-F238E27FC236}">
                <a16:creationId xmlns:a16="http://schemas.microsoft.com/office/drawing/2014/main" id="{C08E39AC-A9B8-9943-B8CA-476AC5AFAC9A}"/>
              </a:ext>
            </a:extLst>
          </p:cNvPr>
          <p:cNvGrpSpPr>
            <a:grpSpLocks noChangeAspect="1"/>
          </p:cNvGrpSpPr>
          <p:nvPr userDrawn="1"/>
        </p:nvGrpSpPr>
        <p:grpSpPr>
          <a:xfrm>
            <a:off x="6606456" y="-196229"/>
            <a:ext cx="1217305" cy="1217163"/>
            <a:chOff x="948154" y="2050047"/>
            <a:chExt cx="216025" cy="216025"/>
          </a:xfrm>
          <a:solidFill>
            <a:schemeClr val="bg1">
              <a:alpha val="40000"/>
            </a:schemeClr>
          </a:solidFill>
        </p:grpSpPr>
        <p:sp>
          <p:nvSpPr>
            <p:cNvPr id="10" name="Freeform: Shape 6">
              <a:extLst>
                <a:ext uri="{FF2B5EF4-FFF2-40B4-BE49-F238E27FC236}">
                  <a16:creationId xmlns:a16="http://schemas.microsoft.com/office/drawing/2014/main" id="{5EB0460F-3152-594D-8169-0FF7FCA8C254}"/>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nvGrpSpPr>
            <p:cNvPr id="11" name="Group 10">
              <a:extLst>
                <a:ext uri="{FF2B5EF4-FFF2-40B4-BE49-F238E27FC236}">
                  <a16:creationId xmlns:a16="http://schemas.microsoft.com/office/drawing/2014/main" id="{D6F022BD-B318-A04E-B4C9-D2B31F0B0C2F}"/>
                </a:ext>
              </a:extLst>
            </p:cNvPr>
            <p:cNvGrpSpPr/>
            <p:nvPr/>
          </p:nvGrpSpPr>
          <p:grpSpPr>
            <a:xfrm>
              <a:off x="958955" y="2060848"/>
              <a:ext cx="196444" cy="196444"/>
              <a:chOff x="519961" y="1999640"/>
              <a:chExt cx="196444" cy="196444"/>
            </a:xfrm>
            <a:grpFill/>
          </p:grpSpPr>
          <p:sp>
            <p:nvSpPr>
              <p:cNvPr id="12" name="Freeform: Shape 7">
                <a:extLst>
                  <a:ext uri="{FF2B5EF4-FFF2-40B4-BE49-F238E27FC236}">
                    <a16:creationId xmlns:a16="http://schemas.microsoft.com/office/drawing/2014/main" id="{971A5B51-9C9F-564A-99EB-FDE9F04DECED}"/>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13" name="Freeform: Shape 8">
                <a:extLst>
                  <a:ext uri="{FF2B5EF4-FFF2-40B4-BE49-F238E27FC236}">
                    <a16:creationId xmlns:a16="http://schemas.microsoft.com/office/drawing/2014/main" id="{19E2D0BB-24DE-5A4D-858D-DBE81036504E}"/>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14" name="Freeform: Shape 9">
                <a:extLst>
                  <a:ext uri="{FF2B5EF4-FFF2-40B4-BE49-F238E27FC236}">
                    <a16:creationId xmlns:a16="http://schemas.microsoft.com/office/drawing/2014/main" id="{CE01DFE7-B3A6-6D47-A550-031AF100847B}"/>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15" name="Freeform: Shape 10">
                <a:extLst>
                  <a:ext uri="{FF2B5EF4-FFF2-40B4-BE49-F238E27FC236}">
                    <a16:creationId xmlns:a16="http://schemas.microsoft.com/office/drawing/2014/main" id="{D4F25529-F7E8-E342-B665-935A97E6F6A8}"/>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grpSp>
      <p:sp>
        <p:nvSpPr>
          <p:cNvPr id="16" name="Text Placeholder 3">
            <a:extLst>
              <a:ext uri="{FF2B5EF4-FFF2-40B4-BE49-F238E27FC236}">
                <a16:creationId xmlns:a16="http://schemas.microsoft.com/office/drawing/2014/main" id="{EE3C3105-9894-4C0B-95DC-5DD04F0B35C9}"/>
              </a:ext>
            </a:extLst>
          </p:cNvPr>
          <p:cNvSpPr>
            <a:spLocks noGrp="1"/>
          </p:cNvSpPr>
          <p:nvPr>
            <p:ph type="body" sz="quarter" idx="10"/>
          </p:nvPr>
        </p:nvSpPr>
        <p:spPr>
          <a:xfrm>
            <a:off x="238540" y="1364102"/>
            <a:ext cx="7089913" cy="8656201"/>
          </a:xfrm>
          <a:prstGeom prst="rect">
            <a:avLst/>
          </a:prstGeom>
        </p:spPr>
        <p:txBody>
          <a:bodyPr/>
          <a:lstStyle>
            <a:lvl1pPr marL="0" indent="0">
              <a:lnSpc>
                <a:spcPct val="100000"/>
              </a:lnSpc>
              <a:spcAft>
                <a:spcPts val="600"/>
              </a:spcAft>
              <a:buNone/>
              <a:defRPr sz="1100">
                <a:solidFill>
                  <a:schemeClr val="accent2"/>
                </a:solidFill>
                <a:latin typeface="Roboto Light" panose="02000000000000000000" pitchFamily="2" charset="0"/>
                <a:cs typeface="Arial" panose="020B0604020202020204" pitchFamily="34" charset="0"/>
              </a:defRPr>
            </a:lvl1pPr>
            <a:lvl2pPr>
              <a:lnSpc>
                <a:spcPct val="100000"/>
              </a:lnSpc>
              <a:spcAft>
                <a:spcPts val="600"/>
              </a:spcAft>
              <a:defRPr sz="1100">
                <a:solidFill>
                  <a:schemeClr val="accent2"/>
                </a:solidFill>
                <a:latin typeface="Arial" panose="020B0604020202020204" pitchFamily="34" charset="0"/>
                <a:cs typeface="Arial" panose="020B0604020202020204" pitchFamily="34" charset="0"/>
              </a:defRPr>
            </a:lvl2pPr>
            <a:lvl3pPr>
              <a:lnSpc>
                <a:spcPct val="100000"/>
              </a:lnSpc>
              <a:spcAft>
                <a:spcPts val="600"/>
              </a:spcAft>
              <a:defRPr sz="1100">
                <a:solidFill>
                  <a:schemeClr val="accent2"/>
                </a:solidFill>
                <a:latin typeface="Arial" panose="020B0604020202020204" pitchFamily="34" charset="0"/>
                <a:cs typeface="Arial" panose="020B0604020202020204" pitchFamily="34" charset="0"/>
              </a:defRPr>
            </a:lvl3pPr>
            <a:lvl4pPr>
              <a:lnSpc>
                <a:spcPct val="100000"/>
              </a:lnSpc>
              <a:spcAft>
                <a:spcPts val="600"/>
              </a:spcAft>
              <a:defRPr sz="1100">
                <a:solidFill>
                  <a:schemeClr val="accent2"/>
                </a:solidFill>
                <a:latin typeface="Arial" panose="020B0604020202020204" pitchFamily="34" charset="0"/>
                <a:cs typeface="Arial" panose="020B0604020202020204" pitchFamily="34" charset="0"/>
              </a:defRPr>
            </a:lvl4pPr>
            <a:lvl5pPr>
              <a:lnSpc>
                <a:spcPct val="100000"/>
              </a:lnSpc>
              <a:spcAft>
                <a:spcPts val="600"/>
              </a:spcAft>
              <a:defRPr sz="1100">
                <a:solidFill>
                  <a:schemeClr val="accent2"/>
                </a:solidFill>
                <a:latin typeface="Arial" panose="020B0604020202020204" pitchFamily="34" charset="0"/>
                <a:cs typeface="Arial" panose="020B0604020202020204" pitchFamily="34" charset="0"/>
              </a:defRPr>
            </a:lvl5pPr>
          </a:lstStyle>
          <a:p>
            <a:pPr lvl="0"/>
            <a:r>
              <a:rPr lang="en-US" dirty="0"/>
              <a:t>Edit Master text styles</a:t>
            </a:r>
          </a:p>
        </p:txBody>
      </p:sp>
      <p:sp>
        <p:nvSpPr>
          <p:cNvPr id="8" name="Title 1">
            <a:extLst>
              <a:ext uri="{FF2B5EF4-FFF2-40B4-BE49-F238E27FC236}">
                <a16:creationId xmlns:a16="http://schemas.microsoft.com/office/drawing/2014/main" id="{913EC4C8-8905-4246-BAFC-79C97E18CE2F}"/>
              </a:ext>
            </a:extLst>
          </p:cNvPr>
          <p:cNvSpPr>
            <a:spLocks noGrp="1"/>
          </p:cNvSpPr>
          <p:nvPr>
            <p:ph type="ctrTitle" hasCustomPrompt="1"/>
          </p:nvPr>
        </p:nvSpPr>
        <p:spPr>
          <a:xfrm>
            <a:off x="388766" y="74775"/>
            <a:ext cx="6168215" cy="1068408"/>
          </a:xfrm>
          <a:prstGeom prst="rect">
            <a:avLst/>
          </a:prstGeom>
        </p:spPr>
        <p:txBody>
          <a:bodyPr anchor="ctr"/>
          <a:lstStyle>
            <a:lvl1pPr algn="l">
              <a:defRPr sz="2400" b="1" cap="all" baseline="0">
                <a:solidFill>
                  <a:schemeClr val="accent2"/>
                </a:solidFill>
                <a:latin typeface="Roboto Medium" pitchFamily="2"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699648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F37BAC-8540-E448-990A-DE811E442BD5}"/>
              </a:ext>
            </a:extLst>
          </p:cNvPr>
          <p:cNvSpPr/>
          <p:nvPr userDrawn="1"/>
        </p:nvSpPr>
        <p:spPr>
          <a:xfrm>
            <a:off x="0" y="2"/>
            <a:ext cx="7559675" cy="12171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Medium" pitchFamily="2" charset="0"/>
              <a:ea typeface="Roboto Medium" pitchFamily="2" charset="0"/>
            </a:endParaRPr>
          </a:p>
        </p:txBody>
      </p:sp>
      <p:sp>
        <p:nvSpPr>
          <p:cNvPr id="8" name="Title 1">
            <a:extLst>
              <a:ext uri="{FF2B5EF4-FFF2-40B4-BE49-F238E27FC236}">
                <a16:creationId xmlns:a16="http://schemas.microsoft.com/office/drawing/2014/main" id="{913EC4C8-8905-4246-BAFC-79C97E18CE2F}"/>
              </a:ext>
            </a:extLst>
          </p:cNvPr>
          <p:cNvSpPr>
            <a:spLocks noGrp="1"/>
          </p:cNvSpPr>
          <p:nvPr>
            <p:ph type="ctrTitle" hasCustomPrompt="1"/>
          </p:nvPr>
        </p:nvSpPr>
        <p:spPr>
          <a:xfrm>
            <a:off x="388766" y="74775"/>
            <a:ext cx="6168215" cy="1068408"/>
          </a:xfrm>
          <a:prstGeom prst="rect">
            <a:avLst/>
          </a:prstGeom>
        </p:spPr>
        <p:txBody>
          <a:bodyPr anchor="ctr"/>
          <a:lstStyle>
            <a:lvl1pPr algn="l">
              <a:defRPr sz="2400" b="1" cap="all" baseline="0">
                <a:solidFill>
                  <a:schemeClr val="accent2"/>
                </a:solidFill>
                <a:latin typeface="Roboto Medium" pitchFamily="2"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grpSp>
        <p:nvGrpSpPr>
          <p:cNvPr id="9" name="Group 8">
            <a:extLst>
              <a:ext uri="{FF2B5EF4-FFF2-40B4-BE49-F238E27FC236}">
                <a16:creationId xmlns:a16="http://schemas.microsoft.com/office/drawing/2014/main" id="{C08E39AC-A9B8-9943-B8CA-476AC5AFAC9A}"/>
              </a:ext>
            </a:extLst>
          </p:cNvPr>
          <p:cNvGrpSpPr>
            <a:grpSpLocks noChangeAspect="1"/>
          </p:cNvGrpSpPr>
          <p:nvPr userDrawn="1"/>
        </p:nvGrpSpPr>
        <p:grpSpPr>
          <a:xfrm>
            <a:off x="6606456" y="-196229"/>
            <a:ext cx="1217305" cy="1217163"/>
            <a:chOff x="948154" y="2050047"/>
            <a:chExt cx="216025" cy="216025"/>
          </a:xfrm>
          <a:solidFill>
            <a:schemeClr val="bg1">
              <a:alpha val="40000"/>
            </a:schemeClr>
          </a:solidFill>
        </p:grpSpPr>
        <p:sp>
          <p:nvSpPr>
            <p:cNvPr id="10" name="Freeform: Shape 6">
              <a:extLst>
                <a:ext uri="{FF2B5EF4-FFF2-40B4-BE49-F238E27FC236}">
                  <a16:creationId xmlns:a16="http://schemas.microsoft.com/office/drawing/2014/main" id="{5EB0460F-3152-594D-8169-0FF7FCA8C254}"/>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Roboto Medium" pitchFamily="2" charset="0"/>
                <a:ea typeface="Roboto Medium" pitchFamily="2" charset="0"/>
              </a:endParaRPr>
            </a:p>
          </p:txBody>
        </p:sp>
        <p:grpSp>
          <p:nvGrpSpPr>
            <p:cNvPr id="11" name="Group 10">
              <a:extLst>
                <a:ext uri="{FF2B5EF4-FFF2-40B4-BE49-F238E27FC236}">
                  <a16:creationId xmlns:a16="http://schemas.microsoft.com/office/drawing/2014/main" id="{D6F022BD-B318-A04E-B4C9-D2B31F0B0C2F}"/>
                </a:ext>
              </a:extLst>
            </p:cNvPr>
            <p:cNvGrpSpPr/>
            <p:nvPr/>
          </p:nvGrpSpPr>
          <p:grpSpPr>
            <a:xfrm>
              <a:off x="958955" y="2060848"/>
              <a:ext cx="196444" cy="196444"/>
              <a:chOff x="519961" y="1999640"/>
              <a:chExt cx="196444" cy="196444"/>
            </a:xfrm>
            <a:grpFill/>
          </p:grpSpPr>
          <p:sp>
            <p:nvSpPr>
              <p:cNvPr id="12" name="Freeform: Shape 7">
                <a:extLst>
                  <a:ext uri="{FF2B5EF4-FFF2-40B4-BE49-F238E27FC236}">
                    <a16:creationId xmlns:a16="http://schemas.microsoft.com/office/drawing/2014/main" id="{971A5B51-9C9F-564A-99EB-FDE9F04DECED}"/>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Roboto Medium" pitchFamily="2" charset="0"/>
                  <a:ea typeface="Roboto Medium" pitchFamily="2" charset="0"/>
                </a:endParaRPr>
              </a:p>
            </p:txBody>
          </p:sp>
          <p:sp>
            <p:nvSpPr>
              <p:cNvPr id="13" name="Freeform: Shape 8">
                <a:extLst>
                  <a:ext uri="{FF2B5EF4-FFF2-40B4-BE49-F238E27FC236}">
                    <a16:creationId xmlns:a16="http://schemas.microsoft.com/office/drawing/2014/main" id="{19E2D0BB-24DE-5A4D-858D-DBE81036504E}"/>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Roboto Medium" pitchFamily="2" charset="0"/>
                  <a:ea typeface="Roboto Medium" pitchFamily="2" charset="0"/>
                </a:endParaRPr>
              </a:p>
            </p:txBody>
          </p:sp>
          <p:sp>
            <p:nvSpPr>
              <p:cNvPr id="14" name="Freeform: Shape 9">
                <a:extLst>
                  <a:ext uri="{FF2B5EF4-FFF2-40B4-BE49-F238E27FC236}">
                    <a16:creationId xmlns:a16="http://schemas.microsoft.com/office/drawing/2014/main" id="{CE01DFE7-B3A6-6D47-A550-031AF100847B}"/>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Roboto Medium" pitchFamily="2" charset="0"/>
                  <a:ea typeface="Roboto Medium" pitchFamily="2" charset="0"/>
                </a:endParaRPr>
              </a:p>
            </p:txBody>
          </p:sp>
          <p:sp>
            <p:nvSpPr>
              <p:cNvPr id="15" name="Freeform: Shape 10">
                <a:extLst>
                  <a:ext uri="{FF2B5EF4-FFF2-40B4-BE49-F238E27FC236}">
                    <a16:creationId xmlns:a16="http://schemas.microsoft.com/office/drawing/2014/main" id="{D4F25529-F7E8-E342-B665-935A97E6F6A8}"/>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Roboto Medium" pitchFamily="2" charset="0"/>
                  <a:ea typeface="Roboto Medium" pitchFamily="2" charset="0"/>
                </a:endParaRPr>
              </a:p>
            </p:txBody>
          </p:sp>
        </p:grpSp>
      </p:grpSp>
      <p:sp>
        <p:nvSpPr>
          <p:cNvPr id="16" name="Text Placeholder 3">
            <a:extLst>
              <a:ext uri="{FF2B5EF4-FFF2-40B4-BE49-F238E27FC236}">
                <a16:creationId xmlns:a16="http://schemas.microsoft.com/office/drawing/2014/main" id="{EE3C3105-9894-4C0B-95DC-5DD04F0B35C9}"/>
              </a:ext>
            </a:extLst>
          </p:cNvPr>
          <p:cNvSpPr>
            <a:spLocks noGrp="1"/>
          </p:cNvSpPr>
          <p:nvPr>
            <p:ph type="body" sz="quarter" idx="10"/>
          </p:nvPr>
        </p:nvSpPr>
        <p:spPr>
          <a:xfrm>
            <a:off x="238540" y="1364102"/>
            <a:ext cx="7089913" cy="8656201"/>
          </a:xfrm>
          <a:prstGeom prst="rect">
            <a:avLst/>
          </a:prstGeom>
        </p:spPr>
        <p:txBody>
          <a:bodyPr/>
          <a:lstStyle>
            <a:lvl1pPr marL="0" indent="0">
              <a:lnSpc>
                <a:spcPct val="100000"/>
              </a:lnSpc>
              <a:spcAft>
                <a:spcPts val="600"/>
              </a:spcAft>
              <a:buNone/>
              <a:defRPr sz="1100">
                <a:solidFill>
                  <a:schemeClr val="accent2"/>
                </a:solidFill>
                <a:latin typeface="Roboto Light" panose="02000000000000000000" pitchFamily="2" charset="0"/>
                <a:cs typeface="Arial" panose="020B0604020202020204" pitchFamily="34" charset="0"/>
              </a:defRPr>
            </a:lvl1pPr>
            <a:lvl2pPr>
              <a:lnSpc>
                <a:spcPct val="100000"/>
              </a:lnSpc>
              <a:spcAft>
                <a:spcPts val="600"/>
              </a:spcAft>
              <a:defRPr sz="1100">
                <a:solidFill>
                  <a:schemeClr val="accent2"/>
                </a:solidFill>
                <a:latin typeface="Arial" panose="020B0604020202020204" pitchFamily="34" charset="0"/>
                <a:cs typeface="Arial" panose="020B0604020202020204" pitchFamily="34" charset="0"/>
              </a:defRPr>
            </a:lvl2pPr>
            <a:lvl3pPr>
              <a:lnSpc>
                <a:spcPct val="100000"/>
              </a:lnSpc>
              <a:spcAft>
                <a:spcPts val="600"/>
              </a:spcAft>
              <a:defRPr sz="1100">
                <a:solidFill>
                  <a:schemeClr val="accent2"/>
                </a:solidFill>
                <a:latin typeface="Arial" panose="020B0604020202020204" pitchFamily="34" charset="0"/>
                <a:cs typeface="Arial" panose="020B0604020202020204" pitchFamily="34" charset="0"/>
              </a:defRPr>
            </a:lvl3pPr>
            <a:lvl4pPr>
              <a:lnSpc>
                <a:spcPct val="100000"/>
              </a:lnSpc>
              <a:spcAft>
                <a:spcPts val="600"/>
              </a:spcAft>
              <a:defRPr sz="1100">
                <a:solidFill>
                  <a:schemeClr val="accent2"/>
                </a:solidFill>
                <a:latin typeface="Arial" panose="020B0604020202020204" pitchFamily="34" charset="0"/>
                <a:cs typeface="Arial" panose="020B0604020202020204" pitchFamily="34" charset="0"/>
              </a:defRPr>
            </a:lvl4pPr>
            <a:lvl5pPr>
              <a:lnSpc>
                <a:spcPct val="100000"/>
              </a:lnSpc>
              <a:spcAft>
                <a:spcPts val="600"/>
              </a:spcAft>
              <a:defRPr sz="1100">
                <a:solidFill>
                  <a:schemeClr val="accent2"/>
                </a:solidFill>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84902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F37BAC-8540-E448-990A-DE811E442BD5}"/>
              </a:ext>
            </a:extLst>
          </p:cNvPr>
          <p:cNvSpPr/>
          <p:nvPr userDrawn="1"/>
        </p:nvSpPr>
        <p:spPr>
          <a:xfrm>
            <a:off x="0" y="2"/>
            <a:ext cx="7559675" cy="12171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Medium" pitchFamily="2" charset="0"/>
              <a:ea typeface="Roboto Medium" pitchFamily="2" charset="0"/>
            </a:endParaRPr>
          </a:p>
        </p:txBody>
      </p:sp>
      <p:sp>
        <p:nvSpPr>
          <p:cNvPr id="8" name="Title 1">
            <a:extLst>
              <a:ext uri="{FF2B5EF4-FFF2-40B4-BE49-F238E27FC236}">
                <a16:creationId xmlns:a16="http://schemas.microsoft.com/office/drawing/2014/main" id="{913EC4C8-8905-4246-BAFC-79C97E18CE2F}"/>
              </a:ext>
            </a:extLst>
          </p:cNvPr>
          <p:cNvSpPr>
            <a:spLocks noGrp="1"/>
          </p:cNvSpPr>
          <p:nvPr>
            <p:ph type="ctrTitle" hasCustomPrompt="1"/>
          </p:nvPr>
        </p:nvSpPr>
        <p:spPr>
          <a:xfrm>
            <a:off x="388766" y="74775"/>
            <a:ext cx="6168215" cy="1068408"/>
          </a:xfrm>
          <a:prstGeom prst="rect">
            <a:avLst/>
          </a:prstGeom>
        </p:spPr>
        <p:txBody>
          <a:bodyPr anchor="ctr"/>
          <a:lstStyle>
            <a:lvl1pPr algn="l">
              <a:defRPr sz="2400" b="1" cap="all" baseline="0">
                <a:solidFill>
                  <a:srgbClr val="0C244C"/>
                </a:solidFill>
                <a:latin typeface="Roboto Medium" pitchFamily="2"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grpSp>
        <p:nvGrpSpPr>
          <p:cNvPr id="9" name="Group 8">
            <a:extLst>
              <a:ext uri="{FF2B5EF4-FFF2-40B4-BE49-F238E27FC236}">
                <a16:creationId xmlns:a16="http://schemas.microsoft.com/office/drawing/2014/main" id="{C08E39AC-A9B8-9943-B8CA-476AC5AFAC9A}"/>
              </a:ext>
            </a:extLst>
          </p:cNvPr>
          <p:cNvGrpSpPr>
            <a:grpSpLocks noChangeAspect="1"/>
          </p:cNvGrpSpPr>
          <p:nvPr userDrawn="1"/>
        </p:nvGrpSpPr>
        <p:grpSpPr>
          <a:xfrm>
            <a:off x="6606456" y="-196229"/>
            <a:ext cx="1217305" cy="1217163"/>
            <a:chOff x="948154" y="2050047"/>
            <a:chExt cx="216025" cy="216025"/>
          </a:xfrm>
          <a:solidFill>
            <a:schemeClr val="bg1">
              <a:alpha val="40000"/>
            </a:schemeClr>
          </a:solidFill>
        </p:grpSpPr>
        <p:sp>
          <p:nvSpPr>
            <p:cNvPr id="10" name="Freeform: Shape 6">
              <a:extLst>
                <a:ext uri="{FF2B5EF4-FFF2-40B4-BE49-F238E27FC236}">
                  <a16:creationId xmlns:a16="http://schemas.microsoft.com/office/drawing/2014/main" id="{5EB0460F-3152-594D-8169-0FF7FCA8C254}"/>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Roboto Medium" pitchFamily="2" charset="0"/>
                <a:ea typeface="Roboto Medium" pitchFamily="2" charset="0"/>
              </a:endParaRPr>
            </a:p>
          </p:txBody>
        </p:sp>
        <p:grpSp>
          <p:nvGrpSpPr>
            <p:cNvPr id="11" name="Group 10">
              <a:extLst>
                <a:ext uri="{FF2B5EF4-FFF2-40B4-BE49-F238E27FC236}">
                  <a16:creationId xmlns:a16="http://schemas.microsoft.com/office/drawing/2014/main" id="{D6F022BD-B318-A04E-B4C9-D2B31F0B0C2F}"/>
                </a:ext>
              </a:extLst>
            </p:cNvPr>
            <p:cNvGrpSpPr/>
            <p:nvPr/>
          </p:nvGrpSpPr>
          <p:grpSpPr>
            <a:xfrm>
              <a:off x="958955" y="2060848"/>
              <a:ext cx="196444" cy="196444"/>
              <a:chOff x="519961" y="1999640"/>
              <a:chExt cx="196444" cy="196444"/>
            </a:xfrm>
            <a:grpFill/>
          </p:grpSpPr>
          <p:sp>
            <p:nvSpPr>
              <p:cNvPr id="12" name="Freeform: Shape 7">
                <a:extLst>
                  <a:ext uri="{FF2B5EF4-FFF2-40B4-BE49-F238E27FC236}">
                    <a16:creationId xmlns:a16="http://schemas.microsoft.com/office/drawing/2014/main" id="{971A5B51-9C9F-564A-99EB-FDE9F04DECED}"/>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Roboto Medium" pitchFamily="2" charset="0"/>
                  <a:ea typeface="Roboto Medium" pitchFamily="2" charset="0"/>
                </a:endParaRPr>
              </a:p>
            </p:txBody>
          </p:sp>
          <p:sp>
            <p:nvSpPr>
              <p:cNvPr id="13" name="Freeform: Shape 8">
                <a:extLst>
                  <a:ext uri="{FF2B5EF4-FFF2-40B4-BE49-F238E27FC236}">
                    <a16:creationId xmlns:a16="http://schemas.microsoft.com/office/drawing/2014/main" id="{19E2D0BB-24DE-5A4D-858D-DBE81036504E}"/>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Roboto Medium" pitchFamily="2" charset="0"/>
                  <a:ea typeface="Roboto Medium" pitchFamily="2" charset="0"/>
                </a:endParaRPr>
              </a:p>
            </p:txBody>
          </p:sp>
          <p:sp>
            <p:nvSpPr>
              <p:cNvPr id="14" name="Freeform: Shape 9">
                <a:extLst>
                  <a:ext uri="{FF2B5EF4-FFF2-40B4-BE49-F238E27FC236}">
                    <a16:creationId xmlns:a16="http://schemas.microsoft.com/office/drawing/2014/main" id="{CE01DFE7-B3A6-6D47-A550-031AF100847B}"/>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Roboto Medium" pitchFamily="2" charset="0"/>
                  <a:ea typeface="Roboto Medium" pitchFamily="2" charset="0"/>
                </a:endParaRPr>
              </a:p>
            </p:txBody>
          </p:sp>
          <p:sp>
            <p:nvSpPr>
              <p:cNvPr id="15" name="Freeform: Shape 10">
                <a:extLst>
                  <a:ext uri="{FF2B5EF4-FFF2-40B4-BE49-F238E27FC236}">
                    <a16:creationId xmlns:a16="http://schemas.microsoft.com/office/drawing/2014/main" id="{D4F25529-F7E8-E342-B665-935A97E6F6A8}"/>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Roboto Medium" pitchFamily="2" charset="0"/>
                  <a:ea typeface="Roboto Medium" pitchFamily="2" charset="0"/>
                </a:endParaRPr>
              </a:p>
            </p:txBody>
          </p:sp>
        </p:grpSp>
      </p:grpSp>
      <p:sp>
        <p:nvSpPr>
          <p:cNvPr id="16" name="Text Placeholder 3">
            <a:extLst>
              <a:ext uri="{FF2B5EF4-FFF2-40B4-BE49-F238E27FC236}">
                <a16:creationId xmlns:a16="http://schemas.microsoft.com/office/drawing/2014/main" id="{EE3C3105-9894-4C0B-95DC-5DD04F0B35C9}"/>
              </a:ext>
            </a:extLst>
          </p:cNvPr>
          <p:cNvSpPr>
            <a:spLocks noGrp="1"/>
          </p:cNvSpPr>
          <p:nvPr>
            <p:ph type="body" sz="quarter" idx="10"/>
          </p:nvPr>
        </p:nvSpPr>
        <p:spPr>
          <a:xfrm>
            <a:off x="238540" y="1364102"/>
            <a:ext cx="7089913" cy="8656201"/>
          </a:xfrm>
          <a:prstGeom prst="rect">
            <a:avLst/>
          </a:prstGeom>
        </p:spPr>
        <p:txBody>
          <a:bodyPr/>
          <a:lstStyle>
            <a:lvl1pPr marL="0" indent="0">
              <a:lnSpc>
                <a:spcPct val="100000"/>
              </a:lnSpc>
              <a:spcAft>
                <a:spcPts val="600"/>
              </a:spcAft>
              <a:buNone/>
              <a:defRPr sz="1100">
                <a:solidFill>
                  <a:schemeClr val="accent2"/>
                </a:solidFill>
                <a:latin typeface="Roboto Light" panose="02000000000000000000" pitchFamily="2" charset="0"/>
                <a:cs typeface="Arial" panose="020B0604020202020204" pitchFamily="34" charset="0"/>
              </a:defRPr>
            </a:lvl1pPr>
            <a:lvl2pPr>
              <a:lnSpc>
                <a:spcPct val="100000"/>
              </a:lnSpc>
              <a:spcAft>
                <a:spcPts val="600"/>
              </a:spcAft>
              <a:defRPr sz="1100">
                <a:solidFill>
                  <a:schemeClr val="accent2"/>
                </a:solidFill>
                <a:latin typeface="Arial" panose="020B0604020202020204" pitchFamily="34" charset="0"/>
                <a:cs typeface="Arial" panose="020B0604020202020204" pitchFamily="34" charset="0"/>
              </a:defRPr>
            </a:lvl2pPr>
            <a:lvl3pPr>
              <a:lnSpc>
                <a:spcPct val="100000"/>
              </a:lnSpc>
              <a:spcAft>
                <a:spcPts val="600"/>
              </a:spcAft>
              <a:defRPr sz="1100">
                <a:solidFill>
                  <a:schemeClr val="accent2"/>
                </a:solidFill>
                <a:latin typeface="Arial" panose="020B0604020202020204" pitchFamily="34" charset="0"/>
                <a:cs typeface="Arial" panose="020B0604020202020204" pitchFamily="34" charset="0"/>
              </a:defRPr>
            </a:lvl3pPr>
            <a:lvl4pPr>
              <a:lnSpc>
                <a:spcPct val="100000"/>
              </a:lnSpc>
              <a:spcAft>
                <a:spcPts val="600"/>
              </a:spcAft>
              <a:defRPr sz="1100">
                <a:solidFill>
                  <a:schemeClr val="accent2"/>
                </a:solidFill>
                <a:latin typeface="Arial" panose="020B0604020202020204" pitchFamily="34" charset="0"/>
                <a:cs typeface="Arial" panose="020B0604020202020204" pitchFamily="34" charset="0"/>
              </a:defRPr>
            </a:lvl4pPr>
            <a:lvl5pPr>
              <a:lnSpc>
                <a:spcPct val="100000"/>
              </a:lnSpc>
              <a:spcAft>
                <a:spcPts val="600"/>
              </a:spcAft>
              <a:defRPr sz="1100">
                <a:solidFill>
                  <a:schemeClr val="accent2"/>
                </a:solidFill>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2101421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3_Title and Content">
    <p:bg>
      <p:bgPr>
        <a:solidFill>
          <a:schemeClr val="accent4"/>
        </a:solidFill>
        <a:effectLst/>
      </p:bgPr>
    </p:bg>
    <p:spTree>
      <p:nvGrpSpPr>
        <p:cNvPr id="1" name=""/>
        <p:cNvGrpSpPr/>
        <p:nvPr/>
      </p:nvGrpSpPr>
      <p:grpSpPr>
        <a:xfrm>
          <a:off x="0" y="0"/>
          <a:ext cx="0" cy="0"/>
          <a:chOff x="0" y="0"/>
          <a:chExt cx="0" cy="0"/>
        </a:xfrm>
      </p:grpSpPr>
      <p:sp>
        <p:nvSpPr>
          <p:cNvPr id="7" name="Round Diagonal Corner Rectangle 8">
            <a:extLst>
              <a:ext uri="{FF2B5EF4-FFF2-40B4-BE49-F238E27FC236}">
                <a16:creationId xmlns:a16="http://schemas.microsoft.com/office/drawing/2014/main" id="{9B38B2DF-B2FC-E845-8D16-48DBD5431E6C}"/>
              </a:ext>
            </a:extLst>
          </p:cNvPr>
          <p:cNvSpPr/>
          <p:nvPr userDrawn="1"/>
        </p:nvSpPr>
        <p:spPr>
          <a:xfrm rot="16200000">
            <a:off x="-340607" y="2233940"/>
            <a:ext cx="8240891" cy="68435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Light" panose="02000000000000000000" pitchFamily="2" charset="0"/>
            </a:endParaRPr>
          </a:p>
        </p:txBody>
      </p:sp>
      <p:sp>
        <p:nvSpPr>
          <p:cNvPr id="16" name="Title 1">
            <a:extLst>
              <a:ext uri="{FF2B5EF4-FFF2-40B4-BE49-F238E27FC236}">
                <a16:creationId xmlns:a16="http://schemas.microsoft.com/office/drawing/2014/main" id="{C68954FD-E3F8-7842-93D5-1F95C5D18557}"/>
              </a:ext>
            </a:extLst>
          </p:cNvPr>
          <p:cNvSpPr>
            <a:spLocks noGrp="1"/>
          </p:cNvSpPr>
          <p:nvPr>
            <p:ph type="ctrTitle" hasCustomPrompt="1"/>
          </p:nvPr>
        </p:nvSpPr>
        <p:spPr>
          <a:xfrm>
            <a:off x="388766" y="171413"/>
            <a:ext cx="6449129" cy="1068408"/>
          </a:xfrm>
          <a:prstGeom prst="rect">
            <a:avLst/>
          </a:prstGeom>
        </p:spPr>
        <p:txBody>
          <a:bodyPr anchor="ctr"/>
          <a:lstStyle>
            <a:lvl1pPr algn="l">
              <a:defRPr sz="3000" b="1" cap="all" baseline="0">
                <a:solidFill>
                  <a:schemeClr val="accent1"/>
                </a:solidFill>
                <a:latin typeface="Roboto Medium" pitchFamily="2"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D3EB738-83AA-4242-A9BB-3EE561751015}"/>
              </a:ext>
            </a:extLst>
          </p:cNvPr>
          <p:cNvGrpSpPr>
            <a:grpSpLocks noChangeAspect="1"/>
          </p:cNvGrpSpPr>
          <p:nvPr userDrawn="1"/>
        </p:nvGrpSpPr>
        <p:grpSpPr>
          <a:xfrm>
            <a:off x="6151286" y="-448537"/>
            <a:ext cx="1788317" cy="1788108"/>
            <a:chOff x="948154" y="2050047"/>
            <a:chExt cx="216025" cy="216025"/>
          </a:xfrm>
          <a:solidFill>
            <a:schemeClr val="accent1">
              <a:alpha val="40000"/>
            </a:schemeClr>
          </a:solidFill>
        </p:grpSpPr>
        <p:sp>
          <p:nvSpPr>
            <p:cNvPr id="18" name="Freeform: Shape 6">
              <a:extLst>
                <a:ext uri="{FF2B5EF4-FFF2-40B4-BE49-F238E27FC236}">
                  <a16:creationId xmlns:a16="http://schemas.microsoft.com/office/drawing/2014/main" id="{97512DB2-FE0E-474E-A85C-110E32F7A85F}"/>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nvGrpSpPr>
            <p:cNvPr id="19" name="Group 18">
              <a:extLst>
                <a:ext uri="{FF2B5EF4-FFF2-40B4-BE49-F238E27FC236}">
                  <a16:creationId xmlns:a16="http://schemas.microsoft.com/office/drawing/2014/main" id="{85993297-94F5-C24D-9101-8656958EBD20}"/>
                </a:ext>
              </a:extLst>
            </p:cNvPr>
            <p:cNvGrpSpPr/>
            <p:nvPr/>
          </p:nvGrpSpPr>
          <p:grpSpPr>
            <a:xfrm>
              <a:off x="958955" y="2060848"/>
              <a:ext cx="196444" cy="196444"/>
              <a:chOff x="519961" y="1999640"/>
              <a:chExt cx="196444" cy="196444"/>
            </a:xfrm>
            <a:grpFill/>
          </p:grpSpPr>
          <p:sp>
            <p:nvSpPr>
              <p:cNvPr id="20" name="Freeform: Shape 7">
                <a:extLst>
                  <a:ext uri="{FF2B5EF4-FFF2-40B4-BE49-F238E27FC236}">
                    <a16:creationId xmlns:a16="http://schemas.microsoft.com/office/drawing/2014/main" id="{96CB3D78-6C8E-4642-8A7C-B37A9E27E02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21" name="Freeform: Shape 8">
                <a:extLst>
                  <a:ext uri="{FF2B5EF4-FFF2-40B4-BE49-F238E27FC236}">
                    <a16:creationId xmlns:a16="http://schemas.microsoft.com/office/drawing/2014/main" id="{892C178E-886B-FC4F-AF38-D0F8A3226C2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22" name="Freeform: Shape 9">
                <a:extLst>
                  <a:ext uri="{FF2B5EF4-FFF2-40B4-BE49-F238E27FC236}">
                    <a16:creationId xmlns:a16="http://schemas.microsoft.com/office/drawing/2014/main" id="{6C1630F3-D28E-B846-9F1D-3886D8EE2B65}"/>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23" name="Freeform: Shape 10">
                <a:extLst>
                  <a:ext uri="{FF2B5EF4-FFF2-40B4-BE49-F238E27FC236}">
                    <a16:creationId xmlns:a16="http://schemas.microsoft.com/office/drawing/2014/main" id="{6BD6FA5F-8294-F440-9828-CF4042C6E3E4}"/>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grpSp>
    </p:spTree>
    <p:extLst>
      <p:ext uri="{BB962C8B-B14F-4D97-AF65-F5344CB8AC3E}">
        <p14:creationId xmlns:p14="http://schemas.microsoft.com/office/powerpoint/2010/main" val="4291079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6_Title and Content">
    <p:bg>
      <p:bgPr>
        <a:solidFill>
          <a:schemeClr val="accent4"/>
        </a:solidFill>
        <a:effectLst/>
      </p:bgPr>
    </p:bg>
    <p:spTree>
      <p:nvGrpSpPr>
        <p:cNvPr id="1" name=""/>
        <p:cNvGrpSpPr/>
        <p:nvPr/>
      </p:nvGrpSpPr>
      <p:grpSpPr>
        <a:xfrm>
          <a:off x="0" y="0"/>
          <a:ext cx="0" cy="0"/>
          <a:chOff x="0" y="0"/>
          <a:chExt cx="0" cy="0"/>
        </a:xfrm>
      </p:grpSpPr>
      <p:sp>
        <p:nvSpPr>
          <p:cNvPr id="7" name="Round Diagonal Corner Rectangle 8">
            <a:extLst>
              <a:ext uri="{FF2B5EF4-FFF2-40B4-BE49-F238E27FC236}">
                <a16:creationId xmlns:a16="http://schemas.microsoft.com/office/drawing/2014/main" id="{9B38B2DF-B2FC-E845-8D16-48DBD5431E6C}"/>
              </a:ext>
            </a:extLst>
          </p:cNvPr>
          <p:cNvSpPr/>
          <p:nvPr userDrawn="1"/>
        </p:nvSpPr>
        <p:spPr>
          <a:xfrm rot="16200000">
            <a:off x="-340607" y="2233940"/>
            <a:ext cx="8240891" cy="68435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Light" panose="02000000000000000000" pitchFamily="2" charset="0"/>
            </a:endParaRPr>
          </a:p>
        </p:txBody>
      </p:sp>
      <p:sp>
        <p:nvSpPr>
          <p:cNvPr id="16" name="Title 1">
            <a:extLst>
              <a:ext uri="{FF2B5EF4-FFF2-40B4-BE49-F238E27FC236}">
                <a16:creationId xmlns:a16="http://schemas.microsoft.com/office/drawing/2014/main" id="{C68954FD-E3F8-7842-93D5-1F95C5D18557}"/>
              </a:ext>
            </a:extLst>
          </p:cNvPr>
          <p:cNvSpPr>
            <a:spLocks noGrp="1"/>
          </p:cNvSpPr>
          <p:nvPr>
            <p:ph type="ctrTitle" hasCustomPrompt="1"/>
          </p:nvPr>
        </p:nvSpPr>
        <p:spPr>
          <a:xfrm>
            <a:off x="388766" y="171413"/>
            <a:ext cx="6449129" cy="1068408"/>
          </a:xfrm>
          <a:prstGeom prst="rect">
            <a:avLst/>
          </a:prstGeom>
        </p:spPr>
        <p:txBody>
          <a:bodyPr anchor="ctr"/>
          <a:lstStyle>
            <a:lvl1pPr algn="l">
              <a:defRPr sz="3000" b="1" cap="all" baseline="0">
                <a:solidFill>
                  <a:schemeClr val="accent2"/>
                </a:solidFill>
                <a:latin typeface="Roboto Medium" pitchFamily="2"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D3EB738-83AA-4242-A9BB-3EE561751015}"/>
              </a:ext>
            </a:extLst>
          </p:cNvPr>
          <p:cNvGrpSpPr>
            <a:grpSpLocks noChangeAspect="1"/>
          </p:cNvGrpSpPr>
          <p:nvPr userDrawn="1"/>
        </p:nvGrpSpPr>
        <p:grpSpPr>
          <a:xfrm>
            <a:off x="6151286" y="-448537"/>
            <a:ext cx="1788317" cy="1788108"/>
            <a:chOff x="948154" y="2050047"/>
            <a:chExt cx="216025" cy="216025"/>
          </a:xfrm>
          <a:solidFill>
            <a:schemeClr val="bg1">
              <a:alpha val="40000"/>
            </a:schemeClr>
          </a:solidFill>
        </p:grpSpPr>
        <p:sp>
          <p:nvSpPr>
            <p:cNvPr id="18" name="Freeform: Shape 6">
              <a:extLst>
                <a:ext uri="{FF2B5EF4-FFF2-40B4-BE49-F238E27FC236}">
                  <a16:creationId xmlns:a16="http://schemas.microsoft.com/office/drawing/2014/main" id="{97512DB2-FE0E-474E-A85C-110E32F7A85F}"/>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nvGrpSpPr>
            <p:cNvPr id="19" name="Group 18">
              <a:extLst>
                <a:ext uri="{FF2B5EF4-FFF2-40B4-BE49-F238E27FC236}">
                  <a16:creationId xmlns:a16="http://schemas.microsoft.com/office/drawing/2014/main" id="{85993297-94F5-C24D-9101-8656958EBD20}"/>
                </a:ext>
              </a:extLst>
            </p:cNvPr>
            <p:cNvGrpSpPr/>
            <p:nvPr/>
          </p:nvGrpSpPr>
          <p:grpSpPr>
            <a:xfrm>
              <a:off x="958955" y="2060848"/>
              <a:ext cx="196444" cy="196444"/>
              <a:chOff x="519961" y="1999640"/>
              <a:chExt cx="196444" cy="196444"/>
            </a:xfrm>
            <a:grpFill/>
          </p:grpSpPr>
          <p:sp>
            <p:nvSpPr>
              <p:cNvPr id="20" name="Freeform: Shape 7">
                <a:extLst>
                  <a:ext uri="{FF2B5EF4-FFF2-40B4-BE49-F238E27FC236}">
                    <a16:creationId xmlns:a16="http://schemas.microsoft.com/office/drawing/2014/main" id="{96CB3D78-6C8E-4642-8A7C-B37A9E27E02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21" name="Freeform: Shape 8">
                <a:extLst>
                  <a:ext uri="{FF2B5EF4-FFF2-40B4-BE49-F238E27FC236}">
                    <a16:creationId xmlns:a16="http://schemas.microsoft.com/office/drawing/2014/main" id="{892C178E-886B-FC4F-AF38-D0F8A3226C2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22" name="Freeform: Shape 9">
                <a:extLst>
                  <a:ext uri="{FF2B5EF4-FFF2-40B4-BE49-F238E27FC236}">
                    <a16:creationId xmlns:a16="http://schemas.microsoft.com/office/drawing/2014/main" id="{6C1630F3-D28E-B846-9F1D-3886D8EE2B65}"/>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23" name="Freeform: Shape 10">
                <a:extLst>
                  <a:ext uri="{FF2B5EF4-FFF2-40B4-BE49-F238E27FC236}">
                    <a16:creationId xmlns:a16="http://schemas.microsoft.com/office/drawing/2014/main" id="{6BD6FA5F-8294-F440-9828-CF4042C6E3E4}"/>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grpSp>
    </p:spTree>
    <p:extLst>
      <p:ext uri="{BB962C8B-B14F-4D97-AF65-F5344CB8AC3E}">
        <p14:creationId xmlns:p14="http://schemas.microsoft.com/office/powerpoint/2010/main" val="2322814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7_Title and Content">
    <p:bg>
      <p:bgPr>
        <a:solidFill>
          <a:schemeClr val="accent4"/>
        </a:solidFill>
        <a:effectLst/>
      </p:bgPr>
    </p:bg>
    <p:spTree>
      <p:nvGrpSpPr>
        <p:cNvPr id="1" name=""/>
        <p:cNvGrpSpPr/>
        <p:nvPr/>
      </p:nvGrpSpPr>
      <p:grpSpPr>
        <a:xfrm>
          <a:off x="0" y="0"/>
          <a:ext cx="0" cy="0"/>
          <a:chOff x="0" y="0"/>
          <a:chExt cx="0" cy="0"/>
        </a:xfrm>
      </p:grpSpPr>
      <p:sp>
        <p:nvSpPr>
          <p:cNvPr id="7" name="Round Diagonal Corner Rectangle 8">
            <a:extLst>
              <a:ext uri="{FF2B5EF4-FFF2-40B4-BE49-F238E27FC236}">
                <a16:creationId xmlns:a16="http://schemas.microsoft.com/office/drawing/2014/main" id="{9B38B2DF-B2FC-E845-8D16-48DBD5431E6C}"/>
              </a:ext>
            </a:extLst>
          </p:cNvPr>
          <p:cNvSpPr/>
          <p:nvPr userDrawn="1"/>
        </p:nvSpPr>
        <p:spPr>
          <a:xfrm rot="16200000">
            <a:off x="-340607" y="2233940"/>
            <a:ext cx="8240891" cy="68435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Light" panose="02000000000000000000" pitchFamily="2" charset="0"/>
            </a:endParaRPr>
          </a:p>
        </p:txBody>
      </p:sp>
      <p:sp>
        <p:nvSpPr>
          <p:cNvPr id="16" name="Title 1">
            <a:extLst>
              <a:ext uri="{FF2B5EF4-FFF2-40B4-BE49-F238E27FC236}">
                <a16:creationId xmlns:a16="http://schemas.microsoft.com/office/drawing/2014/main" id="{C68954FD-E3F8-7842-93D5-1F95C5D18557}"/>
              </a:ext>
            </a:extLst>
          </p:cNvPr>
          <p:cNvSpPr>
            <a:spLocks noGrp="1"/>
          </p:cNvSpPr>
          <p:nvPr>
            <p:ph type="ctrTitle" hasCustomPrompt="1"/>
          </p:nvPr>
        </p:nvSpPr>
        <p:spPr>
          <a:xfrm>
            <a:off x="388766" y="171413"/>
            <a:ext cx="6449129" cy="1068408"/>
          </a:xfrm>
          <a:prstGeom prst="rect">
            <a:avLst/>
          </a:prstGeom>
        </p:spPr>
        <p:txBody>
          <a:bodyPr anchor="ctr"/>
          <a:lstStyle>
            <a:lvl1pPr algn="l">
              <a:defRPr sz="3000" b="1" cap="all" baseline="0">
                <a:solidFill>
                  <a:schemeClr val="accent6"/>
                </a:solidFill>
                <a:latin typeface="Roboto Medium" pitchFamily="2"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D3EB738-83AA-4242-A9BB-3EE561751015}"/>
              </a:ext>
            </a:extLst>
          </p:cNvPr>
          <p:cNvGrpSpPr>
            <a:grpSpLocks noChangeAspect="1"/>
          </p:cNvGrpSpPr>
          <p:nvPr userDrawn="1"/>
        </p:nvGrpSpPr>
        <p:grpSpPr>
          <a:xfrm>
            <a:off x="6151286" y="-448537"/>
            <a:ext cx="1788317" cy="1788108"/>
            <a:chOff x="948154" y="2050047"/>
            <a:chExt cx="216025" cy="216025"/>
          </a:xfrm>
          <a:solidFill>
            <a:schemeClr val="bg1">
              <a:alpha val="40000"/>
            </a:schemeClr>
          </a:solidFill>
        </p:grpSpPr>
        <p:sp>
          <p:nvSpPr>
            <p:cNvPr id="18" name="Freeform: Shape 6">
              <a:extLst>
                <a:ext uri="{FF2B5EF4-FFF2-40B4-BE49-F238E27FC236}">
                  <a16:creationId xmlns:a16="http://schemas.microsoft.com/office/drawing/2014/main" id="{97512DB2-FE0E-474E-A85C-110E32F7A85F}"/>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nvGrpSpPr>
            <p:cNvPr id="19" name="Group 18">
              <a:extLst>
                <a:ext uri="{FF2B5EF4-FFF2-40B4-BE49-F238E27FC236}">
                  <a16:creationId xmlns:a16="http://schemas.microsoft.com/office/drawing/2014/main" id="{85993297-94F5-C24D-9101-8656958EBD20}"/>
                </a:ext>
              </a:extLst>
            </p:cNvPr>
            <p:cNvGrpSpPr/>
            <p:nvPr/>
          </p:nvGrpSpPr>
          <p:grpSpPr>
            <a:xfrm>
              <a:off x="958955" y="2060848"/>
              <a:ext cx="196444" cy="196444"/>
              <a:chOff x="519961" y="1999640"/>
              <a:chExt cx="196444" cy="196444"/>
            </a:xfrm>
            <a:grpFill/>
          </p:grpSpPr>
          <p:sp>
            <p:nvSpPr>
              <p:cNvPr id="20" name="Freeform: Shape 7">
                <a:extLst>
                  <a:ext uri="{FF2B5EF4-FFF2-40B4-BE49-F238E27FC236}">
                    <a16:creationId xmlns:a16="http://schemas.microsoft.com/office/drawing/2014/main" id="{96CB3D78-6C8E-4642-8A7C-B37A9E27E02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21" name="Freeform: Shape 8">
                <a:extLst>
                  <a:ext uri="{FF2B5EF4-FFF2-40B4-BE49-F238E27FC236}">
                    <a16:creationId xmlns:a16="http://schemas.microsoft.com/office/drawing/2014/main" id="{892C178E-886B-FC4F-AF38-D0F8A3226C2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22" name="Freeform: Shape 9">
                <a:extLst>
                  <a:ext uri="{FF2B5EF4-FFF2-40B4-BE49-F238E27FC236}">
                    <a16:creationId xmlns:a16="http://schemas.microsoft.com/office/drawing/2014/main" id="{6C1630F3-D28E-B846-9F1D-3886D8EE2B65}"/>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23" name="Freeform: Shape 10">
                <a:extLst>
                  <a:ext uri="{FF2B5EF4-FFF2-40B4-BE49-F238E27FC236}">
                    <a16:creationId xmlns:a16="http://schemas.microsoft.com/office/drawing/2014/main" id="{6BD6FA5F-8294-F440-9828-CF4042C6E3E4}"/>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grpSp>
    </p:spTree>
    <p:extLst>
      <p:ext uri="{BB962C8B-B14F-4D97-AF65-F5344CB8AC3E}">
        <p14:creationId xmlns:p14="http://schemas.microsoft.com/office/powerpoint/2010/main" val="997202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8_Title and Content">
    <p:bg>
      <p:bgPr>
        <a:solidFill>
          <a:schemeClr val="accent4"/>
        </a:solidFill>
        <a:effectLst/>
      </p:bgPr>
    </p:bg>
    <p:spTree>
      <p:nvGrpSpPr>
        <p:cNvPr id="1" name=""/>
        <p:cNvGrpSpPr/>
        <p:nvPr/>
      </p:nvGrpSpPr>
      <p:grpSpPr>
        <a:xfrm>
          <a:off x="0" y="0"/>
          <a:ext cx="0" cy="0"/>
          <a:chOff x="0" y="0"/>
          <a:chExt cx="0" cy="0"/>
        </a:xfrm>
      </p:grpSpPr>
      <p:sp>
        <p:nvSpPr>
          <p:cNvPr id="7" name="Round Diagonal Corner Rectangle 8">
            <a:extLst>
              <a:ext uri="{FF2B5EF4-FFF2-40B4-BE49-F238E27FC236}">
                <a16:creationId xmlns:a16="http://schemas.microsoft.com/office/drawing/2014/main" id="{9B38B2DF-B2FC-E845-8D16-48DBD5431E6C}"/>
              </a:ext>
            </a:extLst>
          </p:cNvPr>
          <p:cNvSpPr/>
          <p:nvPr userDrawn="1"/>
        </p:nvSpPr>
        <p:spPr>
          <a:xfrm rot="16200000">
            <a:off x="-340607" y="2233940"/>
            <a:ext cx="8240891" cy="68435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Light" panose="02000000000000000000" pitchFamily="2" charset="0"/>
            </a:endParaRPr>
          </a:p>
        </p:txBody>
      </p:sp>
      <p:sp>
        <p:nvSpPr>
          <p:cNvPr id="16" name="Title 1">
            <a:extLst>
              <a:ext uri="{FF2B5EF4-FFF2-40B4-BE49-F238E27FC236}">
                <a16:creationId xmlns:a16="http://schemas.microsoft.com/office/drawing/2014/main" id="{C68954FD-E3F8-7842-93D5-1F95C5D18557}"/>
              </a:ext>
            </a:extLst>
          </p:cNvPr>
          <p:cNvSpPr>
            <a:spLocks noGrp="1"/>
          </p:cNvSpPr>
          <p:nvPr>
            <p:ph type="ctrTitle" hasCustomPrompt="1"/>
          </p:nvPr>
        </p:nvSpPr>
        <p:spPr>
          <a:xfrm>
            <a:off x="388766" y="171413"/>
            <a:ext cx="6449129" cy="1068408"/>
          </a:xfrm>
          <a:prstGeom prst="rect">
            <a:avLst/>
          </a:prstGeom>
        </p:spPr>
        <p:txBody>
          <a:bodyPr anchor="ctr"/>
          <a:lstStyle>
            <a:lvl1pPr algn="l">
              <a:defRPr sz="3000" b="1" cap="all" baseline="0">
                <a:solidFill>
                  <a:schemeClr val="tx1"/>
                </a:solidFill>
                <a:latin typeface="Roboto Medium" pitchFamily="2"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D3EB738-83AA-4242-A9BB-3EE561751015}"/>
              </a:ext>
            </a:extLst>
          </p:cNvPr>
          <p:cNvGrpSpPr>
            <a:grpSpLocks noChangeAspect="1"/>
          </p:cNvGrpSpPr>
          <p:nvPr userDrawn="1"/>
        </p:nvGrpSpPr>
        <p:grpSpPr>
          <a:xfrm>
            <a:off x="6151286" y="-448537"/>
            <a:ext cx="1788317" cy="1788108"/>
            <a:chOff x="948154" y="2050047"/>
            <a:chExt cx="216025" cy="216025"/>
          </a:xfrm>
          <a:solidFill>
            <a:schemeClr val="bg1">
              <a:alpha val="40000"/>
            </a:schemeClr>
          </a:solidFill>
        </p:grpSpPr>
        <p:sp>
          <p:nvSpPr>
            <p:cNvPr id="18" name="Freeform: Shape 6">
              <a:extLst>
                <a:ext uri="{FF2B5EF4-FFF2-40B4-BE49-F238E27FC236}">
                  <a16:creationId xmlns:a16="http://schemas.microsoft.com/office/drawing/2014/main" id="{97512DB2-FE0E-474E-A85C-110E32F7A85F}"/>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nvGrpSpPr>
            <p:cNvPr id="19" name="Group 18">
              <a:extLst>
                <a:ext uri="{FF2B5EF4-FFF2-40B4-BE49-F238E27FC236}">
                  <a16:creationId xmlns:a16="http://schemas.microsoft.com/office/drawing/2014/main" id="{85993297-94F5-C24D-9101-8656958EBD20}"/>
                </a:ext>
              </a:extLst>
            </p:cNvPr>
            <p:cNvGrpSpPr/>
            <p:nvPr/>
          </p:nvGrpSpPr>
          <p:grpSpPr>
            <a:xfrm>
              <a:off x="958955" y="2060848"/>
              <a:ext cx="196444" cy="196444"/>
              <a:chOff x="519961" y="1999640"/>
              <a:chExt cx="196444" cy="196444"/>
            </a:xfrm>
            <a:grpFill/>
          </p:grpSpPr>
          <p:sp>
            <p:nvSpPr>
              <p:cNvPr id="20" name="Freeform: Shape 7">
                <a:extLst>
                  <a:ext uri="{FF2B5EF4-FFF2-40B4-BE49-F238E27FC236}">
                    <a16:creationId xmlns:a16="http://schemas.microsoft.com/office/drawing/2014/main" id="{96CB3D78-6C8E-4642-8A7C-B37A9E27E02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21" name="Freeform: Shape 8">
                <a:extLst>
                  <a:ext uri="{FF2B5EF4-FFF2-40B4-BE49-F238E27FC236}">
                    <a16:creationId xmlns:a16="http://schemas.microsoft.com/office/drawing/2014/main" id="{892C178E-886B-FC4F-AF38-D0F8A3226C2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22" name="Freeform: Shape 9">
                <a:extLst>
                  <a:ext uri="{FF2B5EF4-FFF2-40B4-BE49-F238E27FC236}">
                    <a16:creationId xmlns:a16="http://schemas.microsoft.com/office/drawing/2014/main" id="{6C1630F3-D28E-B846-9F1D-3886D8EE2B65}"/>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23" name="Freeform: Shape 10">
                <a:extLst>
                  <a:ext uri="{FF2B5EF4-FFF2-40B4-BE49-F238E27FC236}">
                    <a16:creationId xmlns:a16="http://schemas.microsoft.com/office/drawing/2014/main" id="{6BD6FA5F-8294-F440-9828-CF4042C6E3E4}"/>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grpSp>
    </p:spTree>
    <p:extLst>
      <p:ext uri="{BB962C8B-B14F-4D97-AF65-F5344CB8AC3E}">
        <p14:creationId xmlns:p14="http://schemas.microsoft.com/office/powerpoint/2010/main" val="70642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5_Title and Content">
    <p:bg>
      <p:bgPr>
        <a:solidFill>
          <a:srgbClr val="C3DDD7"/>
        </a:solidFill>
        <a:effectLst/>
      </p:bgPr>
    </p:bg>
    <p:spTree>
      <p:nvGrpSpPr>
        <p:cNvPr id="1" name=""/>
        <p:cNvGrpSpPr/>
        <p:nvPr/>
      </p:nvGrpSpPr>
      <p:grpSpPr>
        <a:xfrm>
          <a:off x="0" y="0"/>
          <a:ext cx="0" cy="0"/>
          <a:chOff x="0" y="0"/>
          <a:chExt cx="0" cy="0"/>
        </a:xfrm>
      </p:grpSpPr>
      <p:sp>
        <p:nvSpPr>
          <p:cNvPr id="7" name="Round Diagonal Corner Rectangle 8">
            <a:extLst>
              <a:ext uri="{FF2B5EF4-FFF2-40B4-BE49-F238E27FC236}">
                <a16:creationId xmlns:a16="http://schemas.microsoft.com/office/drawing/2014/main" id="{9B38B2DF-B2FC-E845-8D16-48DBD5431E6C}"/>
              </a:ext>
            </a:extLst>
          </p:cNvPr>
          <p:cNvSpPr/>
          <p:nvPr userDrawn="1"/>
        </p:nvSpPr>
        <p:spPr>
          <a:xfrm rot="16200000">
            <a:off x="-340607" y="2233940"/>
            <a:ext cx="8240891" cy="68435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Light" panose="02000000000000000000" pitchFamily="2" charset="0"/>
            </a:endParaRPr>
          </a:p>
        </p:txBody>
      </p:sp>
      <p:sp>
        <p:nvSpPr>
          <p:cNvPr id="16" name="Title 1">
            <a:extLst>
              <a:ext uri="{FF2B5EF4-FFF2-40B4-BE49-F238E27FC236}">
                <a16:creationId xmlns:a16="http://schemas.microsoft.com/office/drawing/2014/main" id="{C68954FD-E3F8-7842-93D5-1F95C5D18557}"/>
              </a:ext>
            </a:extLst>
          </p:cNvPr>
          <p:cNvSpPr>
            <a:spLocks noGrp="1"/>
          </p:cNvSpPr>
          <p:nvPr>
            <p:ph type="ctrTitle" hasCustomPrompt="1"/>
          </p:nvPr>
        </p:nvSpPr>
        <p:spPr>
          <a:xfrm>
            <a:off x="388766" y="171413"/>
            <a:ext cx="6449129" cy="1068408"/>
          </a:xfrm>
          <a:prstGeom prst="rect">
            <a:avLst/>
          </a:prstGeom>
        </p:spPr>
        <p:txBody>
          <a:bodyPr anchor="ctr"/>
          <a:lstStyle>
            <a:lvl1pPr algn="l">
              <a:defRPr sz="3000" b="1" cap="all" baseline="0">
                <a:solidFill>
                  <a:srgbClr val="D86075"/>
                </a:solidFill>
                <a:latin typeface="Roboto Medium" pitchFamily="2"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D3EB738-83AA-4242-A9BB-3EE561751015}"/>
              </a:ext>
            </a:extLst>
          </p:cNvPr>
          <p:cNvGrpSpPr>
            <a:grpSpLocks noChangeAspect="1"/>
          </p:cNvGrpSpPr>
          <p:nvPr userDrawn="1"/>
        </p:nvGrpSpPr>
        <p:grpSpPr>
          <a:xfrm>
            <a:off x="6151286" y="-448537"/>
            <a:ext cx="1788317" cy="1788108"/>
            <a:chOff x="948154" y="2050047"/>
            <a:chExt cx="216025" cy="216025"/>
          </a:xfrm>
          <a:solidFill>
            <a:schemeClr val="bg1">
              <a:alpha val="40000"/>
            </a:schemeClr>
          </a:solidFill>
        </p:grpSpPr>
        <p:sp>
          <p:nvSpPr>
            <p:cNvPr id="18" name="Freeform: Shape 6">
              <a:extLst>
                <a:ext uri="{FF2B5EF4-FFF2-40B4-BE49-F238E27FC236}">
                  <a16:creationId xmlns:a16="http://schemas.microsoft.com/office/drawing/2014/main" id="{97512DB2-FE0E-474E-A85C-110E32F7A85F}"/>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nvGrpSpPr>
            <p:cNvPr id="19" name="Group 18">
              <a:extLst>
                <a:ext uri="{FF2B5EF4-FFF2-40B4-BE49-F238E27FC236}">
                  <a16:creationId xmlns:a16="http://schemas.microsoft.com/office/drawing/2014/main" id="{85993297-94F5-C24D-9101-8656958EBD20}"/>
                </a:ext>
              </a:extLst>
            </p:cNvPr>
            <p:cNvGrpSpPr/>
            <p:nvPr/>
          </p:nvGrpSpPr>
          <p:grpSpPr>
            <a:xfrm>
              <a:off x="958955" y="2060848"/>
              <a:ext cx="196444" cy="196444"/>
              <a:chOff x="519961" y="1999640"/>
              <a:chExt cx="196444" cy="196444"/>
            </a:xfrm>
            <a:grpFill/>
          </p:grpSpPr>
          <p:sp>
            <p:nvSpPr>
              <p:cNvPr id="20" name="Freeform: Shape 7">
                <a:extLst>
                  <a:ext uri="{FF2B5EF4-FFF2-40B4-BE49-F238E27FC236}">
                    <a16:creationId xmlns:a16="http://schemas.microsoft.com/office/drawing/2014/main" id="{96CB3D78-6C8E-4642-8A7C-B37A9E27E02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21" name="Freeform: Shape 8">
                <a:extLst>
                  <a:ext uri="{FF2B5EF4-FFF2-40B4-BE49-F238E27FC236}">
                    <a16:creationId xmlns:a16="http://schemas.microsoft.com/office/drawing/2014/main" id="{892C178E-886B-FC4F-AF38-D0F8A3226C2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22" name="Freeform: Shape 9">
                <a:extLst>
                  <a:ext uri="{FF2B5EF4-FFF2-40B4-BE49-F238E27FC236}">
                    <a16:creationId xmlns:a16="http://schemas.microsoft.com/office/drawing/2014/main" id="{6C1630F3-D28E-B846-9F1D-3886D8EE2B65}"/>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23" name="Freeform: Shape 10">
                <a:extLst>
                  <a:ext uri="{FF2B5EF4-FFF2-40B4-BE49-F238E27FC236}">
                    <a16:creationId xmlns:a16="http://schemas.microsoft.com/office/drawing/2014/main" id="{6BD6FA5F-8294-F440-9828-CF4042C6E3E4}"/>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grpSp>
    </p:spTree>
    <p:extLst>
      <p:ext uri="{BB962C8B-B14F-4D97-AF65-F5344CB8AC3E}">
        <p14:creationId xmlns:p14="http://schemas.microsoft.com/office/powerpoint/2010/main" val="4078414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9_Title and Content">
    <p:bg>
      <p:bgPr>
        <a:solidFill>
          <a:schemeClr val="accent5"/>
        </a:solidFill>
        <a:effectLst/>
      </p:bgPr>
    </p:bg>
    <p:spTree>
      <p:nvGrpSpPr>
        <p:cNvPr id="1" name=""/>
        <p:cNvGrpSpPr/>
        <p:nvPr/>
      </p:nvGrpSpPr>
      <p:grpSpPr>
        <a:xfrm>
          <a:off x="0" y="0"/>
          <a:ext cx="0" cy="0"/>
          <a:chOff x="0" y="0"/>
          <a:chExt cx="0" cy="0"/>
        </a:xfrm>
      </p:grpSpPr>
      <p:sp>
        <p:nvSpPr>
          <p:cNvPr id="7" name="Round Diagonal Corner Rectangle 8">
            <a:extLst>
              <a:ext uri="{FF2B5EF4-FFF2-40B4-BE49-F238E27FC236}">
                <a16:creationId xmlns:a16="http://schemas.microsoft.com/office/drawing/2014/main" id="{9B38B2DF-B2FC-E845-8D16-48DBD5431E6C}"/>
              </a:ext>
            </a:extLst>
          </p:cNvPr>
          <p:cNvSpPr/>
          <p:nvPr userDrawn="1"/>
        </p:nvSpPr>
        <p:spPr>
          <a:xfrm rot="16200000">
            <a:off x="-340607" y="2233940"/>
            <a:ext cx="8240891" cy="68435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Light" panose="02000000000000000000" pitchFamily="2" charset="0"/>
            </a:endParaRPr>
          </a:p>
        </p:txBody>
      </p:sp>
      <p:sp>
        <p:nvSpPr>
          <p:cNvPr id="16" name="Title 1">
            <a:extLst>
              <a:ext uri="{FF2B5EF4-FFF2-40B4-BE49-F238E27FC236}">
                <a16:creationId xmlns:a16="http://schemas.microsoft.com/office/drawing/2014/main" id="{C68954FD-E3F8-7842-93D5-1F95C5D18557}"/>
              </a:ext>
            </a:extLst>
          </p:cNvPr>
          <p:cNvSpPr>
            <a:spLocks noGrp="1"/>
          </p:cNvSpPr>
          <p:nvPr>
            <p:ph type="ctrTitle" hasCustomPrompt="1"/>
          </p:nvPr>
        </p:nvSpPr>
        <p:spPr>
          <a:xfrm>
            <a:off x="388766" y="171413"/>
            <a:ext cx="6449129" cy="1068408"/>
          </a:xfrm>
          <a:prstGeom prst="rect">
            <a:avLst/>
          </a:prstGeom>
        </p:spPr>
        <p:txBody>
          <a:bodyPr anchor="ctr"/>
          <a:lstStyle>
            <a:lvl1pPr algn="l">
              <a:defRPr sz="3000" b="1" cap="all" baseline="0">
                <a:solidFill>
                  <a:schemeClr val="accent2"/>
                </a:solidFill>
                <a:latin typeface="Roboto Medium" pitchFamily="2"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D3EB738-83AA-4242-A9BB-3EE561751015}"/>
              </a:ext>
            </a:extLst>
          </p:cNvPr>
          <p:cNvGrpSpPr>
            <a:grpSpLocks noChangeAspect="1"/>
          </p:cNvGrpSpPr>
          <p:nvPr userDrawn="1"/>
        </p:nvGrpSpPr>
        <p:grpSpPr>
          <a:xfrm>
            <a:off x="6151286" y="-448537"/>
            <a:ext cx="1788317" cy="1788108"/>
            <a:chOff x="948154" y="2050047"/>
            <a:chExt cx="216025" cy="216025"/>
          </a:xfrm>
          <a:solidFill>
            <a:schemeClr val="bg1">
              <a:alpha val="40000"/>
            </a:schemeClr>
          </a:solidFill>
        </p:grpSpPr>
        <p:sp>
          <p:nvSpPr>
            <p:cNvPr id="18" name="Freeform: Shape 6">
              <a:extLst>
                <a:ext uri="{FF2B5EF4-FFF2-40B4-BE49-F238E27FC236}">
                  <a16:creationId xmlns:a16="http://schemas.microsoft.com/office/drawing/2014/main" id="{97512DB2-FE0E-474E-A85C-110E32F7A85F}"/>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nvGrpSpPr>
            <p:cNvPr id="19" name="Group 18">
              <a:extLst>
                <a:ext uri="{FF2B5EF4-FFF2-40B4-BE49-F238E27FC236}">
                  <a16:creationId xmlns:a16="http://schemas.microsoft.com/office/drawing/2014/main" id="{85993297-94F5-C24D-9101-8656958EBD20}"/>
                </a:ext>
              </a:extLst>
            </p:cNvPr>
            <p:cNvGrpSpPr/>
            <p:nvPr/>
          </p:nvGrpSpPr>
          <p:grpSpPr>
            <a:xfrm>
              <a:off x="958955" y="2060848"/>
              <a:ext cx="196444" cy="196444"/>
              <a:chOff x="519961" y="1999640"/>
              <a:chExt cx="196444" cy="196444"/>
            </a:xfrm>
            <a:grpFill/>
          </p:grpSpPr>
          <p:sp>
            <p:nvSpPr>
              <p:cNvPr id="20" name="Freeform: Shape 7">
                <a:extLst>
                  <a:ext uri="{FF2B5EF4-FFF2-40B4-BE49-F238E27FC236}">
                    <a16:creationId xmlns:a16="http://schemas.microsoft.com/office/drawing/2014/main" id="{96CB3D78-6C8E-4642-8A7C-B37A9E27E02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21" name="Freeform: Shape 8">
                <a:extLst>
                  <a:ext uri="{FF2B5EF4-FFF2-40B4-BE49-F238E27FC236}">
                    <a16:creationId xmlns:a16="http://schemas.microsoft.com/office/drawing/2014/main" id="{892C178E-886B-FC4F-AF38-D0F8A3226C2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22" name="Freeform: Shape 9">
                <a:extLst>
                  <a:ext uri="{FF2B5EF4-FFF2-40B4-BE49-F238E27FC236}">
                    <a16:creationId xmlns:a16="http://schemas.microsoft.com/office/drawing/2014/main" id="{6C1630F3-D28E-B846-9F1D-3886D8EE2B65}"/>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23" name="Freeform: Shape 10">
                <a:extLst>
                  <a:ext uri="{FF2B5EF4-FFF2-40B4-BE49-F238E27FC236}">
                    <a16:creationId xmlns:a16="http://schemas.microsoft.com/office/drawing/2014/main" id="{6BD6FA5F-8294-F440-9828-CF4042C6E3E4}"/>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grpSp>
    </p:spTree>
    <p:extLst>
      <p:ext uri="{BB962C8B-B14F-4D97-AF65-F5344CB8AC3E}">
        <p14:creationId xmlns:p14="http://schemas.microsoft.com/office/powerpoint/2010/main" val="3139446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4_Title and Content">
    <p:bg>
      <p:bgPr>
        <a:solidFill>
          <a:srgbClr val="63B1A4"/>
        </a:solidFill>
        <a:effectLst/>
      </p:bgPr>
    </p:bg>
    <p:spTree>
      <p:nvGrpSpPr>
        <p:cNvPr id="1" name=""/>
        <p:cNvGrpSpPr/>
        <p:nvPr/>
      </p:nvGrpSpPr>
      <p:grpSpPr>
        <a:xfrm>
          <a:off x="0" y="0"/>
          <a:ext cx="0" cy="0"/>
          <a:chOff x="0" y="0"/>
          <a:chExt cx="0" cy="0"/>
        </a:xfrm>
      </p:grpSpPr>
      <p:sp>
        <p:nvSpPr>
          <p:cNvPr id="7" name="Round Diagonal Corner Rectangle 8">
            <a:extLst>
              <a:ext uri="{FF2B5EF4-FFF2-40B4-BE49-F238E27FC236}">
                <a16:creationId xmlns:a16="http://schemas.microsoft.com/office/drawing/2014/main" id="{9B38B2DF-B2FC-E845-8D16-48DBD5431E6C}"/>
              </a:ext>
            </a:extLst>
          </p:cNvPr>
          <p:cNvSpPr/>
          <p:nvPr userDrawn="1"/>
        </p:nvSpPr>
        <p:spPr>
          <a:xfrm rot="16200000">
            <a:off x="-340607" y="2233940"/>
            <a:ext cx="8240891" cy="68435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Light" panose="02000000000000000000" pitchFamily="2" charset="0"/>
            </a:endParaRPr>
          </a:p>
        </p:txBody>
      </p:sp>
      <p:sp>
        <p:nvSpPr>
          <p:cNvPr id="16" name="Title 1">
            <a:extLst>
              <a:ext uri="{FF2B5EF4-FFF2-40B4-BE49-F238E27FC236}">
                <a16:creationId xmlns:a16="http://schemas.microsoft.com/office/drawing/2014/main" id="{C68954FD-E3F8-7842-93D5-1F95C5D18557}"/>
              </a:ext>
            </a:extLst>
          </p:cNvPr>
          <p:cNvSpPr>
            <a:spLocks noGrp="1"/>
          </p:cNvSpPr>
          <p:nvPr>
            <p:ph type="ctrTitle" hasCustomPrompt="1"/>
          </p:nvPr>
        </p:nvSpPr>
        <p:spPr>
          <a:xfrm>
            <a:off x="388766" y="171413"/>
            <a:ext cx="6449129" cy="1068408"/>
          </a:xfrm>
          <a:prstGeom prst="rect">
            <a:avLst/>
          </a:prstGeom>
        </p:spPr>
        <p:txBody>
          <a:bodyPr anchor="ctr"/>
          <a:lstStyle>
            <a:lvl1pPr algn="l">
              <a:defRPr sz="3000" b="1" cap="all" baseline="0">
                <a:solidFill>
                  <a:srgbClr val="0C244C"/>
                </a:solidFill>
                <a:latin typeface="Roboto Medium" pitchFamily="2"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D3EB738-83AA-4242-A9BB-3EE561751015}"/>
              </a:ext>
            </a:extLst>
          </p:cNvPr>
          <p:cNvGrpSpPr>
            <a:grpSpLocks noChangeAspect="1"/>
          </p:cNvGrpSpPr>
          <p:nvPr userDrawn="1"/>
        </p:nvGrpSpPr>
        <p:grpSpPr>
          <a:xfrm>
            <a:off x="6151286" y="-448537"/>
            <a:ext cx="1788317" cy="1788108"/>
            <a:chOff x="948154" y="2050047"/>
            <a:chExt cx="216025" cy="216025"/>
          </a:xfrm>
          <a:solidFill>
            <a:schemeClr val="bg1">
              <a:alpha val="40000"/>
            </a:schemeClr>
          </a:solidFill>
        </p:grpSpPr>
        <p:sp>
          <p:nvSpPr>
            <p:cNvPr id="18" name="Freeform: Shape 6">
              <a:extLst>
                <a:ext uri="{FF2B5EF4-FFF2-40B4-BE49-F238E27FC236}">
                  <a16:creationId xmlns:a16="http://schemas.microsoft.com/office/drawing/2014/main" id="{97512DB2-FE0E-474E-A85C-110E32F7A85F}"/>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nvGrpSpPr>
            <p:cNvPr id="19" name="Group 18">
              <a:extLst>
                <a:ext uri="{FF2B5EF4-FFF2-40B4-BE49-F238E27FC236}">
                  <a16:creationId xmlns:a16="http://schemas.microsoft.com/office/drawing/2014/main" id="{85993297-94F5-C24D-9101-8656958EBD20}"/>
                </a:ext>
              </a:extLst>
            </p:cNvPr>
            <p:cNvGrpSpPr/>
            <p:nvPr/>
          </p:nvGrpSpPr>
          <p:grpSpPr>
            <a:xfrm>
              <a:off x="958955" y="2060848"/>
              <a:ext cx="196444" cy="196444"/>
              <a:chOff x="519961" y="1999640"/>
              <a:chExt cx="196444" cy="196444"/>
            </a:xfrm>
            <a:grpFill/>
          </p:grpSpPr>
          <p:sp>
            <p:nvSpPr>
              <p:cNvPr id="20" name="Freeform: Shape 7">
                <a:extLst>
                  <a:ext uri="{FF2B5EF4-FFF2-40B4-BE49-F238E27FC236}">
                    <a16:creationId xmlns:a16="http://schemas.microsoft.com/office/drawing/2014/main" id="{96CB3D78-6C8E-4642-8A7C-B37A9E27E02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21" name="Freeform: Shape 8">
                <a:extLst>
                  <a:ext uri="{FF2B5EF4-FFF2-40B4-BE49-F238E27FC236}">
                    <a16:creationId xmlns:a16="http://schemas.microsoft.com/office/drawing/2014/main" id="{892C178E-886B-FC4F-AF38-D0F8A3226C2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22" name="Freeform: Shape 9">
                <a:extLst>
                  <a:ext uri="{FF2B5EF4-FFF2-40B4-BE49-F238E27FC236}">
                    <a16:creationId xmlns:a16="http://schemas.microsoft.com/office/drawing/2014/main" id="{6C1630F3-D28E-B846-9F1D-3886D8EE2B65}"/>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23" name="Freeform: Shape 10">
                <a:extLst>
                  <a:ext uri="{FF2B5EF4-FFF2-40B4-BE49-F238E27FC236}">
                    <a16:creationId xmlns:a16="http://schemas.microsoft.com/office/drawing/2014/main" id="{6BD6FA5F-8294-F440-9828-CF4042C6E3E4}"/>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grpSp>
    </p:spTree>
    <p:extLst>
      <p:ext uri="{BB962C8B-B14F-4D97-AF65-F5344CB8AC3E}">
        <p14:creationId xmlns:p14="http://schemas.microsoft.com/office/powerpoint/2010/main" val="2242305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77FB14-1502-974E-B4E0-7F429BA8A6CA}"/>
              </a:ext>
            </a:extLst>
          </p:cNvPr>
          <p:cNvSpPr/>
          <p:nvPr userDrawn="1"/>
        </p:nvSpPr>
        <p:spPr>
          <a:xfrm>
            <a:off x="0" y="4"/>
            <a:ext cx="7559675" cy="19892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Medium" pitchFamily="2" charset="0"/>
              <a:ea typeface="Roboto Medium" pitchFamily="2" charset="0"/>
            </a:endParaRPr>
          </a:p>
        </p:txBody>
      </p:sp>
      <p:grpSp>
        <p:nvGrpSpPr>
          <p:cNvPr id="5" name="Group 4">
            <a:extLst>
              <a:ext uri="{FF2B5EF4-FFF2-40B4-BE49-F238E27FC236}">
                <a16:creationId xmlns:a16="http://schemas.microsoft.com/office/drawing/2014/main" id="{58B634F4-12F4-A944-A05D-0B1862C12B4F}"/>
              </a:ext>
            </a:extLst>
          </p:cNvPr>
          <p:cNvGrpSpPr>
            <a:grpSpLocks noChangeAspect="1"/>
          </p:cNvGrpSpPr>
          <p:nvPr userDrawn="1"/>
        </p:nvGrpSpPr>
        <p:grpSpPr>
          <a:xfrm>
            <a:off x="5919466" y="-634758"/>
            <a:ext cx="2160239" cy="2159987"/>
            <a:chOff x="948154" y="2050047"/>
            <a:chExt cx="216025" cy="216025"/>
          </a:xfrm>
          <a:solidFill>
            <a:schemeClr val="bg1">
              <a:alpha val="40000"/>
            </a:schemeClr>
          </a:solidFill>
        </p:grpSpPr>
        <p:sp>
          <p:nvSpPr>
            <p:cNvPr id="6" name="Freeform: Shape 6">
              <a:extLst>
                <a:ext uri="{FF2B5EF4-FFF2-40B4-BE49-F238E27FC236}">
                  <a16:creationId xmlns:a16="http://schemas.microsoft.com/office/drawing/2014/main" id="{CBCB564F-BF99-5E46-B22F-54C892FD495E}"/>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nvGrpSpPr>
            <p:cNvPr id="7" name="Group 6">
              <a:extLst>
                <a:ext uri="{FF2B5EF4-FFF2-40B4-BE49-F238E27FC236}">
                  <a16:creationId xmlns:a16="http://schemas.microsoft.com/office/drawing/2014/main" id="{B77FA66E-A63D-184A-9828-EBE16E4763E8}"/>
                </a:ext>
              </a:extLst>
            </p:cNvPr>
            <p:cNvGrpSpPr/>
            <p:nvPr/>
          </p:nvGrpSpPr>
          <p:grpSpPr>
            <a:xfrm>
              <a:off x="958955" y="2060848"/>
              <a:ext cx="196444" cy="196444"/>
              <a:chOff x="519961" y="1999640"/>
              <a:chExt cx="196444" cy="196444"/>
            </a:xfrm>
            <a:grpFill/>
          </p:grpSpPr>
          <p:sp>
            <p:nvSpPr>
              <p:cNvPr id="8" name="Freeform: Shape 7">
                <a:extLst>
                  <a:ext uri="{FF2B5EF4-FFF2-40B4-BE49-F238E27FC236}">
                    <a16:creationId xmlns:a16="http://schemas.microsoft.com/office/drawing/2014/main" id="{0E20FFEC-E03C-9B4A-B771-3E7B9C3B99FB}"/>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9" name="Freeform: Shape 8">
                <a:extLst>
                  <a:ext uri="{FF2B5EF4-FFF2-40B4-BE49-F238E27FC236}">
                    <a16:creationId xmlns:a16="http://schemas.microsoft.com/office/drawing/2014/main" id="{61E0BBC6-1D33-D440-8F2C-48FF2705DB5C}"/>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10" name="Freeform: Shape 9">
                <a:extLst>
                  <a:ext uri="{FF2B5EF4-FFF2-40B4-BE49-F238E27FC236}">
                    <a16:creationId xmlns:a16="http://schemas.microsoft.com/office/drawing/2014/main" id="{16DDF25B-2EEE-F848-8D21-6DF0F30D5B9D}"/>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11" name="Freeform: Shape 10">
                <a:extLst>
                  <a:ext uri="{FF2B5EF4-FFF2-40B4-BE49-F238E27FC236}">
                    <a16:creationId xmlns:a16="http://schemas.microsoft.com/office/drawing/2014/main" id="{ACF61188-317B-2D49-9C21-AC510CA701AB}"/>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grpSp>
      <p:sp>
        <p:nvSpPr>
          <p:cNvPr id="12" name="Title 1">
            <a:extLst>
              <a:ext uri="{FF2B5EF4-FFF2-40B4-BE49-F238E27FC236}">
                <a16:creationId xmlns:a16="http://schemas.microsoft.com/office/drawing/2014/main" id="{5F5C114E-7A6F-2C45-BF8A-939F0540E466}"/>
              </a:ext>
            </a:extLst>
          </p:cNvPr>
          <p:cNvSpPr>
            <a:spLocks noGrp="1"/>
          </p:cNvSpPr>
          <p:nvPr>
            <p:ph type="ctrTitle" hasCustomPrompt="1"/>
          </p:nvPr>
        </p:nvSpPr>
        <p:spPr>
          <a:xfrm>
            <a:off x="388766" y="171413"/>
            <a:ext cx="5503503" cy="1068408"/>
          </a:xfrm>
          <a:prstGeom prst="rect">
            <a:avLst/>
          </a:prstGeom>
        </p:spPr>
        <p:txBody>
          <a:bodyPr anchor="ctr"/>
          <a:lstStyle>
            <a:lvl1pPr algn="l">
              <a:lnSpc>
                <a:spcPct val="100000"/>
              </a:lnSpc>
              <a:defRPr sz="3000" b="1" cap="all" baseline="0">
                <a:solidFill>
                  <a:schemeClr val="accent2"/>
                </a:solidFill>
                <a:latin typeface="Roboto Medium" pitchFamily="2"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sp>
        <p:nvSpPr>
          <p:cNvPr id="13" name="Text Placeholder 2">
            <a:extLst>
              <a:ext uri="{FF2B5EF4-FFF2-40B4-BE49-F238E27FC236}">
                <a16:creationId xmlns:a16="http://schemas.microsoft.com/office/drawing/2014/main" id="{09DC4204-A4E7-F94D-A81F-F629640AAC7D}"/>
              </a:ext>
            </a:extLst>
          </p:cNvPr>
          <p:cNvSpPr>
            <a:spLocks noGrp="1"/>
          </p:cNvSpPr>
          <p:nvPr>
            <p:ph type="body" idx="1" hasCustomPrompt="1"/>
          </p:nvPr>
        </p:nvSpPr>
        <p:spPr>
          <a:xfrm>
            <a:off x="388765" y="1411231"/>
            <a:ext cx="6519862" cy="474642"/>
          </a:xfrm>
          <a:prstGeom prst="rect">
            <a:avLst/>
          </a:prstGeom>
        </p:spPr>
        <p:txBody>
          <a:bodyPr anchor="ctr"/>
          <a:lstStyle>
            <a:lvl1pPr marL="0" indent="0">
              <a:buNone/>
              <a:defRPr sz="2400">
                <a:solidFill>
                  <a:schemeClr val="accent6"/>
                </a:solidFill>
                <a:latin typeface="Roboto Medium" pitchFamily="2" charset="0"/>
                <a:ea typeface="Roboto Medium"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Text Placeholder 3">
            <a:extLst>
              <a:ext uri="{FF2B5EF4-FFF2-40B4-BE49-F238E27FC236}">
                <a16:creationId xmlns:a16="http://schemas.microsoft.com/office/drawing/2014/main" id="{A0624B00-67CA-4816-B717-D192EB93F46C}"/>
              </a:ext>
            </a:extLst>
          </p:cNvPr>
          <p:cNvSpPr>
            <a:spLocks noGrp="1"/>
          </p:cNvSpPr>
          <p:nvPr>
            <p:ph type="body" sz="quarter" idx="10"/>
          </p:nvPr>
        </p:nvSpPr>
        <p:spPr>
          <a:xfrm>
            <a:off x="238540" y="2196909"/>
            <a:ext cx="7089913" cy="7823392"/>
          </a:xfrm>
          <a:prstGeom prst="rect">
            <a:avLst/>
          </a:prstGeom>
        </p:spPr>
        <p:txBody>
          <a:bodyPr/>
          <a:lstStyle>
            <a:lvl1pPr marL="0" indent="0">
              <a:lnSpc>
                <a:spcPct val="100000"/>
              </a:lnSpc>
              <a:spcAft>
                <a:spcPts val="600"/>
              </a:spcAft>
              <a:buNone/>
              <a:defRPr sz="1100">
                <a:solidFill>
                  <a:schemeClr val="accent2"/>
                </a:solidFill>
                <a:latin typeface="Roboto Light" panose="02000000000000000000" pitchFamily="2" charset="0"/>
                <a:cs typeface="Arial" panose="020B0604020202020204" pitchFamily="34" charset="0"/>
              </a:defRPr>
            </a:lvl1pPr>
            <a:lvl2pPr>
              <a:lnSpc>
                <a:spcPct val="100000"/>
              </a:lnSpc>
              <a:spcAft>
                <a:spcPts val="600"/>
              </a:spcAft>
              <a:defRPr sz="1100">
                <a:solidFill>
                  <a:schemeClr val="accent2"/>
                </a:solidFill>
                <a:latin typeface="Arial" panose="020B0604020202020204" pitchFamily="34" charset="0"/>
                <a:cs typeface="Arial" panose="020B0604020202020204" pitchFamily="34" charset="0"/>
              </a:defRPr>
            </a:lvl2pPr>
            <a:lvl3pPr>
              <a:lnSpc>
                <a:spcPct val="100000"/>
              </a:lnSpc>
              <a:spcAft>
                <a:spcPts val="600"/>
              </a:spcAft>
              <a:defRPr sz="1100">
                <a:solidFill>
                  <a:schemeClr val="accent2"/>
                </a:solidFill>
                <a:latin typeface="Arial" panose="020B0604020202020204" pitchFamily="34" charset="0"/>
                <a:cs typeface="Arial" panose="020B0604020202020204" pitchFamily="34" charset="0"/>
              </a:defRPr>
            </a:lvl3pPr>
            <a:lvl4pPr>
              <a:lnSpc>
                <a:spcPct val="100000"/>
              </a:lnSpc>
              <a:spcAft>
                <a:spcPts val="600"/>
              </a:spcAft>
              <a:defRPr sz="1100">
                <a:solidFill>
                  <a:schemeClr val="accent2"/>
                </a:solidFill>
                <a:latin typeface="Arial" panose="020B0604020202020204" pitchFamily="34" charset="0"/>
                <a:cs typeface="Arial" panose="020B0604020202020204" pitchFamily="34" charset="0"/>
              </a:defRPr>
            </a:lvl4pPr>
            <a:lvl5pPr>
              <a:lnSpc>
                <a:spcPct val="100000"/>
              </a:lnSpc>
              <a:spcAft>
                <a:spcPts val="600"/>
              </a:spcAft>
              <a:defRPr sz="1100">
                <a:solidFill>
                  <a:schemeClr val="accent2"/>
                </a:solidFill>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2897439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F37BAC-8540-E448-990A-DE811E442BD5}"/>
              </a:ext>
            </a:extLst>
          </p:cNvPr>
          <p:cNvSpPr/>
          <p:nvPr userDrawn="1"/>
        </p:nvSpPr>
        <p:spPr>
          <a:xfrm>
            <a:off x="0" y="0"/>
            <a:ext cx="7559675" cy="1438006"/>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Light" panose="02000000000000000000" pitchFamily="2" charset="0"/>
            </a:endParaRPr>
          </a:p>
        </p:txBody>
      </p:sp>
      <p:sp>
        <p:nvSpPr>
          <p:cNvPr id="8" name="Title 1">
            <a:extLst>
              <a:ext uri="{FF2B5EF4-FFF2-40B4-BE49-F238E27FC236}">
                <a16:creationId xmlns:a16="http://schemas.microsoft.com/office/drawing/2014/main" id="{913EC4C8-8905-4246-BAFC-79C97E18CE2F}"/>
              </a:ext>
            </a:extLst>
          </p:cNvPr>
          <p:cNvSpPr>
            <a:spLocks noGrp="1"/>
          </p:cNvSpPr>
          <p:nvPr>
            <p:ph type="ctrTitle" hasCustomPrompt="1"/>
          </p:nvPr>
        </p:nvSpPr>
        <p:spPr>
          <a:xfrm>
            <a:off x="388766" y="171413"/>
            <a:ext cx="6449129" cy="1068408"/>
          </a:xfrm>
          <a:prstGeom prst="rect">
            <a:avLst/>
          </a:prstGeom>
        </p:spPr>
        <p:txBody>
          <a:bodyPr anchor="ctr"/>
          <a:lstStyle>
            <a:lvl1pPr algn="l">
              <a:defRPr sz="3000" b="1" cap="all" baseline="0">
                <a:solidFill>
                  <a:srgbClr val="0C244C"/>
                </a:solidFill>
                <a:latin typeface="Roboto Medium" pitchFamily="2"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grpSp>
        <p:nvGrpSpPr>
          <p:cNvPr id="9" name="Group 8">
            <a:extLst>
              <a:ext uri="{FF2B5EF4-FFF2-40B4-BE49-F238E27FC236}">
                <a16:creationId xmlns:a16="http://schemas.microsoft.com/office/drawing/2014/main" id="{C08E39AC-A9B8-9943-B8CA-476AC5AFAC9A}"/>
              </a:ext>
            </a:extLst>
          </p:cNvPr>
          <p:cNvGrpSpPr>
            <a:grpSpLocks noChangeAspect="1"/>
          </p:cNvGrpSpPr>
          <p:nvPr userDrawn="1"/>
        </p:nvGrpSpPr>
        <p:grpSpPr>
          <a:xfrm>
            <a:off x="6151286" y="-448537"/>
            <a:ext cx="1788317" cy="1788108"/>
            <a:chOff x="948154" y="2050047"/>
            <a:chExt cx="216025" cy="216025"/>
          </a:xfrm>
          <a:solidFill>
            <a:schemeClr val="bg1">
              <a:alpha val="40000"/>
            </a:schemeClr>
          </a:solidFill>
        </p:grpSpPr>
        <p:sp>
          <p:nvSpPr>
            <p:cNvPr id="10" name="Freeform: Shape 6">
              <a:extLst>
                <a:ext uri="{FF2B5EF4-FFF2-40B4-BE49-F238E27FC236}">
                  <a16:creationId xmlns:a16="http://schemas.microsoft.com/office/drawing/2014/main" id="{5EB0460F-3152-594D-8169-0FF7FCA8C254}"/>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nvGrpSpPr>
            <p:cNvPr id="11" name="Group 10">
              <a:extLst>
                <a:ext uri="{FF2B5EF4-FFF2-40B4-BE49-F238E27FC236}">
                  <a16:creationId xmlns:a16="http://schemas.microsoft.com/office/drawing/2014/main" id="{D6F022BD-B318-A04E-B4C9-D2B31F0B0C2F}"/>
                </a:ext>
              </a:extLst>
            </p:cNvPr>
            <p:cNvGrpSpPr/>
            <p:nvPr/>
          </p:nvGrpSpPr>
          <p:grpSpPr>
            <a:xfrm>
              <a:off x="958955" y="2060848"/>
              <a:ext cx="196444" cy="196444"/>
              <a:chOff x="519961" y="1999640"/>
              <a:chExt cx="196444" cy="196444"/>
            </a:xfrm>
            <a:grpFill/>
          </p:grpSpPr>
          <p:sp>
            <p:nvSpPr>
              <p:cNvPr id="12" name="Freeform: Shape 7">
                <a:extLst>
                  <a:ext uri="{FF2B5EF4-FFF2-40B4-BE49-F238E27FC236}">
                    <a16:creationId xmlns:a16="http://schemas.microsoft.com/office/drawing/2014/main" id="{971A5B51-9C9F-564A-99EB-FDE9F04DECED}"/>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13" name="Freeform: Shape 8">
                <a:extLst>
                  <a:ext uri="{FF2B5EF4-FFF2-40B4-BE49-F238E27FC236}">
                    <a16:creationId xmlns:a16="http://schemas.microsoft.com/office/drawing/2014/main" id="{19E2D0BB-24DE-5A4D-858D-DBE81036504E}"/>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14" name="Freeform: Shape 9">
                <a:extLst>
                  <a:ext uri="{FF2B5EF4-FFF2-40B4-BE49-F238E27FC236}">
                    <a16:creationId xmlns:a16="http://schemas.microsoft.com/office/drawing/2014/main" id="{CE01DFE7-B3A6-6D47-A550-031AF100847B}"/>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15" name="Freeform: Shape 10">
                <a:extLst>
                  <a:ext uri="{FF2B5EF4-FFF2-40B4-BE49-F238E27FC236}">
                    <a16:creationId xmlns:a16="http://schemas.microsoft.com/office/drawing/2014/main" id="{D4F25529-F7E8-E342-B665-935A97E6F6A8}"/>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grpSp>
      <p:sp>
        <p:nvSpPr>
          <p:cNvPr id="16" name="Text Placeholder 3">
            <a:extLst>
              <a:ext uri="{FF2B5EF4-FFF2-40B4-BE49-F238E27FC236}">
                <a16:creationId xmlns:a16="http://schemas.microsoft.com/office/drawing/2014/main" id="{3034ADB1-2655-4817-96E0-9D87DC626123}"/>
              </a:ext>
            </a:extLst>
          </p:cNvPr>
          <p:cNvSpPr>
            <a:spLocks noGrp="1"/>
          </p:cNvSpPr>
          <p:nvPr>
            <p:ph type="body" sz="quarter" idx="10"/>
          </p:nvPr>
        </p:nvSpPr>
        <p:spPr>
          <a:xfrm>
            <a:off x="238540" y="1634235"/>
            <a:ext cx="7089913" cy="8386066"/>
          </a:xfrm>
          <a:prstGeom prst="rect">
            <a:avLst/>
          </a:prstGeom>
        </p:spPr>
        <p:txBody>
          <a:bodyPr/>
          <a:lstStyle>
            <a:lvl1pPr marL="0" indent="0">
              <a:lnSpc>
                <a:spcPct val="100000"/>
              </a:lnSpc>
              <a:spcAft>
                <a:spcPts val="600"/>
              </a:spcAft>
              <a:buNone/>
              <a:defRPr sz="1100">
                <a:solidFill>
                  <a:schemeClr val="accent2"/>
                </a:solidFill>
                <a:latin typeface="Roboto Light" panose="02000000000000000000" pitchFamily="2" charset="0"/>
                <a:cs typeface="Arial" panose="020B0604020202020204" pitchFamily="34" charset="0"/>
              </a:defRPr>
            </a:lvl1pPr>
            <a:lvl2pPr marL="212632" indent="0">
              <a:lnSpc>
                <a:spcPct val="100000"/>
              </a:lnSpc>
              <a:spcAft>
                <a:spcPts val="600"/>
              </a:spcAft>
              <a:buNone/>
              <a:defRPr sz="1100">
                <a:solidFill>
                  <a:schemeClr val="accent2"/>
                </a:solidFill>
                <a:latin typeface="Arial" panose="020B0604020202020204" pitchFamily="34" charset="0"/>
                <a:cs typeface="Arial" panose="020B0604020202020204" pitchFamily="34" charset="0"/>
              </a:defRPr>
            </a:lvl2pPr>
            <a:lvl3pPr marL="425265" indent="0">
              <a:lnSpc>
                <a:spcPct val="100000"/>
              </a:lnSpc>
              <a:spcAft>
                <a:spcPts val="600"/>
              </a:spcAft>
              <a:buNone/>
              <a:defRPr sz="1100">
                <a:solidFill>
                  <a:schemeClr val="accent2"/>
                </a:solidFill>
                <a:latin typeface="Arial" panose="020B0604020202020204" pitchFamily="34" charset="0"/>
                <a:cs typeface="Arial" panose="020B0604020202020204" pitchFamily="34" charset="0"/>
              </a:defRPr>
            </a:lvl3pPr>
            <a:lvl4pPr marL="637897" indent="0">
              <a:lnSpc>
                <a:spcPct val="100000"/>
              </a:lnSpc>
              <a:spcAft>
                <a:spcPts val="600"/>
              </a:spcAft>
              <a:buNone/>
              <a:defRPr sz="1100">
                <a:solidFill>
                  <a:schemeClr val="accent2"/>
                </a:solidFill>
                <a:latin typeface="Arial" panose="020B0604020202020204" pitchFamily="34" charset="0"/>
                <a:cs typeface="Arial" panose="020B0604020202020204" pitchFamily="34" charset="0"/>
              </a:defRPr>
            </a:lvl4pPr>
            <a:lvl5pPr marL="850529" indent="0">
              <a:lnSpc>
                <a:spcPct val="100000"/>
              </a:lnSpc>
              <a:spcAft>
                <a:spcPts val="600"/>
              </a:spcAft>
              <a:buNone/>
              <a:defRPr sz="1100">
                <a:solidFill>
                  <a:schemeClr val="accent2"/>
                </a:solidFill>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649601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8403175" y="9633889"/>
            <a:ext cx="224742" cy="264047"/>
          </a:xfrm>
          <a:prstGeom prst="rect">
            <a:avLst/>
          </a:prstGeom>
          <a:noFill/>
        </p:spPr>
        <p:txBody>
          <a:bodyPr wrap="none" rtlCol="0">
            <a:spAutoFit/>
          </a:bodyPr>
          <a:lstStyle/>
          <a:p>
            <a:r>
              <a:rPr lang="en-US" sz="1116" dirty="0">
                <a:latin typeface="Roboto Light" panose="02000000000000000000" pitchFamily="2" charset="0"/>
              </a:rPr>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3"/>
            <a:ext cx="7559675" cy="1800001"/>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16" dirty="0">
              <a:latin typeface="Roboto Light" panose="02000000000000000000" pitchFamily="2" charset="0"/>
            </a:endParaRP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376048" y="292349"/>
            <a:ext cx="5669756" cy="1031982"/>
          </a:xfrm>
          <a:prstGeom prst="rect">
            <a:avLst/>
          </a:prstGeom>
        </p:spPr>
        <p:txBody>
          <a:bodyPr anchor="ctr"/>
          <a:lstStyle>
            <a:lvl1pPr algn="l">
              <a:defRPr sz="2800" b="1" cap="all" baseline="0">
                <a:solidFill>
                  <a:srgbClr val="0C244C"/>
                </a:solidFill>
                <a:latin typeface="Roboto Medium" pitchFamily="2" charset="0"/>
                <a:ea typeface="Roboto Medium" pitchFamily="2" charset="0"/>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p:cNvGrpSpPr>
          <p:nvPr/>
        </p:nvGrpSpPr>
        <p:grpSpPr>
          <a:xfrm>
            <a:off x="6244323" y="-475669"/>
            <a:ext cx="1800000" cy="1800000"/>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116" dirty="0">
                <a:latin typeface="Roboto Light" panose="02000000000000000000" pitchFamily="2" charset="0"/>
              </a:endParaRPr>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116" dirty="0">
                  <a:latin typeface="Roboto Light" panose="02000000000000000000" pitchFamily="2" charset="0"/>
                </a:endParaRPr>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116" dirty="0">
                  <a:latin typeface="Roboto Light" panose="02000000000000000000" pitchFamily="2" charset="0"/>
                </a:endParaRPr>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116" dirty="0">
                  <a:latin typeface="Roboto Light" panose="02000000000000000000" pitchFamily="2" charset="0"/>
                </a:endParaRPr>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116" dirty="0">
                  <a:latin typeface="Roboto Light" panose="02000000000000000000" pitchFamily="2" charset="0"/>
                </a:endParaRPr>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806714"/>
            <a:ext cx="7559675" cy="8272061"/>
          </a:xfrm>
          <a:prstGeom prst="rect">
            <a:avLst/>
          </a:prstGeom>
        </p:spPr>
        <p:txBody>
          <a:bodyPr/>
          <a:lstStyle>
            <a:lvl1pPr marL="0" indent="0">
              <a:buNone/>
              <a:defRPr>
                <a:solidFill>
                  <a:schemeClr val="accent2"/>
                </a:solidFill>
                <a:latin typeface="Roboto Light" panose="02000000000000000000" pitchFamily="2" charset="0"/>
              </a:defRPr>
            </a:lvl1pPr>
          </a:lstStyle>
          <a:p>
            <a:r>
              <a:rPr lang="en-US" dirty="0"/>
              <a:t>Click icon to add picture</a:t>
            </a:r>
          </a:p>
        </p:txBody>
      </p:sp>
    </p:spTree>
    <p:extLst>
      <p:ext uri="{BB962C8B-B14F-4D97-AF65-F5344CB8AC3E}">
        <p14:creationId xmlns:p14="http://schemas.microsoft.com/office/powerpoint/2010/main" val="4120212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8403175" y="9633889"/>
            <a:ext cx="224742" cy="264047"/>
          </a:xfrm>
          <a:prstGeom prst="rect">
            <a:avLst/>
          </a:prstGeom>
          <a:noFill/>
        </p:spPr>
        <p:txBody>
          <a:bodyPr wrap="none" rtlCol="0">
            <a:spAutoFit/>
          </a:bodyPr>
          <a:lstStyle/>
          <a:p>
            <a:r>
              <a:rPr lang="en-US" sz="1116" dirty="0">
                <a:latin typeface="Roboto Light" panose="02000000000000000000" pitchFamily="2" charset="0"/>
              </a:rPr>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3"/>
            <a:ext cx="7559675" cy="1800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16" dirty="0">
              <a:latin typeface="Roboto Light" panose="02000000000000000000" pitchFamily="2" charset="0"/>
            </a:endParaRP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376048" y="292349"/>
            <a:ext cx="5669756" cy="1031982"/>
          </a:xfrm>
          <a:prstGeom prst="rect">
            <a:avLst/>
          </a:prstGeom>
        </p:spPr>
        <p:txBody>
          <a:bodyPr anchor="ctr"/>
          <a:lstStyle>
            <a:lvl1pPr algn="l">
              <a:defRPr sz="2800" b="1" cap="all" baseline="0">
                <a:solidFill>
                  <a:schemeClr val="accent1"/>
                </a:solidFill>
                <a:latin typeface="Roboto Medium" pitchFamily="2" charset="0"/>
                <a:ea typeface="Roboto Medium" pitchFamily="2" charset="0"/>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p:cNvGrpSpPr>
          <p:nvPr/>
        </p:nvGrpSpPr>
        <p:grpSpPr>
          <a:xfrm>
            <a:off x="6244323" y="-475669"/>
            <a:ext cx="1800000" cy="1800000"/>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116" dirty="0">
                <a:latin typeface="Roboto Light" panose="02000000000000000000" pitchFamily="2" charset="0"/>
              </a:endParaRPr>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116" dirty="0">
                  <a:latin typeface="Roboto Light" panose="02000000000000000000" pitchFamily="2" charset="0"/>
                </a:endParaRPr>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116" dirty="0">
                  <a:latin typeface="Roboto Light" panose="02000000000000000000" pitchFamily="2" charset="0"/>
                </a:endParaRPr>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116" dirty="0">
                  <a:latin typeface="Roboto Light" panose="02000000000000000000" pitchFamily="2" charset="0"/>
                </a:endParaRPr>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116" dirty="0">
                  <a:latin typeface="Roboto Light" panose="02000000000000000000" pitchFamily="2" charset="0"/>
                </a:endParaRPr>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806714"/>
            <a:ext cx="7559675" cy="8272061"/>
          </a:xfrm>
          <a:prstGeom prst="rect">
            <a:avLst/>
          </a:prstGeom>
        </p:spPr>
        <p:txBody>
          <a:bodyPr/>
          <a:lstStyle>
            <a:lvl1pPr marL="0" indent="0">
              <a:buNone/>
              <a:defRPr>
                <a:solidFill>
                  <a:schemeClr val="accent2"/>
                </a:solidFill>
                <a:latin typeface="Roboto Light" panose="02000000000000000000" pitchFamily="2" charset="0"/>
              </a:defRPr>
            </a:lvl1pPr>
          </a:lstStyle>
          <a:p>
            <a:r>
              <a:rPr lang="en-US" dirty="0"/>
              <a:t>Click icon to add picture</a:t>
            </a:r>
          </a:p>
        </p:txBody>
      </p:sp>
    </p:spTree>
    <p:extLst>
      <p:ext uri="{BB962C8B-B14F-4D97-AF65-F5344CB8AC3E}">
        <p14:creationId xmlns:p14="http://schemas.microsoft.com/office/powerpoint/2010/main" val="3122498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5019148"/>
            <a:ext cx="7559675" cy="5086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dirty="0">
              <a:latin typeface="Roboto Light" panose="02000000000000000000" pitchFamily="2" charset="0"/>
            </a:endParaRPr>
          </a:p>
        </p:txBody>
      </p:sp>
      <p:grpSp>
        <p:nvGrpSpPr>
          <p:cNvPr id="7" name="Group 6">
            <a:extLst>
              <a:ext uri="{FF2B5EF4-FFF2-40B4-BE49-F238E27FC236}">
                <a16:creationId xmlns:a16="http://schemas.microsoft.com/office/drawing/2014/main" id="{9C230445-4E83-DA40-8B38-F9B8B119014C}"/>
              </a:ext>
            </a:extLst>
          </p:cNvPr>
          <p:cNvGrpSpPr>
            <a:grpSpLocks/>
          </p:cNvGrpSpPr>
          <p:nvPr/>
        </p:nvGrpSpPr>
        <p:grpSpPr>
          <a:xfrm>
            <a:off x="6039761" y="5076350"/>
            <a:ext cx="1440000" cy="1440000"/>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116" dirty="0">
                <a:latin typeface="Roboto Light" panose="02000000000000000000" pitchFamily="2" charset="0"/>
              </a:endParaRPr>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116" dirty="0">
                  <a:latin typeface="Roboto Light" panose="02000000000000000000" pitchFamily="2" charset="0"/>
                </a:endParaRPr>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116" dirty="0">
                  <a:latin typeface="Roboto Light" panose="02000000000000000000" pitchFamily="2" charset="0"/>
                </a:endParaRPr>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116" dirty="0">
                  <a:latin typeface="Roboto Light" panose="02000000000000000000" pitchFamily="2" charset="0"/>
                </a:endParaRPr>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116" dirty="0">
                  <a:latin typeface="Roboto Light" panose="02000000000000000000" pitchFamily="2" charset="0"/>
                </a:endParaRPr>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6139"/>
            <a:ext cx="7559675" cy="5003009"/>
          </a:xfrm>
          <a:prstGeom prst="rect">
            <a:avLst/>
          </a:prstGeom>
        </p:spPr>
        <p:txBody>
          <a:bodyPr/>
          <a:lstStyle>
            <a:lvl1pPr>
              <a:defRPr>
                <a:latin typeface="Roboto Light" panose="02000000000000000000" pitchFamily="2" charset="0"/>
              </a:defRPr>
            </a:lvl1pPr>
          </a:lstStyle>
          <a:p>
            <a:r>
              <a:rPr lang="en-US" dirty="0"/>
              <a:t>Click icon to add picture</a:t>
            </a:r>
          </a:p>
        </p:txBody>
      </p:sp>
      <p:sp>
        <p:nvSpPr>
          <p:cNvPr id="8" name="TextBox 7">
            <a:extLst>
              <a:ext uri="{FF2B5EF4-FFF2-40B4-BE49-F238E27FC236}">
                <a16:creationId xmlns:a16="http://schemas.microsoft.com/office/drawing/2014/main" id="{B94BFC65-2CA9-394C-B825-E3394A34FF09}"/>
              </a:ext>
            </a:extLst>
          </p:cNvPr>
          <p:cNvSpPr txBox="1"/>
          <p:nvPr/>
        </p:nvSpPr>
        <p:spPr>
          <a:xfrm>
            <a:off x="8403175" y="9633889"/>
            <a:ext cx="224742" cy="264047"/>
          </a:xfrm>
          <a:prstGeom prst="rect">
            <a:avLst/>
          </a:prstGeom>
          <a:noFill/>
        </p:spPr>
        <p:txBody>
          <a:bodyPr wrap="none" rtlCol="0">
            <a:spAutoFit/>
          </a:bodyPr>
          <a:lstStyle/>
          <a:p>
            <a:r>
              <a:rPr lang="en-US" sz="1116" dirty="0">
                <a:latin typeface="Roboto Light" panose="02000000000000000000" pitchFamily="2" charset="0"/>
              </a:rPr>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184436" y="5076350"/>
            <a:ext cx="5738841" cy="1440000"/>
          </a:xfrm>
          <a:prstGeom prst="rect">
            <a:avLst/>
          </a:prstGeom>
        </p:spPr>
        <p:txBody>
          <a:bodyPr anchor="ctr"/>
          <a:lstStyle>
            <a:lvl1pPr algn="l">
              <a:defRPr sz="2800" b="1" cap="all" baseline="0">
                <a:solidFill>
                  <a:schemeClr val="accent6"/>
                </a:solidFill>
                <a:latin typeface="Roboto Medium" pitchFamily="2" charset="0"/>
                <a:ea typeface="Roboto Medium" pitchFamily="2" charset="0"/>
              </a:defRPr>
            </a:lvl1pPr>
          </a:lstStyle>
          <a:p>
            <a:r>
              <a:rPr lang="en-US" dirty="0"/>
              <a:t>Click to edit </a:t>
            </a:r>
            <a:br>
              <a:rPr lang="en-US" dirty="0"/>
            </a:br>
            <a:r>
              <a:rPr lang="en-US" dirty="0"/>
              <a:t>Master title style</a:t>
            </a:r>
          </a:p>
        </p:txBody>
      </p:sp>
      <p:sp>
        <p:nvSpPr>
          <p:cNvPr id="15" name="Text Placeholder 14">
            <a:extLst>
              <a:ext uri="{FF2B5EF4-FFF2-40B4-BE49-F238E27FC236}">
                <a16:creationId xmlns:a16="http://schemas.microsoft.com/office/drawing/2014/main" id="{65C5A93B-3B49-48A3-B29F-B527957E4E67}"/>
              </a:ext>
            </a:extLst>
          </p:cNvPr>
          <p:cNvSpPr>
            <a:spLocks noGrp="1"/>
          </p:cNvSpPr>
          <p:nvPr>
            <p:ph type="body" sz="quarter" idx="11"/>
          </p:nvPr>
        </p:nvSpPr>
        <p:spPr>
          <a:xfrm>
            <a:off x="184436" y="6761163"/>
            <a:ext cx="7191089" cy="3219450"/>
          </a:xfrm>
          <a:prstGeom prst="rect">
            <a:avLst/>
          </a:prstGeom>
        </p:spPr>
        <p:txBody>
          <a:bodyPr/>
          <a:lstStyle>
            <a:lvl1pPr marL="0" indent="0">
              <a:lnSpc>
                <a:spcPct val="100000"/>
              </a:lnSpc>
              <a:spcAft>
                <a:spcPts val="600"/>
              </a:spcAft>
              <a:buNone/>
              <a:defRPr sz="1100">
                <a:solidFill>
                  <a:schemeClr val="accent2"/>
                </a:solidFill>
                <a:latin typeface="Roboto Light" panose="02000000000000000000" pitchFamily="2" charset="0"/>
              </a:defRPr>
            </a:lvl1pPr>
            <a:lvl2pPr marL="212632" indent="0">
              <a:lnSpc>
                <a:spcPct val="100000"/>
              </a:lnSpc>
              <a:spcAft>
                <a:spcPts val="600"/>
              </a:spcAft>
              <a:buNone/>
              <a:defRPr sz="1100">
                <a:solidFill>
                  <a:schemeClr val="accent2"/>
                </a:solidFill>
                <a:latin typeface="Roboto Light" panose="02000000000000000000" pitchFamily="2" charset="0"/>
              </a:defRPr>
            </a:lvl2pPr>
            <a:lvl3pPr marL="425265" indent="0">
              <a:lnSpc>
                <a:spcPct val="100000"/>
              </a:lnSpc>
              <a:spcAft>
                <a:spcPts val="600"/>
              </a:spcAft>
              <a:buNone/>
              <a:defRPr sz="1100">
                <a:solidFill>
                  <a:schemeClr val="accent2"/>
                </a:solidFill>
                <a:latin typeface="Roboto Light" panose="02000000000000000000" pitchFamily="2" charset="0"/>
              </a:defRPr>
            </a:lvl3pPr>
            <a:lvl4pPr marL="637897" indent="0">
              <a:lnSpc>
                <a:spcPct val="100000"/>
              </a:lnSpc>
              <a:spcAft>
                <a:spcPts val="600"/>
              </a:spcAft>
              <a:buNone/>
              <a:defRPr sz="1100">
                <a:solidFill>
                  <a:schemeClr val="accent2"/>
                </a:solidFill>
                <a:latin typeface="Roboto Light" panose="02000000000000000000" pitchFamily="2" charset="0"/>
              </a:defRPr>
            </a:lvl4pPr>
            <a:lvl5pPr marL="850529" indent="0">
              <a:lnSpc>
                <a:spcPct val="100000"/>
              </a:lnSpc>
              <a:spcAft>
                <a:spcPts val="600"/>
              </a:spcAft>
              <a:buNone/>
              <a:defRPr sz="1100">
                <a:solidFill>
                  <a:schemeClr val="accent2"/>
                </a:solidFill>
                <a:latin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41160252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348853-AC9F-4408-A6F4-44FC132324EF}"/>
              </a:ext>
            </a:extLst>
          </p:cNvPr>
          <p:cNvSpPr/>
          <p:nvPr userDrawn="1"/>
        </p:nvSpPr>
        <p:spPr>
          <a:xfrm>
            <a:off x="3599234" y="0"/>
            <a:ext cx="3960441" cy="1118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Roboto Light" panose="02000000000000000000" pitchFamily="2" charset="0"/>
            </a:endParaRPr>
          </a:p>
        </p:txBody>
      </p:sp>
      <p:sp>
        <p:nvSpPr>
          <p:cNvPr id="4" name="Picture Placeholder 3">
            <a:extLst>
              <a:ext uri="{FF2B5EF4-FFF2-40B4-BE49-F238E27FC236}">
                <a16:creationId xmlns:a16="http://schemas.microsoft.com/office/drawing/2014/main" id="{19E03F4E-15F4-4F32-9BAC-523C44AC392A}"/>
              </a:ext>
            </a:extLst>
          </p:cNvPr>
          <p:cNvSpPr>
            <a:spLocks noGrp="1"/>
          </p:cNvSpPr>
          <p:nvPr>
            <p:ph type="pic" sz="quarter" idx="10"/>
          </p:nvPr>
        </p:nvSpPr>
        <p:spPr>
          <a:xfrm>
            <a:off x="0" y="0"/>
            <a:ext cx="3598863" cy="10117138"/>
          </a:xfrm>
          <a:prstGeom prst="rect">
            <a:avLst/>
          </a:prstGeom>
        </p:spPr>
        <p:txBody>
          <a:bodyPr/>
          <a:lstStyle>
            <a:lvl1pPr>
              <a:defRPr>
                <a:latin typeface="Roboto Light" panose="02000000000000000000" pitchFamily="2" charset="0"/>
              </a:defRPr>
            </a:lvl1pPr>
          </a:lstStyle>
          <a:p>
            <a:endParaRPr lang="en-AU" dirty="0"/>
          </a:p>
        </p:txBody>
      </p:sp>
      <p:sp>
        <p:nvSpPr>
          <p:cNvPr id="6" name="Text Placeholder 5">
            <a:extLst>
              <a:ext uri="{FF2B5EF4-FFF2-40B4-BE49-F238E27FC236}">
                <a16:creationId xmlns:a16="http://schemas.microsoft.com/office/drawing/2014/main" id="{B4176302-8BAA-425B-8E56-A1602C5441A4}"/>
              </a:ext>
            </a:extLst>
          </p:cNvPr>
          <p:cNvSpPr>
            <a:spLocks noGrp="1"/>
          </p:cNvSpPr>
          <p:nvPr>
            <p:ph type="body" sz="quarter" idx="11"/>
          </p:nvPr>
        </p:nvSpPr>
        <p:spPr>
          <a:xfrm>
            <a:off x="3779838" y="195263"/>
            <a:ext cx="3563937" cy="787400"/>
          </a:xfrm>
          <a:prstGeom prst="rect">
            <a:avLst/>
          </a:prstGeom>
        </p:spPr>
        <p:txBody>
          <a:bodyPr anchor="ctr"/>
          <a:lstStyle>
            <a:lvl1pPr marL="0" indent="0">
              <a:lnSpc>
                <a:spcPct val="100000"/>
              </a:lnSpc>
              <a:buNone/>
              <a:defRPr sz="2400">
                <a:solidFill>
                  <a:schemeClr val="accent2"/>
                </a:solidFill>
                <a:latin typeface="Roboto Medium" pitchFamily="2" charset="0"/>
                <a:ea typeface="Roboto Medium" pitchFamily="2" charset="0"/>
              </a:defRPr>
            </a:lvl1pPr>
            <a:lvl2pPr marL="212632" indent="0">
              <a:buNone/>
              <a:defRPr>
                <a:solidFill>
                  <a:schemeClr val="accent2"/>
                </a:solidFill>
              </a:defRPr>
            </a:lvl2pPr>
            <a:lvl3pPr marL="425265" indent="0">
              <a:buNone/>
              <a:defRPr>
                <a:solidFill>
                  <a:schemeClr val="accent2"/>
                </a:solidFill>
              </a:defRPr>
            </a:lvl3pPr>
            <a:lvl4pPr marL="637897" indent="0">
              <a:buNone/>
              <a:defRPr>
                <a:solidFill>
                  <a:schemeClr val="accent2"/>
                </a:solidFill>
              </a:defRPr>
            </a:lvl4pPr>
            <a:lvl5pPr marL="850529" indent="0">
              <a:buNone/>
              <a:defRPr>
                <a:solidFill>
                  <a:schemeClr val="accent2"/>
                </a:solidFill>
              </a:defRPr>
            </a:lvl5pPr>
          </a:lstStyle>
          <a:p>
            <a:pPr lvl="0"/>
            <a:r>
              <a:rPr lang="en-US" dirty="0"/>
              <a:t>Edit Master text styles</a:t>
            </a:r>
          </a:p>
        </p:txBody>
      </p:sp>
      <p:sp>
        <p:nvSpPr>
          <p:cNvPr id="8" name="Text Placeholder 7">
            <a:extLst>
              <a:ext uri="{FF2B5EF4-FFF2-40B4-BE49-F238E27FC236}">
                <a16:creationId xmlns:a16="http://schemas.microsoft.com/office/drawing/2014/main" id="{CAF39709-C258-4DDB-9FD4-D996CB265A80}"/>
              </a:ext>
            </a:extLst>
          </p:cNvPr>
          <p:cNvSpPr>
            <a:spLocks noGrp="1"/>
          </p:cNvSpPr>
          <p:nvPr>
            <p:ph type="body" sz="quarter" idx="12"/>
          </p:nvPr>
        </p:nvSpPr>
        <p:spPr>
          <a:xfrm>
            <a:off x="3779838" y="1331913"/>
            <a:ext cx="3563937" cy="8599487"/>
          </a:xfrm>
          <a:prstGeom prst="rect">
            <a:avLst/>
          </a:prstGeom>
        </p:spPr>
        <p:txBody>
          <a:bodyPr/>
          <a:lstStyle>
            <a:lvl1pPr>
              <a:defRPr sz="2000">
                <a:solidFill>
                  <a:schemeClr val="accent2"/>
                </a:solidFill>
                <a:latin typeface="Roboto Light" panose="02000000000000000000" pitchFamily="2" charset="0"/>
              </a:defRPr>
            </a:lvl1pPr>
            <a:lvl2pPr>
              <a:defRPr sz="1600">
                <a:solidFill>
                  <a:schemeClr val="accent2"/>
                </a:solidFill>
                <a:latin typeface="Roboto Light" panose="02000000000000000000" pitchFamily="2" charset="0"/>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554873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77FB14-1502-974E-B4E0-7F429BA8A6CA}"/>
              </a:ext>
            </a:extLst>
          </p:cNvPr>
          <p:cNvSpPr/>
          <p:nvPr userDrawn="1"/>
        </p:nvSpPr>
        <p:spPr>
          <a:xfrm>
            <a:off x="0" y="4"/>
            <a:ext cx="7559675" cy="19892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Medium" pitchFamily="2" charset="0"/>
              <a:ea typeface="Roboto Medium" pitchFamily="2" charset="0"/>
            </a:endParaRPr>
          </a:p>
        </p:txBody>
      </p:sp>
      <p:grpSp>
        <p:nvGrpSpPr>
          <p:cNvPr id="5" name="Group 4">
            <a:extLst>
              <a:ext uri="{FF2B5EF4-FFF2-40B4-BE49-F238E27FC236}">
                <a16:creationId xmlns:a16="http://schemas.microsoft.com/office/drawing/2014/main" id="{58B634F4-12F4-A944-A05D-0B1862C12B4F}"/>
              </a:ext>
            </a:extLst>
          </p:cNvPr>
          <p:cNvGrpSpPr>
            <a:grpSpLocks noChangeAspect="1"/>
          </p:cNvGrpSpPr>
          <p:nvPr userDrawn="1"/>
        </p:nvGrpSpPr>
        <p:grpSpPr>
          <a:xfrm>
            <a:off x="5919466" y="-634758"/>
            <a:ext cx="2160239" cy="2159987"/>
            <a:chOff x="948154" y="2050047"/>
            <a:chExt cx="216025" cy="216025"/>
          </a:xfrm>
          <a:solidFill>
            <a:schemeClr val="bg1">
              <a:alpha val="40000"/>
            </a:schemeClr>
          </a:solidFill>
        </p:grpSpPr>
        <p:sp>
          <p:nvSpPr>
            <p:cNvPr id="6" name="Freeform: Shape 6">
              <a:extLst>
                <a:ext uri="{FF2B5EF4-FFF2-40B4-BE49-F238E27FC236}">
                  <a16:creationId xmlns:a16="http://schemas.microsoft.com/office/drawing/2014/main" id="{CBCB564F-BF99-5E46-B22F-54C892FD495E}"/>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nvGrpSpPr>
            <p:cNvPr id="7" name="Group 6">
              <a:extLst>
                <a:ext uri="{FF2B5EF4-FFF2-40B4-BE49-F238E27FC236}">
                  <a16:creationId xmlns:a16="http://schemas.microsoft.com/office/drawing/2014/main" id="{B77FA66E-A63D-184A-9828-EBE16E4763E8}"/>
                </a:ext>
              </a:extLst>
            </p:cNvPr>
            <p:cNvGrpSpPr/>
            <p:nvPr/>
          </p:nvGrpSpPr>
          <p:grpSpPr>
            <a:xfrm>
              <a:off x="958955" y="2060848"/>
              <a:ext cx="196444" cy="196444"/>
              <a:chOff x="519961" y="1999640"/>
              <a:chExt cx="196444" cy="196444"/>
            </a:xfrm>
            <a:grpFill/>
          </p:grpSpPr>
          <p:sp>
            <p:nvSpPr>
              <p:cNvPr id="8" name="Freeform: Shape 7">
                <a:extLst>
                  <a:ext uri="{FF2B5EF4-FFF2-40B4-BE49-F238E27FC236}">
                    <a16:creationId xmlns:a16="http://schemas.microsoft.com/office/drawing/2014/main" id="{0E20FFEC-E03C-9B4A-B771-3E7B9C3B99FB}"/>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9" name="Freeform: Shape 8">
                <a:extLst>
                  <a:ext uri="{FF2B5EF4-FFF2-40B4-BE49-F238E27FC236}">
                    <a16:creationId xmlns:a16="http://schemas.microsoft.com/office/drawing/2014/main" id="{61E0BBC6-1D33-D440-8F2C-48FF2705DB5C}"/>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10" name="Freeform: Shape 9">
                <a:extLst>
                  <a:ext uri="{FF2B5EF4-FFF2-40B4-BE49-F238E27FC236}">
                    <a16:creationId xmlns:a16="http://schemas.microsoft.com/office/drawing/2014/main" id="{16DDF25B-2EEE-F848-8D21-6DF0F30D5B9D}"/>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11" name="Freeform: Shape 10">
                <a:extLst>
                  <a:ext uri="{FF2B5EF4-FFF2-40B4-BE49-F238E27FC236}">
                    <a16:creationId xmlns:a16="http://schemas.microsoft.com/office/drawing/2014/main" id="{ACF61188-317B-2D49-9C21-AC510CA701AB}"/>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grpSp>
      <p:sp>
        <p:nvSpPr>
          <p:cNvPr id="12" name="Title 1">
            <a:extLst>
              <a:ext uri="{FF2B5EF4-FFF2-40B4-BE49-F238E27FC236}">
                <a16:creationId xmlns:a16="http://schemas.microsoft.com/office/drawing/2014/main" id="{5F5C114E-7A6F-2C45-BF8A-939F0540E466}"/>
              </a:ext>
            </a:extLst>
          </p:cNvPr>
          <p:cNvSpPr>
            <a:spLocks noGrp="1"/>
          </p:cNvSpPr>
          <p:nvPr>
            <p:ph type="ctrTitle" hasCustomPrompt="1"/>
          </p:nvPr>
        </p:nvSpPr>
        <p:spPr>
          <a:xfrm>
            <a:off x="388766" y="171413"/>
            <a:ext cx="5503503" cy="1068408"/>
          </a:xfrm>
          <a:prstGeom prst="rect">
            <a:avLst/>
          </a:prstGeom>
        </p:spPr>
        <p:txBody>
          <a:bodyPr anchor="ctr"/>
          <a:lstStyle>
            <a:lvl1pPr algn="l">
              <a:lnSpc>
                <a:spcPct val="100000"/>
              </a:lnSpc>
              <a:defRPr sz="3000" b="1" cap="all" baseline="0">
                <a:solidFill>
                  <a:schemeClr val="tx1"/>
                </a:solidFill>
                <a:latin typeface="Roboto Medium" pitchFamily="2"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sp>
        <p:nvSpPr>
          <p:cNvPr id="13" name="Text Placeholder 2">
            <a:extLst>
              <a:ext uri="{FF2B5EF4-FFF2-40B4-BE49-F238E27FC236}">
                <a16:creationId xmlns:a16="http://schemas.microsoft.com/office/drawing/2014/main" id="{09DC4204-A4E7-F94D-A81F-F629640AAC7D}"/>
              </a:ext>
            </a:extLst>
          </p:cNvPr>
          <p:cNvSpPr>
            <a:spLocks noGrp="1"/>
          </p:cNvSpPr>
          <p:nvPr>
            <p:ph type="body" idx="1" hasCustomPrompt="1"/>
          </p:nvPr>
        </p:nvSpPr>
        <p:spPr>
          <a:xfrm>
            <a:off x="388765" y="1411231"/>
            <a:ext cx="6519862" cy="474642"/>
          </a:xfrm>
          <a:prstGeom prst="rect">
            <a:avLst/>
          </a:prstGeom>
        </p:spPr>
        <p:txBody>
          <a:bodyPr anchor="ctr"/>
          <a:lstStyle>
            <a:lvl1pPr marL="0" indent="0">
              <a:buNone/>
              <a:defRPr sz="2400">
                <a:solidFill>
                  <a:schemeClr val="accent2"/>
                </a:solidFill>
                <a:latin typeface="Roboto Medium" pitchFamily="2" charset="0"/>
                <a:ea typeface="Roboto Medium"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Text Placeholder 3">
            <a:extLst>
              <a:ext uri="{FF2B5EF4-FFF2-40B4-BE49-F238E27FC236}">
                <a16:creationId xmlns:a16="http://schemas.microsoft.com/office/drawing/2014/main" id="{A0624B00-67CA-4816-B717-D192EB93F46C}"/>
              </a:ext>
            </a:extLst>
          </p:cNvPr>
          <p:cNvSpPr>
            <a:spLocks noGrp="1"/>
          </p:cNvSpPr>
          <p:nvPr>
            <p:ph type="body" sz="quarter" idx="10"/>
          </p:nvPr>
        </p:nvSpPr>
        <p:spPr>
          <a:xfrm>
            <a:off x="238540" y="2196909"/>
            <a:ext cx="7089913" cy="7823392"/>
          </a:xfrm>
          <a:prstGeom prst="rect">
            <a:avLst/>
          </a:prstGeom>
        </p:spPr>
        <p:txBody>
          <a:bodyPr/>
          <a:lstStyle>
            <a:lvl1pPr marL="0" indent="0">
              <a:lnSpc>
                <a:spcPct val="100000"/>
              </a:lnSpc>
              <a:spcAft>
                <a:spcPts val="600"/>
              </a:spcAft>
              <a:buNone/>
              <a:defRPr sz="1100">
                <a:solidFill>
                  <a:schemeClr val="accent2"/>
                </a:solidFill>
                <a:latin typeface="Roboto Light" panose="02000000000000000000" pitchFamily="2" charset="0"/>
                <a:cs typeface="Arial" panose="020B0604020202020204" pitchFamily="34" charset="0"/>
              </a:defRPr>
            </a:lvl1pPr>
            <a:lvl2pPr marL="212632" indent="0">
              <a:lnSpc>
                <a:spcPct val="100000"/>
              </a:lnSpc>
              <a:spcAft>
                <a:spcPts val="600"/>
              </a:spcAft>
              <a:buNone/>
              <a:defRPr sz="1100">
                <a:solidFill>
                  <a:schemeClr val="accent2"/>
                </a:solidFill>
                <a:latin typeface="Roboto Light" panose="02000000000000000000" pitchFamily="2" charset="0"/>
                <a:cs typeface="Arial" panose="020B0604020202020204" pitchFamily="34" charset="0"/>
              </a:defRPr>
            </a:lvl2pPr>
            <a:lvl3pPr marL="425265" indent="0">
              <a:lnSpc>
                <a:spcPct val="100000"/>
              </a:lnSpc>
              <a:spcAft>
                <a:spcPts val="600"/>
              </a:spcAft>
              <a:buNone/>
              <a:defRPr sz="1100">
                <a:solidFill>
                  <a:schemeClr val="accent2"/>
                </a:solidFill>
                <a:latin typeface="Arial" panose="020B0604020202020204" pitchFamily="34" charset="0"/>
                <a:cs typeface="Arial" panose="020B0604020202020204" pitchFamily="34" charset="0"/>
              </a:defRPr>
            </a:lvl3pPr>
            <a:lvl4pPr marL="637897" indent="0">
              <a:lnSpc>
                <a:spcPct val="100000"/>
              </a:lnSpc>
              <a:spcAft>
                <a:spcPts val="600"/>
              </a:spcAft>
              <a:buNone/>
              <a:defRPr sz="1100">
                <a:solidFill>
                  <a:schemeClr val="accent2"/>
                </a:solidFill>
                <a:latin typeface="Arial" panose="020B0604020202020204" pitchFamily="34" charset="0"/>
                <a:cs typeface="Arial" panose="020B0604020202020204" pitchFamily="34" charset="0"/>
              </a:defRPr>
            </a:lvl4pPr>
            <a:lvl5pPr marL="850529" indent="0">
              <a:lnSpc>
                <a:spcPct val="100000"/>
              </a:lnSpc>
              <a:spcAft>
                <a:spcPts val="600"/>
              </a:spcAft>
              <a:buNone/>
              <a:defRPr sz="1100">
                <a:solidFill>
                  <a:schemeClr val="accent2"/>
                </a:solidFill>
                <a:latin typeface="Arial" panose="020B0604020202020204" pitchFamily="34" charset="0"/>
                <a:cs typeface="Arial" panose="020B0604020202020204" pitchFamily="34" charset="0"/>
              </a:defRPr>
            </a:lvl5pPr>
          </a:lstStyle>
          <a:p>
            <a:pPr lvl="0"/>
            <a:r>
              <a:rPr lang="en-US" dirty="0"/>
              <a:t>Edit Master text styles</a:t>
            </a:r>
          </a:p>
          <a:p>
            <a:pPr lvl="1"/>
            <a:endParaRPr lang="en-AU" dirty="0"/>
          </a:p>
        </p:txBody>
      </p:sp>
    </p:spTree>
    <p:extLst>
      <p:ext uri="{BB962C8B-B14F-4D97-AF65-F5344CB8AC3E}">
        <p14:creationId xmlns:p14="http://schemas.microsoft.com/office/powerpoint/2010/main" val="2083591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77FB14-1502-974E-B4E0-7F429BA8A6CA}"/>
              </a:ext>
            </a:extLst>
          </p:cNvPr>
          <p:cNvSpPr/>
          <p:nvPr userDrawn="1"/>
        </p:nvSpPr>
        <p:spPr>
          <a:xfrm>
            <a:off x="0" y="4"/>
            <a:ext cx="7559675" cy="1989218"/>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Medium" pitchFamily="2" charset="0"/>
              <a:ea typeface="Roboto Medium" pitchFamily="2" charset="0"/>
            </a:endParaRPr>
          </a:p>
        </p:txBody>
      </p:sp>
      <p:grpSp>
        <p:nvGrpSpPr>
          <p:cNvPr id="5" name="Group 4">
            <a:extLst>
              <a:ext uri="{FF2B5EF4-FFF2-40B4-BE49-F238E27FC236}">
                <a16:creationId xmlns:a16="http://schemas.microsoft.com/office/drawing/2014/main" id="{58B634F4-12F4-A944-A05D-0B1862C12B4F}"/>
              </a:ext>
            </a:extLst>
          </p:cNvPr>
          <p:cNvGrpSpPr>
            <a:grpSpLocks noChangeAspect="1"/>
          </p:cNvGrpSpPr>
          <p:nvPr userDrawn="1"/>
        </p:nvGrpSpPr>
        <p:grpSpPr>
          <a:xfrm>
            <a:off x="5919466" y="-634758"/>
            <a:ext cx="2160239" cy="2159987"/>
            <a:chOff x="948154" y="2050047"/>
            <a:chExt cx="216025" cy="216025"/>
          </a:xfrm>
          <a:solidFill>
            <a:schemeClr val="bg1">
              <a:alpha val="40000"/>
            </a:schemeClr>
          </a:solidFill>
        </p:grpSpPr>
        <p:sp>
          <p:nvSpPr>
            <p:cNvPr id="6" name="Freeform: Shape 6">
              <a:extLst>
                <a:ext uri="{FF2B5EF4-FFF2-40B4-BE49-F238E27FC236}">
                  <a16:creationId xmlns:a16="http://schemas.microsoft.com/office/drawing/2014/main" id="{CBCB564F-BF99-5E46-B22F-54C892FD495E}"/>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nvGrpSpPr>
            <p:cNvPr id="7" name="Group 6">
              <a:extLst>
                <a:ext uri="{FF2B5EF4-FFF2-40B4-BE49-F238E27FC236}">
                  <a16:creationId xmlns:a16="http://schemas.microsoft.com/office/drawing/2014/main" id="{B77FA66E-A63D-184A-9828-EBE16E4763E8}"/>
                </a:ext>
              </a:extLst>
            </p:cNvPr>
            <p:cNvGrpSpPr/>
            <p:nvPr/>
          </p:nvGrpSpPr>
          <p:grpSpPr>
            <a:xfrm>
              <a:off x="958955" y="2060848"/>
              <a:ext cx="196444" cy="196444"/>
              <a:chOff x="519961" y="1999640"/>
              <a:chExt cx="196444" cy="196444"/>
            </a:xfrm>
            <a:grpFill/>
          </p:grpSpPr>
          <p:sp>
            <p:nvSpPr>
              <p:cNvPr id="8" name="Freeform: Shape 7">
                <a:extLst>
                  <a:ext uri="{FF2B5EF4-FFF2-40B4-BE49-F238E27FC236}">
                    <a16:creationId xmlns:a16="http://schemas.microsoft.com/office/drawing/2014/main" id="{0E20FFEC-E03C-9B4A-B771-3E7B9C3B99FB}"/>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9" name="Freeform: Shape 8">
                <a:extLst>
                  <a:ext uri="{FF2B5EF4-FFF2-40B4-BE49-F238E27FC236}">
                    <a16:creationId xmlns:a16="http://schemas.microsoft.com/office/drawing/2014/main" id="{61E0BBC6-1D33-D440-8F2C-48FF2705DB5C}"/>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10" name="Freeform: Shape 9">
                <a:extLst>
                  <a:ext uri="{FF2B5EF4-FFF2-40B4-BE49-F238E27FC236}">
                    <a16:creationId xmlns:a16="http://schemas.microsoft.com/office/drawing/2014/main" id="{16DDF25B-2EEE-F848-8D21-6DF0F30D5B9D}"/>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11" name="Freeform: Shape 10">
                <a:extLst>
                  <a:ext uri="{FF2B5EF4-FFF2-40B4-BE49-F238E27FC236}">
                    <a16:creationId xmlns:a16="http://schemas.microsoft.com/office/drawing/2014/main" id="{ACF61188-317B-2D49-9C21-AC510CA701AB}"/>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grpSp>
      <p:sp>
        <p:nvSpPr>
          <p:cNvPr id="12" name="Title 1">
            <a:extLst>
              <a:ext uri="{FF2B5EF4-FFF2-40B4-BE49-F238E27FC236}">
                <a16:creationId xmlns:a16="http://schemas.microsoft.com/office/drawing/2014/main" id="{5F5C114E-7A6F-2C45-BF8A-939F0540E466}"/>
              </a:ext>
            </a:extLst>
          </p:cNvPr>
          <p:cNvSpPr>
            <a:spLocks noGrp="1"/>
          </p:cNvSpPr>
          <p:nvPr>
            <p:ph type="ctrTitle" hasCustomPrompt="1"/>
          </p:nvPr>
        </p:nvSpPr>
        <p:spPr>
          <a:xfrm>
            <a:off x="388766" y="171413"/>
            <a:ext cx="5503503" cy="1068408"/>
          </a:xfrm>
          <a:prstGeom prst="rect">
            <a:avLst/>
          </a:prstGeom>
        </p:spPr>
        <p:txBody>
          <a:bodyPr anchor="ctr"/>
          <a:lstStyle>
            <a:lvl1pPr algn="l">
              <a:lnSpc>
                <a:spcPct val="100000"/>
              </a:lnSpc>
              <a:defRPr sz="3000" b="1" cap="all" baseline="0">
                <a:solidFill>
                  <a:srgbClr val="0C244C"/>
                </a:solidFill>
                <a:latin typeface="Roboto Medium" pitchFamily="2"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sp>
        <p:nvSpPr>
          <p:cNvPr id="13" name="Text Placeholder 2">
            <a:extLst>
              <a:ext uri="{FF2B5EF4-FFF2-40B4-BE49-F238E27FC236}">
                <a16:creationId xmlns:a16="http://schemas.microsoft.com/office/drawing/2014/main" id="{09DC4204-A4E7-F94D-A81F-F629640AAC7D}"/>
              </a:ext>
            </a:extLst>
          </p:cNvPr>
          <p:cNvSpPr>
            <a:spLocks noGrp="1"/>
          </p:cNvSpPr>
          <p:nvPr>
            <p:ph type="body" idx="1" hasCustomPrompt="1"/>
          </p:nvPr>
        </p:nvSpPr>
        <p:spPr>
          <a:xfrm>
            <a:off x="388765" y="1411231"/>
            <a:ext cx="6519862" cy="474642"/>
          </a:xfrm>
          <a:prstGeom prst="rect">
            <a:avLst/>
          </a:prstGeom>
        </p:spPr>
        <p:txBody>
          <a:bodyPr anchor="ctr"/>
          <a:lstStyle>
            <a:lvl1pPr marL="0" indent="0">
              <a:buNone/>
              <a:defRPr sz="2400">
                <a:solidFill>
                  <a:schemeClr val="tx2"/>
                </a:solidFill>
                <a:latin typeface="Roboto Medium" pitchFamily="2" charset="0"/>
                <a:ea typeface="Roboto Medium"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Text Placeholder 3">
            <a:extLst>
              <a:ext uri="{FF2B5EF4-FFF2-40B4-BE49-F238E27FC236}">
                <a16:creationId xmlns:a16="http://schemas.microsoft.com/office/drawing/2014/main" id="{A0624B00-67CA-4816-B717-D192EB93F46C}"/>
              </a:ext>
            </a:extLst>
          </p:cNvPr>
          <p:cNvSpPr>
            <a:spLocks noGrp="1"/>
          </p:cNvSpPr>
          <p:nvPr>
            <p:ph type="body" sz="quarter" idx="10"/>
          </p:nvPr>
        </p:nvSpPr>
        <p:spPr>
          <a:xfrm>
            <a:off x="238540" y="2196909"/>
            <a:ext cx="7089913" cy="7823392"/>
          </a:xfrm>
          <a:prstGeom prst="rect">
            <a:avLst/>
          </a:prstGeom>
        </p:spPr>
        <p:txBody>
          <a:bodyPr/>
          <a:lstStyle>
            <a:lvl1pPr marL="0" indent="0">
              <a:lnSpc>
                <a:spcPct val="100000"/>
              </a:lnSpc>
              <a:spcAft>
                <a:spcPts val="600"/>
              </a:spcAft>
              <a:buNone/>
              <a:defRPr sz="1100">
                <a:solidFill>
                  <a:schemeClr val="accent2"/>
                </a:solidFill>
                <a:latin typeface="Roboto Light" panose="02000000000000000000" pitchFamily="2" charset="0"/>
                <a:cs typeface="Arial" panose="020B0604020202020204" pitchFamily="34" charset="0"/>
              </a:defRPr>
            </a:lvl1pPr>
            <a:lvl2pPr marL="212632" indent="0">
              <a:lnSpc>
                <a:spcPct val="100000"/>
              </a:lnSpc>
              <a:spcAft>
                <a:spcPts val="600"/>
              </a:spcAft>
              <a:buNone/>
              <a:defRPr sz="1100">
                <a:solidFill>
                  <a:schemeClr val="accent2"/>
                </a:solidFill>
                <a:latin typeface="Arial" panose="020B0604020202020204" pitchFamily="34" charset="0"/>
                <a:cs typeface="Arial" panose="020B0604020202020204" pitchFamily="34" charset="0"/>
              </a:defRPr>
            </a:lvl2pPr>
            <a:lvl3pPr marL="425265" indent="0">
              <a:lnSpc>
                <a:spcPct val="100000"/>
              </a:lnSpc>
              <a:spcAft>
                <a:spcPts val="600"/>
              </a:spcAft>
              <a:buNone/>
              <a:defRPr sz="1100">
                <a:solidFill>
                  <a:schemeClr val="accent2"/>
                </a:solidFill>
                <a:latin typeface="Arial" panose="020B0604020202020204" pitchFamily="34" charset="0"/>
                <a:cs typeface="Arial" panose="020B0604020202020204" pitchFamily="34" charset="0"/>
              </a:defRPr>
            </a:lvl3pPr>
            <a:lvl4pPr marL="637897" indent="0">
              <a:lnSpc>
                <a:spcPct val="100000"/>
              </a:lnSpc>
              <a:spcAft>
                <a:spcPts val="600"/>
              </a:spcAft>
              <a:buNone/>
              <a:defRPr sz="1100">
                <a:solidFill>
                  <a:schemeClr val="accent2"/>
                </a:solidFill>
                <a:latin typeface="Arial" panose="020B0604020202020204" pitchFamily="34" charset="0"/>
                <a:cs typeface="Arial" panose="020B0604020202020204" pitchFamily="34" charset="0"/>
              </a:defRPr>
            </a:lvl4pPr>
            <a:lvl5pPr marL="850529" indent="0">
              <a:lnSpc>
                <a:spcPct val="100000"/>
              </a:lnSpc>
              <a:spcAft>
                <a:spcPts val="600"/>
              </a:spcAft>
              <a:buNone/>
              <a:defRPr sz="1100">
                <a:solidFill>
                  <a:schemeClr val="accent2"/>
                </a:solidFill>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1645787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77FB14-1502-974E-B4E0-7F429BA8A6CA}"/>
              </a:ext>
            </a:extLst>
          </p:cNvPr>
          <p:cNvSpPr/>
          <p:nvPr userDrawn="1"/>
        </p:nvSpPr>
        <p:spPr>
          <a:xfrm>
            <a:off x="0" y="4"/>
            <a:ext cx="7559675" cy="198921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Medium" pitchFamily="2" charset="0"/>
              <a:ea typeface="Roboto Medium" pitchFamily="2" charset="0"/>
            </a:endParaRPr>
          </a:p>
        </p:txBody>
      </p:sp>
      <p:grpSp>
        <p:nvGrpSpPr>
          <p:cNvPr id="5" name="Group 4">
            <a:extLst>
              <a:ext uri="{FF2B5EF4-FFF2-40B4-BE49-F238E27FC236}">
                <a16:creationId xmlns:a16="http://schemas.microsoft.com/office/drawing/2014/main" id="{58B634F4-12F4-A944-A05D-0B1862C12B4F}"/>
              </a:ext>
            </a:extLst>
          </p:cNvPr>
          <p:cNvGrpSpPr>
            <a:grpSpLocks noChangeAspect="1"/>
          </p:cNvGrpSpPr>
          <p:nvPr userDrawn="1"/>
        </p:nvGrpSpPr>
        <p:grpSpPr>
          <a:xfrm>
            <a:off x="5919466" y="-634758"/>
            <a:ext cx="2160239" cy="2159987"/>
            <a:chOff x="948154" y="2050047"/>
            <a:chExt cx="216025" cy="216025"/>
          </a:xfrm>
          <a:solidFill>
            <a:schemeClr val="bg1">
              <a:alpha val="40000"/>
            </a:schemeClr>
          </a:solidFill>
        </p:grpSpPr>
        <p:sp>
          <p:nvSpPr>
            <p:cNvPr id="6" name="Freeform: Shape 6">
              <a:extLst>
                <a:ext uri="{FF2B5EF4-FFF2-40B4-BE49-F238E27FC236}">
                  <a16:creationId xmlns:a16="http://schemas.microsoft.com/office/drawing/2014/main" id="{CBCB564F-BF99-5E46-B22F-54C892FD495E}"/>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nvGrpSpPr>
            <p:cNvPr id="7" name="Group 6">
              <a:extLst>
                <a:ext uri="{FF2B5EF4-FFF2-40B4-BE49-F238E27FC236}">
                  <a16:creationId xmlns:a16="http://schemas.microsoft.com/office/drawing/2014/main" id="{B77FA66E-A63D-184A-9828-EBE16E4763E8}"/>
                </a:ext>
              </a:extLst>
            </p:cNvPr>
            <p:cNvGrpSpPr/>
            <p:nvPr/>
          </p:nvGrpSpPr>
          <p:grpSpPr>
            <a:xfrm>
              <a:off x="958955" y="2060848"/>
              <a:ext cx="196444" cy="196444"/>
              <a:chOff x="519961" y="1999640"/>
              <a:chExt cx="196444" cy="196444"/>
            </a:xfrm>
            <a:grpFill/>
          </p:grpSpPr>
          <p:sp>
            <p:nvSpPr>
              <p:cNvPr id="8" name="Freeform: Shape 7">
                <a:extLst>
                  <a:ext uri="{FF2B5EF4-FFF2-40B4-BE49-F238E27FC236}">
                    <a16:creationId xmlns:a16="http://schemas.microsoft.com/office/drawing/2014/main" id="{0E20FFEC-E03C-9B4A-B771-3E7B9C3B99FB}"/>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9" name="Freeform: Shape 8">
                <a:extLst>
                  <a:ext uri="{FF2B5EF4-FFF2-40B4-BE49-F238E27FC236}">
                    <a16:creationId xmlns:a16="http://schemas.microsoft.com/office/drawing/2014/main" id="{61E0BBC6-1D33-D440-8F2C-48FF2705DB5C}"/>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10" name="Freeform: Shape 9">
                <a:extLst>
                  <a:ext uri="{FF2B5EF4-FFF2-40B4-BE49-F238E27FC236}">
                    <a16:creationId xmlns:a16="http://schemas.microsoft.com/office/drawing/2014/main" id="{16DDF25B-2EEE-F848-8D21-6DF0F30D5B9D}"/>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11" name="Freeform: Shape 10">
                <a:extLst>
                  <a:ext uri="{FF2B5EF4-FFF2-40B4-BE49-F238E27FC236}">
                    <a16:creationId xmlns:a16="http://schemas.microsoft.com/office/drawing/2014/main" id="{ACF61188-317B-2D49-9C21-AC510CA701AB}"/>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grpSp>
      <p:sp>
        <p:nvSpPr>
          <p:cNvPr id="12" name="Title 1">
            <a:extLst>
              <a:ext uri="{FF2B5EF4-FFF2-40B4-BE49-F238E27FC236}">
                <a16:creationId xmlns:a16="http://schemas.microsoft.com/office/drawing/2014/main" id="{5F5C114E-7A6F-2C45-BF8A-939F0540E466}"/>
              </a:ext>
            </a:extLst>
          </p:cNvPr>
          <p:cNvSpPr>
            <a:spLocks noGrp="1"/>
          </p:cNvSpPr>
          <p:nvPr>
            <p:ph type="ctrTitle" hasCustomPrompt="1"/>
          </p:nvPr>
        </p:nvSpPr>
        <p:spPr>
          <a:xfrm>
            <a:off x="388766" y="171413"/>
            <a:ext cx="5503503" cy="1068408"/>
          </a:xfrm>
          <a:prstGeom prst="rect">
            <a:avLst/>
          </a:prstGeom>
        </p:spPr>
        <p:txBody>
          <a:bodyPr anchor="ctr"/>
          <a:lstStyle>
            <a:lvl1pPr algn="l">
              <a:lnSpc>
                <a:spcPct val="100000"/>
              </a:lnSpc>
              <a:defRPr sz="3000" b="1" cap="all" baseline="0">
                <a:solidFill>
                  <a:srgbClr val="0C244C"/>
                </a:solidFill>
                <a:latin typeface="Roboto Medium" pitchFamily="2"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sp>
        <p:nvSpPr>
          <p:cNvPr id="13" name="Text Placeholder 2">
            <a:extLst>
              <a:ext uri="{FF2B5EF4-FFF2-40B4-BE49-F238E27FC236}">
                <a16:creationId xmlns:a16="http://schemas.microsoft.com/office/drawing/2014/main" id="{09DC4204-A4E7-F94D-A81F-F629640AAC7D}"/>
              </a:ext>
            </a:extLst>
          </p:cNvPr>
          <p:cNvSpPr>
            <a:spLocks noGrp="1"/>
          </p:cNvSpPr>
          <p:nvPr>
            <p:ph type="body" idx="1" hasCustomPrompt="1"/>
          </p:nvPr>
        </p:nvSpPr>
        <p:spPr>
          <a:xfrm>
            <a:off x="388765" y="1411231"/>
            <a:ext cx="6519862" cy="474642"/>
          </a:xfrm>
          <a:prstGeom prst="rect">
            <a:avLst/>
          </a:prstGeom>
        </p:spPr>
        <p:txBody>
          <a:bodyPr anchor="ctr"/>
          <a:lstStyle>
            <a:lvl1pPr marL="0" indent="0">
              <a:buNone/>
              <a:defRPr sz="2400">
                <a:solidFill>
                  <a:schemeClr val="tx2"/>
                </a:solidFill>
                <a:latin typeface="Roboto Medium" pitchFamily="2" charset="0"/>
                <a:ea typeface="Roboto Medium"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Text Placeholder 3">
            <a:extLst>
              <a:ext uri="{FF2B5EF4-FFF2-40B4-BE49-F238E27FC236}">
                <a16:creationId xmlns:a16="http://schemas.microsoft.com/office/drawing/2014/main" id="{A0624B00-67CA-4816-B717-D192EB93F46C}"/>
              </a:ext>
            </a:extLst>
          </p:cNvPr>
          <p:cNvSpPr>
            <a:spLocks noGrp="1"/>
          </p:cNvSpPr>
          <p:nvPr>
            <p:ph type="body" sz="quarter" idx="10"/>
          </p:nvPr>
        </p:nvSpPr>
        <p:spPr>
          <a:xfrm>
            <a:off x="238540" y="2196909"/>
            <a:ext cx="7089913" cy="7823392"/>
          </a:xfrm>
          <a:prstGeom prst="rect">
            <a:avLst/>
          </a:prstGeom>
        </p:spPr>
        <p:txBody>
          <a:bodyPr/>
          <a:lstStyle>
            <a:lvl1pPr marL="0" indent="0">
              <a:lnSpc>
                <a:spcPct val="100000"/>
              </a:lnSpc>
              <a:spcAft>
                <a:spcPts val="600"/>
              </a:spcAft>
              <a:buNone/>
              <a:defRPr sz="1100">
                <a:solidFill>
                  <a:schemeClr val="accent2"/>
                </a:solidFill>
                <a:latin typeface="Roboto Slab"/>
                <a:cs typeface="Arial" panose="020B0604020202020204" pitchFamily="34" charset="0"/>
              </a:defRPr>
            </a:lvl1pPr>
            <a:lvl2pPr>
              <a:lnSpc>
                <a:spcPct val="100000"/>
              </a:lnSpc>
              <a:spcAft>
                <a:spcPts val="600"/>
              </a:spcAft>
              <a:defRPr sz="1100">
                <a:solidFill>
                  <a:schemeClr val="accent2"/>
                </a:solidFill>
                <a:latin typeface="Arial" panose="020B0604020202020204" pitchFamily="34" charset="0"/>
                <a:cs typeface="Arial" panose="020B0604020202020204" pitchFamily="34" charset="0"/>
              </a:defRPr>
            </a:lvl2pPr>
            <a:lvl3pPr>
              <a:lnSpc>
                <a:spcPct val="100000"/>
              </a:lnSpc>
              <a:spcAft>
                <a:spcPts val="600"/>
              </a:spcAft>
              <a:defRPr sz="1100">
                <a:solidFill>
                  <a:schemeClr val="accent2"/>
                </a:solidFill>
                <a:latin typeface="Arial" panose="020B0604020202020204" pitchFamily="34" charset="0"/>
                <a:cs typeface="Arial" panose="020B0604020202020204" pitchFamily="34" charset="0"/>
              </a:defRPr>
            </a:lvl3pPr>
            <a:lvl4pPr>
              <a:lnSpc>
                <a:spcPct val="100000"/>
              </a:lnSpc>
              <a:spcAft>
                <a:spcPts val="600"/>
              </a:spcAft>
              <a:defRPr sz="1100">
                <a:solidFill>
                  <a:schemeClr val="accent2"/>
                </a:solidFill>
                <a:latin typeface="Arial" panose="020B0604020202020204" pitchFamily="34" charset="0"/>
                <a:cs typeface="Arial" panose="020B0604020202020204" pitchFamily="34" charset="0"/>
              </a:defRPr>
            </a:lvl4pPr>
            <a:lvl5pPr>
              <a:lnSpc>
                <a:spcPct val="100000"/>
              </a:lnSpc>
              <a:spcAft>
                <a:spcPts val="600"/>
              </a:spcAft>
              <a:defRPr sz="1100">
                <a:solidFill>
                  <a:schemeClr val="accent2"/>
                </a:solidFill>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566323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77FB14-1502-974E-B4E0-7F429BA8A6CA}"/>
              </a:ext>
            </a:extLst>
          </p:cNvPr>
          <p:cNvSpPr/>
          <p:nvPr userDrawn="1"/>
        </p:nvSpPr>
        <p:spPr>
          <a:xfrm>
            <a:off x="0" y="4"/>
            <a:ext cx="7559675" cy="19892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Light" panose="02000000000000000000" pitchFamily="2" charset="0"/>
            </a:endParaRPr>
          </a:p>
        </p:txBody>
      </p:sp>
      <p:grpSp>
        <p:nvGrpSpPr>
          <p:cNvPr id="5" name="Group 4">
            <a:extLst>
              <a:ext uri="{FF2B5EF4-FFF2-40B4-BE49-F238E27FC236}">
                <a16:creationId xmlns:a16="http://schemas.microsoft.com/office/drawing/2014/main" id="{58B634F4-12F4-A944-A05D-0B1862C12B4F}"/>
              </a:ext>
            </a:extLst>
          </p:cNvPr>
          <p:cNvGrpSpPr>
            <a:grpSpLocks noChangeAspect="1"/>
          </p:cNvGrpSpPr>
          <p:nvPr userDrawn="1"/>
        </p:nvGrpSpPr>
        <p:grpSpPr>
          <a:xfrm>
            <a:off x="5919466" y="-634758"/>
            <a:ext cx="2160239" cy="2159987"/>
            <a:chOff x="948154" y="2050047"/>
            <a:chExt cx="216025" cy="216025"/>
          </a:xfrm>
          <a:solidFill>
            <a:schemeClr val="bg1">
              <a:alpha val="40000"/>
            </a:schemeClr>
          </a:solidFill>
        </p:grpSpPr>
        <p:sp>
          <p:nvSpPr>
            <p:cNvPr id="6" name="Freeform: Shape 6">
              <a:extLst>
                <a:ext uri="{FF2B5EF4-FFF2-40B4-BE49-F238E27FC236}">
                  <a16:creationId xmlns:a16="http://schemas.microsoft.com/office/drawing/2014/main" id="{CBCB564F-BF99-5E46-B22F-54C892FD495E}"/>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nvGrpSpPr>
            <p:cNvPr id="7" name="Group 6">
              <a:extLst>
                <a:ext uri="{FF2B5EF4-FFF2-40B4-BE49-F238E27FC236}">
                  <a16:creationId xmlns:a16="http://schemas.microsoft.com/office/drawing/2014/main" id="{B77FA66E-A63D-184A-9828-EBE16E4763E8}"/>
                </a:ext>
              </a:extLst>
            </p:cNvPr>
            <p:cNvGrpSpPr/>
            <p:nvPr/>
          </p:nvGrpSpPr>
          <p:grpSpPr>
            <a:xfrm>
              <a:off x="958955" y="2060848"/>
              <a:ext cx="196444" cy="196444"/>
              <a:chOff x="519961" y="1999640"/>
              <a:chExt cx="196444" cy="196444"/>
            </a:xfrm>
            <a:grpFill/>
          </p:grpSpPr>
          <p:sp>
            <p:nvSpPr>
              <p:cNvPr id="8" name="Freeform: Shape 7">
                <a:extLst>
                  <a:ext uri="{FF2B5EF4-FFF2-40B4-BE49-F238E27FC236}">
                    <a16:creationId xmlns:a16="http://schemas.microsoft.com/office/drawing/2014/main" id="{0E20FFEC-E03C-9B4A-B771-3E7B9C3B99FB}"/>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9" name="Freeform: Shape 8">
                <a:extLst>
                  <a:ext uri="{FF2B5EF4-FFF2-40B4-BE49-F238E27FC236}">
                    <a16:creationId xmlns:a16="http://schemas.microsoft.com/office/drawing/2014/main" id="{61E0BBC6-1D33-D440-8F2C-48FF2705DB5C}"/>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10" name="Freeform: Shape 9">
                <a:extLst>
                  <a:ext uri="{FF2B5EF4-FFF2-40B4-BE49-F238E27FC236}">
                    <a16:creationId xmlns:a16="http://schemas.microsoft.com/office/drawing/2014/main" id="{16DDF25B-2EEE-F848-8D21-6DF0F30D5B9D}"/>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11" name="Freeform: Shape 10">
                <a:extLst>
                  <a:ext uri="{FF2B5EF4-FFF2-40B4-BE49-F238E27FC236}">
                    <a16:creationId xmlns:a16="http://schemas.microsoft.com/office/drawing/2014/main" id="{ACF61188-317B-2D49-9C21-AC510CA701AB}"/>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grpSp>
      <p:sp>
        <p:nvSpPr>
          <p:cNvPr id="12" name="Title 1">
            <a:extLst>
              <a:ext uri="{FF2B5EF4-FFF2-40B4-BE49-F238E27FC236}">
                <a16:creationId xmlns:a16="http://schemas.microsoft.com/office/drawing/2014/main" id="{5F5C114E-7A6F-2C45-BF8A-939F0540E466}"/>
              </a:ext>
            </a:extLst>
          </p:cNvPr>
          <p:cNvSpPr>
            <a:spLocks noGrp="1"/>
          </p:cNvSpPr>
          <p:nvPr>
            <p:ph type="ctrTitle" hasCustomPrompt="1"/>
          </p:nvPr>
        </p:nvSpPr>
        <p:spPr>
          <a:xfrm>
            <a:off x="388766" y="171413"/>
            <a:ext cx="5503503" cy="1068408"/>
          </a:xfrm>
          <a:prstGeom prst="rect">
            <a:avLst/>
          </a:prstGeom>
        </p:spPr>
        <p:txBody>
          <a:bodyPr anchor="ctr"/>
          <a:lstStyle>
            <a:lvl1pPr algn="l">
              <a:lnSpc>
                <a:spcPct val="100000"/>
              </a:lnSpc>
              <a:defRPr sz="3000" b="1" cap="all" baseline="0">
                <a:solidFill>
                  <a:srgbClr val="0C244C"/>
                </a:solidFill>
                <a:latin typeface="Roboto Light" panose="02000000000000000000" pitchFamily="2" charset="0"/>
                <a:ea typeface="Roboto" panose="02000000000000000000" pitchFamily="2" charset="0"/>
                <a:cs typeface="Arial" panose="020B0604020202020204" pitchFamily="34" charset="0"/>
              </a:defRPr>
            </a:lvl1pPr>
          </a:lstStyle>
          <a:p>
            <a:r>
              <a:rPr lang="en-US" dirty="0"/>
              <a:t>Click to edit </a:t>
            </a:r>
            <a:br>
              <a:rPr lang="en-US" dirty="0"/>
            </a:br>
            <a:r>
              <a:rPr lang="en-US" dirty="0"/>
              <a:t>Master title style</a:t>
            </a:r>
          </a:p>
        </p:txBody>
      </p:sp>
      <p:sp>
        <p:nvSpPr>
          <p:cNvPr id="13" name="Text Placeholder 2">
            <a:extLst>
              <a:ext uri="{FF2B5EF4-FFF2-40B4-BE49-F238E27FC236}">
                <a16:creationId xmlns:a16="http://schemas.microsoft.com/office/drawing/2014/main" id="{09DC4204-A4E7-F94D-A81F-F629640AAC7D}"/>
              </a:ext>
            </a:extLst>
          </p:cNvPr>
          <p:cNvSpPr>
            <a:spLocks noGrp="1"/>
          </p:cNvSpPr>
          <p:nvPr>
            <p:ph type="body" idx="1" hasCustomPrompt="1"/>
          </p:nvPr>
        </p:nvSpPr>
        <p:spPr>
          <a:xfrm>
            <a:off x="388765" y="1411231"/>
            <a:ext cx="6519862" cy="474642"/>
          </a:xfrm>
          <a:prstGeom prst="rect">
            <a:avLst/>
          </a:prstGeom>
        </p:spPr>
        <p:txBody>
          <a:bodyPr anchor="ctr"/>
          <a:lstStyle>
            <a:lvl1pPr marL="0" indent="0">
              <a:buNone/>
              <a:defRPr sz="2400">
                <a:solidFill>
                  <a:schemeClr val="accent6"/>
                </a:solidFill>
                <a:latin typeface="Roboto Light" panose="02000000000000000000"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Text Placeholder 3">
            <a:extLst>
              <a:ext uri="{FF2B5EF4-FFF2-40B4-BE49-F238E27FC236}">
                <a16:creationId xmlns:a16="http://schemas.microsoft.com/office/drawing/2014/main" id="{A0624B00-67CA-4816-B717-D192EB93F46C}"/>
              </a:ext>
            </a:extLst>
          </p:cNvPr>
          <p:cNvSpPr>
            <a:spLocks noGrp="1"/>
          </p:cNvSpPr>
          <p:nvPr>
            <p:ph type="body" sz="quarter" idx="10"/>
          </p:nvPr>
        </p:nvSpPr>
        <p:spPr>
          <a:xfrm>
            <a:off x="238540" y="2196909"/>
            <a:ext cx="7089913" cy="7823392"/>
          </a:xfrm>
          <a:prstGeom prst="rect">
            <a:avLst/>
          </a:prstGeom>
        </p:spPr>
        <p:txBody>
          <a:bodyPr/>
          <a:lstStyle>
            <a:lvl1pPr marL="0" indent="0">
              <a:lnSpc>
                <a:spcPct val="100000"/>
              </a:lnSpc>
              <a:spcAft>
                <a:spcPts val="600"/>
              </a:spcAft>
              <a:buNone/>
              <a:defRPr sz="1100">
                <a:solidFill>
                  <a:schemeClr val="accent2"/>
                </a:solidFill>
                <a:latin typeface="Roboto Light" panose="02000000000000000000" pitchFamily="2" charset="0"/>
                <a:cs typeface="Arial" panose="020B0604020202020204" pitchFamily="34" charset="0"/>
              </a:defRPr>
            </a:lvl1pPr>
            <a:lvl2pPr marL="212632" indent="0">
              <a:lnSpc>
                <a:spcPct val="100000"/>
              </a:lnSpc>
              <a:spcAft>
                <a:spcPts val="600"/>
              </a:spcAft>
              <a:buNone/>
              <a:defRPr sz="1100">
                <a:solidFill>
                  <a:schemeClr val="accent2"/>
                </a:solidFill>
                <a:latin typeface="Arial" panose="020B0604020202020204" pitchFamily="34" charset="0"/>
                <a:cs typeface="Arial" panose="020B0604020202020204" pitchFamily="34" charset="0"/>
              </a:defRPr>
            </a:lvl2pPr>
            <a:lvl3pPr marL="425265" indent="0">
              <a:lnSpc>
                <a:spcPct val="100000"/>
              </a:lnSpc>
              <a:spcAft>
                <a:spcPts val="600"/>
              </a:spcAft>
              <a:buNone/>
              <a:defRPr sz="1100">
                <a:solidFill>
                  <a:schemeClr val="accent2"/>
                </a:solidFill>
                <a:latin typeface="Arial" panose="020B0604020202020204" pitchFamily="34" charset="0"/>
                <a:cs typeface="Arial" panose="020B0604020202020204" pitchFamily="34" charset="0"/>
              </a:defRPr>
            </a:lvl3pPr>
            <a:lvl4pPr marL="637897" indent="0">
              <a:lnSpc>
                <a:spcPct val="100000"/>
              </a:lnSpc>
              <a:spcAft>
                <a:spcPts val="600"/>
              </a:spcAft>
              <a:buNone/>
              <a:defRPr sz="1100">
                <a:solidFill>
                  <a:schemeClr val="accent2"/>
                </a:solidFill>
                <a:latin typeface="Arial" panose="020B0604020202020204" pitchFamily="34" charset="0"/>
                <a:cs typeface="Arial" panose="020B0604020202020204" pitchFamily="34" charset="0"/>
              </a:defRPr>
            </a:lvl4pPr>
            <a:lvl5pPr marL="850529" indent="0">
              <a:lnSpc>
                <a:spcPct val="100000"/>
              </a:lnSpc>
              <a:spcAft>
                <a:spcPts val="600"/>
              </a:spcAft>
              <a:buNone/>
              <a:defRPr sz="1100">
                <a:solidFill>
                  <a:schemeClr val="accent2"/>
                </a:solidFill>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4208306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F37BAC-8540-E448-990A-DE811E442BD5}"/>
              </a:ext>
            </a:extLst>
          </p:cNvPr>
          <p:cNvSpPr/>
          <p:nvPr userDrawn="1"/>
        </p:nvSpPr>
        <p:spPr>
          <a:xfrm>
            <a:off x="0" y="2"/>
            <a:ext cx="7559675" cy="1217163"/>
          </a:xfrm>
          <a:prstGeom prst="rect">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Light" panose="02000000000000000000" pitchFamily="2" charset="0"/>
            </a:endParaRPr>
          </a:p>
        </p:txBody>
      </p:sp>
      <p:sp>
        <p:nvSpPr>
          <p:cNvPr id="8" name="Title 1">
            <a:extLst>
              <a:ext uri="{FF2B5EF4-FFF2-40B4-BE49-F238E27FC236}">
                <a16:creationId xmlns:a16="http://schemas.microsoft.com/office/drawing/2014/main" id="{913EC4C8-8905-4246-BAFC-79C97E18CE2F}"/>
              </a:ext>
            </a:extLst>
          </p:cNvPr>
          <p:cNvSpPr>
            <a:spLocks noGrp="1"/>
          </p:cNvSpPr>
          <p:nvPr>
            <p:ph type="ctrTitle" hasCustomPrompt="1"/>
          </p:nvPr>
        </p:nvSpPr>
        <p:spPr>
          <a:xfrm>
            <a:off x="388766" y="74775"/>
            <a:ext cx="6168215" cy="1068408"/>
          </a:xfrm>
          <a:prstGeom prst="rect">
            <a:avLst/>
          </a:prstGeom>
        </p:spPr>
        <p:txBody>
          <a:bodyPr anchor="ctr"/>
          <a:lstStyle>
            <a:lvl1pPr algn="l">
              <a:defRPr sz="2400" b="1" cap="all" baseline="0">
                <a:solidFill>
                  <a:srgbClr val="0C244C"/>
                </a:solidFill>
                <a:latin typeface="+mj-lt"/>
                <a:ea typeface="Roboto" panose="02000000000000000000" pitchFamily="2" charset="0"/>
                <a:cs typeface="Arial" panose="020B0604020202020204" pitchFamily="34" charset="0"/>
              </a:defRPr>
            </a:lvl1pPr>
          </a:lstStyle>
          <a:p>
            <a:r>
              <a:rPr lang="en-US" dirty="0"/>
              <a:t>Click to edit </a:t>
            </a:r>
            <a:br>
              <a:rPr lang="en-US" dirty="0"/>
            </a:br>
            <a:r>
              <a:rPr lang="en-US" dirty="0"/>
              <a:t>Master title style</a:t>
            </a:r>
          </a:p>
        </p:txBody>
      </p:sp>
      <p:grpSp>
        <p:nvGrpSpPr>
          <p:cNvPr id="9" name="Group 8">
            <a:extLst>
              <a:ext uri="{FF2B5EF4-FFF2-40B4-BE49-F238E27FC236}">
                <a16:creationId xmlns:a16="http://schemas.microsoft.com/office/drawing/2014/main" id="{C08E39AC-A9B8-9943-B8CA-476AC5AFAC9A}"/>
              </a:ext>
            </a:extLst>
          </p:cNvPr>
          <p:cNvGrpSpPr>
            <a:grpSpLocks noChangeAspect="1"/>
          </p:cNvGrpSpPr>
          <p:nvPr userDrawn="1"/>
        </p:nvGrpSpPr>
        <p:grpSpPr>
          <a:xfrm>
            <a:off x="6606456" y="-196229"/>
            <a:ext cx="1217305" cy="1217163"/>
            <a:chOff x="948154" y="2050047"/>
            <a:chExt cx="216025" cy="216025"/>
          </a:xfrm>
          <a:solidFill>
            <a:schemeClr val="accent1">
              <a:alpha val="40000"/>
            </a:schemeClr>
          </a:solidFill>
        </p:grpSpPr>
        <p:sp>
          <p:nvSpPr>
            <p:cNvPr id="10" name="Freeform: Shape 6">
              <a:extLst>
                <a:ext uri="{FF2B5EF4-FFF2-40B4-BE49-F238E27FC236}">
                  <a16:creationId xmlns:a16="http://schemas.microsoft.com/office/drawing/2014/main" id="{5EB0460F-3152-594D-8169-0FF7FCA8C254}"/>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nvGrpSpPr>
            <p:cNvPr id="11" name="Group 10">
              <a:extLst>
                <a:ext uri="{FF2B5EF4-FFF2-40B4-BE49-F238E27FC236}">
                  <a16:creationId xmlns:a16="http://schemas.microsoft.com/office/drawing/2014/main" id="{D6F022BD-B318-A04E-B4C9-D2B31F0B0C2F}"/>
                </a:ext>
              </a:extLst>
            </p:cNvPr>
            <p:cNvGrpSpPr/>
            <p:nvPr/>
          </p:nvGrpSpPr>
          <p:grpSpPr>
            <a:xfrm>
              <a:off x="958955" y="2060848"/>
              <a:ext cx="196444" cy="196444"/>
              <a:chOff x="519961" y="1999640"/>
              <a:chExt cx="196444" cy="196444"/>
            </a:xfrm>
            <a:grpFill/>
          </p:grpSpPr>
          <p:sp>
            <p:nvSpPr>
              <p:cNvPr id="12" name="Freeform: Shape 7">
                <a:extLst>
                  <a:ext uri="{FF2B5EF4-FFF2-40B4-BE49-F238E27FC236}">
                    <a16:creationId xmlns:a16="http://schemas.microsoft.com/office/drawing/2014/main" id="{971A5B51-9C9F-564A-99EB-FDE9F04DECED}"/>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13" name="Freeform: Shape 8">
                <a:extLst>
                  <a:ext uri="{FF2B5EF4-FFF2-40B4-BE49-F238E27FC236}">
                    <a16:creationId xmlns:a16="http://schemas.microsoft.com/office/drawing/2014/main" id="{19E2D0BB-24DE-5A4D-858D-DBE81036504E}"/>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14" name="Freeform: Shape 9">
                <a:extLst>
                  <a:ext uri="{FF2B5EF4-FFF2-40B4-BE49-F238E27FC236}">
                    <a16:creationId xmlns:a16="http://schemas.microsoft.com/office/drawing/2014/main" id="{CE01DFE7-B3A6-6D47-A550-031AF100847B}"/>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15" name="Freeform: Shape 10">
                <a:extLst>
                  <a:ext uri="{FF2B5EF4-FFF2-40B4-BE49-F238E27FC236}">
                    <a16:creationId xmlns:a16="http://schemas.microsoft.com/office/drawing/2014/main" id="{D4F25529-F7E8-E342-B665-935A97E6F6A8}"/>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grpSp>
      <p:sp>
        <p:nvSpPr>
          <p:cNvPr id="16" name="Text Placeholder 3">
            <a:extLst>
              <a:ext uri="{FF2B5EF4-FFF2-40B4-BE49-F238E27FC236}">
                <a16:creationId xmlns:a16="http://schemas.microsoft.com/office/drawing/2014/main" id="{EE3C3105-9894-4C0B-95DC-5DD04F0B35C9}"/>
              </a:ext>
            </a:extLst>
          </p:cNvPr>
          <p:cNvSpPr>
            <a:spLocks noGrp="1"/>
          </p:cNvSpPr>
          <p:nvPr>
            <p:ph type="body" sz="quarter" idx="10"/>
          </p:nvPr>
        </p:nvSpPr>
        <p:spPr>
          <a:xfrm>
            <a:off x="238540" y="1364102"/>
            <a:ext cx="7089913" cy="8656201"/>
          </a:xfrm>
          <a:prstGeom prst="rect">
            <a:avLst/>
          </a:prstGeom>
        </p:spPr>
        <p:txBody>
          <a:bodyPr/>
          <a:lstStyle>
            <a:lvl1pPr marL="0" indent="0">
              <a:lnSpc>
                <a:spcPct val="100000"/>
              </a:lnSpc>
              <a:spcAft>
                <a:spcPts val="600"/>
              </a:spcAft>
              <a:buNone/>
              <a:defRPr sz="1100">
                <a:solidFill>
                  <a:schemeClr val="accent2"/>
                </a:solidFill>
                <a:latin typeface="Roboto Light" panose="02000000000000000000" pitchFamily="2" charset="0"/>
                <a:cs typeface="Arial" panose="020B0604020202020204" pitchFamily="34" charset="0"/>
              </a:defRPr>
            </a:lvl1pPr>
            <a:lvl2pPr>
              <a:lnSpc>
                <a:spcPct val="100000"/>
              </a:lnSpc>
              <a:spcAft>
                <a:spcPts val="600"/>
              </a:spcAft>
              <a:defRPr sz="1100">
                <a:solidFill>
                  <a:schemeClr val="accent2"/>
                </a:solidFill>
                <a:latin typeface="Arial" panose="020B0604020202020204" pitchFamily="34" charset="0"/>
                <a:cs typeface="Arial" panose="020B0604020202020204" pitchFamily="34" charset="0"/>
              </a:defRPr>
            </a:lvl2pPr>
            <a:lvl3pPr>
              <a:lnSpc>
                <a:spcPct val="100000"/>
              </a:lnSpc>
              <a:spcAft>
                <a:spcPts val="600"/>
              </a:spcAft>
              <a:defRPr sz="1100">
                <a:solidFill>
                  <a:schemeClr val="accent2"/>
                </a:solidFill>
                <a:latin typeface="Arial" panose="020B0604020202020204" pitchFamily="34" charset="0"/>
                <a:cs typeface="Arial" panose="020B0604020202020204" pitchFamily="34" charset="0"/>
              </a:defRPr>
            </a:lvl3pPr>
            <a:lvl4pPr>
              <a:lnSpc>
                <a:spcPct val="100000"/>
              </a:lnSpc>
              <a:spcAft>
                <a:spcPts val="600"/>
              </a:spcAft>
              <a:defRPr sz="1100">
                <a:solidFill>
                  <a:schemeClr val="accent2"/>
                </a:solidFill>
                <a:latin typeface="Arial" panose="020B0604020202020204" pitchFamily="34" charset="0"/>
                <a:cs typeface="Arial" panose="020B0604020202020204" pitchFamily="34" charset="0"/>
              </a:defRPr>
            </a:lvl4pPr>
            <a:lvl5pPr>
              <a:lnSpc>
                <a:spcPct val="100000"/>
              </a:lnSpc>
              <a:spcAft>
                <a:spcPts val="600"/>
              </a:spcAft>
              <a:defRPr sz="1100">
                <a:solidFill>
                  <a:schemeClr val="accent2"/>
                </a:solidFill>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3748939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F37BAC-8540-E448-990A-DE811E442BD5}"/>
              </a:ext>
            </a:extLst>
          </p:cNvPr>
          <p:cNvSpPr/>
          <p:nvPr userDrawn="1"/>
        </p:nvSpPr>
        <p:spPr>
          <a:xfrm>
            <a:off x="0" y="2"/>
            <a:ext cx="7559675" cy="12171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Light" panose="02000000000000000000" pitchFamily="2" charset="0"/>
            </a:endParaRPr>
          </a:p>
        </p:txBody>
      </p:sp>
      <p:sp>
        <p:nvSpPr>
          <p:cNvPr id="8" name="Title 1">
            <a:extLst>
              <a:ext uri="{FF2B5EF4-FFF2-40B4-BE49-F238E27FC236}">
                <a16:creationId xmlns:a16="http://schemas.microsoft.com/office/drawing/2014/main" id="{913EC4C8-8905-4246-BAFC-79C97E18CE2F}"/>
              </a:ext>
            </a:extLst>
          </p:cNvPr>
          <p:cNvSpPr>
            <a:spLocks noGrp="1"/>
          </p:cNvSpPr>
          <p:nvPr>
            <p:ph type="ctrTitle" hasCustomPrompt="1"/>
          </p:nvPr>
        </p:nvSpPr>
        <p:spPr>
          <a:xfrm>
            <a:off x="388766" y="74775"/>
            <a:ext cx="6168215" cy="1068408"/>
          </a:xfrm>
          <a:prstGeom prst="rect">
            <a:avLst/>
          </a:prstGeom>
        </p:spPr>
        <p:txBody>
          <a:bodyPr anchor="ctr"/>
          <a:lstStyle>
            <a:lvl1pPr algn="l">
              <a:defRPr sz="2400" b="1" cap="all" baseline="0">
                <a:solidFill>
                  <a:schemeClr val="accent6"/>
                </a:solidFill>
                <a:latin typeface="Roboto Medium" pitchFamily="2"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grpSp>
        <p:nvGrpSpPr>
          <p:cNvPr id="9" name="Group 8">
            <a:extLst>
              <a:ext uri="{FF2B5EF4-FFF2-40B4-BE49-F238E27FC236}">
                <a16:creationId xmlns:a16="http://schemas.microsoft.com/office/drawing/2014/main" id="{C08E39AC-A9B8-9943-B8CA-476AC5AFAC9A}"/>
              </a:ext>
            </a:extLst>
          </p:cNvPr>
          <p:cNvGrpSpPr>
            <a:grpSpLocks noChangeAspect="1"/>
          </p:cNvGrpSpPr>
          <p:nvPr userDrawn="1"/>
        </p:nvGrpSpPr>
        <p:grpSpPr>
          <a:xfrm>
            <a:off x="6606456" y="-196229"/>
            <a:ext cx="1217305" cy="1217163"/>
            <a:chOff x="948154" y="2050047"/>
            <a:chExt cx="216025" cy="216025"/>
          </a:xfrm>
          <a:solidFill>
            <a:schemeClr val="bg1">
              <a:alpha val="40000"/>
            </a:schemeClr>
          </a:solidFill>
        </p:grpSpPr>
        <p:sp>
          <p:nvSpPr>
            <p:cNvPr id="10" name="Freeform: Shape 6">
              <a:extLst>
                <a:ext uri="{FF2B5EF4-FFF2-40B4-BE49-F238E27FC236}">
                  <a16:creationId xmlns:a16="http://schemas.microsoft.com/office/drawing/2014/main" id="{5EB0460F-3152-594D-8169-0FF7FCA8C254}"/>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nvGrpSpPr>
            <p:cNvPr id="11" name="Group 10">
              <a:extLst>
                <a:ext uri="{FF2B5EF4-FFF2-40B4-BE49-F238E27FC236}">
                  <a16:creationId xmlns:a16="http://schemas.microsoft.com/office/drawing/2014/main" id="{D6F022BD-B318-A04E-B4C9-D2B31F0B0C2F}"/>
                </a:ext>
              </a:extLst>
            </p:cNvPr>
            <p:cNvGrpSpPr/>
            <p:nvPr/>
          </p:nvGrpSpPr>
          <p:grpSpPr>
            <a:xfrm>
              <a:off x="958955" y="2060848"/>
              <a:ext cx="196444" cy="196444"/>
              <a:chOff x="519961" y="1999640"/>
              <a:chExt cx="196444" cy="196444"/>
            </a:xfrm>
            <a:grpFill/>
          </p:grpSpPr>
          <p:sp>
            <p:nvSpPr>
              <p:cNvPr id="12" name="Freeform: Shape 7">
                <a:extLst>
                  <a:ext uri="{FF2B5EF4-FFF2-40B4-BE49-F238E27FC236}">
                    <a16:creationId xmlns:a16="http://schemas.microsoft.com/office/drawing/2014/main" id="{971A5B51-9C9F-564A-99EB-FDE9F04DECED}"/>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13" name="Freeform: Shape 8">
                <a:extLst>
                  <a:ext uri="{FF2B5EF4-FFF2-40B4-BE49-F238E27FC236}">
                    <a16:creationId xmlns:a16="http://schemas.microsoft.com/office/drawing/2014/main" id="{19E2D0BB-24DE-5A4D-858D-DBE81036504E}"/>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14" name="Freeform: Shape 9">
                <a:extLst>
                  <a:ext uri="{FF2B5EF4-FFF2-40B4-BE49-F238E27FC236}">
                    <a16:creationId xmlns:a16="http://schemas.microsoft.com/office/drawing/2014/main" id="{CE01DFE7-B3A6-6D47-A550-031AF100847B}"/>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sp>
            <p:nvSpPr>
              <p:cNvPr id="15" name="Freeform: Shape 10">
                <a:extLst>
                  <a:ext uri="{FF2B5EF4-FFF2-40B4-BE49-F238E27FC236}">
                    <a16:creationId xmlns:a16="http://schemas.microsoft.com/office/drawing/2014/main" id="{D4F25529-F7E8-E342-B665-935A97E6F6A8}"/>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Roboto Light" panose="02000000000000000000" pitchFamily="2" charset="0"/>
                </a:endParaRPr>
              </a:p>
            </p:txBody>
          </p:sp>
        </p:grpSp>
      </p:grpSp>
      <p:sp>
        <p:nvSpPr>
          <p:cNvPr id="16" name="Text Placeholder 3">
            <a:extLst>
              <a:ext uri="{FF2B5EF4-FFF2-40B4-BE49-F238E27FC236}">
                <a16:creationId xmlns:a16="http://schemas.microsoft.com/office/drawing/2014/main" id="{EE3C3105-9894-4C0B-95DC-5DD04F0B35C9}"/>
              </a:ext>
            </a:extLst>
          </p:cNvPr>
          <p:cNvSpPr>
            <a:spLocks noGrp="1"/>
          </p:cNvSpPr>
          <p:nvPr>
            <p:ph type="body" sz="quarter" idx="10"/>
          </p:nvPr>
        </p:nvSpPr>
        <p:spPr>
          <a:xfrm>
            <a:off x="238540" y="1364102"/>
            <a:ext cx="7089913" cy="8656201"/>
          </a:xfrm>
          <a:prstGeom prst="rect">
            <a:avLst/>
          </a:prstGeom>
        </p:spPr>
        <p:txBody>
          <a:bodyPr/>
          <a:lstStyle>
            <a:lvl1pPr marL="0" indent="0">
              <a:lnSpc>
                <a:spcPct val="100000"/>
              </a:lnSpc>
              <a:spcAft>
                <a:spcPts val="600"/>
              </a:spcAft>
              <a:buNone/>
              <a:defRPr sz="1100">
                <a:solidFill>
                  <a:schemeClr val="accent2"/>
                </a:solidFill>
                <a:latin typeface="Roboto Light" panose="02000000000000000000" pitchFamily="2" charset="0"/>
                <a:cs typeface="Arial" panose="020B0604020202020204" pitchFamily="34" charset="0"/>
              </a:defRPr>
            </a:lvl1pPr>
            <a:lvl2pPr>
              <a:lnSpc>
                <a:spcPct val="100000"/>
              </a:lnSpc>
              <a:spcAft>
                <a:spcPts val="600"/>
              </a:spcAft>
              <a:defRPr sz="1100">
                <a:solidFill>
                  <a:schemeClr val="accent2"/>
                </a:solidFill>
                <a:latin typeface="Arial" panose="020B0604020202020204" pitchFamily="34" charset="0"/>
                <a:cs typeface="Arial" panose="020B0604020202020204" pitchFamily="34" charset="0"/>
              </a:defRPr>
            </a:lvl2pPr>
            <a:lvl3pPr>
              <a:lnSpc>
                <a:spcPct val="100000"/>
              </a:lnSpc>
              <a:spcAft>
                <a:spcPts val="600"/>
              </a:spcAft>
              <a:defRPr sz="1100">
                <a:solidFill>
                  <a:schemeClr val="accent2"/>
                </a:solidFill>
                <a:latin typeface="Arial" panose="020B0604020202020204" pitchFamily="34" charset="0"/>
                <a:cs typeface="Arial" panose="020B0604020202020204" pitchFamily="34" charset="0"/>
              </a:defRPr>
            </a:lvl3pPr>
            <a:lvl4pPr>
              <a:lnSpc>
                <a:spcPct val="100000"/>
              </a:lnSpc>
              <a:spcAft>
                <a:spcPts val="600"/>
              </a:spcAft>
              <a:defRPr sz="1100">
                <a:solidFill>
                  <a:schemeClr val="accent2"/>
                </a:solidFill>
                <a:latin typeface="Arial" panose="020B0604020202020204" pitchFamily="34" charset="0"/>
                <a:cs typeface="Arial" panose="020B0604020202020204" pitchFamily="34" charset="0"/>
              </a:defRPr>
            </a:lvl4pPr>
            <a:lvl5pPr>
              <a:lnSpc>
                <a:spcPct val="100000"/>
              </a:lnSpc>
              <a:spcAft>
                <a:spcPts val="600"/>
              </a:spcAft>
              <a:defRPr sz="1100">
                <a:solidFill>
                  <a:schemeClr val="accent2"/>
                </a:solidFill>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2370927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F37BAC-8540-E448-990A-DE811E442BD5}"/>
              </a:ext>
            </a:extLst>
          </p:cNvPr>
          <p:cNvSpPr/>
          <p:nvPr userDrawn="1"/>
        </p:nvSpPr>
        <p:spPr>
          <a:xfrm>
            <a:off x="0" y="2"/>
            <a:ext cx="7559675" cy="12171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Medium" pitchFamily="2" charset="0"/>
              <a:ea typeface="Roboto Medium" pitchFamily="2" charset="0"/>
            </a:endParaRPr>
          </a:p>
        </p:txBody>
      </p:sp>
      <p:sp>
        <p:nvSpPr>
          <p:cNvPr id="8" name="Title 1">
            <a:extLst>
              <a:ext uri="{FF2B5EF4-FFF2-40B4-BE49-F238E27FC236}">
                <a16:creationId xmlns:a16="http://schemas.microsoft.com/office/drawing/2014/main" id="{913EC4C8-8905-4246-BAFC-79C97E18CE2F}"/>
              </a:ext>
            </a:extLst>
          </p:cNvPr>
          <p:cNvSpPr>
            <a:spLocks noGrp="1"/>
          </p:cNvSpPr>
          <p:nvPr>
            <p:ph type="ctrTitle" hasCustomPrompt="1"/>
          </p:nvPr>
        </p:nvSpPr>
        <p:spPr>
          <a:xfrm>
            <a:off x="388766" y="74775"/>
            <a:ext cx="6168215" cy="1068408"/>
          </a:xfrm>
          <a:prstGeom prst="rect">
            <a:avLst/>
          </a:prstGeom>
        </p:spPr>
        <p:txBody>
          <a:bodyPr anchor="ctr"/>
          <a:lstStyle>
            <a:lvl1pPr algn="l">
              <a:defRPr sz="2400" b="1" cap="all" baseline="0">
                <a:solidFill>
                  <a:schemeClr val="tx1"/>
                </a:solidFill>
                <a:latin typeface="Roboto Medium" pitchFamily="2"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grpSp>
        <p:nvGrpSpPr>
          <p:cNvPr id="9" name="Group 8">
            <a:extLst>
              <a:ext uri="{FF2B5EF4-FFF2-40B4-BE49-F238E27FC236}">
                <a16:creationId xmlns:a16="http://schemas.microsoft.com/office/drawing/2014/main" id="{C08E39AC-A9B8-9943-B8CA-476AC5AFAC9A}"/>
              </a:ext>
            </a:extLst>
          </p:cNvPr>
          <p:cNvGrpSpPr>
            <a:grpSpLocks noChangeAspect="1"/>
          </p:cNvGrpSpPr>
          <p:nvPr userDrawn="1"/>
        </p:nvGrpSpPr>
        <p:grpSpPr>
          <a:xfrm>
            <a:off x="6606456" y="-196229"/>
            <a:ext cx="1217305" cy="1217163"/>
            <a:chOff x="948154" y="2050047"/>
            <a:chExt cx="216025" cy="216025"/>
          </a:xfrm>
          <a:solidFill>
            <a:schemeClr val="bg1">
              <a:alpha val="40000"/>
            </a:schemeClr>
          </a:solidFill>
        </p:grpSpPr>
        <p:sp>
          <p:nvSpPr>
            <p:cNvPr id="10" name="Freeform: Shape 6">
              <a:extLst>
                <a:ext uri="{FF2B5EF4-FFF2-40B4-BE49-F238E27FC236}">
                  <a16:creationId xmlns:a16="http://schemas.microsoft.com/office/drawing/2014/main" id="{5EB0460F-3152-594D-8169-0FF7FCA8C254}"/>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dirty="0">
                <a:latin typeface="Roboto Medium" pitchFamily="2" charset="0"/>
                <a:ea typeface="Roboto Medium" pitchFamily="2" charset="0"/>
              </a:endParaRPr>
            </a:p>
          </p:txBody>
        </p:sp>
        <p:grpSp>
          <p:nvGrpSpPr>
            <p:cNvPr id="11" name="Group 10">
              <a:extLst>
                <a:ext uri="{FF2B5EF4-FFF2-40B4-BE49-F238E27FC236}">
                  <a16:creationId xmlns:a16="http://schemas.microsoft.com/office/drawing/2014/main" id="{D6F022BD-B318-A04E-B4C9-D2B31F0B0C2F}"/>
                </a:ext>
              </a:extLst>
            </p:cNvPr>
            <p:cNvGrpSpPr/>
            <p:nvPr/>
          </p:nvGrpSpPr>
          <p:grpSpPr>
            <a:xfrm>
              <a:off x="958955" y="2060848"/>
              <a:ext cx="196444" cy="196444"/>
              <a:chOff x="519961" y="1999640"/>
              <a:chExt cx="196444" cy="196444"/>
            </a:xfrm>
            <a:grpFill/>
          </p:grpSpPr>
          <p:sp>
            <p:nvSpPr>
              <p:cNvPr id="12" name="Freeform: Shape 7">
                <a:extLst>
                  <a:ext uri="{FF2B5EF4-FFF2-40B4-BE49-F238E27FC236}">
                    <a16:creationId xmlns:a16="http://schemas.microsoft.com/office/drawing/2014/main" id="{971A5B51-9C9F-564A-99EB-FDE9F04DECED}"/>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dirty="0">
                  <a:latin typeface="Roboto Medium" pitchFamily="2" charset="0"/>
                  <a:ea typeface="Roboto Medium" pitchFamily="2" charset="0"/>
                </a:endParaRPr>
              </a:p>
            </p:txBody>
          </p:sp>
          <p:sp>
            <p:nvSpPr>
              <p:cNvPr id="13" name="Freeform: Shape 8">
                <a:extLst>
                  <a:ext uri="{FF2B5EF4-FFF2-40B4-BE49-F238E27FC236}">
                    <a16:creationId xmlns:a16="http://schemas.microsoft.com/office/drawing/2014/main" id="{19E2D0BB-24DE-5A4D-858D-DBE81036504E}"/>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dirty="0">
                  <a:latin typeface="Roboto Medium" pitchFamily="2" charset="0"/>
                  <a:ea typeface="Roboto Medium" pitchFamily="2" charset="0"/>
                </a:endParaRPr>
              </a:p>
            </p:txBody>
          </p:sp>
          <p:sp>
            <p:nvSpPr>
              <p:cNvPr id="14" name="Freeform: Shape 9">
                <a:extLst>
                  <a:ext uri="{FF2B5EF4-FFF2-40B4-BE49-F238E27FC236}">
                    <a16:creationId xmlns:a16="http://schemas.microsoft.com/office/drawing/2014/main" id="{CE01DFE7-B3A6-6D47-A550-031AF100847B}"/>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dirty="0">
                  <a:latin typeface="Roboto Medium" pitchFamily="2" charset="0"/>
                  <a:ea typeface="Roboto Medium" pitchFamily="2" charset="0"/>
                </a:endParaRPr>
              </a:p>
            </p:txBody>
          </p:sp>
          <p:sp>
            <p:nvSpPr>
              <p:cNvPr id="15" name="Freeform: Shape 10">
                <a:extLst>
                  <a:ext uri="{FF2B5EF4-FFF2-40B4-BE49-F238E27FC236}">
                    <a16:creationId xmlns:a16="http://schemas.microsoft.com/office/drawing/2014/main" id="{D4F25529-F7E8-E342-B665-935A97E6F6A8}"/>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dirty="0">
                  <a:latin typeface="Roboto Medium" pitchFamily="2" charset="0"/>
                  <a:ea typeface="Roboto Medium" pitchFamily="2" charset="0"/>
                </a:endParaRPr>
              </a:p>
            </p:txBody>
          </p:sp>
        </p:grpSp>
      </p:grpSp>
      <p:sp>
        <p:nvSpPr>
          <p:cNvPr id="16" name="Text Placeholder 3">
            <a:extLst>
              <a:ext uri="{FF2B5EF4-FFF2-40B4-BE49-F238E27FC236}">
                <a16:creationId xmlns:a16="http://schemas.microsoft.com/office/drawing/2014/main" id="{EE3C3105-9894-4C0B-95DC-5DD04F0B35C9}"/>
              </a:ext>
            </a:extLst>
          </p:cNvPr>
          <p:cNvSpPr>
            <a:spLocks noGrp="1"/>
          </p:cNvSpPr>
          <p:nvPr>
            <p:ph type="body" sz="quarter" idx="10"/>
          </p:nvPr>
        </p:nvSpPr>
        <p:spPr>
          <a:xfrm>
            <a:off x="238540" y="1364102"/>
            <a:ext cx="7089913" cy="8656201"/>
          </a:xfrm>
          <a:prstGeom prst="rect">
            <a:avLst/>
          </a:prstGeom>
        </p:spPr>
        <p:txBody>
          <a:bodyPr/>
          <a:lstStyle>
            <a:lvl1pPr marL="0" indent="0">
              <a:lnSpc>
                <a:spcPct val="100000"/>
              </a:lnSpc>
              <a:spcAft>
                <a:spcPts val="600"/>
              </a:spcAft>
              <a:buNone/>
              <a:defRPr sz="1100">
                <a:solidFill>
                  <a:schemeClr val="accent2"/>
                </a:solidFill>
                <a:latin typeface="Roboto Light" panose="02000000000000000000" pitchFamily="2" charset="0"/>
                <a:cs typeface="Arial" panose="020B0604020202020204" pitchFamily="34" charset="0"/>
              </a:defRPr>
            </a:lvl1pPr>
            <a:lvl2pPr>
              <a:lnSpc>
                <a:spcPct val="100000"/>
              </a:lnSpc>
              <a:spcAft>
                <a:spcPts val="600"/>
              </a:spcAft>
              <a:defRPr sz="1100">
                <a:solidFill>
                  <a:schemeClr val="accent2"/>
                </a:solidFill>
                <a:latin typeface="Arial" panose="020B0604020202020204" pitchFamily="34" charset="0"/>
                <a:cs typeface="Arial" panose="020B0604020202020204" pitchFamily="34" charset="0"/>
              </a:defRPr>
            </a:lvl2pPr>
            <a:lvl3pPr>
              <a:lnSpc>
                <a:spcPct val="100000"/>
              </a:lnSpc>
              <a:spcAft>
                <a:spcPts val="600"/>
              </a:spcAft>
              <a:defRPr sz="1100">
                <a:solidFill>
                  <a:schemeClr val="accent2"/>
                </a:solidFill>
                <a:latin typeface="Arial" panose="020B0604020202020204" pitchFamily="34" charset="0"/>
                <a:cs typeface="Arial" panose="020B0604020202020204" pitchFamily="34" charset="0"/>
              </a:defRPr>
            </a:lvl3pPr>
            <a:lvl4pPr>
              <a:lnSpc>
                <a:spcPct val="100000"/>
              </a:lnSpc>
              <a:spcAft>
                <a:spcPts val="600"/>
              </a:spcAft>
              <a:defRPr sz="1100">
                <a:solidFill>
                  <a:schemeClr val="accent2"/>
                </a:solidFill>
                <a:latin typeface="Arial" panose="020B0604020202020204" pitchFamily="34" charset="0"/>
                <a:cs typeface="Arial" panose="020B0604020202020204" pitchFamily="34" charset="0"/>
              </a:defRPr>
            </a:lvl4pPr>
            <a:lvl5pPr>
              <a:lnSpc>
                <a:spcPct val="100000"/>
              </a:lnSpc>
              <a:spcAft>
                <a:spcPts val="600"/>
              </a:spcAft>
              <a:defRPr sz="1100">
                <a:solidFill>
                  <a:schemeClr val="accent2"/>
                </a:solidFill>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3127665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bg object 17">
            <a:extLst>
              <a:ext uri="{FF2B5EF4-FFF2-40B4-BE49-F238E27FC236}">
                <a16:creationId xmlns:a16="http://schemas.microsoft.com/office/drawing/2014/main" id="{7532E607-F6A5-403B-978A-19B80CEC6B71}"/>
              </a:ext>
            </a:extLst>
          </p:cNvPr>
          <p:cNvSpPr/>
          <p:nvPr userDrawn="1"/>
        </p:nvSpPr>
        <p:spPr>
          <a:xfrm>
            <a:off x="0" y="10111408"/>
            <a:ext cx="7559675" cy="580407"/>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350" dirty="0">
              <a:latin typeface="Roboto Light" panose="02000000000000000000" pitchFamily="2" charset="0"/>
            </a:endParaRPr>
          </a:p>
        </p:txBody>
      </p:sp>
      <p:pic>
        <p:nvPicPr>
          <p:cNvPr id="7" name="Picture 6">
            <a:extLst>
              <a:ext uri="{FF2B5EF4-FFF2-40B4-BE49-F238E27FC236}">
                <a16:creationId xmlns:a16="http://schemas.microsoft.com/office/drawing/2014/main" id="{C58DC5BF-5F57-4D67-9BE7-15556B3928E0}"/>
              </a:ext>
            </a:extLst>
          </p:cNvPr>
          <p:cNvPicPr>
            <a:picLocks noChangeAspect="1"/>
          </p:cNvPicPr>
          <p:nvPr userDrawn="1"/>
        </p:nvPicPr>
        <p:blipFill rotWithShape="1">
          <a:blip r:embed="rId26"/>
          <a:srcRect t="495" b="495"/>
          <a:stretch/>
        </p:blipFill>
        <p:spPr>
          <a:xfrm>
            <a:off x="6216203" y="10221859"/>
            <a:ext cx="1138684" cy="338223"/>
          </a:xfrm>
          <a:prstGeom prst="rect">
            <a:avLst/>
          </a:prstGeom>
        </p:spPr>
      </p:pic>
    </p:spTree>
    <p:extLst>
      <p:ext uri="{BB962C8B-B14F-4D97-AF65-F5344CB8AC3E}">
        <p14:creationId xmlns:p14="http://schemas.microsoft.com/office/powerpoint/2010/main" val="3761654225"/>
      </p:ext>
    </p:extLst>
  </p:cSld>
  <p:clrMap bg1="lt1" tx1="dk1" bg2="lt2" tx2="dk2" accent1="accent1" accent2="accent2" accent3="accent3" accent4="accent4" accent5="accent5" accent6="accent6" hlink="hlink" folHlink="folHlink"/>
  <p:sldLayoutIdLst>
    <p:sldLayoutId id="2147483778" r:id="rId1"/>
    <p:sldLayoutId id="2147483776" r:id="rId2"/>
    <p:sldLayoutId id="2147483779" r:id="rId3"/>
    <p:sldLayoutId id="2147483775" r:id="rId4"/>
    <p:sldLayoutId id="2147483774" r:id="rId5"/>
    <p:sldLayoutId id="2147483780" r:id="rId6"/>
    <p:sldLayoutId id="2147483691" r:id="rId7"/>
    <p:sldLayoutId id="2147483782" r:id="rId8"/>
    <p:sldLayoutId id="2147483783" r:id="rId9"/>
    <p:sldLayoutId id="2147483784" r:id="rId10"/>
    <p:sldLayoutId id="2147483785" r:id="rId11"/>
    <p:sldLayoutId id="2147483781" r:id="rId12"/>
    <p:sldLayoutId id="2147483680" r:id="rId13"/>
    <p:sldLayoutId id="2147483787" r:id="rId14"/>
    <p:sldLayoutId id="2147483788" r:id="rId15"/>
    <p:sldLayoutId id="2147483789" r:id="rId16"/>
    <p:sldLayoutId id="2147483786" r:id="rId17"/>
    <p:sldLayoutId id="2147483790" r:id="rId18"/>
    <p:sldLayoutId id="2147483684" r:id="rId19"/>
    <p:sldLayoutId id="2147483683" r:id="rId20"/>
    <p:sldLayoutId id="2147483699" r:id="rId21"/>
    <p:sldLayoutId id="2147483791" r:id="rId22"/>
    <p:sldLayoutId id="2147483704" r:id="rId23"/>
    <p:sldLayoutId id="2147483762" r:id="rId24"/>
  </p:sldLayoutIdLst>
  <p:txStyles>
    <p:titleStyle>
      <a:lvl1pPr algn="l" defTabSz="425265" rtl="0" eaLnBrk="1" latinLnBrk="0" hangingPunct="1">
        <a:lnSpc>
          <a:spcPct val="90000"/>
        </a:lnSpc>
        <a:spcBef>
          <a:spcPct val="0"/>
        </a:spcBef>
        <a:buNone/>
        <a:defRPr sz="2046" kern="1200">
          <a:solidFill>
            <a:schemeClr val="tx1"/>
          </a:solidFill>
          <a:latin typeface="+mj-lt"/>
          <a:ea typeface="+mj-ea"/>
          <a:cs typeface="+mj-cs"/>
        </a:defRPr>
      </a:lvl1pPr>
    </p:titleStyle>
    <p:bodyStyle>
      <a:lvl1pPr marL="106316" indent="-106316" algn="l" defTabSz="425265" rtl="0" eaLnBrk="1" latinLnBrk="0" hangingPunct="1">
        <a:lnSpc>
          <a:spcPct val="90000"/>
        </a:lnSpc>
        <a:spcBef>
          <a:spcPts val="465"/>
        </a:spcBef>
        <a:buFont typeface="Arial" panose="020B0604020202020204" pitchFamily="34" charset="0"/>
        <a:buChar char="•"/>
        <a:defRPr sz="1302" kern="1200">
          <a:solidFill>
            <a:schemeClr val="tx1"/>
          </a:solidFill>
          <a:latin typeface="+mn-lt"/>
          <a:ea typeface="+mn-ea"/>
          <a:cs typeface="+mn-cs"/>
        </a:defRPr>
      </a:lvl1pPr>
      <a:lvl2pPr marL="318948" indent="-106316" algn="l" defTabSz="425265" rtl="0" eaLnBrk="1" latinLnBrk="0" hangingPunct="1">
        <a:lnSpc>
          <a:spcPct val="90000"/>
        </a:lnSpc>
        <a:spcBef>
          <a:spcPts val="233"/>
        </a:spcBef>
        <a:buFont typeface="Arial" panose="020B0604020202020204" pitchFamily="34" charset="0"/>
        <a:buChar char="•"/>
        <a:defRPr sz="1116" kern="1200">
          <a:solidFill>
            <a:schemeClr val="tx1"/>
          </a:solidFill>
          <a:latin typeface="+mn-lt"/>
          <a:ea typeface="+mn-ea"/>
          <a:cs typeface="+mn-cs"/>
        </a:defRPr>
      </a:lvl2pPr>
      <a:lvl3pPr marL="531581" indent="-106316" algn="l" defTabSz="425265" rtl="0" eaLnBrk="1" latinLnBrk="0" hangingPunct="1">
        <a:lnSpc>
          <a:spcPct val="90000"/>
        </a:lnSpc>
        <a:spcBef>
          <a:spcPts val="233"/>
        </a:spcBef>
        <a:buFont typeface="Arial" panose="020B0604020202020204" pitchFamily="34" charset="0"/>
        <a:buChar char="•"/>
        <a:defRPr sz="930" kern="1200">
          <a:solidFill>
            <a:schemeClr val="tx1"/>
          </a:solidFill>
          <a:latin typeface="+mn-lt"/>
          <a:ea typeface="+mn-ea"/>
          <a:cs typeface="+mn-cs"/>
        </a:defRPr>
      </a:lvl3pPr>
      <a:lvl4pPr marL="744213" indent="-106316" algn="l" defTabSz="425265" rtl="0" eaLnBrk="1" latinLnBrk="0" hangingPunct="1">
        <a:lnSpc>
          <a:spcPct val="90000"/>
        </a:lnSpc>
        <a:spcBef>
          <a:spcPts val="233"/>
        </a:spcBef>
        <a:buFont typeface="Arial" panose="020B0604020202020204" pitchFamily="34" charset="0"/>
        <a:buChar char="•"/>
        <a:defRPr sz="837" kern="1200">
          <a:solidFill>
            <a:schemeClr val="tx1"/>
          </a:solidFill>
          <a:latin typeface="+mn-lt"/>
          <a:ea typeface="+mn-ea"/>
          <a:cs typeface="+mn-cs"/>
        </a:defRPr>
      </a:lvl4pPr>
      <a:lvl5pPr marL="956845" indent="-106316" algn="l" defTabSz="425265" rtl="0" eaLnBrk="1" latinLnBrk="0" hangingPunct="1">
        <a:lnSpc>
          <a:spcPct val="90000"/>
        </a:lnSpc>
        <a:spcBef>
          <a:spcPts val="233"/>
        </a:spcBef>
        <a:buFont typeface="Arial" panose="020B0604020202020204" pitchFamily="34" charset="0"/>
        <a:buChar char="•"/>
        <a:defRPr sz="837" kern="1200">
          <a:solidFill>
            <a:schemeClr val="tx1"/>
          </a:solidFill>
          <a:latin typeface="+mn-lt"/>
          <a:ea typeface="+mn-ea"/>
          <a:cs typeface="+mn-cs"/>
        </a:defRPr>
      </a:lvl5pPr>
      <a:lvl6pPr marL="1169478" indent="-106316" algn="l" defTabSz="425265" rtl="0" eaLnBrk="1" latinLnBrk="0" hangingPunct="1">
        <a:lnSpc>
          <a:spcPct val="90000"/>
        </a:lnSpc>
        <a:spcBef>
          <a:spcPts val="233"/>
        </a:spcBef>
        <a:buFont typeface="Arial" panose="020B0604020202020204" pitchFamily="34" charset="0"/>
        <a:buChar char="•"/>
        <a:defRPr sz="837" kern="1200">
          <a:solidFill>
            <a:schemeClr val="tx1"/>
          </a:solidFill>
          <a:latin typeface="+mn-lt"/>
          <a:ea typeface="+mn-ea"/>
          <a:cs typeface="+mn-cs"/>
        </a:defRPr>
      </a:lvl6pPr>
      <a:lvl7pPr marL="1382110" indent="-106316" algn="l" defTabSz="425265" rtl="0" eaLnBrk="1" latinLnBrk="0" hangingPunct="1">
        <a:lnSpc>
          <a:spcPct val="90000"/>
        </a:lnSpc>
        <a:spcBef>
          <a:spcPts val="233"/>
        </a:spcBef>
        <a:buFont typeface="Arial" panose="020B0604020202020204" pitchFamily="34" charset="0"/>
        <a:buChar char="•"/>
        <a:defRPr sz="837" kern="1200">
          <a:solidFill>
            <a:schemeClr val="tx1"/>
          </a:solidFill>
          <a:latin typeface="+mn-lt"/>
          <a:ea typeface="+mn-ea"/>
          <a:cs typeface="+mn-cs"/>
        </a:defRPr>
      </a:lvl7pPr>
      <a:lvl8pPr marL="1594742" indent="-106316" algn="l" defTabSz="425265" rtl="0" eaLnBrk="1" latinLnBrk="0" hangingPunct="1">
        <a:lnSpc>
          <a:spcPct val="90000"/>
        </a:lnSpc>
        <a:spcBef>
          <a:spcPts val="233"/>
        </a:spcBef>
        <a:buFont typeface="Arial" panose="020B0604020202020204" pitchFamily="34" charset="0"/>
        <a:buChar char="•"/>
        <a:defRPr sz="837" kern="1200">
          <a:solidFill>
            <a:schemeClr val="tx1"/>
          </a:solidFill>
          <a:latin typeface="+mn-lt"/>
          <a:ea typeface="+mn-ea"/>
          <a:cs typeface="+mn-cs"/>
        </a:defRPr>
      </a:lvl8pPr>
      <a:lvl9pPr marL="1807374" indent="-106316" algn="l" defTabSz="425265" rtl="0" eaLnBrk="1" latinLnBrk="0" hangingPunct="1">
        <a:lnSpc>
          <a:spcPct val="90000"/>
        </a:lnSpc>
        <a:spcBef>
          <a:spcPts val="233"/>
        </a:spcBef>
        <a:buFont typeface="Arial" panose="020B0604020202020204" pitchFamily="34" charset="0"/>
        <a:buChar char="•"/>
        <a:defRPr sz="837" kern="1200">
          <a:solidFill>
            <a:schemeClr val="tx1"/>
          </a:solidFill>
          <a:latin typeface="+mn-lt"/>
          <a:ea typeface="+mn-ea"/>
          <a:cs typeface="+mn-cs"/>
        </a:defRPr>
      </a:lvl9pPr>
    </p:bodyStyle>
    <p:otherStyle>
      <a:defPPr>
        <a:defRPr lang="en-US"/>
      </a:defPPr>
      <a:lvl1pPr marL="0" algn="l" defTabSz="425265" rtl="0" eaLnBrk="1" latinLnBrk="0" hangingPunct="1">
        <a:defRPr sz="837" kern="1200">
          <a:solidFill>
            <a:schemeClr val="tx1"/>
          </a:solidFill>
          <a:latin typeface="+mn-lt"/>
          <a:ea typeface="+mn-ea"/>
          <a:cs typeface="+mn-cs"/>
        </a:defRPr>
      </a:lvl1pPr>
      <a:lvl2pPr marL="212632" algn="l" defTabSz="425265" rtl="0" eaLnBrk="1" latinLnBrk="0" hangingPunct="1">
        <a:defRPr sz="837" kern="1200">
          <a:solidFill>
            <a:schemeClr val="tx1"/>
          </a:solidFill>
          <a:latin typeface="+mn-lt"/>
          <a:ea typeface="+mn-ea"/>
          <a:cs typeface="+mn-cs"/>
        </a:defRPr>
      </a:lvl2pPr>
      <a:lvl3pPr marL="425265" algn="l" defTabSz="425265" rtl="0" eaLnBrk="1" latinLnBrk="0" hangingPunct="1">
        <a:defRPr sz="837" kern="1200">
          <a:solidFill>
            <a:schemeClr val="tx1"/>
          </a:solidFill>
          <a:latin typeface="+mn-lt"/>
          <a:ea typeface="+mn-ea"/>
          <a:cs typeface="+mn-cs"/>
        </a:defRPr>
      </a:lvl3pPr>
      <a:lvl4pPr marL="637897" algn="l" defTabSz="425265" rtl="0" eaLnBrk="1" latinLnBrk="0" hangingPunct="1">
        <a:defRPr sz="837" kern="1200">
          <a:solidFill>
            <a:schemeClr val="tx1"/>
          </a:solidFill>
          <a:latin typeface="+mn-lt"/>
          <a:ea typeface="+mn-ea"/>
          <a:cs typeface="+mn-cs"/>
        </a:defRPr>
      </a:lvl4pPr>
      <a:lvl5pPr marL="850529" algn="l" defTabSz="425265" rtl="0" eaLnBrk="1" latinLnBrk="0" hangingPunct="1">
        <a:defRPr sz="837" kern="1200">
          <a:solidFill>
            <a:schemeClr val="tx1"/>
          </a:solidFill>
          <a:latin typeface="+mn-lt"/>
          <a:ea typeface="+mn-ea"/>
          <a:cs typeface="+mn-cs"/>
        </a:defRPr>
      </a:lvl5pPr>
      <a:lvl6pPr marL="1063161" algn="l" defTabSz="425265" rtl="0" eaLnBrk="1" latinLnBrk="0" hangingPunct="1">
        <a:defRPr sz="837" kern="1200">
          <a:solidFill>
            <a:schemeClr val="tx1"/>
          </a:solidFill>
          <a:latin typeface="+mn-lt"/>
          <a:ea typeface="+mn-ea"/>
          <a:cs typeface="+mn-cs"/>
        </a:defRPr>
      </a:lvl6pPr>
      <a:lvl7pPr marL="1275794" algn="l" defTabSz="425265" rtl="0" eaLnBrk="1" latinLnBrk="0" hangingPunct="1">
        <a:defRPr sz="837" kern="1200">
          <a:solidFill>
            <a:schemeClr val="tx1"/>
          </a:solidFill>
          <a:latin typeface="+mn-lt"/>
          <a:ea typeface="+mn-ea"/>
          <a:cs typeface="+mn-cs"/>
        </a:defRPr>
      </a:lvl7pPr>
      <a:lvl8pPr marL="1488426" algn="l" defTabSz="425265" rtl="0" eaLnBrk="1" latinLnBrk="0" hangingPunct="1">
        <a:defRPr sz="837" kern="1200">
          <a:solidFill>
            <a:schemeClr val="tx1"/>
          </a:solidFill>
          <a:latin typeface="+mn-lt"/>
          <a:ea typeface="+mn-ea"/>
          <a:cs typeface="+mn-cs"/>
        </a:defRPr>
      </a:lvl8pPr>
      <a:lvl9pPr marL="1701058" algn="l" defTabSz="425265" rtl="0" eaLnBrk="1" latinLnBrk="0" hangingPunct="1">
        <a:defRPr sz="83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2" Type="http://schemas.openxmlformats.org/officeDocument/2006/relationships/hyperlink" Target="https://aiatsis.gov.au/explore/map-indigenous-australia"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www.caritas.org.au/media/boklbxxr/joint-statement-on-subsidiarity-booklet.pdf"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9719-3D06-BC18-3C36-FBBDD185C1E9}"/>
              </a:ext>
            </a:extLst>
          </p:cNvPr>
          <p:cNvSpPr>
            <a:spLocks noGrp="1"/>
          </p:cNvSpPr>
          <p:nvPr>
            <p:ph type="ctrTitle"/>
          </p:nvPr>
        </p:nvSpPr>
        <p:spPr/>
        <p:txBody>
          <a:bodyPr/>
          <a:lstStyle/>
          <a:p>
            <a:r>
              <a:rPr lang="en-AU" sz="3200" dirty="0">
                <a:solidFill>
                  <a:srgbClr val="2E294E"/>
                </a:solidFill>
              </a:rPr>
              <a:t>JANICE’S STORY</a:t>
            </a:r>
            <a:br>
              <a:rPr lang="en-AU" dirty="0"/>
            </a:br>
            <a:r>
              <a:rPr lang="en-AU" b="0" dirty="0">
                <a:solidFill>
                  <a:srgbClr val="762000"/>
                </a:solidFill>
              </a:rPr>
              <a:t>AUSTRALIA</a:t>
            </a:r>
          </a:p>
        </p:txBody>
      </p:sp>
      <p:sp>
        <p:nvSpPr>
          <p:cNvPr id="3" name="Text Placeholder 2">
            <a:extLst>
              <a:ext uri="{FF2B5EF4-FFF2-40B4-BE49-F238E27FC236}">
                <a16:creationId xmlns:a16="http://schemas.microsoft.com/office/drawing/2014/main" id="{32D3445A-EA46-7B01-70C8-9B9748B698CB}"/>
              </a:ext>
            </a:extLst>
          </p:cNvPr>
          <p:cNvSpPr>
            <a:spLocks noGrp="1"/>
          </p:cNvSpPr>
          <p:nvPr>
            <p:ph type="body" sz="quarter" idx="10"/>
          </p:nvPr>
        </p:nvSpPr>
        <p:spPr>
          <a:xfrm>
            <a:off x="388766" y="6815518"/>
            <a:ext cx="6905693" cy="4325357"/>
          </a:xfrm>
        </p:spPr>
        <p:txBody>
          <a:bodyPr/>
          <a:lstStyle/>
          <a:p>
            <a:pPr fontAlgn="base">
              <a:lnSpc>
                <a:spcPct val="130000"/>
              </a:lnSpc>
              <a:spcAft>
                <a:spcPts val="600"/>
              </a:spcAft>
            </a:pPr>
            <a:r>
              <a:rPr lang="en-US" dirty="0">
                <a:solidFill>
                  <a:srgbClr val="030505"/>
                </a:solidFill>
              </a:rPr>
              <a:t>Loss of land, language and culture and intergenerational trauma related to the ongoing effects of </a:t>
            </a:r>
            <a:r>
              <a:rPr lang="en-US" dirty="0" err="1">
                <a:solidFill>
                  <a:srgbClr val="030505"/>
                </a:solidFill>
              </a:rPr>
              <a:t>colonisation</a:t>
            </a:r>
            <a:r>
              <a:rPr lang="en-US" dirty="0">
                <a:solidFill>
                  <a:srgbClr val="030505"/>
                </a:solidFill>
              </a:rPr>
              <a:t>, can also contribute to socio-economic problems for young people in remote communities. Many others leave the community in search of work, moving to towns and cities where they may be more vulnerable.</a:t>
            </a:r>
          </a:p>
          <a:p>
            <a:pPr fontAlgn="base">
              <a:lnSpc>
                <a:spcPct val="130000"/>
              </a:lnSpc>
              <a:spcAft>
                <a:spcPts val="600"/>
              </a:spcAft>
            </a:pPr>
            <a:r>
              <a:rPr lang="en-US" dirty="0">
                <a:solidFill>
                  <a:srgbClr val="030505"/>
                </a:solidFill>
              </a:rPr>
              <a:t>“With many elders gone, we must transfer knowledge, to keep a connection to culture and nurture future leaders,” Janice says. “Me and my family, we keep the culture going, we need to keep our culture strong.”</a:t>
            </a:r>
          </a:p>
          <a:p>
            <a:pPr fontAlgn="base">
              <a:lnSpc>
                <a:spcPct val="130000"/>
              </a:lnSpc>
              <a:spcAft>
                <a:spcPts val="600"/>
              </a:spcAft>
            </a:pPr>
            <a:r>
              <a:rPr lang="en-US" dirty="0">
                <a:solidFill>
                  <a:srgbClr val="030505"/>
                </a:solidFill>
                <a:cs typeface="Arial" panose="020B0604020202020204" pitchFamily="34" charset="0"/>
              </a:rPr>
              <a:t>Caritas Australia supports </a:t>
            </a:r>
            <a:r>
              <a:rPr lang="en-US" dirty="0" err="1">
                <a:solidFill>
                  <a:srgbClr val="030505"/>
                </a:solidFill>
                <a:cs typeface="Arial" panose="020B0604020202020204" pitchFamily="34" charset="0"/>
              </a:rPr>
              <a:t>Djilpin</a:t>
            </a:r>
            <a:r>
              <a:rPr lang="en-US" dirty="0">
                <a:solidFill>
                  <a:srgbClr val="030505"/>
                </a:solidFill>
                <a:cs typeface="Arial" panose="020B0604020202020204" pitchFamily="34" charset="0"/>
              </a:rPr>
              <a:t> Arts Aboriginal Corporation, which has been operating a </a:t>
            </a:r>
            <a:r>
              <a:rPr lang="en-US" dirty="0" err="1">
                <a:solidFill>
                  <a:srgbClr val="030505"/>
                </a:solidFill>
                <a:cs typeface="Arial" panose="020B0604020202020204" pitchFamily="34" charset="0"/>
              </a:rPr>
              <a:t>centre</a:t>
            </a:r>
            <a:r>
              <a:rPr lang="en-US" dirty="0">
                <a:solidFill>
                  <a:srgbClr val="030505"/>
                </a:solidFill>
                <a:cs typeface="Arial" panose="020B0604020202020204" pitchFamily="34" charset="0"/>
              </a:rPr>
              <a:t> for traditional and contemporary Aboriginal visual and performing arts and culture in a remote area of the Northern Territory since 2002. It was established by the late </a:t>
            </a:r>
            <a:r>
              <a:rPr lang="en-US" dirty="0" err="1">
                <a:solidFill>
                  <a:srgbClr val="030505"/>
                </a:solidFill>
                <a:cs typeface="Arial" panose="020B0604020202020204" pitchFamily="34" charset="0"/>
              </a:rPr>
              <a:t>Balang</a:t>
            </a:r>
            <a:r>
              <a:rPr lang="en-US" dirty="0">
                <a:solidFill>
                  <a:srgbClr val="030505"/>
                </a:solidFill>
                <a:cs typeface="Arial" panose="020B0604020202020204" pitchFamily="34" charset="0"/>
              </a:rPr>
              <a:t> T. E. Lewis – the celebrated movie actor, musician and community member – and has been supported by Caritas Australia for around 14 years. </a:t>
            </a:r>
            <a:endParaRPr lang="en-AU" dirty="0">
              <a:solidFill>
                <a:srgbClr val="030505"/>
              </a:solidFill>
              <a:cs typeface="Arial" panose="020B0604020202020204" pitchFamily="34" charset="0"/>
            </a:endParaRPr>
          </a:p>
          <a:p>
            <a:endParaRPr lang="en-AU" dirty="0"/>
          </a:p>
        </p:txBody>
      </p:sp>
      <p:sp>
        <p:nvSpPr>
          <p:cNvPr id="9" name="TextBox 8">
            <a:extLst>
              <a:ext uri="{FF2B5EF4-FFF2-40B4-BE49-F238E27FC236}">
                <a16:creationId xmlns:a16="http://schemas.microsoft.com/office/drawing/2014/main" id="{31368149-303A-AE4D-0E0A-C96F78708DE1}"/>
              </a:ext>
            </a:extLst>
          </p:cNvPr>
          <p:cNvSpPr txBox="1"/>
          <p:nvPr/>
        </p:nvSpPr>
        <p:spPr>
          <a:xfrm>
            <a:off x="388765" y="6267925"/>
            <a:ext cx="3751177" cy="507831"/>
          </a:xfrm>
          <a:prstGeom prst="rect">
            <a:avLst/>
          </a:prstGeom>
          <a:noFill/>
        </p:spPr>
        <p:txBody>
          <a:bodyPr wrap="square">
            <a:spAutoFit/>
          </a:bodyPr>
          <a:lstStyle/>
          <a:p>
            <a:r>
              <a:rPr lang="en-AU" sz="900" b="1" dirty="0">
                <a:solidFill>
                  <a:srgbClr val="030505"/>
                </a:solidFill>
                <a:latin typeface="Roboto" pitchFamily="2" charset="0"/>
                <a:ea typeface="Roboto" pitchFamily="2" charset="0"/>
              </a:rPr>
              <a:t>Janice stands in front of a lake in Northern Territory, Australia. Photo: Richard Wainwright​</a:t>
            </a:r>
          </a:p>
          <a:p>
            <a:endParaRPr lang="en-AU" sz="900" dirty="0">
              <a:solidFill>
                <a:srgbClr val="030505"/>
              </a:solidFill>
            </a:endParaRPr>
          </a:p>
        </p:txBody>
      </p:sp>
      <p:sp>
        <p:nvSpPr>
          <p:cNvPr id="10" name="TextBox 9">
            <a:extLst>
              <a:ext uri="{FF2B5EF4-FFF2-40B4-BE49-F238E27FC236}">
                <a16:creationId xmlns:a16="http://schemas.microsoft.com/office/drawing/2014/main" id="{8EF407A4-DC24-515A-181C-ED541F4F5EF9}"/>
              </a:ext>
            </a:extLst>
          </p:cNvPr>
          <p:cNvSpPr txBox="1"/>
          <p:nvPr/>
        </p:nvSpPr>
        <p:spPr>
          <a:xfrm>
            <a:off x="4377770" y="1696717"/>
            <a:ext cx="2983832" cy="5375318"/>
          </a:xfrm>
          <a:prstGeom prst="rect">
            <a:avLst/>
          </a:prstGeom>
          <a:noFill/>
        </p:spPr>
        <p:txBody>
          <a:bodyPr wrap="square" rtlCol="0">
            <a:spAutoFit/>
          </a:bodyPr>
          <a:lstStyle/>
          <a:p>
            <a:pPr fontAlgn="base">
              <a:lnSpc>
                <a:spcPct val="130000"/>
              </a:lnSpc>
              <a:spcAft>
                <a:spcPts val="600"/>
              </a:spcAft>
            </a:pPr>
            <a:r>
              <a:rPr lang="en-US" sz="1100" dirty="0">
                <a:solidFill>
                  <a:srgbClr val="030505"/>
                </a:solidFill>
              </a:rPr>
              <a:t>Janice, a proud </a:t>
            </a:r>
            <a:r>
              <a:rPr lang="en-US" sz="1100" dirty="0" err="1">
                <a:solidFill>
                  <a:srgbClr val="030505"/>
                </a:solidFill>
              </a:rPr>
              <a:t>Wagilak</a:t>
            </a:r>
            <a:r>
              <a:rPr lang="en-US" sz="1100" dirty="0">
                <a:solidFill>
                  <a:srgbClr val="030505"/>
                </a:solidFill>
              </a:rPr>
              <a:t> woman, is a traditional dancer who tells her family’s stories through movements which have been handed down over generations. </a:t>
            </a:r>
          </a:p>
          <a:p>
            <a:pPr fontAlgn="base">
              <a:lnSpc>
                <a:spcPct val="130000"/>
              </a:lnSpc>
              <a:spcAft>
                <a:spcPts val="600"/>
              </a:spcAft>
            </a:pPr>
            <a:r>
              <a:rPr lang="en-US" sz="1100" dirty="0">
                <a:solidFill>
                  <a:srgbClr val="030505"/>
                </a:solidFill>
              </a:rPr>
              <a:t>Janice moved to a remote Northern Territory community as a young girl, when her mother was offered work in a kitchen near the local clinic.</a:t>
            </a:r>
          </a:p>
          <a:p>
            <a:pPr fontAlgn="base">
              <a:lnSpc>
                <a:spcPct val="130000"/>
              </a:lnSpc>
              <a:spcAft>
                <a:spcPts val="600"/>
              </a:spcAft>
            </a:pPr>
            <a:r>
              <a:rPr lang="en-US" sz="1100" dirty="0">
                <a:solidFill>
                  <a:srgbClr val="030505"/>
                </a:solidFill>
              </a:rPr>
              <a:t>“When I was about five, six or seven, my father taught me how to dance his culture, and then I had to learn to dance my mother’s culture too,” Janice says. “When I dance, I feel strong in my heart. It's like my grandfather and my grandmother are here with me.”</a:t>
            </a:r>
          </a:p>
          <a:p>
            <a:pPr>
              <a:lnSpc>
                <a:spcPct val="130000"/>
              </a:lnSpc>
              <a:spcAft>
                <a:spcPts val="600"/>
              </a:spcAft>
            </a:pPr>
            <a:r>
              <a:rPr lang="en-US" sz="1100" dirty="0">
                <a:solidFill>
                  <a:srgbClr val="030505"/>
                </a:solidFill>
              </a:rPr>
              <a:t>Like many remote communities, Janice’s faces a range of challenges, including few jobs and educational opportunities, financial hardship, lower life expectancy and poorer health than the non-Indigenous population.</a:t>
            </a:r>
          </a:p>
          <a:p>
            <a:pPr>
              <a:lnSpc>
                <a:spcPct val="130000"/>
              </a:lnSpc>
              <a:spcAft>
                <a:spcPts val="600"/>
              </a:spcAft>
            </a:pPr>
            <a:endParaRPr lang="en-AU" sz="1100" dirty="0">
              <a:solidFill>
                <a:srgbClr val="030505"/>
              </a:solidFill>
              <a:cs typeface="Times New Roman" panose="02020603050405020304" pitchFamily="18" charset="0"/>
            </a:endParaRPr>
          </a:p>
          <a:p>
            <a:endParaRPr lang="en-AU" dirty="0"/>
          </a:p>
        </p:txBody>
      </p:sp>
      <p:pic>
        <p:nvPicPr>
          <p:cNvPr id="4" name="Picture Placeholder 10" descr="Janice, a Wagilak woman, standing in front of a lake with cliffs behind her in Arnhem Land, Australia.&#10;">
            <a:extLst>
              <a:ext uri="{FF2B5EF4-FFF2-40B4-BE49-F238E27FC236}">
                <a16:creationId xmlns:a16="http://schemas.microsoft.com/office/drawing/2014/main" id="{0840A091-75ED-D32D-3C3B-522D39EEBE8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228" r="1228"/>
          <a:stretch/>
        </p:blipFill>
        <p:spPr>
          <a:xfrm>
            <a:off x="425543" y="1827881"/>
            <a:ext cx="3751177" cy="4325357"/>
          </a:xfrm>
          <a:prstGeom prst="flowChartProcess">
            <a:avLst/>
          </a:prstGeom>
        </p:spPr>
      </p:pic>
    </p:spTree>
    <p:extLst>
      <p:ext uri="{BB962C8B-B14F-4D97-AF65-F5344CB8AC3E}">
        <p14:creationId xmlns:p14="http://schemas.microsoft.com/office/powerpoint/2010/main" val="3938253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9719-3D06-BC18-3C36-FBBDD185C1E9}"/>
              </a:ext>
            </a:extLst>
          </p:cNvPr>
          <p:cNvSpPr>
            <a:spLocks noGrp="1"/>
          </p:cNvSpPr>
          <p:nvPr>
            <p:ph type="ctrTitle"/>
          </p:nvPr>
        </p:nvSpPr>
        <p:spPr/>
        <p:txBody>
          <a:bodyPr/>
          <a:lstStyle/>
          <a:p>
            <a:r>
              <a:rPr lang="en-AU" sz="3200" dirty="0">
                <a:solidFill>
                  <a:srgbClr val="2E294E"/>
                </a:solidFill>
              </a:rPr>
              <a:t>JANICE’S STORY</a:t>
            </a:r>
            <a:br>
              <a:rPr lang="en-AU" dirty="0"/>
            </a:br>
            <a:r>
              <a:rPr lang="en-AU" b="0" dirty="0">
                <a:solidFill>
                  <a:srgbClr val="762000"/>
                </a:solidFill>
              </a:rPr>
              <a:t>AUSTRALIA</a:t>
            </a:r>
          </a:p>
        </p:txBody>
      </p:sp>
      <p:sp>
        <p:nvSpPr>
          <p:cNvPr id="11" name="TextBox 10">
            <a:extLst>
              <a:ext uri="{FF2B5EF4-FFF2-40B4-BE49-F238E27FC236}">
                <a16:creationId xmlns:a16="http://schemas.microsoft.com/office/drawing/2014/main" id="{68748A59-1B7C-954D-BD86-61169BA5AB7D}"/>
              </a:ext>
            </a:extLst>
          </p:cNvPr>
          <p:cNvSpPr txBox="1"/>
          <p:nvPr/>
        </p:nvSpPr>
        <p:spPr>
          <a:xfrm>
            <a:off x="340682" y="1312534"/>
            <a:ext cx="6878309" cy="7289944"/>
          </a:xfrm>
          <a:prstGeom prst="rect">
            <a:avLst/>
          </a:prstGeom>
          <a:noFill/>
        </p:spPr>
        <p:txBody>
          <a:bodyPr wrap="square">
            <a:spAutoFit/>
          </a:bodyPr>
          <a:lstStyle/>
          <a:p>
            <a:pPr>
              <a:lnSpc>
                <a:spcPct val="130000"/>
              </a:lnSpc>
              <a:spcAft>
                <a:spcPts val="600"/>
              </a:spcAft>
            </a:pPr>
            <a:r>
              <a:rPr lang="en-US" sz="1100" dirty="0" err="1">
                <a:solidFill>
                  <a:srgbClr val="030505"/>
                </a:solidFill>
                <a:latin typeface="Roboto Light"/>
                <a:ea typeface="Roboto Light"/>
                <a:cs typeface="Arial" panose="020B0604020202020204" pitchFamily="34" charset="0"/>
              </a:rPr>
              <a:t>Djilpin</a:t>
            </a:r>
            <a:r>
              <a:rPr lang="en-US" sz="1100" dirty="0">
                <a:solidFill>
                  <a:srgbClr val="030505"/>
                </a:solidFill>
                <a:latin typeface="Roboto Light"/>
                <a:ea typeface="Roboto Light"/>
                <a:cs typeface="Arial" panose="020B0604020202020204" pitchFamily="34" charset="0"/>
              </a:rPr>
              <a:t> Arts provides training and employment for young people who work in the art museum and shop. The museum features a permanent showcase of culturally significant West Arnhem Land artworks, while the shop sells traditional wood carvings, </a:t>
            </a:r>
            <a:r>
              <a:rPr lang="en-US" sz="1100" dirty="0" err="1">
                <a:solidFill>
                  <a:srgbClr val="030505"/>
                </a:solidFill>
                <a:latin typeface="Roboto Light"/>
                <a:ea typeface="Roboto Light"/>
                <a:cs typeface="Arial" panose="020B0604020202020204" pitchFamily="34" charset="0"/>
              </a:rPr>
              <a:t>fibre</a:t>
            </a:r>
            <a:r>
              <a:rPr lang="en-US" sz="1100" dirty="0">
                <a:solidFill>
                  <a:srgbClr val="030505"/>
                </a:solidFill>
                <a:latin typeface="Roboto Light"/>
                <a:ea typeface="Roboto Light"/>
                <a:cs typeface="Arial" panose="020B0604020202020204" pitchFamily="34" charset="0"/>
              </a:rPr>
              <a:t> art, prints and </a:t>
            </a:r>
            <a:r>
              <a:rPr lang="en-US" sz="1100" dirty="0" err="1">
                <a:solidFill>
                  <a:srgbClr val="030505"/>
                </a:solidFill>
                <a:latin typeface="Roboto Light"/>
                <a:ea typeface="Roboto Light"/>
                <a:cs typeface="Arial" panose="020B0604020202020204" pitchFamily="34" charset="0"/>
              </a:rPr>
              <a:t>jewellery</a:t>
            </a:r>
            <a:r>
              <a:rPr lang="en-US" sz="1100" dirty="0">
                <a:solidFill>
                  <a:srgbClr val="030505"/>
                </a:solidFill>
                <a:latin typeface="Roboto Light"/>
                <a:ea typeface="Roboto Light"/>
                <a:cs typeface="Arial" panose="020B0604020202020204" pitchFamily="34" charset="0"/>
              </a:rPr>
              <a:t>. </a:t>
            </a:r>
            <a:endParaRPr lang="en-AU" sz="1100" dirty="0">
              <a:solidFill>
                <a:srgbClr val="030505"/>
              </a:solidFill>
              <a:latin typeface="Roboto Light"/>
              <a:ea typeface="Roboto Light"/>
              <a:cs typeface="Arial" panose="020B0604020202020204" pitchFamily="34" charset="0"/>
            </a:endParaRPr>
          </a:p>
          <a:p>
            <a:pPr>
              <a:lnSpc>
                <a:spcPct val="130000"/>
              </a:lnSpc>
              <a:spcAft>
                <a:spcPts val="600"/>
              </a:spcAft>
            </a:pPr>
            <a:r>
              <a:rPr lang="en-US" sz="1100" dirty="0">
                <a:solidFill>
                  <a:srgbClr val="030505"/>
                </a:solidFill>
                <a:latin typeface="Roboto Light"/>
                <a:ea typeface="Roboto Light"/>
                <a:cs typeface="Arial" panose="020B0604020202020204" pitchFamily="34" charset="0"/>
              </a:rPr>
              <a:t>Elders run pandanus weaving and printmaking workshops, inspired by the </a:t>
            </a:r>
            <a:r>
              <a:rPr lang="en-US" sz="1100" dirty="0" err="1">
                <a:solidFill>
                  <a:srgbClr val="030505"/>
                </a:solidFill>
                <a:latin typeface="Roboto Light"/>
                <a:ea typeface="Roboto Light"/>
                <a:cs typeface="Arial" panose="020B0604020202020204" pitchFamily="34" charset="0"/>
              </a:rPr>
              <a:t>colours</a:t>
            </a:r>
            <a:r>
              <a:rPr lang="en-US" sz="1100" dirty="0">
                <a:solidFill>
                  <a:srgbClr val="030505"/>
                </a:solidFill>
                <a:latin typeface="Roboto Light"/>
                <a:ea typeface="Roboto Light"/>
                <a:cs typeface="Arial" panose="020B0604020202020204" pitchFamily="34" charset="0"/>
              </a:rPr>
              <a:t> of the environment, with designs featuring water lilies, turtles and fish. They share their knowledge with the younger generation, and visitors to the </a:t>
            </a:r>
            <a:r>
              <a:rPr lang="en-US" sz="1100" dirty="0" err="1">
                <a:solidFill>
                  <a:srgbClr val="030505"/>
                </a:solidFill>
                <a:latin typeface="Roboto Light"/>
                <a:ea typeface="Roboto Light"/>
                <a:cs typeface="Arial" panose="020B0604020202020204" pitchFamily="34" charset="0"/>
              </a:rPr>
              <a:t>centre</a:t>
            </a:r>
            <a:r>
              <a:rPr lang="en-US" sz="1100" dirty="0">
                <a:solidFill>
                  <a:srgbClr val="030505"/>
                </a:solidFill>
                <a:latin typeface="Roboto Light"/>
                <a:ea typeface="Roboto Light"/>
                <a:cs typeface="Arial" panose="020B0604020202020204" pitchFamily="34" charset="0"/>
              </a:rPr>
              <a:t>. Local guides run bush cultural tours and architect-designed tourist accommodation is available for visitors.</a:t>
            </a:r>
            <a:endParaRPr lang="en-AU" sz="1100" dirty="0">
              <a:solidFill>
                <a:srgbClr val="030505"/>
              </a:solidFill>
              <a:latin typeface="Roboto Light"/>
              <a:ea typeface="Roboto Light"/>
              <a:cs typeface="Arial" panose="020B0604020202020204" pitchFamily="34" charset="0"/>
            </a:endParaRPr>
          </a:p>
          <a:p>
            <a:pPr>
              <a:lnSpc>
                <a:spcPct val="130000"/>
              </a:lnSpc>
              <a:spcAft>
                <a:spcPts val="600"/>
              </a:spcAft>
            </a:pPr>
            <a:r>
              <a:rPr lang="en-US" sz="1100" dirty="0">
                <a:solidFill>
                  <a:srgbClr val="030505"/>
                </a:solidFill>
                <a:latin typeface="Roboto Light"/>
                <a:ea typeface="Roboto Light"/>
                <a:cs typeface="Arial" panose="020B0604020202020204" pitchFamily="34" charset="0"/>
              </a:rPr>
              <a:t>Janice has been a </a:t>
            </a:r>
            <a:r>
              <a:rPr lang="en-US" sz="1100" dirty="0" err="1">
                <a:solidFill>
                  <a:srgbClr val="030505"/>
                </a:solidFill>
                <a:latin typeface="Roboto Light"/>
                <a:ea typeface="Roboto Light"/>
                <a:cs typeface="Arial" panose="020B0604020202020204" pitchFamily="34" charset="0"/>
              </a:rPr>
              <a:t>Djilpin</a:t>
            </a:r>
            <a:r>
              <a:rPr lang="en-US" sz="1100" dirty="0">
                <a:solidFill>
                  <a:srgbClr val="030505"/>
                </a:solidFill>
                <a:latin typeface="Roboto Light"/>
                <a:ea typeface="Roboto Light"/>
                <a:cs typeface="Arial" panose="020B0604020202020204" pitchFamily="34" charset="0"/>
              </a:rPr>
              <a:t> </a:t>
            </a:r>
            <a:r>
              <a:rPr lang="en-US" sz="1100" dirty="0" err="1">
                <a:solidFill>
                  <a:srgbClr val="030505"/>
                </a:solidFill>
                <a:latin typeface="Roboto Light"/>
                <a:ea typeface="Roboto Light"/>
                <a:cs typeface="Arial" panose="020B0604020202020204" pitchFamily="34" charset="0"/>
              </a:rPr>
              <a:t>Artsworker</a:t>
            </a:r>
            <a:r>
              <a:rPr lang="en-US" sz="1100" dirty="0">
                <a:solidFill>
                  <a:srgbClr val="030505"/>
                </a:solidFill>
                <a:latin typeface="Roboto Light"/>
                <a:ea typeface="Roboto Light"/>
                <a:cs typeface="Arial" panose="020B0604020202020204" pitchFamily="34" charset="0"/>
              </a:rPr>
              <a:t> since 2015, performing traditional dances, as a host for performances and as a tour guide in the art museum. Her grandfather’s painting is on display there, while her brother runs cultural tours, her son plays the </a:t>
            </a:r>
            <a:r>
              <a:rPr lang="en-US" sz="1100" dirty="0" err="1">
                <a:solidFill>
                  <a:srgbClr val="030505"/>
                </a:solidFill>
                <a:latin typeface="Roboto Light"/>
                <a:ea typeface="Roboto Light"/>
                <a:cs typeface="Arial" panose="020B0604020202020204" pitchFamily="34" charset="0"/>
              </a:rPr>
              <a:t>dijeridu</a:t>
            </a:r>
            <a:r>
              <a:rPr lang="en-US" sz="1100" dirty="0">
                <a:solidFill>
                  <a:srgbClr val="030505"/>
                </a:solidFill>
                <a:latin typeface="Roboto Light"/>
                <a:ea typeface="Roboto Light"/>
                <a:cs typeface="Arial" panose="020B0604020202020204" pitchFamily="34" charset="0"/>
              </a:rPr>
              <a:t> for cultural performances and her two daughters work in the shop.</a:t>
            </a:r>
            <a:endParaRPr lang="en-AU" sz="1100" dirty="0">
              <a:solidFill>
                <a:srgbClr val="030505"/>
              </a:solidFill>
              <a:latin typeface="Roboto Light"/>
              <a:ea typeface="Roboto Light"/>
              <a:cs typeface="Arial" panose="020B0604020202020204" pitchFamily="34" charset="0"/>
            </a:endParaRPr>
          </a:p>
          <a:p>
            <a:pPr>
              <a:lnSpc>
                <a:spcPct val="130000"/>
              </a:lnSpc>
              <a:spcAft>
                <a:spcPts val="600"/>
              </a:spcAft>
            </a:pPr>
            <a:r>
              <a:rPr lang="en-US" sz="1100" dirty="0">
                <a:solidFill>
                  <a:srgbClr val="030505"/>
                </a:solidFill>
                <a:latin typeface="Roboto Light"/>
                <a:ea typeface="Roboto Light"/>
                <a:cs typeface="Arial" panose="020B0604020202020204" pitchFamily="34" charset="0"/>
              </a:rPr>
              <a:t>“This is a safe place, a place we come with family and get away from problems. We, here in the art </a:t>
            </a:r>
            <a:r>
              <a:rPr lang="en-US" sz="1100" dirty="0" err="1">
                <a:solidFill>
                  <a:srgbClr val="030505"/>
                </a:solidFill>
                <a:latin typeface="Roboto Light"/>
                <a:ea typeface="Roboto Light"/>
                <a:cs typeface="Arial" panose="020B0604020202020204" pitchFamily="34" charset="0"/>
              </a:rPr>
              <a:t>centre</a:t>
            </a:r>
            <a:r>
              <a:rPr lang="en-US" sz="1100" dirty="0">
                <a:solidFill>
                  <a:srgbClr val="030505"/>
                </a:solidFill>
                <a:latin typeface="Roboto Light"/>
                <a:ea typeface="Roboto Light"/>
                <a:cs typeface="Arial" panose="020B0604020202020204" pitchFamily="34" charset="0"/>
              </a:rPr>
              <a:t>, work as a family,” Janice says. “It's important to me because me and my brother, we got knowledge from our great grandfather, he told us to take care of your culture. It’s even more important for us to work here because we hold our culture here and we love this place.”</a:t>
            </a:r>
            <a:endParaRPr lang="en-AU" sz="1100" dirty="0">
              <a:solidFill>
                <a:srgbClr val="030505"/>
              </a:solidFill>
              <a:latin typeface="Roboto Light"/>
              <a:ea typeface="Roboto Light"/>
              <a:cs typeface="Arial" panose="020B0604020202020204" pitchFamily="34" charset="0"/>
            </a:endParaRPr>
          </a:p>
          <a:p>
            <a:pPr>
              <a:lnSpc>
                <a:spcPct val="130000"/>
              </a:lnSpc>
              <a:spcAft>
                <a:spcPts val="600"/>
              </a:spcAft>
            </a:pPr>
            <a:r>
              <a:rPr lang="en-US" sz="1100" dirty="0">
                <a:solidFill>
                  <a:srgbClr val="030505"/>
                </a:solidFill>
                <a:latin typeface="Roboto Light"/>
                <a:ea typeface="Roboto Light"/>
                <a:cs typeface="Arial" panose="020B0604020202020204" pitchFamily="34" charset="0"/>
              </a:rPr>
              <a:t>In 2021, Caritas Australia was also able to fund the launch of a </a:t>
            </a:r>
            <a:r>
              <a:rPr lang="en-US" sz="1100" dirty="0" err="1">
                <a:solidFill>
                  <a:srgbClr val="030505"/>
                </a:solidFill>
                <a:latin typeface="Roboto Light"/>
                <a:ea typeface="Roboto Light"/>
                <a:cs typeface="Arial" panose="020B0604020202020204" pitchFamily="34" charset="0"/>
              </a:rPr>
              <a:t>Djilpin</a:t>
            </a:r>
            <a:r>
              <a:rPr lang="en-US" sz="1100" dirty="0">
                <a:solidFill>
                  <a:srgbClr val="030505"/>
                </a:solidFill>
                <a:latin typeface="Roboto Light"/>
                <a:ea typeface="Roboto Light"/>
                <a:cs typeface="Arial" panose="020B0604020202020204" pitchFamily="34" charset="0"/>
              </a:rPr>
              <a:t> Arts shed in Katherine, to display and store artworks for shipping to online customers. COVID times have been particularly tough on remote communities, however, </a:t>
            </a:r>
            <a:r>
              <a:rPr lang="en-US" sz="1100" dirty="0" err="1">
                <a:solidFill>
                  <a:srgbClr val="030505"/>
                </a:solidFill>
                <a:latin typeface="Roboto Light"/>
                <a:ea typeface="Roboto Light"/>
                <a:cs typeface="Arial" panose="020B0604020202020204" pitchFamily="34" charset="0"/>
              </a:rPr>
              <a:t>Djilpin</a:t>
            </a:r>
            <a:r>
              <a:rPr lang="en-US" sz="1100" dirty="0">
                <a:solidFill>
                  <a:srgbClr val="030505"/>
                </a:solidFill>
                <a:latin typeface="Roboto Light"/>
                <a:ea typeface="Roboto Light"/>
                <a:cs typeface="Arial" panose="020B0604020202020204" pitchFamily="34" charset="0"/>
              </a:rPr>
              <a:t> Arts has been able to build up the online element of its business during the pandemic, helping communities to continue to make an income, even when there were few visitors.</a:t>
            </a:r>
            <a:endParaRPr lang="en-AU" sz="1100" dirty="0">
              <a:solidFill>
                <a:srgbClr val="030505"/>
              </a:solidFill>
              <a:latin typeface="Roboto Light"/>
              <a:ea typeface="Roboto Light"/>
              <a:cs typeface="Arial" panose="020B0604020202020204" pitchFamily="34" charset="0"/>
            </a:endParaRPr>
          </a:p>
          <a:p>
            <a:pPr>
              <a:lnSpc>
                <a:spcPct val="130000"/>
              </a:lnSpc>
              <a:spcAft>
                <a:spcPts val="600"/>
              </a:spcAft>
            </a:pPr>
            <a:r>
              <a:rPr lang="en-US" sz="1100" dirty="0">
                <a:solidFill>
                  <a:srgbClr val="030505"/>
                </a:solidFill>
                <a:latin typeface="Roboto Light"/>
                <a:ea typeface="Roboto Light"/>
                <a:cs typeface="Arial" panose="020B0604020202020204" pitchFamily="34" charset="0"/>
              </a:rPr>
              <a:t>“Janice has been a great supporter of </a:t>
            </a:r>
            <a:r>
              <a:rPr lang="en-US" sz="1100" dirty="0" err="1">
                <a:solidFill>
                  <a:srgbClr val="030505"/>
                </a:solidFill>
                <a:latin typeface="Roboto Light"/>
                <a:ea typeface="Roboto Light"/>
                <a:cs typeface="Arial" panose="020B0604020202020204" pitchFamily="34" charset="0"/>
              </a:rPr>
              <a:t>Djilpin</a:t>
            </a:r>
            <a:r>
              <a:rPr lang="en-US" sz="1100" dirty="0">
                <a:solidFill>
                  <a:srgbClr val="030505"/>
                </a:solidFill>
                <a:latin typeface="Roboto Light"/>
                <a:ea typeface="Roboto Light"/>
                <a:cs typeface="Arial" panose="020B0604020202020204" pitchFamily="34" charset="0"/>
              </a:rPr>
              <a:t> Arts, as a dancer. She also leads young people, young girls into dancing, and shares the knowledge of culture, and the artworks that the artists do,” says Loretta George, </a:t>
            </a:r>
            <a:r>
              <a:rPr lang="en-US" sz="1100" dirty="0" err="1">
                <a:solidFill>
                  <a:srgbClr val="030505"/>
                </a:solidFill>
                <a:latin typeface="Roboto Light"/>
                <a:ea typeface="Roboto Light"/>
                <a:cs typeface="Arial" panose="020B0604020202020204" pitchFamily="34" charset="0"/>
              </a:rPr>
              <a:t>Balang</a:t>
            </a:r>
            <a:r>
              <a:rPr lang="en-US" sz="1100" dirty="0">
                <a:solidFill>
                  <a:srgbClr val="030505"/>
                </a:solidFill>
                <a:latin typeface="Roboto Light"/>
                <a:ea typeface="Roboto Light"/>
                <a:cs typeface="Arial" panose="020B0604020202020204" pitchFamily="34" charset="0"/>
              </a:rPr>
              <a:t> Lewis’ sister and </a:t>
            </a:r>
            <a:r>
              <a:rPr lang="en-US" sz="1100" dirty="0" err="1">
                <a:solidFill>
                  <a:srgbClr val="030505"/>
                </a:solidFill>
                <a:latin typeface="Roboto Light"/>
                <a:ea typeface="Roboto Light"/>
                <a:cs typeface="Arial" panose="020B0604020202020204" pitchFamily="34" charset="0"/>
              </a:rPr>
              <a:t>Djilpin</a:t>
            </a:r>
            <a:r>
              <a:rPr lang="en-US" sz="1100" dirty="0">
                <a:solidFill>
                  <a:srgbClr val="030505"/>
                </a:solidFill>
                <a:latin typeface="Roboto Light"/>
                <a:ea typeface="Roboto Light"/>
                <a:cs typeface="Arial" panose="020B0604020202020204" pitchFamily="34" charset="0"/>
              </a:rPr>
              <a:t> Arts Chair. </a:t>
            </a:r>
            <a:endParaRPr lang="en-AU" sz="1100" dirty="0">
              <a:solidFill>
                <a:srgbClr val="030505"/>
              </a:solidFill>
              <a:latin typeface="Roboto Light"/>
              <a:ea typeface="Roboto Light"/>
              <a:cs typeface="Arial" panose="020B0604020202020204" pitchFamily="34" charset="0"/>
            </a:endParaRPr>
          </a:p>
          <a:p>
            <a:pPr>
              <a:lnSpc>
                <a:spcPct val="130000"/>
              </a:lnSpc>
              <a:spcAft>
                <a:spcPts val="600"/>
              </a:spcAft>
            </a:pPr>
            <a:r>
              <a:rPr lang="en-US" sz="1100" dirty="0">
                <a:solidFill>
                  <a:srgbClr val="030505"/>
                </a:solidFill>
                <a:latin typeface="Roboto Light"/>
                <a:ea typeface="Roboto Light"/>
                <a:cs typeface="Arial" panose="020B0604020202020204" pitchFamily="34" charset="0"/>
              </a:rPr>
              <a:t>“</a:t>
            </a:r>
            <a:r>
              <a:rPr lang="en-US" sz="1100" dirty="0" err="1">
                <a:solidFill>
                  <a:srgbClr val="030505"/>
                </a:solidFill>
                <a:latin typeface="Roboto Light"/>
                <a:ea typeface="Roboto Light"/>
                <a:cs typeface="Arial" panose="020B0604020202020204" pitchFamily="34" charset="0"/>
              </a:rPr>
              <a:t>Djilpin</a:t>
            </a:r>
            <a:r>
              <a:rPr lang="en-US" sz="1100" dirty="0">
                <a:solidFill>
                  <a:srgbClr val="030505"/>
                </a:solidFill>
                <a:latin typeface="Roboto Light"/>
                <a:ea typeface="Roboto Light"/>
                <a:cs typeface="Arial" panose="020B0604020202020204" pitchFamily="34" charset="0"/>
              </a:rPr>
              <a:t> Arts, for me it's been a big dream, from my brother. He talked about helping the community to come together, to help younger people get a job, and to bring our culture back to the people, because if there's no elders around and there's no one to teach the younger ones, we will lose all that and it will be lost forever,” Loretta says.</a:t>
            </a:r>
            <a:endParaRPr lang="en-AU" sz="1100" dirty="0">
              <a:solidFill>
                <a:srgbClr val="030505"/>
              </a:solidFill>
              <a:latin typeface="Roboto Light"/>
              <a:ea typeface="Roboto Light"/>
              <a:cs typeface="Arial" panose="020B0604020202020204" pitchFamily="34" charset="0"/>
            </a:endParaRPr>
          </a:p>
          <a:p>
            <a:pPr>
              <a:lnSpc>
                <a:spcPct val="130000"/>
              </a:lnSpc>
              <a:spcAft>
                <a:spcPts val="600"/>
              </a:spcAft>
            </a:pPr>
            <a:r>
              <a:rPr lang="en-US" sz="1100" dirty="0">
                <a:solidFill>
                  <a:srgbClr val="030505"/>
                </a:solidFill>
                <a:latin typeface="Roboto Light"/>
                <a:ea typeface="Roboto Light"/>
                <a:cs typeface="Arial" panose="020B0604020202020204" pitchFamily="34" charset="0"/>
              </a:rPr>
              <a:t>Janice believes that </a:t>
            </a:r>
            <a:r>
              <a:rPr lang="en-US" sz="1100" dirty="0" err="1">
                <a:solidFill>
                  <a:srgbClr val="030505"/>
                </a:solidFill>
                <a:latin typeface="Roboto Light"/>
                <a:ea typeface="Roboto Light"/>
                <a:cs typeface="Arial" panose="020B0604020202020204" pitchFamily="34" charset="0"/>
              </a:rPr>
              <a:t>Djilpin</a:t>
            </a:r>
            <a:r>
              <a:rPr lang="en-US" sz="1100" dirty="0">
                <a:solidFill>
                  <a:srgbClr val="030505"/>
                </a:solidFill>
                <a:latin typeface="Roboto Light"/>
                <a:ea typeface="Roboto Light"/>
                <a:cs typeface="Arial" panose="020B0604020202020204" pitchFamily="34" charset="0"/>
              </a:rPr>
              <a:t> Arts’ work is essential to create opportunities for young people to stay on-country, to share intergenerational knowledge between elders and the younger generation - to promote healing, and to keep culture alive.</a:t>
            </a:r>
            <a:endParaRPr lang="en-AU" sz="1100" dirty="0">
              <a:solidFill>
                <a:srgbClr val="030505"/>
              </a:solidFill>
              <a:latin typeface="Roboto Light"/>
              <a:ea typeface="Roboto Light"/>
              <a:cs typeface="Arial" panose="020B0604020202020204" pitchFamily="34" charset="0"/>
            </a:endParaRPr>
          </a:p>
          <a:p>
            <a:pPr>
              <a:lnSpc>
                <a:spcPct val="130000"/>
              </a:lnSpc>
              <a:spcAft>
                <a:spcPts val="800"/>
              </a:spcAft>
            </a:pPr>
            <a:endParaRPr lang="en-AU" sz="1100" dirty="0">
              <a:solidFill>
                <a:srgbClr val="030505"/>
              </a:solidFill>
              <a:cs typeface="Times New Roman" panose="02020603050405020304" pitchFamily="18" charset="0"/>
            </a:endParaRPr>
          </a:p>
        </p:txBody>
      </p:sp>
      <p:pic>
        <p:nvPicPr>
          <p:cNvPr id="3" name="Picture Placeholder 8" descr="Janice, wearing traditional white face markings, stands in front of a lake with cliffs behind her. Her expression is serious.&#10;">
            <a:extLst>
              <a:ext uri="{FF2B5EF4-FFF2-40B4-BE49-F238E27FC236}">
                <a16:creationId xmlns:a16="http://schemas.microsoft.com/office/drawing/2014/main" id="{578CC261-3EF5-A0A4-05A4-1C7C85994CFB}"/>
              </a:ext>
            </a:extLst>
          </p:cNvPr>
          <p:cNvPicPr>
            <a:picLocks noChangeAspect="1"/>
          </p:cNvPicPr>
          <p:nvPr/>
        </p:nvPicPr>
        <p:blipFill rotWithShape="1">
          <a:blip r:embed="rId2"/>
          <a:srcRect t="3148" b="3148"/>
          <a:stretch>
            <a:fillRect/>
          </a:stretch>
        </p:blipFill>
        <p:spPr>
          <a:xfrm>
            <a:off x="229600" y="8410171"/>
            <a:ext cx="2218716" cy="1386000"/>
          </a:xfrm>
          <a:prstGeom prst="rect">
            <a:avLst/>
          </a:prstGeom>
        </p:spPr>
      </p:pic>
      <p:pic>
        <p:nvPicPr>
          <p:cNvPr id="4" name="Picture Placeholder 10" descr="A large shed painted red with a sign that says Ghunman Culture Centre, stands under a large tree. ">
            <a:extLst>
              <a:ext uri="{FF2B5EF4-FFF2-40B4-BE49-F238E27FC236}">
                <a16:creationId xmlns:a16="http://schemas.microsoft.com/office/drawing/2014/main" id="{76670BBB-7439-4A0B-ED21-BAFDA1B80EE8}"/>
              </a:ext>
            </a:extLst>
          </p:cNvPr>
          <p:cNvPicPr>
            <a:picLocks noChangeAspect="1"/>
          </p:cNvPicPr>
          <p:nvPr/>
        </p:nvPicPr>
        <p:blipFill>
          <a:blip r:embed="rId3" cstate="hqprint">
            <a:extLst>
              <a:ext uri="{28A0092B-C50C-407E-A947-70E740481C1C}">
                <a14:useLocalDpi xmlns:a14="http://schemas.microsoft.com/office/drawing/2010/main"/>
              </a:ext>
            </a:extLst>
          </a:blip>
          <a:srcRect l="6230" r="6230"/>
          <a:stretch>
            <a:fillRect/>
          </a:stretch>
        </p:blipFill>
        <p:spPr>
          <a:xfrm>
            <a:off x="2670699" y="8410171"/>
            <a:ext cx="2218716" cy="1386000"/>
          </a:xfrm>
          <a:prstGeom prst="rect">
            <a:avLst/>
          </a:prstGeom>
        </p:spPr>
      </p:pic>
      <p:pic>
        <p:nvPicPr>
          <p:cNvPr id="5" name="Picture Placeholder 12" descr="Janice smiles as she sits inside the Djilpin Arts shop. She wears a white uniform t-shirt. Paintings, cushions and other colourful items for sale are arranged behind her.">
            <a:extLst>
              <a:ext uri="{FF2B5EF4-FFF2-40B4-BE49-F238E27FC236}">
                <a16:creationId xmlns:a16="http://schemas.microsoft.com/office/drawing/2014/main" id="{99B2D56D-31B3-D386-3FC6-BDEC4FC3A278}"/>
              </a:ext>
            </a:extLst>
          </p:cNvPr>
          <p:cNvPicPr>
            <a:picLocks noChangeAspect="1"/>
          </p:cNvPicPr>
          <p:nvPr/>
        </p:nvPicPr>
        <p:blipFill rotWithShape="1">
          <a:blip r:embed="rId4"/>
          <a:srcRect t="3139" b="3139"/>
          <a:stretch>
            <a:fillRect/>
          </a:stretch>
        </p:blipFill>
        <p:spPr>
          <a:xfrm>
            <a:off x="5111798" y="8410171"/>
            <a:ext cx="2218275" cy="1386000"/>
          </a:xfrm>
          <a:prstGeom prst="rect">
            <a:avLst/>
          </a:prstGeom>
        </p:spPr>
      </p:pic>
      <p:sp>
        <p:nvSpPr>
          <p:cNvPr id="7" name="TextBox 6">
            <a:extLst>
              <a:ext uri="{FF2B5EF4-FFF2-40B4-BE49-F238E27FC236}">
                <a16:creationId xmlns:a16="http://schemas.microsoft.com/office/drawing/2014/main" id="{3A43D125-6762-3523-D333-F8027454342E}"/>
              </a:ext>
            </a:extLst>
          </p:cNvPr>
          <p:cNvSpPr txBox="1"/>
          <p:nvPr/>
        </p:nvSpPr>
        <p:spPr>
          <a:xfrm>
            <a:off x="120811" y="9848154"/>
            <a:ext cx="3751177" cy="369332"/>
          </a:xfrm>
          <a:prstGeom prst="rect">
            <a:avLst/>
          </a:prstGeom>
          <a:noFill/>
        </p:spPr>
        <p:txBody>
          <a:bodyPr wrap="square" lIns="91440" tIns="45720" rIns="91440" bIns="45720" anchor="t">
            <a:spAutoFit/>
          </a:bodyPr>
          <a:lstStyle/>
          <a:p>
            <a:r>
              <a:rPr lang="en-US" sz="900" b="1" dirty="0">
                <a:solidFill>
                  <a:srgbClr val="030505"/>
                </a:solidFill>
                <a:latin typeface="Roboto"/>
                <a:ea typeface="Roboto"/>
                <a:cs typeface="Roboto"/>
              </a:rPr>
              <a:t> </a:t>
            </a:r>
            <a:r>
              <a:rPr lang="en-US" sz="900" dirty="0">
                <a:solidFill>
                  <a:srgbClr val="030505"/>
                </a:solidFill>
                <a:latin typeface="Roboto"/>
                <a:ea typeface="Roboto"/>
                <a:cs typeface="Roboto"/>
              </a:rPr>
              <a:t>Photo: Richard Wainwright​</a:t>
            </a:r>
            <a:endParaRPr lang="en-AU" sz="900" dirty="0">
              <a:solidFill>
                <a:srgbClr val="030505"/>
              </a:solidFill>
              <a:latin typeface="Roboto"/>
              <a:ea typeface="Roboto"/>
              <a:cs typeface="Roboto"/>
            </a:endParaRPr>
          </a:p>
          <a:p>
            <a:endParaRPr lang="en-AU" sz="900" dirty="0">
              <a:solidFill>
                <a:srgbClr val="030505"/>
              </a:solidFill>
            </a:endParaRPr>
          </a:p>
        </p:txBody>
      </p:sp>
    </p:spTree>
    <p:extLst>
      <p:ext uri="{BB962C8B-B14F-4D97-AF65-F5344CB8AC3E}">
        <p14:creationId xmlns:p14="http://schemas.microsoft.com/office/powerpoint/2010/main" val="1370292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71B43E-4625-344F-4D97-AF192E34BDAE}"/>
              </a:ext>
            </a:extLst>
          </p:cNvPr>
          <p:cNvSpPr>
            <a:spLocks noGrp="1"/>
          </p:cNvSpPr>
          <p:nvPr>
            <p:ph type="ctrTitle"/>
          </p:nvPr>
        </p:nvSpPr>
        <p:spPr>
          <a:xfrm>
            <a:off x="388766" y="74775"/>
            <a:ext cx="6168215" cy="1068408"/>
          </a:xfrm>
        </p:spPr>
        <p:txBody>
          <a:bodyPr/>
          <a:lstStyle/>
          <a:p>
            <a:r>
              <a:rPr lang="en-AU" sz="3200" dirty="0" err="1">
                <a:solidFill>
                  <a:srgbClr val="2E294E"/>
                </a:solidFill>
              </a:rPr>
              <a:t>janice’S</a:t>
            </a:r>
            <a:r>
              <a:rPr lang="en-AU" sz="3200" dirty="0">
                <a:solidFill>
                  <a:srgbClr val="2E294E"/>
                </a:solidFill>
              </a:rPr>
              <a:t> STORY</a:t>
            </a:r>
            <a:br>
              <a:rPr lang="en-AU" dirty="0"/>
            </a:br>
            <a:r>
              <a:rPr lang="en-AU" b="0" dirty="0">
                <a:solidFill>
                  <a:srgbClr val="762000"/>
                </a:solidFill>
              </a:rPr>
              <a:t>AUSTRALIA</a:t>
            </a:r>
          </a:p>
        </p:txBody>
      </p:sp>
      <p:sp>
        <p:nvSpPr>
          <p:cNvPr id="6" name="Text Placeholder 3">
            <a:extLst>
              <a:ext uri="{FF2B5EF4-FFF2-40B4-BE49-F238E27FC236}">
                <a16:creationId xmlns:a16="http://schemas.microsoft.com/office/drawing/2014/main" id="{3C865BEA-E46C-EF7D-6FDD-DA385EBB5E1F}"/>
              </a:ext>
            </a:extLst>
          </p:cNvPr>
          <p:cNvSpPr>
            <a:spLocks noGrp="1"/>
          </p:cNvSpPr>
          <p:nvPr>
            <p:ph type="body" sz="quarter" idx="10"/>
          </p:nvPr>
        </p:nvSpPr>
        <p:spPr>
          <a:xfrm>
            <a:off x="238125" y="1363663"/>
            <a:ext cx="7089775" cy="8656637"/>
          </a:xfrm>
        </p:spPr>
        <p:txBody>
          <a:bodyPr lIns="91440" tIns="45720" rIns="91440" bIns="45720" numCol="1" spcCol="180000" anchor="t"/>
          <a:lstStyle/>
          <a:p>
            <a:pPr>
              <a:spcAft>
                <a:spcPts val="600"/>
              </a:spcAft>
            </a:pPr>
            <a:r>
              <a:rPr lang="en-US" sz="1200" dirty="0">
                <a:solidFill>
                  <a:srgbClr val="762000"/>
                </a:solidFill>
                <a:latin typeface="+mj-lt"/>
                <a:ea typeface="Roboto" pitchFamily="2" charset="0"/>
              </a:rPr>
              <a:t>TASK 1: Discussion</a:t>
            </a:r>
          </a:p>
          <a:p>
            <a:pPr marL="228600" indent="-228600">
              <a:spcAft>
                <a:spcPts val="600"/>
              </a:spcAft>
              <a:buFont typeface="+mj-lt"/>
              <a:buAutoNum type="alphaUcPeriod"/>
            </a:pPr>
            <a:r>
              <a:rPr lang="en-AU" dirty="0">
                <a:solidFill>
                  <a:srgbClr val="030505"/>
                </a:solidFill>
                <a:latin typeface="Roboto Light"/>
                <a:ea typeface="Roboto Light"/>
              </a:rPr>
              <a:t>How does Janice participate and contribute to her community?</a:t>
            </a:r>
          </a:p>
          <a:p>
            <a:pPr marL="228600" indent="-228600">
              <a:buFont typeface="+mj-lt"/>
              <a:buAutoNum type="alphaUcPeriod"/>
            </a:pPr>
            <a:endParaRPr lang="en-AU" dirty="0">
              <a:solidFill>
                <a:srgbClr val="030505"/>
              </a:solidFill>
              <a:latin typeface="Roboto Light"/>
              <a:ea typeface="Roboto Light"/>
            </a:endParaRPr>
          </a:p>
          <a:p>
            <a:pPr marL="228600" indent="-228600">
              <a:buFont typeface="+mj-lt"/>
              <a:buAutoNum type="alphaUcPeriod"/>
            </a:pPr>
            <a:endParaRPr lang="en-AU" dirty="0">
              <a:solidFill>
                <a:srgbClr val="030505"/>
              </a:solidFill>
              <a:latin typeface="Roboto Light"/>
              <a:ea typeface="Roboto Light"/>
            </a:endParaRPr>
          </a:p>
          <a:p>
            <a:pPr marL="228600" indent="-228600">
              <a:buFont typeface="+mj-lt"/>
              <a:buAutoNum type="alphaUcPeriod"/>
            </a:pPr>
            <a:r>
              <a:rPr lang="en-AU" dirty="0">
                <a:solidFill>
                  <a:srgbClr val="030505"/>
                </a:solidFill>
                <a:latin typeface="Roboto Light"/>
                <a:ea typeface="Roboto Light"/>
              </a:rPr>
              <a:t>Why is it important for Janice to pass on her culture to the next generation?</a:t>
            </a:r>
          </a:p>
          <a:p>
            <a:pPr marL="228600" indent="-228600">
              <a:buFont typeface="+mj-lt"/>
              <a:buAutoNum type="alphaUcPeriod"/>
            </a:pPr>
            <a:endParaRPr lang="en-AU" dirty="0">
              <a:solidFill>
                <a:srgbClr val="030505"/>
              </a:solidFill>
              <a:latin typeface="Roboto Light"/>
              <a:ea typeface="Roboto Light"/>
            </a:endParaRPr>
          </a:p>
          <a:p>
            <a:pPr marL="228600" indent="-228600">
              <a:buFont typeface="+mj-lt"/>
              <a:buAutoNum type="alphaUcPeriod"/>
            </a:pPr>
            <a:endParaRPr lang="en-AU" dirty="0">
              <a:solidFill>
                <a:srgbClr val="030505"/>
              </a:solidFill>
              <a:latin typeface="Roboto Light"/>
              <a:ea typeface="Roboto Light"/>
            </a:endParaRPr>
          </a:p>
          <a:p>
            <a:pPr marL="228600" indent="-228600">
              <a:buFont typeface="+mj-lt"/>
              <a:buAutoNum type="alphaUcPeriod"/>
            </a:pPr>
            <a:r>
              <a:rPr lang="en-AU" dirty="0">
                <a:solidFill>
                  <a:srgbClr val="030505"/>
                </a:solidFill>
                <a:latin typeface="Roboto Light"/>
                <a:ea typeface="Roboto Light"/>
              </a:rPr>
              <a:t>Why and how does the </a:t>
            </a:r>
            <a:r>
              <a:rPr lang="en-AU" dirty="0" err="1">
                <a:solidFill>
                  <a:srgbClr val="030505"/>
                </a:solidFill>
                <a:latin typeface="Roboto Light"/>
                <a:ea typeface="Roboto Light"/>
              </a:rPr>
              <a:t>Djilpin</a:t>
            </a:r>
            <a:r>
              <a:rPr lang="en-AU" dirty="0">
                <a:solidFill>
                  <a:srgbClr val="030505"/>
                </a:solidFill>
                <a:latin typeface="Roboto Light"/>
                <a:ea typeface="Roboto Light"/>
              </a:rPr>
              <a:t> Arts Centre fulfill an important purpose for the local community?</a:t>
            </a:r>
          </a:p>
          <a:p>
            <a:pPr marL="228600" indent="-228600">
              <a:buFont typeface="+mj-lt"/>
              <a:buAutoNum type="alphaUcPeriod"/>
            </a:pPr>
            <a:endParaRPr lang="en-AU" dirty="0">
              <a:solidFill>
                <a:srgbClr val="030505"/>
              </a:solidFill>
              <a:latin typeface="Roboto Light"/>
              <a:ea typeface="Roboto Light"/>
            </a:endParaRPr>
          </a:p>
          <a:p>
            <a:pPr marL="228600" indent="-228600">
              <a:buFont typeface="+mj-lt"/>
              <a:buAutoNum type="alphaUcPeriod"/>
            </a:pPr>
            <a:endParaRPr lang="en-AU" dirty="0">
              <a:solidFill>
                <a:srgbClr val="030505"/>
              </a:solidFill>
              <a:latin typeface="Roboto Light"/>
              <a:ea typeface="Roboto Light"/>
            </a:endParaRPr>
          </a:p>
          <a:p>
            <a:pPr marL="228600" indent="-228600">
              <a:buFont typeface="+mj-lt"/>
              <a:buAutoNum type="alphaUcPeriod"/>
            </a:pPr>
            <a:r>
              <a:rPr lang="en-AU" dirty="0">
                <a:solidFill>
                  <a:srgbClr val="030505"/>
                </a:solidFill>
                <a:latin typeface="Roboto Light"/>
                <a:ea typeface="Roboto Light"/>
              </a:rPr>
              <a:t>How has the support of Caritas Australia impacted Janice’s community’s hopes for the future?</a:t>
            </a:r>
          </a:p>
          <a:p>
            <a:pPr marL="228600" indent="-228600">
              <a:buFont typeface="+mj-lt"/>
              <a:buAutoNum type="alphaUcPeriod"/>
            </a:pPr>
            <a:endParaRPr lang="en-AU" dirty="0">
              <a:solidFill>
                <a:srgbClr val="030505"/>
              </a:solidFill>
              <a:latin typeface="Roboto Light"/>
              <a:ea typeface="Roboto Light"/>
            </a:endParaRPr>
          </a:p>
          <a:p>
            <a:pPr marL="228600" indent="-228600">
              <a:buFont typeface="+mj-lt"/>
              <a:buAutoNum type="alphaUcPeriod"/>
            </a:pPr>
            <a:endParaRPr lang="en-AU" dirty="0">
              <a:solidFill>
                <a:srgbClr val="030505"/>
              </a:solidFill>
              <a:latin typeface="Roboto Light"/>
              <a:ea typeface="Roboto Light"/>
            </a:endParaRPr>
          </a:p>
          <a:p>
            <a:pPr marL="228600" indent="-228600">
              <a:buFont typeface="+mj-lt"/>
              <a:buAutoNum type="alphaUcPeriod"/>
            </a:pPr>
            <a:r>
              <a:rPr lang="en-AU" dirty="0">
                <a:solidFill>
                  <a:srgbClr val="030505"/>
                </a:solidFill>
                <a:latin typeface="Roboto Light"/>
                <a:ea typeface="Roboto Light"/>
              </a:rPr>
              <a:t>Which Catholic Social Teachings do you see reflected in Janice’s story? </a:t>
            </a:r>
            <a:endParaRPr lang="en-US" dirty="0">
              <a:solidFill>
                <a:srgbClr val="030505"/>
              </a:solidFill>
            </a:endParaRPr>
          </a:p>
          <a:p>
            <a:endParaRPr lang="en-US" dirty="0"/>
          </a:p>
          <a:p>
            <a:endParaRPr lang="en-US" dirty="0"/>
          </a:p>
          <a:p>
            <a:pPr>
              <a:buFont typeface="Arial,Sans-Serif"/>
            </a:pPr>
            <a:r>
              <a:rPr lang="en-US" sz="1200" dirty="0">
                <a:solidFill>
                  <a:srgbClr val="762000"/>
                </a:solidFill>
                <a:latin typeface="+mj-lt"/>
                <a:ea typeface="Roboto" pitchFamily="2" charset="0"/>
              </a:rPr>
              <a:t>TASK 2: Country</a:t>
            </a:r>
            <a:endParaRPr lang="en-US" dirty="0">
              <a:solidFill>
                <a:srgbClr val="762000"/>
              </a:solidFill>
            </a:endParaRPr>
          </a:p>
          <a:p>
            <a:r>
              <a:rPr lang="en-AU" dirty="0">
                <a:solidFill>
                  <a:srgbClr val="030505"/>
                </a:solidFill>
              </a:rPr>
              <a:t>Study a map of Australia that shows our First Nations groups</a:t>
            </a:r>
            <a:r>
              <a:rPr lang="en-AU" dirty="0">
                <a:hlinkClick r:id="rId2"/>
              </a:rPr>
              <a:t>. https://aiatsis.gov.au/explore/map-indigenous-australia </a:t>
            </a:r>
            <a:endParaRPr lang="en-AU" dirty="0"/>
          </a:p>
          <a:p>
            <a:endParaRPr lang="en-AU" dirty="0"/>
          </a:p>
          <a:p>
            <a:pPr marL="171450" indent="-171450">
              <a:buFont typeface="Arial" panose="020B0604020202020204" pitchFamily="34" charset="0"/>
              <a:buChar char="•"/>
            </a:pPr>
            <a:r>
              <a:rPr lang="en-AU" dirty="0">
                <a:solidFill>
                  <a:srgbClr val="030505"/>
                </a:solidFill>
              </a:rPr>
              <a:t>How many groups are there? </a:t>
            </a:r>
          </a:p>
          <a:p>
            <a:pPr marL="171450" indent="-171450">
              <a:buFont typeface="Arial" panose="020B0604020202020204" pitchFamily="34" charset="0"/>
              <a:buChar char="•"/>
            </a:pPr>
            <a:endParaRPr lang="en-AU" dirty="0">
              <a:solidFill>
                <a:srgbClr val="030505"/>
              </a:solidFill>
            </a:endParaRPr>
          </a:p>
          <a:p>
            <a:pPr marL="171450" indent="-171450">
              <a:buFont typeface="Arial" panose="020B0604020202020204" pitchFamily="34" charset="0"/>
              <a:buChar char="•"/>
            </a:pPr>
            <a:r>
              <a:rPr lang="en-AU" dirty="0">
                <a:solidFill>
                  <a:srgbClr val="030505"/>
                </a:solidFill>
              </a:rPr>
              <a:t>Who are the traditional custodians of the land that Janice works on?</a:t>
            </a:r>
          </a:p>
          <a:p>
            <a:pPr marL="171450" indent="-171450">
              <a:buFont typeface="Arial" panose="020B0604020202020204" pitchFamily="34" charset="0"/>
              <a:buChar char="•"/>
            </a:pPr>
            <a:endParaRPr lang="en-AU" dirty="0">
              <a:solidFill>
                <a:srgbClr val="030505"/>
              </a:solidFill>
            </a:endParaRPr>
          </a:p>
          <a:p>
            <a:pPr marL="171450" indent="-171450">
              <a:buFont typeface="Arial" panose="020B0604020202020204" pitchFamily="34" charset="0"/>
              <a:buChar char="•"/>
            </a:pPr>
            <a:endParaRPr lang="en-AU" dirty="0">
              <a:solidFill>
                <a:srgbClr val="030505"/>
              </a:solidFill>
            </a:endParaRPr>
          </a:p>
          <a:p>
            <a:pPr marL="171450" indent="-171450">
              <a:buFont typeface="Arial" panose="020B0604020202020204" pitchFamily="34" charset="0"/>
              <a:buChar char="•"/>
            </a:pPr>
            <a:r>
              <a:rPr lang="en-AU" dirty="0">
                <a:solidFill>
                  <a:srgbClr val="030505"/>
                </a:solidFill>
              </a:rPr>
              <a:t>Whose traditional Country is your school on? It will be easy to find the Nation but try and find the clan group as well.</a:t>
            </a:r>
          </a:p>
          <a:p>
            <a:pPr marL="285750" indent="-285750">
              <a:buFont typeface="Arial,Sans-Serif"/>
              <a:buChar char="•"/>
            </a:pPr>
            <a:endParaRPr lang="en-US" dirty="0"/>
          </a:p>
          <a:p>
            <a:pPr marL="285750" indent="-285750">
              <a:buFont typeface="Arial,Sans-Serif"/>
              <a:buChar char="•"/>
            </a:pPr>
            <a:endParaRPr lang="en-US" dirty="0"/>
          </a:p>
          <a:p>
            <a:endParaRPr lang="en-US" dirty="0">
              <a:solidFill>
                <a:schemeClr val="accent1"/>
              </a:solidFill>
              <a:latin typeface="Roboto" pitchFamily="2" charset="0"/>
              <a:ea typeface="Roboto" pitchFamily="2" charset="0"/>
            </a:endParaRPr>
          </a:p>
          <a:p>
            <a:pPr marL="285750" indent="-285750">
              <a:buFont typeface="Arial"/>
              <a:buChar char="•"/>
            </a:pPr>
            <a:endParaRPr lang="en-US" dirty="0"/>
          </a:p>
          <a:p>
            <a:pPr marL="285750" indent="-285750">
              <a:buFont typeface="Arial,Sans-Serif"/>
              <a:buChar char="•"/>
            </a:pPr>
            <a:endParaRPr lang="en-US" dirty="0"/>
          </a:p>
          <a:p>
            <a:pPr marL="285750" indent="-285750">
              <a:buFont typeface="Arial,Sans-Serif"/>
              <a:buChar char="•"/>
            </a:pPr>
            <a:endParaRPr lang="en-US" dirty="0"/>
          </a:p>
          <a:p>
            <a:pPr marL="285750" indent="-285750">
              <a:buFont typeface="Arial,Sans-Serif"/>
              <a:buChar char="•"/>
            </a:pPr>
            <a:endParaRPr lang="en-US" dirty="0"/>
          </a:p>
        </p:txBody>
      </p:sp>
    </p:spTree>
    <p:extLst>
      <p:ext uri="{BB962C8B-B14F-4D97-AF65-F5344CB8AC3E}">
        <p14:creationId xmlns:p14="http://schemas.microsoft.com/office/powerpoint/2010/main" val="3833402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71B43E-4625-344F-4D97-AF192E34BDAE}"/>
              </a:ext>
            </a:extLst>
          </p:cNvPr>
          <p:cNvSpPr>
            <a:spLocks noGrp="1"/>
          </p:cNvSpPr>
          <p:nvPr>
            <p:ph type="ctrTitle"/>
          </p:nvPr>
        </p:nvSpPr>
        <p:spPr>
          <a:xfrm>
            <a:off x="388766" y="74775"/>
            <a:ext cx="6168215" cy="1068408"/>
          </a:xfrm>
        </p:spPr>
        <p:txBody>
          <a:bodyPr/>
          <a:lstStyle/>
          <a:p>
            <a:r>
              <a:rPr lang="en-AU" sz="3200" dirty="0">
                <a:solidFill>
                  <a:srgbClr val="2E294E"/>
                </a:solidFill>
              </a:rPr>
              <a:t>JANICE’S STORY</a:t>
            </a:r>
            <a:br>
              <a:rPr lang="en-AU" dirty="0"/>
            </a:br>
            <a:r>
              <a:rPr lang="en-AU" b="0" dirty="0">
                <a:solidFill>
                  <a:srgbClr val="762000"/>
                </a:solidFill>
              </a:rPr>
              <a:t>AUSTRALIA</a:t>
            </a:r>
          </a:p>
        </p:txBody>
      </p:sp>
      <p:sp>
        <p:nvSpPr>
          <p:cNvPr id="3" name="Text Placeholder 2">
            <a:extLst>
              <a:ext uri="{FF2B5EF4-FFF2-40B4-BE49-F238E27FC236}">
                <a16:creationId xmlns:a16="http://schemas.microsoft.com/office/drawing/2014/main" id="{C3B8602D-91DF-BB14-A621-2C8624B6AE1E}"/>
              </a:ext>
            </a:extLst>
          </p:cNvPr>
          <p:cNvSpPr>
            <a:spLocks noGrp="1"/>
          </p:cNvSpPr>
          <p:nvPr>
            <p:ph type="body" sz="quarter" idx="10"/>
          </p:nvPr>
        </p:nvSpPr>
        <p:spPr/>
        <p:txBody>
          <a:bodyPr/>
          <a:lstStyle/>
          <a:p>
            <a:pPr algn="ctr"/>
            <a:r>
              <a:rPr lang="en-AU" sz="1400" dirty="0">
                <a:solidFill>
                  <a:srgbClr val="762000"/>
                </a:solidFill>
                <a:latin typeface="+mj-lt"/>
              </a:rPr>
              <a:t>A CATHOLIC WORLDVIEW (JUDGE)</a:t>
            </a:r>
          </a:p>
        </p:txBody>
      </p:sp>
      <p:sp>
        <p:nvSpPr>
          <p:cNvPr id="5" name="Text Placeholder 1">
            <a:extLst>
              <a:ext uri="{FF2B5EF4-FFF2-40B4-BE49-F238E27FC236}">
                <a16:creationId xmlns:a16="http://schemas.microsoft.com/office/drawing/2014/main" id="{19B6E7FB-F510-18A7-0287-34A4F37EE631}"/>
              </a:ext>
            </a:extLst>
          </p:cNvPr>
          <p:cNvSpPr txBox="1">
            <a:spLocks/>
          </p:cNvSpPr>
          <p:nvPr/>
        </p:nvSpPr>
        <p:spPr>
          <a:xfrm>
            <a:off x="338768" y="1768472"/>
            <a:ext cx="6882138" cy="3906239"/>
          </a:xfrm>
          <a:prstGeom prst="rect">
            <a:avLst/>
          </a:prstGeom>
        </p:spPr>
        <p:txBody>
          <a:bodyPr lIns="91440" tIns="45720" rIns="91440" bIns="45720" numCol="1" spcCol="180000" anchor="t"/>
          <a:lstStyle>
            <a:lvl1pPr marL="106316" indent="-106316" algn="l" defTabSz="425265" rtl="0" eaLnBrk="1" latinLnBrk="0" hangingPunct="1">
              <a:lnSpc>
                <a:spcPct val="90000"/>
              </a:lnSpc>
              <a:spcBef>
                <a:spcPts val="465"/>
              </a:spcBef>
              <a:buFont typeface="Arial" panose="020B0604020202020204" pitchFamily="34" charset="0"/>
              <a:buChar char="•"/>
              <a:defRPr sz="1302" kern="1200">
                <a:solidFill>
                  <a:schemeClr val="tx1"/>
                </a:solidFill>
                <a:latin typeface="+mn-lt"/>
                <a:ea typeface="+mn-ea"/>
                <a:cs typeface="+mn-cs"/>
              </a:defRPr>
            </a:lvl1pPr>
            <a:lvl2pPr marL="318948" indent="-106316" algn="l" defTabSz="425265" rtl="0" eaLnBrk="1" latinLnBrk="0" hangingPunct="1">
              <a:lnSpc>
                <a:spcPct val="90000"/>
              </a:lnSpc>
              <a:spcBef>
                <a:spcPts val="233"/>
              </a:spcBef>
              <a:buFont typeface="Arial" panose="020B0604020202020204" pitchFamily="34" charset="0"/>
              <a:buChar char="•"/>
              <a:defRPr sz="1116" kern="1200">
                <a:solidFill>
                  <a:schemeClr val="tx1"/>
                </a:solidFill>
                <a:latin typeface="+mn-lt"/>
                <a:ea typeface="+mn-ea"/>
                <a:cs typeface="+mn-cs"/>
              </a:defRPr>
            </a:lvl2pPr>
            <a:lvl3pPr marL="531581" indent="-106316" algn="l" defTabSz="425265" rtl="0" eaLnBrk="1" latinLnBrk="0" hangingPunct="1">
              <a:lnSpc>
                <a:spcPct val="90000"/>
              </a:lnSpc>
              <a:spcBef>
                <a:spcPts val="233"/>
              </a:spcBef>
              <a:buFont typeface="Arial" panose="020B0604020202020204" pitchFamily="34" charset="0"/>
              <a:buChar char="•"/>
              <a:defRPr sz="930" kern="1200">
                <a:solidFill>
                  <a:schemeClr val="tx1"/>
                </a:solidFill>
                <a:latin typeface="+mn-lt"/>
                <a:ea typeface="+mn-ea"/>
                <a:cs typeface="+mn-cs"/>
              </a:defRPr>
            </a:lvl3pPr>
            <a:lvl4pPr marL="744213" indent="-106316" algn="l" defTabSz="425265" rtl="0" eaLnBrk="1" latinLnBrk="0" hangingPunct="1">
              <a:lnSpc>
                <a:spcPct val="90000"/>
              </a:lnSpc>
              <a:spcBef>
                <a:spcPts val="233"/>
              </a:spcBef>
              <a:buFont typeface="Arial" panose="020B0604020202020204" pitchFamily="34" charset="0"/>
              <a:buChar char="•"/>
              <a:defRPr sz="837" kern="1200">
                <a:solidFill>
                  <a:schemeClr val="tx1"/>
                </a:solidFill>
                <a:latin typeface="+mn-lt"/>
                <a:ea typeface="+mn-ea"/>
                <a:cs typeface="+mn-cs"/>
              </a:defRPr>
            </a:lvl4pPr>
            <a:lvl5pPr marL="956845" indent="-106316" algn="l" defTabSz="425265" rtl="0" eaLnBrk="1" latinLnBrk="0" hangingPunct="1">
              <a:lnSpc>
                <a:spcPct val="90000"/>
              </a:lnSpc>
              <a:spcBef>
                <a:spcPts val="233"/>
              </a:spcBef>
              <a:buFont typeface="Arial" panose="020B0604020202020204" pitchFamily="34" charset="0"/>
              <a:buChar char="•"/>
              <a:defRPr sz="837" kern="1200">
                <a:solidFill>
                  <a:schemeClr val="tx1"/>
                </a:solidFill>
                <a:latin typeface="+mn-lt"/>
                <a:ea typeface="+mn-ea"/>
                <a:cs typeface="+mn-cs"/>
              </a:defRPr>
            </a:lvl5pPr>
            <a:lvl6pPr marL="1169478" indent="-106316" algn="l" defTabSz="425265" rtl="0" eaLnBrk="1" latinLnBrk="0" hangingPunct="1">
              <a:lnSpc>
                <a:spcPct val="90000"/>
              </a:lnSpc>
              <a:spcBef>
                <a:spcPts val="233"/>
              </a:spcBef>
              <a:buFont typeface="Arial" panose="020B0604020202020204" pitchFamily="34" charset="0"/>
              <a:buChar char="•"/>
              <a:defRPr sz="837" kern="1200">
                <a:solidFill>
                  <a:schemeClr val="tx1"/>
                </a:solidFill>
                <a:latin typeface="+mn-lt"/>
                <a:ea typeface="+mn-ea"/>
                <a:cs typeface="+mn-cs"/>
              </a:defRPr>
            </a:lvl6pPr>
            <a:lvl7pPr marL="1382110" indent="-106316" algn="l" defTabSz="425265" rtl="0" eaLnBrk="1" latinLnBrk="0" hangingPunct="1">
              <a:lnSpc>
                <a:spcPct val="90000"/>
              </a:lnSpc>
              <a:spcBef>
                <a:spcPts val="233"/>
              </a:spcBef>
              <a:buFont typeface="Arial" panose="020B0604020202020204" pitchFamily="34" charset="0"/>
              <a:buChar char="•"/>
              <a:defRPr sz="837" kern="1200">
                <a:solidFill>
                  <a:schemeClr val="tx1"/>
                </a:solidFill>
                <a:latin typeface="+mn-lt"/>
                <a:ea typeface="+mn-ea"/>
                <a:cs typeface="+mn-cs"/>
              </a:defRPr>
            </a:lvl7pPr>
            <a:lvl8pPr marL="1594742" indent="-106316" algn="l" defTabSz="425265" rtl="0" eaLnBrk="1" latinLnBrk="0" hangingPunct="1">
              <a:lnSpc>
                <a:spcPct val="90000"/>
              </a:lnSpc>
              <a:spcBef>
                <a:spcPts val="233"/>
              </a:spcBef>
              <a:buFont typeface="Arial" panose="020B0604020202020204" pitchFamily="34" charset="0"/>
              <a:buChar char="•"/>
              <a:defRPr sz="837" kern="1200">
                <a:solidFill>
                  <a:schemeClr val="tx1"/>
                </a:solidFill>
                <a:latin typeface="+mn-lt"/>
                <a:ea typeface="+mn-ea"/>
                <a:cs typeface="+mn-cs"/>
              </a:defRPr>
            </a:lvl8pPr>
            <a:lvl9pPr marL="1807374" indent="-106316" algn="l" defTabSz="425265" rtl="0" eaLnBrk="1" latinLnBrk="0" hangingPunct="1">
              <a:lnSpc>
                <a:spcPct val="90000"/>
              </a:lnSpc>
              <a:spcBef>
                <a:spcPts val="233"/>
              </a:spcBef>
              <a:buFont typeface="Arial" panose="020B0604020202020204" pitchFamily="34" charset="0"/>
              <a:buChar char="•"/>
              <a:defRPr sz="837" kern="1200">
                <a:solidFill>
                  <a:schemeClr val="tx1"/>
                </a:solidFill>
                <a:latin typeface="+mn-lt"/>
                <a:ea typeface="+mn-ea"/>
                <a:cs typeface="+mn-cs"/>
              </a:defRPr>
            </a:lvl9pPr>
          </a:lstStyle>
          <a:p>
            <a:pPr marL="0" indent="0" algn="ctr">
              <a:spcAft>
                <a:spcPts val="300"/>
              </a:spcAft>
              <a:buNone/>
            </a:pPr>
            <a:r>
              <a:rPr lang="en-AU" sz="1100" i="1" dirty="0">
                <a:solidFill>
                  <a:srgbClr val="030505"/>
                </a:solidFill>
                <a:ea typeface="Roboto Light"/>
              </a:rPr>
              <a:t>“Your culture, which shows the lasting genius and dignity of your </a:t>
            </a:r>
            <a:br>
              <a:rPr lang="en-AU" sz="1100" i="1" dirty="0">
                <a:solidFill>
                  <a:srgbClr val="030505"/>
                </a:solidFill>
                <a:ea typeface="Roboto Light"/>
              </a:rPr>
            </a:br>
            <a:r>
              <a:rPr lang="en-AU" sz="1100" i="1" dirty="0">
                <a:solidFill>
                  <a:srgbClr val="030505"/>
                </a:solidFill>
                <a:ea typeface="Roboto Light"/>
              </a:rPr>
              <a:t>race, must not be allowed to disappear. Do not think that your gifts are worth so little that you should no longer bother to maintain them. Share them with each other and teach them to your children. Your songs, your stories, your paintings, your dances, your languages, must never be lost.”  </a:t>
            </a:r>
          </a:p>
          <a:p>
            <a:pPr marL="0" indent="0" algn="ctr">
              <a:spcAft>
                <a:spcPts val="300"/>
              </a:spcAft>
              <a:buNone/>
            </a:pPr>
            <a:r>
              <a:rPr lang="en-AU" sz="1100" i="1" dirty="0">
                <a:solidFill>
                  <a:srgbClr val="030505"/>
                </a:solidFill>
                <a:ea typeface="Roboto Light"/>
              </a:rPr>
              <a:t>John Paul II's words in 1986 - which Pope Francis repeated in 2016</a:t>
            </a:r>
          </a:p>
          <a:p>
            <a:pPr marL="0" indent="0" algn="ctr">
              <a:spcAft>
                <a:spcPts val="300"/>
              </a:spcAft>
              <a:buNone/>
            </a:pPr>
            <a:r>
              <a:rPr lang="en-AU" sz="1100" b="1" i="1" dirty="0">
                <a:solidFill>
                  <a:srgbClr val="030505"/>
                </a:solidFill>
                <a:ea typeface="Roboto Light"/>
              </a:rPr>
              <a:t>Pope Francis, Message to Indigenous Australians  </a:t>
            </a:r>
          </a:p>
          <a:p>
            <a:pPr marL="0" indent="0" algn="ctr">
              <a:spcAft>
                <a:spcPts val="300"/>
              </a:spcAft>
              <a:buNone/>
            </a:pPr>
            <a:endParaRPr lang="en-AU" sz="1100" i="1" dirty="0">
              <a:solidFill>
                <a:schemeClr val="bg2">
                  <a:lumMod val="10000"/>
                </a:schemeClr>
              </a:solidFill>
              <a:ea typeface="Roboto Light"/>
            </a:endParaRPr>
          </a:p>
          <a:p>
            <a:pPr marL="0" indent="0" algn="ctr">
              <a:spcAft>
                <a:spcPts val="300"/>
              </a:spcAft>
              <a:buNone/>
            </a:pPr>
            <a:r>
              <a:rPr lang="en-AU" sz="1100" i="1" dirty="0">
                <a:solidFill>
                  <a:srgbClr val="030505"/>
                </a:solidFill>
                <a:ea typeface="Roboto Light"/>
              </a:rPr>
              <a:t>At Caritas Australia we believe that every person has a right to participate in the decisions that affect them. Read this </a:t>
            </a:r>
            <a:r>
              <a:rPr lang="en-AU" sz="1100" i="1" dirty="0">
                <a:solidFill>
                  <a:schemeClr val="bg2">
                    <a:lumMod val="10000"/>
                  </a:schemeClr>
                </a:solidFill>
                <a:ea typeface="Roboto Light"/>
                <a:hlinkClick r:id="rId2"/>
              </a:rPr>
              <a:t>Joint Statement on Subsidiarity</a:t>
            </a:r>
            <a:r>
              <a:rPr lang="en-AU" sz="1100" i="1" dirty="0">
                <a:solidFill>
                  <a:schemeClr val="bg2">
                    <a:lumMod val="10000"/>
                  </a:schemeClr>
                </a:solidFill>
                <a:ea typeface="Roboto Light"/>
              </a:rPr>
              <a:t>. </a:t>
            </a:r>
            <a:r>
              <a:rPr lang="en-AU" sz="1100" i="1" dirty="0">
                <a:solidFill>
                  <a:srgbClr val="030505"/>
                </a:solidFill>
                <a:ea typeface="Roboto Light"/>
              </a:rPr>
              <a:t>Summarise the recommendations below. </a:t>
            </a:r>
          </a:p>
          <a:p>
            <a:pPr marL="171450" indent="-171450"/>
            <a:endParaRPr lang="en-US" sz="1100" dirty="0">
              <a:solidFill>
                <a:srgbClr val="000000"/>
              </a:solidFill>
              <a:cs typeface="Arial" panose="020B0604020202020204" pitchFamily="34" charset="0"/>
            </a:endParaRPr>
          </a:p>
          <a:p>
            <a:pPr marL="0" indent="0" algn="ctr">
              <a:buNone/>
            </a:pPr>
            <a:endParaRPr lang="en-AU" sz="1200" dirty="0">
              <a:solidFill>
                <a:srgbClr val="D86075"/>
              </a:solidFill>
              <a:latin typeface="+mj-lt"/>
            </a:endParaRPr>
          </a:p>
          <a:p>
            <a:pPr marL="0" indent="0" algn="ctr">
              <a:buNone/>
            </a:pPr>
            <a:endParaRPr lang="en-AU" sz="1400" dirty="0">
              <a:solidFill>
                <a:srgbClr val="D86075"/>
              </a:solidFill>
              <a:latin typeface="+mj-lt"/>
            </a:endParaRPr>
          </a:p>
          <a:p>
            <a:pPr marL="0" indent="0" algn="ctr">
              <a:buNone/>
            </a:pPr>
            <a:endParaRPr lang="en-AU" sz="1400" dirty="0">
              <a:solidFill>
                <a:srgbClr val="D86075"/>
              </a:solidFill>
              <a:latin typeface="+mj-lt"/>
            </a:endParaRPr>
          </a:p>
          <a:p>
            <a:pPr marL="0" indent="0" algn="ctr">
              <a:buNone/>
            </a:pPr>
            <a:endParaRPr lang="en-AU" sz="1400" dirty="0">
              <a:solidFill>
                <a:srgbClr val="D86075"/>
              </a:solidFill>
              <a:latin typeface="+mj-lt"/>
            </a:endParaRPr>
          </a:p>
          <a:p>
            <a:pPr marL="0" indent="0" algn="ctr">
              <a:buNone/>
            </a:pPr>
            <a:endParaRPr lang="en-AU" sz="1400" dirty="0">
              <a:solidFill>
                <a:srgbClr val="D86075"/>
              </a:solidFill>
              <a:latin typeface="+mj-lt"/>
              <a:ea typeface="Roboto Medium"/>
              <a:cs typeface="Roboto Medium"/>
            </a:endParaRPr>
          </a:p>
          <a:p>
            <a:pPr marL="0" indent="0" algn="ctr">
              <a:buNone/>
            </a:pPr>
            <a:endParaRPr lang="en-AU" sz="1400" dirty="0">
              <a:solidFill>
                <a:srgbClr val="D86075"/>
              </a:solidFill>
              <a:latin typeface="Roboto Medium"/>
              <a:ea typeface="Roboto Medium"/>
              <a:cs typeface="Roboto Medium"/>
            </a:endParaRPr>
          </a:p>
          <a:p>
            <a:pPr marL="171450" indent="-171450"/>
            <a:endParaRPr lang="en-US" dirty="0">
              <a:solidFill>
                <a:srgbClr val="000000"/>
              </a:solidFill>
              <a:ea typeface="Roboto Light"/>
              <a:cs typeface="Arial" panose="020B0604020202020204" pitchFamily="34" charset="0"/>
            </a:endParaRPr>
          </a:p>
          <a:p>
            <a:pPr marL="0" indent="0">
              <a:buNone/>
            </a:pPr>
            <a:endParaRPr lang="en-US" dirty="0">
              <a:solidFill>
                <a:srgbClr val="000000"/>
              </a:solidFill>
              <a:latin typeface="Roboto Light"/>
              <a:ea typeface="Roboto Light"/>
              <a:cs typeface="Arial" panose="020B0604020202020204" pitchFamily="34" charset="0"/>
            </a:endParaRPr>
          </a:p>
          <a:p>
            <a:pPr marL="0" indent="0" algn="ctr">
              <a:buNone/>
            </a:pPr>
            <a:r>
              <a:rPr lang="en-AU" sz="1400" dirty="0">
                <a:solidFill>
                  <a:srgbClr val="762000"/>
                </a:solidFill>
                <a:latin typeface="+mj-lt"/>
              </a:rPr>
              <a:t>FAITH IN ACTION (ACT)</a:t>
            </a:r>
          </a:p>
          <a:p>
            <a:pPr marL="171450" indent="-171450"/>
            <a:endParaRPr lang="en-US" dirty="0">
              <a:solidFill>
                <a:srgbClr val="000000"/>
              </a:solidFill>
              <a:cs typeface="Arial" panose="020B0604020202020204" pitchFamily="34" charset="0"/>
            </a:endParaRPr>
          </a:p>
          <a:p>
            <a:pPr marL="0" indent="0" algn="ctr">
              <a:spcAft>
                <a:spcPts val="300"/>
              </a:spcAft>
              <a:buNone/>
            </a:pPr>
            <a:r>
              <a:rPr lang="en-AU" sz="1100" i="1" dirty="0">
                <a:solidFill>
                  <a:srgbClr val="030505"/>
                </a:solidFill>
              </a:rPr>
              <a:t>Janice believes that </a:t>
            </a:r>
            <a:r>
              <a:rPr lang="en-AU" sz="1100" i="1" dirty="0" err="1">
                <a:solidFill>
                  <a:srgbClr val="030505"/>
                </a:solidFill>
              </a:rPr>
              <a:t>Djilpin</a:t>
            </a:r>
            <a:r>
              <a:rPr lang="en-AU" sz="1100" i="1" dirty="0">
                <a:solidFill>
                  <a:srgbClr val="030505"/>
                </a:solidFill>
              </a:rPr>
              <a:t> Arts’ work is essential to create opportunities for young people to stay on-country, to share intergenerational knowledge between elders and the younger generation - to promote healing, and to keep culture alive.</a:t>
            </a:r>
          </a:p>
          <a:p>
            <a:pPr marL="0" indent="0" algn="ctr">
              <a:spcAft>
                <a:spcPts val="300"/>
              </a:spcAft>
              <a:buNone/>
            </a:pPr>
            <a:endParaRPr lang="en-AU" sz="1100" i="1" dirty="0">
              <a:solidFill>
                <a:srgbClr val="030505"/>
              </a:solidFill>
            </a:endParaRPr>
          </a:p>
          <a:p>
            <a:pPr marL="0" indent="0" algn="ctr">
              <a:spcAft>
                <a:spcPts val="300"/>
              </a:spcAft>
              <a:buNone/>
            </a:pPr>
            <a:r>
              <a:rPr lang="en-AU" sz="1100" i="1" dirty="0">
                <a:solidFill>
                  <a:srgbClr val="030505"/>
                </a:solidFill>
              </a:rPr>
              <a:t>How can you support Aboriginal and Torres Strait Islander artists to keep their culture alive? </a:t>
            </a:r>
          </a:p>
          <a:p>
            <a:pPr marL="285750" indent="-285750">
              <a:buChar char="•"/>
            </a:pPr>
            <a:endParaRPr lang="en-US" dirty="0">
              <a:latin typeface="Roboto Light"/>
              <a:ea typeface="Roboto Light"/>
            </a:endParaRPr>
          </a:p>
          <a:p>
            <a:pPr marL="106045" indent="-106045"/>
            <a:endParaRPr lang="en-US" dirty="0">
              <a:ea typeface="Roboto Light"/>
              <a:cs typeface="Roboto Light"/>
            </a:endParaRPr>
          </a:p>
          <a:p>
            <a:pPr marL="285750" indent="-285750">
              <a:buChar char="•"/>
            </a:pPr>
            <a:endParaRPr lang="en-US" dirty="0">
              <a:latin typeface="Roboto Light"/>
              <a:ea typeface="Roboto Light"/>
            </a:endParaRPr>
          </a:p>
          <a:p>
            <a:pPr marL="285750" indent="-285750">
              <a:buChar char="•"/>
            </a:pPr>
            <a:endParaRPr lang="en-US" dirty="0">
              <a:latin typeface="Roboto Light"/>
              <a:ea typeface="Roboto Light"/>
            </a:endParaRPr>
          </a:p>
          <a:p>
            <a:pPr marL="285750" indent="-285750">
              <a:buChar char="•"/>
            </a:pPr>
            <a:endParaRPr lang="en-US" dirty="0">
              <a:latin typeface="Roboto Light"/>
              <a:ea typeface="Roboto Light"/>
            </a:endParaRPr>
          </a:p>
          <a:p>
            <a:pPr marL="285750" indent="-285750">
              <a:buChar char="•"/>
            </a:pPr>
            <a:endParaRPr lang="en-US" dirty="0">
              <a:latin typeface="Roboto Light"/>
              <a:ea typeface="Roboto Light"/>
            </a:endParaRPr>
          </a:p>
          <a:p>
            <a:pPr marL="285750" indent="-285750">
              <a:buChar char="•"/>
            </a:pPr>
            <a:endParaRPr lang="en-US" dirty="0">
              <a:latin typeface="Roboto Light"/>
              <a:ea typeface="Roboto Light"/>
            </a:endParaRPr>
          </a:p>
          <a:p>
            <a:pPr marL="285750" indent="-285750">
              <a:buChar char="•"/>
            </a:pPr>
            <a:endParaRPr lang="en-US" dirty="0">
              <a:latin typeface="Roboto Light"/>
              <a:ea typeface="Roboto Light"/>
            </a:endParaRPr>
          </a:p>
          <a:p>
            <a:pPr marL="106045" indent="-106045"/>
            <a:endParaRPr lang="en-AU" dirty="0">
              <a:latin typeface="Roboto Light"/>
              <a:ea typeface="Roboto Light"/>
              <a:cs typeface="Roboto Light"/>
            </a:endParaRPr>
          </a:p>
          <a:p>
            <a:pPr marL="171450" indent="-171450"/>
            <a:endParaRPr lang="en-US" b="1" dirty="0">
              <a:latin typeface="Roboto Light"/>
              <a:ea typeface="Roboto Light"/>
            </a:endParaRPr>
          </a:p>
          <a:p>
            <a:pPr marL="171450" indent="-171450" algn="ctr"/>
            <a:endParaRPr lang="en-AU" dirty="0">
              <a:latin typeface="Roboto Light"/>
              <a:ea typeface="Roboto Light"/>
            </a:endParaRPr>
          </a:p>
        </p:txBody>
      </p:sp>
      <p:sp>
        <p:nvSpPr>
          <p:cNvPr id="7" name="Rectangle: Rounded Corners 6">
            <a:extLst>
              <a:ext uri="{FF2B5EF4-FFF2-40B4-BE49-F238E27FC236}">
                <a16:creationId xmlns:a16="http://schemas.microsoft.com/office/drawing/2014/main" id="{8B276BB4-39DD-C1AB-131D-F17728AA5D7B}"/>
              </a:ext>
            </a:extLst>
          </p:cNvPr>
          <p:cNvSpPr/>
          <p:nvPr/>
        </p:nvSpPr>
        <p:spPr>
          <a:xfrm>
            <a:off x="238540" y="1364102"/>
            <a:ext cx="7089913" cy="3981804"/>
          </a:xfrm>
          <a:prstGeom prst="roundRect">
            <a:avLst/>
          </a:prstGeom>
          <a:noFill/>
          <a:ln w="28575">
            <a:solidFill>
              <a:srgbClr val="2E29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Roboto Light" panose="02000000000000000000" pitchFamily="2" charset="0"/>
            </a:endParaRPr>
          </a:p>
        </p:txBody>
      </p:sp>
      <p:sp>
        <p:nvSpPr>
          <p:cNvPr id="8" name="Rectangle: Rounded Corners 7">
            <a:extLst>
              <a:ext uri="{FF2B5EF4-FFF2-40B4-BE49-F238E27FC236}">
                <a16:creationId xmlns:a16="http://schemas.microsoft.com/office/drawing/2014/main" id="{907AAF2D-3691-586A-EBC4-BD4085CD663A}"/>
              </a:ext>
            </a:extLst>
          </p:cNvPr>
          <p:cNvSpPr/>
          <p:nvPr/>
        </p:nvSpPr>
        <p:spPr>
          <a:xfrm>
            <a:off x="238540" y="5785171"/>
            <a:ext cx="7089913" cy="3981804"/>
          </a:xfrm>
          <a:prstGeom prst="roundRect">
            <a:avLst/>
          </a:prstGeom>
          <a:noFill/>
          <a:ln w="28575">
            <a:solidFill>
              <a:srgbClr val="2E29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Roboto Light" panose="02000000000000000000" pitchFamily="2" charset="0"/>
            </a:endParaRPr>
          </a:p>
        </p:txBody>
      </p:sp>
      <p:sp>
        <p:nvSpPr>
          <p:cNvPr id="6" name="TextBox 5">
            <a:extLst>
              <a:ext uri="{FF2B5EF4-FFF2-40B4-BE49-F238E27FC236}">
                <a16:creationId xmlns:a16="http://schemas.microsoft.com/office/drawing/2014/main" id="{BC25A6EF-D2EA-37FC-FA86-1B942ECCD6AF}"/>
              </a:ext>
            </a:extLst>
          </p:cNvPr>
          <p:cNvSpPr txBox="1"/>
          <p:nvPr/>
        </p:nvSpPr>
        <p:spPr>
          <a:xfrm>
            <a:off x="134209" y="10183381"/>
            <a:ext cx="3751177" cy="415498"/>
          </a:xfrm>
          <a:prstGeom prst="rect">
            <a:avLst/>
          </a:prstGeom>
          <a:noFill/>
        </p:spPr>
        <p:txBody>
          <a:bodyPr wrap="square" lIns="91440" tIns="45720" rIns="91440" bIns="45720" anchor="t">
            <a:spAutoFit/>
          </a:bodyPr>
          <a:lstStyle/>
          <a:p>
            <a:r>
              <a:rPr lang="en-US" sz="1200" dirty="0">
                <a:solidFill>
                  <a:schemeClr val="bg1"/>
                </a:solidFill>
                <a:latin typeface="Roboto"/>
                <a:ea typeface="Roboto"/>
                <a:cs typeface="Roboto"/>
              </a:rPr>
              <a:t>Last Updated: 2026</a:t>
            </a:r>
            <a:endParaRPr lang="en-US" sz="1200" dirty="0">
              <a:solidFill>
                <a:schemeClr val="bg1"/>
              </a:solidFill>
              <a:latin typeface="Roboto" pitchFamily="2" charset="0"/>
              <a:ea typeface="Roboto" pitchFamily="2" charset="0"/>
              <a:cs typeface="Roboto"/>
            </a:endParaRPr>
          </a:p>
          <a:p>
            <a:endParaRPr lang="en-AU" sz="900" dirty="0">
              <a:solidFill>
                <a:srgbClr val="030505"/>
              </a:solidFill>
            </a:endParaRPr>
          </a:p>
        </p:txBody>
      </p:sp>
    </p:spTree>
    <p:extLst>
      <p:ext uri="{BB962C8B-B14F-4D97-AF65-F5344CB8AC3E}">
        <p14:creationId xmlns:p14="http://schemas.microsoft.com/office/powerpoint/2010/main" val="1770790257"/>
      </p:ext>
    </p:extLst>
  </p:cSld>
  <p:clrMapOvr>
    <a:masterClrMapping/>
  </p:clrMapOvr>
</p:sld>
</file>

<file path=ppt/theme/theme1.xml><?xml version="1.0" encoding="utf-8"?>
<a:theme xmlns:a="http://schemas.openxmlformats.org/drawingml/2006/main" name="Education Colours PPT theme">
  <a:themeElements>
    <a:clrScheme name="Education Colours">
      <a:dk1>
        <a:srgbClr val="63B1A4"/>
      </a:dk1>
      <a:lt1>
        <a:sysClr val="window" lastClr="FFFFFF"/>
      </a:lt1>
      <a:dk2>
        <a:srgbClr val="C3DDD7"/>
      </a:dk2>
      <a:lt2>
        <a:srgbClr val="E7E6E6"/>
      </a:lt2>
      <a:accent1>
        <a:srgbClr val="762000"/>
      </a:accent1>
      <a:accent2>
        <a:srgbClr val="05243F"/>
      </a:accent2>
      <a:accent3>
        <a:srgbClr val="004851"/>
      </a:accent3>
      <a:accent4>
        <a:srgbClr val="E5DBCB"/>
      </a:accent4>
      <a:accent5>
        <a:srgbClr val="DF918A"/>
      </a:accent5>
      <a:accent6>
        <a:srgbClr val="D86075"/>
      </a:accent6>
      <a:hlink>
        <a:srgbClr val="48A1FA"/>
      </a:hlink>
      <a:folHlink>
        <a:srgbClr val="034A90"/>
      </a:folHlink>
    </a:clrScheme>
    <a:fontScheme name="Roboto">
      <a:majorFont>
        <a:latin typeface="Roboto Medium"/>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Colours PPT theme" id="{8BD223F7-A7E7-4B24-AF0D-0E2E023E3089}" vid="{E6BF20CA-F81A-4FEE-96D1-7838E57D8C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DB4FC32371B3489519A984A7B27919" ma:contentTypeVersion="19" ma:contentTypeDescription="Create a new document." ma:contentTypeScope="" ma:versionID="616cba8acb9e0cdda2726f1aa8357487">
  <xsd:schema xmlns:xsd="http://www.w3.org/2001/XMLSchema" xmlns:xs="http://www.w3.org/2001/XMLSchema" xmlns:p="http://schemas.microsoft.com/office/2006/metadata/properties" xmlns:ns2="a7938f78-b017-4dc0-8c82-d5b44b2641c5" xmlns:ns3="a74f41e8-2c9a-4a9a-8a86-1b2eca9cb15f" targetNamespace="http://schemas.microsoft.com/office/2006/metadata/properties" ma:root="true" ma:fieldsID="8263444d65e89c1549783ac1a4911d42" ns2:_="" ns3:_="">
    <xsd:import namespace="a7938f78-b017-4dc0-8c82-d5b44b2641c5"/>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lcf76f155ced4ddcb4097134ff3c332f" minOccurs="0"/>
                <xsd:element ref="ns3:TaxCatchAll"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938f78-b017-4dc0-8c82-d5b44b2641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74f41e8-2c9a-4a9a-8a86-1b2eca9cb15f" xsi:nil="true"/>
    <MediaLengthInSeconds xmlns="a7938f78-b017-4dc0-8c82-d5b44b2641c5" xsi:nil="true"/>
    <lcf76f155ced4ddcb4097134ff3c332f xmlns="a7938f78-b017-4dc0-8c82-d5b44b2641c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709408-5B45-4171-8D2F-181FD90CDE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938f78-b017-4dc0-8c82-d5b44b2641c5"/>
    <ds:schemaRef ds:uri="a74f41e8-2c9a-4a9a-8a86-1b2eca9cb1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B9A1ED-15E2-4F9D-AF70-55D002EDE42E}">
  <ds:schemaRefs>
    <ds:schemaRef ds:uri="http://www.w3.org/XML/1998/namespace"/>
    <ds:schemaRef ds:uri="83337d96-0e85-4589-872c-2e195909a23e"/>
    <ds:schemaRef ds:uri="http://schemas.openxmlformats.org/package/2006/metadata/core-properties"/>
    <ds:schemaRef ds:uri="de95e100-9dbe-48b4-b085-f305a627acc8"/>
    <ds:schemaRef ds:uri="http://schemas.microsoft.com/office/infopath/2007/PartnerControls"/>
    <ds:schemaRef ds:uri="http://schemas.microsoft.com/office/2006/documentManagement/types"/>
    <ds:schemaRef ds:uri="http://purl.org/dc/terms/"/>
    <ds:schemaRef ds:uri="http://purl.org/dc/dcmitype/"/>
    <ds:schemaRef ds:uri="http://schemas.microsoft.com/office/2006/metadata/properties"/>
    <ds:schemaRef ds:uri="http://purl.org/dc/elements/1.1/"/>
    <ds:schemaRef ds:uri="a74f41e8-2c9a-4a9a-8a86-1b2eca9cb15f"/>
    <ds:schemaRef ds:uri="d0426e0c-4a75-4487-8a8c-05f70a1c3a62"/>
    <ds:schemaRef ds:uri="http://schemas.microsoft.com/sharepoint/v3/fields"/>
    <ds:schemaRef ds:uri="a7938f78-b017-4dc0-8c82-d5b44b2641c5"/>
  </ds:schemaRefs>
</ds:datastoreItem>
</file>

<file path=customXml/itemProps3.xml><?xml version="1.0" encoding="utf-8"?>
<ds:datastoreItem xmlns:ds="http://schemas.openxmlformats.org/officeDocument/2006/customXml" ds:itemID="{5402ADB0-97C5-4ADB-912F-670AA67F45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627</TotalTime>
  <Words>1195</Words>
  <Application>Microsoft Office PowerPoint</Application>
  <PresentationFormat>Custom</PresentationFormat>
  <Paragraphs>81</Paragraphs>
  <Slides>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vt:i4>
      </vt:variant>
    </vt:vector>
  </HeadingPairs>
  <TitlesOfParts>
    <vt:vector size="12" baseType="lpstr">
      <vt:lpstr>Arial</vt:lpstr>
      <vt:lpstr>Arial,Sans-Serif</vt:lpstr>
      <vt:lpstr>Roboto</vt:lpstr>
      <vt:lpstr>Roboto Light</vt:lpstr>
      <vt:lpstr>Roboto Medium</vt:lpstr>
      <vt:lpstr>Roboto Slab</vt:lpstr>
      <vt:lpstr>Times New Roman</vt:lpstr>
      <vt:lpstr>Education Colours PPT theme</vt:lpstr>
      <vt:lpstr>JANICE’S STORY AUSTRALIA</vt:lpstr>
      <vt:lpstr>JANICE’S STORY AUSTRALIA</vt:lpstr>
      <vt:lpstr>janice’S STORY AUSTRALIA</vt:lpstr>
      <vt:lpstr>JANICE’S STORY AUSTRALIA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Ellie Wong</dc:creator>
  <cp:lastModifiedBy>Eleanor Niland</cp:lastModifiedBy>
  <cp:revision>43</cp:revision>
  <dcterms:created xsi:type="dcterms:W3CDTF">2020-12-03T01:21:15Z</dcterms:created>
  <dcterms:modified xsi:type="dcterms:W3CDTF">2026-04-14T23:35:52Z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0x01010009DB4FC32371B3489519A984A7B27919</vt:lpwstr>
  </property>
  <property fmtid="{D5CDD505-2E9C-101B-9397-08002B2CF9AE}" pid="3" name="_ExtendedDescription">
    <vt:lpwstr/>
  </property>
  <property fmtid="{D5CDD505-2E9C-101B-9397-08002B2CF9AE}" pid="4" name="MediaServiceImageTags">
    <vt:lpwstr/>
  </property>
  <property fmtid="{D5CDD505-2E9C-101B-9397-08002B2CF9AE}" pid="5" name="Topic">
    <vt:lpwstr/>
  </property>
  <property fmtid="{D5CDD505-2E9C-101B-9397-08002B2CF9AE}" pid="6" name="xd_ProgID">
    <vt:lpwstr/>
  </property>
  <property fmtid="{D5CDD505-2E9C-101B-9397-08002B2CF9AE}" pid="7" name="TemplateUrl">
    <vt:lpwstr/>
  </property>
  <property fmtid="{D5CDD505-2E9C-101B-9397-08002B2CF9AE}" pid="8" name="ComplianceAssetId">
    <vt:lpwstr/>
  </property>
  <property fmtid="{D5CDD505-2E9C-101B-9397-08002B2CF9AE}" pid="9" name="TriggerFlowInfo">
    <vt:lpwstr/>
  </property>
  <property fmtid="{D5CDD505-2E9C-101B-9397-08002B2CF9AE}" pid="10" name="xd_Signature">
    <vt:bool>false</vt:bool>
  </property>
  <property fmtid="{D5CDD505-2E9C-101B-9397-08002B2CF9AE}" pid="11" name="TaxKeyword">
    <vt:lpwstr/>
  </property>
</Properties>
</file>