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6BAE"/>
    <a:srgbClr val="F46036"/>
    <a:srgbClr val="5460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obrohotoff" userId="2dc4cf58-dc7e-422a-950b-38460c74cb76" providerId="ADAL" clId="{686C5CC5-7FCE-42C6-8C12-F61A126FCB9E}"/>
    <pc:docChg chg="modSld">
      <pc:chgData name="Nicole Dobrohotoff" userId="2dc4cf58-dc7e-422a-950b-38460c74cb76" providerId="ADAL" clId="{686C5CC5-7FCE-42C6-8C12-F61A126FCB9E}" dt="2026-07-20T02:09:30.577" v="11" actId="14861"/>
      <pc:docMkLst>
        <pc:docMk/>
      </pc:docMkLst>
      <pc:sldChg chg="modSp mod">
        <pc:chgData name="Nicole Dobrohotoff" userId="2dc4cf58-dc7e-422a-950b-38460c74cb76" providerId="ADAL" clId="{686C5CC5-7FCE-42C6-8C12-F61A126FCB9E}" dt="2026-07-20T02:09:30.577" v="11" actId="14861"/>
        <pc:sldMkLst>
          <pc:docMk/>
          <pc:sldMk cId="956276180" sldId="256"/>
        </pc:sldMkLst>
        <pc:spChg chg="mod">
          <ac:chgData name="Nicole Dobrohotoff" userId="2dc4cf58-dc7e-422a-950b-38460c74cb76" providerId="ADAL" clId="{686C5CC5-7FCE-42C6-8C12-F61A126FCB9E}" dt="2026-07-17T05:31:33.898" v="2" actId="1076"/>
          <ac:spMkLst>
            <pc:docMk/>
            <pc:sldMk cId="956276180" sldId="256"/>
            <ac:spMk id="8" creationId="{428AB297-792E-0CE9-A3B7-9C6700D39F3D}"/>
          </ac:spMkLst>
        </pc:spChg>
        <pc:spChg chg="mod">
          <ac:chgData name="Nicole Dobrohotoff" userId="2dc4cf58-dc7e-422a-950b-38460c74cb76" providerId="ADAL" clId="{686C5CC5-7FCE-42C6-8C12-F61A126FCB9E}" dt="2026-07-20T02:09:19.907" v="10" actId="14838"/>
          <ac:spMkLst>
            <pc:docMk/>
            <pc:sldMk cId="956276180" sldId="256"/>
            <ac:spMk id="9" creationId="{47C39A20-BD66-EAAA-7388-7E7D5532E573}"/>
          </ac:spMkLst>
        </pc:spChg>
        <pc:spChg chg="mod">
          <ac:chgData name="Nicole Dobrohotoff" userId="2dc4cf58-dc7e-422a-950b-38460c74cb76" providerId="ADAL" clId="{686C5CC5-7FCE-42C6-8C12-F61A126FCB9E}" dt="2026-07-20T02:08:08.094" v="8" actId="1035"/>
          <ac:spMkLst>
            <pc:docMk/>
            <pc:sldMk cId="956276180" sldId="256"/>
            <ac:spMk id="11" creationId="{DB5E6A70-6C41-E405-288D-DA75DF3EDBD6}"/>
          </ac:spMkLst>
        </pc:spChg>
        <pc:spChg chg="mod">
          <ac:chgData name="Nicole Dobrohotoff" userId="2dc4cf58-dc7e-422a-950b-38460c74cb76" providerId="ADAL" clId="{686C5CC5-7FCE-42C6-8C12-F61A126FCB9E}" dt="2026-07-20T02:09:30.577" v="11" actId="14861"/>
          <ac:spMkLst>
            <pc:docMk/>
            <pc:sldMk cId="956276180" sldId="256"/>
            <ac:spMk id="15" creationId="{2CEB8712-32B0-1ADE-0F3A-F51E89E9B083}"/>
          </ac:spMkLst>
        </pc:spChg>
        <pc:spChg chg="mod">
          <ac:chgData name="Nicole Dobrohotoff" userId="2dc4cf58-dc7e-422a-950b-38460c74cb76" providerId="ADAL" clId="{686C5CC5-7FCE-42C6-8C12-F61A126FCB9E}" dt="2026-07-20T02:09:30.577" v="11" actId="14861"/>
          <ac:spMkLst>
            <pc:docMk/>
            <pc:sldMk cId="956276180" sldId="256"/>
            <ac:spMk id="18" creationId="{A03ECEC9-72DC-BDAA-FF0C-9D8DF1715107}"/>
          </ac:spMkLst>
        </pc:spChg>
        <pc:spChg chg="mod">
          <ac:chgData name="Nicole Dobrohotoff" userId="2dc4cf58-dc7e-422a-950b-38460c74cb76" providerId="ADAL" clId="{686C5CC5-7FCE-42C6-8C12-F61A126FCB9E}" dt="2026-07-20T02:09:30.577" v="11" actId="14861"/>
          <ac:spMkLst>
            <pc:docMk/>
            <pc:sldMk cId="956276180" sldId="256"/>
            <ac:spMk id="20" creationId="{CF7491C5-2361-5595-6F7F-7171C48C6047}"/>
          </ac:spMkLst>
        </pc:spChg>
        <pc:spChg chg="mod">
          <ac:chgData name="Nicole Dobrohotoff" userId="2dc4cf58-dc7e-422a-950b-38460c74cb76" providerId="ADAL" clId="{686C5CC5-7FCE-42C6-8C12-F61A126FCB9E}" dt="2026-07-17T05:31:23.771" v="1" actId="555"/>
          <ac:spMkLst>
            <pc:docMk/>
            <pc:sldMk cId="956276180" sldId="256"/>
            <ac:spMk id="29" creationId="{A17D156F-0222-00AD-943C-408770A8AC69}"/>
          </ac:spMkLst>
        </pc:spChg>
        <pc:spChg chg="mod">
          <ac:chgData name="Nicole Dobrohotoff" userId="2dc4cf58-dc7e-422a-950b-38460c74cb76" providerId="ADAL" clId="{686C5CC5-7FCE-42C6-8C12-F61A126FCB9E}" dt="2026-07-20T02:07:39.973" v="5" actId="208"/>
          <ac:spMkLst>
            <pc:docMk/>
            <pc:sldMk cId="956276180" sldId="256"/>
            <ac:spMk id="33" creationId="{EBF0FAC7-48DC-29CC-E865-22A5D4E09CF4}"/>
          </ac:spMkLst>
        </pc:spChg>
        <pc:picChg chg="mod">
          <ac:chgData name="Nicole Dobrohotoff" userId="2dc4cf58-dc7e-422a-950b-38460c74cb76" providerId="ADAL" clId="{686C5CC5-7FCE-42C6-8C12-F61A126FCB9E}" dt="2026-07-17T05:31:41.103" v="3" actId="1076"/>
          <ac:picMkLst>
            <pc:docMk/>
            <pc:sldMk cId="956276180" sldId="256"/>
            <ac:picMk id="25" creationId="{5F73FFC6-464D-C915-150F-722EB4F8096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826D9-F6BD-47E1-BD2A-581180A04850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C30B9-A42B-4068-B028-509BE1219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283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C30B9-A42B-4068-B028-509BE1219BB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462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6CDB1-D175-AAC3-D034-9CF94BEC4A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0DC06D-35FE-8C14-03A7-CCAA9BFC1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CB3A06-5F0D-C2E6-9945-3820DF209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CDDC4A-6BBF-13BA-A799-9E8583698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B07EF-61FF-8CE5-DA9B-79730A88D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527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184E5-8C1C-5926-BB95-EB4F1D447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67E98C-2175-9CD1-5AE9-EFF75E80EF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9C0DA3-E59C-09C1-9A83-601583A3F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3DE8EA-ECC4-B857-001C-66289DE79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0FC931-C1E1-43B9-0D57-BFAA0334A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13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292E81-5EB9-ACE4-109A-DAE755C1E7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13015C-BB5F-760E-0252-922430FE55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5A575-7DD8-9763-C916-75EDBB9D8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C56658-555F-C1FD-7250-FC772E063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EF3EC4-0640-FE58-B02B-82AFC2506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237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F1BCC-E6B0-AF52-5858-C40FBC149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70F213-2E93-6539-50C6-4A1AF6CDB8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7C5DE6-8946-1E75-729D-DE566AA57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EF485-0E11-7060-0DEE-4697E1F07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AB73C-2816-31E7-1F61-F13250DE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944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05221-FEDF-7784-43C8-9F6035C7B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3A59E-0304-0A09-D2EF-745686F93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D82E69-80A0-E29D-4505-E7F2E6768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4715AA-6FB7-03BB-726C-BBD984D84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E731A-9098-4A53-DD62-C432472B5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979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B9AA2-C608-708A-AB26-5B5676B15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230764-302C-6B94-AA39-1CE8D065FE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32EC3B-93BC-FCAF-34FA-BEAA211600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A83AC-C7FB-AEA5-F810-D3CCA1338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A4C984-1E69-80E4-0698-87091E871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427FDC-0DA1-5EBD-13DD-64AA354F5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55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80972-0CCA-1EFD-2361-DC1CE9CE9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F11CDB-63CA-48CD-5D6E-9A1BB525BC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E0EDC-F7DD-1E9E-4CF5-62B0CEB036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3BDBBC-A980-6EB4-0814-4B2B799FE6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719D13-43D7-FF5A-B052-C7F658D6FB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D1AD38-DB9D-BFCF-EECC-032D8A18D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D8C763-A4DA-E3A2-F5FE-1CEB6F1A0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29C1EF-C944-9121-5D44-B2E8DF919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9317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F2323-BA1C-87D9-66F8-8F564BEBA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ACF7B3-1093-963B-CC0B-41CF85767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05A042-E3BA-2EA2-CF24-48C993486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412568-7DA5-F235-1E94-A06BFB1E1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453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030A48-C4D1-DDAE-B926-BB9C677E7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59989D-660E-0066-46AC-C36F9A3FE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46E07A-244C-9BA7-A69F-298DEA26E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665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6EDBA-4A10-ED87-3DB4-E0F4CFBCA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112EC-F3BD-4C50-F8F6-7A3BF69CEB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B593A7-3E55-46E8-5799-0D67C2D7CD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1B6109-CAE9-082D-79BE-39EC4F88C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52543-59D2-97DA-1FBC-C27E03441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361D10-56A4-0ACF-3F99-60DBBE031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8217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9725B-DDDC-49B7-B8AB-B7CE583BA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146183-6647-24ED-A97C-D4DB803EA9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890336-B0BA-2D69-55D0-CBBEA58D68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F9AB4E-F3A1-EFBF-001B-6C833B0E6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91A978-32D5-2797-F729-FD090936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BA0A69-AB0E-2858-EB7F-ED6EF5EC5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2009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3D8EA2-246C-4430-3B00-74AD2606A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D58ABB-5D77-8E7A-3755-5634F75F6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AEB708-FF14-DCFF-06CB-95ED07A779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770D24-6F9C-4625-9E07-517AC152C85A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85FC05-F828-4FE4-C55E-0E4648170C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D6C56-A0C4-A737-F764-B68DC13345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27C54E-3E35-4D76-950F-527E01735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540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D27A753-A42E-3EFB-7D38-EEE7238B21EC}"/>
              </a:ext>
            </a:extLst>
          </p:cNvPr>
          <p:cNvSpPr/>
          <p:nvPr/>
        </p:nvSpPr>
        <p:spPr>
          <a:xfrm>
            <a:off x="1200150" y="152400"/>
            <a:ext cx="9296400" cy="1374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C0EDC0-D1C1-EEC7-C2C0-E468B0A3F8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7" r="15459" b="20057"/>
          <a:stretch>
            <a:fillRect/>
          </a:stretch>
        </p:blipFill>
        <p:spPr>
          <a:xfrm>
            <a:off x="0" y="1185564"/>
            <a:ext cx="12192000" cy="56724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3281C4-BD13-C635-2FEB-9C8AB774D9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3644"/>
          <a:stretch>
            <a:fillRect/>
          </a:stretch>
        </p:blipFill>
        <p:spPr>
          <a:xfrm>
            <a:off x="1969649" y="14236"/>
            <a:ext cx="8526901" cy="111747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28AB297-792E-0CE9-A3B7-9C6700D39F3D}"/>
              </a:ext>
            </a:extLst>
          </p:cNvPr>
          <p:cNvSpPr/>
          <p:nvPr/>
        </p:nvSpPr>
        <p:spPr>
          <a:xfrm>
            <a:off x="9892420" y="3700761"/>
            <a:ext cx="2000820" cy="2081825"/>
          </a:xfrm>
          <a:prstGeom prst="roundRect">
            <a:avLst>
              <a:gd name="adj" fmla="val 1275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5E6A70-6C41-E405-288D-DA75DF3EDBD6}"/>
              </a:ext>
            </a:extLst>
          </p:cNvPr>
          <p:cNvSpPr/>
          <p:nvPr/>
        </p:nvSpPr>
        <p:spPr>
          <a:xfrm>
            <a:off x="6751" y="1187964"/>
            <a:ext cx="9815818" cy="566603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49000">
                <a:schemeClr val="bg1">
                  <a:alpha val="21000"/>
                </a:schemeClr>
              </a:gs>
              <a:gs pos="61000">
                <a:schemeClr val="bg1">
                  <a:alpha val="0"/>
                </a:schemeClr>
              </a:gs>
            </a:gsLst>
            <a:lin ang="0" scaled="1"/>
            <a:tileRect/>
          </a:gra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82396F-5A95-5E22-5D4F-2C02C25B79AC}"/>
              </a:ext>
            </a:extLst>
          </p:cNvPr>
          <p:cNvCxnSpPr>
            <a:cxnSpLocks/>
          </p:cNvCxnSpPr>
          <p:nvPr/>
        </p:nvCxnSpPr>
        <p:spPr>
          <a:xfrm>
            <a:off x="663270" y="2862978"/>
            <a:ext cx="639191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CEB8712-32B0-1ADE-0F3A-F51E89E9B083}"/>
              </a:ext>
            </a:extLst>
          </p:cNvPr>
          <p:cNvSpPr txBox="1"/>
          <p:nvPr/>
        </p:nvSpPr>
        <p:spPr>
          <a:xfrm>
            <a:off x="663270" y="2928293"/>
            <a:ext cx="1466010" cy="553998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3ECEC9-72DC-BDAA-FF0C-9D8DF1715107}"/>
              </a:ext>
            </a:extLst>
          </p:cNvPr>
          <p:cNvSpPr txBox="1"/>
          <p:nvPr/>
        </p:nvSpPr>
        <p:spPr>
          <a:xfrm>
            <a:off x="3347506" y="2934281"/>
            <a:ext cx="1678594" cy="553998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7491C5-2361-5595-6F7F-7171C48C6047}"/>
              </a:ext>
            </a:extLst>
          </p:cNvPr>
          <p:cNvSpPr txBox="1"/>
          <p:nvPr/>
        </p:nvSpPr>
        <p:spPr>
          <a:xfrm>
            <a:off x="6244326" y="2927545"/>
            <a:ext cx="806267" cy="553998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 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EFD16DB-389A-8293-A91B-D238A4355FB3}"/>
              </a:ext>
            </a:extLst>
          </p:cNvPr>
          <p:cNvSpPr/>
          <p:nvPr/>
        </p:nvSpPr>
        <p:spPr>
          <a:xfrm>
            <a:off x="2684393" y="318365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0450728-FC70-DF47-1C16-1929AD9538B5}"/>
              </a:ext>
            </a:extLst>
          </p:cNvPr>
          <p:cNvSpPr/>
          <p:nvPr/>
        </p:nvSpPr>
        <p:spPr>
          <a:xfrm>
            <a:off x="5581213" y="3158025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F73FFC6-464D-C915-150F-722EB4F809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123" y="3880966"/>
            <a:ext cx="1721414" cy="17214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7C39A20-BD66-EAAA-7388-7E7D5532E573}"/>
              </a:ext>
            </a:extLst>
          </p:cNvPr>
          <p:cNvSpPr txBox="1"/>
          <p:nvPr/>
        </p:nvSpPr>
        <p:spPr>
          <a:xfrm>
            <a:off x="391464" y="1308501"/>
            <a:ext cx="684805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50" b="1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>
                      <a:lumMod val="50000"/>
                      <a:lumOff val="50000"/>
                    </a:schemeClr>
                  </a:outerShdw>
                </a:effectLst>
                <a:latin typeface="Arial Black" panose="020B0A04020102020204" pitchFamily="34" charset="0"/>
              </a:rPr>
              <a:t>SEASON OF CREATION</a:t>
            </a:r>
          </a:p>
          <a:p>
            <a:pPr algn="ctr"/>
            <a:r>
              <a:rPr lang="en-GB" sz="5300" b="1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>
                      <a:lumMod val="50000"/>
                      <a:lumOff val="50000"/>
                    </a:schemeClr>
                  </a:outerShdw>
                </a:effectLst>
                <a:latin typeface="Arial Black" panose="020B0A04020102020204" pitchFamily="34" charset="0"/>
              </a:rPr>
              <a:t>GATHERING 2026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17D156F-0222-00AD-943C-408770A8AC69}"/>
              </a:ext>
            </a:extLst>
          </p:cNvPr>
          <p:cNvSpPr/>
          <p:nvPr/>
        </p:nvSpPr>
        <p:spPr>
          <a:xfrm>
            <a:off x="663270" y="3700761"/>
            <a:ext cx="5200817" cy="2914649"/>
          </a:xfrm>
          <a:prstGeom prst="roundRect">
            <a:avLst>
              <a:gd name="adj" fmla="val 653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7A142A3-F251-E832-E337-E2016EF96D09}"/>
              </a:ext>
            </a:extLst>
          </p:cNvPr>
          <p:cNvSpPr/>
          <p:nvPr/>
        </p:nvSpPr>
        <p:spPr>
          <a:xfrm>
            <a:off x="781117" y="3875062"/>
            <a:ext cx="108000" cy="33605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5745364-78E6-0D6E-3ECE-50BE703B4999}"/>
              </a:ext>
            </a:extLst>
          </p:cNvPr>
          <p:cNvSpPr txBox="1"/>
          <p:nvPr/>
        </p:nvSpPr>
        <p:spPr>
          <a:xfrm>
            <a:off x="904942" y="3830665"/>
            <a:ext cx="533938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400" b="1" dirty="0">
                <a:solidFill>
                  <a:srgbClr val="2B6BA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Event Details</a:t>
            </a:r>
          </a:p>
          <a:p>
            <a:pPr>
              <a:spcAft>
                <a:spcPts val="1200"/>
              </a:spcAft>
            </a:pPr>
            <a:r>
              <a:rPr lang="en-GB" sz="2300" b="1" dirty="0">
                <a:solidFill>
                  <a:srgbClr val="F460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3-4 September 2026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3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</a:t>
            </a:r>
            <a:b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10 – 4:30 pm (AEST)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3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Registration: </a:t>
            </a:r>
            <a:b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$20 per person / $100 per parish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EBF0FAC7-48DC-29CC-E865-22A5D4E09CF4}"/>
              </a:ext>
            </a:extLst>
          </p:cNvPr>
          <p:cNvSpPr/>
          <p:nvPr/>
        </p:nvSpPr>
        <p:spPr>
          <a:xfrm>
            <a:off x="6595102" y="5996740"/>
            <a:ext cx="5339383" cy="618670"/>
          </a:xfrm>
          <a:prstGeom prst="roundRect">
            <a:avLst>
              <a:gd name="adj" fmla="val 18788"/>
            </a:avLst>
          </a:prstGeom>
          <a:solidFill>
            <a:srgbClr val="F46036"/>
          </a:solidFill>
          <a:ln>
            <a:solidFill>
              <a:schemeClr val="bg1"/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www.caritas.org.au/soc-gathering</a:t>
            </a:r>
          </a:p>
        </p:txBody>
      </p:sp>
    </p:spTree>
    <p:extLst>
      <p:ext uri="{BB962C8B-B14F-4D97-AF65-F5344CB8AC3E}">
        <p14:creationId xmlns:p14="http://schemas.microsoft.com/office/powerpoint/2010/main" val="956276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arthcare">
      <a:dk1>
        <a:srgbClr val="000000"/>
      </a:dk1>
      <a:lt1>
        <a:srgbClr val="FFFFFF"/>
      </a:lt1>
      <a:dk2>
        <a:srgbClr val="18494E"/>
      </a:dk2>
      <a:lt2>
        <a:srgbClr val="FFF0EB"/>
      </a:lt2>
      <a:accent1>
        <a:srgbClr val="762000"/>
      </a:accent1>
      <a:accent2>
        <a:srgbClr val="6FBC6F"/>
      </a:accent2>
      <a:accent3>
        <a:srgbClr val="00954C"/>
      </a:accent3>
      <a:accent4>
        <a:srgbClr val="479EB5"/>
      </a:accent4>
      <a:accent5>
        <a:srgbClr val="E83051"/>
      </a:accent5>
      <a:accent6>
        <a:srgbClr val="FFCC47"/>
      </a:accent6>
      <a:hlink>
        <a:srgbClr val="479EB5"/>
      </a:hlink>
      <a:folHlink>
        <a:srgbClr val="479EB5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6" ma:contentTypeDescription="Create a new document." ma:contentTypeScope="" ma:versionID="787795d4b5f619ee2a44565abcecd22e">
  <xsd:schema xmlns:xsd="http://www.w3.org/2001/XMLSchema" xmlns:xs="http://www.w3.org/2001/XMLSchema" xmlns:p="http://schemas.microsoft.com/office/2006/metadata/properties" xmlns:ns1="http://schemas.microsoft.com/sharepoint/v3" xmlns:ns2="da7cb477-d294-4cd8-a8fd-d6546272b885" xmlns:ns3="a74f41e8-2c9a-4a9a-8a86-1b2eca9cb15f" targetNamespace="http://schemas.microsoft.com/office/2006/metadata/properties" ma:root="true" ma:fieldsID="077613552d568346a6cdec0704fcafc1" ns1:_="" ns2:_="" ns3:_="">
    <xsd:import namespace="http://schemas.microsoft.com/sharepoint/v3"/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da7cb477-d294-4cd8-a8fd-d6546272b885">
      <Terms xmlns="http://schemas.microsoft.com/office/infopath/2007/PartnerControls"/>
    </lcf76f155ced4ddcb4097134ff3c332f>
    <TaxCatchAll xmlns="a74f41e8-2c9a-4a9a-8a86-1b2eca9cb15f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DF7BA3-9D10-4BB1-AA18-90410EF65B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a7cb477-d294-4cd8-a8fd-d6546272b88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FBFA62E-55D0-4B39-9F29-310B5B2B8E5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da7cb477-d294-4cd8-a8fd-d6546272b885"/>
    <ds:schemaRef ds:uri="a74f41e8-2c9a-4a9a-8a86-1b2eca9cb15f"/>
  </ds:schemaRefs>
</ds:datastoreItem>
</file>

<file path=customXml/itemProps3.xml><?xml version="1.0" encoding="utf-8"?>
<ds:datastoreItem xmlns:ds="http://schemas.openxmlformats.org/officeDocument/2006/customXml" ds:itemID="{32404C69-C669-49B1-8287-7B8D8ECE8D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44</Words>
  <Application>Microsoft Office PowerPoint</Application>
  <PresentationFormat>Widescreen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Arial Black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Nicole Dobrohotoff</dc:creator>
  <cp:lastModifiedBy>Nicole Dobrohotoff</cp:lastModifiedBy>
  <cp:revision>1</cp:revision>
  <dcterms:created xsi:type="dcterms:W3CDTF">2026-07-17T04:47:35Z</dcterms:created>
  <dcterms:modified xsi:type="dcterms:W3CDTF">2026-07-20T02:09:32Z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0x01010043F170210F2CF24C9E2C6624D7A1AA41</vt:lpwstr>
  </property>
  <property fmtid="{D5CDD505-2E9C-101B-9397-08002B2CF9AE}" pid="3" name="MediaServiceImageTags">
    <vt:lpwstr/>
  </property>
</Properties>
</file>