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sldIdLst>
    <p:sldId id="257" r:id="rId5"/>
    <p:sldId id="269" r:id="rId6"/>
    <p:sldId id="279" r:id="rId7"/>
    <p:sldId id="270" r:id="rId8"/>
    <p:sldId id="271" r:id="rId9"/>
    <p:sldId id="272" r:id="rId10"/>
    <p:sldId id="273" r:id="rId11"/>
    <p:sldId id="274" r:id="rId12"/>
    <p:sldId id="276" r:id="rId13"/>
    <p:sldId id="278" r:id="rId14"/>
    <p:sldId id="277" r:id="rId15"/>
    <p:sldId id="275" r:id="rId16"/>
    <p:sldId id="268" r:id="rId17"/>
  </p:sldIdLst>
  <p:sldSz cx="7561263" cy="1069181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786D32D-3A4C-0858-0027-69AA7BD85903}" name="Angus Rowan" initials="AR" userId="S::angus.rowan@caritas.org.au::00c8934c-ddd8-4aa3-a0be-446f48f27404" providerId="AD"/>
  <p188:author id="{14C248A8-C7DF-2238-5860-147EDD04E4AC}" name="Nicole Dobrohotoff" initials="ND" userId="S::NicoleD@caritas.org.au::2dc4cf58-dc7e-422a-950b-38460c74cb76" providerId="AD"/>
  <p188:author id="{513A33AF-F035-F8C5-6A22-39F5F1DB9E7C}" name="Eleanor Niland" initials="EN" userId="S::Eleanor.Niland@caritas.org.au::e474577c-69ca-4c95-8c71-742afc135a60"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792805-6E89-6D46-557A-A0A1A060C3EB}" v="2" dt="2026-07-14T00:07:20.298"/>
    <p1510:client id="{9C79732F-BF02-4E17-8D59-6B2F997A53FD}" v="361" dt="2026-07-14T00:35:20.7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80" d="100"/>
          <a:sy n="80" d="100"/>
        </p:scale>
        <p:origin x="2022" y="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Dobrohotoff" userId="2dc4cf58-dc7e-422a-950b-38460c74cb76" providerId="ADAL" clId="{686C5CC5-7FCE-42C6-8C12-F61A126FCB9E}"/>
    <pc:docChg chg="modSld">
      <pc:chgData name="Nicole Dobrohotoff" userId="2dc4cf58-dc7e-422a-950b-38460c74cb76" providerId="ADAL" clId="{686C5CC5-7FCE-42C6-8C12-F61A126FCB9E}" dt="2026-07-13T07:31:22.853" v="1" actId="114"/>
      <pc:docMkLst>
        <pc:docMk/>
      </pc:docMkLst>
      <pc:sldChg chg="modSp mod">
        <pc:chgData name="Nicole Dobrohotoff" userId="2dc4cf58-dc7e-422a-950b-38460c74cb76" providerId="ADAL" clId="{686C5CC5-7FCE-42C6-8C12-F61A126FCB9E}" dt="2026-07-13T07:31:22.853" v="1" actId="114"/>
        <pc:sldMkLst>
          <pc:docMk/>
          <pc:sldMk cId="2938038506" sldId="270"/>
        </pc:sldMkLst>
        <pc:spChg chg="mod">
          <ac:chgData name="Nicole Dobrohotoff" userId="2dc4cf58-dc7e-422a-950b-38460c74cb76" providerId="ADAL" clId="{686C5CC5-7FCE-42C6-8C12-F61A126FCB9E}" dt="2026-07-13T07:31:22.853" v="1" actId="114"/>
          <ac:spMkLst>
            <pc:docMk/>
            <pc:sldMk cId="2938038506" sldId="270"/>
            <ac:spMk id="3" creationId="{6AF1047D-AAF3-4F91-BBCE-83F2F1C456AD}"/>
          </ac:spMkLst>
        </pc:spChg>
      </pc:sldChg>
    </pc:docChg>
  </pc:docChgLst>
  <pc:docChgLst>
    <pc:chgData name="Eleanor Niland" userId="S::eleanor.niland@caritas.org.au::e474577c-69ca-4c95-8c71-742afc135a60" providerId="AD" clId="Web-{C94CF350-2090-7BD5-20A9-61512A9A823D}"/>
    <pc:docChg chg="modSld">
      <pc:chgData name="Eleanor Niland" userId="S::eleanor.niland@caritas.org.au::e474577c-69ca-4c95-8c71-742afc135a60" providerId="AD" clId="Web-{C94CF350-2090-7BD5-20A9-61512A9A823D}" dt="2026-07-07T04:58:22.152" v="1" actId="1076"/>
      <pc:docMkLst>
        <pc:docMk/>
      </pc:docMkLst>
      <pc:sldChg chg="modSp">
        <pc:chgData name="Eleanor Niland" userId="S::eleanor.niland@caritas.org.au::e474577c-69ca-4c95-8c71-742afc135a60" providerId="AD" clId="Web-{C94CF350-2090-7BD5-20A9-61512A9A823D}" dt="2026-07-07T04:58:22.152" v="1" actId="1076"/>
        <pc:sldMkLst>
          <pc:docMk/>
          <pc:sldMk cId="621481603" sldId="271"/>
        </pc:sldMkLst>
        <pc:picChg chg="mod">
          <ac:chgData name="Eleanor Niland" userId="S::eleanor.niland@caritas.org.au::e474577c-69ca-4c95-8c71-742afc135a60" providerId="AD" clId="Web-{C94CF350-2090-7BD5-20A9-61512A9A823D}" dt="2026-07-07T04:58:19.699" v="0" actId="1076"/>
          <ac:picMkLst>
            <pc:docMk/>
            <pc:sldMk cId="621481603" sldId="271"/>
            <ac:picMk id="5" creationId="{B3F18AEC-6AE6-52A1-159D-49BC6C42CF4B}"/>
          </ac:picMkLst>
        </pc:picChg>
      </pc:sldChg>
    </pc:docChg>
  </pc:docChgLst>
  <pc:docChgLst>
    <pc:chgData name="Eleanor Niland" userId="e474577c-69ca-4c95-8c71-742afc135a60" providerId="ADAL" clId="{4E103A99-C701-45AB-AA81-6F44581EB30E}"/>
    <pc:docChg chg="undo custSel addSld delSld modSld modMainMaster">
      <pc:chgData name="Eleanor Niland" userId="e474577c-69ca-4c95-8c71-742afc135a60" providerId="ADAL" clId="{4E103A99-C701-45AB-AA81-6F44581EB30E}" dt="2026-07-14T03:45:45.086" v="3644" actId="114"/>
      <pc:docMkLst>
        <pc:docMk/>
      </pc:docMkLst>
      <pc:sldChg chg="modSp new mod">
        <pc:chgData name="Eleanor Niland" userId="e474577c-69ca-4c95-8c71-742afc135a60" providerId="ADAL" clId="{4E103A99-C701-45AB-AA81-6F44581EB30E}" dt="2026-07-06T05:10:54.154" v="150" actId="20577"/>
        <pc:sldMkLst>
          <pc:docMk/>
          <pc:sldMk cId="1168418045" sldId="257"/>
        </pc:sldMkLst>
        <pc:spChg chg="mod">
          <ac:chgData name="Eleanor Niland" userId="e474577c-69ca-4c95-8c71-742afc135a60" providerId="ADAL" clId="{4E103A99-C701-45AB-AA81-6F44581EB30E}" dt="2026-07-06T05:10:48.804" v="139" actId="20577"/>
          <ac:spMkLst>
            <pc:docMk/>
            <pc:sldMk cId="1168418045" sldId="257"/>
            <ac:spMk id="2" creationId="{EC87A903-EF74-BBA2-BBD1-7E69A8957119}"/>
          </ac:spMkLst>
        </pc:spChg>
        <pc:spChg chg="mod">
          <ac:chgData name="Eleanor Niland" userId="e474577c-69ca-4c95-8c71-742afc135a60" providerId="ADAL" clId="{4E103A99-C701-45AB-AA81-6F44581EB30E}" dt="2026-07-06T05:10:54.154" v="150" actId="20577"/>
          <ac:spMkLst>
            <pc:docMk/>
            <pc:sldMk cId="1168418045" sldId="257"/>
            <ac:spMk id="3" creationId="{87949DDE-8367-C8CD-72E0-74C200EAEF6B}"/>
          </ac:spMkLst>
        </pc:spChg>
      </pc:sldChg>
      <pc:sldChg chg="new">
        <pc:chgData name="Eleanor Niland" userId="e474577c-69ca-4c95-8c71-742afc135a60" providerId="ADAL" clId="{4E103A99-C701-45AB-AA81-6F44581EB30E}" dt="2026-07-01T01:06:31.992" v="120" actId="680"/>
        <pc:sldMkLst>
          <pc:docMk/>
          <pc:sldMk cId="662465022" sldId="268"/>
        </pc:sldMkLst>
      </pc:sldChg>
      <pc:sldChg chg="addSp modSp new mod modCm">
        <pc:chgData name="Eleanor Niland" userId="e474577c-69ca-4c95-8c71-742afc135a60" providerId="ADAL" clId="{4E103A99-C701-45AB-AA81-6F44581EB30E}" dt="2026-07-13T23:11:04.430" v="2689" actId="20577"/>
        <pc:sldMkLst>
          <pc:docMk/>
          <pc:sldMk cId="3778990444" sldId="269"/>
        </pc:sldMkLst>
        <pc:spChg chg="mod">
          <ac:chgData name="Eleanor Niland" userId="e474577c-69ca-4c95-8c71-742afc135a60" providerId="ADAL" clId="{4E103A99-C701-45AB-AA81-6F44581EB30E}" dt="2026-07-13T23:11:04.430" v="2689" actId="20577"/>
          <ac:spMkLst>
            <pc:docMk/>
            <pc:sldMk cId="3778990444" sldId="269"/>
            <ac:spMk id="2" creationId="{CA0B809F-30B5-A29C-A960-8D5749B3B7DD}"/>
          </ac:spMkLst>
        </pc:spChg>
        <pc:spChg chg="add mod">
          <ac:chgData name="Eleanor Niland" userId="e474577c-69ca-4c95-8c71-742afc135a60" providerId="ADAL" clId="{4E103A99-C701-45AB-AA81-6F44581EB30E}" dt="2026-07-07T00:52:47.573" v="2217" actId="2711"/>
          <ac:spMkLst>
            <pc:docMk/>
            <pc:sldMk cId="3778990444" sldId="269"/>
            <ac:spMk id="3" creationId="{E4AF569A-D701-0A1F-2BF5-E1A23D1FE5BB}"/>
          </ac:spMkLst>
        </pc:spChg>
        <pc:spChg chg="add mod">
          <ac:chgData name="Eleanor Niland" userId="e474577c-69ca-4c95-8c71-742afc135a60" providerId="ADAL" clId="{4E103A99-C701-45AB-AA81-6F44581EB30E}" dt="2026-07-07T01:16:22.074" v="2578" actId="20577"/>
          <ac:spMkLst>
            <pc:docMk/>
            <pc:sldMk cId="3778990444" sldId="269"/>
            <ac:spMk id="4" creationId="{497646DF-AD9E-BD04-9180-37FB6ED7C453}"/>
          </ac:spMkLst>
        </pc:sp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7-13T23:11:04.430" v="2689" actId="20577"/>
              <pc2:cmMkLst xmlns:pc2="http://schemas.microsoft.com/office/powerpoint/2019/9/main/command">
                <pc:docMk/>
                <pc:sldMk cId="3778990444" sldId="269"/>
                <pc2:cmMk id="{C6D83A57-3EBD-42D6-BA85-AAB883E07A4E}"/>
              </pc2:cmMkLst>
            </pc226:cmChg>
          </p:ext>
        </pc:extLst>
      </pc:sldChg>
      <pc:sldChg chg="addSp delSp modSp new mod">
        <pc:chgData name="Eleanor Niland" userId="e474577c-69ca-4c95-8c71-742afc135a60" providerId="ADAL" clId="{4E103A99-C701-45AB-AA81-6F44581EB30E}" dt="2026-07-14T03:24:39.635" v="3575" actId="208"/>
        <pc:sldMkLst>
          <pc:docMk/>
          <pc:sldMk cId="2938038506" sldId="270"/>
        </pc:sldMkLst>
        <pc:spChg chg="mod">
          <ac:chgData name="Eleanor Niland" userId="e474577c-69ca-4c95-8c71-742afc135a60" providerId="ADAL" clId="{4E103A99-C701-45AB-AA81-6F44581EB30E}" dt="2026-07-06T05:17:59.239" v="246" actId="20577"/>
          <ac:spMkLst>
            <pc:docMk/>
            <pc:sldMk cId="2938038506" sldId="270"/>
            <ac:spMk id="2" creationId="{77107AD6-8F47-9FCA-CA12-EFE414137C20}"/>
          </ac:spMkLst>
        </pc:spChg>
        <pc:spChg chg="mod">
          <ac:chgData name="Eleanor Niland" userId="e474577c-69ca-4c95-8c71-742afc135a60" providerId="ADAL" clId="{4E103A99-C701-45AB-AA81-6F44581EB30E}" dt="2026-07-06T05:58:16.134" v="455"/>
          <ac:spMkLst>
            <pc:docMk/>
            <pc:sldMk cId="2938038506" sldId="270"/>
            <ac:spMk id="3" creationId="{6AF1047D-AAF3-4F91-BBCE-83F2F1C456AD}"/>
          </ac:spMkLst>
        </pc:spChg>
        <pc:spChg chg="add mod">
          <ac:chgData name="Eleanor Niland" userId="e474577c-69ca-4c95-8c71-742afc135a60" providerId="ADAL" clId="{4E103A99-C701-45AB-AA81-6F44581EB30E}" dt="2026-07-07T01:16:32.471" v="2582" actId="20577"/>
          <ac:spMkLst>
            <pc:docMk/>
            <pc:sldMk cId="2938038506" sldId="270"/>
            <ac:spMk id="6" creationId="{FE1F620E-BBA6-55DC-FA11-47F3B7270B8B}"/>
          </ac:spMkLst>
        </pc:spChg>
        <pc:picChg chg="add del mod">
          <ac:chgData name="Eleanor Niland" userId="e474577c-69ca-4c95-8c71-742afc135a60" providerId="ADAL" clId="{4E103A99-C701-45AB-AA81-6F44581EB30E}" dt="2026-07-14T03:22:05.754" v="3511" actId="478"/>
          <ac:picMkLst>
            <pc:docMk/>
            <pc:sldMk cId="2938038506" sldId="270"/>
            <ac:picMk id="5" creationId="{6C0E977B-BAB3-7CF7-0BBB-51F4BC20D8F9}"/>
          </ac:picMkLst>
        </pc:picChg>
        <pc:picChg chg="add mod">
          <ac:chgData name="Eleanor Niland" userId="e474577c-69ca-4c95-8c71-742afc135a60" providerId="ADAL" clId="{4E103A99-C701-45AB-AA81-6F44581EB30E}" dt="2026-07-14T03:23:26.588" v="3526" actId="14100"/>
          <ac:picMkLst>
            <pc:docMk/>
            <pc:sldMk cId="2938038506" sldId="270"/>
            <ac:picMk id="7" creationId="{B04C2C6A-F0A1-8127-0489-4F0F451FDA32}"/>
          </ac:picMkLst>
        </pc:picChg>
        <pc:picChg chg="add mod">
          <ac:chgData name="Eleanor Niland" userId="e474577c-69ca-4c95-8c71-742afc135a60" providerId="ADAL" clId="{4E103A99-C701-45AB-AA81-6F44581EB30E}" dt="2026-07-14T03:24:39.635" v="3575" actId="208"/>
          <ac:picMkLst>
            <pc:docMk/>
            <pc:sldMk cId="2938038506" sldId="270"/>
            <ac:picMk id="8" creationId="{C75C18FC-0A20-AE67-FD6B-26C3C45DB678}"/>
          </ac:picMkLst>
        </pc:picChg>
        <pc:picChg chg="add mod">
          <ac:chgData name="Eleanor Niland" userId="e474577c-69ca-4c95-8c71-742afc135a60" providerId="ADAL" clId="{4E103A99-C701-45AB-AA81-6F44581EB30E}" dt="2026-07-14T03:23:22.877" v="3525" actId="14100"/>
          <ac:picMkLst>
            <pc:docMk/>
            <pc:sldMk cId="2938038506" sldId="270"/>
            <ac:picMk id="9" creationId="{51719977-71F1-6952-EFA0-1EE41E80696C}"/>
          </ac:picMkLst>
        </pc:picChg>
      </pc:sldChg>
      <pc:sldChg chg="addSp delSp modSp add mod modCm">
        <pc:chgData name="Eleanor Niland" userId="e474577c-69ca-4c95-8c71-742afc135a60" providerId="ADAL" clId="{4E103A99-C701-45AB-AA81-6F44581EB30E}" dt="2026-07-14T03:24:44.027" v="3576" actId="208"/>
        <pc:sldMkLst>
          <pc:docMk/>
          <pc:sldMk cId="621481603" sldId="271"/>
        </pc:sldMkLst>
        <pc:spChg chg="mod">
          <ac:chgData name="Eleanor Niland" userId="e474577c-69ca-4c95-8c71-742afc135a60" providerId="ADAL" clId="{4E103A99-C701-45AB-AA81-6F44581EB30E}" dt="2026-07-14T00:33:31.643" v="3507" actId="114"/>
          <ac:spMkLst>
            <pc:docMk/>
            <pc:sldMk cId="621481603" sldId="271"/>
            <ac:spMk id="3" creationId="{D8AAE97C-018C-B51F-890B-5D34871CD69B}"/>
          </ac:spMkLst>
        </pc:spChg>
        <pc:spChg chg="add mod">
          <ac:chgData name="Eleanor Niland" userId="e474577c-69ca-4c95-8c71-742afc135a60" providerId="ADAL" clId="{4E103A99-C701-45AB-AA81-6F44581EB30E}" dt="2026-07-07T01:16:37.127" v="2584" actId="20577"/>
          <ac:spMkLst>
            <pc:docMk/>
            <pc:sldMk cId="621481603" sldId="271"/>
            <ac:spMk id="8" creationId="{5E6B6F53-02B6-D6AE-1EFE-52877F983782}"/>
          </ac:spMkLst>
        </pc:spChg>
        <pc:picChg chg="add mod">
          <ac:chgData name="Eleanor Niland" userId="e474577c-69ca-4c95-8c71-742afc135a60" providerId="ADAL" clId="{4E103A99-C701-45AB-AA81-6F44581EB30E}" dt="2026-07-14T03:23:09.798" v="3522" actId="14100"/>
          <ac:picMkLst>
            <pc:docMk/>
            <pc:sldMk cId="621481603" sldId="271"/>
            <ac:picMk id="5" creationId="{B3F18AEC-6AE6-52A1-159D-49BC6C42CF4B}"/>
          </ac:picMkLst>
        </pc:picChg>
        <pc:picChg chg="add mod">
          <ac:chgData name="Eleanor Niland" userId="e474577c-69ca-4c95-8c71-742afc135a60" providerId="ADAL" clId="{4E103A99-C701-45AB-AA81-6F44581EB30E}" dt="2026-07-14T03:23:17.279" v="3524" actId="14100"/>
          <ac:picMkLst>
            <pc:docMk/>
            <pc:sldMk cId="621481603" sldId="271"/>
            <ac:picMk id="6" creationId="{747BF773-F869-4F30-E557-080F08E370EF}"/>
          </ac:picMkLst>
        </pc:picChg>
        <pc:picChg chg="add mod">
          <ac:chgData name="Eleanor Niland" userId="e474577c-69ca-4c95-8c71-742afc135a60" providerId="ADAL" clId="{4E103A99-C701-45AB-AA81-6F44581EB30E}" dt="2026-07-14T03:24:44.027" v="3576" actId="208"/>
          <ac:picMkLst>
            <pc:docMk/>
            <pc:sldMk cId="621481603" sldId="271"/>
            <ac:picMk id="7" creationId="{348C6716-6646-46F3-1794-F18775AE6FD5}"/>
          </ac:picMkLst>
        </pc:picChg>
        <pc:picChg chg="add del mod">
          <ac:chgData name="Eleanor Niland" userId="e474577c-69ca-4c95-8c71-742afc135a60" providerId="ADAL" clId="{4E103A99-C701-45AB-AA81-6F44581EB30E}" dt="2026-07-14T03:22:13.704" v="3513" actId="478"/>
          <ac:picMkLst>
            <pc:docMk/>
            <pc:sldMk cId="621481603" sldId="271"/>
            <ac:picMk id="10" creationId="{28AF1FE6-E969-F717-AE01-484165A4DF8E}"/>
          </ac:picMkLst>
        </pc:pic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7-13T23:19:40.072" v="2831" actId="20577"/>
              <pc2:cmMkLst xmlns:pc2="http://schemas.microsoft.com/office/powerpoint/2019/9/main/command">
                <pc:docMk/>
                <pc:sldMk cId="621481603" sldId="271"/>
                <pc2:cmMk id="{552EB137-0313-4970-8589-5AE832976075}"/>
              </pc2:cmMkLst>
            </pc226:cmChg>
            <pc226:cmChg xmlns:pc226="http://schemas.microsoft.com/office/powerpoint/2022/06/main/command" chg="mod">
              <pc226:chgData name="Eleanor Niland" userId="e474577c-69ca-4c95-8c71-742afc135a60" providerId="ADAL" clId="{4E103A99-C701-45AB-AA81-6F44581EB30E}" dt="2026-07-13T23:19:40.072" v="2831" actId="20577"/>
              <pc2:cmMkLst xmlns:pc2="http://schemas.microsoft.com/office/powerpoint/2019/9/main/command">
                <pc:docMk/>
                <pc:sldMk cId="621481603" sldId="271"/>
                <pc2:cmMk id="{CEC8378C-DFEF-45A6-A24B-CB30D3788CF3}"/>
              </pc2:cmMkLst>
            </pc226:cmChg>
            <pc226:cmChg xmlns:pc226="http://schemas.microsoft.com/office/powerpoint/2022/06/main/command" chg="mod">
              <pc226:chgData name="Eleanor Niland" userId="e474577c-69ca-4c95-8c71-742afc135a60" providerId="ADAL" clId="{4E103A99-C701-45AB-AA81-6F44581EB30E}" dt="2026-07-13T23:19:40.072" v="2831" actId="20577"/>
              <pc2:cmMkLst xmlns:pc2="http://schemas.microsoft.com/office/powerpoint/2019/9/main/command">
                <pc:docMk/>
                <pc:sldMk cId="621481603" sldId="271"/>
                <pc2:cmMk id="{6D022B8F-D5FC-4046-9A7B-F9259B23C939}"/>
              </pc2:cmMkLst>
            </pc226:cmChg>
          </p:ext>
        </pc:extLst>
      </pc:sldChg>
      <pc:sldChg chg="addSp delSp modSp add mod modCm">
        <pc:chgData name="Eleanor Niland" userId="e474577c-69ca-4c95-8c71-742afc135a60" providerId="ADAL" clId="{4E103A99-C701-45AB-AA81-6F44581EB30E}" dt="2026-07-14T03:24:47.722" v="3577" actId="208"/>
        <pc:sldMkLst>
          <pc:docMk/>
          <pc:sldMk cId="2814791413" sldId="272"/>
        </pc:sldMkLst>
        <pc:spChg chg="mod">
          <ac:chgData name="Eleanor Niland" userId="e474577c-69ca-4c95-8c71-742afc135a60" providerId="ADAL" clId="{4E103A99-C701-45AB-AA81-6F44581EB30E}" dt="2026-07-14T00:33:38.268" v="3508" actId="114"/>
          <ac:spMkLst>
            <pc:docMk/>
            <pc:sldMk cId="2814791413" sldId="272"/>
            <ac:spMk id="3" creationId="{0403F093-D743-3C32-BD24-D4320CF09BF0}"/>
          </ac:spMkLst>
        </pc:spChg>
        <pc:spChg chg="add mod">
          <ac:chgData name="Eleanor Niland" userId="e474577c-69ca-4c95-8c71-742afc135a60" providerId="ADAL" clId="{4E103A99-C701-45AB-AA81-6F44581EB30E}" dt="2026-07-07T01:16:43.535" v="2586" actId="20577"/>
          <ac:spMkLst>
            <pc:docMk/>
            <pc:sldMk cId="2814791413" sldId="272"/>
            <ac:spMk id="9" creationId="{61A37851-0B45-7DCA-BB70-72D08A506539}"/>
          </ac:spMkLst>
        </pc:spChg>
        <pc:picChg chg="add mod">
          <ac:chgData name="Eleanor Niland" userId="e474577c-69ca-4c95-8c71-742afc135a60" providerId="ADAL" clId="{4E103A99-C701-45AB-AA81-6F44581EB30E}" dt="2026-07-06T23:57:54.022" v="1809" actId="1036"/>
          <ac:picMkLst>
            <pc:docMk/>
            <pc:sldMk cId="2814791413" sldId="272"/>
            <ac:picMk id="5" creationId="{4D330741-5F1F-9D02-3514-08E9EF2AFDBD}"/>
          </ac:picMkLst>
        </pc:picChg>
        <pc:picChg chg="add mod">
          <ac:chgData name="Eleanor Niland" userId="e474577c-69ca-4c95-8c71-742afc135a60" providerId="ADAL" clId="{4E103A99-C701-45AB-AA81-6F44581EB30E}" dt="2026-07-14T03:24:47.722" v="3577" actId="208"/>
          <ac:picMkLst>
            <pc:docMk/>
            <pc:sldMk cId="2814791413" sldId="272"/>
            <ac:picMk id="6" creationId="{C7DBD19F-CFE8-CBDF-D884-B84030FCABBF}"/>
          </ac:picMkLst>
        </pc:picChg>
        <pc:picChg chg="add del mod">
          <ac:chgData name="Eleanor Niland" userId="e474577c-69ca-4c95-8c71-742afc135a60" providerId="ADAL" clId="{4E103A99-C701-45AB-AA81-6F44581EB30E}" dt="2026-07-14T03:23:01.677" v="3521" actId="478"/>
          <ac:picMkLst>
            <pc:docMk/>
            <pc:sldMk cId="2814791413" sldId="272"/>
            <ac:picMk id="7" creationId="{FAA68556-4234-BBD7-EFCE-3BBE83A78EDD}"/>
          </ac:picMkLst>
        </pc:pic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7-13T23:25:08.868" v="2855" actId="20577"/>
              <pc2:cmMkLst xmlns:pc2="http://schemas.microsoft.com/office/powerpoint/2019/9/main/command">
                <pc:docMk/>
                <pc:sldMk cId="2814791413" sldId="272"/>
                <pc2:cmMk id="{0E3D9220-D597-465A-8C0B-DE82B9408C09}"/>
              </pc2:cmMkLst>
            </pc226:cmChg>
            <pc226:cmChg xmlns:pc226="http://schemas.microsoft.com/office/powerpoint/2022/06/main/command" chg="mod">
              <pc226:chgData name="Eleanor Niland" userId="e474577c-69ca-4c95-8c71-742afc135a60" providerId="ADAL" clId="{4E103A99-C701-45AB-AA81-6F44581EB30E}" dt="2026-07-13T23:25:08.868" v="2855" actId="20577"/>
              <pc2:cmMkLst xmlns:pc2="http://schemas.microsoft.com/office/powerpoint/2019/9/main/command">
                <pc:docMk/>
                <pc:sldMk cId="2814791413" sldId="272"/>
                <pc2:cmMk id="{89C636EA-C0DE-4C4C-8370-45CF36738D19}"/>
              </pc2:cmMkLst>
            </pc226:cmChg>
          </p:ext>
        </pc:extLst>
      </pc:sldChg>
      <pc:sldChg chg="addSp delSp modSp add mod">
        <pc:chgData name="Eleanor Niland" userId="e474577c-69ca-4c95-8c71-742afc135a60" providerId="ADAL" clId="{4E103A99-C701-45AB-AA81-6F44581EB30E}" dt="2026-07-14T03:24:51.084" v="3578" actId="208"/>
        <pc:sldMkLst>
          <pc:docMk/>
          <pc:sldMk cId="2769118274" sldId="273"/>
        </pc:sldMkLst>
        <pc:spChg chg="mod">
          <ac:chgData name="Eleanor Niland" userId="e474577c-69ca-4c95-8c71-742afc135a60" providerId="ADAL" clId="{4E103A99-C701-45AB-AA81-6F44581EB30E}" dt="2026-07-06T23:54:06.243" v="1748" actId="948"/>
          <ac:spMkLst>
            <pc:docMk/>
            <pc:sldMk cId="2769118274" sldId="273"/>
            <ac:spMk id="3" creationId="{0F44B8C3-7CB1-D173-DBD8-1391B4E44296}"/>
          </ac:spMkLst>
        </pc:spChg>
        <pc:spChg chg="add mod">
          <ac:chgData name="Eleanor Niland" userId="e474577c-69ca-4c95-8c71-742afc135a60" providerId="ADAL" clId="{4E103A99-C701-45AB-AA81-6F44581EB30E}" dt="2026-07-07T01:16:50.380" v="2589" actId="20577"/>
          <ac:spMkLst>
            <pc:docMk/>
            <pc:sldMk cId="2769118274" sldId="273"/>
            <ac:spMk id="9" creationId="{2CD3B3DC-5D47-5E98-21DA-1F2BDC753BE9}"/>
          </ac:spMkLst>
        </pc:spChg>
        <pc:picChg chg="add mod">
          <ac:chgData name="Eleanor Niland" userId="e474577c-69ca-4c95-8c71-742afc135a60" providerId="ADAL" clId="{4E103A99-C701-45AB-AA81-6F44581EB30E}" dt="2026-07-14T03:24:51.084" v="3578" actId="208"/>
          <ac:picMkLst>
            <pc:docMk/>
            <pc:sldMk cId="2769118274" sldId="273"/>
            <ac:picMk id="5" creationId="{07A056B7-EE0E-3EA2-CE05-3A17623A4F4E}"/>
          </ac:picMkLst>
        </pc:picChg>
        <pc:picChg chg="add del mod">
          <ac:chgData name="Eleanor Niland" userId="e474577c-69ca-4c95-8c71-742afc135a60" providerId="ADAL" clId="{4E103A99-C701-45AB-AA81-6F44581EB30E}" dt="2026-07-14T03:24:23.002" v="3534" actId="478"/>
          <ac:picMkLst>
            <pc:docMk/>
            <pc:sldMk cId="2769118274" sldId="273"/>
            <ac:picMk id="6" creationId="{62C53360-A4EC-5F6A-B50B-F5D36A9686DF}"/>
          </ac:picMkLst>
        </pc:picChg>
      </pc:sldChg>
      <pc:sldChg chg="addSp delSp modSp add mod modCm">
        <pc:chgData name="Eleanor Niland" userId="e474577c-69ca-4c95-8c71-742afc135a60" providerId="ADAL" clId="{4E103A99-C701-45AB-AA81-6F44581EB30E}" dt="2026-07-14T03:25:12.879" v="3610" actId="1035"/>
        <pc:sldMkLst>
          <pc:docMk/>
          <pc:sldMk cId="260946391" sldId="274"/>
        </pc:sldMkLst>
        <pc:spChg chg="mod">
          <ac:chgData name="Eleanor Niland" userId="e474577c-69ca-4c95-8c71-742afc135a60" providerId="ADAL" clId="{4E103A99-C701-45AB-AA81-6F44581EB30E}" dt="2026-07-13T23:45:19.870" v="2863" actId="20577"/>
          <ac:spMkLst>
            <pc:docMk/>
            <pc:sldMk cId="260946391" sldId="274"/>
            <ac:spMk id="3" creationId="{9A79D379-DF32-8CD8-45C7-B6DA3E0E5A15}"/>
          </ac:spMkLst>
        </pc:spChg>
        <pc:spChg chg="add mod">
          <ac:chgData name="Eleanor Niland" userId="e474577c-69ca-4c95-8c71-742afc135a60" providerId="ADAL" clId="{4E103A99-C701-45AB-AA81-6F44581EB30E}" dt="2026-07-07T01:16:55.087" v="2592" actId="20577"/>
          <ac:spMkLst>
            <pc:docMk/>
            <pc:sldMk cId="260946391" sldId="274"/>
            <ac:spMk id="8" creationId="{877019DB-DB5A-392E-821B-8413B522DA33}"/>
          </ac:spMkLst>
        </pc:spChg>
        <pc:picChg chg="add mod">
          <ac:chgData name="Eleanor Niland" userId="e474577c-69ca-4c95-8c71-742afc135a60" providerId="ADAL" clId="{4E103A99-C701-45AB-AA81-6F44581EB30E}" dt="2026-07-14T03:25:12.879" v="3610" actId="1035"/>
          <ac:picMkLst>
            <pc:docMk/>
            <pc:sldMk cId="260946391" sldId="274"/>
            <ac:picMk id="5" creationId="{F4B741F7-D478-DC0D-64CE-DBF869FE0AF5}"/>
          </ac:picMkLst>
        </pc:picChg>
        <pc:picChg chg="add del mod">
          <ac:chgData name="Eleanor Niland" userId="e474577c-69ca-4c95-8c71-742afc135a60" providerId="ADAL" clId="{4E103A99-C701-45AB-AA81-6F44581EB30E}" dt="2026-07-14T03:25:08.952" v="3583" actId="478"/>
          <ac:picMkLst>
            <pc:docMk/>
            <pc:sldMk cId="260946391" sldId="274"/>
            <ac:picMk id="10" creationId="{E9E9A4E3-5C9B-D3C3-0111-2ABF30B1B3A7}"/>
          </ac:picMkLst>
        </pc:pic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7-13T23:45:19.870" v="2863" actId="20577"/>
              <pc2:cmMkLst xmlns:pc2="http://schemas.microsoft.com/office/powerpoint/2019/9/main/command">
                <pc:docMk/>
                <pc:sldMk cId="260946391" sldId="274"/>
                <pc2:cmMk id="{242EFCF3-8AA7-4319-A71B-C4C2F8D2F8DB}"/>
              </pc2:cmMkLst>
            </pc226:cmChg>
          </p:ext>
        </pc:extLst>
      </pc:sldChg>
      <pc:sldChg chg="addSp delSp modSp new mod">
        <pc:chgData name="Eleanor Niland" userId="e474577c-69ca-4c95-8c71-742afc135a60" providerId="ADAL" clId="{4E103A99-C701-45AB-AA81-6F44581EB30E}" dt="2026-07-07T01:17:39.979" v="2608" actId="22"/>
        <pc:sldMkLst>
          <pc:docMk/>
          <pc:sldMk cId="266109489" sldId="275"/>
        </pc:sldMkLst>
        <pc:spChg chg="add mod">
          <ac:chgData name="Eleanor Niland" userId="e474577c-69ca-4c95-8c71-742afc135a60" providerId="ADAL" clId="{4E103A99-C701-45AB-AA81-6F44581EB30E}" dt="2026-07-07T01:17:16.200" v="2607" actId="20577"/>
          <ac:spMkLst>
            <pc:docMk/>
            <pc:sldMk cId="266109489" sldId="275"/>
            <ac:spMk id="6" creationId="{A8E3D84A-8197-7F54-AFEF-397FE5B8197C}"/>
          </ac:spMkLst>
        </pc:spChg>
        <pc:picChg chg="add mod">
          <ac:chgData name="Eleanor Niland" userId="e474577c-69ca-4c95-8c71-742afc135a60" providerId="ADAL" clId="{4E103A99-C701-45AB-AA81-6F44581EB30E}" dt="2026-07-06T23:01:56.295" v="1266" actId="1036"/>
          <ac:picMkLst>
            <pc:docMk/>
            <pc:sldMk cId="266109489" sldId="275"/>
            <ac:picMk id="4" creationId="{79F5D954-FFAE-9FF7-4F35-A108D2F0A0F3}"/>
          </ac:picMkLst>
        </pc:picChg>
        <pc:picChg chg="add">
          <ac:chgData name="Eleanor Niland" userId="e474577c-69ca-4c95-8c71-742afc135a60" providerId="ADAL" clId="{4E103A99-C701-45AB-AA81-6F44581EB30E}" dt="2026-07-07T01:17:39.979" v="2608" actId="22"/>
          <ac:picMkLst>
            <pc:docMk/>
            <pc:sldMk cId="266109489" sldId="275"/>
            <ac:picMk id="8" creationId="{1571F7E4-4198-0D69-C3EF-7491318F1D3B}"/>
          </ac:picMkLst>
        </pc:picChg>
      </pc:sldChg>
      <pc:sldChg chg="addSp delSp modSp add mod modCm">
        <pc:chgData name="Eleanor Niland" userId="e474577c-69ca-4c95-8c71-742afc135a60" providerId="ADAL" clId="{4E103A99-C701-45AB-AA81-6F44581EB30E}" dt="2026-07-14T00:01:07.137" v="3163" actId="20577"/>
        <pc:sldMkLst>
          <pc:docMk/>
          <pc:sldMk cId="261102597" sldId="276"/>
        </pc:sldMkLst>
        <pc:spChg chg="mod">
          <ac:chgData name="Eleanor Niland" userId="e474577c-69ca-4c95-8c71-742afc135a60" providerId="ADAL" clId="{4E103A99-C701-45AB-AA81-6F44581EB30E}" dt="2026-07-14T00:01:07.137" v="3163" actId="20577"/>
          <ac:spMkLst>
            <pc:docMk/>
            <pc:sldMk cId="261102597" sldId="276"/>
            <ac:spMk id="3" creationId="{B9FEAF72-6067-7D97-1A4F-30F2804EB1FC}"/>
          </ac:spMkLst>
        </pc:spChg>
        <pc:spChg chg="add mod">
          <ac:chgData name="Eleanor Niland" userId="e474577c-69ca-4c95-8c71-742afc135a60" providerId="ADAL" clId="{4E103A99-C701-45AB-AA81-6F44581EB30E}" dt="2026-07-07T01:16:59.704" v="2595" actId="20577"/>
          <ac:spMkLst>
            <pc:docMk/>
            <pc:sldMk cId="261102597" sldId="276"/>
            <ac:spMk id="8" creationId="{F7C8E488-FD67-89FE-1603-BC05FEEB9759}"/>
          </ac:spMkLst>
        </pc:spChg>
        <pc:picChg chg="add mod">
          <ac:chgData name="Eleanor Niland" userId="e474577c-69ca-4c95-8c71-742afc135a60" providerId="ADAL" clId="{4E103A99-C701-45AB-AA81-6F44581EB30E}" dt="2026-07-06T23:13:43.186" v="1297" actId="1036"/>
          <ac:picMkLst>
            <pc:docMk/>
            <pc:sldMk cId="261102597" sldId="276"/>
            <ac:picMk id="6" creationId="{E7F615D0-DD7F-8976-E5C1-A62E2086444A}"/>
          </ac:picMkLst>
        </pc:pic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7-14T00:01:07.137" v="3163" actId="20577"/>
              <pc2:cmMkLst xmlns:pc2="http://schemas.microsoft.com/office/powerpoint/2019/9/main/command">
                <pc:docMk/>
                <pc:sldMk cId="261102597" sldId="276"/>
                <pc2:cmMk id="{6B5FAD2D-8DFC-4B3C-912C-54E68C8F0561}"/>
              </pc2:cmMkLst>
            </pc226:cmChg>
          </p:ext>
        </pc:extLst>
      </pc:sldChg>
      <pc:sldChg chg="addSp delSp modSp add mod modCm">
        <pc:chgData name="Eleanor Niland" userId="e474577c-69ca-4c95-8c71-742afc135a60" providerId="ADAL" clId="{4E103A99-C701-45AB-AA81-6F44581EB30E}" dt="2026-07-14T03:25:52.378" v="3622" actId="208"/>
        <pc:sldMkLst>
          <pc:docMk/>
          <pc:sldMk cId="2579173805" sldId="277"/>
        </pc:sldMkLst>
        <pc:spChg chg="mod">
          <ac:chgData name="Eleanor Niland" userId="e474577c-69ca-4c95-8c71-742afc135a60" providerId="ADAL" clId="{4E103A99-C701-45AB-AA81-6F44581EB30E}" dt="2026-07-14T00:13:30.722" v="3224" actId="20577"/>
          <ac:spMkLst>
            <pc:docMk/>
            <pc:sldMk cId="2579173805" sldId="277"/>
            <ac:spMk id="3" creationId="{37EF76B6-399D-7F92-1D92-412AE8280BC6}"/>
          </ac:spMkLst>
        </pc:spChg>
        <pc:spChg chg="add mod">
          <ac:chgData name="Eleanor Niland" userId="e474577c-69ca-4c95-8c71-742afc135a60" providerId="ADAL" clId="{4E103A99-C701-45AB-AA81-6F44581EB30E}" dt="2026-07-07T01:17:10.759" v="2603" actId="20577"/>
          <ac:spMkLst>
            <pc:docMk/>
            <pc:sldMk cId="2579173805" sldId="277"/>
            <ac:spMk id="14" creationId="{A24791B4-DDFF-C16C-50BE-45D6AC220647}"/>
          </ac:spMkLst>
        </pc:spChg>
        <pc:picChg chg="add mod">
          <ac:chgData name="Eleanor Niland" userId="e474577c-69ca-4c95-8c71-742afc135a60" providerId="ADAL" clId="{4E103A99-C701-45AB-AA81-6F44581EB30E}" dt="2026-07-14T03:25:52.378" v="3622" actId="208"/>
          <ac:picMkLst>
            <pc:docMk/>
            <pc:sldMk cId="2579173805" sldId="277"/>
            <ac:picMk id="5" creationId="{C13ED3A3-9397-ECB8-8578-CA49F0D91625}"/>
          </ac:picMkLst>
        </pc:picChg>
        <pc:picChg chg="add mod">
          <ac:chgData name="Eleanor Niland" userId="e474577c-69ca-4c95-8c71-742afc135a60" providerId="ADAL" clId="{4E103A99-C701-45AB-AA81-6F44581EB30E}" dt="2026-07-07T00:15:48.790" v="2041" actId="1035"/>
          <ac:picMkLst>
            <pc:docMk/>
            <pc:sldMk cId="2579173805" sldId="277"/>
            <ac:picMk id="8" creationId="{5FC7C721-4086-271E-C1F2-29357F400DBF}"/>
          </ac:picMkLst>
        </pc:picChg>
        <pc:picChg chg="add del mod">
          <ac:chgData name="Eleanor Niland" userId="e474577c-69ca-4c95-8c71-742afc135a60" providerId="ADAL" clId="{4E103A99-C701-45AB-AA81-6F44581EB30E}" dt="2026-07-14T03:25:38.412" v="3614" actId="478"/>
          <ac:picMkLst>
            <pc:docMk/>
            <pc:sldMk cId="2579173805" sldId="277"/>
            <ac:picMk id="10" creationId="{16C2B2E1-BA44-F485-FAB7-6D5704EB1E55}"/>
          </ac:picMkLst>
        </pc:picChg>
        <pc:picChg chg="add mod">
          <ac:chgData name="Eleanor Niland" userId="e474577c-69ca-4c95-8c71-742afc135a60" providerId="ADAL" clId="{4E103A99-C701-45AB-AA81-6F44581EB30E}" dt="2026-07-07T00:16:17.914" v="2052" actId="1076"/>
          <ac:picMkLst>
            <pc:docMk/>
            <pc:sldMk cId="2579173805" sldId="277"/>
            <ac:picMk id="12" creationId="{D43E2B99-DC26-675D-FE2C-5DD505D219A7}"/>
          </ac:picMkLst>
        </pc:pic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7-14T00:13:30.722" v="3224" actId="20577"/>
              <pc2:cmMkLst xmlns:pc2="http://schemas.microsoft.com/office/powerpoint/2019/9/main/command">
                <pc:docMk/>
                <pc:sldMk cId="2579173805" sldId="277"/>
                <pc2:cmMk id="{C8BF7089-AC74-419D-986B-C657B0FBE7AA}"/>
              </pc2:cmMkLst>
            </pc226:cmChg>
          </p:ext>
        </pc:extLst>
      </pc:sldChg>
      <pc:sldChg chg="addSp delSp modSp add mod modCm">
        <pc:chgData name="Eleanor Niland" userId="e474577c-69ca-4c95-8c71-742afc135a60" providerId="ADAL" clId="{4E103A99-C701-45AB-AA81-6F44581EB30E}" dt="2026-07-14T00:13:07.253" v="3220" actId="20577"/>
        <pc:sldMkLst>
          <pc:docMk/>
          <pc:sldMk cId="1874947827" sldId="278"/>
        </pc:sldMkLst>
        <pc:spChg chg="mod">
          <ac:chgData name="Eleanor Niland" userId="e474577c-69ca-4c95-8c71-742afc135a60" providerId="ADAL" clId="{4E103A99-C701-45AB-AA81-6F44581EB30E}" dt="2026-07-14T00:13:07.253" v="3220" actId="20577"/>
          <ac:spMkLst>
            <pc:docMk/>
            <pc:sldMk cId="1874947827" sldId="278"/>
            <ac:spMk id="3" creationId="{2DB93D02-4224-0A45-2472-D2BCFDC87F95}"/>
          </ac:spMkLst>
        </pc:spChg>
        <pc:spChg chg="add mod">
          <ac:chgData name="Eleanor Niland" userId="e474577c-69ca-4c95-8c71-742afc135a60" providerId="ADAL" clId="{4E103A99-C701-45AB-AA81-6F44581EB30E}" dt="2026-07-07T01:17:04.087" v="2599" actId="20577"/>
          <ac:spMkLst>
            <pc:docMk/>
            <pc:sldMk cId="1874947827" sldId="278"/>
            <ac:spMk id="8" creationId="{9B8C1F02-8BD4-D19B-3DE8-9DB5B9DB01C6}"/>
          </ac:spMkLst>
        </pc:spChg>
        <pc:picChg chg="add mod">
          <ac:chgData name="Eleanor Niland" userId="e474577c-69ca-4c95-8c71-742afc135a60" providerId="ADAL" clId="{4E103A99-C701-45AB-AA81-6F44581EB30E}" dt="2026-07-07T00:14:18.876" v="2014" actId="1076"/>
          <ac:picMkLst>
            <pc:docMk/>
            <pc:sldMk cId="1874947827" sldId="278"/>
            <ac:picMk id="5" creationId="{B4C13F7B-4DC9-6262-8529-4B2ADDFE56CC}"/>
          </ac:picMkLst>
        </pc:pic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7-14T00:13:07.253" v="3220" actId="20577"/>
              <pc2:cmMkLst xmlns:pc2="http://schemas.microsoft.com/office/powerpoint/2019/9/main/command">
                <pc:docMk/>
                <pc:sldMk cId="1874947827" sldId="278"/>
                <pc2:cmMk id="{B4D40809-5233-4FDF-B93C-750B1768593F}"/>
              </pc2:cmMkLst>
            </pc226:cmChg>
          </p:ext>
        </pc:extLst>
      </pc:sldChg>
      <pc:sldChg chg="addSp modSp add mod">
        <pc:chgData name="Eleanor Niland" userId="e474577c-69ca-4c95-8c71-742afc135a60" providerId="ADAL" clId="{4E103A99-C701-45AB-AA81-6F44581EB30E}" dt="2026-07-14T03:45:45.086" v="3644" actId="114"/>
        <pc:sldMkLst>
          <pc:docMk/>
          <pc:sldMk cId="2849093608" sldId="279"/>
        </pc:sldMkLst>
        <pc:spChg chg="mod">
          <ac:chgData name="Eleanor Niland" userId="e474577c-69ca-4c95-8c71-742afc135a60" providerId="ADAL" clId="{4E103A99-C701-45AB-AA81-6F44581EB30E}" dt="2026-07-14T03:45:45.086" v="3644" actId="114"/>
          <ac:spMkLst>
            <pc:docMk/>
            <pc:sldMk cId="2849093608" sldId="279"/>
            <ac:spMk id="2" creationId="{B3424F64-50C7-75E3-C3E7-73B3BB1AF053}"/>
          </ac:spMkLst>
        </pc:spChg>
        <pc:spChg chg="add mod">
          <ac:chgData name="Eleanor Niland" userId="e474577c-69ca-4c95-8c71-742afc135a60" providerId="ADAL" clId="{4E103A99-C701-45AB-AA81-6F44581EB30E}" dt="2026-07-07T01:16:27.856" v="2580" actId="20577"/>
          <ac:spMkLst>
            <pc:docMk/>
            <pc:sldMk cId="2849093608" sldId="279"/>
            <ac:spMk id="5" creationId="{7D5141F4-CBDF-702E-0B6D-B735B14BFC7E}"/>
          </ac:spMkLst>
        </pc:spChg>
      </pc:sldChg>
      <pc:sldMasterChg chg="addSldLayout modSldLayout">
        <pc:chgData name="Eleanor Niland" userId="e474577c-69ca-4c95-8c71-742afc135a60" providerId="ADAL" clId="{4E103A99-C701-45AB-AA81-6F44581EB30E}" dt="2026-07-13T23:13:01.127" v="2690" actId="478"/>
        <pc:sldMasterMkLst>
          <pc:docMk/>
          <pc:sldMasterMk cId="2666482993" sldId="2147483648"/>
        </pc:sldMasterMkLst>
        <pc:sldLayoutChg chg="addSp delSp modSp mod">
          <pc:chgData name="Eleanor Niland" userId="e474577c-69ca-4c95-8c71-742afc135a60" providerId="ADAL" clId="{4E103A99-C701-45AB-AA81-6F44581EB30E}" dt="2026-07-01T01:05:41.120" v="105" actId="1076"/>
          <pc:sldLayoutMkLst>
            <pc:docMk/>
            <pc:sldMasterMk cId="2666482993" sldId="2147483648"/>
            <pc:sldLayoutMk cId="2210785675" sldId="2147483649"/>
          </pc:sldLayoutMkLst>
          <pc:picChg chg="add">
            <ac:chgData name="Eleanor Niland" userId="e474577c-69ca-4c95-8c71-742afc135a60" providerId="ADAL" clId="{4E103A99-C701-45AB-AA81-6F44581EB30E}" dt="2026-07-01T01:05:28.593" v="102" actId="22"/>
            <ac:picMkLst>
              <pc:docMk/>
              <pc:sldMasterMk cId="2666482993" sldId="2147483648"/>
              <pc:sldLayoutMk cId="2210785675" sldId="2147483649"/>
              <ac:picMk id="6" creationId="{12A2A292-1A65-B76A-4335-7D97A0F4E058}"/>
            </ac:picMkLst>
          </pc:picChg>
          <pc:picChg chg="add mod">
            <ac:chgData name="Eleanor Niland" userId="e474577c-69ca-4c95-8c71-742afc135a60" providerId="ADAL" clId="{4E103A99-C701-45AB-AA81-6F44581EB30E}" dt="2026-07-01T01:05:41.120" v="105" actId="1076"/>
            <ac:picMkLst>
              <pc:docMk/>
              <pc:sldMasterMk cId="2666482993" sldId="2147483648"/>
              <pc:sldLayoutMk cId="2210785675" sldId="2147483649"/>
              <ac:picMk id="9" creationId="{D476389B-15EC-3FF3-3C7D-793063D8BB6A}"/>
            </ac:picMkLst>
          </pc:picChg>
        </pc:sldLayoutChg>
        <pc:sldLayoutChg chg="addSp delSp modSp mod">
          <pc:chgData name="Eleanor Niland" userId="e474577c-69ca-4c95-8c71-742afc135a60" providerId="ADAL" clId="{4E103A99-C701-45AB-AA81-6F44581EB30E}" dt="2026-07-01T00:58:42.467" v="30" actId="1076"/>
          <pc:sldLayoutMkLst>
            <pc:docMk/>
            <pc:sldMasterMk cId="2666482993" sldId="2147483648"/>
            <pc:sldLayoutMk cId="389482500" sldId="2147483651"/>
          </pc:sldLayoutMkLst>
          <pc:spChg chg="add mod">
            <ac:chgData name="Eleanor Niland" userId="e474577c-69ca-4c95-8c71-742afc135a60" providerId="ADAL" clId="{4E103A99-C701-45AB-AA81-6F44581EB30E}" dt="2026-07-01T00:57:57.843" v="19" actId="1076"/>
            <ac:spMkLst>
              <pc:docMk/>
              <pc:sldMasterMk cId="2666482993" sldId="2147483648"/>
              <pc:sldLayoutMk cId="389482500" sldId="2147483651"/>
              <ac:spMk id="9" creationId="{A45FD1C8-639C-5582-E4AB-C7F95326C2C9}"/>
            </ac:spMkLst>
          </pc:spChg>
          <pc:spChg chg="add mod">
            <ac:chgData name="Eleanor Niland" userId="e474577c-69ca-4c95-8c71-742afc135a60" providerId="ADAL" clId="{4E103A99-C701-45AB-AA81-6F44581EB30E}" dt="2026-07-01T00:58:38.853" v="29" actId="1076"/>
            <ac:spMkLst>
              <pc:docMk/>
              <pc:sldMasterMk cId="2666482993" sldId="2147483648"/>
              <pc:sldLayoutMk cId="389482500" sldId="2147483651"/>
              <ac:spMk id="11" creationId="{9B90C494-29C0-9753-7571-2DB2ECEA288D}"/>
            </ac:spMkLst>
          </pc:spChg>
          <pc:spChg chg="add mod">
            <ac:chgData name="Eleanor Niland" userId="e474577c-69ca-4c95-8c71-742afc135a60" providerId="ADAL" clId="{4E103A99-C701-45AB-AA81-6F44581EB30E}" dt="2026-07-01T00:58:42.467" v="30" actId="1076"/>
            <ac:spMkLst>
              <pc:docMk/>
              <pc:sldMasterMk cId="2666482993" sldId="2147483648"/>
              <pc:sldLayoutMk cId="389482500" sldId="2147483651"/>
              <ac:spMk id="13" creationId="{5287B8A5-E504-A49C-036A-83F967349FE1}"/>
            </ac:spMkLst>
          </pc:spChg>
          <pc:picChg chg="add">
            <ac:chgData name="Eleanor Niland" userId="e474577c-69ca-4c95-8c71-742afc135a60" providerId="ADAL" clId="{4E103A99-C701-45AB-AA81-6F44581EB30E}" dt="2026-07-01T00:57:35.170" v="16" actId="22"/>
            <ac:picMkLst>
              <pc:docMk/>
              <pc:sldMasterMk cId="2666482993" sldId="2147483648"/>
              <pc:sldLayoutMk cId="389482500" sldId="2147483651"/>
              <ac:picMk id="6" creationId="{2760D2AB-3FE2-6293-0E9E-2405C38B5854}"/>
            </ac:picMkLst>
          </pc:picChg>
        </pc:sldLayoutChg>
        <pc:sldLayoutChg chg="addSp delSp modSp mod">
          <pc:chgData name="Eleanor Niland" userId="e474577c-69ca-4c95-8c71-742afc135a60" providerId="ADAL" clId="{4E103A99-C701-45AB-AA81-6F44581EB30E}" dt="2026-07-01T01:00:44.762" v="50" actId="1076"/>
          <pc:sldLayoutMkLst>
            <pc:docMk/>
            <pc:sldMasterMk cId="2666482993" sldId="2147483648"/>
            <pc:sldLayoutMk cId="2877757257" sldId="2147483660"/>
          </pc:sldLayoutMkLst>
          <pc:spChg chg="add">
            <ac:chgData name="Eleanor Niland" userId="e474577c-69ca-4c95-8c71-742afc135a60" providerId="ADAL" clId="{4E103A99-C701-45AB-AA81-6F44581EB30E}" dt="2026-07-01T01:00:29.491" v="47" actId="22"/>
            <ac:spMkLst>
              <pc:docMk/>
              <pc:sldMasterMk cId="2666482993" sldId="2147483648"/>
              <pc:sldLayoutMk cId="2877757257" sldId="2147483660"/>
              <ac:spMk id="4" creationId="{9E44F9D7-0AEF-F163-378B-8E1FC35932B9}"/>
            </ac:spMkLst>
          </pc:spChg>
          <pc:spChg chg="add">
            <ac:chgData name="Eleanor Niland" userId="e474577c-69ca-4c95-8c71-742afc135a60" providerId="ADAL" clId="{4E103A99-C701-45AB-AA81-6F44581EB30E}" dt="2026-07-01T01:00:29.491" v="47" actId="22"/>
            <ac:spMkLst>
              <pc:docMk/>
              <pc:sldMasterMk cId="2666482993" sldId="2147483648"/>
              <pc:sldLayoutMk cId="2877757257" sldId="2147483660"/>
              <ac:spMk id="7" creationId="{CFF8E4E0-3C11-152E-FF9D-EDAA69AB4317}"/>
            </ac:spMkLst>
          </pc:spChg>
          <pc:spChg chg="add">
            <ac:chgData name="Eleanor Niland" userId="e474577c-69ca-4c95-8c71-742afc135a60" providerId="ADAL" clId="{4E103A99-C701-45AB-AA81-6F44581EB30E}" dt="2026-07-01T01:00:29.491" v="47" actId="22"/>
            <ac:spMkLst>
              <pc:docMk/>
              <pc:sldMasterMk cId="2666482993" sldId="2147483648"/>
              <pc:sldLayoutMk cId="2877757257" sldId="2147483660"/>
              <ac:spMk id="13" creationId="{2F460ED3-935C-F2D0-C652-76D179034F8F}"/>
            </ac:spMkLst>
          </pc:spChg>
          <pc:picChg chg="add mod">
            <ac:chgData name="Eleanor Niland" userId="e474577c-69ca-4c95-8c71-742afc135a60" providerId="ADAL" clId="{4E103A99-C701-45AB-AA81-6F44581EB30E}" dt="2026-07-01T01:00:44.762" v="50" actId="1076"/>
            <ac:picMkLst>
              <pc:docMk/>
              <pc:sldMasterMk cId="2666482993" sldId="2147483648"/>
              <pc:sldLayoutMk cId="2877757257" sldId="2147483660"/>
              <ac:picMk id="15" creationId="{B8BCC256-7087-22EA-1847-8B45016BF63A}"/>
            </ac:picMkLst>
          </pc:picChg>
        </pc:sldLayoutChg>
        <pc:sldLayoutChg chg="addSp delSp modSp mod">
          <pc:chgData name="Eleanor Niland" userId="e474577c-69ca-4c95-8c71-742afc135a60" providerId="ADAL" clId="{4E103A99-C701-45AB-AA81-6F44581EB30E}" dt="2026-07-01T01:02:12.138" v="71" actId="1038"/>
          <pc:sldLayoutMkLst>
            <pc:docMk/>
            <pc:sldMasterMk cId="2666482993" sldId="2147483648"/>
            <pc:sldLayoutMk cId="4143930298" sldId="2147483663"/>
          </pc:sldLayoutMkLst>
          <pc:spChg chg="add mod">
            <ac:chgData name="Eleanor Niland" userId="e474577c-69ca-4c95-8c71-742afc135a60" providerId="ADAL" clId="{4E103A99-C701-45AB-AA81-6F44581EB30E}" dt="2026-07-01T01:01:37.897" v="65" actId="1076"/>
            <ac:spMkLst>
              <pc:docMk/>
              <pc:sldMasterMk cId="2666482993" sldId="2147483648"/>
              <pc:sldLayoutMk cId="4143930298" sldId="2147483663"/>
              <ac:spMk id="8" creationId="{2194738B-7468-1A9D-BC89-711FF1764BA3}"/>
            </ac:spMkLst>
          </pc:spChg>
          <pc:spChg chg="add mod">
            <ac:chgData name="Eleanor Niland" userId="e474577c-69ca-4c95-8c71-742afc135a60" providerId="ADAL" clId="{4E103A99-C701-45AB-AA81-6F44581EB30E}" dt="2026-07-01T01:01:41.365" v="66" actId="1076"/>
            <ac:spMkLst>
              <pc:docMk/>
              <pc:sldMasterMk cId="2666482993" sldId="2147483648"/>
              <pc:sldLayoutMk cId="4143930298" sldId="2147483663"/>
              <ac:spMk id="12" creationId="{2DD1B195-2D0E-7A08-C283-04FC54DE1DBB}"/>
            </ac:spMkLst>
          </pc:spChg>
          <pc:spChg chg="add mod">
            <ac:chgData name="Eleanor Niland" userId="e474577c-69ca-4c95-8c71-742afc135a60" providerId="ADAL" clId="{4E103A99-C701-45AB-AA81-6F44581EB30E}" dt="2026-07-01T01:01:45.554" v="67" actId="1076"/>
            <ac:spMkLst>
              <pc:docMk/>
              <pc:sldMasterMk cId="2666482993" sldId="2147483648"/>
              <pc:sldLayoutMk cId="4143930298" sldId="2147483663"/>
              <ac:spMk id="14" creationId="{849D2318-8DF6-EE84-D6FE-81630B7E1048}"/>
            </ac:spMkLst>
          </pc:spChg>
          <pc:spChg chg="add mod">
            <ac:chgData name="Eleanor Niland" userId="e474577c-69ca-4c95-8c71-742afc135a60" providerId="ADAL" clId="{4E103A99-C701-45AB-AA81-6F44581EB30E}" dt="2026-07-01T01:02:12.138" v="71" actId="1038"/>
            <ac:spMkLst>
              <pc:docMk/>
              <pc:sldMasterMk cId="2666482993" sldId="2147483648"/>
              <pc:sldLayoutMk cId="4143930298" sldId="2147483663"/>
              <ac:spMk id="16" creationId="{EF49A745-4990-A363-3905-4A350E073388}"/>
            </ac:spMkLst>
          </pc:spChg>
          <pc:spChg chg="mod">
            <ac:chgData name="Eleanor Niland" userId="e474577c-69ca-4c95-8c71-742afc135a60" providerId="ADAL" clId="{4E103A99-C701-45AB-AA81-6F44581EB30E}" dt="2026-07-01T01:01:33.643" v="63" actId="1076"/>
            <ac:spMkLst>
              <pc:docMk/>
              <pc:sldMasterMk cId="2666482993" sldId="2147483648"/>
              <pc:sldLayoutMk cId="4143930298" sldId="2147483663"/>
              <ac:spMk id="23" creationId="{A1F4E8FD-C4B9-3AFE-229E-FF60844453A8}"/>
            </ac:spMkLst>
          </pc:spChg>
          <pc:spChg chg="add mod">
            <ac:chgData name="Eleanor Niland" userId="e474577c-69ca-4c95-8c71-742afc135a60" providerId="ADAL" clId="{4E103A99-C701-45AB-AA81-6F44581EB30E}" dt="2026-07-01T01:02:08.658" v="70" actId="1076"/>
            <ac:spMkLst>
              <pc:docMk/>
              <pc:sldMasterMk cId="2666482993" sldId="2147483648"/>
              <pc:sldLayoutMk cId="4143930298" sldId="2147483663"/>
              <ac:spMk id="24" creationId="{B95A7D57-0945-0EDD-DCB9-0D574D44B41A}"/>
            </ac:spMkLst>
          </pc:spChg>
          <pc:spChg chg="add mod">
            <ac:chgData name="Eleanor Niland" userId="e474577c-69ca-4c95-8c71-742afc135a60" providerId="ADAL" clId="{4E103A99-C701-45AB-AA81-6F44581EB30E}" dt="2026-07-01T01:02:08.658" v="70" actId="1076"/>
            <ac:spMkLst>
              <pc:docMk/>
              <pc:sldMasterMk cId="2666482993" sldId="2147483648"/>
              <pc:sldLayoutMk cId="4143930298" sldId="2147483663"/>
              <ac:spMk id="26" creationId="{99195D06-E5D1-8488-292F-5C443AB4A9B0}"/>
            </ac:spMkLst>
          </pc:spChg>
          <pc:picChg chg="add mod">
            <ac:chgData name="Eleanor Niland" userId="e474577c-69ca-4c95-8c71-742afc135a60" providerId="ADAL" clId="{4E103A99-C701-45AB-AA81-6F44581EB30E}" dt="2026-07-01T01:00:59.347" v="53" actId="1076"/>
            <ac:picMkLst>
              <pc:docMk/>
              <pc:sldMasterMk cId="2666482993" sldId="2147483648"/>
              <pc:sldLayoutMk cId="4143930298" sldId="2147483663"/>
              <ac:picMk id="4" creationId="{D8CEFFF8-86AD-C57B-288F-F0018575D71B}"/>
            </ac:picMkLst>
          </pc:picChg>
        </pc:sldLayoutChg>
        <pc:sldLayoutChg chg="addSp delSp modSp mod">
          <pc:chgData name="Eleanor Niland" userId="e474577c-69ca-4c95-8c71-742afc135a60" providerId="ADAL" clId="{4E103A99-C701-45AB-AA81-6F44581EB30E}" dt="2026-07-01T01:03:25.182" v="82" actId="1076"/>
          <pc:sldLayoutMkLst>
            <pc:docMk/>
            <pc:sldMasterMk cId="2666482993" sldId="2147483648"/>
            <pc:sldLayoutMk cId="3199686930" sldId="2147483664"/>
          </pc:sldLayoutMkLst>
          <pc:spChg chg="add mod">
            <ac:chgData name="Eleanor Niland" userId="e474577c-69ca-4c95-8c71-742afc135a60" providerId="ADAL" clId="{4E103A99-C701-45AB-AA81-6F44581EB30E}" dt="2026-07-01T01:02:29.923" v="75" actId="1038"/>
            <ac:spMkLst>
              <pc:docMk/>
              <pc:sldMasterMk cId="2666482993" sldId="2147483648"/>
              <pc:sldLayoutMk cId="3199686930" sldId="2147483664"/>
              <ac:spMk id="9" creationId="{DB981EAD-9AC3-7724-0ABC-4CD6AF45BA7C}"/>
            </ac:spMkLst>
          </pc:spChg>
          <pc:spChg chg="add mod">
            <ac:chgData name="Eleanor Niland" userId="e474577c-69ca-4c95-8c71-742afc135a60" providerId="ADAL" clId="{4E103A99-C701-45AB-AA81-6F44581EB30E}" dt="2026-07-01T01:02:26.331" v="74" actId="1076"/>
            <ac:spMkLst>
              <pc:docMk/>
              <pc:sldMasterMk cId="2666482993" sldId="2147483648"/>
              <pc:sldLayoutMk cId="3199686930" sldId="2147483664"/>
              <ac:spMk id="13" creationId="{3E52D850-101B-3681-E987-F9315DAC4F51}"/>
            </ac:spMkLst>
          </pc:spChg>
          <pc:spChg chg="add mod">
            <ac:chgData name="Eleanor Niland" userId="e474577c-69ca-4c95-8c71-742afc135a60" providerId="ADAL" clId="{4E103A99-C701-45AB-AA81-6F44581EB30E}" dt="2026-07-01T01:02:26.331" v="74" actId="1076"/>
            <ac:spMkLst>
              <pc:docMk/>
              <pc:sldMasterMk cId="2666482993" sldId="2147483648"/>
              <pc:sldLayoutMk cId="3199686930" sldId="2147483664"/>
              <ac:spMk id="15" creationId="{061D83C7-7419-1F83-E83F-3C2C485C50DD}"/>
            </ac:spMkLst>
          </pc:spChg>
          <pc:spChg chg="add mod">
            <ac:chgData name="Eleanor Niland" userId="e474577c-69ca-4c95-8c71-742afc135a60" providerId="ADAL" clId="{4E103A99-C701-45AB-AA81-6F44581EB30E}" dt="2026-07-01T01:02:50.187" v="78" actId="1076"/>
            <ac:spMkLst>
              <pc:docMk/>
              <pc:sldMasterMk cId="2666482993" sldId="2147483648"/>
              <pc:sldLayoutMk cId="3199686930" sldId="2147483664"/>
              <ac:spMk id="21" creationId="{3E2BFA4B-7E0D-1CE3-EC38-078E8E294509}"/>
            </ac:spMkLst>
          </pc:spChg>
          <pc:spChg chg="add mod">
            <ac:chgData name="Eleanor Niland" userId="e474577c-69ca-4c95-8c71-742afc135a60" providerId="ADAL" clId="{4E103A99-C701-45AB-AA81-6F44581EB30E}" dt="2026-07-01T01:02:50.187" v="78" actId="1076"/>
            <ac:spMkLst>
              <pc:docMk/>
              <pc:sldMasterMk cId="2666482993" sldId="2147483648"/>
              <pc:sldLayoutMk cId="3199686930" sldId="2147483664"/>
              <ac:spMk id="23" creationId="{CE2CB4D3-9487-EF60-0D7B-D7BA96EE7CCB}"/>
            </ac:spMkLst>
          </pc:spChg>
          <pc:spChg chg="add mod">
            <ac:chgData name="Eleanor Niland" userId="e474577c-69ca-4c95-8c71-742afc135a60" providerId="ADAL" clId="{4E103A99-C701-45AB-AA81-6F44581EB30E}" dt="2026-07-01T01:02:50.187" v="78" actId="1076"/>
            <ac:spMkLst>
              <pc:docMk/>
              <pc:sldMasterMk cId="2666482993" sldId="2147483648"/>
              <pc:sldLayoutMk cId="3199686930" sldId="2147483664"/>
              <ac:spMk id="25" creationId="{C5CEE9AB-6F75-9650-3C84-EAD832248941}"/>
            </ac:spMkLst>
          </pc:spChg>
          <pc:picChg chg="add mod">
            <ac:chgData name="Eleanor Niland" userId="e474577c-69ca-4c95-8c71-742afc135a60" providerId="ADAL" clId="{4E103A99-C701-45AB-AA81-6F44581EB30E}" dt="2026-07-01T01:03:25.182" v="82" actId="1076"/>
            <ac:picMkLst>
              <pc:docMk/>
              <pc:sldMasterMk cId="2666482993" sldId="2147483648"/>
              <pc:sldLayoutMk cId="3199686930" sldId="2147483664"/>
              <ac:picMk id="27" creationId="{547F07E2-868C-7E1B-A270-3FC5AB17DD58}"/>
            </ac:picMkLst>
          </pc:picChg>
        </pc:sldLayoutChg>
        <pc:sldLayoutChg chg="addSp delSp modSp mod">
          <pc:chgData name="Eleanor Niland" userId="e474577c-69ca-4c95-8c71-742afc135a60" providerId="ADAL" clId="{4E103A99-C701-45AB-AA81-6F44581EB30E}" dt="2026-07-01T01:00:16.079" v="45" actId="1076"/>
          <pc:sldLayoutMkLst>
            <pc:docMk/>
            <pc:sldMasterMk cId="2666482993" sldId="2147483648"/>
            <pc:sldLayoutMk cId="2955208763" sldId="2147483665"/>
          </pc:sldLayoutMkLst>
          <pc:spChg chg="add mod">
            <ac:chgData name="Eleanor Niland" userId="e474577c-69ca-4c95-8c71-742afc135a60" providerId="ADAL" clId="{4E103A99-C701-45AB-AA81-6F44581EB30E}" dt="2026-07-01T00:59:50.612" v="42" actId="1038"/>
            <ac:spMkLst>
              <pc:docMk/>
              <pc:sldMasterMk cId="2666482993" sldId="2147483648"/>
              <pc:sldLayoutMk cId="2955208763" sldId="2147483665"/>
              <ac:spMk id="6" creationId="{A73AF07E-F7BC-1A70-E176-ACA9EC4A6642}"/>
            </ac:spMkLst>
          </pc:spChg>
          <pc:spChg chg="add mod">
            <ac:chgData name="Eleanor Niland" userId="e474577c-69ca-4c95-8c71-742afc135a60" providerId="ADAL" clId="{4E103A99-C701-45AB-AA81-6F44581EB30E}" dt="2026-07-01T00:59:48.136" v="41" actId="1076"/>
            <ac:spMkLst>
              <pc:docMk/>
              <pc:sldMasterMk cId="2666482993" sldId="2147483648"/>
              <pc:sldLayoutMk cId="2955208763" sldId="2147483665"/>
              <ac:spMk id="14" creationId="{B3EBB7FD-F471-0EC6-EB41-F942B543840F}"/>
            </ac:spMkLst>
          </pc:spChg>
          <pc:spChg chg="add mod">
            <ac:chgData name="Eleanor Niland" userId="e474577c-69ca-4c95-8c71-742afc135a60" providerId="ADAL" clId="{4E103A99-C701-45AB-AA81-6F44581EB30E}" dt="2026-07-01T00:59:48.136" v="41" actId="1076"/>
            <ac:spMkLst>
              <pc:docMk/>
              <pc:sldMasterMk cId="2666482993" sldId="2147483648"/>
              <pc:sldLayoutMk cId="2955208763" sldId="2147483665"/>
              <ac:spMk id="16" creationId="{5193A5A7-F90B-51B2-8DDC-782EB9E5C3D6}"/>
            </ac:spMkLst>
          </pc:spChg>
          <pc:picChg chg="add mod">
            <ac:chgData name="Eleanor Niland" userId="e474577c-69ca-4c95-8c71-742afc135a60" providerId="ADAL" clId="{4E103A99-C701-45AB-AA81-6F44581EB30E}" dt="2026-07-01T01:00:16.079" v="45" actId="1076"/>
            <ac:picMkLst>
              <pc:docMk/>
              <pc:sldMasterMk cId="2666482993" sldId="2147483648"/>
              <pc:sldLayoutMk cId="2955208763" sldId="2147483665"/>
              <ac:picMk id="19" creationId="{B5A3C2C3-4956-37B5-8125-FC1B8230E81E}"/>
            </ac:picMkLst>
          </pc:picChg>
        </pc:sldLayoutChg>
        <pc:sldLayoutChg chg="addSp delSp modSp mod">
          <pc:chgData name="Eleanor Niland" userId="e474577c-69ca-4c95-8c71-742afc135a60" providerId="ADAL" clId="{4E103A99-C701-45AB-AA81-6F44581EB30E}" dt="2026-07-01T00:59:28.650" v="38" actId="1076"/>
          <pc:sldLayoutMkLst>
            <pc:docMk/>
            <pc:sldMasterMk cId="2666482993" sldId="2147483648"/>
            <pc:sldLayoutMk cId="2824989542" sldId="2147483667"/>
          </pc:sldLayoutMkLst>
          <pc:spChg chg="add mod">
            <ac:chgData name="Eleanor Niland" userId="e474577c-69ca-4c95-8c71-742afc135a60" providerId="ADAL" clId="{4E103A99-C701-45AB-AA81-6F44581EB30E}" dt="2026-07-01T00:59:04.439" v="33" actId="17032"/>
            <ac:spMkLst>
              <pc:docMk/>
              <pc:sldMasterMk cId="2666482993" sldId="2147483648"/>
              <pc:sldLayoutMk cId="2824989542" sldId="2147483667"/>
              <ac:spMk id="5" creationId="{B9F1D56C-81D9-0EE7-8EBB-5012685AC106}"/>
            </ac:spMkLst>
          </pc:spChg>
          <pc:spChg chg="add mod">
            <ac:chgData name="Eleanor Niland" userId="e474577c-69ca-4c95-8c71-742afc135a60" providerId="ADAL" clId="{4E103A99-C701-45AB-AA81-6F44581EB30E}" dt="2026-07-01T00:59:13.578" v="34" actId="17032"/>
            <ac:spMkLst>
              <pc:docMk/>
              <pc:sldMasterMk cId="2666482993" sldId="2147483648"/>
              <pc:sldLayoutMk cId="2824989542" sldId="2147483667"/>
              <ac:spMk id="10" creationId="{C6A56596-2AE6-BD2F-223D-4F392022368A}"/>
            </ac:spMkLst>
          </pc:spChg>
          <pc:spChg chg="add mod">
            <ac:chgData name="Eleanor Niland" userId="e474577c-69ca-4c95-8c71-742afc135a60" providerId="ADAL" clId="{4E103A99-C701-45AB-AA81-6F44581EB30E}" dt="2026-07-01T00:59:16.198" v="35" actId="17032"/>
            <ac:spMkLst>
              <pc:docMk/>
              <pc:sldMasterMk cId="2666482993" sldId="2147483648"/>
              <pc:sldLayoutMk cId="2824989542" sldId="2147483667"/>
              <ac:spMk id="15" creationId="{7ED9A968-6933-C5C7-16BF-56C180535D1C}"/>
            </ac:spMkLst>
          </pc:spChg>
          <pc:picChg chg="add mod">
            <ac:chgData name="Eleanor Niland" userId="e474577c-69ca-4c95-8c71-742afc135a60" providerId="ADAL" clId="{4E103A99-C701-45AB-AA81-6F44581EB30E}" dt="2026-07-01T00:59:28.650" v="38" actId="1076"/>
            <ac:picMkLst>
              <pc:docMk/>
              <pc:sldMasterMk cId="2666482993" sldId="2147483648"/>
              <pc:sldLayoutMk cId="2824989542" sldId="2147483667"/>
              <ac:picMk id="17" creationId="{53B6663F-46A1-D283-1E44-45B65E4420C2}"/>
            </ac:picMkLst>
          </pc:picChg>
        </pc:sldLayoutChg>
        <pc:sldLayoutChg chg="addSp delSp modSp mod">
          <pc:chgData name="Eleanor Niland" userId="e474577c-69ca-4c95-8c71-742afc135a60" providerId="ADAL" clId="{4E103A99-C701-45AB-AA81-6F44581EB30E}" dt="2026-07-01T01:04:57.043" v="100" actId="1076"/>
          <pc:sldLayoutMkLst>
            <pc:docMk/>
            <pc:sldMasterMk cId="2666482993" sldId="2147483648"/>
            <pc:sldLayoutMk cId="1122959418" sldId="2147483668"/>
          </pc:sldLayoutMkLst>
          <pc:spChg chg="mod">
            <ac:chgData name="Eleanor Niland" userId="e474577c-69ca-4c95-8c71-742afc135a60" providerId="ADAL" clId="{4E103A99-C701-45AB-AA81-6F44581EB30E}" dt="2026-07-01T01:04:57.043" v="100" actId="1076"/>
            <ac:spMkLst>
              <pc:docMk/>
              <pc:sldMasterMk cId="2666482993" sldId="2147483648"/>
              <pc:sldLayoutMk cId="1122959418" sldId="2147483668"/>
              <ac:spMk id="3" creationId="{2551AAD9-7C10-C9DF-0379-B0CC3911AF28}"/>
            </ac:spMkLst>
          </pc:spChg>
          <pc:picChg chg="add mod">
            <ac:chgData name="Eleanor Niland" userId="e474577c-69ca-4c95-8c71-742afc135a60" providerId="ADAL" clId="{4E103A99-C701-45AB-AA81-6F44581EB30E}" dt="2026-07-01T01:04:37.982" v="96" actId="1076"/>
            <ac:picMkLst>
              <pc:docMk/>
              <pc:sldMasterMk cId="2666482993" sldId="2147483648"/>
              <pc:sldLayoutMk cId="1122959418" sldId="2147483668"/>
              <ac:picMk id="6" creationId="{BD85499F-FAF2-0FDC-E648-A452AD0455A7}"/>
            </ac:picMkLst>
          </pc:picChg>
        </pc:sldLayoutChg>
        <pc:sldLayoutChg chg="addSp delSp modSp mod">
          <pc:chgData name="Eleanor Niland" userId="e474577c-69ca-4c95-8c71-742afc135a60" providerId="ADAL" clId="{4E103A99-C701-45AB-AA81-6F44581EB30E}" dt="2026-07-01T01:03:38.774" v="86" actId="1076"/>
          <pc:sldLayoutMkLst>
            <pc:docMk/>
            <pc:sldMasterMk cId="2666482993" sldId="2147483648"/>
            <pc:sldLayoutMk cId="2790635106" sldId="2147483669"/>
          </pc:sldLayoutMkLst>
          <pc:picChg chg="add mod">
            <ac:chgData name="Eleanor Niland" userId="e474577c-69ca-4c95-8c71-742afc135a60" providerId="ADAL" clId="{4E103A99-C701-45AB-AA81-6F44581EB30E}" dt="2026-07-01T01:03:38.774" v="86" actId="1076"/>
            <ac:picMkLst>
              <pc:docMk/>
              <pc:sldMasterMk cId="2666482993" sldId="2147483648"/>
              <pc:sldLayoutMk cId="2790635106" sldId="2147483669"/>
              <ac:picMk id="3" creationId="{2DCAB6A6-15FF-070D-5559-20C478A0A3EE}"/>
            </ac:picMkLst>
          </pc:picChg>
        </pc:sldLayoutChg>
        <pc:sldLayoutChg chg="addSp delSp modSp mod">
          <pc:chgData name="Eleanor Niland" userId="e474577c-69ca-4c95-8c71-742afc135a60" providerId="ADAL" clId="{4E103A99-C701-45AB-AA81-6F44581EB30E}" dt="2026-07-01T01:04:13.072" v="93" actId="1076"/>
          <pc:sldLayoutMkLst>
            <pc:docMk/>
            <pc:sldMasterMk cId="2666482993" sldId="2147483648"/>
            <pc:sldLayoutMk cId="3118527444" sldId="2147483670"/>
          </pc:sldLayoutMkLst>
          <pc:spChg chg="add del mod">
            <ac:chgData name="Eleanor Niland" userId="e474577c-69ca-4c95-8c71-742afc135a60" providerId="ADAL" clId="{4E103A99-C701-45AB-AA81-6F44581EB30E}" dt="2026-07-01T01:04:13.072" v="93" actId="1076"/>
            <ac:spMkLst>
              <pc:docMk/>
              <pc:sldMasterMk cId="2666482993" sldId="2147483648"/>
              <pc:sldLayoutMk cId="3118527444" sldId="2147483670"/>
              <ac:spMk id="3" creationId="{89BA3206-4F64-F4E4-B0E0-FD8A37AEEFDB}"/>
            </ac:spMkLst>
          </pc:spChg>
          <pc:picChg chg="add mod">
            <ac:chgData name="Eleanor Niland" userId="e474577c-69ca-4c95-8c71-742afc135a60" providerId="ADAL" clId="{4E103A99-C701-45AB-AA81-6F44581EB30E}" dt="2026-07-01T01:04:08.713" v="92" actId="1076"/>
            <ac:picMkLst>
              <pc:docMk/>
              <pc:sldMasterMk cId="2666482993" sldId="2147483648"/>
              <pc:sldLayoutMk cId="3118527444" sldId="2147483670"/>
              <ac:picMk id="4" creationId="{9835E356-03EE-6AEB-C788-5D40D1ABE357}"/>
            </ac:picMkLst>
          </pc:picChg>
        </pc:sldLayoutChg>
        <pc:sldLayoutChg chg="addSp delSp modSp mod">
          <pc:chgData name="Eleanor Niland" userId="e474577c-69ca-4c95-8c71-742afc135a60" providerId="ADAL" clId="{4E103A99-C701-45AB-AA81-6F44581EB30E}" dt="2026-07-01T01:05:57.224" v="107" actId="22"/>
          <pc:sldLayoutMkLst>
            <pc:docMk/>
            <pc:sldMasterMk cId="2666482993" sldId="2147483648"/>
            <pc:sldLayoutMk cId="1554544618" sldId="2147483671"/>
          </pc:sldLayoutMkLst>
          <pc:picChg chg="add mod">
            <ac:chgData name="Eleanor Niland" userId="e474577c-69ca-4c95-8c71-742afc135a60" providerId="ADAL" clId="{4E103A99-C701-45AB-AA81-6F44581EB30E}" dt="2026-07-01T00:56:08.631" v="5" actId="1076"/>
            <ac:picMkLst>
              <pc:docMk/>
              <pc:sldMasterMk cId="2666482993" sldId="2147483648"/>
              <pc:sldLayoutMk cId="1554544618" sldId="2147483671"/>
              <ac:picMk id="9" creationId="{4FAD1941-D2D1-D7AC-572A-E6FCC70C8BF5}"/>
            </ac:picMkLst>
          </pc:picChg>
          <pc:picChg chg="add">
            <ac:chgData name="Eleanor Niland" userId="e474577c-69ca-4c95-8c71-742afc135a60" providerId="ADAL" clId="{4E103A99-C701-45AB-AA81-6F44581EB30E}" dt="2026-07-01T01:05:57.224" v="107" actId="22"/>
            <ac:picMkLst>
              <pc:docMk/>
              <pc:sldMasterMk cId="2666482993" sldId="2147483648"/>
              <pc:sldLayoutMk cId="1554544618" sldId="2147483671"/>
              <ac:picMk id="13" creationId="{E391AFE4-0CA9-A442-5276-4FF2FB840C76}"/>
            </ac:picMkLst>
          </pc:picChg>
        </pc:sldLayoutChg>
        <pc:sldLayoutChg chg="addSp delSp modSp mod">
          <pc:chgData name="Eleanor Niland" userId="e474577c-69ca-4c95-8c71-742afc135a60" providerId="ADAL" clId="{4E103A99-C701-45AB-AA81-6F44581EB30E}" dt="2026-07-06T05:13:24.385" v="165" actId="14100"/>
          <pc:sldLayoutMkLst>
            <pc:docMk/>
            <pc:sldMasterMk cId="2666482993" sldId="2147483648"/>
            <pc:sldLayoutMk cId="686966262" sldId="2147483672"/>
          </pc:sldLayoutMkLst>
          <pc:spChg chg="mod">
            <ac:chgData name="Eleanor Niland" userId="e474577c-69ca-4c95-8c71-742afc135a60" providerId="ADAL" clId="{4E103A99-C701-45AB-AA81-6F44581EB30E}" dt="2026-07-06T05:13:24.385" v="165" actId="14100"/>
            <ac:spMkLst>
              <pc:docMk/>
              <pc:sldMasterMk cId="2666482993" sldId="2147483648"/>
              <pc:sldLayoutMk cId="686966262" sldId="2147483672"/>
              <ac:spMk id="26" creationId="{4E92E3D9-09A3-2F5D-EADC-669547F27D36}"/>
            </ac:spMkLst>
          </pc:spChg>
          <pc:picChg chg="add mod">
            <ac:chgData name="Eleanor Niland" userId="e474577c-69ca-4c95-8c71-742afc135a60" providerId="ADAL" clId="{4E103A99-C701-45AB-AA81-6F44581EB30E}" dt="2026-07-01T00:57:19.793" v="13" actId="1076"/>
            <ac:picMkLst>
              <pc:docMk/>
              <pc:sldMasterMk cId="2666482993" sldId="2147483648"/>
              <pc:sldLayoutMk cId="686966262" sldId="2147483672"/>
              <ac:picMk id="5" creationId="{1150958C-26FC-AF87-E19A-C75BA03FC6E3}"/>
            </ac:picMkLst>
          </pc:picChg>
          <pc:picChg chg="mod">
            <ac:chgData name="Eleanor Niland" userId="e474577c-69ca-4c95-8c71-742afc135a60" providerId="ADAL" clId="{4E103A99-C701-45AB-AA81-6F44581EB30E}" dt="2026-07-06T05:13:19.598" v="164" actId="14100"/>
            <ac:picMkLst>
              <pc:docMk/>
              <pc:sldMasterMk cId="2666482993" sldId="2147483648"/>
              <pc:sldLayoutMk cId="686966262" sldId="2147483672"/>
              <ac:picMk id="27" creationId="{5DA18DAF-722A-32A7-268A-5DD4EA645ECC}"/>
            </ac:picMkLst>
          </pc:picChg>
        </pc:sldLayoutChg>
        <pc:sldLayoutChg chg="delSp modSp add mod modTransition">
          <pc:chgData name="Eleanor Niland" userId="e474577c-69ca-4c95-8c71-742afc135a60" providerId="ADAL" clId="{4E103A99-C701-45AB-AA81-6F44581EB30E}" dt="2026-07-13T23:13:01.127" v="2690" actId="478"/>
          <pc:sldLayoutMkLst>
            <pc:docMk/>
            <pc:sldMasterMk cId="2666482993" sldId="2147483648"/>
            <pc:sldLayoutMk cId="1740788492" sldId="2147483674"/>
          </pc:sldLayoutMkLst>
          <pc:spChg chg="mod">
            <ac:chgData name="Eleanor Niland" userId="e474577c-69ca-4c95-8c71-742afc135a60" providerId="ADAL" clId="{4E103A99-C701-45AB-AA81-6F44581EB30E}" dt="2026-07-06T05:16:54.444" v="229" actId="255"/>
            <ac:spMkLst>
              <pc:docMk/>
              <pc:sldMasterMk cId="2666482993" sldId="2147483648"/>
              <pc:sldLayoutMk cId="1740788492" sldId="2147483674"/>
              <ac:spMk id="2" creationId="{E034DFF2-50F0-7A64-03C9-80F40FE1202D}"/>
            </ac:spMkLst>
          </pc:spChg>
          <pc:spChg chg="mod">
            <ac:chgData name="Eleanor Niland" userId="e474577c-69ca-4c95-8c71-742afc135a60" providerId="ADAL" clId="{4E103A99-C701-45AB-AA81-6F44581EB30E}" dt="2026-07-06T05:17:23.752" v="233" actId="1076"/>
            <ac:spMkLst>
              <pc:docMk/>
              <pc:sldMasterMk cId="2666482993" sldId="2147483648"/>
              <pc:sldLayoutMk cId="1740788492" sldId="2147483674"/>
              <ac:spMk id="3" creationId="{18D39202-DEF6-7DEF-892D-F2DF1BEC49FC}"/>
            </ac:spMkLst>
          </pc:spChg>
          <pc:spChg chg="mod">
            <ac:chgData name="Eleanor Niland" userId="e474577c-69ca-4c95-8c71-742afc135a60" providerId="ADAL" clId="{4E103A99-C701-45AB-AA81-6F44581EB30E}" dt="2026-07-06T05:17:26.599" v="235" actId="1076"/>
            <ac:spMkLst>
              <pc:docMk/>
              <pc:sldMasterMk cId="2666482993" sldId="2147483648"/>
              <pc:sldLayoutMk cId="1740788492" sldId="2147483674"/>
              <ac:spMk id="7" creationId="{31650163-B9AF-F9B1-D2C5-35707B1E257A}"/>
            </ac:spMkLst>
          </pc:spChg>
          <pc:spChg chg="del mod">
            <ac:chgData name="Eleanor Niland" userId="e474577c-69ca-4c95-8c71-742afc135a60" providerId="ADAL" clId="{4E103A99-C701-45AB-AA81-6F44581EB30E}" dt="2026-07-13T23:13:01.127" v="2690" actId="478"/>
            <ac:spMkLst>
              <pc:docMk/>
              <pc:sldMasterMk cId="2666482993" sldId="2147483648"/>
              <pc:sldLayoutMk cId="1740788492" sldId="2147483674"/>
              <ac:spMk id="9" creationId="{A45FD1C8-639C-5582-E4AB-C7F95326C2C9}"/>
            </ac:spMkLst>
          </pc:spChg>
          <pc:spChg chg="del mod">
            <ac:chgData name="Eleanor Niland" userId="e474577c-69ca-4c95-8c71-742afc135a60" providerId="ADAL" clId="{4E103A99-C701-45AB-AA81-6F44581EB30E}" dt="2026-07-13T23:13:01.127" v="2690" actId="478"/>
            <ac:spMkLst>
              <pc:docMk/>
              <pc:sldMasterMk cId="2666482993" sldId="2147483648"/>
              <pc:sldLayoutMk cId="1740788492" sldId="2147483674"/>
              <ac:spMk id="11" creationId="{9B90C494-29C0-9753-7571-2DB2ECEA288D}"/>
            </ac:spMkLst>
          </pc:spChg>
          <pc:spChg chg="del mod">
            <ac:chgData name="Eleanor Niland" userId="e474577c-69ca-4c95-8c71-742afc135a60" providerId="ADAL" clId="{4E103A99-C701-45AB-AA81-6F44581EB30E}" dt="2026-07-13T23:13:01.127" v="2690" actId="478"/>
            <ac:spMkLst>
              <pc:docMk/>
              <pc:sldMasterMk cId="2666482993" sldId="2147483648"/>
              <pc:sldLayoutMk cId="1740788492" sldId="2147483674"/>
              <ac:spMk id="13" creationId="{5287B8A5-E504-A49C-036A-83F967349FE1}"/>
            </ac:spMkLst>
          </pc:spChg>
          <pc:picChg chg="mod">
            <ac:chgData name="Eleanor Niland" userId="e474577c-69ca-4c95-8c71-742afc135a60" providerId="ADAL" clId="{4E103A99-C701-45AB-AA81-6F44581EB30E}" dt="2026-07-06T05:16:38.126" v="225" actId="1076"/>
            <ac:picMkLst>
              <pc:docMk/>
              <pc:sldMasterMk cId="2666482993" sldId="2147483648"/>
              <pc:sldLayoutMk cId="1740788492" sldId="2147483674"/>
              <ac:picMk id="6" creationId="{2760D2AB-3FE2-6293-0E9E-2405C38B5854}"/>
            </ac:picMkLst>
          </pc:picChg>
        </pc:sldLayoutChg>
      </pc:sldMasterChg>
    </pc:docChg>
  </pc:docChgLst>
  <pc:docChgLst>
    <pc:chgData name="Angus Rowan" userId="S::angus.rowan@caritas.org.au::00c8934c-ddd8-4aa3-a0be-446f48f27404" providerId="AD" clId="Web-{45792805-6E89-6D46-557A-A0A1A060C3EB}"/>
    <pc:docChg chg="mod">
      <pc:chgData name="Angus Rowan" userId="S::angus.rowan@caritas.org.au::00c8934c-ddd8-4aa3-a0be-446f48f27404" providerId="AD" clId="Web-{45792805-6E89-6D46-557A-A0A1A060C3EB}" dt="2026-07-14T00:07:20.298"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0E730B-F503-41E4-82CC-C1846AEBAA7A}" type="datetimeFigureOut">
              <a:rPr lang="en-GB" smtClean="0"/>
              <a:t>14/07/2026</a:t>
            </a:fld>
            <a:endParaRPr lang="en-GB"/>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7E3BD4-E443-41EB-9A09-A6C2636E55A1}" type="slidenum">
              <a:rPr lang="en-GB" smtClean="0"/>
              <a:t>‹#›</a:t>
            </a:fld>
            <a:endParaRPr lang="en-GB"/>
          </a:p>
        </p:txBody>
      </p:sp>
    </p:spTree>
    <p:extLst>
      <p:ext uri="{BB962C8B-B14F-4D97-AF65-F5344CB8AC3E}">
        <p14:creationId xmlns:p14="http://schemas.microsoft.com/office/powerpoint/2010/main" val="99987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mailto:catholicearthcare@caritas.org.au" TargetMode="External"/><Relationship Id="rId2" Type="http://schemas.openxmlformats.org/officeDocument/2006/relationships/hyperlink" Target="http://www.caritas.org.au/catholic-earthcare" TargetMode="External"/><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1" name="Round Single Corner of Rectangle 10">
            <a:extLst>
              <a:ext uri="{FF2B5EF4-FFF2-40B4-BE49-F238E27FC236}">
                <a16:creationId xmlns:a16="http://schemas.microsoft.com/office/drawing/2014/main" id="{43568D18-358E-B100-E9D3-4323756E6F12}"/>
              </a:ext>
            </a:extLst>
          </p:cNvPr>
          <p:cNvSpPr/>
          <p:nvPr userDrawn="1"/>
        </p:nvSpPr>
        <p:spPr>
          <a:xfrm>
            <a:off x="0" y="0"/>
            <a:ext cx="7561263" cy="5345907"/>
          </a:xfrm>
          <a:prstGeom prst="round1Rect">
            <a:avLst>
              <a:gd name="adj" fmla="val 4814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2" name="Title 1">
            <a:extLst>
              <a:ext uri="{FF2B5EF4-FFF2-40B4-BE49-F238E27FC236}">
                <a16:creationId xmlns:a16="http://schemas.microsoft.com/office/drawing/2014/main" id="{35038C44-3752-3BB2-37D0-532D62A3B04F}"/>
              </a:ext>
            </a:extLst>
          </p:cNvPr>
          <p:cNvSpPr>
            <a:spLocks noGrp="1"/>
          </p:cNvSpPr>
          <p:nvPr>
            <p:ph type="ctrTitle"/>
          </p:nvPr>
        </p:nvSpPr>
        <p:spPr>
          <a:xfrm>
            <a:off x="865566" y="2724925"/>
            <a:ext cx="5750540" cy="2351210"/>
          </a:xfrm>
        </p:spPr>
        <p:txBody>
          <a:bodyPr lIns="0" anchor="b"/>
          <a:lstStyle>
            <a:lvl1pPr algn="l">
              <a:lnSpc>
                <a:spcPct val="110000"/>
              </a:lnSpc>
              <a:spcAft>
                <a:spcPts val="2806"/>
              </a:spcAft>
              <a:defRPr sz="4814" b="1" i="0">
                <a:latin typeface="Montserrat" pitchFamily="2" charset="77"/>
              </a:defRPr>
            </a:lvl1pPr>
          </a:lstStyle>
          <a:p>
            <a:r>
              <a:rPr lang="en-GB"/>
              <a:t>Click to edit Master title style</a:t>
            </a:r>
            <a:endParaRPr lang="en-US"/>
          </a:p>
        </p:txBody>
      </p:sp>
      <p:sp>
        <p:nvSpPr>
          <p:cNvPr id="12" name="Round Single Corner of Rectangle 11">
            <a:extLst>
              <a:ext uri="{FF2B5EF4-FFF2-40B4-BE49-F238E27FC236}">
                <a16:creationId xmlns:a16="http://schemas.microsoft.com/office/drawing/2014/main" id="{2DB8ED10-C390-3AA3-0E61-DB6F47A797F7}"/>
              </a:ext>
            </a:extLst>
          </p:cNvPr>
          <p:cNvSpPr/>
          <p:nvPr userDrawn="1"/>
        </p:nvSpPr>
        <p:spPr>
          <a:xfrm rot="10800000">
            <a:off x="0" y="5345906"/>
            <a:ext cx="7561263" cy="5345907"/>
          </a:xfrm>
          <a:prstGeom prst="round1Rect">
            <a:avLst>
              <a:gd name="adj" fmla="val 4814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3" name="Subtitle 2">
            <a:extLst>
              <a:ext uri="{FF2B5EF4-FFF2-40B4-BE49-F238E27FC236}">
                <a16:creationId xmlns:a16="http://schemas.microsoft.com/office/drawing/2014/main" id="{470FE083-4CE1-F53F-CA91-4BD2B7C28F1D}"/>
              </a:ext>
            </a:extLst>
          </p:cNvPr>
          <p:cNvSpPr>
            <a:spLocks noGrp="1"/>
          </p:cNvSpPr>
          <p:nvPr>
            <p:ph type="subTitle" idx="1"/>
          </p:nvPr>
        </p:nvSpPr>
        <p:spPr>
          <a:xfrm>
            <a:off x="865566" y="5694872"/>
            <a:ext cx="5750540" cy="2502185"/>
          </a:xfrm>
        </p:spPr>
        <p:txBody>
          <a:bodyPr lIns="0"/>
          <a:lstStyle>
            <a:lvl1pPr marL="0" indent="0" algn="l">
              <a:lnSpc>
                <a:spcPct val="110000"/>
              </a:lnSpc>
              <a:spcBef>
                <a:spcPts val="0"/>
              </a:spcBef>
              <a:spcAft>
                <a:spcPts val="2806"/>
              </a:spcAft>
              <a:buNone/>
              <a:defRPr sz="2533">
                <a:solidFill>
                  <a:schemeClr val="bg1"/>
                </a:solidFill>
                <a:latin typeface="Montserrat" pitchFamily="2" charset="77"/>
              </a:defRPr>
            </a:lvl1pPr>
            <a:lvl2pPr marL="579130" indent="0" algn="ctr">
              <a:buNone/>
              <a:defRPr sz="2533"/>
            </a:lvl2pPr>
            <a:lvl3pPr marL="1158259" indent="0" algn="ctr">
              <a:buNone/>
              <a:defRPr sz="2281"/>
            </a:lvl3pPr>
            <a:lvl4pPr marL="1737389" indent="0" algn="ctr">
              <a:buNone/>
              <a:defRPr sz="2027"/>
            </a:lvl4pPr>
            <a:lvl5pPr marL="2316518" indent="0" algn="ctr">
              <a:buNone/>
              <a:defRPr sz="2027"/>
            </a:lvl5pPr>
            <a:lvl6pPr marL="2895648" indent="0" algn="ctr">
              <a:buNone/>
              <a:defRPr sz="2027"/>
            </a:lvl6pPr>
            <a:lvl7pPr marL="3474777" indent="0" algn="ctr">
              <a:buNone/>
              <a:defRPr sz="2027"/>
            </a:lvl7pPr>
            <a:lvl8pPr marL="4053907" indent="0" algn="ctr">
              <a:buNone/>
              <a:defRPr sz="2027"/>
            </a:lvl8pPr>
            <a:lvl9pPr marL="4633036" indent="0" algn="ctr">
              <a:buNone/>
              <a:defRPr sz="2027"/>
            </a:lvl9pPr>
          </a:lstStyle>
          <a:p>
            <a:r>
              <a:rPr lang="en-GB"/>
              <a:t>Click to edit Master subtitle style</a:t>
            </a:r>
            <a:endParaRPr lang="en-US"/>
          </a:p>
        </p:txBody>
      </p:sp>
      <p:pic>
        <p:nvPicPr>
          <p:cNvPr id="6" name="Picture 5">
            <a:extLst>
              <a:ext uri="{FF2B5EF4-FFF2-40B4-BE49-F238E27FC236}">
                <a16:creationId xmlns:a16="http://schemas.microsoft.com/office/drawing/2014/main" id="{12A2A292-1A65-B76A-4335-7D97A0F4E058}"/>
              </a:ext>
            </a:extLst>
          </p:cNvPr>
          <p:cNvPicPr>
            <a:picLocks noChangeAspect="1"/>
          </p:cNvPicPr>
          <p:nvPr userDrawn="1"/>
        </p:nvPicPr>
        <p:blipFill>
          <a:blip r:embed="rId2"/>
          <a:stretch>
            <a:fillRect/>
          </a:stretch>
        </p:blipFill>
        <p:spPr>
          <a:xfrm>
            <a:off x="378563" y="331271"/>
            <a:ext cx="2406366" cy="803776"/>
          </a:xfrm>
          <a:prstGeom prst="rect">
            <a:avLst/>
          </a:prstGeom>
        </p:spPr>
      </p:pic>
      <p:pic>
        <p:nvPicPr>
          <p:cNvPr id="9" name="Picture 8">
            <a:extLst>
              <a:ext uri="{FF2B5EF4-FFF2-40B4-BE49-F238E27FC236}">
                <a16:creationId xmlns:a16="http://schemas.microsoft.com/office/drawing/2014/main" id="{D476389B-15EC-3FF3-3C7D-793063D8BB6A}"/>
              </a:ext>
            </a:extLst>
          </p:cNvPr>
          <p:cNvPicPr>
            <a:picLocks noChangeAspect="1"/>
          </p:cNvPicPr>
          <p:nvPr userDrawn="1"/>
        </p:nvPicPr>
        <p:blipFill>
          <a:blip r:embed="rId3" cstate="print">
            <a:alphaModFix amt="25000"/>
            <a:extLst>
              <a:ext uri="{28A0092B-C50C-407E-A947-70E740481C1C}">
                <a14:useLocalDpi xmlns:a14="http://schemas.microsoft.com/office/drawing/2010/main"/>
              </a:ext>
            </a:extLst>
          </a:blip>
          <a:srcRect/>
          <a:stretch>
            <a:fillRect/>
          </a:stretch>
        </p:blipFill>
        <p:spPr>
          <a:xfrm>
            <a:off x="5018393" y="7998528"/>
            <a:ext cx="2542870" cy="2693285"/>
          </a:xfrm>
          <a:prstGeom prst="rect">
            <a:avLst/>
          </a:prstGeom>
        </p:spPr>
      </p:pic>
    </p:spTree>
    <p:extLst>
      <p:ext uri="{BB962C8B-B14F-4D97-AF65-F5344CB8AC3E}">
        <p14:creationId xmlns:p14="http://schemas.microsoft.com/office/powerpoint/2010/main" val="2210785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FD735-0CD6-0663-FFC4-697CB4020458}"/>
              </a:ext>
            </a:extLst>
          </p:cNvPr>
          <p:cNvSpPr>
            <a:spLocks noGrp="1"/>
          </p:cNvSpPr>
          <p:nvPr>
            <p:ph type="title"/>
          </p:nvPr>
        </p:nvSpPr>
        <p:spPr>
          <a:xfrm>
            <a:off x="304930" y="1329054"/>
            <a:ext cx="1801790" cy="6177490"/>
          </a:xfrm>
        </p:spPr>
        <p:txBody>
          <a:bodyPr lIns="0" tIns="0" bIns="0" anchor="t" anchorCtr="0">
            <a:noAutofit/>
          </a:bodyPr>
          <a:lstStyle>
            <a:lvl1pPr>
              <a:lnSpc>
                <a:spcPct val="110000"/>
              </a:lnSpc>
              <a:spcAft>
                <a:spcPts val="935"/>
              </a:spcAft>
              <a:defRPr sz="2494" b="0" i="0">
                <a:solidFill>
                  <a:schemeClr val="tx1"/>
                </a:solidFill>
                <a:latin typeface="Montserrat" pitchFamily="2" charset="77"/>
              </a:defRPr>
            </a:lvl1pPr>
          </a:lstStyle>
          <a:p>
            <a:r>
              <a:rPr lang="en-GB"/>
              <a:t>Click to edit Master title style</a:t>
            </a:r>
            <a:endParaRPr lang="en-US"/>
          </a:p>
        </p:txBody>
      </p:sp>
      <p:sp>
        <p:nvSpPr>
          <p:cNvPr id="3" name="Rounded Rectangle 2">
            <a:extLst>
              <a:ext uri="{FF2B5EF4-FFF2-40B4-BE49-F238E27FC236}">
                <a16:creationId xmlns:a16="http://schemas.microsoft.com/office/drawing/2014/main" id="{C0F42E5F-7DAC-C256-70BB-896998456CED}"/>
              </a:ext>
            </a:extLst>
          </p:cNvPr>
          <p:cNvSpPr/>
          <p:nvPr userDrawn="1"/>
        </p:nvSpPr>
        <p:spPr>
          <a:xfrm>
            <a:off x="2562029" y="710067"/>
            <a:ext cx="4694304" cy="9271679"/>
          </a:xfrm>
          <a:prstGeom prst="roundRect">
            <a:avLst>
              <a:gd name="adj" fmla="val 898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17" name="TextBox 16">
            <a:extLst>
              <a:ext uri="{FF2B5EF4-FFF2-40B4-BE49-F238E27FC236}">
                <a16:creationId xmlns:a16="http://schemas.microsoft.com/office/drawing/2014/main" id="{0BBC5C02-5E36-4433-4CC5-32A64425BCBB}"/>
              </a:ext>
            </a:extLst>
          </p:cNvPr>
          <p:cNvSpPr txBox="1"/>
          <p:nvPr userDrawn="1"/>
        </p:nvSpPr>
        <p:spPr>
          <a:xfrm>
            <a:off x="2447462" y="12204923"/>
            <a:ext cx="184731" cy="443326"/>
          </a:xfrm>
          <a:prstGeom prst="rect">
            <a:avLst/>
          </a:prstGeom>
          <a:noFill/>
        </p:spPr>
        <p:txBody>
          <a:bodyPr wrap="none" rtlCol="0">
            <a:spAutoFit/>
          </a:bodyPr>
          <a:lstStyle/>
          <a:p>
            <a:endParaRPr lang="en-US" sz="2281"/>
          </a:p>
        </p:txBody>
      </p:sp>
      <p:sp>
        <p:nvSpPr>
          <p:cNvPr id="10" name="Picture Placeholder 2">
            <a:extLst>
              <a:ext uri="{FF2B5EF4-FFF2-40B4-BE49-F238E27FC236}">
                <a16:creationId xmlns:a16="http://schemas.microsoft.com/office/drawing/2014/main" id="{08DC4189-94BC-8212-2083-1C238A5EEDA5}"/>
              </a:ext>
            </a:extLst>
          </p:cNvPr>
          <p:cNvSpPr>
            <a:spLocks noGrp="1"/>
          </p:cNvSpPr>
          <p:nvPr>
            <p:ph type="pic" idx="1"/>
          </p:nvPr>
        </p:nvSpPr>
        <p:spPr>
          <a:xfrm>
            <a:off x="2795856" y="1289942"/>
            <a:ext cx="4208261" cy="8233692"/>
          </a:xfrm>
        </p:spPr>
        <p:txBody>
          <a:bodyPr lIns="0">
            <a:noAutofit/>
          </a:bodyPr>
          <a:lstStyle>
            <a:lvl1pPr marL="0" indent="0">
              <a:lnSpc>
                <a:spcPct val="110000"/>
              </a:lnSpc>
              <a:spcBef>
                <a:spcPts val="0"/>
              </a:spcBef>
              <a:spcAft>
                <a:spcPts val="935"/>
              </a:spcAft>
              <a:buNone/>
              <a:defRPr sz="1871">
                <a:latin typeface="Montserrat" pitchFamily="2" charset="0"/>
              </a:defRPr>
            </a:lvl1pPr>
            <a:lvl2pPr marL="579130" indent="0">
              <a:buNone/>
              <a:defRPr sz="3547"/>
            </a:lvl2pPr>
            <a:lvl3pPr marL="1158259" indent="0">
              <a:buNone/>
              <a:defRPr sz="3040"/>
            </a:lvl3pPr>
            <a:lvl4pPr marL="1737389" indent="0">
              <a:buNone/>
              <a:defRPr sz="2533"/>
            </a:lvl4pPr>
            <a:lvl5pPr marL="2316518" indent="0">
              <a:buNone/>
              <a:defRPr sz="2533"/>
            </a:lvl5pPr>
            <a:lvl6pPr marL="2895648" indent="0">
              <a:buNone/>
              <a:defRPr sz="2533"/>
            </a:lvl6pPr>
            <a:lvl7pPr marL="3474777" indent="0">
              <a:buNone/>
              <a:defRPr sz="2533"/>
            </a:lvl7pPr>
            <a:lvl8pPr marL="4053907" indent="0">
              <a:buNone/>
              <a:defRPr sz="2533"/>
            </a:lvl8pPr>
            <a:lvl9pPr marL="4633036" indent="0">
              <a:buNone/>
              <a:defRPr sz="2533"/>
            </a:lvl9pPr>
          </a:lstStyle>
          <a:p>
            <a:r>
              <a:rPr lang="en-GB"/>
              <a:t>Click icon to add picture</a:t>
            </a:r>
            <a:endParaRPr lang="en-US"/>
          </a:p>
        </p:txBody>
      </p:sp>
      <p:sp>
        <p:nvSpPr>
          <p:cNvPr id="11" name="Footer Placeholder 5">
            <a:extLst>
              <a:ext uri="{FF2B5EF4-FFF2-40B4-BE49-F238E27FC236}">
                <a16:creationId xmlns:a16="http://schemas.microsoft.com/office/drawing/2014/main" id="{9DF504FB-55D6-A411-CBF4-08D931C4CDE3}"/>
              </a:ext>
            </a:extLst>
          </p:cNvPr>
          <p:cNvSpPr>
            <a:spLocks noGrp="1"/>
          </p:cNvSpPr>
          <p:nvPr>
            <p:ph type="ftr" sz="quarter" idx="11"/>
          </p:nvPr>
        </p:nvSpPr>
        <p:spPr>
          <a:xfrm>
            <a:off x="2795856" y="10178630"/>
            <a:ext cx="4208261" cy="301206"/>
          </a:xfrm>
        </p:spPr>
        <p:txBody>
          <a:bodyPr lIns="0" rIns="0"/>
          <a:lstStyle>
            <a:lvl1pPr algn="r">
              <a:defRPr sz="1169" b="0" i="0">
                <a:latin typeface="Montserrat Light" pitchFamily="2" charset="77"/>
              </a:defRPr>
            </a:lvl1pPr>
          </a:lstStyle>
          <a:p>
            <a:endParaRPr lang="en-US" sz="1169"/>
          </a:p>
        </p:txBody>
      </p:sp>
      <p:sp>
        <p:nvSpPr>
          <p:cNvPr id="9" name="Oval 8">
            <a:extLst>
              <a:ext uri="{FF2B5EF4-FFF2-40B4-BE49-F238E27FC236}">
                <a16:creationId xmlns:a16="http://schemas.microsoft.com/office/drawing/2014/main" id="{DB981EAD-9AC3-7724-0ABC-4CD6AF45BA7C}"/>
              </a:ext>
            </a:extLst>
          </p:cNvPr>
          <p:cNvSpPr/>
          <p:nvPr userDrawn="1"/>
        </p:nvSpPr>
        <p:spPr>
          <a:xfrm>
            <a:off x="2390087" y="1289942"/>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13" name="Oval 12">
            <a:extLst>
              <a:ext uri="{FF2B5EF4-FFF2-40B4-BE49-F238E27FC236}">
                <a16:creationId xmlns:a16="http://schemas.microsoft.com/office/drawing/2014/main" id="{3E52D850-101B-3681-E987-F9315DAC4F51}"/>
              </a:ext>
            </a:extLst>
          </p:cNvPr>
          <p:cNvSpPr/>
          <p:nvPr userDrawn="1"/>
        </p:nvSpPr>
        <p:spPr>
          <a:xfrm>
            <a:off x="2385549" y="1622054"/>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15" name="Oval 14">
            <a:extLst>
              <a:ext uri="{FF2B5EF4-FFF2-40B4-BE49-F238E27FC236}">
                <a16:creationId xmlns:a16="http://schemas.microsoft.com/office/drawing/2014/main" id="{061D83C7-7419-1F83-E83F-3C2C485C50DD}"/>
              </a:ext>
            </a:extLst>
          </p:cNvPr>
          <p:cNvSpPr/>
          <p:nvPr userDrawn="1"/>
        </p:nvSpPr>
        <p:spPr>
          <a:xfrm>
            <a:off x="2385549" y="1959169"/>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21" name="Oval 20">
            <a:extLst>
              <a:ext uri="{FF2B5EF4-FFF2-40B4-BE49-F238E27FC236}">
                <a16:creationId xmlns:a16="http://schemas.microsoft.com/office/drawing/2014/main" id="{3E2BFA4B-7E0D-1CE3-EC38-078E8E294509}"/>
              </a:ext>
            </a:extLst>
          </p:cNvPr>
          <p:cNvSpPr/>
          <p:nvPr userDrawn="1"/>
        </p:nvSpPr>
        <p:spPr>
          <a:xfrm rot="16200000">
            <a:off x="305643" y="898748"/>
            <a:ext cx="122400" cy="12382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23" name="Oval 22">
            <a:extLst>
              <a:ext uri="{FF2B5EF4-FFF2-40B4-BE49-F238E27FC236}">
                <a16:creationId xmlns:a16="http://schemas.microsoft.com/office/drawing/2014/main" id="{CE2CB4D3-9487-EF60-0D7B-D7BA96EE7CCB}"/>
              </a:ext>
            </a:extLst>
          </p:cNvPr>
          <p:cNvSpPr/>
          <p:nvPr userDrawn="1"/>
        </p:nvSpPr>
        <p:spPr>
          <a:xfrm rot="16200000">
            <a:off x="706004" y="898747"/>
            <a:ext cx="122400" cy="123825"/>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25" name="Oval 24">
            <a:extLst>
              <a:ext uri="{FF2B5EF4-FFF2-40B4-BE49-F238E27FC236}">
                <a16:creationId xmlns:a16="http://schemas.microsoft.com/office/drawing/2014/main" id="{C5CEE9AB-6F75-9650-3C84-EAD832248941}"/>
              </a:ext>
            </a:extLst>
          </p:cNvPr>
          <p:cNvSpPr/>
          <p:nvPr userDrawn="1"/>
        </p:nvSpPr>
        <p:spPr>
          <a:xfrm rot="16200000">
            <a:off x="505823" y="898747"/>
            <a:ext cx="122400" cy="123825"/>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pic>
        <p:nvPicPr>
          <p:cNvPr id="27" name="Picture 26">
            <a:extLst>
              <a:ext uri="{FF2B5EF4-FFF2-40B4-BE49-F238E27FC236}">
                <a16:creationId xmlns:a16="http://schemas.microsoft.com/office/drawing/2014/main" id="{547F07E2-868C-7E1B-A270-3FC5AB17DD5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70989" y="9723673"/>
            <a:ext cx="2069671" cy="454957"/>
          </a:xfrm>
          <a:prstGeom prst="rect">
            <a:avLst/>
          </a:prstGeom>
        </p:spPr>
      </p:pic>
    </p:spTree>
    <p:extLst>
      <p:ext uri="{BB962C8B-B14F-4D97-AF65-F5344CB8AC3E}">
        <p14:creationId xmlns:p14="http://schemas.microsoft.com/office/powerpoint/2010/main" val="3199686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CAB6A6-15FF-070D-5559-20C478A0A3E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48805" y="9903281"/>
            <a:ext cx="2069671" cy="454957"/>
          </a:xfrm>
          <a:prstGeom prst="rect">
            <a:avLst/>
          </a:prstGeom>
        </p:spPr>
      </p:pic>
    </p:spTree>
    <p:extLst>
      <p:ext uri="{BB962C8B-B14F-4D97-AF65-F5344CB8AC3E}">
        <p14:creationId xmlns:p14="http://schemas.microsoft.com/office/powerpoint/2010/main" val="2790635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Title Only">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4875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9BA3206-4F64-F4E4-B0E0-FD8A37AEEFDB}"/>
              </a:ext>
            </a:extLst>
          </p:cNvPr>
          <p:cNvSpPr>
            <a:spLocks noGrp="1"/>
          </p:cNvSpPr>
          <p:nvPr>
            <p:ph type="pic" sz="quarter" idx="10"/>
          </p:nvPr>
        </p:nvSpPr>
        <p:spPr>
          <a:xfrm>
            <a:off x="0" y="0"/>
            <a:ext cx="7561263" cy="10691813"/>
          </a:xfrm>
        </p:spPr>
        <p:txBody>
          <a:bodyPr/>
          <a:lstStyle/>
          <a:p>
            <a:endParaRPr lang="en-GB"/>
          </a:p>
        </p:txBody>
      </p:sp>
      <p:pic>
        <p:nvPicPr>
          <p:cNvPr id="4" name="Picture 3">
            <a:extLst>
              <a:ext uri="{FF2B5EF4-FFF2-40B4-BE49-F238E27FC236}">
                <a16:creationId xmlns:a16="http://schemas.microsoft.com/office/drawing/2014/main" id="{9835E356-03EE-6AEB-C788-5D40D1ABE3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07861" y="10045788"/>
            <a:ext cx="2069671" cy="454957"/>
          </a:xfrm>
          <a:prstGeom prst="rect">
            <a:avLst/>
          </a:prstGeom>
        </p:spPr>
      </p:pic>
    </p:spTree>
    <p:extLst>
      <p:ext uri="{BB962C8B-B14F-4D97-AF65-F5344CB8AC3E}">
        <p14:creationId xmlns:p14="http://schemas.microsoft.com/office/powerpoint/2010/main" val="31185274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id="{89CD5224-8932-CCB3-401D-D695EA41997D}"/>
              </a:ext>
            </a:extLst>
          </p:cNvPr>
          <p:cNvSpPr/>
          <p:nvPr userDrawn="1"/>
        </p:nvSpPr>
        <p:spPr>
          <a:xfrm flipH="1">
            <a:off x="0" y="0"/>
            <a:ext cx="7561263" cy="10691813"/>
          </a:xfrm>
          <a:prstGeom prst="round2DiagRect">
            <a:avLst>
              <a:gd name="adj1" fmla="val 27282"/>
              <a:gd name="adj2" fmla="val 0"/>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806"/>
          </a:p>
        </p:txBody>
      </p:sp>
      <p:sp>
        <p:nvSpPr>
          <p:cNvPr id="3" name="Subtitle 2">
            <a:extLst>
              <a:ext uri="{FF2B5EF4-FFF2-40B4-BE49-F238E27FC236}">
                <a16:creationId xmlns:a16="http://schemas.microsoft.com/office/drawing/2014/main" id="{2551AAD9-7C10-C9DF-0379-B0CC3911AF28}"/>
              </a:ext>
            </a:extLst>
          </p:cNvPr>
          <p:cNvSpPr txBox="1">
            <a:spLocks/>
          </p:cNvSpPr>
          <p:nvPr userDrawn="1"/>
        </p:nvSpPr>
        <p:spPr>
          <a:xfrm>
            <a:off x="955544" y="5906469"/>
            <a:ext cx="5650172" cy="1150849"/>
          </a:xfrm>
          <a:prstGeom prst="rect">
            <a:avLst/>
          </a:prstGeom>
        </p:spPr>
        <p:txBody>
          <a:bodyPr lIns="0"/>
          <a:lstStyle>
            <a:lvl1pPr marL="0" indent="0" algn="ctr" defTabSz="914400" rtl="0" eaLnBrk="1" latinLnBrk="0" hangingPunct="1">
              <a:lnSpc>
                <a:spcPct val="90000"/>
              </a:lnSpc>
              <a:spcBef>
                <a:spcPts val="1000"/>
              </a:spcBef>
              <a:buFont typeface="Arial" panose="020B0604020202020204" pitchFamily="34" charset="0"/>
              <a:buNone/>
              <a:defRPr lang="en-AU" sz="2400" b="1" i="0" u="none" kern="1200" smtClean="0">
                <a:solidFill>
                  <a:schemeClr val="bg1"/>
                </a:solidFill>
                <a:effectLst/>
                <a:latin typeface="Montserrat" pitchFamily="2" charset="77"/>
                <a:ea typeface="+mn-ea"/>
                <a:cs typeface="+mn-cs"/>
                <a:hlinkClick r:id="rId2"/>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281" b="0">
                <a:latin typeface="Montserrat Light" pitchFamily="2" charset="77"/>
                <a:hlinkClick r:id="rId3">
                  <a:extLst>
                    <a:ext uri="{A12FA001-AC4F-418D-AE19-62706E023703}">
                      <ahyp:hlinkClr xmlns:ahyp="http://schemas.microsoft.com/office/drawing/2018/hyperlinkcolor" val="tx"/>
                    </a:ext>
                  </a:extLst>
                </a:hlinkClick>
              </a:rPr>
              <a:t>www.caritas.org.au/catholic-earthcare</a:t>
            </a:r>
          </a:p>
          <a:p>
            <a:r>
              <a:rPr lang="en-AU" sz="2281" b="0">
                <a:latin typeface="Montserrat Light" pitchFamily="2" charset="77"/>
                <a:hlinkClick r:id="rId3">
                  <a:extLst>
                    <a:ext uri="{A12FA001-AC4F-418D-AE19-62706E023703}">
                      <ahyp:hlinkClr xmlns:ahyp="http://schemas.microsoft.com/office/drawing/2018/hyperlinkcolor" val="tx"/>
                    </a:ext>
                  </a:extLst>
                </a:hlinkClick>
              </a:rPr>
              <a:t>catholicearthcare@caritas.org.au</a:t>
            </a:r>
            <a:endParaRPr lang="en-AU" sz="2281" b="0">
              <a:latin typeface="Montserrat Light" pitchFamily="2" charset="77"/>
              <a:hlinkClick r:id="rId2">
                <a:extLst>
                  <a:ext uri="{A12FA001-AC4F-418D-AE19-62706E023703}">
                    <ahyp:hlinkClr xmlns:ahyp="http://schemas.microsoft.com/office/drawing/2018/hyperlinkcolor" val="tx"/>
                  </a:ext>
                </a:extLst>
              </a:hlinkClick>
            </a:endParaRPr>
          </a:p>
        </p:txBody>
      </p:sp>
      <p:pic>
        <p:nvPicPr>
          <p:cNvPr id="6" name="Picture 5">
            <a:extLst>
              <a:ext uri="{FF2B5EF4-FFF2-40B4-BE49-F238E27FC236}">
                <a16:creationId xmlns:a16="http://schemas.microsoft.com/office/drawing/2014/main" id="{BD85499F-FAF2-0FDC-E648-A452AD0455A7}"/>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1875064" y="4010422"/>
            <a:ext cx="3811133" cy="1335484"/>
          </a:xfrm>
          <a:prstGeom prst="rect">
            <a:avLst/>
          </a:prstGeom>
          <a:noFill/>
        </p:spPr>
      </p:pic>
    </p:spTree>
    <p:extLst>
      <p:ext uri="{BB962C8B-B14F-4D97-AF65-F5344CB8AC3E}">
        <p14:creationId xmlns:p14="http://schemas.microsoft.com/office/powerpoint/2010/main" val="1122959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bg>
      <p:bgPr>
        <a:solidFill>
          <a:schemeClr val="bg2"/>
        </a:solidFill>
        <a:effectLst/>
      </p:bgPr>
    </p:bg>
    <p:spTree>
      <p:nvGrpSpPr>
        <p:cNvPr id="1" name=""/>
        <p:cNvGrpSpPr/>
        <p:nvPr/>
      </p:nvGrpSpPr>
      <p:grpSpPr>
        <a:xfrm>
          <a:off x="0" y="0"/>
          <a:ext cx="0" cy="0"/>
          <a:chOff x="0" y="0"/>
          <a:chExt cx="0" cy="0"/>
        </a:xfrm>
      </p:grpSpPr>
      <p:sp>
        <p:nvSpPr>
          <p:cNvPr id="11" name="Round Single Corner of Rectangle 10">
            <a:extLst>
              <a:ext uri="{FF2B5EF4-FFF2-40B4-BE49-F238E27FC236}">
                <a16:creationId xmlns:a16="http://schemas.microsoft.com/office/drawing/2014/main" id="{43568D18-358E-B100-E9D3-4323756E6F12}"/>
              </a:ext>
            </a:extLst>
          </p:cNvPr>
          <p:cNvSpPr/>
          <p:nvPr userDrawn="1"/>
        </p:nvSpPr>
        <p:spPr>
          <a:xfrm>
            <a:off x="0" y="0"/>
            <a:ext cx="7561263" cy="5345907"/>
          </a:xfrm>
          <a:prstGeom prst="round1Rect">
            <a:avLst>
              <a:gd name="adj" fmla="val 4814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2" name="Title 1">
            <a:extLst>
              <a:ext uri="{FF2B5EF4-FFF2-40B4-BE49-F238E27FC236}">
                <a16:creationId xmlns:a16="http://schemas.microsoft.com/office/drawing/2014/main" id="{35038C44-3752-3BB2-37D0-532D62A3B04F}"/>
              </a:ext>
            </a:extLst>
          </p:cNvPr>
          <p:cNvSpPr>
            <a:spLocks noGrp="1"/>
          </p:cNvSpPr>
          <p:nvPr>
            <p:ph type="ctrTitle"/>
          </p:nvPr>
        </p:nvSpPr>
        <p:spPr>
          <a:xfrm>
            <a:off x="865566" y="2724925"/>
            <a:ext cx="5750540" cy="2351210"/>
          </a:xfrm>
        </p:spPr>
        <p:txBody>
          <a:bodyPr lIns="0" anchor="b"/>
          <a:lstStyle>
            <a:lvl1pPr algn="l">
              <a:lnSpc>
                <a:spcPct val="110000"/>
              </a:lnSpc>
              <a:spcAft>
                <a:spcPts val="2806"/>
              </a:spcAft>
              <a:defRPr sz="4814" b="1" i="0">
                <a:latin typeface="Montserrat" pitchFamily="2" charset="77"/>
              </a:defRPr>
            </a:lvl1pPr>
          </a:lstStyle>
          <a:p>
            <a:r>
              <a:rPr lang="en-GB"/>
              <a:t>Click to edit Master title style</a:t>
            </a:r>
            <a:endParaRPr lang="en-US"/>
          </a:p>
        </p:txBody>
      </p:sp>
      <p:sp>
        <p:nvSpPr>
          <p:cNvPr id="12" name="Round Single Corner of Rectangle 11">
            <a:extLst>
              <a:ext uri="{FF2B5EF4-FFF2-40B4-BE49-F238E27FC236}">
                <a16:creationId xmlns:a16="http://schemas.microsoft.com/office/drawing/2014/main" id="{2DB8ED10-C390-3AA3-0E61-DB6F47A797F7}"/>
              </a:ext>
            </a:extLst>
          </p:cNvPr>
          <p:cNvSpPr/>
          <p:nvPr userDrawn="1"/>
        </p:nvSpPr>
        <p:spPr>
          <a:xfrm rot="10800000">
            <a:off x="0" y="5345906"/>
            <a:ext cx="7561263" cy="5345907"/>
          </a:xfrm>
          <a:prstGeom prst="round1Rect">
            <a:avLst>
              <a:gd name="adj" fmla="val 4814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3" name="Subtitle 2">
            <a:extLst>
              <a:ext uri="{FF2B5EF4-FFF2-40B4-BE49-F238E27FC236}">
                <a16:creationId xmlns:a16="http://schemas.microsoft.com/office/drawing/2014/main" id="{470FE083-4CE1-F53F-CA91-4BD2B7C28F1D}"/>
              </a:ext>
            </a:extLst>
          </p:cNvPr>
          <p:cNvSpPr>
            <a:spLocks noGrp="1"/>
          </p:cNvSpPr>
          <p:nvPr>
            <p:ph type="subTitle" idx="1"/>
          </p:nvPr>
        </p:nvSpPr>
        <p:spPr>
          <a:xfrm>
            <a:off x="865566" y="5694872"/>
            <a:ext cx="5750540" cy="2502185"/>
          </a:xfrm>
        </p:spPr>
        <p:txBody>
          <a:bodyPr lIns="0"/>
          <a:lstStyle>
            <a:lvl1pPr marL="0" indent="0" algn="l">
              <a:lnSpc>
                <a:spcPct val="110000"/>
              </a:lnSpc>
              <a:spcBef>
                <a:spcPts val="0"/>
              </a:spcBef>
              <a:spcAft>
                <a:spcPts val="2806"/>
              </a:spcAft>
              <a:buNone/>
              <a:defRPr sz="2533">
                <a:solidFill>
                  <a:schemeClr val="bg1"/>
                </a:solidFill>
                <a:latin typeface="Montserrat" pitchFamily="2" charset="77"/>
              </a:defRPr>
            </a:lvl1pPr>
            <a:lvl2pPr marL="579130" indent="0" algn="ctr">
              <a:buNone/>
              <a:defRPr sz="2533"/>
            </a:lvl2pPr>
            <a:lvl3pPr marL="1158259" indent="0" algn="ctr">
              <a:buNone/>
              <a:defRPr sz="2281"/>
            </a:lvl3pPr>
            <a:lvl4pPr marL="1737389" indent="0" algn="ctr">
              <a:buNone/>
              <a:defRPr sz="2027"/>
            </a:lvl4pPr>
            <a:lvl5pPr marL="2316518" indent="0" algn="ctr">
              <a:buNone/>
              <a:defRPr sz="2027"/>
            </a:lvl5pPr>
            <a:lvl6pPr marL="2895648" indent="0" algn="ctr">
              <a:buNone/>
              <a:defRPr sz="2027"/>
            </a:lvl6pPr>
            <a:lvl7pPr marL="3474777" indent="0" algn="ctr">
              <a:buNone/>
              <a:defRPr sz="2027"/>
            </a:lvl7pPr>
            <a:lvl8pPr marL="4053907" indent="0" algn="ctr">
              <a:buNone/>
              <a:defRPr sz="2027"/>
            </a:lvl8pPr>
            <a:lvl9pPr marL="4633036" indent="0" algn="ctr">
              <a:buNone/>
              <a:defRPr sz="2027"/>
            </a:lvl9pPr>
          </a:lstStyle>
          <a:p>
            <a:r>
              <a:rPr lang="en-GB"/>
              <a:t>Click to edit Master subtitle style</a:t>
            </a:r>
            <a:endParaRPr lang="en-US"/>
          </a:p>
        </p:txBody>
      </p:sp>
      <p:pic>
        <p:nvPicPr>
          <p:cNvPr id="9" name="Picture 12">
            <a:extLst>
              <a:ext uri="{FF2B5EF4-FFF2-40B4-BE49-F238E27FC236}">
                <a16:creationId xmlns:a16="http://schemas.microsoft.com/office/drawing/2014/main" id="{4FAD1941-D2D1-D7AC-572A-E6FCC70C8BF5}"/>
              </a:ext>
            </a:extLst>
          </p:cNvPr>
          <p:cNvPicPr>
            <a:picLocks noChangeAspect="1"/>
          </p:cNvPicPr>
          <p:nvPr userDrawn="1"/>
        </p:nvPicPr>
        <p:blipFill>
          <a:blip>
            <a:alphaModFix amt="10000"/>
            <a:extLst>
              <a:ext uri="{96DAC541-7B7A-43D3-8B79-37D633B846F1}">
                <asvg:svgBlip xmlns:asvg="http://schemas.microsoft.com/office/drawing/2016/SVG/main" r:embed="rId2"/>
              </a:ext>
            </a:extLst>
          </a:blip>
          <a:srcRect r="18757" b="17557"/>
          <a:stretch>
            <a:fillRect/>
          </a:stretch>
        </p:blipFill>
        <p:spPr>
          <a:xfrm>
            <a:off x="4158156" y="7575338"/>
            <a:ext cx="3403107" cy="3116475"/>
          </a:xfrm>
          <a:prstGeom prst="rect">
            <a:avLst/>
          </a:prstGeom>
        </p:spPr>
      </p:pic>
      <p:pic>
        <p:nvPicPr>
          <p:cNvPr id="13" name="Picture 12">
            <a:extLst>
              <a:ext uri="{FF2B5EF4-FFF2-40B4-BE49-F238E27FC236}">
                <a16:creationId xmlns:a16="http://schemas.microsoft.com/office/drawing/2014/main" id="{E391AFE4-0CA9-A442-5276-4FF2FB840C76}"/>
              </a:ext>
            </a:extLst>
          </p:cNvPr>
          <p:cNvPicPr>
            <a:picLocks noChangeAspect="1"/>
          </p:cNvPicPr>
          <p:nvPr userDrawn="1"/>
        </p:nvPicPr>
        <p:blipFill>
          <a:blip r:embed="rId3"/>
          <a:stretch>
            <a:fillRect/>
          </a:stretch>
        </p:blipFill>
        <p:spPr>
          <a:xfrm>
            <a:off x="378563" y="331271"/>
            <a:ext cx="2406366" cy="803776"/>
          </a:xfrm>
          <a:prstGeom prst="rect">
            <a:avLst/>
          </a:prstGeom>
        </p:spPr>
      </p:pic>
    </p:spTree>
    <p:extLst>
      <p:ext uri="{BB962C8B-B14F-4D97-AF65-F5344CB8AC3E}">
        <p14:creationId xmlns:p14="http://schemas.microsoft.com/office/powerpoint/2010/main" val="1554544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1F1C2569-ED62-932D-71F4-8E339FAC2426}"/>
              </a:ext>
            </a:extLst>
          </p:cNvPr>
          <p:cNvCxnSpPr>
            <a:cxnSpLocks/>
          </p:cNvCxnSpPr>
          <p:nvPr userDrawn="1"/>
        </p:nvCxnSpPr>
        <p:spPr>
          <a:xfrm>
            <a:off x="1561179" y="657233"/>
            <a:ext cx="5673000" cy="0"/>
          </a:xfrm>
          <a:prstGeom prst="line">
            <a:avLst/>
          </a:prstGeom>
          <a:ln w="9525">
            <a:solidFill>
              <a:schemeClr val="accent4"/>
            </a:solidFill>
          </a:ln>
        </p:spPr>
        <p:style>
          <a:lnRef idx="2">
            <a:schemeClr val="accent1"/>
          </a:lnRef>
          <a:fillRef idx="0">
            <a:schemeClr val="accent1"/>
          </a:fillRef>
          <a:effectRef idx="1">
            <a:schemeClr val="accent1"/>
          </a:effectRef>
          <a:fontRef idx="minor">
            <a:schemeClr val="tx1"/>
          </a:fontRef>
        </p:style>
      </p:cxnSp>
      <p:grpSp>
        <p:nvGrpSpPr>
          <p:cNvPr id="17" name="Group 16">
            <a:extLst>
              <a:ext uri="{FF2B5EF4-FFF2-40B4-BE49-F238E27FC236}">
                <a16:creationId xmlns:a16="http://schemas.microsoft.com/office/drawing/2014/main" id="{5DF51B1A-BD88-21D2-0BC5-539E4EF1B4CF}"/>
              </a:ext>
            </a:extLst>
          </p:cNvPr>
          <p:cNvGrpSpPr/>
          <p:nvPr userDrawn="1"/>
        </p:nvGrpSpPr>
        <p:grpSpPr>
          <a:xfrm rot="5400000">
            <a:off x="596732" y="1911910"/>
            <a:ext cx="193047" cy="428887"/>
            <a:chOff x="3222594" y="610152"/>
            <a:chExt cx="123825" cy="561884"/>
          </a:xfrm>
        </p:grpSpPr>
        <p:sp>
          <p:nvSpPr>
            <p:cNvPr id="14" name="Oval 13">
              <a:extLst>
                <a:ext uri="{FF2B5EF4-FFF2-40B4-BE49-F238E27FC236}">
                  <a16:creationId xmlns:a16="http://schemas.microsoft.com/office/drawing/2014/main" id="{B8039BE0-5671-263F-F95B-66B44349CCBD}"/>
                </a:ext>
              </a:extLst>
            </p:cNvPr>
            <p:cNvSpPr/>
            <p:nvPr userDrawn="1"/>
          </p:nvSpPr>
          <p:spPr>
            <a:xfrm>
              <a:off x="3222594" y="610152"/>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15" name="Oval 14">
              <a:extLst>
                <a:ext uri="{FF2B5EF4-FFF2-40B4-BE49-F238E27FC236}">
                  <a16:creationId xmlns:a16="http://schemas.microsoft.com/office/drawing/2014/main" id="{323F2A6B-C43E-C4BC-EC6F-9ED8E9EE7822}"/>
                </a:ext>
              </a:extLst>
            </p:cNvPr>
            <p:cNvSpPr/>
            <p:nvPr userDrawn="1"/>
          </p:nvSpPr>
          <p:spPr>
            <a:xfrm>
              <a:off x="3222594" y="1049636"/>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16" name="Oval 15">
              <a:extLst>
                <a:ext uri="{FF2B5EF4-FFF2-40B4-BE49-F238E27FC236}">
                  <a16:creationId xmlns:a16="http://schemas.microsoft.com/office/drawing/2014/main" id="{4733CDBD-E4FC-69CD-8030-77BD98069BDE}"/>
                </a:ext>
              </a:extLst>
            </p:cNvPr>
            <p:cNvSpPr/>
            <p:nvPr userDrawn="1"/>
          </p:nvSpPr>
          <p:spPr>
            <a:xfrm>
              <a:off x="3222594" y="829894"/>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grpSp>
      <p:cxnSp>
        <p:nvCxnSpPr>
          <p:cNvPr id="21" name="Straight Connector 20">
            <a:extLst>
              <a:ext uri="{FF2B5EF4-FFF2-40B4-BE49-F238E27FC236}">
                <a16:creationId xmlns:a16="http://schemas.microsoft.com/office/drawing/2014/main" id="{90C95244-1330-4BEA-EC9D-E4BFE0714069}"/>
              </a:ext>
            </a:extLst>
          </p:cNvPr>
          <p:cNvCxnSpPr>
            <a:cxnSpLocks/>
          </p:cNvCxnSpPr>
          <p:nvPr userDrawn="1"/>
        </p:nvCxnSpPr>
        <p:spPr>
          <a:xfrm>
            <a:off x="1422955" y="10102365"/>
            <a:ext cx="5811224" cy="0"/>
          </a:xfrm>
          <a:prstGeom prst="line">
            <a:avLst/>
          </a:prstGeom>
          <a:ln w="9525">
            <a:solidFill>
              <a:schemeClr val="accent4"/>
            </a:solidFill>
          </a:ln>
        </p:spPr>
        <p:style>
          <a:lnRef idx="2">
            <a:schemeClr val="accent1"/>
          </a:lnRef>
          <a:fillRef idx="0">
            <a:schemeClr val="accent1"/>
          </a:fillRef>
          <a:effectRef idx="1">
            <a:schemeClr val="accent1"/>
          </a:effectRef>
          <a:fontRef idx="minor">
            <a:schemeClr val="tx1"/>
          </a:fontRef>
        </p:style>
      </p:cxnSp>
      <p:sp>
        <p:nvSpPr>
          <p:cNvPr id="26" name="Text Placeholder 25">
            <a:extLst>
              <a:ext uri="{FF2B5EF4-FFF2-40B4-BE49-F238E27FC236}">
                <a16:creationId xmlns:a16="http://schemas.microsoft.com/office/drawing/2014/main" id="{4E92E3D9-09A3-2F5D-EADC-669547F27D36}"/>
              </a:ext>
            </a:extLst>
          </p:cNvPr>
          <p:cNvSpPr>
            <a:spLocks noGrp="1"/>
          </p:cNvSpPr>
          <p:nvPr>
            <p:ph type="body" sz="quarter" idx="10"/>
          </p:nvPr>
        </p:nvSpPr>
        <p:spPr>
          <a:xfrm>
            <a:off x="2238233" y="1106307"/>
            <a:ext cx="4995860" cy="7984210"/>
          </a:xfrm>
        </p:spPr>
        <p:txBody>
          <a:bodyPr>
            <a:noAutofit/>
          </a:bodyPr>
          <a:lstStyle>
            <a:lvl1pPr>
              <a:lnSpc>
                <a:spcPct val="110000"/>
              </a:lnSpc>
              <a:spcBef>
                <a:spcPts val="0"/>
              </a:spcBef>
              <a:spcAft>
                <a:spcPts val="935"/>
              </a:spcAft>
              <a:buNone/>
              <a:defRPr sz="1871">
                <a:latin typeface="Montserrat" pitchFamily="2" charset="0"/>
              </a:defRPr>
            </a:lvl1pPr>
            <a:lvl2pPr>
              <a:lnSpc>
                <a:spcPct val="110000"/>
              </a:lnSpc>
              <a:spcBef>
                <a:spcPts val="0"/>
              </a:spcBef>
              <a:spcAft>
                <a:spcPts val="935"/>
              </a:spcAft>
              <a:buNone/>
              <a:defRPr sz="1871">
                <a:latin typeface="Montserrat" pitchFamily="2" charset="0"/>
              </a:defRPr>
            </a:lvl2pPr>
            <a:lvl3pPr>
              <a:lnSpc>
                <a:spcPct val="110000"/>
              </a:lnSpc>
              <a:spcBef>
                <a:spcPts val="0"/>
              </a:spcBef>
              <a:spcAft>
                <a:spcPts val="935"/>
              </a:spcAft>
              <a:buNone/>
              <a:defRPr sz="1871">
                <a:latin typeface="Montserrat" pitchFamily="2" charset="0"/>
              </a:defRPr>
            </a:lvl3pPr>
            <a:lvl4pPr>
              <a:lnSpc>
                <a:spcPct val="110000"/>
              </a:lnSpc>
              <a:spcBef>
                <a:spcPts val="0"/>
              </a:spcBef>
              <a:spcAft>
                <a:spcPts val="935"/>
              </a:spcAft>
              <a:buNone/>
              <a:defRPr sz="1871">
                <a:latin typeface="Montserrat" pitchFamily="2" charset="0"/>
              </a:defRPr>
            </a:lvl4pPr>
            <a:lvl5pPr>
              <a:lnSpc>
                <a:spcPct val="110000"/>
              </a:lnSpc>
              <a:spcBef>
                <a:spcPts val="0"/>
              </a:spcBef>
              <a:spcAft>
                <a:spcPts val="935"/>
              </a:spcAft>
              <a:buNone/>
              <a:defRPr sz="1871">
                <a:latin typeface="Montserrat" pitchFamily="2" charset="0"/>
              </a:defRPr>
            </a:lvl5pPr>
          </a:lstStyle>
          <a:p>
            <a:pPr lvl="0"/>
            <a:r>
              <a:rPr lang="en-GB"/>
              <a:t>Click to edit Master text styles</a:t>
            </a:r>
          </a:p>
          <a:p>
            <a:pPr lvl="0"/>
            <a:endParaRPr lang="en-GB"/>
          </a:p>
        </p:txBody>
      </p:sp>
      <p:pic>
        <p:nvPicPr>
          <p:cNvPr id="27" name="Picture 26">
            <a:extLst>
              <a:ext uri="{FF2B5EF4-FFF2-40B4-BE49-F238E27FC236}">
                <a16:creationId xmlns:a16="http://schemas.microsoft.com/office/drawing/2014/main" id="{5DA18DAF-722A-32A7-268A-5DD4EA645ECC}"/>
              </a:ext>
            </a:extLst>
          </p:cNvPr>
          <p:cNvPicPr>
            <a:picLocks noChangeAspect="1"/>
          </p:cNvPicPr>
          <p:nvPr userDrawn="1"/>
        </p:nvPicPr>
        <p:blipFill>
          <a:blip r:embed="rId2" cstate="print">
            <a:extLst>
              <a:ext uri="{28A0092B-C50C-407E-A947-70E740481C1C}">
                <a14:useLocalDpi xmlns:a14="http://schemas.microsoft.com/office/drawing/2010/main"/>
              </a:ext>
            </a:extLst>
          </a:blip>
          <a:srcRect l="55835" t="3863" b="3863"/>
          <a:stretch>
            <a:fillRect/>
          </a:stretch>
        </p:blipFill>
        <p:spPr>
          <a:xfrm>
            <a:off x="1" y="0"/>
            <a:ext cx="2028454" cy="10691813"/>
          </a:xfrm>
          <a:prstGeom prst="rect">
            <a:avLst/>
          </a:prstGeom>
        </p:spPr>
      </p:pic>
      <p:sp>
        <p:nvSpPr>
          <p:cNvPr id="30" name="Slide Number Placeholder 29">
            <a:extLst>
              <a:ext uri="{FF2B5EF4-FFF2-40B4-BE49-F238E27FC236}">
                <a16:creationId xmlns:a16="http://schemas.microsoft.com/office/drawing/2014/main" id="{3B500DFE-FAC7-54F7-3FE0-42D33C76AD6D}"/>
              </a:ext>
            </a:extLst>
          </p:cNvPr>
          <p:cNvSpPr>
            <a:spLocks noGrp="1"/>
          </p:cNvSpPr>
          <p:nvPr>
            <p:ph type="sldNum" sz="quarter" idx="13"/>
          </p:nvPr>
        </p:nvSpPr>
        <p:spPr>
          <a:xfrm>
            <a:off x="5532809" y="10295000"/>
            <a:ext cx="1701284" cy="183968"/>
          </a:xfrm>
        </p:spPr>
        <p:txBody>
          <a:bodyPr/>
          <a:lstStyle/>
          <a:p>
            <a:r>
              <a:rPr lang="en-US"/>
              <a:t> Page </a:t>
            </a:r>
            <a:fld id="{97A6FB0C-40B3-4E44-B08B-BEAB5C205FFC}" type="slidenum">
              <a:rPr lang="en-US" smtClean="0"/>
              <a:pPr/>
              <a:t>‹#›</a:t>
            </a:fld>
            <a:endParaRPr lang="en-US"/>
          </a:p>
        </p:txBody>
      </p:sp>
      <p:pic>
        <p:nvPicPr>
          <p:cNvPr id="5" name="Picture 4">
            <a:extLst>
              <a:ext uri="{FF2B5EF4-FFF2-40B4-BE49-F238E27FC236}">
                <a16:creationId xmlns:a16="http://schemas.microsoft.com/office/drawing/2014/main" id="{1150958C-26FC-AF87-E19A-C75BA03FC6E3}"/>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696211" y="9703138"/>
            <a:ext cx="537882" cy="399227"/>
          </a:xfrm>
          <a:prstGeom prst="rect">
            <a:avLst/>
          </a:prstGeom>
        </p:spPr>
      </p:pic>
    </p:spTree>
    <p:extLst>
      <p:ext uri="{BB962C8B-B14F-4D97-AF65-F5344CB8AC3E}">
        <p14:creationId xmlns:p14="http://schemas.microsoft.com/office/powerpoint/2010/main" val="686966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ound Single Corner of Rectangle 6">
            <a:extLst>
              <a:ext uri="{FF2B5EF4-FFF2-40B4-BE49-F238E27FC236}">
                <a16:creationId xmlns:a16="http://schemas.microsoft.com/office/drawing/2014/main" id="{31650163-B9AF-F9B1-D2C5-35707B1E257A}"/>
              </a:ext>
            </a:extLst>
          </p:cNvPr>
          <p:cNvSpPr/>
          <p:nvPr userDrawn="1"/>
        </p:nvSpPr>
        <p:spPr>
          <a:xfrm>
            <a:off x="0" y="-7424"/>
            <a:ext cx="7561263" cy="5345907"/>
          </a:xfrm>
          <a:prstGeom prst="round1Rect">
            <a:avLst>
              <a:gd name="adj" fmla="val 4814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2" name="Title 1">
            <a:extLst>
              <a:ext uri="{FF2B5EF4-FFF2-40B4-BE49-F238E27FC236}">
                <a16:creationId xmlns:a16="http://schemas.microsoft.com/office/drawing/2014/main" id="{E034DFF2-50F0-7A64-03C9-80F40FE1202D}"/>
              </a:ext>
            </a:extLst>
          </p:cNvPr>
          <p:cNvSpPr>
            <a:spLocks noGrp="1"/>
          </p:cNvSpPr>
          <p:nvPr>
            <p:ph type="title"/>
          </p:nvPr>
        </p:nvSpPr>
        <p:spPr>
          <a:xfrm>
            <a:off x="515899" y="2665531"/>
            <a:ext cx="6525527" cy="2311479"/>
          </a:xfrm>
        </p:spPr>
        <p:txBody>
          <a:bodyPr lIns="0" anchor="b"/>
          <a:lstStyle>
            <a:lvl1pPr>
              <a:lnSpc>
                <a:spcPct val="110000"/>
              </a:lnSpc>
              <a:spcAft>
                <a:spcPts val="2806"/>
              </a:spcAft>
              <a:defRPr sz="4814" b="1" i="0">
                <a:solidFill>
                  <a:schemeClr val="accent4"/>
                </a:solidFill>
                <a:latin typeface="Montserrat" pitchFamily="2" charset="77"/>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18D39202-DEF6-7DEF-892D-F2DF1BEC49FC}"/>
              </a:ext>
            </a:extLst>
          </p:cNvPr>
          <p:cNvSpPr>
            <a:spLocks noGrp="1"/>
          </p:cNvSpPr>
          <p:nvPr>
            <p:ph type="body" idx="1"/>
          </p:nvPr>
        </p:nvSpPr>
        <p:spPr>
          <a:xfrm>
            <a:off x="726280" y="5879587"/>
            <a:ext cx="6315146" cy="3999399"/>
          </a:xfrm>
        </p:spPr>
        <p:txBody>
          <a:bodyPr lIns="0" tIns="0">
            <a:noAutofit/>
          </a:bodyPr>
          <a:lstStyle>
            <a:lvl1pPr marL="0" indent="0">
              <a:lnSpc>
                <a:spcPct val="110000"/>
              </a:lnSpc>
              <a:spcBef>
                <a:spcPts val="0"/>
              </a:spcBef>
              <a:spcAft>
                <a:spcPts val="2806"/>
              </a:spcAft>
              <a:buNone/>
              <a:defRPr sz="2533">
                <a:solidFill>
                  <a:schemeClr val="tx1">
                    <a:tint val="82000"/>
                  </a:schemeClr>
                </a:solidFill>
                <a:latin typeface="Montserrat" pitchFamily="2" charset="77"/>
              </a:defRPr>
            </a:lvl1pPr>
            <a:lvl2pPr marL="579130" indent="0">
              <a:buNone/>
              <a:defRPr sz="2533">
                <a:solidFill>
                  <a:schemeClr val="tx1">
                    <a:tint val="82000"/>
                  </a:schemeClr>
                </a:solidFill>
              </a:defRPr>
            </a:lvl2pPr>
            <a:lvl3pPr marL="1158259" indent="0">
              <a:buNone/>
              <a:defRPr sz="2281">
                <a:solidFill>
                  <a:schemeClr val="tx1">
                    <a:tint val="82000"/>
                  </a:schemeClr>
                </a:solidFill>
              </a:defRPr>
            </a:lvl3pPr>
            <a:lvl4pPr marL="1737389" indent="0">
              <a:buNone/>
              <a:defRPr sz="2027">
                <a:solidFill>
                  <a:schemeClr val="tx1">
                    <a:tint val="82000"/>
                  </a:schemeClr>
                </a:solidFill>
              </a:defRPr>
            </a:lvl4pPr>
            <a:lvl5pPr marL="2316518" indent="0">
              <a:buNone/>
              <a:defRPr sz="2027">
                <a:solidFill>
                  <a:schemeClr val="tx1">
                    <a:tint val="82000"/>
                  </a:schemeClr>
                </a:solidFill>
              </a:defRPr>
            </a:lvl5pPr>
            <a:lvl6pPr marL="2895648" indent="0">
              <a:buNone/>
              <a:defRPr sz="2027">
                <a:solidFill>
                  <a:schemeClr val="tx1">
                    <a:tint val="82000"/>
                  </a:schemeClr>
                </a:solidFill>
              </a:defRPr>
            </a:lvl6pPr>
            <a:lvl7pPr marL="3474777" indent="0">
              <a:buNone/>
              <a:defRPr sz="2027">
                <a:solidFill>
                  <a:schemeClr val="tx1">
                    <a:tint val="82000"/>
                  </a:schemeClr>
                </a:solidFill>
              </a:defRPr>
            </a:lvl7pPr>
            <a:lvl8pPr marL="4053907" indent="0">
              <a:buNone/>
              <a:defRPr sz="2027">
                <a:solidFill>
                  <a:schemeClr val="tx1">
                    <a:tint val="82000"/>
                  </a:schemeClr>
                </a:solidFill>
              </a:defRPr>
            </a:lvl8pPr>
            <a:lvl9pPr marL="4633036" indent="0">
              <a:buNone/>
              <a:defRPr sz="2027">
                <a:solidFill>
                  <a:schemeClr val="tx1">
                    <a:tint val="82000"/>
                  </a:schemeClr>
                </a:solidFill>
              </a:defRPr>
            </a:lvl9pPr>
          </a:lstStyle>
          <a:p>
            <a:pPr lvl="0"/>
            <a:r>
              <a:rPr lang="en-GB"/>
              <a:t>Click to edit Master text styles</a:t>
            </a:r>
          </a:p>
        </p:txBody>
      </p:sp>
      <p:pic>
        <p:nvPicPr>
          <p:cNvPr id="6" name="Picture 5">
            <a:extLst>
              <a:ext uri="{FF2B5EF4-FFF2-40B4-BE49-F238E27FC236}">
                <a16:creationId xmlns:a16="http://schemas.microsoft.com/office/drawing/2014/main" id="{2760D2AB-3FE2-6293-0E9E-2405C38B5854}"/>
              </a:ext>
            </a:extLst>
          </p:cNvPr>
          <p:cNvPicPr>
            <a:picLocks noChangeAspect="1"/>
          </p:cNvPicPr>
          <p:nvPr userDrawn="1"/>
        </p:nvPicPr>
        <p:blipFill>
          <a:blip r:embed="rId2"/>
          <a:stretch>
            <a:fillRect/>
          </a:stretch>
        </p:blipFill>
        <p:spPr>
          <a:xfrm>
            <a:off x="378563" y="331271"/>
            <a:ext cx="2406366" cy="803776"/>
          </a:xfrm>
          <a:prstGeom prst="rect">
            <a:avLst/>
          </a:prstGeom>
        </p:spPr>
      </p:pic>
      <p:sp>
        <p:nvSpPr>
          <p:cNvPr id="9" name="Oval 8">
            <a:extLst>
              <a:ext uri="{FF2B5EF4-FFF2-40B4-BE49-F238E27FC236}">
                <a16:creationId xmlns:a16="http://schemas.microsoft.com/office/drawing/2014/main" id="{A45FD1C8-639C-5582-E4AB-C7F95326C2C9}"/>
              </a:ext>
            </a:extLst>
          </p:cNvPr>
          <p:cNvSpPr/>
          <p:nvPr userDrawn="1"/>
        </p:nvSpPr>
        <p:spPr>
          <a:xfrm>
            <a:off x="460410" y="5920125"/>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11" name="Oval 10">
            <a:extLst>
              <a:ext uri="{FF2B5EF4-FFF2-40B4-BE49-F238E27FC236}">
                <a16:creationId xmlns:a16="http://schemas.microsoft.com/office/drawing/2014/main" id="{9B90C494-29C0-9753-7571-2DB2ECEA288D}"/>
              </a:ext>
            </a:extLst>
          </p:cNvPr>
          <p:cNvSpPr/>
          <p:nvPr userDrawn="1"/>
        </p:nvSpPr>
        <p:spPr>
          <a:xfrm>
            <a:off x="469520" y="6252237"/>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13" name="Oval 12">
            <a:extLst>
              <a:ext uri="{FF2B5EF4-FFF2-40B4-BE49-F238E27FC236}">
                <a16:creationId xmlns:a16="http://schemas.microsoft.com/office/drawing/2014/main" id="{5287B8A5-E504-A49C-036A-83F967349FE1}"/>
              </a:ext>
            </a:extLst>
          </p:cNvPr>
          <p:cNvSpPr/>
          <p:nvPr userDrawn="1"/>
        </p:nvSpPr>
        <p:spPr>
          <a:xfrm>
            <a:off x="469520" y="6589352"/>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spTree>
    <p:extLst>
      <p:ext uri="{BB962C8B-B14F-4D97-AF65-F5344CB8AC3E}">
        <p14:creationId xmlns:p14="http://schemas.microsoft.com/office/powerpoint/2010/main" val="389482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bg>
      <p:bgPr>
        <a:solidFill>
          <a:schemeClr val="bg1"/>
        </a:solidFill>
        <a:effectLst/>
      </p:bgPr>
    </p:bg>
    <p:spTree>
      <p:nvGrpSpPr>
        <p:cNvPr id="1" name=""/>
        <p:cNvGrpSpPr/>
        <p:nvPr/>
      </p:nvGrpSpPr>
      <p:grpSpPr>
        <a:xfrm>
          <a:off x="0" y="0"/>
          <a:ext cx="0" cy="0"/>
          <a:chOff x="0" y="0"/>
          <a:chExt cx="0" cy="0"/>
        </a:xfrm>
      </p:grpSpPr>
      <p:sp>
        <p:nvSpPr>
          <p:cNvPr id="7" name="Round Single Corner of Rectangle 6">
            <a:extLst>
              <a:ext uri="{FF2B5EF4-FFF2-40B4-BE49-F238E27FC236}">
                <a16:creationId xmlns:a16="http://schemas.microsoft.com/office/drawing/2014/main" id="{31650163-B9AF-F9B1-D2C5-35707B1E257A}"/>
              </a:ext>
            </a:extLst>
          </p:cNvPr>
          <p:cNvSpPr/>
          <p:nvPr userDrawn="1"/>
        </p:nvSpPr>
        <p:spPr>
          <a:xfrm>
            <a:off x="0" y="-7423"/>
            <a:ext cx="7561263" cy="2126128"/>
          </a:xfrm>
          <a:prstGeom prst="round1Rect">
            <a:avLst>
              <a:gd name="adj" fmla="val 4814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2" name="Title 1">
            <a:extLst>
              <a:ext uri="{FF2B5EF4-FFF2-40B4-BE49-F238E27FC236}">
                <a16:creationId xmlns:a16="http://schemas.microsoft.com/office/drawing/2014/main" id="{E034DFF2-50F0-7A64-03C9-80F40FE1202D}"/>
              </a:ext>
            </a:extLst>
          </p:cNvPr>
          <p:cNvSpPr>
            <a:spLocks noGrp="1"/>
          </p:cNvSpPr>
          <p:nvPr>
            <p:ph type="title"/>
          </p:nvPr>
        </p:nvSpPr>
        <p:spPr>
          <a:xfrm>
            <a:off x="522322" y="1002408"/>
            <a:ext cx="6525527" cy="814102"/>
          </a:xfrm>
        </p:spPr>
        <p:txBody>
          <a:bodyPr lIns="0" anchor="b"/>
          <a:lstStyle>
            <a:lvl1pPr>
              <a:lnSpc>
                <a:spcPct val="110000"/>
              </a:lnSpc>
              <a:spcAft>
                <a:spcPts val="2806"/>
              </a:spcAft>
              <a:defRPr sz="3200" b="1" i="0">
                <a:solidFill>
                  <a:schemeClr val="accent4"/>
                </a:solidFill>
                <a:latin typeface="Montserrat" pitchFamily="2" charset="77"/>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18D39202-DEF6-7DEF-892D-F2DF1BEC49FC}"/>
              </a:ext>
            </a:extLst>
          </p:cNvPr>
          <p:cNvSpPr>
            <a:spLocks noGrp="1"/>
          </p:cNvSpPr>
          <p:nvPr>
            <p:ph type="body" idx="1"/>
          </p:nvPr>
        </p:nvSpPr>
        <p:spPr>
          <a:xfrm>
            <a:off x="726280" y="2340581"/>
            <a:ext cx="6315146" cy="7538406"/>
          </a:xfrm>
        </p:spPr>
        <p:txBody>
          <a:bodyPr lIns="0" tIns="0">
            <a:noAutofit/>
          </a:bodyPr>
          <a:lstStyle>
            <a:lvl1pPr marL="0" indent="0">
              <a:lnSpc>
                <a:spcPct val="110000"/>
              </a:lnSpc>
              <a:spcBef>
                <a:spcPts val="0"/>
              </a:spcBef>
              <a:spcAft>
                <a:spcPts val="2806"/>
              </a:spcAft>
              <a:buNone/>
              <a:defRPr sz="2533">
                <a:solidFill>
                  <a:schemeClr val="tx1">
                    <a:tint val="82000"/>
                  </a:schemeClr>
                </a:solidFill>
                <a:latin typeface="Montserrat" pitchFamily="2" charset="77"/>
              </a:defRPr>
            </a:lvl1pPr>
            <a:lvl2pPr marL="579130" indent="0">
              <a:buNone/>
              <a:defRPr sz="2533">
                <a:solidFill>
                  <a:schemeClr val="tx1">
                    <a:tint val="82000"/>
                  </a:schemeClr>
                </a:solidFill>
              </a:defRPr>
            </a:lvl2pPr>
            <a:lvl3pPr marL="1158259" indent="0">
              <a:buNone/>
              <a:defRPr sz="2281">
                <a:solidFill>
                  <a:schemeClr val="tx1">
                    <a:tint val="82000"/>
                  </a:schemeClr>
                </a:solidFill>
              </a:defRPr>
            </a:lvl3pPr>
            <a:lvl4pPr marL="1737389" indent="0">
              <a:buNone/>
              <a:defRPr sz="2027">
                <a:solidFill>
                  <a:schemeClr val="tx1">
                    <a:tint val="82000"/>
                  </a:schemeClr>
                </a:solidFill>
              </a:defRPr>
            </a:lvl4pPr>
            <a:lvl5pPr marL="2316518" indent="0">
              <a:buNone/>
              <a:defRPr sz="2027">
                <a:solidFill>
                  <a:schemeClr val="tx1">
                    <a:tint val="82000"/>
                  </a:schemeClr>
                </a:solidFill>
              </a:defRPr>
            </a:lvl5pPr>
            <a:lvl6pPr marL="2895648" indent="0">
              <a:buNone/>
              <a:defRPr sz="2027">
                <a:solidFill>
                  <a:schemeClr val="tx1">
                    <a:tint val="82000"/>
                  </a:schemeClr>
                </a:solidFill>
              </a:defRPr>
            </a:lvl6pPr>
            <a:lvl7pPr marL="3474777" indent="0">
              <a:buNone/>
              <a:defRPr sz="2027">
                <a:solidFill>
                  <a:schemeClr val="tx1">
                    <a:tint val="82000"/>
                  </a:schemeClr>
                </a:solidFill>
              </a:defRPr>
            </a:lvl7pPr>
            <a:lvl8pPr marL="4053907" indent="0">
              <a:buNone/>
              <a:defRPr sz="2027">
                <a:solidFill>
                  <a:schemeClr val="tx1">
                    <a:tint val="82000"/>
                  </a:schemeClr>
                </a:solidFill>
              </a:defRPr>
            </a:lvl8pPr>
            <a:lvl9pPr marL="4633036" indent="0">
              <a:buNone/>
              <a:defRPr sz="2027">
                <a:solidFill>
                  <a:schemeClr val="tx1">
                    <a:tint val="82000"/>
                  </a:schemeClr>
                </a:solidFill>
              </a:defRPr>
            </a:lvl9pPr>
          </a:lstStyle>
          <a:p>
            <a:pPr lvl="0"/>
            <a:r>
              <a:rPr lang="en-GB"/>
              <a:t>Click to edit Master text styles</a:t>
            </a:r>
          </a:p>
        </p:txBody>
      </p:sp>
      <p:pic>
        <p:nvPicPr>
          <p:cNvPr id="6" name="Picture 5">
            <a:extLst>
              <a:ext uri="{FF2B5EF4-FFF2-40B4-BE49-F238E27FC236}">
                <a16:creationId xmlns:a16="http://schemas.microsoft.com/office/drawing/2014/main" id="{2760D2AB-3FE2-6293-0E9E-2405C38B585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5733" y="214452"/>
            <a:ext cx="1791431" cy="598375"/>
          </a:xfrm>
          <a:prstGeom prst="rect">
            <a:avLst/>
          </a:prstGeom>
        </p:spPr>
      </p:pic>
    </p:spTree>
    <p:extLst>
      <p:ext uri="{BB962C8B-B14F-4D97-AF65-F5344CB8AC3E}">
        <p14:creationId xmlns:p14="http://schemas.microsoft.com/office/powerpoint/2010/main" val="1740788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bg1"/>
        </a:solidFill>
        <a:effectLst/>
      </p:bgPr>
    </p:bg>
    <p:spTree>
      <p:nvGrpSpPr>
        <p:cNvPr id="1" name=""/>
        <p:cNvGrpSpPr/>
        <p:nvPr/>
      </p:nvGrpSpPr>
      <p:grpSpPr>
        <a:xfrm>
          <a:off x="0" y="0"/>
          <a:ext cx="0" cy="0"/>
          <a:chOff x="0" y="0"/>
          <a:chExt cx="0" cy="0"/>
        </a:xfrm>
      </p:grpSpPr>
      <p:sp>
        <p:nvSpPr>
          <p:cNvPr id="7" name="Round Single Corner of Rectangle 6">
            <a:extLst>
              <a:ext uri="{FF2B5EF4-FFF2-40B4-BE49-F238E27FC236}">
                <a16:creationId xmlns:a16="http://schemas.microsoft.com/office/drawing/2014/main" id="{31650163-B9AF-F9B1-D2C5-35707B1E257A}"/>
              </a:ext>
            </a:extLst>
          </p:cNvPr>
          <p:cNvSpPr/>
          <p:nvPr userDrawn="1"/>
        </p:nvSpPr>
        <p:spPr>
          <a:xfrm>
            <a:off x="0" y="-7424"/>
            <a:ext cx="7561263" cy="5345907"/>
          </a:xfrm>
          <a:prstGeom prst="round1Rect">
            <a:avLst>
              <a:gd name="adj" fmla="val 4814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2" name="Title 1">
            <a:extLst>
              <a:ext uri="{FF2B5EF4-FFF2-40B4-BE49-F238E27FC236}">
                <a16:creationId xmlns:a16="http://schemas.microsoft.com/office/drawing/2014/main" id="{E034DFF2-50F0-7A64-03C9-80F40FE1202D}"/>
              </a:ext>
            </a:extLst>
          </p:cNvPr>
          <p:cNvSpPr>
            <a:spLocks noGrp="1"/>
          </p:cNvSpPr>
          <p:nvPr>
            <p:ph type="title"/>
          </p:nvPr>
        </p:nvSpPr>
        <p:spPr>
          <a:xfrm>
            <a:off x="515899" y="2665531"/>
            <a:ext cx="6525527" cy="2311479"/>
          </a:xfrm>
        </p:spPr>
        <p:txBody>
          <a:bodyPr lIns="0" anchor="b"/>
          <a:lstStyle>
            <a:lvl1pPr>
              <a:lnSpc>
                <a:spcPct val="110000"/>
              </a:lnSpc>
              <a:spcAft>
                <a:spcPts val="2806"/>
              </a:spcAft>
              <a:defRPr sz="4814" b="1" i="0">
                <a:solidFill>
                  <a:schemeClr val="bg1"/>
                </a:solidFill>
                <a:latin typeface="Montserrat" pitchFamily="2" charset="77"/>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18D39202-DEF6-7DEF-892D-F2DF1BEC49FC}"/>
              </a:ext>
            </a:extLst>
          </p:cNvPr>
          <p:cNvSpPr>
            <a:spLocks noGrp="1"/>
          </p:cNvSpPr>
          <p:nvPr>
            <p:ph type="body" idx="1"/>
          </p:nvPr>
        </p:nvSpPr>
        <p:spPr>
          <a:xfrm>
            <a:off x="726280" y="5879587"/>
            <a:ext cx="6315146" cy="3999399"/>
          </a:xfrm>
        </p:spPr>
        <p:txBody>
          <a:bodyPr lIns="0" tIns="0">
            <a:noAutofit/>
          </a:bodyPr>
          <a:lstStyle>
            <a:lvl1pPr marL="0" indent="0">
              <a:lnSpc>
                <a:spcPct val="110000"/>
              </a:lnSpc>
              <a:spcBef>
                <a:spcPts val="0"/>
              </a:spcBef>
              <a:spcAft>
                <a:spcPts val="2806"/>
              </a:spcAft>
              <a:buNone/>
              <a:defRPr sz="2787">
                <a:solidFill>
                  <a:schemeClr val="tx1">
                    <a:tint val="82000"/>
                  </a:schemeClr>
                </a:solidFill>
                <a:latin typeface="Montserrat" pitchFamily="2" charset="77"/>
              </a:defRPr>
            </a:lvl1pPr>
            <a:lvl2pPr marL="579130" indent="0">
              <a:buNone/>
              <a:defRPr sz="2533">
                <a:solidFill>
                  <a:schemeClr val="tx1">
                    <a:tint val="82000"/>
                  </a:schemeClr>
                </a:solidFill>
              </a:defRPr>
            </a:lvl2pPr>
            <a:lvl3pPr marL="1158259" indent="0">
              <a:buNone/>
              <a:defRPr sz="2281">
                <a:solidFill>
                  <a:schemeClr val="tx1">
                    <a:tint val="82000"/>
                  </a:schemeClr>
                </a:solidFill>
              </a:defRPr>
            </a:lvl3pPr>
            <a:lvl4pPr marL="1737389" indent="0">
              <a:buNone/>
              <a:defRPr sz="2027">
                <a:solidFill>
                  <a:schemeClr val="tx1">
                    <a:tint val="82000"/>
                  </a:schemeClr>
                </a:solidFill>
              </a:defRPr>
            </a:lvl4pPr>
            <a:lvl5pPr marL="2316518" indent="0">
              <a:buNone/>
              <a:defRPr sz="2027">
                <a:solidFill>
                  <a:schemeClr val="tx1">
                    <a:tint val="82000"/>
                  </a:schemeClr>
                </a:solidFill>
              </a:defRPr>
            </a:lvl5pPr>
            <a:lvl6pPr marL="2895648" indent="0">
              <a:buNone/>
              <a:defRPr sz="2027">
                <a:solidFill>
                  <a:schemeClr val="tx1">
                    <a:tint val="82000"/>
                  </a:schemeClr>
                </a:solidFill>
              </a:defRPr>
            </a:lvl6pPr>
            <a:lvl7pPr marL="3474777" indent="0">
              <a:buNone/>
              <a:defRPr sz="2027">
                <a:solidFill>
                  <a:schemeClr val="tx1">
                    <a:tint val="82000"/>
                  </a:schemeClr>
                </a:solidFill>
              </a:defRPr>
            </a:lvl7pPr>
            <a:lvl8pPr marL="4053907" indent="0">
              <a:buNone/>
              <a:defRPr sz="2027">
                <a:solidFill>
                  <a:schemeClr val="tx1">
                    <a:tint val="82000"/>
                  </a:schemeClr>
                </a:solidFill>
              </a:defRPr>
            </a:lvl8pPr>
            <a:lvl9pPr marL="4633036" indent="0">
              <a:buNone/>
              <a:defRPr sz="2027">
                <a:solidFill>
                  <a:schemeClr val="tx1">
                    <a:tint val="82000"/>
                  </a:schemeClr>
                </a:solidFill>
              </a:defRPr>
            </a:lvl9pPr>
          </a:lstStyle>
          <a:p>
            <a:pPr lvl="0"/>
            <a:r>
              <a:rPr lang="en-GB"/>
              <a:t>Click to edit Master text styles</a:t>
            </a:r>
          </a:p>
        </p:txBody>
      </p:sp>
      <p:sp>
        <p:nvSpPr>
          <p:cNvPr id="5" name="Oval 4">
            <a:extLst>
              <a:ext uri="{FF2B5EF4-FFF2-40B4-BE49-F238E27FC236}">
                <a16:creationId xmlns:a16="http://schemas.microsoft.com/office/drawing/2014/main" id="{B9F1D56C-81D9-0EE7-8EBB-5012685AC106}"/>
              </a:ext>
            </a:extLst>
          </p:cNvPr>
          <p:cNvSpPr/>
          <p:nvPr userDrawn="1"/>
        </p:nvSpPr>
        <p:spPr>
          <a:xfrm>
            <a:off x="460410" y="5920125"/>
            <a:ext cx="123825" cy="122400"/>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sp>
        <p:nvSpPr>
          <p:cNvPr id="10" name="Oval 9">
            <a:extLst>
              <a:ext uri="{FF2B5EF4-FFF2-40B4-BE49-F238E27FC236}">
                <a16:creationId xmlns:a16="http://schemas.microsoft.com/office/drawing/2014/main" id="{C6A56596-2AE6-BD2F-223D-4F392022368A}"/>
              </a:ext>
            </a:extLst>
          </p:cNvPr>
          <p:cNvSpPr/>
          <p:nvPr userDrawn="1"/>
        </p:nvSpPr>
        <p:spPr>
          <a:xfrm>
            <a:off x="469520" y="6252237"/>
            <a:ext cx="123825" cy="122400"/>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sp>
        <p:nvSpPr>
          <p:cNvPr id="15" name="Oval 14">
            <a:extLst>
              <a:ext uri="{FF2B5EF4-FFF2-40B4-BE49-F238E27FC236}">
                <a16:creationId xmlns:a16="http://schemas.microsoft.com/office/drawing/2014/main" id="{7ED9A968-6933-C5C7-16BF-56C180535D1C}"/>
              </a:ext>
            </a:extLst>
          </p:cNvPr>
          <p:cNvSpPr/>
          <p:nvPr userDrawn="1"/>
        </p:nvSpPr>
        <p:spPr>
          <a:xfrm>
            <a:off x="469520" y="6589352"/>
            <a:ext cx="123825" cy="122400"/>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pic>
        <p:nvPicPr>
          <p:cNvPr id="17" name="Picture 16">
            <a:extLst>
              <a:ext uri="{FF2B5EF4-FFF2-40B4-BE49-F238E27FC236}">
                <a16:creationId xmlns:a16="http://schemas.microsoft.com/office/drawing/2014/main" id="{53B6663F-46A1-D283-1E44-45B65E4420C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325679" y="525278"/>
            <a:ext cx="2293770" cy="803776"/>
          </a:xfrm>
          <a:prstGeom prst="rect">
            <a:avLst/>
          </a:prstGeom>
        </p:spPr>
      </p:pic>
    </p:spTree>
    <p:extLst>
      <p:ext uri="{BB962C8B-B14F-4D97-AF65-F5344CB8AC3E}">
        <p14:creationId xmlns:p14="http://schemas.microsoft.com/office/powerpoint/2010/main" val="2824989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FD735-0CD6-0663-FFC4-697CB4020458}"/>
              </a:ext>
            </a:extLst>
          </p:cNvPr>
          <p:cNvSpPr>
            <a:spLocks noGrp="1"/>
          </p:cNvSpPr>
          <p:nvPr>
            <p:ph type="title"/>
          </p:nvPr>
        </p:nvSpPr>
        <p:spPr>
          <a:xfrm>
            <a:off x="457728" y="727639"/>
            <a:ext cx="6763869" cy="1104319"/>
          </a:xfrm>
        </p:spPr>
        <p:txBody>
          <a:bodyPr lIns="0" bIns="0" anchor="ctr" anchorCtr="0"/>
          <a:lstStyle>
            <a:lvl1pPr>
              <a:lnSpc>
                <a:spcPct val="110000"/>
              </a:lnSpc>
              <a:spcAft>
                <a:spcPts val="1871"/>
              </a:spcAft>
              <a:defRPr sz="4053" b="0" i="0">
                <a:solidFill>
                  <a:schemeClr val="accent4"/>
                </a:solidFill>
                <a:latin typeface="Montserrat" pitchFamily="2" charset="77"/>
              </a:defRPr>
            </a:lvl1pPr>
          </a:lstStyle>
          <a:p>
            <a:r>
              <a:rPr lang="en-GB"/>
              <a:t>Click to edit Master title style</a:t>
            </a:r>
            <a:endParaRPr lang="en-US"/>
          </a:p>
        </p:txBody>
      </p:sp>
      <p:sp>
        <p:nvSpPr>
          <p:cNvPr id="18" name="Content Placeholder 2">
            <a:extLst>
              <a:ext uri="{FF2B5EF4-FFF2-40B4-BE49-F238E27FC236}">
                <a16:creationId xmlns:a16="http://schemas.microsoft.com/office/drawing/2014/main" id="{CBA48401-876E-07A8-8ED3-2EF839EA6EB9}"/>
              </a:ext>
            </a:extLst>
          </p:cNvPr>
          <p:cNvSpPr>
            <a:spLocks noGrp="1"/>
          </p:cNvSpPr>
          <p:nvPr>
            <p:ph idx="1"/>
          </p:nvPr>
        </p:nvSpPr>
        <p:spPr>
          <a:xfrm>
            <a:off x="457729" y="2350950"/>
            <a:ext cx="2076475" cy="6652684"/>
          </a:xfrm>
        </p:spPr>
        <p:txBody>
          <a:bodyPr lIns="0">
            <a:noAutofit/>
          </a:bodyPr>
          <a:lstStyle>
            <a:lvl1pPr algn="l">
              <a:lnSpc>
                <a:spcPct val="110000"/>
              </a:lnSpc>
              <a:spcBef>
                <a:spcPts val="0"/>
              </a:spcBef>
              <a:spcAft>
                <a:spcPts val="935"/>
              </a:spcAft>
              <a:buNone/>
              <a:defRPr sz="2494">
                <a:latin typeface="Montserrat" pitchFamily="2" charset="77"/>
              </a:defRPr>
            </a:lvl1pPr>
            <a:lvl2pPr>
              <a:buNone/>
              <a:defRPr>
                <a:latin typeface="Montserrat" pitchFamily="2" charset="77"/>
              </a:defRPr>
            </a:lvl2pPr>
            <a:lvl3pPr>
              <a:buNone/>
              <a:defRPr>
                <a:latin typeface="Montserrat" pitchFamily="2" charset="77"/>
              </a:defRPr>
            </a:lvl3pPr>
            <a:lvl4pPr>
              <a:buNone/>
              <a:defRPr>
                <a:latin typeface="Montserrat" pitchFamily="2" charset="77"/>
              </a:defRPr>
            </a:lvl4pPr>
            <a:lvl5pPr>
              <a:buNone/>
              <a:defRPr>
                <a:latin typeface="Montserrat" pitchFamily="2" charset="77"/>
              </a:defRPr>
            </a:lvl5pPr>
          </a:lstStyle>
          <a:p>
            <a:pPr lvl="0"/>
            <a:r>
              <a:rPr lang="en-GB"/>
              <a:t>Click to edit Master text styles</a:t>
            </a:r>
          </a:p>
        </p:txBody>
      </p:sp>
      <p:sp>
        <p:nvSpPr>
          <p:cNvPr id="8" name="Round Single Corner of Rectangle 7">
            <a:extLst>
              <a:ext uri="{FF2B5EF4-FFF2-40B4-BE49-F238E27FC236}">
                <a16:creationId xmlns:a16="http://schemas.microsoft.com/office/drawing/2014/main" id="{8ECF16D6-3267-18BC-5FA3-DF465C6038D6}"/>
              </a:ext>
            </a:extLst>
          </p:cNvPr>
          <p:cNvSpPr/>
          <p:nvPr userDrawn="1"/>
        </p:nvSpPr>
        <p:spPr>
          <a:xfrm rot="10800000">
            <a:off x="2765830" y="2098763"/>
            <a:ext cx="4795433" cy="8593050"/>
          </a:xfrm>
          <a:prstGeom prst="round1Rect">
            <a:avLst>
              <a:gd name="adj" fmla="val 1329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3" name="Picture Placeholder 2">
            <a:extLst>
              <a:ext uri="{FF2B5EF4-FFF2-40B4-BE49-F238E27FC236}">
                <a16:creationId xmlns:a16="http://schemas.microsoft.com/office/drawing/2014/main" id="{528357E4-329B-90C7-613F-728B1415D8B6}"/>
              </a:ext>
            </a:extLst>
          </p:cNvPr>
          <p:cNvSpPr>
            <a:spLocks noGrp="1"/>
          </p:cNvSpPr>
          <p:nvPr>
            <p:ph type="pic" idx="10"/>
          </p:nvPr>
        </p:nvSpPr>
        <p:spPr>
          <a:xfrm>
            <a:off x="3013338" y="2551028"/>
            <a:ext cx="4208260" cy="6801786"/>
          </a:xfrm>
        </p:spPr>
        <p:txBody>
          <a:bodyPr>
            <a:noAutofit/>
          </a:bodyPr>
          <a:lstStyle>
            <a:lvl1pPr marL="0" indent="0">
              <a:buNone/>
              <a:defRPr sz="4053"/>
            </a:lvl1pPr>
            <a:lvl2pPr marL="579130" indent="0">
              <a:buNone/>
              <a:defRPr sz="3547"/>
            </a:lvl2pPr>
            <a:lvl3pPr marL="1158259" indent="0">
              <a:buNone/>
              <a:defRPr sz="3040"/>
            </a:lvl3pPr>
            <a:lvl4pPr marL="1737389" indent="0">
              <a:buNone/>
              <a:defRPr sz="2533"/>
            </a:lvl4pPr>
            <a:lvl5pPr marL="2316518" indent="0">
              <a:buNone/>
              <a:defRPr sz="2533"/>
            </a:lvl5pPr>
            <a:lvl6pPr marL="2895648" indent="0">
              <a:buNone/>
              <a:defRPr sz="2533"/>
            </a:lvl6pPr>
            <a:lvl7pPr marL="3474777" indent="0">
              <a:buNone/>
              <a:defRPr sz="2533"/>
            </a:lvl7pPr>
            <a:lvl8pPr marL="4053907" indent="0">
              <a:buNone/>
              <a:defRPr sz="2533"/>
            </a:lvl8pPr>
            <a:lvl9pPr marL="4633036" indent="0">
              <a:buNone/>
              <a:defRPr sz="2533"/>
            </a:lvl9pPr>
          </a:lstStyle>
          <a:p>
            <a:r>
              <a:rPr lang="en-GB"/>
              <a:t>Click icon to add picture</a:t>
            </a:r>
            <a:endParaRPr lang="en-US"/>
          </a:p>
        </p:txBody>
      </p:sp>
      <p:sp>
        <p:nvSpPr>
          <p:cNvPr id="4" name="Footer Placeholder 5">
            <a:extLst>
              <a:ext uri="{FF2B5EF4-FFF2-40B4-BE49-F238E27FC236}">
                <a16:creationId xmlns:a16="http://schemas.microsoft.com/office/drawing/2014/main" id="{93866473-03F9-7816-58D5-43B802DD894B}"/>
              </a:ext>
            </a:extLst>
          </p:cNvPr>
          <p:cNvSpPr>
            <a:spLocks noGrp="1"/>
          </p:cNvSpPr>
          <p:nvPr>
            <p:ph type="ftr" sz="quarter" idx="11"/>
          </p:nvPr>
        </p:nvSpPr>
        <p:spPr>
          <a:xfrm>
            <a:off x="3013337" y="9619618"/>
            <a:ext cx="4208261" cy="525717"/>
          </a:xfrm>
        </p:spPr>
        <p:txBody>
          <a:bodyPr anchor="t"/>
          <a:lstStyle>
            <a:lvl1pPr algn="r">
              <a:defRPr sz="1169" b="0" i="0">
                <a:latin typeface="Montserrat Light" pitchFamily="2" charset="77"/>
              </a:defRPr>
            </a:lvl1pPr>
          </a:lstStyle>
          <a:p>
            <a:endParaRPr lang="en-US" sz="1169"/>
          </a:p>
        </p:txBody>
      </p:sp>
      <p:sp>
        <p:nvSpPr>
          <p:cNvPr id="6" name="Oval 5">
            <a:extLst>
              <a:ext uri="{FF2B5EF4-FFF2-40B4-BE49-F238E27FC236}">
                <a16:creationId xmlns:a16="http://schemas.microsoft.com/office/drawing/2014/main" id="{A73AF07E-F7BC-1A70-E176-ACA9EC4A6642}"/>
              </a:ext>
            </a:extLst>
          </p:cNvPr>
          <p:cNvSpPr/>
          <p:nvPr userDrawn="1"/>
        </p:nvSpPr>
        <p:spPr>
          <a:xfrm>
            <a:off x="220379" y="870453"/>
            <a:ext cx="123825" cy="122400"/>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sp>
        <p:nvSpPr>
          <p:cNvPr id="14" name="Oval 13">
            <a:extLst>
              <a:ext uri="{FF2B5EF4-FFF2-40B4-BE49-F238E27FC236}">
                <a16:creationId xmlns:a16="http://schemas.microsoft.com/office/drawing/2014/main" id="{B3EBB7FD-F471-0EC6-EB41-F942B543840F}"/>
              </a:ext>
            </a:extLst>
          </p:cNvPr>
          <p:cNvSpPr/>
          <p:nvPr userDrawn="1"/>
        </p:nvSpPr>
        <p:spPr>
          <a:xfrm>
            <a:off x="215841" y="1202565"/>
            <a:ext cx="123825" cy="122400"/>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sp>
        <p:nvSpPr>
          <p:cNvPr id="16" name="Oval 15">
            <a:extLst>
              <a:ext uri="{FF2B5EF4-FFF2-40B4-BE49-F238E27FC236}">
                <a16:creationId xmlns:a16="http://schemas.microsoft.com/office/drawing/2014/main" id="{5193A5A7-F90B-51B2-8DDC-782EB9E5C3D6}"/>
              </a:ext>
            </a:extLst>
          </p:cNvPr>
          <p:cNvSpPr/>
          <p:nvPr userDrawn="1"/>
        </p:nvSpPr>
        <p:spPr>
          <a:xfrm>
            <a:off x="215841" y="1539680"/>
            <a:ext cx="123825" cy="122400"/>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pic>
        <p:nvPicPr>
          <p:cNvPr id="19" name="Picture 18">
            <a:extLst>
              <a:ext uri="{FF2B5EF4-FFF2-40B4-BE49-F238E27FC236}">
                <a16:creationId xmlns:a16="http://schemas.microsoft.com/office/drawing/2014/main" id="{B5A3C2C3-4956-37B5-8125-FC1B8230E81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77753" y="9917856"/>
            <a:ext cx="2069671" cy="454957"/>
          </a:xfrm>
          <a:prstGeom prst="rect">
            <a:avLst/>
          </a:prstGeom>
        </p:spPr>
      </p:pic>
    </p:spTree>
    <p:extLst>
      <p:ext uri="{BB962C8B-B14F-4D97-AF65-F5344CB8AC3E}">
        <p14:creationId xmlns:p14="http://schemas.microsoft.com/office/powerpoint/2010/main" val="2955208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FD735-0CD6-0663-FFC4-697CB4020458}"/>
              </a:ext>
            </a:extLst>
          </p:cNvPr>
          <p:cNvSpPr>
            <a:spLocks noGrp="1"/>
          </p:cNvSpPr>
          <p:nvPr>
            <p:ph type="title"/>
          </p:nvPr>
        </p:nvSpPr>
        <p:spPr>
          <a:xfrm>
            <a:off x="457728" y="727639"/>
            <a:ext cx="6763869" cy="1104319"/>
          </a:xfrm>
        </p:spPr>
        <p:txBody>
          <a:bodyPr lIns="0" bIns="0" anchor="ctr" anchorCtr="0">
            <a:noAutofit/>
          </a:bodyPr>
          <a:lstStyle>
            <a:lvl1pPr>
              <a:lnSpc>
                <a:spcPct val="110000"/>
              </a:lnSpc>
              <a:spcAft>
                <a:spcPts val="1871"/>
              </a:spcAft>
              <a:defRPr sz="4053" b="0" i="0">
                <a:solidFill>
                  <a:schemeClr val="tx1"/>
                </a:solidFill>
                <a:latin typeface="Montserrat" pitchFamily="2" charset="77"/>
              </a:defRPr>
            </a:lvl1pPr>
          </a:lstStyle>
          <a:p>
            <a:r>
              <a:rPr lang="en-GB"/>
              <a:t>Click to edit Master title style</a:t>
            </a:r>
            <a:endParaRPr lang="en-US"/>
          </a:p>
        </p:txBody>
      </p:sp>
      <p:sp>
        <p:nvSpPr>
          <p:cNvPr id="18" name="Content Placeholder 2">
            <a:extLst>
              <a:ext uri="{FF2B5EF4-FFF2-40B4-BE49-F238E27FC236}">
                <a16:creationId xmlns:a16="http://schemas.microsoft.com/office/drawing/2014/main" id="{CBA48401-876E-07A8-8ED3-2EF839EA6EB9}"/>
              </a:ext>
            </a:extLst>
          </p:cNvPr>
          <p:cNvSpPr>
            <a:spLocks noGrp="1"/>
          </p:cNvSpPr>
          <p:nvPr>
            <p:ph idx="1"/>
          </p:nvPr>
        </p:nvSpPr>
        <p:spPr>
          <a:xfrm>
            <a:off x="457728" y="2294287"/>
            <a:ext cx="6763869" cy="6949678"/>
          </a:xfrm>
        </p:spPr>
        <p:txBody>
          <a:bodyPr lIns="0">
            <a:noAutofit/>
          </a:bodyPr>
          <a:lstStyle>
            <a:lvl1pPr algn="l">
              <a:lnSpc>
                <a:spcPct val="110000"/>
              </a:lnSpc>
              <a:spcBef>
                <a:spcPts val="0"/>
              </a:spcBef>
              <a:spcAft>
                <a:spcPts val="935"/>
              </a:spcAft>
              <a:buNone/>
              <a:defRPr sz="1871">
                <a:latin typeface="Montserrat" pitchFamily="2" charset="77"/>
              </a:defRPr>
            </a:lvl1pPr>
            <a:lvl2pPr>
              <a:buNone/>
              <a:defRPr>
                <a:latin typeface="Montserrat" pitchFamily="2" charset="77"/>
              </a:defRPr>
            </a:lvl2pPr>
            <a:lvl3pPr>
              <a:buNone/>
              <a:defRPr>
                <a:latin typeface="Montserrat" pitchFamily="2" charset="77"/>
              </a:defRPr>
            </a:lvl3pPr>
            <a:lvl4pPr>
              <a:buNone/>
              <a:defRPr>
                <a:latin typeface="Montserrat" pitchFamily="2" charset="77"/>
              </a:defRPr>
            </a:lvl4pPr>
            <a:lvl5pPr>
              <a:buNone/>
              <a:defRPr>
                <a:latin typeface="Montserrat" pitchFamily="2" charset="77"/>
              </a:defRPr>
            </a:lvl5pPr>
          </a:lstStyle>
          <a:p>
            <a:pPr lvl="0"/>
            <a:r>
              <a:rPr lang="en-GB"/>
              <a:t>Click to edit Master text styles</a:t>
            </a:r>
          </a:p>
        </p:txBody>
      </p:sp>
      <p:sp>
        <p:nvSpPr>
          <p:cNvPr id="4" name="Oval 3">
            <a:extLst>
              <a:ext uri="{FF2B5EF4-FFF2-40B4-BE49-F238E27FC236}">
                <a16:creationId xmlns:a16="http://schemas.microsoft.com/office/drawing/2014/main" id="{9E44F9D7-0AEF-F163-378B-8E1FC35932B9}"/>
              </a:ext>
            </a:extLst>
          </p:cNvPr>
          <p:cNvSpPr/>
          <p:nvPr userDrawn="1"/>
        </p:nvSpPr>
        <p:spPr>
          <a:xfrm>
            <a:off x="220379" y="870453"/>
            <a:ext cx="123825" cy="122400"/>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sp>
        <p:nvSpPr>
          <p:cNvPr id="7" name="Oval 6">
            <a:extLst>
              <a:ext uri="{FF2B5EF4-FFF2-40B4-BE49-F238E27FC236}">
                <a16:creationId xmlns:a16="http://schemas.microsoft.com/office/drawing/2014/main" id="{CFF8E4E0-3C11-152E-FF9D-EDAA69AB4317}"/>
              </a:ext>
            </a:extLst>
          </p:cNvPr>
          <p:cNvSpPr/>
          <p:nvPr userDrawn="1"/>
        </p:nvSpPr>
        <p:spPr>
          <a:xfrm>
            <a:off x="215841" y="1202565"/>
            <a:ext cx="123825" cy="122400"/>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sp>
        <p:nvSpPr>
          <p:cNvPr id="13" name="Oval 12">
            <a:extLst>
              <a:ext uri="{FF2B5EF4-FFF2-40B4-BE49-F238E27FC236}">
                <a16:creationId xmlns:a16="http://schemas.microsoft.com/office/drawing/2014/main" id="{2F460ED3-935C-F2D0-C652-76D179034F8F}"/>
              </a:ext>
            </a:extLst>
          </p:cNvPr>
          <p:cNvSpPr/>
          <p:nvPr userDrawn="1"/>
        </p:nvSpPr>
        <p:spPr>
          <a:xfrm>
            <a:off x="215841" y="1539680"/>
            <a:ext cx="123825" cy="122400"/>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pic>
        <p:nvPicPr>
          <p:cNvPr id="15" name="Picture 14">
            <a:extLst>
              <a:ext uri="{FF2B5EF4-FFF2-40B4-BE49-F238E27FC236}">
                <a16:creationId xmlns:a16="http://schemas.microsoft.com/office/drawing/2014/main" id="{B8BCC256-7087-22EA-1847-8B45016BF63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15841" y="9964174"/>
            <a:ext cx="2069671" cy="454957"/>
          </a:xfrm>
          <a:prstGeom prst="rect">
            <a:avLst/>
          </a:prstGeom>
        </p:spPr>
      </p:pic>
    </p:spTree>
    <p:extLst>
      <p:ext uri="{BB962C8B-B14F-4D97-AF65-F5344CB8AC3E}">
        <p14:creationId xmlns:p14="http://schemas.microsoft.com/office/powerpoint/2010/main" val="2877757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Only">
    <p:bg>
      <p:bgPr>
        <a:solidFill>
          <a:schemeClr val="bg1"/>
        </a:solidFill>
        <a:effectLst/>
      </p:bgPr>
    </p:bg>
    <p:spTree>
      <p:nvGrpSpPr>
        <p:cNvPr id="1" name=""/>
        <p:cNvGrpSpPr/>
        <p:nvPr/>
      </p:nvGrpSpPr>
      <p:grpSpPr>
        <a:xfrm>
          <a:off x="0" y="0"/>
          <a:ext cx="0" cy="0"/>
          <a:chOff x="0" y="0"/>
          <a:chExt cx="0" cy="0"/>
        </a:xfrm>
      </p:grpSpPr>
      <p:sp>
        <p:nvSpPr>
          <p:cNvPr id="23" name="Round Single Corner of Rectangle 22">
            <a:extLst>
              <a:ext uri="{FF2B5EF4-FFF2-40B4-BE49-F238E27FC236}">
                <a16:creationId xmlns:a16="http://schemas.microsoft.com/office/drawing/2014/main" id="{A1F4E8FD-C4B9-3AFE-229E-FF60844453A8}"/>
              </a:ext>
            </a:extLst>
          </p:cNvPr>
          <p:cNvSpPr/>
          <p:nvPr userDrawn="1"/>
        </p:nvSpPr>
        <p:spPr>
          <a:xfrm rot="5400000" flipH="1">
            <a:off x="-4140083" y="4159097"/>
            <a:ext cx="10691813" cy="2373620"/>
          </a:xfrm>
          <a:prstGeom prst="round1Rect">
            <a:avLst>
              <a:gd name="adj" fmla="val 4814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81"/>
          </a:p>
        </p:txBody>
      </p:sp>
      <p:sp>
        <p:nvSpPr>
          <p:cNvPr id="2" name="Title 1">
            <a:extLst>
              <a:ext uri="{FF2B5EF4-FFF2-40B4-BE49-F238E27FC236}">
                <a16:creationId xmlns:a16="http://schemas.microsoft.com/office/drawing/2014/main" id="{188FD735-0CD6-0663-FFC4-697CB4020458}"/>
              </a:ext>
            </a:extLst>
          </p:cNvPr>
          <p:cNvSpPr>
            <a:spLocks noGrp="1"/>
          </p:cNvSpPr>
          <p:nvPr>
            <p:ph type="title"/>
          </p:nvPr>
        </p:nvSpPr>
        <p:spPr>
          <a:xfrm>
            <a:off x="304930" y="1660595"/>
            <a:ext cx="1801790" cy="7555914"/>
          </a:xfrm>
        </p:spPr>
        <p:txBody>
          <a:bodyPr lIns="0" tIns="0" bIns="0" anchor="t" anchorCtr="0">
            <a:noAutofit/>
          </a:bodyPr>
          <a:lstStyle>
            <a:lvl1pPr>
              <a:lnSpc>
                <a:spcPct val="110000"/>
              </a:lnSpc>
              <a:spcAft>
                <a:spcPts val="935"/>
              </a:spcAft>
              <a:defRPr sz="2494" b="0" i="0">
                <a:solidFill>
                  <a:schemeClr val="tx1"/>
                </a:solidFill>
                <a:latin typeface="Montserrat" pitchFamily="2" charset="77"/>
              </a:defRPr>
            </a:lvl1pPr>
          </a:lstStyle>
          <a:p>
            <a:r>
              <a:rPr lang="en-GB"/>
              <a:t>Click to edit Master title style</a:t>
            </a:r>
            <a:endParaRPr lang="en-US"/>
          </a:p>
        </p:txBody>
      </p:sp>
      <p:sp>
        <p:nvSpPr>
          <p:cNvPr id="18" name="Content Placeholder 2">
            <a:extLst>
              <a:ext uri="{FF2B5EF4-FFF2-40B4-BE49-F238E27FC236}">
                <a16:creationId xmlns:a16="http://schemas.microsoft.com/office/drawing/2014/main" id="{CBA48401-876E-07A8-8ED3-2EF839EA6EB9}"/>
              </a:ext>
            </a:extLst>
          </p:cNvPr>
          <p:cNvSpPr>
            <a:spLocks noGrp="1"/>
          </p:cNvSpPr>
          <p:nvPr>
            <p:ph idx="1"/>
          </p:nvPr>
        </p:nvSpPr>
        <p:spPr>
          <a:xfrm>
            <a:off x="2642480" y="989493"/>
            <a:ext cx="4613853" cy="9034083"/>
          </a:xfrm>
        </p:spPr>
        <p:txBody>
          <a:bodyPr lIns="0" tIns="0"/>
          <a:lstStyle>
            <a:lvl1pPr algn="l">
              <a:lnSpc>
                <a:spcPct val="110000"/>
              </a:lnSpc>
              <a:spcBef>
                <a:spcPts val="0"/>
              </a:spcBef>
              <a:spcAft>
                <a:spcPts val="935"/>
              </a:spcAft>
              <a:buNone/>
              <a:defRPr sz="1871">
                <a:latin typeface="Montserrat" pitchFamily="2" charset="77"/>
              </a:defRPr>
            </a:lvl1pPr>
            <a:lvl2pPr>
              <a:buNone/>
              <a:defRPr>
                <a:latin typeface="Montserrat" pitchFamily="2" charset="77"/>
              </a:defRPr>
            </a:lvl2pPr>
            <a:lvl3pPr>
              <a:buNone/>
              <a:defRPr>
                <a:latin typeface="Montserrat" pitchFamily="2" charset="77"/>
              </a:defRPr>
            </a:lvl3pPr>
            <a:lvl4pPr>
              <a:buNone/>
              <a:defRPr>
                <a:latin typeface="Montserrat" pitchFamily="2" charset="77"/>
              </a:defRPr>
            </a:lvl4pPr>
            <a:lvl5pPr>
              <a:buNone/>
              <a:defRPr>
                <a:latin typeface="Montserrat" pitchFamily="2" charset="77"/>
              </a:defRPr>
            </a:lvl5pPr>
          </a:lstStyle>
          <a:p>
            <a:pPr lvl="0"/>
            <a:r>
              <a:rPr lang="en-GB"/>
              <a:t>Click to edit Master text styles</a:t>
            </a:r>
          </a:p>
        </p:txBody>
      </p:sp>
      <p:sp>
        <p:nvSpPr>
          <p:cNvPr id="17" name="TextBox 16">
            <a:extLst>
              <a:ext uri="{FF2B5EF4-FFF2-40B4-BE49-F238E27FC236}">
                <a16:creationId xmlns:a16="http://schemas.microsoft.com/office/drawing/2014/main" id="{0BBC5C02-5E36-4433-4CC5-32A64425BCBB}"/>
              </a:ext>
            </a:extLst>
          </p:cNvPr>
          <p:cNvSpPr txBox="1"/>
          <p:nvPr userDrawn="1"/>
        </p:nvSpPr>
        <p:spPr>
          <a:xfrm>
            <a:off x="2447462" y="12204923"/>
            <a:ext cx="184731" cy="443326"/>
          </a:xfrm>
          <a:prstGeom prst="rect">
            <a:avLst/>
          </a:prstGeom>
          <a:noFill/>
        </p:spPr>
        <p:txBody>
          <a:bodyPr wrap="none" rtlCol="0">
            <a:spAutoFit/>
          </a:bodyPr>
          <a:lstStyle/>
          <a:p>
            <a:endParaRPr lang="en-US" sz="2281"/>
          </a:p>
        </p:txBody>
      </p:sp>
      <p:pic>
        <p:nvPicPr>
          <p:cNvPr id="4" name="Picture 3">
            <a:extLst>
              <a:ext uri="{FF2B5EF4-FFF2-40B4-BE49-F238E27FC236}">
                <a16:creationId xmlns:a16="http://schemas.microsoft.com/office/drawing/2014/main" id="{D8CEFFF8-86AD-C57B-288F-F0018575D71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70989" y="9796097"/>
            <a:ext cx="2069671" cy="454957"/>
          </a:xfrm>
          <a:prstGeom prst="rect">
            <a:avLst/>
          </a:prstGeom>
        </p:spPr>
      </p:pic>
      <p:sp>
        <p:nvSpPr>
          <p:cNvPr id="8" name="Oval 7">
            <a:extLst>
              <a:ext uri="{FF2B5EF4-FFF2-40B4-BE49-F238E27FC236}">
                <a16:creationId xmlns:a16="http://schemas.microsoft.com/office/drawing/2014/main" id="{2194738B-7468-1A9D-BC89-711FF1764BA3}"/>
              </a:ext>
            </a:extLst>
          </p:cNvPr>
          <p:cNvSpPr/>
          <p:nvPr userDrawn="1"/>
        </p:nvSpPr>
        <p:spPr>
          <a:xfrm>
            <a:off x="300618" y="1266840"/>
            <a:ext cx="123825" cy="122400"/>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sp>
        <p:nvSpPr>
          <p:cNvPr id="12" name="Oval 11">
            <a:extLst>
              <a:ext uri="{FF2B5EF4-FFF2-40B4-BE49-F238E27FC236}">
                <a16:creationId xmlns:a16="http://schemas.microsoft.com/office/drawing/2014/main" id="{2DD1B195-2D0E-7A08-C283-04FC54DE1DBB}"/>
              </a:ext>
            </a:extLst>
          </p:cNvPr>
          <p:cNvSpPr/>
          <p:nvPr userDrawn="1"/>
        </p:nvSpPr>
        <p:spPr>
          <a:xfrm>
            <a:off x="668810" y="1266840"/>
            <a:ext cx="123825" cy="122400"/>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sp>
        <p:nvSpPr>
          <p:cNvPr id="14" name="Oval 13">
            <a:extLst>
              <a:ext uri="{FF2B5EF4-FFF2-40B4-BE49-F238E27FC236}">
                <a16:creationId xmlns:a16="http://schemas.microsoft.com/office/drawing/2014/main" id="{849D2318-8DF6-EE84-D6FE-81630B7E1048}"/>
              </a:ext>
            </a:extLst>
          </p:cNvPr>
          <p:cNvSpPr/>
          <p:nvPr userDrawn="1"/>
        </p:nvSpPr>
        <p:spPr>
          <a:xfrm>
            <a:off x="1038705" y="1266840"/>
            <a:ext cx="123825" cy="122400"/>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63"/>
          </a:p>
        </p:txBody>
      </p:sp>
      <p:sp>
        <p:nvSpPr>
          <p:cNvPr id="16" name="Oval 15">
            <a:extLst>
              <a:ext uri="{FF2B5EF4-FFF2-40B4-BE49-F238E27FC236}">
                <a16:creationId xmlns:a16="http://schemas.microsoft.com/office/drawing/2014/main" id="{EF49A745-4990-A363-3905-4A350E073388}"/>
              </a:ext>
            </a:extLst>
          </p:cNvPr>
          <p:cNvSpPr/>
          <p:nvPr userDrawn="1"/>
        </p:nvSpPr>
        <p:spPr>
          <a:xfrm>
            <a:off x="2419999" y="930168"/>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24" name="Oval 23">
            <a:extLst>
              <a:ext uri="{FF2B5EF4-FFF2-40B4-BE49-F238E27FC236}">
                <a16:creationId xmlns:a16="http://schemas.microsoft.com/office/drawing/2014/main" id="{B95A7D57-0945-0EDD-DCB9-0D574D44B41A}"/>
              </a:ext>
            </a:extLst>
          </p:cNvPr>
          <p:cNvSpPr/>
          <p:nvPr userDrawn="1"/>
        </p:nvSpPr>
        <p:spPr>
          <a:xfrm>
            <a:off x="2415461" y="1262280"/>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26" name="Oval 25">
            <a:extLst>
              <a:ext uri="{FF2B5EF4-FFF2-40B4-BE49-F238E27FC236}">
                <a16:creationId xmlns:a16="http://schemas.microsoft.com/office/drawing/2014/main" id="{99195D06-E5D1-8488-292F-5C443AB4A9B0}"/>
              </a:ext>
            </a:extLst>
          </p:cNvPr>
          <p:cNvSpPr/>
          <p:nvPr userDrawn="1"/>
        </p:nvSpPr>
        <p:spPr>
          <a:xfrm>
            <a:off x="2415461" y="1599395"/>
            <a:ext cx="123825" cy="1224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p>
        </p:txBody>
      </p:sp>
    </p:spTree>
    <p:extLst>
      <p:ext uri="{BB962C8B-B14F-4D97-AF65-F5344CB8AC3E}">
        <p14:creationId xmlns:p14="http://schemas.microsoft.com/office/powerpoint/2010/main" val="4143930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CD5BB9-4BF1-FF65-1ED6-F654296C43A0}"/>
              </a:ext>
            </a:extLst>
          </p:cNvPr>
          <p:cNvSpPr>
            <a:spLocks noGrp="1"/>
          </p:cNvSpPr>
          <p:nvPr>
            <p:ph type="title"/>
          </p:nvPr>
        </p:nvSpPr>
        <p:spPr>
          <a:xfrm>
            <a:off x="519838" y="569242"/>
            <a:ext cx="6521589"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3B03F34-E8B4-CC30-FEE4-48E0A8DCD66E}"/>
              </a:ext>
            </a:extLst>
          </p:cNvPr>
          <p:cNvSpPr>
            <a:spLocks noGrp="1"/>
          </p:cNvSpPr>
          <p:nvPr>
            <p:ph type="body" idx="1"/>
          </p:nvPr>
        </p:nvSpPr>
        <p:spPr>
          <a:xfrm>
            <a:off x="519838" y="2846200"/>
            <a:ext cx="6521589"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266AB5A-1670-95DA-1099-BC7FBC77E3B1}"/>
              </a:ext>
            </a:extLst>
          </p:cNvPr>
          <p:cNvSpPr>
            <a:spLocks noGrp="1"/>
          </p:cNvSpPr>
          <p:nvPr>
            <p:ph type="dt" sz="half" idx="2"/>
          </p:nvPr>
        </p:nvSpPr>
        <p:spPr>
          <a:xfrm>
            <a:off x="519837" y="9909729"/>
            <a:ext cx="1701284" cy="569240"/>
          </a:xfrm>
          <a:prstGeom prst="rect">
            <a:avLst/>
          </a:prstGeom>
        </p:spPr>
        <p:txBody>
          <a:bodyPr vert="horz" lIns="91440" tIns="45720" rIns="91440" bIns="45720" rtlCol="0" anchor="ctr"/>
          <a:lstStyle>
            <a:lvl1pPr algn="l">
              <a:defRPr sz="1520">
                <a:solidFill>
                  <a:schemeClr val="tx1">
                    <a:tint val="82000"/>
                  </a:schemeClr>
                </a:solidFill>
              </a:defRPr>
            </a:lvl1pPr>
          </a:lstStyle>
          <a:p>
            <a:fld id="{4FEA1219-3D56-3D4C-8C0E-76CA4BB8D853}" type="datetimeFigureOut">
              <a:rPr lang="en-US" smtClean="0"/>
              <a:t>7/14/2026</a:t>
            </a:fld>
            <a:endParaRPr lang="en-US"/>
          </a:p>
        </p:txBody>
      </p:sp>
      <p:sp>
        <p:nvSpPr>
          <p:cNvPr id="5" name="Footer Placeholder 4">
            <a:extLst>
              <a:ext uri="{FF2B5EF4-FFF2-40B4-BE49-F238E27FC236}">
                <a16:creationId xmlns:a16="http://schemas.microsoft.com/office/drawing/2014/main" id="{8A54B18F-F1D6-AB8C-F4EC-631EC19247FA}"/>
              </a:ext>
            </a:extLst>
          </p:cNvPr>
          <p:cNvSpPr>
            <a:spLocks noGrp="1"/>
          </p:cNvSpPr>
          <p:nvPr>
            <p:ph type="ftr" sz="quarter" idx="3"/>
          </p:nvPr>
        </p:nvSpPr>
        <p:spPr>
          <a:xfrm>
            <a:off x="2504669" y="9909729"/>
            <a:ext cx="2551926" cy="569240"/>
          </a:xfrm>
          <a:prstGeom prst="rect">
            <a:avLst/>
          </a:prstGeom>
        </p:spPr>
        <p:txBody>
          <a:bodyPr vert="horz" lIns="91440" tIns="45720" rIns="91440" bIns="45720" rtlCol="0" anchor="ctr"/>
          <a:lstStyle>
            <a:lvl1pPr algn="ctr">
              <a:defRPr sz="152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E36D10E-A0CF-2BD2-5994-25E36E34B1FE}"/>
              </a:ext>
            </a:extLst>
          </p:cNvPr>
          <p:cNvSpPr>
            <a:spLocks noGrp="1"/>
          </p:cNvSpPr>
          <p:nvPr>
            <p:ph type="sldNum" sz="quarter" idx="4"/>
          </p:nvPr>
        </p:nvSpPr>
        <p:spPr>
          <a:xfrm>
            <a:off x="5340142" y="9909729"/>
            <a:ext cx="1701284" cy="569240"/>
          </a:xfrm>
          <a:prstGeom prst="rect">
            <a:avLst/>
          </a:prstGeom>
        </p:spPr>
        <p:txBody>
          <a:bodyPr vert="horz" lIns="91440" tIns="45720" rIns="91440" bIns="45720" rtlCol="0" anchor="ctr"/>
          <a:lstStyle>
            <a:lvl1pPr algn="r">
              <a:defRPr sz="1520">
                <a:solidFill>
                  <a:schemeClr val="tx1">
                    <a:tint val="82000"/>
                  </a:schemeClr>
                </a:solidFill>
              </a:defRPr>
            </a:lvl1pPr>
          </a:lstStyle>
          <a:p>
            <a:fld id="{97A6FB0C-40B3-4E44-B08B-BEAB5C205FFC}" type="slidenum">
              <a:rPr lang="en-US" smtClean="0"/>
              <a:t>‹#›</a:t>
            </a:fld>
            <a:endParaRPr lang="en-US"/>
          </a:p>
        </p:txBody>
      </p:sp>
    </p:spTree>
    <p:extLst>
      <p:ext uri="{BB962C8B-B14F-4D97-AF65-F5344CB8AC3E}">
        <p14:creationId xmlns:p14="http://schemas.microsoft.com/office/powerpoint/2010/main" val="2666482993"/>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672" r:id="rId3"/>
    <p:sldLayoutId id="2147483651" r:id="rId4"/>
    <p:sldLayoutId id="2147483674" r:id="rId5"/>
    <p:sldLayoutId id="2147483667" r:id="rId6"/>
    <p:sldLayoutId id="2147483665" r:id="rId7"/>
    <p:sldLayoutId id="2147483660" r:id="rId8"/>
    <p:sldLayoutId id="2147483663" r:id="rId9"/>
    <p:sldLayoutId id="2147483664" r:id="rId10"/>
    <p:sldLayoutId id="2147483669" r:id="rId11"/>
    <p:sldLayoutId id="2147483673" r:id="rId12"/>
    <p:sldLayoutId id="2147483670" r:id="rId13"/>
    <p:sldLayoutId id="2147483668" r:id="rId14"/>
  </p:sldLayoutIdLst>
  <p:txStyles>
    <p:titleStyle>
      <a:lvl1pPr algn="l" defTabSz="1158259" rtl="0" eaLnBrk="1" latinLnBrk="0" hangingPunct="1">
        <a:lnSpc>
          <a:spcPct val="90000"/>
        </a:lnSpc>
        <a:spcBef>
          <a:spcPct val="0"/>
        </a:spcBef>
        <a:buNone/>
        <a:defRPr sz="5573" kern="1200">
          <a:solidFill>
            <a:schemeClr val="tx1"/>
          </a:solidFill>
          <a:latin typeface="+mj-lt"/>
          <a:ea typeface="+mj-ea"/>
          <a:cs typeface="+mj-cs"/>
        </a:defRPr>
      </a:lvl1pPr>
    </p:titleStyle>
    <p:bodyStyle>
      <a:lvl1pPr marL="289566" indent="-289566" algn="l" defTabSz="1158259" rtl="0" eaLnBrk="1" latinLnBrk="0" hangingPunct="1">
        <a:lnSpc>
          <a:spcPct val="90000"/>
        </a:lnSpc>
        <a:spcBef>
          <a:spcPts val="1267"/>
        </a:spcBef>
        <a:buFont typeface="Arial" panose="020B0604020202020204" pitchFamily="34" charset="0"/>
        <a:buChar char="•"/>
        <a:defRPr sz="3547" kern="1200">
          <a:solidFill>
            <a:schemeClr val="tx1"/>
          </a:solidFill>
          <a:latin typeface="+mn-lt"/>
          <a:ea typeface="+mn-ea"/>
          <a:cs typeface="+mn-cs"/>
        </a:defRPr>
      </a:lvl1pPr>
      <a:lvl2pPr marL="868695" indent="-289566" algn="l" defTabSz="1158259" rtl="0" eaLnBrk="1" latinLnBrk="0" hangingPunct="1">
        <a:lnSpc>
          <a:spcPct val="90000"/>
        </a:lnSpc>
        <a:spcBef>
          <a:spcPts val="633"/>
        </a:spcBef>
        <a:buFont typeface="Arial" panose="020B0604020202020204" pitchFamily="34" charset="0"/>
        <a:buChar char="•"/>
        <a:defRPr sz="3040" kern="1200">
          <a:solidFill>
            <a:schemeClr val="tx1"/>
          </a:solidFill>
          <a:latin typeface="+mn-lt"/>
          <a:ea typeface="+mn-ea"/>
          <a:cs typeface="+mn-cs"/>
        </a:defRPr>
      </a:lvl2pPr>
      <a:lvl3pPr marL="1447825" indent="-289566" algn="l" defTabSz="1158259" rtl="0" eaLnBrk="1" latinLnBrk="0" hangingPunct="1">
        <a:lnSpc>
          <a:spcPct val="90000"/>
        </a:lnSpc>
        <a:spcBef>
          <a:spcPts val="633"/>
        </a:spcBef>
        <a:buFont typeface="Arial" panose="020B0604020202020204" pitchFamily="34" charset="0"/>
        <a:buChar char="•"/>
        <a:defRPr sz="2533" kern="1200">
          <a:solidFill>
            <a:schemeClr val="tx1"/>
          </a:solidFill>
          <a:latin typeface="+mn-lt"/>
          <a:ea typeface="+mn-ea"/>
          <a:cs typeface="+mn-cs"/>
        </a:defRPr>
      </a:lvl3pPr>
      <a:lvl4pPr marL="2026954" indent="-289566" algn="l" defTabSz="1158259" rtl="0" eaLnBrk="1" latinLnBrk="0" hangingPunct="1">
        <a:lnSpc>
          <a:spcPct val="90000"/>
        </a:lnSpc>
        <a:spcBef>
          <a:spcPts val="633"/>
        </a:spcBef>
        <a:buFont typeface="Arial" panose="020B0604020202020204" pitchFamily="34" charset="0"/>
        <a:buChar char="•"/>
        <a:defRPr sz="2281" kern="1200">
          <a:solidFill>
            <a:schemeClr val="tx1"/>
          </a:solidFill>
          <a:latin typeface="+mn-lt"/>
          <a:ea typeface="+mn-ea"/>
          <a:cs typeface="+mn-cs"/>
        </a:defRPr>
      </a:lvl4pPr>
      <a:lvl5pPr marL="2606084" indent="-289566" algn="l" defTabSz="1158259" rtl="0" eaLnBrk="1" latinLnBrk="0" hangingPunct="1">
        <a:lnSpc>
          <a:spcPct val="90000"/>
        </a:lnSpc>
        <a:spcBef>
          <a:spcPts val="633"/>
        </a:spcBef>
        <a:buFont typeface="Arial" panose="020B0604020202020204" pitchFamily="34" charset="0"/>
        <a:buChar char="•"/>
        <a:defRPr sz="2281" kern="1200">
          <a:solidFill>
            <a:schemeClr val="tx1"/>
          </a:solidFill>
          <a:latin typeface="+mn-lt"/>
          <a:ea typeface="+mn-ea"/>
          <a:cs typeface="+mn-cs"/>
        </a:defRPr>
      </a:lvl5pPr>
      <a:lvl6pPr marL="3185213" indent="-289566" algn="l" defTabSz="1158259" rtl="0" eaLnBrk="1" latinLnBrk="0" hangingPunct="1">
        <a:lnSpc>
          <a:spcPct val="90000"/>
        </a:lnSpc>
        <a:spcBef>
          <a:spcPts val="633"/>
        </a:spcBef>
        <a:buFont typeface="Arial" panose="020B0604020202020204" pitchFamily="34" charset="0"/>
        <a:buChar char="•"/>
        <a:defRPr sz="2281" kern="1200">
          <a:solidFill>
            <a:schemeClr val="tx1"/>
          </a:solidFill>
          <a:latin typeface="+mn-lt"/>
          <a:ea typeface="+mn-ea"/>
          <a:cs typeface="+mn-cs"/>
        </a:defRPr>
      </a:lvl6pPr>
      <a:lvl7pPr marL="3764343" indent="-289566" algn="l" defTabSz="1158259" rtl="0" eaLnBrk="1" latinLnBrk="0" hangingPunct="1">
        <a:lnSpc>
          <a:spcPct val="90000"/>
        </a:lnSpc>
        <a:spcBef>
          <a:spcPts val="633"/>
        </a:spcBef>
        <a:buFont typeface="Arial" panose="020B0604020202020204" pitchFamily="34" charset="0"/>
        <a:buChar char="•"/>
        <a:defRPr sz="2281" kern="1200">
          <a:solidFill>
            <a:schemeClr val="tx1"/>
          </a:solidFill>
          <a:latin typeface="+mn-lt"/>
          <a:ea typeface="+mn-ea"/>
          <a:cs typeface="+mn-cs"/>
        </a:defRPr>
      </a:lvl7pPr>
      <a:lvl8pPr marL="4343472" indent="-289566" algn="l" defTabSz="1158259" rtl="0" eaLnBrk="1" latinLnBrk="0" hangingPunct="1">
        <a:lnSpc>
          <a:spcPct val="90000"/>
        </a:lnSpc>
        <a:spcBef>
          <a:spcPts val="633"/>
        </a:spcBef>
        <a:buFont typeface="Arial" panose="020B0604020202020204" pitchFamily="34" charset="0"/>
        <a:buChar char="•"/>
        <a:defRPr sz="2281" kern="1200">
          <a:solidFill>
            <a:schemeClr val="tx1"/>
          </a:solidFill>
          <a:latin typeface="+mn-lt"/>
          <a:ea typeface="+mn-ea"/>
          <a:cs typeface="+mn-cs"/>
        </a:defRPr>
      </a:lvl8pPr>
      <a:lvl9pPr marL="4922602" indent="-289566" algn="l" defTabSz="1158259" rtl="0" eaLnBrk="1" latinLnBrk="0" hangingPunct="1">
        <a:lnSpc>
          <a:spcPct val="90000"/>
        </a:lnSpc>
        <a:spcBef>
          <a:spcPts val="633"/>
        </a:spcBef>
        <a:buFont typeface="Arial" panose="020B0604020202020204" pitchFamily="34" charset="0"/>
        <a:buChar char="•"/>
        <a:defRPr sz="2281" kern="1200">
          <a:solidFill>
            <a:schemeClr val="tx1"/>
          </a:solidFill>
          <a:latin typeface="+mn-lt"/>
          <a:ea typeface="+mn-ea"/>
          <a:cs typeface="+mn-cs"/>
        </a:defRPr>
      </a:lvl9pPr>
    </p:bodyStyle>
    <p:otherStyle>
      <a:defPPr>
        <a:defRPr lang="en-US"/>
      </a:defPPr>
      <a:lvl1pPr marL="0" algn="l" defTabSz="1158259" rtl="0" eaLnBrk="1" latinLnBrk="0" hangingPunct="1">
        <a:defRPr sz="2281" kern="1200">
          <a:solidFill>
            <a:schemeClr val="tx1"/>
          </a:solidFill>
          <a:latin typeface="+mn-lt"/>
          <a:ea typeface="+mn-ea"/>
          <a:cs typeface="+mn-cs"/>
        </a:defRPr>
      </a:lvl1pPr>
      <a:lvl2pPr marL="579130" algn="l" defTabSz="1158259" rtl="0" eaLnBrk="1" latinLnBrk="0" hangingPunct="1">
        <a:defRPr sz="2281" kern="1200">
          <a:solidFill>
            <a:schemeClr val="tx1"/>
          </a:solidFill>
          <a:latin typeface="+mn-lt"/>
          <a:ea typeface="+mn-ea"/>
          <a:cs typeface="+mn-cs"/>
        </a:defRPr>
      </a:lvl2pPr>
      <a:lvl3pPr marL="1158259" algn="l" defTabSz="1158259" rtl="0" eaLnBrk="1" latinLnBrk="0" hangingPunct="1">
        <a:defRPr sz="2281" kern="1200">
          <a:solidFill>
            <a:schemeClr val="tx1"/>
          </a:solidFill>
          <a:latin typeface="+mn-lt"/>
          <a:ea typeface="+mn-ea"/>
          <a:cs typeface="+mn-cs"/>
        </a:defRPr>
      </a:lvl3pPr>
      <a:lvl4pPr marL="1737389" algn="l" defTabSz="1158259" rtl="0" eaLnBrk="1" latinLnBrk="0" hangingPunct="1">
        <a:defRPr sz="2281" kern="1200">
          <a:solidFill>
            <a:schemeClr val="tx1"/>
          </a:solidFill>
          <a:latin typeface="+mn-lt"/>
          <a:ea typeface="+mn-ea"/>
          <a:cs typeface="+mn-cs"/>
        </a:defRPr>
      </a:lvl4pPr>
      <a:lvl5pPr marL="2316518" algn="l" defTabSz="1158259" rtl="0" eaLnBrk="1" latinLnBrk="0" hangingPunct="1">
        <a:defRPr sz="2281" kern="1200">
          <a:solidFill>
            <a:schemeClr val="tx1"/>
          </a:solidFill>
          <a:latin typeface="+mn-lt"/>
          <a:ea typeface="+mn-ea"/>
          <a:cs typeface="+mn-cs"/>
        </a:defRPr>
      </a:lvl5pPr>
      <a:lvl6pPr marL="2895648" algn="l" defTabSz="1158259" rtl="0" eaLnBrk="1" latinLnBrk="0" hangingPunct="1">
        <a:defRPr sz="2281" kern="1200">
          <a:solidFill>
            <a:schemeClr val="tx1"/>
          </a:solidFill>
          <a:latin typeface="+mn-lt"/>
          <a:ea typeface="+mn-ea"/>
          <a:cs typeface="+mn-cs"/>
        </a:defRPr>
      </a:lvl6pPr>
      <a:lvl7pPr marL="3474777" algn="l" defTabSz="1158259" rtl="0" eaLnBrk="1" latinLnBrk="0" hangingPunct="1">
        <a:defRPr sz="2281" kern="1200">
          <a:solidFill>
            <a:schemeClr val="tx1"/>
          </a:solidFill>
          <a:latin typeface="+mn-lt"/>
          <a:ea typeface="+mn-ea"/>
          <a:cs typeface="+mn-cs"/>
        </a:defRPr>
      </a:lvl7pPr>
      <a:lvl8pPr marL="4053907" algn="l" defTabSz="1158259" rtl="0" eaLnBrk="1" latinLnBrk="0" hangingPunct="1">
        <a:defRPr sz="2281" kern="1200">
          <a:solidFill>
            <a:schemeClr val="tx1"/>
          </a:solidFill>
          <a:latin typeface="+mn-lt"/>
          <a:ea typeface="+mn-ea"/>
          <a:cs typeface="+mn-cs"/>
        </a:defRPr>
      </a:lvl8pPr>
      <a:lvl9pPr marL="4633036" algn="l" defTabSz="1158259" rtl="0" eaLnBrk="1" latinLnBrk="0" hangingPunct="1">
        <a:defRPr sz="228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sv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hyperlink" Target="https://seasonofcreation.org/"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hyperlink" Target="https://www.catholicbishops.ie/wp-content/uploads/2025/07/Mass-for-the-Care-of-Creation-July-2025.pdf"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7A903-EF74-BBA2-BBD1-7E69A8957119}"/>
              </a:ext>
            </a:extLst>
          </p:cNvPr>
          <p:cNvSpPr>
            <a:spLocks noGrp="1"/>
          </p:cNvSpPr>
          <p:nvPr>
            <p:ph type="ctrTitle"/>
          </p:nvPr>
        </p:nvSpPr>
        <p:spPr/>
        <p:txBody>
          <a:bodyPr/>
          <a:lstStyle/>
          <a:p>
            <a:r>
              <a:rPr lang="en-AU"/>
              <a:t>Season of Creation</a:t>
            </a:r>
          </a:p>
        </p:txBody>
      </p:sp>
      <p:sp>
        <p:nvSpPr>
          <p:cNvPr id="3" name="Subtitle 2">
            <a:extLst>
              <a:ext uri="{FF2B5EF4-FFF2-40B4-BE49-F238E27FC236}">
                <a16:creationId xmlns:a16="http://schemas.microsoft.com/office/drawing/2014/main" id="{87949DDE-8367-C8CD-72E0-74C200EAEF6B}"/>
              </a:ext>
            </a:extLst>
          </p:cNvPr>
          <p:cNvSpPr>
            <a:spLocks noGrp="1"/>
          </p:cNvSpPr>
          <p:nvPr>
            <p:ph type="subTitle" idx="1"/>
          </p:nvPr>
        </p:nvSpPr>
        <p:spPr/>
        <p:txBody>
          <a:bodyPr/>
          <a:lstStyle/>
          <a:p>
            <a:r>
              <a:rPr lang="en-AU"/>
              <a:t>Liturgy</a:t>
            </a:r>
          </a:p>
        </p:txBody>
      </p:sp>
    </p:spTree>
    <p:extLst>
      <p:ext uri="{BB962C8B-B14F-4D97-AF65-F5344CB8AC3E}">
        <p14:creationId xmlns:p14="http://schemas.microsoft.com/office/powerpoint/2010/main" val="1168418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F0C99-FD46-ED8D-82AB-86BDBF77CF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D4CD14-DF34-30CF-7559-3EF1B95306C0}"/>
              </a:ext>
            </a:extLst>
          </p:cNvPr>
          <p:cNvSpPr>
            <a:spLocks noGrp="1"/>
          </p:cNvSpPr>
          <p:nvPr>
            <p:ph type="title"/>
          </p:nvPr>
        </p:nvSpPr>
        <p:spPr/>
        <p:txBody>
          <a:bodyPr/>
          <a:lstStyle/>
          <a:p>
            <a:r>
              <a:rPr lang="en-AU"/>
              <a:t>Liturgy</a:t>
            </a:r>
          </a:p>
        </p:txBody>
      </p:sp>
      <p:sp>
        <p:nvSpPr>
          <p:cNvPr id="3" name="Text Placeholder 2">
            <a:extLst>
              <a:ext uri="{FF2B5EF4-FFF2-40B4-BE49-F238E27FC236}">
                <a16:creationId xmlns:a16="http://schemas.microsoft.com/office/drawing/2014/main" id="{2DB93D02-4224-0A45-2472-D2BCFDC87F95}"/>
              </a:ext>
            </a:extLst>
          </p:cNvPr>
          <p:cNvSpPr>
            <a:spLocks noGrp="1"/>
          </p:cNvSpPr>
          <p:nvPr>
            <p:ph type="body" idx="1"/>
          </p:nvPr>
        </p:nvSpPr>
        <p:spPr>
          <a:xfrm>
            <a:off x="2286000" y="2340581"/>
            <a:ext cx="4755426" cy="7538406"/>
          </a:xfrm>
        </p:spPr>
        <p:txBody>
          <a:bodyPr/>
          <a:lstStyle/>
          <a:p>
            <a:pPr>
              <a:spcAft>
                <a:spcPts val="600"/>
              </a:spcAft>
            </a:pPr>
            <a:r>
              <a:rPr lang="en-AU" sz="1200" b="1">
                <a:solidFill>
                  <a:schemeClr val="tx1"/>
                </a:solidFill>
              </a:rPr>
              <a:t>Prayers of the Faithful (cont.)</a:t>
            </a:r>
          </a:p>
          <a:p>
            <a:pPr>
              <a:spcAft>
                <a:spcPts val="600"/>
              </a:spcAft>
            </a:pPr>
            <a:r>
              <a:rPr lang="en-AU" sz="1200" b="1">
                <a:solidFill>
                  <a:schemeClr val="tx1"/>
                </a:solidFill>
              </a:rPr>
              <a:t>Reader 4:</a:t>
            </a:r>
          </a:p>
          <a:p>
            <a:pPr>
              <a:spcAft>
                <a:spcPts val="600"/>
              </a:spcAft>
            </a:pPr>
            <a:r>
              <a:rPr lang="en-AU" sz="1200">
                <a:solidFill>
                  <a:schemeClr val="tx1"/>
                </a:solidFill>
              </a:rPr>
              <a:t>For our school community, that we may grow in gratitude for God's gifts and make choices each day that care for creation and one another.</a:t>
            </a:r>
          </a:p>
          <a:p>
            <a:pPr>
              <a:spcAft>
                <a:spcPts val="600"/>
              </a:spcAft>
            </a:pPr>
            <a:r>
              <a:rPr lang="en-AU" sz="1200">
                <a:solidFill>
                  <a:schemeClr val="tx1"/>
                </a:solidFill>
              </a:rPr>
              <a:t>Lord Hear Us</a:t>
            </a:r>
          </a:p>
          <a:p>
            <a:pPr>
              <a:spcAft>
                <a:spcPts val="600"/>
              </a:spcAft>
            </a:pPr>
            <a:r>
              <a:rPr lang="en-AU" sz="1200" b="1">
                <a:solidFill>
                  <a:schemeClr val="tx1"/>
                </a:solidFill>
              </a:rPr>
              <a:t>All: Lord, hear our prayer.</a:t>
            </a:r>
            <a:endParaRPr lang="en-AU" sz="1200">
              <a:solidFill>
                <a:schemeClr val="tx1"/>
              </a:solidFill>
            </a:endParaRPr>
          </a:p>
          <a:p>
            <a:pPr>
              <a:spcAft>
                <a:spcPts val="600"/>
              </a:spcAft>
            </a:pPr>
            <a:endParaRPr lang="en-AU" sz="1200" b="1">
              <a:solidFill>
                <a:schemeClr val="tx1"/>
              </a:solidFill>
            </a:endParaRPr>
          </a:p>
          <a:p>
            <a:pPr>
              <a:spcAft>
                <a:spcPts val="600"/>
              </a:spcAft>
            </a:pPr>
            <a:r>
              <a:rPr lang="en-AU" sz="1200" b="1">
                <a:solidFill>
                  <a:schemeClr val="tx1"/>
                </a:solidFill>
              </a:rPr>
              <a:t>Reader 5:</a:t>
            </a:r>
          </a:p>
          <a:p>
            <a:pPr>
              <a:spcAft>
                <a:spcPts val="600"/>
              </a:spcAft>
            </a:pPr>
            <a:r>
              <a:rPr lang="en-AU" sz="1200">
                <a:solidFill>
                  <a:schemeClr val="tx1"/>
                </a:solidFill>
              </a:rPr>
              <a:t>For each of us gathered here today, that through small acts of kindness and care, we may help protect God's creation and share God's love with all people.</a:t>
            </a:r>
          </a:p>
          <a:p>
            <a:pPr>
              <a:spcAft>
                <a:spcPts val="600"/>
              </a:spcAft>
            </a:pPr>
            <a:r>
              <a:rPr lang="en-AU" sz="1200">
                <a:solidFill>
                  <a:schemeClr val="tx1"/>
                </a:solidFill>
              </a:rPr>
              <a:t>Lord Hear Us</a:t>
            </a:r>
          </a:p>
          <a:p>
            <a:pPr>
              <a:spcAft>
                <a:spcPts val="600"/>
              </a:spcAft>
            </a:pPr>
            <a:r>
              <a:rPr lang="en-AU" sz="1200" b="1">
                <a:solidFill>
                  <a:schemeClr val="tx1"/>
                </a:solidFill>
              </a:rPr>
              <a:t>All: Lord, hear our prayer.</a:t>
            </a:r>
          </a:p>
          <a:p>
            <a:pPr>
              <a:spcAft>
                <a:spcPts val="600"/>
              </a:spcAft>
            </a:pPr>
            <a:endParaRPr lang="en-AU" sz="1200">
              <a:solidFill>
                <a:schemeClr val="tx1"/>
              </a:solidFill>
            </a:endParaRPr>
          </a:p>
          <a:p>
            <a:pPr>
              <a:spcAft>
                <a:spcPts val="600"/>
              </a:spcAft>
            </a:pPr>
            <a:r>
              <a:rPr lang="en-AU" sz="1200" b="1">
                <a:solidFill>
                  <a:schemeClr val="tx1"/>
                </a:solidFill>
              </a:rPr>
              <a:t>The Lord’s Prayer</a:t>
            </a:r>
          </a:p>
          <a:p>
            <a:pPr>
              <a:spcAft>
                <a:spcPts val="600"/>
              </a:spcAft>
            </a:pPr>
            <a:r>
              <a:rPr lang="en-AU" sz="1200">
                <a:solidFill>
                  <a:schemeClr val="tx1"/>
                </a:solidFill>
              </a:rPr>
              <a:t>Let us pray the words that Jesus taught us:</a:t>
            </a:r>
          </a:p>
          <a:p>
            <a:pPr>
              <a:spcAft>
                <a:spcPts val="600"/>
              </a:spcAft>
            </a:pPr>
            <a:r>
              <a:rPr lang="en-AU" sz="1200">
                <a:solidFill>
                  <a:schemeClr val="tx1"/>
                </a:solidFill>
              </a:rPr>
              <a:t>Our Father, Who art in Heaven, </a:t>
            </a:r>
          </a:p>
          <a:p>
            <a:pPr>
              <a:spcAft>
                <a:spcPts val="600"/>
              </a:spcAft>
            </a:pPr>
            <a:r>
              <a:rPr lang="en-AU" sz="1200">
                <a:solidFill>
                  <a:schemeClr val="tx1"/>
                </a:solidFill>
              </a:rPr>
              <a:t>hallowed be Thy Name. </a:t>
            </a:r>
          </a:p>
          <a:p>
            <a:pPr>
              <a:spcAft>
                <a:spcPts val="600"/>
              </a:spcAft>
            </a:pPr>
            <a:r>
              <a:rPr lang="en-AU" sz="1200">
                <a:solidFill>
                  <a:schemeClr val="tx1"/>
                </a:solidFill>
              </a:rPr>
              <a:t>Thy Kingdom come. </a:t>
            </a:r>
          </a:p>
          <a:p>
            <a:pPr>
              <a:spcAft>
                <a:spcPts val="600"/>
              </a:spcAft>
            </a:pPr>
            <a:r>
              <a:rPr lang="en-AU" sz="1200">
                <a:solidFill>
                  <a:schemeClr val="tx1"/>
                </a:solidFill>
              </a:rPr>
              <a:t>Thy Will be done, on earth, </a:t>
            </a:r>
          </a:p>
          <a:p>
            <a:pPr>
              <a:spcAft>
                <a:spcPts val="600"/>
              </a:spcAft>
            </a:pPr>
            <a:r>
              <a:rPr lang="en-AU" sz="1200">
                <a:solidFill>
                  <a:schemeClr val="tx1"/>
                </a:solidFill>
              </a:rPr>
              <a:t>as it is in Heaven. </a:t>
            </a:r>
          </a:p>
          <a:p>
            <a:pPr>
              <a:spcAft>
                <a:spcPts val="600"/>
              </a:spcAft>
            </a:pPr>
            <a:r>
              <a:rPr lang="en-AU" sz="1200">
                <a:solidFill>
                  <a:schemeClr val="tx1"/>
                </a:solidFill>
              </a:rPr>
              <a:t>Give us this day our daily bread </a:t>
            </a:r>
          </a:p>
          <a:p>
            <a:pPr>
              <a:spcAft>
                <a:spcPts val="600"/>
              </a:spcAft>
            </a:pPr>
            <a:r>
              <a:rPr lang="en-AU" sz="1200">
                <a:solidFill>
                  <a:schemeClr val="tx1"/>
                </a:solidFill>
              </a:rPr>
              <a:t>and forgive us our trespasses </a:t>
            </a:r>
          </a:p>
          <a:p>
            <a:pPr>
              <a:spcAft>
                <a:spcPts val="600"/>
              </a:spcAft>
            </a:pPr>
            <a:r>
              <a:rPr lang="en-AU" sz="1200">
                <a:solidFill>
                  <a:schemeClr val="tx1"/>
                </a:solidFill>
              </a:rPr>
              <a:t>as we forgive those who trespass against us; </a:t>
            </a:r>
          </a:p>
          <a:p>
            <a:pPr>
              <a:spcAft>
                <a:spcPts val="600"/>
              </a:spcAft>
            </a:pPr>
            <a:r>
              <a:rPr lang="en-AU" sz="1200">
                <a:solidFill>
                  <a:schemeClr val="tx1"/>
                </a:solidFill>
              </a:rPr>
              <a:t>and lead us not into temptation, </a:t>
            </a:r>
          </a:p>
          <a:p>
            <a:pPr>
              <a:spcAft>
                <a:spcPts val="600"/>
              </a:spcAft>
            </a:pPr>
            <a:r>
              <a:rPr lang="en-AU" sz="1200">
                <a:solidFill>
                  <a:schemeClr val="tx1"/>
                </a:solidFill>
              </a:rPr>
              <a:t>but deliver us from evil. </a:t>
            </a:r>
          </a:p>
          <a:p>
            <a:pPr>
              <a:spcAft>
                <a:spcPts val="600"/>
              </a:spcAft>
            </a:pPr>
            <a:r>
              <a:rPr lang="en-AU" sz="1200">
                <a:solidFill>
                  <a:schemeClr val="tx1"/>
                </a:solidFill>
              </a:rPr>
              <a:t>Amen.</a:t>
            </a:r>
          </a:p>
          <a:p>
            <a:pPr>
              <a:spcAft>
                <a:spcPts val="600"/>
              </a:spcAft>
            </a:pPr>
            <a:endParaRPr lang="en-AU" sz="1200">
              <a:solidFill>
                <a:schemeClr val="tx1"/>
              </a:solidFill>
            </a:endParaRPr>
          </a:p>
          <a:p>
            <a:pPr>
              <a:spcAft>
                <a:spcPts val="600"/>
              </a:spcAft>
            </a:pPr>
            <a:endParaRPr lang="en-AU" sz="1200">
              <a:solidFill>
                <a:schemeClr val="tx1"/>
              </a:solidFill>
            </a:endParaRPr>
          </a:p>
          <a:p>
            <a:pPr>
              <a:spcAft>
                <a:spcPts val="600"/>
              </a:spcAft>
            </a:pPr>
            <a:endParaRPr lang="en-AU" sz="1200">
              <a:solidFill>
                <a:schemeClr val="tx1"/>
              </a:solidFill>
            </a:endParaRPr>
          </a:p>
          <a:p>
            <a:endParaRPr lang="en-AU" sz="1200">
              <a:solidFill>
                <a:schemeClr val="tx1"/>
              </a:solidFill>
            </a:endParaRPr>
          </a:p>
        </p:txBody>
      </p:sp>
      <p:pic>
        <p:nvPicPr>
          <p:cNvPr id="5" name="Picture 4">
            <a:extLst>
              <a:ext uri="{FF2B5EF4-FFF2-40B4-BE49-F238E27FC236}">
                <a16:creationId xmlns:a16="http://schemas.microsoft.com/office/drawing/2014/main" id="{B4C13F7B-4DC9-6262-8529-4B2ADDFE56C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5716" y="6287670"/>
            <a:ext cx="1420800" cy="799200"/>
          </a:xfrm>
          <a:prstGeom prst="rect">
            <a:avLst/>
          </a:prstGeom>
          <a:ln>
            <a:solidFill>
              <a:schemeClr val="tx1"/>
            </a:solidFill>
          </a:ln>
        </p:spPr>
      </p:pic>
      <p:sp>
        <p:nvSpPr>
          <p:cNvPr id="8" name="TextBox 7">
            <a:extLst>
              <a:ext uri="{FF2B5EF4-FFF2-40B4-BE49-F238E27FC236}">
                <a16:creationId xmlns:a16="http://schemas.microsoft.com/office/drawing/2014/main" id="{9B8C1F02-8BD4-D19B-3DE8-9DB5B9DB01C6}"/>
              </a:ext>
            </a:extLst>
          </p:cNvPr>
          <p:cNvSpPr txBox="1"/>
          <p:nvPr/>
        </p:nvSpPr>
        <p:spPr>
          <a:xfrm>
            <a:off x="250723" y="10205884"/>
            <a:ext cx="486696" cy="276999"/>
          </a:xfrm>
          <a:prstGeom prst="rect">
            <a:avLst/>
          </a:prstGeom>
          <a:noFill/>
        </p:spPr>
        <p:txBody>
          <a:bodyPr wrap="square" rtlCol="0">
            <a:spAutoFit/>
          </a:bodyPr>
          <a:lstStyle/>
          <a:p>
            <a:pPr algn="ctr"/>
            <a:r>
              <a:rPr lang="en-AU" sz="1200"/>
              <a:t>10</a:t>
            </a:r>
          </a:p>
        </p:txBody>
      </p:sp>
    </p:spTree>
    <p:extLst>
      <p:ext uri="{BB962C8B-B14F-4D97-AF65-F5344CB8AC3E}">
        <p14:creationId xmlns:p14="http://schemas.microsoft.com/office/powerpoint/2010/main" val="1874947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01D12-AA76-F593-824B-6100C71E4C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AA2905-EF86-B23F-9B55-9E07C0E3E107}"/>
              </a:ext>
            </a:extLst>
          </p:cNvPr>
          <p:cNvSpPr>
            <a:spLocks noGrp="1"/>
          </p:cNvSpPr>
          <p:nvPr>
            <p:ph type="title"/>
          </p:nvPr>
        </p:nvSpPr>
        <p:spPr/>
        <p:txBody>
          <a:bodyPr/>
          <a:lstStyle/>
          <a:p>
            <a:r>
              <a:rPr lang="en-AU"/>
              <a:t>Liturgy</a:t>
            </a:r>
          </a:p>
        </p:txBody>
      </p:sp>
      <p:sp>
        <p:nvSpPr>
          <p:cNvPr id="3" name="Text Placeholder 2">
            <a:extLst>
              <a:ext uri="{FF2B5EF4-FFF2-40B4-BE49-F238E27FC236}">
                <a16:creationId xmlns:a16="http://schemas.microsoft.com/office/drawing/2014/main" id="{37EF76B6-399D-7F92-1D92-412AE8280BC6}"/>
              </a:ext>
            </a:extLst>
          </p:cNvPr>
          <p:cNvSpPr>
            <a:spLocks noGrp="1"/>
          </p:cNvSpPr>
          <p:nvPr>
            <p:ph type="body" idx="1"/>
          </p:nvPr>
        </p:nvSpPr>
        <p:spPr>
          <a:xfrm>
            <a:off x="2286000" y="2340581"/>
            <a:ext cx="4755426" cy="7538406"/>
          </a:xfrm>
        </p:spPr>
        <p:txBody>
          <a:bodyPr/>
          <a:lstStyle/>
          <a:p>
            <a:pPr>
              <a:spcAft>
                <a:spcPts val="600"/>
              </a:spcAft>
            </a:pPr>
            <a:r>
              <a:rPr lang="en-AU" sz="1200" b="1">
                <a:solidFill>
                  <a:schemeClr val="tx1"/>
                </a:solidFill>
              </a:rPr>
              <a:t>Concluding Prayer</a:t>
            </a:r>
          </a:p>
          <a:p>
            <a:pPr>
              <a:spcAft>
                <a:spcPts val="600"/>
              </a:spcAft>
            </a:pPr>
            <a:r>
              <a:rPr lang="en-AU" sz="1200">
                <a:solidFill>
                  <a:schemeClr val="tx1"/>
                </a:solidFill>
              </a:rPr>
              <a:t>Creator God,</a:t>
            </a:r>
          </a:p>
          <a:p>
            <a:pPr>
              <a:spcAft>
                <a:spcPts val="600"/>
              </a:spcAft>
            </a:pPr>
            <a:r>
              <a:rPr lang="en-AU" sz="1200">
                <a:solidFill>
                  <a:schemeClr val="tx1"/>
                </a:solidFill>
              </a:rPr>
              <a:t>You have filled Earth with beauty and entrusted it to our care. </a:t>
            </a:r>
          </a:p>
          <a:p>
            <a:pPr>
              <a:spcAft>
                <a:spcPts val="600"/>
              </a:spcAft>
            </a:pPr>
            <a:r>
              <a:rPr lang="en-AU" sz="1200">
                <a:solidFill>
                  <a:schemeClr val="tx1"/>
                </a:solidFill>
              </a:rPr>
              <a:t>Send us out with grateful hearts to protect the work of your hands and to live in harmony with one another and with all creation.</a:t>
            </a:r>
          </a:p>
          <a:p>
            <a:pPr>
              <a:spcAft>
                <a:spcPts val="600"/>
              </a:spcAft>
            </a:pPr>
            <a:r>
              <a:rPr lang="en-AU" sz="1200">
                <a:solidFill>
                  <a:schemeClr val="tx1"/>
                </a:solidFill>
              </a:rPr>
              <a:t>May our lives reflect your love as we care for our common home and share your hope with the world.</a:t>
            </a:r>
          </a:p>
          <a:p>
            <a:pPr>
              <a:spcAft>
                <a:spcPts val="600"/>
              </a:spcAft>
            </a:pPr>
            <a:r>
              <a:rPr lang="en-AU" sz="1200">
                <a:solidFill>
                  <a:schemeClr val="tx1"/>
                </a:solidFill>
              </a:rPr>
              <a:t>We ask this through Christ our Lord.</a:t>
            </a:r>
          </a:p>
          <a:p>
            <a:pPr>
              <a:spcAft>
                <a:spcPts val="600"/>
              </a:spcAft>
            </a:pPr>
            <a:r>
              <a:rPr lang="en-AU" sz="1200" b="1">
                <a:solidFill>
                  <a:schemeClr val="tx1"/>
                </a:solidFill>
              </a:rPr>
              <a:t>All: Amen.</a:t>
            </a:r>
          </a:p>
          <a:p>
            <a:pPr>
              <a:spcAft>
                <a:spcPts val="600"/>
              </a:spcAft>
            </a:pPr>
            <a:endParaRPr lang="en-AU" sz="1200" b="1">
              <a:solidFill>
                <a:schemeClr val="tx1"/>
              </a:solidFill>
            </a:endParaRPr>
          </a:p>
          <a:p>
            <a:pPr>
              <a:spcAft>
                <a:spcPts val="600"/>
              </a:spcAft>
            </a:pPr>
            <a:r>
              <a:rPr lang="en-AU" sz="1200" b="1">
                <a:solidFill>
                  <a:schemeClr val="tx1"/>
                </a:solidFill>
              </a:rPr>
              <a:t>Song</a:t>
            </a:r>
          </a:p>
          <a:p>
            <a:pPr>
              <a:spcAft>
                <a:spcPts val="600"/>
              </a:spcAft>
            </a:pPr>
            <a:r>
              <a:rPr lang="en-AU" sz="1200">
                <a:solidFill>
                  <a:schemeClr val="tx1"/>
                </a:solidFill>
              </a:rPr>
              <a:t>Suggestions:</a:t>
            </a:r>
          </a:p>
          <a:p>
            <a:pPr marL="171450" indent="-171450">
              <a:spcAft>
                <a:spcPts val="600"/>
              </a:spcAft>
              <a:buFont typeface="Arial" panose="020B0604020202020204" pitchFamily="34" charset="0"/>
              <a:buChar char="•"/>
            </a:pPr>
            <a:r>
              <a:rPr lang="en-AU" sz="1200" i="1">
                <a:solidFill>
                  <a:schemeClr val="tx1"/>
                </a:solidFill>
              </a:rPr>
              <a:t>Go Make a Difference by Steve Angrisano and Thomas Tomaszek</a:t>
            </a:r>
          </a:p>
          <a:p>
            <a:pPr marL="171450" indent="-171450">
              <a:spcAft>
                <a:spcPts val="600"/>
              </a:spcAft>
              <a:buFont typeface="Arial" panose="020B0604020202020204" pitchFamily="34" charset="0"/>
              <a:buChar char="•"/>
            </a:pPr>
            <a:r>
              <a:rPr lang="en-AU" sz="1200" i="1">
                <a:solidFill>
                  <a:schemeClr val="tx1"/>
                </a:solidFill>
              </a:rPr>
              <a:t>Now Go by John Burland</a:t>
            </a:r>
          </a:p>
          <a:p>
            <a:endParaRPr lang="en-AU" sz="1200">
              <a:solidFill>
                <a:schemeClr val="tx1"/>
              </a:solidFill>
            </a:endParaRPr>
          </a:p>
          <a:p>
            <a:endParaRPr lang="en-AU" sz="1200">
              <a:solidFill>
                <a:schemeClr val="tx1"/>
              </a:solidFill>
            </a:endParaRPr>
          </a:p>
          <a:p>
            <a:endParaRPr lang="en-AU" sz="1200">
              <a:solidFill>
                <a:schemeClr val="tx1"/>
              </a:solidFill>
            </a:endParaRPr>
          </a:p>
        </p:txBody>
      </p:sp>
      <p:pic>
        <p:nvPicPr>
          <p:cNvPr id="8" name="Picture 7">
            <a:extLst>
              <a:ext uri="{FF2B5EF4-FFF2-40B4-BE49-F238E27FC236}">
                <a16:creationId xmlns:a16="http://schemas.microsoft.com/office/drawing/2014/main" id="{5FC7C721-4086-271E-C1F2-29357F400DB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5716" y="2407140"/>
            <a:ext cx="1420800" cy="799200"/>
          </a:xfrm>
          <a:prstGeom prst="rect">
            <a:avLst/>
          </a:prstGeom>
          <a:ln>
            <a:solidFill>
              <a:schemeClr val="tx1"/>
            </a:solidFill>
          </a:ln>
        </p:spPr>
      </p:pic>
      <p:pic>
        <p:nvPicPr>
          <p:cNvPr id="12" name="Picture 11">
            <a:extLst>
              <a:ext uri="{FF2B5EF4-FFF2-40B4-BE49-F238E27FC236}">
                <a16:creationId xmlns:a16="http://schemas.microsoft.com/office/drawing/2014/main" id="{D43E2B99-DC26-675D-FE2C-5DD505D219A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5716" y="7318355"/>
            <a:ext cx="1420800" cy="799200"/>
          </a:xfrm>
          <a:prstGeom prst="rect">
            <a:avLst/>
          </a:prstGeom>
        </p:spPr>
      </p:pic>
      <p:sp>
        <p:nvSpPr>
          <p:cNvPr id="14" name="TextBox 13">
            <a:extLst>
              <a:ext uri="{FF2B5EF4-FFF2-40B4-BE49-F238E27FC236}">
                <a16:creationId xmlns:a16="http://schemas.microsoft.com/office/drawing/2014/main" id="{A24791B4-DDFF-C16C-50BE-45D6AC220647}"/>
              </a:ext>
            </a:extLst>
          </p:cNvPr>
          <p:cNvSpPr txBox="1"/>
          <p:nvPr/>
        </p:nvSpPr>
        <p:spPr>
          <a:xfrm>
            <a:off x="250723" y="10205884"/>
            <a:ext cx="486696" cy="276999"/>
          </a:xfrm>
          <a:prstGeom prst="rect">
            <a:avLst/>
          </a:prstGeom>
          <a:noFill/>
        </p:spPr>
        <p:txBody>
          <a:bodyPr wrap="square" rtlCol="0">
            <a:spAutoFit/>
          </a:bodyPr>
          <a:lstStyle/>
          <a:p>
            <a:pPr algn="ctr"/>
            <a:r>
              <a:rPr lang="en-AU" sz="1200"/>
              <a:t>11</a:t>
            </a:r>
          </a:p>
        </p:txBody>
      </p:sp>
      <p:pic>
        <p:nvPicPr>
          <p:cNvPr id="5" name="Picture 4">
            <a:extLst>
              <a:ext uri="{FF2B5EF4-FFF2-40B4-BE49-F238E27FC236}">
                <a16:creationId xmlns:a16="http://schemas.microsoft.com/office/drawing/2014/main" id="{C13ED3A3-9397-ECB8-8578-CA49F0D91625}"/>
              </a:ext>
            </a:extLst>
          </p:cNvPr>
          <p:cNvPicPr>
            <a:picLocks noChangeAspect="1"/>
          </p:cNvPicPr>
          <p:nvPr/>
        </p:nvPicPr>
        <p:blipFill>
          <a:blip r:embed="rId4"/>
          <a:stretch>
            <a:fillRect/>
          </a:stretch>
        </p:blipFill>
        <p:spPr>
          <a:xfrm>
            <a:off x="715716" y="5434394"/>
            <a:ext cx="1420800" cy="799200"/>
          </a:xfrm>
          <a:prstGeom prst="rect">
            <a:avLst/>
          </a:prstGeom>
          <a:ln>
            <a:solidFill>
              <a:schemeClr val="tx1"/>
            </a:solidFill>
          </a:ln>
        </p:spPr>
      </p:pic>
    </p:spTree>
    <p:extLst>
      <p:ext uri="{BB962C8B-B14F-4D97-AF65-F5344CB8AC3E}">
        <p14:creationId xmlns:p14="http://schemas.microsoft.com/office/powerpoint/2010/main" val="2579173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descr="Water outline">
            <a:extLst>
              <a:ext uri="{FF2B5EF4-FFF2-40B4-BE49-F238E27FC236}">
                <a16:creationId xmlns:a16="http://schemas.microsoft.com/office/drawing/2014/main" id="{79F5D954-FFAE-9FF7-4F35-A108D2F0A0F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696065" y="-457204"/>
            <a:ext cx="10958052" cy="11311245"/>
          </a:xfrm>
          <a:prstGeom prst="rect">
            <a:avLst/>
          </a:prstGeom>
        </p:spPr>
      </p:pic>
      <p:sp>
        <p:nvSpPr>
          <p:cNvPr id="6" name="TextBox 5">
            <a:extLst>
              <a:ext uri="{FF2B5EF4-FFF2-40B4-BE49-F238E27FC236}">
                <a16:creationId xmlns:a16="http://schemas.microsoft.com/office/drawing/2014/main" id="{A8E3D84A-8197-7F54-AFEF-397FE5B8197C}"/>
              </a:ext>
            </a:extLst>
          </p:cNvPr>
          <p:cNvSpPr txBox="1"/>
          <p:nvPr/>
        </p:nvSpPr>
        <p:spPr>
          <a:xfrm>
            <a:off x="250723" y="10205884"/>
            <a:ext cx="486696" cy="276999"/>
          </a:xfrm>
          <a:prstGeom prst="rect">
            <a:avLst/>
          </a:prstGeom>
          <a:noFill/>
        </p:spPr>
        <p:txBody>
          <a:bodyPr wrap="square" rtlCol="0">
            <a:spAutoFit/>
          </a:bodyPr>
          <a:lstStyle/>
          <a:p>
            <a:pPr algn="ctr"/>
            <a:r>
              <a:rPr lang="en-AU" sz="1200"/>
              <a:t>12</a:t>
            </a:r>
          </a:p>
        </p:txBody>
      </p:sp>
      <p:pic>
        <p:nvPicPr>
          <p:cNvPr id="8" name="Picture 7">
            <a:extLst>
              <a:ext uri="{FF2B5EF4-FFF2-40B4-BE49-F238E27FC236}">
                <a16:creationId xmlns:a16="http://schemas.microsoft.com/office/drawing/2014/main" id="{1571F7E4-4198-0D69-C3EF-7491318F1D3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5733" y="214452"/>
            <a:ext cx="1791431" cy="598375"/>
          </a:xfrm>
          <a:prstGeom prst="rect">
            <a:avLst/>
          </a:prstGeom>
        </p:spPr>
      </p:pic>
    </p:spTree>
    <p:extLst>
      <p:ext uri="{BB962C8B-B14F-4D97-AF65-F5344CB8AC3E}">
        <p14:creationId xmlns:p14="http://schemas.microsoft.com/office/powerpoint/2010/main" val="266109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62465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A0B809F-30B5-A29C-A960-8D5749B3B7DD}"/>
              </a:ext>
            </a:extLst>
          </p:cNvPr>
          <p:cNvSpPr>
            <a:spLocks noGrp="1"/>
          </p:cNvSpPr>
          <p:nvPr>
            <p:ph type="body" sz="quarter" idx="10"/>
          </p:nvPr>
        </p:nvSpPr>
        <p:spPr>
          <a:xfrm>
            <a:off x="2238233" y="796412"/>
            <a:ext cx="4995860" cy="8790039"/>
          </a:xfrm>
        </p:spPr>
        <p:txBody>
          <a:bodyPr/>
          <a:lstStyle/>
          <a:p>
            <a:pPr marL="0" indent="0">
              <a:spcAft>
                <a:spcPts val="600"/>
              </a:spcAft>
            </a:pPr>
            <a:r>
              <a:rPr lang="en-AU" sz="1200"/>
              <a:t>The Season of Creation invites us to pause, reflect and respond to God's call to care for our common home. Before celebrating this liturgy, take time to help students explore the meaning of the Season of Creation and prepare their hearts for prayer.</a:t>
            </a:r>
          </a:p>
          <a:p>
            <a:pPr marL="0" indent="0">
              <a:spcAft>
                <a:spcPts val="600"/>
              </a:spcAft>
            </a:pPr>
            <a:r>
              <a:rPr lang="en-AU" sz="1200"/>
              <a:t>The following suggestions may be completed over one or more lessons before celebrating the liturgy.</a:t>
            </a:r>
          </a:p>
          <a:p>
            <a:pPr>
              <a:spcAft>
                <a:spcPts val="600"/>
              </a:spcAft>
            </a:pPr>
            <a:endParaRPr lang="en-AU" sz="1200" b="1"/>
          </a:p>
          <a:p>
            <a:pPr>
              <a:spcAft>
                <a:spcPts val="600"/>
              </a:spcAft>
            </a:pPr>
            <a:r>
              <a:rPr lang="en-AU" sz="1200" b="1"/>
              <a:t>Learning Intentions</a:t>
            </a:r>
          </a:p>
          <a:p>
            <a:pPr marL="0" indent="0">
              <a:spcAft>
                <a:spcPts val="600"/>
              </a:spcAft>
            </a:pPr>
            <a:r>
              <a:rPr lang="en-AU" sz="1200"/>
              <a:t>Students will:</a:t>
            </a:r>
          </a:p>
          <a:p>
            <a:pPr marL="171450" indent="-171450">
              <a:spcAft>
                <a:spcPts val="600"/>
              </a:spcAft>
              <a:buFont typeface="Arial" panose="020B0604020202020204" pitchFamily="34" charset="0"/>
              <a:buChar char="•"/>
            </a:pPr>
            <a:r>
              <a:rPr lang="en-AU" sz="1200"/>
              <a:t>develop an understanding of the Season of Creation </a:t>
            </a:r>
          </a:p>
          <a:p>
            <a:pPr marL="171450" indent="-171450">
              <a:spcAft>
                <a:spcPts val="600"/>
              </a:spcAft>
              <a:buFont typeface="Arial" panose="020B0604020202020204" pitchFamily="34" charset="0"/>
              <a:buChar char="•"/>
            </a:pPr>
            <a:r>
              <a:rPr lang="en-AU" sz="1200"/>
              <a:t>reflect on God's gift of creation </a:t>
            </a:r>
          </a:p>
          <a:p>
            <a:pPr marL="171450" indent="-171450">
              <a:spcAft>
                <a:spcPts val="600"/>
              </a:spcAft>
              <a:buFont typeface="Arial" panose="020B0604020202020204" pitchFamily="34" charset="0"/>
              <a:buChar char="•"/>
            </a:pPr>
            <a:r>
              <a:rPr lang="en-AU" sz="1200"/>
              <a:t>explore how faith calls us to care for our common home </a:t>
            </a:r>
          </a:p>
          <a:p>
            <a:pPr marL="171450" indent="-171450">
              <a:spcAft>
                <a:spcPts val="600"/>
              </a:spcAft>
              <a:buFont typeface="Arial" panose="020B0604020202020204" pitchFamily="34" charset="0"/>
              <a:buChar char="•"/>
            </a:pPr>
            <a:r>
              <a:rPr lang="en-AU" sz="1200"/>
              <a:t>prepare a personal or class commitment to care for creation that will become part of the liturgy.</a:t>
            </a:r>
          </a:p>
          <a:p>
            <a:pPr marL="0" indent="0">
              <a:spcAft>
                <a:spcPts val="600"/>
              </a:spcAft>
            </a:pPr>
            <a:endParaRPr lang="en-AU" sz="1200"/>
          </a:p>
          <a:p>
            <a:pPr>
              <a:spcAft>
                <a:spcPts val="600"/>
              </a:spcAft>
            </a:pPr>
            <a:r>
              <a:rPr lang="en-AU" sz="1200" b="1"/>
              <a:t>Resources</a:t>
            </a:r>
          </a:p>
          <a:p>
            <a:pPr>
              <a:spcAft>
                <a:spcPts val="600"/>
              </a:spcAft>
              <a:buFont typeface="Arial" panose="020B0604020202020204" pitchFamily="34" charset="0"/>
              <a:buChar char="•"/>
            </a:pPr>
            <a:r>
              <a:rPr lang="en-AU" sz="1200"/>
              <a:t>Bible </a:t>
            </a:r>
          </a:p>
          <a:p>
            <a:pPr>
              <a:spcAft>
                <a:spcPts val="600"/>
              </a:spcAft>
              <a:buFont typeface="Arial" panose="020B0604020202020204" pitchFamily="34" charset="0"/>
              <a:buChar char="•"/>
            </a:pPr>
            <a:r>
              <a:rPr lang="en-AU" sz="1200"/>
              <a:t>Cross or crucifix </a:t>
            </a:r>
          </a:p>
          <a:p>
            <a:pPr>
              <a:spcAft>
                <a:spcPts val="600"/>
              </a:spcAft>
              <a:buFont typeface="Arial" panose="020B0604020202020204" pitchFamily="34" charset="0"/>
              <a:buChar char="•"/>
            </a:pPr>
            <a:r>
              <a:rPr lang="en-AU" sz="1200"/>
              <a:t>Bowl of water </a:t>
            </a:r>
          </a:p>
          <a:p>
            <a:pPr>
              <a:spcAft>
                <a:spcPts val="600"/>
              </a:spcAft>
              <a:buFont typeface="Arial" panose="020B0604020202020204" pitchFamily="34" charset="0"/>
              <a:buChar char="•"/>
            </a:pPr>
            <a:r>
              <a:rPr lang="en-AU" sz="1200"/>
              <a:t>Paper cut into water-drop shapes </a:t>
            </a:r>
          </a:p>
          <a:p>
            <a:pPr>
              <a:spcAft>
                <a:spcPts val="600"/>
              </a:spcAft>
              <a:buFont typeface="Arial" panose="020B0604020202020204" pitchFamily="34" charset="0"/>
              <a:buChar char="•"/>
            </a:pPr>
            <a:r>
              <a:rPr lang="en-AU" sz="1200"/>
              <a:t>Pens or pencils </a:t>
            </a:r>
          </a:p>
          <a:p>
            <a:pPr>
              <a:spcAft>
                <a:spcPts val="600"/>
              </a:spcAft>
              <a:buFont typeface="Arial" panose="020B0604020202020204" pitchFamily="34" charset="0"/>
              <a:buChar char="•"/>
            </a:pPr>
            <a:r>
              <a:rPr lang="en-AU" sz="1200"/>
              <a:t>Art supplies for decorating water drop</a:t>
            </a:r>
          </a:p>
          <a:p>
            <a:pPr>
              <a:spcAft>
                <a:spcPts val="600"/>
              </a:spcAft>
              <a:buFont typeface="Arial" panose="020B0604020202020204" pitchFamily="34" charset="0"/>
              <a:buChar char="•"/>
            </a:pPr>
            <a:r>
              <a:rPr lang="en-AU" sz="1200"/>
              <a:t>Green/blue cloth </a:t>
            </a:r>
          </a:p>
          <a:p>
            <a:pPr>
              <a:spcAft>
                <a:spcPts val="600"/>
              </a:spcAft>
              <a:buFont typeface="Arial" panose="020B0604020202020204" pitchFamily="34" charset="0"/>
              <a:buChar char="•"/>
            </a:pPr>
            <a:r>
              <a:rPr lang="en-AU" sz="1200"/>
              <a:t>Natural items (optional) </a:t>
            </a:r>
          </a:p>
          <a:p>
            <a:pPr>
              <a:spcAft>
                <a:spcPts val="600"/>
              </a:spcAft>
              <a:buFont typeface="Arial" panose="020B0604020202020204" pitchFamily="34" charset="0"/>
              <a:buChar char="•"/>
            </a:pPr>
            <a:r>
              <a:rPr lang="en-AU" sz="1200"/>
              <a:t>Candle (if appropriate)</a:t>
            </a:r>
          </a:p>
          <a:p>
            <a:pPr>
              <a:spcAft>
                <a:spcPts val="600"/>
              </a:spcAft>
              <a:buFont typeface="Arial" panose="020B0604020202020204" pitchFamily="34" charset="0"/>
              <a:buChar char="•"/>
            </a:pPr>
            <a:r>
              <a:rPr lang="en-AU" sz="1200"/>
              <a:t>Music (see liturgy for suggestions)</a:t>
            </a:r>
          </a:p>
          <a:p>
            <a:pPr marL="0" indent="0">
              <a:spcAft>
                <a:spcPts val="600"/>
              </a:spcAft>
            </a:pPr>
            <a:endParaRPr lang="en-AU" sz="1200"/>
          </a:p>
          <a:p>
            <a:pPr marL="0" indent="0">
              <a:spcAft>
                <a:spcPts val="600"/>
              </a:spcAft>
            </a:pPr>
            <a:r>
              <a:rPr lang="en-AU" sz="1200" b="1"/>
              <a:t>Classroom Activities</a:t>
            </a:r>
          </a:p>
          <a:p>
            <a:pPr marL="171450" indent="-171450">
              <a:spcAft>
                <a:spcPts val="600"/>
              </a:spcAft>
              <a:buFont typeface="Arial" panose="020B0604020202020204" pitchFamily="34" charset="0"/>
              <a:buChar char="•"/>
            </a:pPr>
            <a:r>
              <a:rPr lang="en-AU" sz="1200" b="1"/>
              <a:t>Explore the Season of Creation: </a:t>
            </a:r>
            <a:r>
              <a:rPr lang="en-AU" sz="1200"/>
              <a:t>Discuss what the Season of Creation is, why it is celebrated, and the 2026 theme, Living Water. (</a:t>
            </a:r>
            <a:r>
              <a:rPr lang="en-AU" sz="1200">
                <a:hlinkClick r:id="rId2"/>
              </a:rPr>
              <a:t>https://seasonofcreation.org/</a:t>
            </a:r>
            <a:r>
              <a:rPr lang="en-AU" sz="1200"/>
              <a:t>)</a:t>
            </a:r>
          </a:p>
          <a:p>
            <a:pPr marL="171450" indent="-171450">
              <a:spcAft>
                <a:spcPts val="600"/>
              </a:spcAft>
              <a:buFont typeface="Arial" panose="020B0604020202020204" pitchFamily="34" charset="0"/>
              <a:buChar char="•"/>
            </a:pPr>
            <a:r>
              <a:rPr lang="en-AU" sz="1200" b="1"/>
              <a:t>Read and Reflect: </a:t>
            </a:r>
            <a:r>
              <a:rPr lang="en-AU" sz="1200"/>
              <a:t>Read one of the Scripture passages from the liturgy and invite students to share what it teaches us about God, creation and our responsibility to care for our common home. </a:t>
            </a:r>
          </a:p>
          <a:p>
            <a:pPr marL="0" indent="0">
              <a:spcAft>
                <a:spcPts val="600"/>
              </a:spcAft>
            </a:pPr>
            <a:endParaRPr lang="en-AU" sz="1200"/>
          </a:p>
          <a:p>
            <a:pPr>
              <a:spcAft>
                <a:spcPts val="600"/>
              </a:spcAft>
            </a:pPr>
            <a:endParaRPr lang="en-AU"/>
          </a:p>
          <a:p>
            <a:endParaRPr lang="en-AU"/>
          </a:p>
        </p:txBody>
      </p:sp>
      <p:sp>
        <p:nvSpPr>
          <p:cNvPr id="3" name="TextBox 2">
            <a:extLst>
              <a:ext uri="{FF2B5EF4-FFF2-40B4-BE49-F238E27FC236}">
                <a16:creationId xmlns:a16="http://schemas.microsoft.com/office/drawing/2014/main" id="{E4AF569A-D701-0A1F-2BF5-E1A23D1FE5BB}"/>
              </a:ext>
            </a:extLst>
          </p:cNvPr>
          <p:cNvSpPr txBox="1"/>
          <p:nvPr/>
        </p:nvSpPr>
        <p:spPr>
          <a:xfrm>
            <a:off x="1563329" y="183821"/>
            <a:ext cx="5670764" cy="369332"/>
          </a:xfrm>
          <a:prstGeom prst="rect">
            <a:avLst/>
          </a:prstGeom>
          <a:noFill/>
        </p:spPr>
        <p:txBody>
          <a:bodyPr wrap="square" rtlCol="0">
            <a:spAutoFit/>
          </a:bodyPr>
          <a:lstStyle/>
          <a:p>
            <a:r>
              <a:rPr lang="en-AU" b="1">
                <a:latin typeface="Montserrat" pitchFamily="2" charset="0"/>
              </a:rPr>
              <a:t>Preparing for the Liturgy</a:t>
            </a:r>
          </a:p>
        </p:txBody>
      </p:sp>
      <p:sp>
        <p:nvSpPr>
          <p:cNvPr id="4" name="TextBox 3">
            <a:extLst>
              <a:ext uri="{FF2B5EF4-FFF2-40B4-BE49-F238E27FC236}">
                <a16:creationId xmlns:a16="http://schemas.microsoft.com/office/drawing/2014/main" id="{497646DF-AD9E-BD04-9180-37FB6ED7C453}"/>
              </a:ext>
            </a:extLst>
          </p:cNvPr>
          <p:cNvSpPr txBox="1"/>
          <p:nvPr/>
        </p:nvSpPr>
        <p:spPr>
          <a:xfrm>
            <a:off x="250723" y="10205884"/>
            <a:ext cx="486696" cy="276999"/>
          </a:xfrm>
          <a:prstGeom prst="rect">
            <a:avLst/>
          </a:prstGeom>
          <a:noFill/>
        </p:spPr>
        <p:txBody>
          <a:bodyPr wrap="square" rtlCol="0">
            <a:spAutoFit/>
          </a:bodyPr>
          <a:lstStyle/>
          <a:p>
            <a:pPr algn="ctr"/>
            <a:r>
              <a:rPr lang="en-AU" sz="1200"/>
              <a:t>2</a:t>
            </a:r>
          </a:p>
        </p:txBody>
      </p:sp>
    </p:spTree>
    <p:extLst>
      <p:ext uri="{BB962C8B-B14F-4D97-AF65-F5344CB8AC3E}">
        <p14:creationId xmlns:p14="http://schemas.microsoft.com/office/powerpoint/2010/main" val="3778990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34A81-658F-D320-8ED9-1B1F8E25EC0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3424F64-50C7-75E3-C3E7-73B3BB1AF053}"/>
              </a:ext>
            </a:extLst>
          </p:cNvPr>
          <p:cNvSpPr>
            <a:spLocks noGrp="1"/>
          </p:cNvSpPr>
          <p:nvPr>
            <p:ph type="body" sz="quarter" idx="10"/>
          </p:nvPr>
        </p:nvSpPr>
        <p:spPr>
          <a:xfrm>
            <a:off x="2238233" y="796412"/>
            <a:ext cx="4995860" cy="8790039"/>
          </a:xfrm>
        </p:spPr>
        <p:txBody>
          <a:bodyPr/>
          <a:lstStyle/>
          <a:p>
            <a:pPr marL="0" indent="0">
              <a:spcAft>
                <a:spcPts val="600"/>
              </a:spcAft>
            </a:pPr>
            <a:r>
              <a:rPr lang="en-AU" sz="1200" b="1" dirty="0"/>
              <a:t>Classroom Activities (cont.)</a:t>
            </a:r>
          </a:p>
          <a:p>
            <a:pPr marL="171450" indent="-171450">
              <a:spcAft>
                <a:spcPts val="600"/>
              </a:spcAft>
              <a:buFont typeface="Arial" panose="020B0604020202020204" pitchFamily="34" charset="0"/>
              <a:buChar char="•"/>
            </a:pPr>
            <a:r>
              <a:rPr lang="en-AU" sz="1200" b="1" dirty="0"/>
              <a:t>Wonder Walk: </a:t>
            </a:r>
            <a:r>
              <a:rPr lang="en-AU" sz="1200" dirty="0"/>
              <a:t>Take students outdoors to quietly observe God's creation. Invite them to notice signs of beauty, life and the importance of water in the world around them. </a:t>
            </a:r>
            <a:endParaRPr lang="en-AU" sz="1200" b="1" dirty="0"/>
          </a:p>
          <a:p>
            <a:pPr marL="171450" indent="-171450">
              <a:spcAft>
                <a:spcPts val="600"/>
              </a:spcAft>
              <a:buFont typeface="Arial" panose="020B0604020202020204" pitchFamily="34" charset="0"/>
              <a:buChar char="•"/>
            </a:pPr>
            <a:r>
              <a:rPr lang="en-AU" sz="1200" b="1" dirty="0"/>
              <a:t>Gratitude for Creation:</a:t>
            </a:r>
            <a:r>
              <a:rPr lang="en-AU" sz="1200" dirty="0"/>
              <a:t> Invite students to write or draw something in creation they are grateful for and explain why it is important to them. </a:t>
            </a:r>
          </a:p>
          <a:p>
            <a:pPr marL="171450" indent="-171450">
              <a:spcAft>
                <a:spcPts val="600"/>
              </a:spcAft>
              <a:buFont typeface="Arial" panose="020B0604020202020204" pitchFamily="34" charset="0"/>
              <a:buChar char="•"/>
            </a:pPr>
            <a:r>
              <a:rPr lang="en-AU" sz="1200" b="1" dirty="0"/>
              <a:t>Water Drop Commitment:</a:t>
            </a:r>
            <a:r>
              <a:rPr lang="en-AU" sz="1200" dirty="0"/>
              <a:t> Prior to the liturgy, provide each student (or each class) with a paper water drop (template on p.12). Invite them to decorate their water drop and write or draw one commitment they will make to care for creation, or a short prayer for our common home. These will be brought forward during the ritual action and placed around the bowl of water.</a:t>
            </a:r>
          </a:p>
          <a:p>
            <a:pPr marL="171450" indent="-171450">
              <a:spcAft>
                <a:spcPts val="600"/>
              </a:spcAft>
              <a:buFont typeface="Arial" panose="020B0604020202020204" pitchFamily="34" charset="0"/>
              <a:buChar char="•"/>
            </a:pPr>
            <a:r>
              <a:rPr lang="en-AU" sz="1200" b="1" dirty="0"/>
              <a:t>Care for Our Common Home:</a:t>
            </a:r>
            <a:r>
              <a:rPr lang="en-AU" sz="1200" dirty="0"/>
              <a:t> Brainstorm practical ways students can care for creation at home, at school and in their local community.</a:t>
            </a:r>
          </a:p>
          <a:p>
            <a:pPr>
              <a:spcAft>
                <a:spcPts val="600"/>
              </a:spcAft>
            </a:pPr>
            <a:endParaRPr lang="en-AU" dirty="0"/>
          </a:p>
          <a:p>
            <a:pPr>
              <a:spcAft>
                <a:spcPts val="600"/>
              </a:spcAft>
            </a:pPr>
            <a:r>
              <a:rPr lang="en-AU" sz="1200" b="1" dirty="0"/>
              <a:t>Preparing the Prayer Space</a:t>
            </a:r>
          </a:p>
          <a:p>
            <a:pPr marL="0" indent="0">
              <a:spcAft>
                <a:spcPts val="600"/>
              </a:spcAft>
            </a:pPr>
            <a:r>
              <a:rPr lang="en-AU" sz="1200" dirty="0"/>
              <a:t>Create a simple prayer space that reflects the beauty of God's creation and the theme of Living Water. You may wish to include:</a:t>
            </a:r>
          </a:p>
          <a:p>
            <a:pPr marL="171450" indent="-171450">
              <a:spcAft>
                <a:spcPts val="600"/>
              </a:spcAft>
              <a:buFont typeface="Arial" panose="020B0604020202020204" pitchFamily="34" charset="0"/>
              <a:buChar char="•"/>
            </a:pPr>
            <a:r>
              <a:rPr lang="en-AU" sz="1200" dirty="0"/>
              <a:t>a cross or crucifix </a:t>
            </a:r>
          </a:p>
          <a:p>
            <a:pPr marL="171450" indent="-171450">
              <a:spcAft>
                <a:spcPts val="600"/>
              </a:spcAft>
              <a:buFont typeface="Arial" panose="020B0604020202020204" pitchFamily="34" charset="0"/>
              <a:buChar char="•"/>
            </a:pPr>
            <a:r>
              <a:rPr lang="en-AU" sz="1200" dirty="0"/>
              <a:t>a Bible, opened to the day's Gospel reading </a:t>
            </a:r>
          </a:p>
          <a:p>
            <a:pPr marL="171450" indent="-171450">
              <a:spcAft>
                <a:spcPts val="600"/>
              </a:spcAft>
              <a:buFont typeface="Arial" panose="020B0604020202020204" pitchFamily="34" charset="0"/>
              <a:buChar char="•"/>
            </a:pPr>
            <a:r>
              <a:rPr lang="en-AU" sz="1200" dirty="0"/>
              <a:t>a bowl of water placed in a prominent position </a:t>
            </a:r>
          </a:p>
          <a:p>
            <a:pPr marL="171450" indent="-171450">
              <a:spcAft>
                <a:spcPts val="600"/>
              </a:spcAft>
              <a:buFont typeface="Arial" panose="020B0604020202020204" pitchFamily="34" charset="0"/>
              <a:buChar char="•"/>
            </a:pPr>
            <a:r>
              <a:rPr lang="en-AU" sz="1200" dirty="0"/>
              <a:t>a prayer cloth in green, blue or earth tones </a:t>
            </a:r>
          </a:p>
          <a:p>
            <a:pPr marL="171450" indent="-171450">
              <a:spcAft>
                <a:spcPts val="600"/>
              </a:spcAft>
              <a:buFont typeface="Arial" panose="020B0604020202020204" pitchFamily="34" charset="0"/>
              <a:buChar char="•"/>
            </a:pPr>
            <a:r>
              <a:rPr lang="en-AU" sz="1200" dirty="0"/>
              <a:t>natural items such as leaves, branches, stones or shells </a:t>
            </a:r>
          </a:p>
          <a:p>
            <a:pPr marL="171450" indent="-171450">
              <a:spcAft>
                <a:spcPts val="600"/>
              </a:spcAft>
              <a:buFont typeface="Arial" panose="020B0604020202020204" pitchFamily="34" charset="0"/>
              <a:buChar char="•"/>
            </a:pPr>
            <a:r>
              <a:rPr lang="en-AU" sz="1200" dirty="0"/>
              <a:t>a candle (if appropriate) </a:t>
            </a:r>
          </a:p>
          <a:p>
            <a:pPr marL="0" indent="0">
              <a:spcAft>
                <a:spcPts val="600"/>
              </a:spcAft>
            </a:pPr>
            <a:r>
              <a:rPr lang="en-AU" sz="1200" dirty="0"/>
              <a:t>During the ritual action, invite participants to bring forward their prepared water drops and place them around the bowl of water (or on a wall behind) as a visible sign of their commitment to care for our common home.</a:t>
            </a:r>
          </a:p>
          <a:p>
            <a:endParaRPr lang="en-AU" sz="1200" dirty="0"/>
          </a:p>
          <a:p>
            <a:pPr marL="0" indent="0"/>
            <a:r>
              <a:rPr lang="en-AU" sz="1200" i="1" dirty="0"/>
              <a:t>This liturgy has been prepared for use in Catholic schools during the Season of Creation. It draws on the prayers, readings and liturgical texts from the </a:t>
            </a:r>
            <a:r>
              <a:rPr lang="en-AU" sz="1200" i="1" dirty="0">
                <a:hlinkClick r:id="rId2"/>
              </a:rPr>
              <a:t>Mass for the Care of Creation</a:t>
            </a:r>
            <a:r>
              <a:rPr lang="en-AU" sz="1200" i="1" dirty="0"/>
              <a:t>.</a:t>
            </a:r>
          </a:p>
        </p:txBody>
      </p:sp>
      <p:sp>
        <p:nvSpPr>
          <p:cNvPr id="3" name="TextBox 2">
            <a:extLst>
              <a:ext uri="{FF2B5EF4-FFF2-40B4-BE49-F238E27FC236}">
                <a16:creationId xmlns:a16="http://schemas.microsoft.com/office/drawing/2014/main" id="{84E969D3-EDBB-3E77-82E1-0994452004E0}"/>
              </a:ext>
            </a:extLst>
          </p:cNvPr>
          <p:cNvSpPr txBox="1"/>
          <p:nvPr/>
        </p:nvSpPr>
        <p:spPr>
          <a:xfrm>
            <a:off x="1563329" y="183821"/>
            <a:ext cx="5670764" cy="369332"/>
          </a:xfrm>
          <a:prstGeom prst="rect">
            <a:avLst/>
          </a:prstGeom>
          <a:noFill/>
        </p:spPr>
        <p:txBody>
          <a:bodyPr wrap="square" rtlCol="0">
            <a:spAutoFit/>
          </a:bodyPr>
          <a:lstStyle/>
          <a:p>
            <a:r>
              <a:rPr lang="en-AU" b="1">
                <a:latin typeface="Montserrat" pitchFamily="2" charset="0"/>
              </a:rPr>
              <a:t>Preparing for the Liturgy</a:t>
            </a:r>
          </a:p>
        </p:txBody>
      </p:sp>
      <p:sp>
        <p:nvSpPr>
          <p:cNvPr id="5" name="TextBox 4">
            <a:extLst>
              <a:ext uri="{FF2B5EF4-FFF2-40B4-BE49-F238E27FC236}">
                <a16:creationId xmlns:a16="http://schemas.microsoft.com/office/drawing/2014/main" id="{7D5141F4-CBDF-702E-0B6D-B735B14BFC7E}"/>
              </a:ext>
            </a:extLst>
          </p:cNvPr>
          <p:cNvSpPr txBox="1"/>
          <p:nvPr/>
        </p:nvSpPr>
        <p:spPr>
          <a:xfrm>
            <a:off x="250723" y="10205884"/>
            <a:ext cx="486696" cy="276999"/>
          </a:xfrm>
          <a:prstGeom prst="rect">
            <a:avLst/>
          </a:prstGeom>
          <a:noFill/>
        </p:spPr>
        <p:txBody>
          <a:bodyPr wrap="square" rtlCol="0">
            <a:spAutoFit/>
          </a:bodyPr>
          <a:lstStyle/>
          <a:p>
            <a:pPr algn="ctr"/>
            <a:r>
              <a:rPr lang="en-AU" sz="1200"/>
              <a:t>3</a:t>
            </a:r>
          </a:p>
        </p:txBody>
      </p:sp>
    </p:spTree>
    <p:extLst>
      <p:ext uri="{BB962C8B-B14F-4D97-AF65-F5344CB8AC3E}">
        <p14:creationId xmlns:p14="http://schemas.microsoft.com/office/powerpoint/2010/main" val="2849093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07AD6-8F47-9FCA-CA12-EFE414137C20}"/>
              </a:ext>
            </a:extLst>
          </p:cNvPr>
          <p:cNvSpPr>
            <a:spLocks noGrp="1"/>
          </p:cNvSpPr>
          <p:nvPr>
            <p:ph type="title"/>
          </p:nvPr>
        </p:nvSpPr>
        <p:spPr/>
        <p:txBody>
          <a:bodyPr/>
          <a:lstStyle/>
          <a:p>
            <a:r>
              <a:rPr lang="en-AU"/>
              <a:t>Liturgy</a:t>
            </a:r>
          </a:p>
        </p:txBody>
      </p:sp>
      <p:sp>
        <p:nvSpPr>
          <p:cNvPr id="3" name="Text Placeholder 2">
            <a:extLst>
              <a:ext uri="{FF2B5EF4-FFF2-40B4-BE49-F238E27FC236}">
                <a16:creationId xmlns:a16="http://schemas.microsoft.com/office/drawing/2014/main" id="{6AF1047D-AAF3-4F91-BBCE-83F2F1C456AD}"/>
              </a:ext>
            </a:extLst>
          </p:cNvPr>
          <p:cNvSpPr>
            <a:spLocks noGrp="1"/>
          </p:cNvSpPr>
          <p:nvPr>
            <p:ph type="body" idx="1"/>
          </p:nvPr>
        </p:nvSpPr>
        <p:spPr>
          <a:xfrm>
            <a:off x="2286000" y="2340581"/>
            <a:ext cx="4755426" cy="7538406"/>
          </a:xfrm>
        </p:spPr>
        <p:txBody>
          <a:bodyPr/>
          <a:lstStyle/>
          <a:p>
            <a:pPr>
              <a:spcAft>
                <a:spcPts val="600"/>
              </a:spcAft>
            </a:pPr>
            <a:r>
              <a:rPr lang="en-AU" sz="1200" b="1">
                <a:solidFill>
                  <a:schemeClr val="tx1"/>
                </a:solidFill>
              </a:rPr>
              <a:t>Opening Song</a:t>
            </a:r>
          </a:p>
          <a:p>
            <a:pPr>
              <a:spcAft>
                <a:spcPts val="600"/>
              </a:spcAft>
            </a:pPr>
            <a:r>
              <a:rPr lang="en-AU" sz="1200">
                <a:solidFill>
                  <a:schemeClr val="tx1"/>
                </a:solidFill>
              </a:rPr>
              <a:t>Suggestions: </a:t>
            </a:r>
          </a:p>
          <a:p>
            <a:pPr marL="171450" indent="-171450">
              <a:spcAft>
                <a:spcPts val="600"/>
              </a:spcAft>
              <a:buFont typeface="Arial" panose="020B0604020202020204" pitchFamily="34" charset="0"/>
              <a:buChar char="•"/>
            </a:pPr>
            <a:r>
              <a:rPr lang="en-AU" sz="1200" i="1">
                <a:solidFill>
                  <a:schemeClr val="tx1"/>
                </a:solidFill>
              </a:rPr>
              <a:t>Canticle of the Sun </a:t>
            </a:r>
            <a:r>
              <a:rPr lang="en-AU" sz="1200">
                <a:solidFill>
                  <a:schemeClr val="tx1"/>
                </a:solidFill>
              </a:rPr>
              <a:t>by Marty Haugen</a:t>
            </a:r>
          </a:p>
          <a:p>
            <a:pPr marL="171450" indent="-171450">
              <a:spcAft>
                <a:spcPts val="600"/>
              </a:spcAft>
              <a:buFont typeface="Arial" panose="020B0604020202020204" pitchFamily="34" charset="0"/>
              <a:buChar char="•"/>
            </a:pPr>
            <a:r>
              <a:rPr lang="en-AU" sz="1200" i="1">
                <a:solidFill>
                  <a:schemeClr val="tx1"/>
                </a:solidFill>
              </a:rPr>
              <a:t>Let There Be </a:t>
            </a:r>
            <a:r>
              <a:rPr lang="en-AU" sz="1200">
                <a:solidFill>
                  <a:schemeClr val="tx1"/>
                </a:solidFill>
              </a:rPr>
              <a:t>by Drew Lane</a:t>
            </a:r>
          </a:p>
          <a:p>
            <a:pPr>
              <a:spcAft>
                <a:spcPts val="600"/>
              </a:spcAft>
            </a:pPr>
            <a:endParaRPr lang="en-AU" sz="1200">
              <a:solidFill>
                <a:schemeClr val="tx1"/>
              </a:solidFill>
            </a:endParaRPr>
          </a:p>
          <a:p>
            <a:pPr>
              <a:spcAft>
                <a:spcPts val="600"/>
              </a:spcAft>
            </a:pPr>
            <a:r>
              <a:rPr lang="en-AU" sz="1200" b="1">
                <a:solidFill>
                  <a:schemeClr val="tx1"/>
                </a:solidFill>
              </a:rPr>
              <a:t>Welcome</a:t>
            </a:r>
          </a:p>
          <a:p>
            <a:pPr>
              <a:spcAft>
                <a:spcPts val="600"/>
              </a:spcAft>
            </a:pPr>
            <a:r>
              <a:rPr lang="en-AU" sz="1200">
                <a:solidFill>
                  <a:schemeClr val="tx1"/>
                </a:solidFill>
              </a:rPr>
              <a:t>In the name of the Father, and of the Son, and of the Holy Spirit.</a:t>
            </a:r>
          </a:p>
          <a:p>
            <a:pPr>
              <a:spcAft>
                <a:spcPts val="600"/>
              </a:spcAft>
            </a:pPr>
            <a:r>
              <a:rPr lang="en-AU" sz="1200" b="1">
                <a:solidFill>
                  <a:schemeClr val="tx1"/>
                </a:solidFill>
              </a:rPr>
              <a:t>All: Amen</a:t>
            </a:r>
          </a:p>
          <a:p>
            <a:pPr>
              <a:spcAft>
                <a:spcPts val="600"/>
              </a:spcAft>
            </a:pPr>
            <a:r>
              <a:rPr lang="en-AU" sz="1200">
                <a:solidFill>
                  <a:schemeClr val="tx1"/>
                </a:solidFill>
              </a:rPr>
              <a:t>Welcome, everyone. Today we gather to celebrate the Season of Creation, joining Christians around the world in giving thanks for God's gift of creation and reflecting on our shared responsibility to care for our common home.</a:t>
            </a:r>
          </a:p>
          <a:p>
            <a:pPr>
              <a:spcAft>
                <a:spcPts val="600"/>
              </a:spcAft>
            </a:pPr>
            <a:r>
              <a:rPr lang="en-AU" sz="1200">
                <a:solidFill>
                  <a:schemeClr val="tx1"/>
                </a:solidFill>
              </a:rPr>
              <a:t>As we pray together and listen to God's Word, may our hearts be open to God's presence in the beauty of creation and may we be inspired to care for our world with gratitude, hope and love.</a:t>
            </a:r>
          </a:p>
          <a:p>
            <a:pPr>
              <a:spcAft>
                <a:spcPts val="600"/>
              </a:spcAft>
            </a:pPr>
            <a:endParaRPr lang="en-AU" sz="1200" b="1">
              <a:solidFill>
                <a:schemeClr val="tx1"/>
              </a:solidFill>
            </a:endParaRPr>
          </a:p>
          <a:p>
            <a:pPr>
              <a:spcAft>
                <a:spcPts val="600"/>
              </a:spcAft>
            </a:pPr>
            <a:r>
              <a:rPr lang="en-AU" sz="1200" b="1">
                <a:solidFill>
                  <a:schemeClr val="tx1"/>
                </a:solidFill>
              </a:rPr>
              <a:t>Introduction</a:t>
            </a:r>
          </a:p>
          <a:p>
            <a:pPr>
              <a:spcAft>
                <a:spcPts val="600"/>
              </a:spcAft>
            </a:pPr>
            <a:r>
              <a:rPr lang="en-AU" sz="1200">
                <a:solidFill>
                  <a:schemeClr val="tx1"/>
                </a:solidFill>
              </a:rPr>
              <a:t>Each year, from 1 September to 4 October, Christians around the world celebrate the Season of Creation. This is a special time to give thanks for God's creation, reflect on our relationship with the natural world and renew our commitment to care for our common home.</a:t>
            </a:r>
          </a:p>
          <a:p>
            <a:pPr>
              <a:spcAft>
                <a:spcPts val="600"/>
              </a:spcAft>
            </a:pPr>
            <a:r>
              <a:rPr lang="en-AU" sz="1200">
                <a:solidFill>
                  <a:schemeClr val="tx1"/>
                </a:solidFill>
              </a:rPr>
              <a:t>The 2026 theme, </a:t>
            </a:r>
            <a:r>
              <a:rPr lang="en-AU" sz="1200" b="1">
                <a:solidFill>
                  <a:schemeClr val="tx1"/>
                </a:solidFill>
              </a:rPr>
              <a:t>Living Water</a:t>
            </a:r>
            <a:r>
              <a:rPr lang="en-AU" sz="1200">
                <a:solidFill>
                  <a:schemeClr val="tx1"/>
                </a:solidFill>
              </a:rPr>
              <a:t>, reminds us that water is one of God's greatest gifts. It sustains all life and is a powerful symbol throughout Scripture of life, hope and renewal. As we celebrate today, let us listen carefully to God's Word and consider how each of us can respond by caring for creation and living as faithful stewards of the world God has entrusted to us.</a:t>
            </a:r>
          </a:p>
          <a:p>
            <a:pPr>
              <a:spcAft>
                <a:spcPts val="600"/>
              </a:spcAft>
            </a:pPr>
            <a:endParaRPr lang="en-AU" sz="1200">
              <a:solidFill>
                <a:schemeClr val="tx1"/>
              </a:solidFill>
            </a:endParaRPr>
          </a:p>
          <a:p>
            <a:pPr>
              <a:spcAft>
                <a:spcPts val="600"/>
              </a:spcAft>
            </a:pPr>
            <a:endParaRPr lang="en-AU" sz="1200">
              <a:solidFill>
                <a:schemeClr val="tx1"/>
              </a:solidFill>
            </a:endParaRPr>
          </a:p>
          <a:p>
            <a:endParaRPr lang="en-AU" sz="1200">
              <a:solidFill>
                <a:schemeClr val="tx1"/>
              </a:solidFill>
            </a:endParaRPr>
          </a:p>
        </p:txBody>
      </p:sp>
      <p:pic>
        <p:nvPicPr>
          <p:cNvPr id="7" name="Picture 6">
            <a:extLst>
              <a:ext uri="{FF2B5EF4-FFF2-40B4-BE49-F238E27FC236}">
                <a16:creationId xmlns:a16="http://schemas.microsoft.com/office/drawing/2014/main" id="{B04C2C6A-F0A1-8127-0489-4F0F451FDA3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8516" y="3744504"/>
            <a:ext cx="1420800" cy="799200"/>
          </a:xfrm>
          <a:prstGeom prst="rect">
            <a:avLst/>
          </a:prstGeom>
          <a:ln>
            <a:solidFill>
              <a:schemeClr val="tx1"/>
            </a:solidFill>
          </a:ln>
        </p:spPr>
      </p:pic>
      <p:pic>
        <p:nvPicPr>
          <p:cNvPr id="9" name="Picture 8">
            <a:extLst>
              <a:ext uri="{FF2B5EF4-FFF2-40B4-BE49-F238E27FC236}">
                <a16:creationId xmlns:a16="http://schemas.microsoft.com/office/drawing/2014/main" id="{51719977-71F1-6952-EFA0-1EE41E8069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8516" y="6854193"/>
            <a:ext cx="1420800" cy="799200"/>
          </a:xfrm>
          <a:prstGeom prst="rect">
            <a:avLst/>
          </a:prstGeom>
          <a:ln>
            <a:solidFill>
              <a:schemeClr val="tx1"/>
            </a:solidFill>
          </a:ln>
        </p:spPr>
      </p:pic>
      <p:sp>
        <p:nvSpPr>
          <p:cNvPr id="6" name="TextBox 5">
            <a:extLst>
              <a:ext uri="{FF2B5EF4-FFF2-40B4-BE49-F238E27FC236}">
                <a16:creationId xmlns:a16="http://schemas.microsoft.com/office/drawing/2014/main" id="{FE1F620E-BBA6-55DC-FA11-47F3B7270B8B}"/>
              </a:ext>
            </a:extLst>
          </p:cNvPr>
          <p:cNvSpPr txBox="1"/>
          <p:nvPr/>
        </p:nvSpPr>
        <p:spPr>
          <a:xfrm>
            <a:off x="250723" y="10205884"/>
            <a:ext cx="486696" cy="276999"/>
          </a:xfrm>
          <a:prstGeom prst="rect">
            <a:avLst/>
          </a:prstGeom>
          <a:noFill/>
        </p:spPr>
        <p:txBody>
          <a:bodyPr wrap="square" rtlCol="0">
            <a:spAutoFit/>
          </a:bodyPr>
          <a:lstStyle/>
          <a:p>
            <a:pPr algn="ctr"/>
            <a:r>
              <a:rPr lang="en-AU" sz="1200"/>
              <a:t>4</a:t>
            </a:r>
          </a:p>
        </p:txBody>
      </p:sp>
      <p:pic>
        <p:nvPicPr>
          <p:cNvPr id="8" name="Picture 7">
            <a:extLst>
              <a:ext uri="{FF2B5EF4-FFF2-40B4-BE49-F238E27FC236}">
                <a16:creationId xmlns:a16="http://schemas.microsoft.com/office/drawing/2014/main" id="{C75C18FC-0A20-AE67-FD6B-26C3C45DB678}"/>
              </a:ext>
            </a:extLst>
          </p:cNvPr>
          <p:cNvPicPr>
            <a:picLocks noChangeAspect="1"/>
          </p:cNvPicPr>
          <p:nvPr/>
        </p:nvPicPr>
        <p:blipFill>
          <a:blip r:embed="rId4"/>
          <a:stretch>
            <a:fillRect/>
          </a:stretch>
        </p:blipFill>
        <p:spPr>
          <a:xfrm>
            <a:off x="728516" y="2384507"/>
            <a:ext cx="1420800" cy="799200"/>
          </a:xfrm>
          <a:prstGeom prst="rect">
            <a:avLst/>
          </a:prstGeom>
          <a:ln>
            <a:solidFill>
              <a:schemeClr val="tx1"/>
            </a:solidFill>
          </a:ln>
        </p:spPr>
      </p:pic>
    </p:spTree>
    <p:extLst>
      <p:ext uri="{BB962C8B-B14F-4D97-AF65-F5344CB8AC3E}">
        <p14:creationId xmlns:p14="http://schemas.microsoft.com/office/powerpoint/2010/main" val="2938038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A1923-335B-64FB-6213-FA883EA5B2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C7AAE7-4E80-E134-E068-E7A90C822C6D}"/>
              </a:ext>
            </a:extLst>
          </p:cNvPr>
          <p:cNvSpPr>
            <a:spLocks noGrp="1"/>
          </p:cNvSpPr>
          <p:nvPr>
            <p:ph type="title"/>
          </p:nvPr>
        </p:nvSpPr>
        <p:spPr/>
        <p:txBody>
          <a:bodyPr/>
          <a:lstStyle/>
          <a:p>
            <a:r>
              <a:rPr lang="en-AU"/>
              <a:t>Liturgy</a:t>
            </a:r>
          </a:p>
        </p:txBody>
      </p:sp>
      <p:sp>
        <p:nvSpPr>
          <p:cNvPr id="3" name="Text Placeholder 2">
            <a:extLst>
              <a:ext uri="{FF2B5EF4-FFF2-40B4-BE49-F238E27FC236}">
                <a16:creationId xmlns:a16="http://schemas.microsoft.com/office/drawing/2014/main" id="{D8AAE97C-018C-B51F-890B-5D34871CD69B}"/>
              </a:ext>
            </a:extLst>
          </p:cNvPr>
          <p:cNvSpPr>
            <a:spLocks noGrp="1"/>
          </p:cNvSpPr>
          <p:nvPr>
            <p:ph type="body" idx="1"/>
          </p:nvPr>
        </p:nvSpPr>
        <p:spPr>
          <a:xfrm>
            <a:off x="2286000" y="2340581"/>
            <a:ext cx="4755426" cy="7538406"/>
          </a:xfrm>
        </p:spPr>
        <p:txBody>
          <a:bodyPr/>
          <a:lstStyle/>
          <a:p>
            <a:pPr>
              <a:spcAft>
                <a:spcPts val="600"/>
              </a:spcAft>
            </a:pPr>
            <a:r>
              <a:rPr lang="en-AU" sz="1200" b="1">
                <a:solidFill>
                  <a:schemeClr val="tx1"/>
                </a:solidFill>
              </a:rPr>
              <a:t>Opening Prayer</a:t>
            </a:r>
          </a:p>
          <a:p>
            <a:pPr>
              <a:spcAft>
                <a:spcPts val="600"/>
              </a:spcAft>
            </a:pPr>
            <a:r>
              <a:rPr lang="en-AU" sz="1200">
                <a:solidFill>
                  <a:schemeClr val="tx1"/>
                </a:solidFill>
              </a:rPr>
              <a:t>God our Father,  </a:t>
            </a:r>
          </a:p>
          <a:p>
            <a:pPr>
              <a:spcAft>
                <a:spcPts val="600"/>
              </a:spcAft>
            </a:pPr>
            <a:r>
              <a:rPr lang="en-AU" sz="1200">
                <a:solidFill>
                  <a:schemeClr val="tx1"/>
                </a:solidFill>
              </a:rPr>
              <a:t>Who in Christ, the firstborn of all creation, called all things into being. Grant, we pray, that docile to the life-giving breath of your Spirit, we may lovingly care for the work of your hands. </a:t>
            </a:r>
          </a:p>
          <a:p>
            <a:pPr>
              <a:spcAft>
                <a:spcPts val="600"/>
              </a:spcAft>
            </a:pPr>
            <a:r>
              <a:rPr lang="en-AU" sz="1200">
                <a:solidFill>
                  <a:schemeClr val="tx1"/>
                </a:solidFill>
              </a:rPr>
              <a:t>Through our Lord Jesus Christ, your Son,  who lives and reigns with you in the unity of the Holy Spirit,  God, for ever and ever. </a:t>
            </a:r>
          </a:p>
          <a:p>
            <a:pPr>
              <a:spcAft>
                <a:spcPts val="600"/>
              </a:spcAft>
            </a:pPr>
            <a:r>
              <a:rPr lang="en-AU" sz="1200" b="1">
                <a:solidFill>
                  <a:schemeClr val="tx1"/>
                </a:solidFill>
              </a:rPr>
              <a:t>All: Amen</a:t>
            </a:r>
          </a:p>
          <a:p>
            <a:pPr>
              <a:spcAft>
                <a:spcPts val="600"/>
              </a:spcAft>
            </a:pPr>
            <a:endParaRPr lang="en-AU" sz="1200">
              <a:solidFill>
                <a:schemeClr val="tx1"/>
              </a:solidFill>
            </a:endParaRPr>
          </a:p>
          <a:p>
            <a:pPr>
              <a:spcAft>
                <a:spcPts val="600"/>
              </a:spcAft>
            </a:pPr>
            <a:r>
              <a:rPr lang="en-AU" sz="1200" b="1">
                <a:solidFill>
                  <a:schemeClr val="tx1"/>
                </a:solidFill>
              </a:rPr>
              <a:t>First Reading </a:t>
            </a:r>
            <a:r>
              <a:rPr lang="en-AU" sz="1200" i="1">
                <a:solidFill>
                  <a:schemeClr val="tx1"/>
                </a:solidFill>
              </a:rPr>
              <a:t>(Colossians 1:15-20, RNJB)</a:t>
            </a:r>
          </a:p>
          <a:p>
            <a:pPr>
              <a:spcAft>
                <a:spcPts val="600"/>
              </a:spcAft>
            </a:pPr>
            <a:r>
              <a:rPr lang="en-AU" sz="1200">
                <a:solidFill>
                  <a:schemeClr val="tx1"/>
                </a:solidFill>
              </a:rPr>
              <a:t>A reading from the Letter of St Paul to the Colossians.</a:t>
            </a:r>
          </a:p>
          <a:p>
            <a:pPr>
              <a:spcAft>
                <a:spcPts val="600"/>
              </a:spcAft>
            </a:pPr>
            <a:r>
              <a:rPr lang="en-AU" sz="1200">
                <a:solidFill>
                  <a:schemeClr val="tx1"/>
                </a:solidFill>
              </a:rPr>
              <a:t>Christ Jesus is the image of the unseen God, the first-born of all creation, for in him were created all things in heaven and on earth: everything visible and everything invisible, thrones, sovereignties, rulers, authorities – all things were created through him and for him. He exists before all things, and in him all things hold together, and he is the head of the body, the Church. </a:t>
            </a:r>
          </a:p>
          <a:p>
            <a:pPr>
              <a:spcAft>
                <a:spcPts val="600"/>
              </a:spcAft>
            </a:pPr>
            <a:r>
              <a:rPr lang="en-AU" sz="1200">
                <a:solidFill>
                  <a:schemeClr val="tx1"/>
                </a:solidFill>
              </a:rPr>
              <a:t>He is the beginning, the first-born from the dead, so that he should be supreme in every way; because God wanted all fullness to be found in him and through him to reconcile all things to him, everything in heaven and everything on earth, by making peace through the blood of his cross.</a:t>
            </a:r>
          </a:p>
          <a:p>
            <a:pPr>
              <a:spcAft>
                <a:spcPts val="600"/>
              </a:spcAft>
            </a:pPr>
            <a:r>
              <a:rPr lang="en-AU" sz="1200" b="1">
                <a:solidFill>
                  <a:schemeClr val="tx1"/>
                </a:solidFill>
              </a:rPr>
              <a:t>The Word of the Lord</a:t>
            </a:r>
          </a:p>
          <a:p>
            <a:pPr>
              <a:spcAft>
                <a:spcPts val="600"/>
              </a:spcAft>
            </a:pPr>
            <a:r>
              <a:rPr lang="en-AU" sz="1200" b="1">
                <a:solidFill>
                  <a:schemeClr val="tx1"/>
                </a:solidFill>
              </a:rPr>
              <a:t>ALL: </a:t>
            </a:r>
            <a:r>
              <a:rPr lang="en-AU" sz="1200">
                <a:solidFill>
                  <a:schemeClr val="tx1"/>
                </a:solidFill>
              </a:rPr>
              <a:t>Thanks be to God</a:t>
            </a:r>
            <a:endParaRPr lang="en-AU" sz="1200" b="1">
              <a:solidFill>
                <a:schemeClr val="tx1"/>
              </a:solidFill>
            </a:endParaRPr>
          </a:p>
          <a:p>
            <a:pPr>
              <a:spcAft>
                <a:spcPts val="600"/>
              </a:spcAft>
            </a:pPr>
            <a:endParaRPr lang="en-AU" sz="1200">
              <a:solidFill>
                <a:schemeClr val="tx1"/>
              </a:solidFill>
            </a:endParaRPr>
          </a:p>
          <a:p>
            <a:pPr>
              <a:spcAft>
                <a:spcPts val="600"/>
              </a:spcAft>
            </a:pPr>
            <a:r>
              <a:rPr lang="en-AU" sz="1200" b="1">
                <a:solidFill>
                  <a:schemeClr val="tx1"/>
                </a:solidFill>
              </a:rPr>
              <a:t>Responsorial Psalm </a:t>
            </a:r>
          </a:p>
          <a:p>
            <a:pPr>
              <a:spcAft>
                <a:spcPts val="600"/>
              </a:spcAft>
            </a:pPr>
            <a:r>
              <a:rPr lang="en-AU" sz="1200" i="1">
                <a:solidFill>
                  <a:schemeClr val="tx1"/>
                </a:solidFill>
              </a:rPr>
              <a:t>(Psalm 19:2-3, 4-5 from Abbey Psalms and Canticles)</a:t>
            </a:r>
          </a:p>
          <a:p>
            <a:pPr>
              <a:spcAft>
                <a:spcPts val="600"/>
              </a:spcAft>
            </a:pPr>
            <a:r>
              <a:rPr lang="en-AU" sz="1200">
                <a:solidFill>
                  <a:schemeClr val="tx1"/>
                </a:solidFill>
              </a:rPr>
              <a:t>The response is: </a:t>
            </a:r>
            <a:r>
              <a:rPr lang="en-AU" sz="1200" i="1">
                <a:solidFill>
                  <a:schemeClr val="tx1"/>
                </a:solidFill>
              </a:rPr>
              <a:t>The heavens declare the glory of God.</a:t>
            </a:r>
          </a:p>
          <a:p>
            <a:pPr>
              <a:spcAft>
                <a:spcPts val="600"/>
              </a:spcAft>
            </a:pPr>
            <a:r>
              <a:rPr lang="en-AU" sz="1200" b="1">
                <a:solidFill>
                  <a:schemeClr val="tx1"/>
                </a:solidFill>
              </a:rPr>
              <a:t>ALL: The heavens declare the glory of God.</a:t>
            </a:r>
            <a:endParaRPr lang="en-AU" sz="1200">
              <a:solidFill>
                <a:schemeClr val="tx1"/>
              </a:solidFill>
            </a:endParaRPr>
          </a:p>
          <a:p>
            <a:pPr>
              <a:spcAft>
                <a:spcPts val="600"/>
              </a:spcAft>
            </a:pPr>
            <a:endParaRPr lang="en-AU" sz="1200">
              <a:solidFill>
                <a:schemeClr val="tx1"/>
              </a:solidFill>
            </a:endParaRPr>
          </a:p>
          <a:p>
            <a:pPr>
              <a:spcAft>
                <a:spcPts val="600"/>
              </a:spcAft>
            </a:pPr>
            <a:endParaRPr lang="en-AU" sz="1200" b="1">
              <a:solidFill>
                <a:schemeClr val="tx1"/>
              </a:solidFill>
            </a:endParaRPr>
          </a:p>
          <a:p>
            <a:pPr>
              <a:spcAft>
                <a:spcPts val="600"/>
              </a:spcAft>
            </a:pPr>
            <a:endParaRPr lang="en-AU" sz="1200">
              <a:solidFill>
                <a:schemeClr val="tx1"/>
              </a:solidFill>
            </a:endParaRPr>
          </a:p>
          <a:p>
            <a:pPr>
              <a:spcAft>
                <a:spcPts val="600"/>
              </a:spcAft>
            </a:pPr>
            <a:endParaRPr lang="en-AU" sz="1200">
              <a:solidFill>
                <a:schemeClr val="tx1"/>
              </a:solidFill>
            </a:endParaRPr>
          </a:p>
          <a:p>
            <a:endParaRPr lang="en-AU" sz="1200">
              <a:solidFill>
                <a:schemeClr val="tx1"/>
              </a:solidFill>
            </a:endParaRPr>
          </a:p>
        </p:txBody>
      </p:sp>
      <p:pic>
        <p:nvPicPr>
          <p:cNvPr id="6" name="Picture 5">
            <a:extLst>
              <a:ext uri="{FF2B5EF4-FFF2-40B4-BE49-F238E27FC236}">
                <a16:creationId xmlns:a16="http://schemas.microsoft.com/office/drawing/2014/main" id="{747BF773-F869-4F30-E557-080F08E370E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5716" y="2380907"/>
            <a:ext cx="1420800" cy="799200"/>
          </a:xfrm>
          <a:prstGeom prst="rect">
            <a:avLst/>
          </a:prstGeom>
          <a:ln>
            <a:solidFill>
              <a:schemeClr val="tx1"/>
            </a:solidFill>
          </a:ln>
        </p:spPr>
      </p:pic>
      <p:pic>
        <p:nvPicPr>
          <p:cNvPr id="5" name="Picture 4">
            <a:extLst>
              <a:ext uri="{FF2B5EF4-FFF2-40B4-BE49-F238E27FC236}">
                <a16:creationId xmlns:a16="http://schemas.microsoft.com/office/drawing/2014/main" id="{B3F18AEC-6AE6-52A1-159D-49BC6C42CF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5716" y="9026029"/>
            <a:ext cx="1420800" cy="799200"/>
          </a:xfrm>
          <a:prstGeom prst="rect">
            <a:avLst/>
          </a:prstGeom>
          <a:ln>
            <a:solidFill>
              <a:schemeClr val="tx1"/>
            </a:solidFill>
          </a:ln>
        </p:spPr>
      </p:pic>
      <p:sp>
        <p:nvSpPr>
          <p:cNvPr id="8" name="TextBox 7">
            <a:extLst>
              <a:ext uri="{FF2B5EF4-FFF2-40B4-BE49-F238E27FC236}">
                <a16:creationId xmlns:a16="http://schemas.microsoft.com/office/drawing/2014/main" id="{5E6B6F53-02B6-D6AE-1EFE-52877F983782}"/>
              </a:ext>
            </a:extLst>
          </p:cNvPr>
          <p:cNvSpPr txBox="1"/>
          <p:nvPr/>
        </p:nvSpPr>
        <p:spPr>
          <a:xfrm>
            <a:off x="250723" y="10205884"/>
            <a:ext cx="486696" cy="276999"/>
          </a:xfrm>
          <a:prstGeom prst="rect">
            <a:avLst/>
          </a:prstGeom>
          <a:noFill/>
        </p:spPr>
        <p:txBody>
          <a:bodyPr wrap="square" rtlCol="0">
            <a:spAutoFit/>
          </a:bodyPr>
          <a:lstStyle/>
          <a:p>
            <a:pPr algn="ctr"/>
            <a:r>
              <a:rPr lang="en-AU" sz="1200"/>
              <a:t>5</a:t>
            </a:r>
          </a:p>
        </p:txBody>
      </p:sp>
      <p:pic>
        <p:nvPicPr>
          <p:cNvPr id="7" name="Picture 6">
            <a:extLst>
              <a:ext uri="{FF2B5EF4-FFF2-40B4-BE49-F238E27FC236}">
                <a16:creationId xmlns:a16="http://schemas.microsoft.com/office/drawing/2014/main" id="{348C6716-6646-46F3-1794-F18775AE6FD5}"/>
              </a:ext>
            </a:extLst>
          </p:cNvPr>
          <p:cNvPicPr>
            <a:picLocks noChangeAspect="1"/>
          </p:cNvPicPr>
          <p:nvPr/>
        </p:nvPicPr>
        <p:blipFill>
          <a:blip r:embed="rId4"/>
          <a:stretch>
            <a:fillRect/>
          </a:stretch>
        </p:blipFill>
        <p:spPr>
          <a:xfrm>
            <a:off x="715716" y="5025269"/>
            <a:ext cx="1420800" cy="799200"/>
          </a:xfrm>
          <a:prstGeom prst="rect">
            <a:avLst/>
          </a:prstGeom>
          <a:ln>
            <a:solidFill>
              <a:schemeClr val="tx1"/>
            </a:solidFill>
          </a:ln>
        </p:spPr>
      </p:pic>
    </p:spTree>
    <p:extLst>
      <p:ext uri="{BB962C8B-B14F-4D97-AF65-F5344CB8AC3E}">
        <p14:creationId xmlns:p14="http://schemas.microsoft.com/office/powerpoint/2010/main" val="621481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50767-D451-830F-EB83-422BDF7447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E35C76-330D-01E5-B450-D219BC6254F4}"/>
              </a:ext>
            </a:extLst>
          </p:cNvPr>
          <p:cNvSpPr>
            <a:spLocks noGrp="1"/>
          </p:cNvSpPr>
          <p:nvPr>
            <p:ph type="title"/>
          </p:nvPr>
        </p:nvSpPr>
        <p:spPr/>
        <p:txBody>
          <a:bodyPr/>
          <a:lstStyle/>
          <a:p>
            <a:r>
              <a:rPr lang="en-AU"/>
              <a:t>Liturgy</a:t>
            </a:r>
          </a:p>
        </p:txBody>
      </p:sp>
      <p:sp>
        <p:nvSpPr>
          <p:cNvPr id="3" name="Text Placeholder 2">
            <a:extLst>
              <a:ext uri="{FF2B5EF4-FFF2-40B4-BE49-F238E27FC236}">
                <a16:creationId xmlns:a16="http://schemas.microsoft.com/office/drawing/2014/main" id="{0403F093-D743-3C32-BD24-D4320CF09BF0}"/>
              </a:ext>
            </a:extLst>
          </p:cNvPr>
          <p:cNvSpPr>
            <a:spLocks noGrp="1"/>
          </p:cNvSpPr>
          <p:nvPr>
            <p:ph type="body" idx="1"/>
          </p:nvPr>
        </p:nvSpPr>
        <p:spPr>
          <a:xfrm>
            <a:off x="2286000" y="2340581"/>
            <a:ext cx="4755426" cy="7538406"/>
          </a:xfrm>
        </p:spPr>
        <p:txBody>
          <a:bodyPr/>
          <a:lstStyle/>
          <a:p>
            <a:pPr>
              <a:spcAft>
                <a:spcPts val="600"/>
              </a:spcAft>
            </a:pPr>
            <a:r>
              <a:rPr lang="en-AU" sz="1200" b="1">
                <a:solidFill>
                  <a:schemeClr val="tx1"/>
                </a:solidFill>
              </a:rPr>
              <a:t>Responsorial Psalm (cont.)</a:t>
            </a:r>
          </a:p>
          <a:p>
            <a:pPr>
              <a:spcAft>
                <a:spcPts val="600"/>
              </a:spcAft>
            </a:pPr>
            <a:r>
              <a:rPr lang="en-AU" sz="1200">
                <a:solidFill>
                  <a:schemeClr val="tx1"/>
                </a:solidFill>
              </a:rPr>
              <a:t>The heavens declare the glory of God, and the firmament proclaims the work of his hands. Day unto day breathes forth a word, and night unto night imparts the knowledge.</a:t>
            </a:r>
          </a:p>
          <a:p>
            <a:pPr>
              <a:spcAft>
                <a:spcPts val="600"/>
              </a:spcAft>
            </a:pPr>
            <a:r>
              <a:rPr lang="en-AU" sz="1200">
                <a:solidFill>
                  <a:schemeClr val="tx1"/>
                </a:solidFill>
              </a:rPr>
              <a:t>Response</a:t>
            </a:r>
          </a:p>
          <a:p>
            <a:pPr>
              <a:spcAft>
                <a:spcPts val="600"/>
              </a:spcAft>
            </a:pPr>
            <a:r>
              <a:rPr lang="en-AU" sz="1200" b="1">
                <a:solidFill>
                  <a:schemeClr val="tx1"/>
                </a:solidFill>
              </a:rPr>
              <a:t>ALL: The heavens declare the glory of God.</a:t>
            </a:r>
            <a:endParaRPr lang="en-AU" sz="1200">
              <a:solidFill>
                <a:schemeClr val="tx1"/>
              </a:solidFill>
            </a:endParaRPr>
          </a:p>
          <a:p>
            <a:pPr>
              <a:spcAft>
                <a:spcPts val="600"/>
              </a:spcAft>
            </a:pPr>
            <a:endParaRPr lang="en-AU" sz="1200">
              <a:solidFill>
                <a:schemeClr val="tx1"/>
              </a:solidFill>
            </a:endParaRPr>
          </a:p>
          <a:p>
            <a:pPr>
              <a:spcAft>
                <a:spcPts val="600"/>
              </a:spcAft>
            </a:pPr>
            <a:r>
              <a:rPr lang="en-AU" sz="1200">
                <a:solidFill>
                  <a:schemeClr val="tx1"/>
                </a:solidFill>
              </a:rPr>
              <a:t>No speech, no word, whose voice goes unheeded; their sound goes forth through all the earth, their message to the utmost bounds of the world.</a:t>
            </a:r>
          </a:p>
          <a:p>
            <a:pPr>
              <a:spcAft>
                <a:spcPts val="600"/>
              </a:spcAft>
            </a:pPr>
            <a:r>
              <a:rPr lang="en-AU" sz="1200">
                <a:solidFill>
                  <a:schemeClr val="tx1"/>
                </a:solidFill>
              </a:rPr>
              <a:t>Response</a:t>
            </a:r>
          </a:p>
          <a:p>
            <a:pPr>
              <a:spcAft>
                <a:spcPts val="600"/>
              </a:spcAft>
            </a:pPr>
            <a:r>
              <a:rPr lang="en-AU" sz="1200" b="1">
                <a:solidFill>
                  <a:schemeClr val="tx1"/>
                </a:solidFill>
              </a:rPr>
              <a:t>ALL: The heavens declare the glory of God.</a:t>
            </a:r>
          </a:p>
          <a:p>
            <a:pPr>
              <a:spcAft>
                <a:spcPts val="600"/>
              </a:spcAft>
            </a:pPr>
            <a:endParaRPr lang="en-AU" sz="1200" b="1">
              <a:solidFill>
                <a:schemeClr val="tx1"/>
              </a:solidFill>
            </a:endParaRPr>
          </a:p>
          <a:p>
            <a:pPr>
              <a:spcAft>
                <a:spcPts val="600"/>
              </a:spcAft>
            </a:pPr>
            <a:r>
              <a:rPr lang="en-AU" sz="1200" b="1">
                <a:solidFill>
                  <a:schemeClr val="tx1"/>
                </a:solidFill>
              </a:rPr>
              <a:t>Gospel Acclamation</a:t>
            </a:r>
          </a:p>
          <a:p>
            <a:pPr>
              <a:spcAft>
                <a:spcPts val="600"/>
              </a:spcAft>
            </a:pPr>
            <a:r>
              <a:rPr lang="en-AU" sz="1200">
                <a:solidFill>
                  <a:schemeClr val="tx1"/>
                </a:solidFill>
              </a:rPr>
              <a:t>Please stand for the Gospel Acclamation.</a:t>
            </a:r>
          </a:p>
          <a:p>
            <a:pPr>
              <a:spcAft>
                <a:spcPts val="600"/>
              </a:spcAft>
            </a:pPr>
            <a:r>
              <a:rPr lang="en-AU" sz="1200" b="1">
                <a:solidFill>
                  <a:schemeClr val="tx1"/>
                </a:solidFill>
              </a:rPr>
              <a:t>ALL: Alleluia, Alleluia.</a:t>
            </a:r>
          </a:p>
          <a:p>
            <a:pPr>
              <a:spcAft>
                <a:spcPts val="600"/>
              </a:spcAft>
            </a:pPr>
            <a:r>
              <a:rPr lang="en-AU" sz="1200">
                <a:solidFill>
                  <a:schemeClr val="tx1"/>
                </a:solidFill>
              </a:rPr>
              <a:t>How many are your works, O Lord! In wisdom you have made them all.</a:t>
            </a:r>
          </a:p>
          <a:p>
            <a:pPr>
              <a:spcAft>
                <a:spcPts val="600"/>
              </a:spcAft>
            </a:pPr>
            <a:r>
              <a:rPr lang="en-AU" sz="1200" b="1">
                <a:solidFill>
                  <a:schemeClr val="tx1"/>
                </a:solidFill>
              </a:rPr>
              <a:t>ALL: Alleluia</a:t>
            </a:r>
          </a:p>
          <a:p>
            <a:pPr>
              <a:spcAft>
                <a:spcPts val="600"/>
              </a:spcAft>
            </a:pPr>
            <a:endParaRPr lang="en-AU" sz="1200">
              <a:solidFill>
                <a:schemeClr val="tx1"/>
              </a:solidFill>
            </a:endParaRPr>
          </a:p>
          <a:p>
            <a:pPr>
              <a:spcAft>
                <a:spcPts val="600"/>
              </a:spcAft>
            </a:pPr>
            <a:r>
              <a:rPr lang="en-AU" sz="1200" b="1">
                <a:solidFill>
                  <a:schemeClr val="tx1"/>
                </a:solidFill>
              </a:rPr>
              <a:t>Gospel Reading </a:t>
            </a:r>
            <a:r>
              <a:rPr lang="en-AU" sz="1200" i="1">
                <a:solidFill>
                  <a:schemeClr val="tx1"/>
                </a:solidFill>
              </a:rPr>
              <a:t>(Matthew 6:24-34, RNJB)</a:t>
            </a:r>
          </a:p>
          <a:p>
            <a:pPr>
              <a:spcAft>
                <a:spcPts val="600"/>
              </a:spcAft>
            </a:pPr>
            <a:r>
              <a:rPr lang="en-AU" sz="1200">
                <a:solidFill>
                  <a:schemeClr val="tx1"/>
                </a:solidFill>
              </a:rPr>
              <a:t>A reading from the Holy Gospel according to Matthew.</a:t>
            </a:r>
          </a:p>
          <a:p>
            <a:pPr>
              <a:spcAft>
                <a:spcPts val="600"/>
              </a:spcAft>
            </a:pPr>
            <a:r>
              <a:rPr lang="en-AU" sz="1200">
                <a:solidFill>
                  <a:schemeClr val="tx1"/>
                </a:solidFill>
              </a:rPr>
              <a:t>At that time: Jesus said to his disciples, ‘No one can be the slave of two masters: a person will either hate the first and love the second, or be attached to the first and despise the second. You cannot be the slave both of God and of money.</a:t>
            </a:r>
          </a:p>
          <a:p>
            <a:pPr>
              <a:spcAft>
                <a:spcPts val="600"/>
              </a:spcAft>
            </a:pPr>
            <a:r>
              <a:rPr lang="en-AU" sz="1200">
                <a:solidFill>
                  <a:schemeClr val="tx1"/>
                </a:solidFill>
              </a:rPr>
              <a:t>‘Therefore I tell you not to worry about your life, what you should eat, nor about your body, what you should wear. Surely life is more than food, and the body more than clothing!</a:t>
            </a:r>
          </a:p>
          <a:p>
            <a:pPr>
              <a:spcAft>
                <a:spcPts val="600"/>
              </a:spcAft>
            </a:pPr>
            <a:endParaRPr lang="en-AU" sz="1200">
              <a:solidFill>
                <a:schemeClr val="tx1"/>
              </a:solidFill>
            </a:endParaRPr>
          </a:p>
          <a:p>
            <a:pPr>
              <a:spcAft>
                <a:spcPts val="600"/>
              </a:spcAft>
            </a:pPr>
            <a:endParaRPr lang="en-AU" sz="1200">
              <a:solidFill>
                <a:schemeClr val="tx1"/>
              </a:solidFill>
            </a:endParaRPr>
          </a:p>
          <a:p>
            <a:endParaRPr lang="en-AU" sz="1200">
              <a:solidFill>
                <a:schemeClr val="tx1"/>
              </a:solidFill>
            </a:endParaRPr>
          </a:p>
        </p:txBody>
      </p:sp>
      <p:pic>
        <p:nvPicPr>
          <p:cNvPr id="5" name="Picture 4">
            <a:extLst>
              <a:ext uri="{FF2B5EF4-FFF2-40B4-BE49-F238E27FC236}">
                <a16:creationId xmlns:a16="http://schemas.microsoft.com/office/drawing/2014/main" id="{4D330741-5F1F-9D02-3514-08E9EF2AFDB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5716" y="5696028"/>
            <a:ext cx="1420800" cy="799200"/>
          </a:xfrm>
          <a:prstGeom prst="rect">
            <a:avLst/>
          </a:prstGeom>
          <a:ln>
            <a:solidFill>
              <a:schemeClr val="tx1"/>
            </a:solidFill>
          </a:ln>
        </p:spPr>
      </p:pic>
      <p:sp>
        <p:nvSpPr>
          <p:cNvPr id="9" name="TextBox 8">
            <a:extLst>
              <a:ext uri="{FF2B5EF4-FFF2-40B4-BE49-F238E27FC236}">
                <a16:creationId xmlns:a16="http://schemas.microsoft.com/office/drawing/2014/main" id="{61A37851-0B45-7DCA-BB70-72D08A506539}"/>
              </a:ext>
            </a:extLst>
          </p:cNvPr>
          <p:cNvSpPr txBox="1"/>
          <p:nvPr/>
        </p:nvSpPr>
        <p:spPr>
          <a:xfrm>
            <a:off x="250723" y="10205884"/>
            <a:ext cx="486696" cy="276999"/>
          </a:xfrm>
          <a:prstGeom prst="rect">
            <a:avLst/>
          </a:prstGeom>
          <a:noFill/>
        </p:spPr>
        <p:txBody>
          <a:bodyPr wrap="square" rtlCol="0">
            <a:spAutoFit/>
          </a:bodyPr>
          <a:lstStyle/>
          <a:p>
            <a:pPr algn="ctr"/>
            <a:r>
              <a:rPr lang="en-AU" sz="1200"/>
              <a:t>6</a:t>
            </a:r>
          </a:p>
        </p:txBody>
      </p:sp>
      <p:pic>
        <p:nvPicPr>
          <p:cNvPr id="6" name="Picture 5">
            <a:extLst>
              <a:ext uri="{FF2B5EF4-FFF2-40B4-BE49-F238E27FC236}">
                <a16:creationId xmlns:a16="http://schemas.microsoft.com/office/drawing/2014/main" id="{C7DBD19F-CFE8-CBDF-D884-B84030FCABBF}"/>
              </a:ext>
            </a:extLst>
          </p:cNvPr>
          <p:cNvPicPr>
            <a:picLocks noChangeAspect="1"/>
          </p:cNvPicPr>
          <p:nvPr/>
        </p:nvPicPr>
        <p:blipFill>
          <a:blip r:embed="rId3"/>
          <a:stretch>
            <a:fillRect/>
          </a:stretch>
        </p:blipFill>
        <p:spPr>
          <a:xfrm>
            <a:off x="715716" y="7551356"/>
            <a:ext cx="1420800" cy="799200"/>
          </a:xfrm>
          <a:prstGeom prst="rect">
            <a:avLst/>
          </a:prstGeom>
          <a:ln>
            <a:solidFill>
              <a:schemeClr val="tx1"/>
            </a:solidFill>
          </a:ln>
        </p:spPr>
      </p:pic>
    </p:spTree>
    <p:extLst>
      <p:ext uri="{BB962C8B-B14F-4D97-AF65-F5344CB8AC3E}">
        <p14:creationId xmlns:p14="http://schemas.microsoft.com/office/powerpoint/2010/main" val="2814791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E112B-2B7F-BA58-372F-B6F95B6A24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0E2938-2408-7834-BBD9-4541A109E447}"/>
              </a:ext>
            </a:extLst>
          </p:cNvPr>
          <p:cNvSpPr>
            <a:spLocks noGrp="1"/>
          </p:cNvSpPr>
          <p:nvPr>
            <p:ph type="title"/>
          </p:nvPr>
        </p:nvSpPr>
        <p:spPr/>
        <p:txBody>
          <a:bodyPr/>
          <a:lstStyle/>
          <a:p>
            <a:r>
              <a:rPr lang="en-AU"/>
              <a:t>Liturgy</a:t>
            </a:r>
          </a:p>
        </p:txBody>
      </p:sp>
      <p:sp>
        <p:nvSpPr>
          <p:cNvPr id="3" name="Text Placeholder 2">
            <a:extLst>
              <a:ext uri="{FF2B5EF4-FFF2-40B4-BE49-F238E27FC236}">
                <a16:creationId xmlns:a16="http://schemas.microsoft.com/office/drawing/2014/main" id="{0F44B8C3-7CB1-D173-DBD8-1391B4E44296}"/>
              </a:ext>
            </a:extLst>
          </p:cNvPr>
          <p:cNvSpPr>
            <a:spLocks noGrp="1"/>
          </p:cNvSpPr>
          <p:nvPr>
            <p:ph type="body" idx="1"/>
          </p:nvPr>
        </p:nvSpPr>
        <p:spPr>
          <a:xfrm>
            <a:off x="2286000" y="2340581"/>
            <a:ext cx="4755426" cy="7538406"/>
          </a:xfrm>
        </p:spPr>
        <p:txBody>
          <a:bodyPr/>
          <a:lstStyle/>
          <a:p>
            <a:pPr>
              <a:spcAft>
                <a:spcPts val="600"/>
              </a:spcAft>
            </a:pPr>
            <a:r>
              <a:rPr lang="en-AU" sz="1200" b="1">
                <a:solidFill>
                  <a:schemeClr val="tx1"/>
                </a:solidFill>
              </a:rPr>
              <a:t>Gospel Reading (cont.)</a:t>
            </a:r>
          </a:p>
          <a:p>
            <a:pPr>
              <a:spcAft>
                <a:spcPts val="600"/>
              </a:spcAft>
            </a:pPr>
            <a:r>
              <a:rPr lang="en-AU" sz="1200">
                <a:solidFill>
                  <a:schemeClr val="tx1"/>
                </a:solidFill>
              </a:rPr>
              <a:t>Look at the birds in the sky. They do not sow or reap or gather into barns; yet your heavenly Father feeds them. Are you not worth much more than they are? Can any of you, by worrying, add one single cubit to your span of life? </a:t>
            </a:r>
          </a:p>
          <a:p>
            <a:pPr>
              <a:spcAft>
                <a:spcPts val="600"/>
              </a:spcAft>
            </a:pPr>
            <a:r>
              <a:rPr lang="en-AU" sz="1200">
                <a:solidFill>
                  <a:schemeClr val="tx1"/>
                </a:solidFill>
              </a:rPr>
              <a:t>And why worry about clothing? Learn from the flowers of the fields, how they grow; they neither work nor spin, yet I assure you that not even Solomon in all his glory was clothed like one of these.</a:t>
            </a:r>
          </a:p>
          <a:p>
            <a:pPr>
              <a:spcAft>
                <a:spcPts val="600"/>
              </a:spcAft>
            </a:pPr>
            <a:r>
              <a:rPr lang="en-AU" sz="1200">
                <a:solidFill>
                  <a:schemeClr val="tx1"/>
                </a:solidFill>
              </a:rPr>
              <a:t>Now if God so clothes the grasses of the field which are there today and thrown into the furnace tomorrow, will he not much more clothe you, who have so little faith? So do not worry; do not say, “What should we eat? What should we drink? What should we wear?” </a:t>
            </a:r>
          </a:p>
          <a:p>
            <a:pPr>
              <a:spcAft>
                <a:spcPts val="600"/>
              </a:spcAft>
            </a:pPr>
            <a:r>
              <a:rPr lang="en-AU" sz="1200">
                <a:solidFill>
                  <a:schemeClr val="tx1"/>
                </a:solidFill>
              </a:rPr>
              <a:t>It is the gentiles who strive for all these things. Your heavenly Father knows you need them all. Strive first for his kingdom, and righteousness, and all these other things will be given you as well. So do not worry about tomorrow: tomorrow will take care of itself. Each day has enough trouble of its own.’</a:t>
            </a:r>
          </a:p>
          <a:p>
            <a:pPr>
              <a:spcAft>
                <a:spcPts val="600"/>
              </a:spcAft>
            </a:pPr>
            <a:r>
              <a:rPr lang="en-AU" sz="1200">
                <a:solidFill>
                  <a:schemeClr val="tx1"/>
                </a:solidFill>
              </a:rPr>
              <a:t>The Gospel of the Lord.</a:t>
            </a:r>
          </a:p>
          <a:p>
            <a:pPr>
              <a:spcAft>
                <a:spcPts val="600"/>
              </a:spcAft>
            </a:pPr>
            <a:endParaRPr lang="en-AU" sz="1200">
              <a:solidFill>
                <a:schemeClr val="tx1"/>
              </a:solidFill>
            </a:endParaRPr>
          </a:p>
          <a:p>
            <a:pPr>
              <a:spcAft>
                <a:spcPts val="600"/>
              </a:spcAft>
            </a:pPr>
            <a:r>
              <a:rPr lang="en-AU" sz="1200" b="1">
                <a:solidFill>
                  <a:schemeClr val="tx1"/>
                </a:solidFill>
              </a:rPr>
              <a:t>Gospel Reflection</a:t>
            </a:r>
          </a:p>
          <a:p>
            <a:pPr>
              <a:spcAft>
                <a:spcPts val="600"/>
              </a:spcAft>
            </a:pPr>
            <a:r>
              <a:rPr lang="en-AU" sz="1200">
                <a:solidFill>
                  <a:schemeClr val="tx1"/>
                </a:solidFill>
              </a:rPr>
              <a:t>Today's readings remind us that creation is not simply something we use. It is a gift from God.</a:t>
            </a:r>
          </a:p>
          <a:p>
            <a:pPr>
              <a:spcAft>
                <a:spcPts val="600"/>
              </a:spcAft>
            </a:pPr>
            <a:r>
              <a:rPr lang="en-AU" sz="1200">
                <a:solidFill>
                  <a:schemeClr val="tx1"/>
                </a:solidFill>
              </a:rPr>
              <a:t>In our first reading, we hear that all things were created through Christ and for Christ. Everything around us, including the trees, rivers, oceans, animals and people, is part of God's loving creation. We are all connected, and everything has value because it was created by God.</a:t>
            </a:r>
          </a:p>
          <a:p>
            <a:pPr>
              <a:spcAft>
                <a:spcPts val="600"/>
              </a:spcAft>
            </a:pPr>
            <a:r>
              <a:rPr lang="en-AU" sz="1200">
                <a:solidFill>
                  <a:schemeClr val="tx1"/>
                </a:solidFill>
              </a:rPr>
              <a:t>In the Gospel, Jesus invites us to look at the birds of the air and the flowers of the field. They remind us that God knows, loves and cares for all creation. If God cares so deeply for every bird and every flower, then we too are called to care for the world that God has entrusted to us.</a:t>
            </a:r>
          </a:p>
          <a:p>
            <a:endParaRPr lang="en-AU" sz="1200">
              <a:solidFill>
                <a:schemeClr val="tx1"/>
              </a:solidFill>
            </a:endParaRPr>
          </a:p>
        </p:txBody>
      </p:sp>
      <p:sp>
        <p:nvSpPr>
          <p:cNvPr id="9" name="TextBox 8">
            <a:extLst>
              <a:ext uri="{FF2B5EF4-FFF2-40B4-BE49-F238E27FC236}">
                <a16:creationId xmlns:a16="http://schemas.microsoft.com/office/drawing/2014/main" id="{2CD3B3DC-5D47-5E98-21DA-1F2BDC753BE9}"/>
              </a:ext>
            </a:extLst>
          </p:cNvPr>
          <p:cNvSpPr txBox="1"/>
          <p:nvPr/>
        </p:nvSpPr>
        <p:spPr>
          <a:xfrm>
            <a:off x="250723" y="10205884"/>
            <a:ext cx="486696" cy="276999"/>
          </a:xfrm>
          <a:prstGeom prst="rect">
            <a:avLst/>
          </a:prstGeom>
          <a:noFill/>
        </p:spPr>
        <p:txBody>
          <a:bodyPr wrap="square" rtlCol="0">
            <a:spAutoFit/>
          </a:bodyPr>
          <a:lstStyle/>
          <a:p>
            <a:pPr algn="ctr"/>
            <a:r>
              <a:rPr lang="en-AU" sz="1200"/>
              <a:t>7</a:t>
            </a:r>
          </a:p>
        </p:txBody>
      </p:sp>
      <p:pic>
        <p:nvPicPr>
          <p:cNvPr id="5" name="Picture 4">
            <a:extLst>
              <a:ext uri="{FF2B5EF4-FFF2-40B4-BE49-F238E27FC236}">
                <a16:creationId xmlns:a16="http://schemas.microsoft.com/office/drawing/2014/main" id="{07A056B7-EE0E-3EA2-CE05-3A17623A4F4E}"/>
              </a:ext>
            </a:extLst>
          </p:cNvPr>
          <p:cNvPicPr>
            <a:picLocks noChangeAspect="1"/>
          </p:cNvPicPr>
          <p:nvPr/>
        </p:nvPicPr>
        <p:blipFill>
          <a:blip r:embed="rId2"/>
          <a:stretch>
            <a:fillRect/>
          </a:stretch>
        </p:blipFill>
        <p:spPr>
          <a:xfrm>
            <a:off x="715716" y="7142174"/>
            <a:ext cx="1420800" cy="799200"/>
          </a:xfrm>
          <a:prstGeom prst="rect">
            <a:avLst/>
          </a:prstGeom>
          <a:ln>
            <a:solidFill>
              <a:schemeClr val="tx1"/>
            </a:solidFill>
          </a:ln>
        </p:spPr>
      </p:pic>
    </p:spTree>
    <p:extLst>
      <p:ext uri="{BB962C8B-B14F-4D97-AF65-F5344CB8AC3E}">
        <p14:creationId xmlns:p14="http://schemas.microsoft.com/office/powerpoint/2010/main" val="2769118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3F47D-5EDB-1BA9-A780-E0C6844A01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92DC9F-1A89-ACDA-14B2-D9C3B4931F14}"/>
              </a:ext>
            </a:extLst>
          </p:cNvPr>
          <p:cNvSpPr>
            <a:spLocks noGrp="1"/>
          </p:cNvSpPr>
          <p:nvPr>
            <p:ph type="title"/>
          </p:nvPr>
        </p:nvSpPr>
        <p:spPr/>
        <p:txBody>
          <a:bodyPr/>
          <a:lstStyle/>
          <a:p>
            <a:r>
              <a:rPr lang="en-AU"/>
              <a:t>Liturgy</a:t>
            </a:r>
          </a:p>
        </p:txBody>
      </p:sp>
      <p:sp>
        <p:nvSpPr>
          <p:cNvPr id="3" name="Text Placeholder 2">
            <a:extLst>
              <a:ext uri="{FF2B5EF4-FFF2-40B4-BE49-F238E27FC236}">
                <a16:creationId xmlns:a16="http://schemas.microsoft.com/office/drawing/2014/main" id="{9A79D379-DF32-8CD8-45C7-B6DA3E0E5A15}"/>
              </a:ext>
            </a:extLst>
          </p:cNvPr>
          <p:cNvSpPr>
            <a:spLocks noGrp="1"/>
          </p:cNvSpPr>
          <p:nvPr>
            <p:ph type="body" idx="1"/>
          </p:nvPr>
        </p:nvSpPr>
        <p:spPr>
          <a:xfrm>
            <a:off x="2286000" y="2340581"/>
            <a:ext cx="4755426" cy="7538406"/>
          </a:xfrm>
        </p:spPr>
        <p:txBody>
          <a:bodyPr/>
          <a:lstStyle/>
          <a:p>
            <a:pPr>
              <a:spcAft>
                <a:spcPts val="600"/>
              </a:spcAft>
            </a:pPr>
            <a:r>
              <a:rPr lang="en-AU" sz="1200" b="1">
                <a:solidFill>
                  <a:schemeClr val="tx1"/>
                </a:solidFill>
              </a:rPr>
              <a:t>Gospel Reflection (cont.)</a:t>
            </a:r>
          </a:p>
          <a:p>
            <a:pPr>
              <a:spcAft>
                <a:spcPts val="600"/>
              </a:spcAft>
            </a:pPr>
            <a:r>
              <a:rPr lang="en-AU" sz="1200">
                <a:solidFill>
                  <a:schemeClr val="tx1"/>
                </a:solidFill>
              </a:rPr>
              <a:t>Sometimes we can think that caring for creation means doing something big. However, Jesus reminds us that God works through the ordinary things of life. Small acts of kindness, thoughtful choices and caring for the environment each day can all make a difference.</a:t>
            </a:r>
          </a:p>
          <a:p>
            <a:pPr>
              <a:spcAft>
                <a:spcPts val="600"/>
              </a:spcAft>
            </a:pPr>
            <a:r>
              <a:rPr lang="en-AU" sz="1200">
                <a:solidFill>
                  <a:schemeClr val="tx1"/>
                </a:solidFill>
              </a:rPr>
              <a:t>During this Season of Creation, we are invited to look at the world with grateful hearts, recognising the beauty of God's creation and asking ourselves how we can help protect our common home.</a:t>
            </a:r>
          </a:p>
          <a:p>
            <a:pPr>
              <a:spcAft>
                <a:spcPts val="600"/>
              </a:spcAft>
            </a:pPr>
            <a:r>
              <a:rPr lang="en-AU" sz="1200">
                <a:solidFill>
                  <a:schemeClr val="tx1"/>
                </a:solidFill>
              </a:rPr>
              <a:t>As we continue our celebration today, let us reflect on one simple action we can take to care for God's creation and help build a better world where all creation can flourish.</a:t>
            </a:r>
          </a:p>
          <a:p>
            <a:pPr>
              <a:spcAft>
                <a:spcPts val="600"/>
              </a:spcAft>
            </a:pPr>
            <a:endParaRPr lang="en-AU" sz="1200">
              <a:solidFill>
                <a:schemeClr val="tx1"/>
              </a:solidFill>
            </a:endParaRPr>
          </a:p>
          <a:p>
            <a:pPr>
              <a:spcAft>
                <a:spcPts val="600"/>
              </a:spcAft>
            </a:pPr>
            <a:r>
              <a:rPr lang="en-AU" sz="1200" b="1">
                <a:solidFill>
                  <a:schemeClr val="tx1"/>
                </a:solidFill>
              </a:rPr>
              <a:t>Ritual Action</a:t>
            </a:r>
          </a:p>
          <a:p>
            <a:pPr>
              <a:spcAft>
                <a:spcPts val="600"/>
              </a:spcAft>
            </a:pPr>
            <a:r>
              <a:rPr lang="en-AU" sz="1200" i="1">
                <a:solidFill>
                  <a:schemeClr val="tx1"/>
                </a:solidFill>
              </a:rPr>
              <a:t>Place a bowl of water in a prominent place at the front of the prayer space.</a:t>
            </a:r>
          </a:p>
          <a:p>
            <a:pPr>
              <a:spcAft>
                <a:spcPts val="600"/>
              </a:spcAft>
            </a:pPr>
            <a:endParaRPr lang="en-AU" sz="1200" i="1">
              <a:solidFill>
                <a:schemeClr val="tx1"/>
              </a:solidFill>
            </a:endParaRPr>
          </a:p>
          <a:p>
            <a:pPr>
              <a:spcAft>
                <a:spcPts val="600"/>
              </a:spcAft>
            </a:pPr>
            <a:r>
              <a:rPr lang="en-AU" sz="1200">
                <a:solidFill>
                  <a:schemeClr val="tx1"/>
                </a:solidFill>
              </a:rPr>
              <a:t>Water is one of God's greatest gifts. It gives life to people, plants and animals, and reminds us of God's love and care for all creation. The bowl of water before us is a symbol of this precious gift and of our shared responsibility to care for our common home.</a:t>
            </a:r>
          </a:p>
          <a:p>
            <a:pPr>
              <a:spcAft>
                <a:spcPts val="600"/>
              </a:spcAft>
            </a:pPr>
            <a:r>
              <a:rPr lang="en-AU" sz="1200">
                <a:solidFill>
                  <a:schemeClr val="tx1"/>
                </a:solidFill>
              </a:rPr>
              <a:t>As we have listened to God's Word and reflected on our call to be faithful stewards of creation, we are invited to consider how we can respond.</a:t>
            </a:r>
          </a:p>
          <a:p>
            <a:pPr>
              <a:spcAft>
                <a:spcPts val="600"/>
              </a:spcAft>
            </a:pPr>
            <a:r>
              <a:rPr lang="en-AU" sz="1200">
                <a:solidFill>
                  <a:schemeClr val="tx1"/>
                </a:solidFill>
              </a:rPr>
              <a:t>As the music is played, you are invited to come forward and place your water drop around the bowl of water as a symbol of your commitment to care for God's creation.</a:t>
            </a:r>
          </a:p>
          <a:p>
            <a:pPr>
              <a:spcAft>
                <a:spcPts val="600"/>
              </a:spcAft>
            </a:pPr>
            <a:endParaRPr lang="en-AU" sz="1200">
              <a:solidFill>
                <a:schemeClr val="tx1"/>
              </a:solidFill>
            </a:endParaRPr>
          </a:p>
          <a:p>
            <a:pPr>
              <a:spcAft>
                <a:spcPts val="600"/>
              </a:spcAft>
            </a:pPr>
            <a:r>
              <a:rPr lang="en-AU" sz="1200" i="1">
                <a:solidFill>
                  <a:schemeClr val="tx1"/>
                </a:solidFill>
              </a:rPr>
              <a:t>(</a:t>
            </a:r>
            <a:r>
              <a:rPr lang="en-AU" sz="1200" b="1" i="1">
                <a:solidFill>
                  <a:schemeClr val="tx1"/>
                </a:solidFill>
              </a:rPr>
              <a:t>Note: </a:t>
            </a:r>
            <a:r>
              <a:rPr lang="en-AU" sz="1200" i="1">
                <a:solidFill>
                  <a:schemeClr val="tx1"/>
                </a:solidFill>
              </a:rPr>
              <a:t>Play quiet instrumental music during this time)</a:t>
            </a:r>
          </a:p>
          <a:p>
            <a:pPr>
              <a:spcAft>
                <a:spcPts val="600"/>
              </a:spcAft>
            </a:pPr>
            <a:r>
              <a:rPr lang="en-AU" sz="1200" i="1">
                <a:solidFill>
                  <a:schemeClr val="tx1"/>
                </a:solidFill>
              </a:rPr>
              <a:t>After everyone has returned to their place, allow a brief moment of silence before continuing.</a:t>
            </a:r>
          </a:p>
        </p:txBody>
      </p:sp>
      <p:sp>
        <p:nvSpPr>
          <p:cNvPr id="8" name="TextBox 7">
            <a:extLst>
              <a:ext uri="{FF2B5EF4-FFF2-40B4-BE49-F238E27FC236}">
                <a16:creationId xmlns:a16="http://schemas.microsoft.com/office/drawing/2014/main" id="{877019DB-DB5A-392E-821B-8413B522DA33}"/>
              </a:ext>
            </a:extLst>
          </p:cNvPr>
          <p:cNvSpPr txBox="1"/>
          <p:nvPr/>
        </p:nvSpPr>
        <p:spPr>
          <a:xfrm>
            <a:off x="250723" y="10205884"/>
            <a:ext cx="486696" cy="276999"/>
          </a:xfrm>
          <a:prstGeom prst="rect">
            <a:avLst/>
          </a:prstGeom>
          <a:noFill/>
        </p:spPr>
        <p:txBody>
          <a:bodyPr wrap="square" rtlCol="0">
            <a:spAutoFit/>
          </a:bodyPr>
          <a:lstStyle/>
          <a:p>
            <a:pPr algn="ctr"/>
            <a:r>
              <a:rPr lang="en-AU" sz="1200"/>
              <a:t>8</a:t>
            </a:r>
          </a:p>
        </p:txBody>
      </p:sp>
      <p:pic>
        <p:nvPicPr>
          <p:cNvPr id="5" name="Picture 4">
            <a:extLst>
              <a:ext uri="{FF2B5EF4-FFF2-40B4-BE49-F238E27FC236}">
                <a16:creationId xmlns:a16="http://schemas.microsoft.com/office/drawing/2014/main" id="{F4B741F7-D478-DC0D-64CE-DBF869FE0AF5}"/>
              </a:ext>
            </a:extLst>
          </p:cNvPr>
          <p:cNvPicPr>
            <a:picLocks noChangeAspect="1"/>
          </p:cNvPicPr>
          <p:nvPr/>
        </p:nvPicPr>
        <p:blipFill>
          <a:blip r:embed="rId2"/>
          <a:stretch>
            <a:fillRect/>
          </a:stretch>
        </p:blipFill>
        <p:spPr>
          <a:xfrm>
            <a:off x="715716" y="5608592"/>
            <a:ext cx="1420800" cy="799200"/>
          </a:xfrm>
          <a:prstGeom prst="rect">
            <a:avLst/>
          </a:prstGeom>
          <a:ln>
            <a:solidFill>
              <a:schemeClr val="tx1"/>
            </a:solidFill>
          </a:ln>
        </p:spPr>
      </p:pic>
    </p:spTree>
    <p:extLst>
      <p:ext uri="{BB962C8B-B14F-4D97-AF65-F5344CB8AC3E}">
        <p14:creationId xmlns:p14="http://schemas.microsoft.com/office/powerpoint/2010/main" val="260946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199AF-1D32-3903-E135-31FE2E344A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458176-6B85-C76B-AE6A-3908ED91CBCA}"/>
              </a:ext>
            </a:extLst>
          </p:cNvPr>
          <p:cNvSpPr>
            <a:spLocks noGrp="1"/>
          </p:cNvSpPr>
          <p:nvPr>
            <p:ph type="title"/>
          </p:nvPr>
        </p:nvSpPr>
        <p:spPr/>
        <p:txBody>
          <a:bodyPr/>
          <a:lstStyle/>
          <a:p>
            <a:r>
              <a:rPr lang="en-AU"/>
              <a:t>Liturgy</a:t>
            </a:r>
          </a:p>
        </p:txBody>
      </p:sp>
      <p:sp>
        <p:nvSpPr>
          <p:cNvPr id="3" name="Text Placeholder 2">
            <a:extLst>
              <a:ext uri="{FF2B5EF4-FFF2-40B4-BE49-F238E27FC236}">
                <a16:creationId xmlns:a16="http://schemas.microsoft.com/office/drawing/2014/main" id="{B9FEAF72-6067-7D97-1A4F-30F2804EB1FC}"/>
              </a:ext>
            </a:extLst>
          </p:cNvPr>
          <p:cNvSpPr>
            <a:spLocks noGrp="1"/>
          </p:cNvSpPr>
          <p:nvPr>
            <p:ph type="body" idx="1"/>
          </p:nvPr>
        </p:nvSpPr>
        <p:spPr>
          <a:xfrm>
            <a:off x="2286000" y="2340581"/>
            <a:ext cx="4755426" cy="7538406"/>
          </a:xfrm>
        </p:spPr>
        <p:txBody>
          <a:bodyPr/>
          <a:lstStyle/>
          <a:p>
            <a:pPr>
              <a:spcAft>
                <a:spcPts val="600"/>
              </a:spcAft>
            </a:pPr>
            <a:r>
              <a:rPr lang="en-AU" sz="1200" b="1" dirty="0">
                <a:solidFill>
                  <a:schemeClr val="tx1"/>
                </a:solidFill>
              </a:rPr>
              <a:t>Prayers of the Faithful</a:t>
            </a:r>
          </a:p>
          <a:p>
            <a:pPr>
              <a:spcAft>
                <a:spcPts val="600"/>
              </a:spcAft>
            </a:pPr>
            <a:r>
              <a:rPr lang="en-AU" sz="1200" dirty="0">
                <a:solidFill>
                  <a:schemeClr val="tx1"/>
                </a:solidFill>
              </a:rPr>
              <a:t>As we celebrate the Season of Creation, let us bring our prayers before God, trusting in God's love for all people and all creation.</a:t>
            </a:r>
          </a:p>
          <a:p>
            <a:pPr>
              <a:spcAft>
                <a:spcPts val="600"/>
              </a:spcAft>
            </a:pPr>
            <a:endParaRPr lang="en-AU" sz="1200" b="1" dirty="0">
              <a:solidFill>
                <a:schemeClr val="tx1"/>
              </a:solidFill>
            </a:endParaRPr>
          </a:p>
          <a:p>
            <a:pPr>
              <a:spcAft>
                <a:spcPts val="600"/>
              </a:spcAft>
            </a:pPr>
            <a:r>
              <a:rPr lang="en-AU" sz="1200" b="1" dirty="0">
                <a:solidFill>
                  <a:schemeClr val="tx1"/>
                </a:solidFill>
              </a:rPr>
              <a:t>Reader 1:</a:t>
            </a:r>
          </a:p>
          <a:p>
            <a:pPr>
              <a:spcAft>
                <a:spcPts val="600"/>
              </a:spcAft>
            </a:pPr>
            <a:r>
              <a:rPr lang="en-AU" sz="1200" dirty="0">
                <a:solidFill>
                  <a:schemeClr val="tx1"/>
                </a:solidFill>
              </a:rPr>
              <a:t>For the Church throughout the world, that we may faithfully respond to God's call to care for creation and stand in solidarity with those most affected by environmental challenges.</a:t>
            </a:r>
          </a:p>
          <a:p>
            <a:pPr>
              <a:spcAft>
                <a:spcPts val="600"/>
              </a:spcAft>
            </a:pPr>
            <a:r>
              <a:rPr lang="en-AU" sz="1200" dirty="0">
                <a:solidFill>
                  <a:schemeClr val="tx1"/>
                </a:solidFill>
              </a:rPr>
              <a:t>Lord Hear Us</a:t>
            </a:r>
          </a:p>
          <a:p>
            <a:pPr>
              <a:spcAft>
                <a:spcPts val="600"/>
              </a:spcAft>
            </a:pPr>
            <a:r>
              <a:rPr lang="en-AU" sz="1200" b="1" dirty="0">
                <a:solidFill>
                  <a:schemeClr val="tx1"/>
                </a:solidFill>
              </a:rPr>
              <a:t>All: Lord, hear our prayer.</a:t>
            </a:r>
          </a:p>
          <a:p>
            <a:pPr>
              <a:spcAft>
                <a:spcPts val="600"/>
              </a:spcAft>
            </a:pPr>
            <a:endParaRPr lang="en-AU" sz="1200" b="1" dirty="0">
              <a:solidFill>
                <a:schemeClr val="tx1"/>
              </a:solidFill>
            </a:endParaRPr>
          </a:p>
          <a:p>
            <a:pPr>
              <a:spcAft>
                <a:spcPts val="600"/>
              </a:spcAft>
            </a:pPr>
            <a:r>
              <a:rPr lang="en-AU" sz="1200" b="1" dirty="0">
                <a:solidFill>
                  <a:schemeClr val="tx1"/>
                </a:solidFill>
              </a:rPr>
              <a:t>Reader 2:</a:t>
            </a:r>
          </a:p>
          <a:p>
            <a:pPr>
              <a:spcAft>
                <a:spcPts val="600"/>
              </a:spcAft>
            </a:pPr>
            <a:r>
              <a:rPr lang="en-AU" sz="1200" dirty="0">
                <a:solidFill>
                  <a:schemeClr val="tx1"/>
                </a:solidFill>
              </a:rPr>
              <a:t>For our Earth, our common home, that its forests, rivers, oceans and all living creatures may be protected for generations to come.</a:t>
            </a:r>
          </a:p>
          <a:p>
            <a:pPr>
              <a:spcAft>
                <a:spcPts val="600"/>
              </a:spcAft>
            </a:pPr>
            <a:r>
              <a:rPr lang="en-AU" sz="1200" dirty="0">
                <a:solidFill>
                  <a:schemeClr val="tx1"/>
                </a:solidFill>
              </a:rPr>
              <a:t>Lord Hear Us</a:t>
            </a:r>
          </a:p>
          <a:p>
            <a:pPr>
              <a:spcAft>
                <a:spcPts val="600"/>
              </a:spcAft>
            </a:pPr>
            <a:r>
              <a:rPr lang="en-AU" sz="1200" b="1" dirty="0">
                <a:solidFill>
                  <a:schemeClr val="tx1"/>
                </a:solidFill>
              </a:rPr>
              <a:t>All: Lord, hear our prayer.</a:t>
            </a:r>
          </a:p>
          <a:p>
            <a:pPr>
              <a:spcAft>
                <a:spcPts val="600"/>
              </a:spcAft>
            </a:pPr>
            <a:endParaRPr lang="en-AU" sz="1200" dirty="0">
              <a:solidFill>
                <a:schemeClr val="tx1"/>
              </a:solidFill>
            </a:endParaRPr>
          </a:p>
          <a:p>
            <a:pPr>
              <a:spcAft>
                <a:spcPts val="600"/>
              </a:spcAft>
            </a:pPr>
            <a:r>
              <a:rPr lang="en-AU" sz="1200" b="1" dirty="0">
                <a:solidFill>
                  <a:schemeClr val="tx1"/>
                </a:solidFill>
              </a:rPr>
              <a:t>Reader 3:</a:t>
            </a:r>
          </a:p>
          <a:p>
            <a:pPr>
              <a:spcAft>
                <a:spcPts val="600"/>
              </a:spcAft>
            </a:pPr>
            <a:r>
              <a:rPr lang="en-AU" sz="1200" dirty="0">
                <a:solidFill>
                  <a:schemeClr val="tx1"/>
                </a:solidFill>
              </a:rPr>
              <a:t>For all people, that we may recognise water as a source of life and a sign of God’s love, inspiring us to care for creation and help hope to flourish throughout the world.</a:t>
            </a:r>
          </a:p>
          <a:p>
            <a:pPr>
              <a:spcAft>
                <a:spcPts val="600"/>
              </a:spcAft>
            </a:pPr>
            <a:r>
              <a:rPr lang="en-AU" sz="1200" dirty="0">
                <a:solidFill>
                  <a:schemeClr val="tx1"/>
                </a:solidFill>
              </a:rPr>
              <a:t>Lord Hear Us</a:t>
            </a:r>
          </a:p>
          <a:p>
            <a:pPr>
              <a:spcAft>
                <a:spcPts val="600"/>
              </a:spcAft>
            </a:pPr>
            <a:r>
              <a:rPr lang="en-AU" sz="1200" b="1" dirty="0">
                <a:solidFill>
                  <a:schemeClr val="tx1"/>
                </a:solidFill>
              </a:rPr>
              <a:t>All: Lord, hear our prayer.</a:t>
            </a:r>
          </a:p>
          <a:p>
            <a:pPr>
              <a:spcAft>
                <a:spcPts val="600"/>
              </a:spcAft>
            </a:pPr>
            <a:endParaRPr lang="en-AU" sz="1200" b="1" dirty="0">
              <a:solidFill>
                <a:schemeClr val="tx1"/>
              </a:solidFill>
            </a:endParaRPr>
          </a:p>
          <a:p>
            <a:pPr>
              <a:spcAft>
                <a:spcPts val="600"/>
              </a:spcAft>
            </a:pPr>
            <a:endParaRPr lang="en-AU" sz="1200" dirty="0">
              <a:solidFill>
                <a:schemeClr val="tx1"/>
              </a:solidFill>
            </a:endParaRPr>
          </a:p>
          <a:p>
            <a:pPr>
              <a:spcAft>
                <a:spcPts val="600"/>
              </a:spcAft>
            </a:pPr>
            <a:endParaRPr lang="en-AU" sz="1200" dirty="0">
              <a:solidFill>
                <a:schemeClr val="tx1"/>
              </a:solidFill>
            </a:endParaRPr>
          </a:p>
          <a:p>
            <a:pPr>
              <a:spcAft>
                <a:spcPts val="600"/>
              </a:spcAft>
            </a:pPr>
            <a:endParaRPr lang="en-AU" sz="1200" dirty="0">
              <a:solidFill>
                <a:schemeClr val="tx1"/>
              </a:solidFill>
            </a:endParaRPr>
          </a:p>
          <a:p>
            <a:pPr>
              <a:spcAft>
                <a:spcPts val="600"/>
              </a:spcAft>
            </a:pPr>
            <a:endParaRPr lang="en-AU" sz="1200" dirty="0">
              <a:solidFill>
                <a:schemeClr val="tx1"/>
              </a:solidFill>
            </a:endParaRPr>
          </a:p>
          <a:p>
            <a:endParaRPr lang="en-AU" sz="1200" dirty="0">
              <a:solidFill>
                <a:schemeClr val="tx1"/>
              </a:solidFill>
            </a:endParaRPr>
          </a:p>
        </p:txBody>
      </p:sp>
      <p:pic>
        <p:nvPicPr>
          <p:cNvPr id="6" name="Picture 5">
            <a:extLst>
              <a:ext uri="{FF2B5EF4-FFF2-40B4-BE49-F238E27FC236}">
                <a16:creationId xmlns:a16="http://schemas.microsoft.com/office/drawing/2014/main" id="{E7F615D0-DD7F-8976-E5C1-A62E2086444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5716" y="2370077"/>
            <a:ext cx="1420800" cy="799200"/>
          </a:xfrm>
          <a:prstGeom prst="rect">
            <a:avLst/>
          </a:prstGeom>
          <a:ln>
            <a:solidFill>
              <a:schemeClr val="tx1"/>
            </a:solidFill>
          </a:ln>
        </p:spPr>
      </p:pic>
      <p:sp>
        <p:nvSpPr>
          <p:cNvPr id="8" name="TextBox 7">
            <a:extLst>
              <a:ext uri="{FF2B5EF4-FFF2-40B4-BE49-F238E27FC236}">
                <a16:creationId xmlns:a16="http://schemas.microsoft.com/office/drawing/2014/main" id="{F7C8E488-FD67-89FE-1603-BC05FEEB9759}"/>
              </a:ext>
            </a:extLst>
          </p:cNvPr>
          <p:cNvSpPr txBox="1"/>
          <p:nvPr/>
        </p:nvSpPr>
        <p:spPr>
          <a:xfrm>
            <a:off x="250723" y="10205884"/>
            <a:ext cx="486696" cy="276999"/>
          </a:xfrm>
          <a:prstGeom prst="rect">
            <a:avLst/>
          </a:prstGeom>
          <a:noFill/>
        </p:spPr>
        <p:txBody>
          <a:bodyPr wrap="square" rtlCol="0">
            <a:spAutoFit/>
          </a:bodyPr>
          <a:lstStyle/>
          <a:p>
            <a:pPr algn="ctr"/>
            <a:r>
              <a:rPr lang="en-AU" sz="1200"/>
              <a:t>9</a:t>
            </a:r>
          </a:p>
        </p:txBody>
      </p:sp>
    </p:spTree>
    <p:extLst>
      <p:ext uri="{BB962C8B-B14F-4D97-AF65-F5344CB8AC3E}">
        <p14:creationId xmlns:p14="http://schemas.microsoft.com/office/powerpoint/2010/main" val="261102597"/>
      </p:ext>
    </p:extLst>
  </p:cSld>
  <p:clrMapOvr>
    <a:masterClrMapping/>
  </p:clrMapOvr>
</p:sld>
</file>

<file path=ppt/theme/theme1.xml><?xml version="1.0" encoding="utf-8"?>
<a:theme xmlns:a="http://schemas.openxmlformats.org/drawingml/2006/main" name="Office Theme">
  <a:themeElements>
    <a:clrScheme name="Custom 9">
      <a:dk1>
        <a:srgbClr val="000000"/>
      </a:dk1>
      <a:lt1>
        <a:srgbClr val="FFFFFF"/>
      </a:lt1>
      <a:dk2>
        <a:srgbClr val="762000"/>
      </a:dk2>
      <a:lt2>
        <a:srgbClr val="FFF0EB"/>
      </a:lt2>
      <a:accent1>
        <a:srgbClr val="762000"/>
      </a:accent1>
      <a:accent2>
        <a:srgbClr val="6FBC6F"/>
      </a:accent2>
      <a:accent3>
        <a:srgbClr val="00954C"/>
      </a:accent3>
      <a:accent4>
        <a:srgbClr val="18494E"/>
      </a:accent4>
      <a:accent5>
        <a:srgbClr val="E83051"/>
      </a:accent5>
      <a:accent6>
        <a:srgbClr val="FFCC47"/>
      </a:accent6>
      <a:hlink>
        <a:srgbClr val="0070C0"/>
      </a:hlink>
      <a:folHlink>
        <a:srgbClr val="0070C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73A86B72-6B51-BA44-B851-A3DBA8955FA1}" vid="{D6651789-D57B-D144-8225-7FC2FB0B8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_ip_UnifiedCompliancePolicyUIAction xmlns="http://schemas.microsoft.com/sharepoint/v3" xsi:nil="true"/>
    <_ip_UnifiedCompliancePolicyProperties xmlns="http://schemas.microsoft.com/sharepoint/v3" xsi:nil="true"/>
    <lcf76f155ced4ddcb4097134ff3c332f xmlns="a7938f78-b017-4dc0-8c82-d5b44b2641c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9DB4FC32371B3489519A984A7B27919" ma:contentTypeVersion="21" ma:contentTypeDescription="Create a new document." ma:contentTypeScope="" ma:versionID="f57e870543cc5936bdea5526c0adff50">
  <xsd:schema xmlns:xsd="http://www.w3.org/2001/XMLSchema" xmlns:xs="http://www.w3.org/2001/XMLSchema" xmlns:p="http://schemas.microsoft.com/office/2006/metadata/properties" xmlns:ns1="http://schemas.microsoft.com/sharepoint/v3" xmlns:ns2="a7938f78-b017-4dc0-8c82-d5b44b2641c5" xmlns:ns3="a74f41e8-2c9a-4a9a-8a86-1b2eca9cb15f" targetNamespace="http://schemas.microsoft.com/office/2006/metadata/properties" ma:root="true" ma:fieldsID="03c2932cd50803785b797dcdaf9fb643" ns1:_="" ns2:_="" ns3:_="">
    <xsd:import namespace="http://schemas.microsoft.com/sharepoint/v3"/>
    <xsd:import namespace="a7938f78-b017-4dc0-8c82-d5b44b2641c5"/>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7" nillable="true" ma:displayName="Unified Compliance Policy Properties" ma:hidden="true" ma:internalName="_ip_UnifiedCompliancePolicyProperties">
      <xsd:simpleType>
        <xsd:restriction base="dms:Note"/>
      </xsd:simpleType>
    </xsd:element>
    <xsd:element name="_ip_UnifiedCompliancePolicyUIAction" ma:index="2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938f78-b017-4dc0-8c82-d5b44b2641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407AB7-AE49-43F0-A40F-998AD372FB6C}">
  <ds:schemaRefs>
    <ds:schemaRef ds:uri="http://schemas.microsoft.com/sharepoint/v3/contenttype/forms"/>
  </ds:schemaRefs>
</ds:datastoreItem>
</file>

<file path=customXml/itemProps2.xml><?xml version="1.0" encoding="utf-8"?>
<ds:datastoreItem xmlns:ds="http://schemas.openxmlformats.org/officeDocument/2006/customXml" ds:itemID="{B4DB2192-1D8B-4472-8657-54C2AC2A3A14}">
  <ds:schemaRefs>
    <ds:schemaRef ds:uri="a74f41e8-2c9a-4a9a-8a86-1b2eca9cb15f"/>
    <ds:schemaRef ds:uri="a7938f78-b017-4dc0-8c82-d5b44b2641c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CD81887-242A-49F2-9781-0881E5AC3156}">
  <ds:schemaRefs>
    <ds:schemaRef ds:uri="a74f41e8-2c9a-4a9a-8a86-1b2eca9cb15f"/>
    <ds:schemaRef ds:uri="a7938f78-b017-4dc0-8c82-d5b44b2641c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Catholic Earthcare PPT Template widescreen</Template>
  <TotalTime>2</TotalTime>
  <Words>2447</Words>
  <Application>Microsoft Office PowerPoint</Application>
  <PresentationFormat>Custom</PresentationFormat>
  <Paragraphs>206</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Aptos</vt:lpstr>
      <vt:lpstr>Aptos Display</vt:lpstr>
      <vt:lpstr>Arial</vt:lpstr>
      <vt:lpstr>Montserrat</vt:lpstr>
      <vt:lpstr>Montserrat Light</vt:lpstr>
      <vt:lpstr>Office Theme</vt:lpstr>
      <vt:lpstr>Season of Creation</vt:lpstr>
      <vt:lpstr>PowerPoint Presentation</vt:lpstr>
      <vt:lpstr>PowerPoint Presentation</vt:lpstr>
      <vt:lpstr>Liturgy</vt:lpstr>
      <vt:lpstr>Liturgy</vt:lpstr>
      <vt:lpstr>Liturgy</vt:lpstr>
      <vt:lpstr>Liturgy</vt:lpstr>
      <vt:lpstr>Liturgy</vt:lpstr>
      <vt:lpstr>Liturgy</vt:lpstr>
      <vt:lpstr>Liturgy</vt:lpstr>
      <vt:lpstr>Liturgy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Australia Season of Creation Liturgy Guide</dc:title>
  <dc:creator>Nicole Dobrohotoff</dc:creator>
  <cp:lastModifiedBy>Eleanor Niland</cp:lastModifiedBy>
  <cp:revision>1</cp:revision>
  <dcterms:created xsi:type="dcterms:W3CDTF">2026-04-14T22:06:18Z</dcterms:created>
  <dcterms:modified xsi:type="dcterms:W3CDTF">2026-07-14T03:45:50Z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0x01010009DB4FC32371B3489519A984A7B27919</vt:lpwstr>
  </property>
  <property fmtid="{D5CDD505-2E9C-101B-9397-08002B2CF9AE}" pid="3" name="Order">
    <vt:r8>628100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MediaServiceImageTags">
    <vt:lpwstr/>
  </property>
</Properties>
</file>