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7"/>
  </p:notesMasterIdLst>
  <p:handoutMasterIdLst>
    <p:handoutMasterId r:id="rId8"/>
  </p:handoutMasterIdLst>
  <p:sldIdLst>
    <p:sldId id="527" r:id="rId5"/>
    <p:sldId id="528"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C248A8-C7DF-2238-5860-147EDD04E4AC}" name="Nicole Dobrohotoff" initials="ND" userId="S::NicoleD@caritas.org.au::2dc4cf58-dc7e-422a-950b-38460c74cb76" providerId="AD"/>
  <p188:author id="{88DD36BE-2BF0-8C51-4147-0272E405388E}" name="Sally Murphy" initials="SM" userId="S::Sally.Murphy@caritas.org.au::dc8129e8-3764-4b90-858b-69271ffb6eb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1A4"/>
    <a:srgbClr val="0C244C"/>
    <a:srgbClr val="E5DBCB"/>
    <a:srgbClr val="FFFFFF"/>
    <a:srgbClr val="004851"/>
    <a:srgbClr val="5C867E"/>
    <a:srgbClr val="D86075"/>
    <a:srgbClr val="DF918A"/>
    <a:srgbClr val="C3DDD7"/>
    <a:srgbClr val="CD59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103" d="100"/>
          <a:sy n="103" d="100"/>
        </p:scale>
        <p:origin x="774" y="108"/>
      </p:cViewPr>
      <p:guideLst>
        <p:guide orient="horz" pos="2795"/>
        <p:guide orient="horz" pos="4020"/>
        <p:guide pos="5352"/>
        <p:guide pos="7045"/>
      </p:guideLst>
    </p:cSldViewPr>
  </p:slideViewPr>
  <p:notesTextViewPr>
    <p:cViewPr>
      <p:scale>
        <a:sx n="125" d="100"/>
        <a:sy n="125" d="100"/>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C010BCA6-28C0-44DE-A331-2397E18E725C}"/>
    <pc:docChg chg="delSld">
      <pc:chgData name="Nicole Dobrohotoff" userId="2dc4cf58-dc7e-422a-950b-38460c74cb76" providerId="ADAL" clId="{C010BCA6-28C0-44DE-A331-2397E18E725C}" dt="2024-09-24T07:23:22.806" v="1" actId="47"/>
      <pc:docMkLst>
        <pc:docMk/>
      </pc:docMkLst>
      <pc:sldChg chg="del">
        <pc:chgData name="Nicole Dobrohotoff" userId="2dc4cf58-dc7e-422a-950b-38460c74cb76" providerId="ADAL" clId="{C010BCA6-28C0-44DE-A331-2397E18E725C}" dt="2024-09-24T07:23:22.806" v="1" actId="47"/>
        <pc:sldMkLst>
          <pc:docMk/>
          <pc:sldMk cId="3529973026" sldId="517"/>
        </pc:sldMkLst>
      </pc:sldChg>
      <pc:sldChg chg="del">
        <pc:chgData name="Nicole Dobrohotoff" userId="2dc4cf58-dc7e-422a-950b-38460c74cb76" providerId="ADAL" clId="{C010BCA6-28C0-44DE-A331-2397E18E725C}" dt="2024-09-24T07:23:19.432" v="0" actId="47"/>
        <pc:sldMkLst>
          <pc:docMk/>
          <pc:sldMk cId="1620340511" sldId="51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t>9/24/2024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t>‹#›</a:t>
            </a:fld>
            <a:endParaRPr lang="en-US"/>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A601E1-AFEE-AA40-B9D6-E7C3110FECAB}" type="datetimeFigureOut">
              <a:rPr lang="en-US" smtClean="0"/>
              <a:t>9/24/2024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689D6-08F4-9246-8340-6E1C330F9F5D}" type="slidenum">
              <a:rPr lang="en-US" smtClean="0"/>
              <a:t>‹#›</a:t>
            </a:fld>
            <a:endParaRPr lang="en-US"/>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err="1">
                <a:effectLst/>
                <a:latin typeface="Roboto" panose="02000000000000000000" pitchFamily="2" charset="0"/>
                <a:ea typeface="Calibri" panose="020F0502020204030204" pitchFamily="34" charset="0"/>
                <a:cs typeface="Times New Roman" panose="02020603050405020304" pitchFamily="18" charset="0"/>
              </a:rPr>
              <a:t>Anatercia</a:t>
            </a:r>
            <a:r>
              <a:rPr lang="en-AU" sz="1800" dirty="0">
                <a:effectLst/>
                <a:latin typeface="Roboto" panose="02000000000000000000" pitchFamily="2" charset="0"/>
                <a:ea typeface="Calibri" panose="020F0502020204030204" pitchFamily="34" charset="0"/>
                <a:cs typeface="Times New Roman" panose="02020603050405020304" pitchFamily="18" charset="0"/>
              </a:rPr>
              <a:t> (12) carries corn next to her fields in Gaza province, Mozambique. </a:t>
            </a:r>
            <a:r>
              <a:rPr lang="en-AU" sz="1800" dirty="0" err="1">
                <a:effectLst/>
                <a:latin typeface="Roboto" panose="02000000000000000000" pitchFamily="2" charset="0"/>
                <a:ea typeface="Calibri" panose="020F0502020204030204" pitchFamily="34" charset="0"/>
                <a:cs typeface="Times New Roman" panose="02020603050405020304" pitchFamily="18" charset="0"/>
              </a:rPr>
              <a:t>Anatercia</a:t>
            </a:r>
            <a:r>
              <a:rPr lang="en-AU" sz="1800" dirty="0">
                <a:effectLst/>
                <a:latin typeface="Roboto" panose="02000000000000000000" pitchFamily="2" charset="0"/>
                <a:ea typeface="Calibri" panose="020F0502020204030204" pitchFamily="34" charset="0"/>
                <a:cs typeface="Times New Roman" panose="02020603050405020304" pitchFamily="18" charset="0"/>
              </a:rPr>
              <a:t> helps her elderly grandmother on the farm where they grow corn, beans, sweet potato, casava and lettuce. The farm is over an hour walk away from home so when her grandmother can’t make the journey, other community members help </a:t>
            </a:r>
            <a:r>
              <a:rPr lang="en-AU" sz="1800" dirty="0" err="1">
                <a:effectLst/>
                <a:latin typeface="Roboto" panose="02000000000000000000" pitchFamily="2" charset="0"/>
                <a:ea typeface="Calibri" panose="020F0502020204030204" pitchFamily="34" charset="0"/>
                <a:cs typeface="Times New Roman" panose="02020603050405020304" pitchFamily="18" charset="0"/>
              </a:rPr>
              <a:t>Anatercia</a:t>
            </a:r>
            <a:r>
              <a:rPr lang="en-AU" sz="1800" dirty="0">
                <a:effectLst/>
                <a:latin typeface="Roboto" panose="02000000000000000000" pitchFamily="2" charset="0"/>
                <a:ea typeface="Calibri" panose="020F0502020204030204" pitchFamily="34" charset="0"/>
                <a:cs typeface="Times New Roman" panose="02020603050405020304" pitchFamily="18" charset="0"/>
              </a:rPr>
              <a:t>. She goes to the fields about four times a week.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43526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latin typeface="+mj-lt"/>
                <a:ea typeface="Arial Unicode MS"/>
              </a:rPr>
              <a:t>Quan* (8) has vision impairment and has been able to join a community-based classroom where they have been able to interact with other children living with disabilities. </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329353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rgbClr val="FFFFFF">
              <a:alpha val="60000"/>
            </a:srgb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1146"/>
            <a:ext cx="12192000" cy="4050000"/>
          </a:xfrm>
          <a:prstGeom prst="rect">
            <a:avLst/>
          </a:prstGeom>
        </p:spPr>
        <p:txBody>
          <a:bodyPr/>
          <a:lstStyle>
            <a:lvl1pPr marL="0" indent="0">
              <a:buNone/>
              <a:defRPr/>
            </a:lvl1pPr>
          </a:lstStyle>
          <a:p>
            <a:r>
              <a:rPr lang="en-GB"/>
              <a:t>Click icon to add picture</a:t>
            </a:r>
            <a:endParaRPr lang="en-US"/>
          </a:p>
        </p:txBody>
      </p:sp>
    </p:spTree>
    <p:extLst>
      <p:ext uri="{BB962C8B-B14F-4D97-AF65-F5344CB8AC3E}">
        <p14:creationId xmlns:p14="http://schemas.microsoft.com/office/powerpoint/2010/main" val="17019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hasCustomPrompt="1"/>
          </p:nvPr>
        </p:nvSpPr>
        <p:spPr>
          <a:xfrm>
            <a:off x="408870" y="4149080"/>
            <a:ext cx="11164827" cy="1872208"/>
          </a:xfrm>
          <a:prstGeom prst="rect">
            <a:avLst/>
          </a:prstGeom>
        </p:spPr>
        <p:txBody>
          <a:bodyPr anchor="t"/>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39398"/>
            <a:ext cx="11164827" cy="1872208"/>
          </a:xfrm>
          <a:prstGeom prst="rect">
            <a:avLst/>
          </a:prstGeom>
        </p:spPr>
        <p:txBody>
          <a:bodyPr/>
          <a:lstStyle>
            <a:lvl1pPr marL="0" indent="0">
              <a:buFontTx/>
              <a:buNone/>
              <a:defRPr sz="2000" b="0" cap="none" baseline="0">
                <a:solidFill>
                  <a:schemeClr val="bg1"/>
                </a:solidFill>
                <a:latin typeface="Arial"/>
                <a:cs typeface="Arial"/>
              </a:defRPr>
            </a:lvl1pPr>
            <a:lvl2pPr marL="0" indent="0">
              <a:spcBef>
                <a:spcPts val="188"/>
              </a:spcBef>
              <a:buFontTx/>
              <a:buNone/>
              <a:defRPr sz="2000" cap="all">
                <a:solidFill>
                  <a:schemeClr val="bg1"/>
                </a:solidFill>
                <a:latin typeface="Arial"/>
                <a:cs typeface="Arial"/>
              </a:defRPr>
            </a:lvl2pPr>
            <a:lvl3pPr marL="0" indent="-135000">
              <a:spcBef>
                <a:spcPts val="188"/>
              </a:spcBef>
              <a:buFont typeface="Arial"/>
              <a:buChar char="•"/>
              <a:defRPr sz="2000">
                <a:solidFill>
                  <a:schemeClr val="bg1"/>
                </a:solidFill>
                <a:latin typeface="Arial"/>
                <a:cs typeface="Arial"/>
              </a:defRPr>
            </a:lvl3pPr>
            <a:lvl4pPr marL="324000" indent="-171450">
              <a:spcBef>
                <a:spcPts val="188"/>
              </a:spcBef>
              <a:buFont typeface="Arial"/>
              <a:buChar char="•"/>
              <a:defRPr sz="2000">
                <a:solidFill>
                  <a:schemeClr val="bg1"/>
                </a:solidFill>
                <a:latin typeface="Arial"/>
                <a:cs typeface="Arial"/>
              </a:defRPr>
            </a:lvl4pPr>
            <a:lvl5pPr marL="445500" indent="-135000">
              <a:spcBef>
                <a:spcPts val="188"/>
              </a:spcBef>
              <a:buFont typeface="Arial"/>
              <a:buChar char="•"/>
              <a:defRPr sz="20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5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ctr"/>
          <a:lstStyle>
            <a:lvl1pPr algn="l">
              <a:defRPr sz="4000" b="1" cap="all" baseline="0">
                <a:solidFill>
                  <a:schemeClr val="tx1"/>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35944"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08870" y="4148191"/>
            <a:ext cx="11164827" cy="1872208"/>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2966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1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911424" y="1415000"/>
            <a:ext cx="10145037" cy="374219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97575E76-F89F-4F13-BF7E-95E66D29212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977297" y="1412777"/>
            <a:ext cx="10145037" cy="4248472"/>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91C47728-BB3F-4B12-8FF1-7A1EEFB7F214}"/>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08962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E5DBCB">
            <a:alpha val="69804"/>
          </a:srgb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6" y="-191887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7" y="1484785"/>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62CD4B24-B6F0-49C8-8CD2-EE67E8B61821}"/>
              </a:ext>
            </a:extLst>
          </p:cNvPr>
          <p:cNvSpPr>
            <a:spLocks noGrp="1"/>
          </p:cNvSpPr>
          <p:nvPr>
            <p:ph type="title"/>
          </p:nvPr>
        </p:nvSpPr>
        <p:spPr>
          <a:xfrm>
            <a:off x="551384" y="274059"/>
            <a:ext cx="11055789" cy="782960"/>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017650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0" y="1925458"/>
            <a:ext cx="5328592" cy="0"/>
          </a:xfrm>
          <a:prstGeom prst="line">
            <a:avLst/>
          </a:prstGeom>
          <a:ln w="5715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accent2"/>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a:cxnSpLocks/>
          </p:cNvCxnSpPr>
          <p:nvPr/>
        </p:nvCxnSpPr>
        <p:spPr>
          <a:xfrm>
            <a:off x="0" y="1916832"/>
            <a:ext cx="566395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15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0" y="1916832"/>
            <a:ext cx="532859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ctr" anchorCtr="0">
            <a:noAutofit/>
          </a:bodyPr>
          <a:lstStyle>
            <a:lvl1pPr algn="l">
              <a:lnSpc>
                <a:spcPct val="100000"/>
              </a:lnSpc>
              <a:defRPr b="1" i="0" cap="all" normalizeH="0" baseline="0">
                <a:solidFill>
                  <a:schemeClr val="tx2"/>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3374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00" baseline="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512853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chemeClr val="tx1"/>
                </a:solidFill>
              </a:rPr>
              <a:t>Click to edit Master title style</a:t>
            </a:r>
            <a:endParaRPr lang="en-US">
              <a:solidFill>
                <a:schemeClr val="tx1"/>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ctr"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rgbClr val="0C244C"/>
                </a:solidFill>
                <a:latin typeface="Arial"/>
                <a:cs typeface="Arial"/>
              </a:defRPr>
            </a:lvl1pPr>
            <a:lvl2pPr marL="0" indent="0">
              <a:spcBef>
                <a:spcPts val="188"/>
              </a:spcBef>
              <a:buFontTx/>
              <a:buNone/>
              <a:defRPr sz="2000" cap="all">
                <a:solidFill>
                  <a:srgbClr val="004851"/>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45952"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2000" b="0" cap="none" baseline="0">
                <a:solidFill>
                  <a:schemeClr val="tx2"/>
                </a:solidFill>
                <a:latin typeface="Arial"/>
                <a:cs typeface="Arial"/>
              </a:defRPr>
            </a:lvl1pPr>
            <a:lvl2pPr marL="0" indent="0">
              <a:spcBef>
                <a:spcPts val="188"/>
              </a:spcBef>
              <a:buFontTx/>
              <a:buNone/>
              <a:defRPr sz="2000" b="0" cap="all">
                <a:solidFill>
                  <a:srgbClr val="004851"/>
                </a:solidFill>
                <a:latin typeface="Arial"/>
                <a:cs typeface="Arial"/>
              </a:defRPr>
            </a:lvl2pPr>
            <a:lvl3pPr marL="0" indent="-135000">
              <a:spcBef>
                <a:spcPts val="188"/>
              </a:spcBef>
              <a:buFont typeface="Arial"/>
              <a:buChar char="•"/>
              <a:defRPr sz="2000">
                <a:solidFill>
                  <a:schemeClr val="tx2"/>
                </a:solidFill>
                <a:latin typeface="Arial"/>
                <a:cs typeface="Arial"/>
              </a:defRPr>
            </a:lvl3pPr>
            <a:lvl4pPr marL="324000" indent="-171450">
              <a:spcBef>
                <a:spcPts val="188"/>
              </a:spcBef>
              <a:buFont typeface="Arial"/>
              <a:buChar char="•"/>
              <a:defRPr sz="2000">
                <a:solidFill>
                  <a:schemeClr val="tx2"/>
                </a:solidFill>
                <a:latin typeface="Arial"/>
                <a:cs typeface="Arial"/>
              </a:defRPr>
            </a:lvl4pPr>
            <a:lvl5pPr marL="445500" indent="-135000">
              <a:spcBef>
                <a:spcPts val="188"/>
              </a:spcBef>
              <a:buFont typeface="Arial"/>
              <a:buChar char="•"/>
              <a:defRPr sz="2000">
                <a:solidFill>
                  <a:schemeClr val="tx2"/>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0" y="0"/>
            <a:ext cx="11644206" cy="1268760"/>
          </a:xfrm>
          <a:prstGeom prst="round2DiagRect">
            <a:avLst>
              <a:gd name="adj1" fmla="val 42510"/>
              <a:gd name="adj2" fmla="val 0"/>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236710"/>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32816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243062"/>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90872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64878" y="669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052736"/>
            <a:ext cx="11127797" cy="489654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8906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C244C"/>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ctr"/>
          <a:lstStyle>
            <a:lvl1pPr algn="ctr">
              <a:defRPr sz="4500" b="1" cap="all" baseline="0">
                <a:solidFill>
                  <a:schemeClr val="bg2"/>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48691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138687"/>
            <a:ext cx="11127797" cy="4810593"/>
          </a:xfrm>
          <a:prstGeom prst="rect">
            <a:avLst/>
          </a:prstGeom>
        </p:spPr>
        <p:txBody>
          <a:bodyPr/>
          <a:lstStyle>
            <a:lvl1pPr marL="0" indent="0">
              <a:buFontTx/>
              <a:buNone/>
              <a:defRPr sz="2000" cap="none" baseline="0">
                <a:solidFill>
                  <a:schemeClr val="tx1"/>
                </a:solidFill>
                <a:latin typeface="Arial"/>
                <a:cs typeface="Arial"/>
              </a:defRPr>
            </a:lvl1pPr>
            <a:lvl2pPr marL="0" indent="0">
              <a:spcBef>
                <a:spcPts val="188"/>
              </a:spcBef>
              <a:buFontTx/>
              <a:buNone/>
              <a:defRPr sz="2000" cap="all">
                <a:solidFill>
                  <a:schemeClr val="tx1"/>
                </a:solidFill>
                <a:latin typeface="Arial"/>
                <a:cs typeface="Arial"/>
              </a:defRPr>
            </a:lvl2pPr>
            <a:lvl3pPr marL="0" indent="-135000">
              <a:spcBef>
                <a:spcPts val="188"/>
              </a:spcBef>
              <a:buFont typeface="Arial"/>
              <a:buChar char="•"/>
              <a:defRPr sz="2000">
                <a:solidFill>
                  <a:schemeClr val="tx1"/>
                </a:solidFill>
                <a:latin typeface="Arial"/>
                <a:cs typeface="Arial"/>
              </a:defRPr>
            </a:lvl3pPr>
            <a:lvl4pPr marL="324000" indent="-171450">
              <a:spcBef>
                <a:spcPts val="188"/>
              </a:spcBef>
              <a:buFont typeface="Arial"/>
              <a:buChar char="•"/>
              <a:defRPr sz="2000">
                <a:solidFill>
                  <a:schemeClr val="tx1"/>
                </a:solidFill>
                <a:latin typeface="Arial"/>
                <a:cs typeface="Arial"/>
              </a:defRPr>
            </a:lvl4pPr>
            <a:lvl5pPr marL="445500" indent="-135000">
              <a:spcBef>
                <a:spcPts val="188"/>
              </a:spcBef>
              <a:buFont typeface="Arial"/>
              <a:buChar char="•"/>
              <a:defRPr sz="2000">
                <a:solidFill>
                  <a:schemeClr val="tx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97155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33214"/>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814955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D86075"/>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91449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243160"/>
            <a:ext cx="10801200" cy="792088"/>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242728"/>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9478"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238336"/>
            <a:ext cx="10801200" cy="792088"/>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727572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7" y="350908"/>
            <a:ext cx="10732778" cy="581303"/>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7"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ctr"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4123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ctr" anchorCtr="0">
            <a:noAutofit/>
          </a:bodyPr>
          <a:lstStyle>
            <a:lvl1pPr algn="l">
              <a:defRPr b="1" i="0" cap="all" normalizeH="0" baseline="0">
                <a:solidFill>
                  <a:schemeClr val="tx1"/>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390218"/>
          </a:xfrm>
          <a:prstGeom prst="rect">
            <a:avLst/>
          </a:prstGeom>
        </p:spPr>
        <p:txBody>
          <a:bodyPr/>
          <a:lstStyle>
            <a:lvl1pPr marL="0" indent="0">
              <a:buFontTx/>
              <a:buNone/>
              <a:defRPr sz="2000" cap="none" baseline="0">
                <a:solidFill>
                  <a:srgbClr val="0C244C"/>
                </a:solidFill>
                <a:latin typeface="Arial"/>
                <a:cs typeface="Arial"/>
              </a:defRPr>
            </a:lvl1pPr>
            <a:lvl2pPr marL="0" indent="0">
              <a:spcBef>
                <a:spcPts val="188"/>
              </a:spcBef>
              <a:buFontTx/>
              <a:buNone/>
              <a:defRPr sz="2000" cap="all">
                <a:solidFill>
                  <a:srgbClr val="0C244C"/>
                </a:solidFill>
                <a:latin typeface="Arial"/>
                <a:cs typeface="Arial"/>
              </a:defRPr>
            </a:lvl2pPr>
            <a:lvl3pPr marL="0" indent="-135000">
              <a:spcBef>
                <a:spcPts val="188"/>
              </a:spcBef>
              <a:buFont typeface="Arial"/>
              <a:buChar char="•"/>
              <a:defRPr sz="2000">
                <a:solidFill>
                  <a:srgbClr val="0C244C"/>
                </a:solidFill>
                <a:latin typeface="Arial"/>
                <a:cs typeface="Arial"/>
              </a:defRPr>
            </a:lvl3pPr>
            <a:lvl4pPr marL="324000" indent="-171450">
              <a:spcBef>
                <a:spcPts val="188"/>
              </a:spcBef>
              <a:buFont typeface="Arial"/>
              <a:buChar char="•"/>
              <a:defRPr sz="2000">
                <a:solidFill>
                  <a:srgbClr val="0C244C"/>
                </a:solidFill>
                <a:latin typeface="Arial"/>
                <a:cs typeface="Arial"/>
              </a:defRPr>
            </a:lvl4pPr>
            <a:lvl5pPr marL="445500" indent="-135000">
              <a:spcBef>
                <a:spcPts val="188"/>
              </a:spcBef>
              <a:buFont typeface="Arial"/>
              <a:buChar char="•"/>
              <a:defRPr sz="20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624109"/>
            <a:ext cx="6087237" cy="533388"/>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t" anchorCtr="0">
            <a:noAutofit/>
          </a:bodyPr>
          <a:lstStyle>
            <a:lvl1pPr algn="l">
              <a:defRPr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0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939710" y="1346621"/>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20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
        <p:nvSpPr>
          <p:cNvPr id="4" name="Rectangle 3">
            <a:extLst>
              <a:ext uri="{FF2B5EF4-FFF2-40B4-BE49-F238E27FC236}">
                <a16:creationId xmlns:a16="http://schemas.microsoft.com/office/drawing/2014/main" id="{39CEFDC1-E79D-41CA-855B-A71091D2BEB5}"/>
              </a:ext>
            </a:extLst>
          </p:cNvPr>
          <p:cNvSpPr/>
          <p:nvPr userDrawn="1"/>
        </p:nvSpPr>
        <p:spPr>
          <a:xfrm>
            <a:off x="4718507" y="2256674"/>
            <a:ext cx="2754985" cy="707886"/>
          </a:xfrm>
          <a:prstGeom prst="rect">
            <a:avLst/>
          </a:prstGeom>
        </p:spPr>
        <p:txBody>
          <a:bodyPr wrap="none">
            <a:spAutoFit/>
          </a:bodyPr>
          <a:lstStyle/>
          <a:p>
            <a:pPr lvl="0"/>
            <a:r>
              <a:rPr lang="en-AU" sz="4000" b="1">
                <a:solidFill>
                  <a:schemeClr val="bg1"/>
                </a:solidFill>
              </a:rPr>
              <a:t>Thank You</a:t>
            </a:r>
          </a:p>
        </p:txBody>
      </p:sp>
    </p:spTree>
    <p:extLst>
      <p:ext uri="{BB962C8B-B14F-4D97-AF65-F5344CB8AC3E}">
        <p14:creationId xmlns:p14="http://schemas.microsoft.com/office/powerpoint/2010/main" val="607767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8EEF-F0C6-E496-389D-4E4B5556E92C}"/>
              </a:ext>
            </a:extLst>
          </p:cNvPr>
          <p:cNvSpPr>
            <a:spLocks noGrp="1"/>
          </p:cNvSpPr>
          <p:nvPr>
            <p:ph type="title"/>
          </p:nvPr>
        </p:nvSpPr>
        <p:spPr>
          <a:xfrm>
            <a:off x="838201" y="221110"/>
            <a:ext cx="10515600" cy="759619"/>
          </a:xfrm>
        </p:spPr>
        <p:txBody>
          <a:bodyPr>
            <a:normAutofit/>
          </a:bodyPr>
          <a:lstStyle>
            <a:lvl1pPr>
              <a:defRPr sz="3000"/>
            </a:lvl1pPr>
          </a:lstStyle>
          <a:p>
            <a:r>
              <a:rPr lang="en-US" dirty="0"/>
              <a:t>Click to edit Master title style</a:t>
            </a:r>
            <a:endParaRPr lang="en-AU" dirty="0"/>
          </a:p>
        </p:txBody>
      </p:sp>
      <p:pic>
        <p:nvPicPr>
          <p:cNvPr id="8" name="Picture 7" descr="A logo with a cross and a symbol&#10;&#10;Description automatically generated">
            <a:extLst>
              <a:ext uri="{FF2B5EF4-FFF2-40B4-BE49-F238E27FC236}">
                <a16:creationId xmlns:a16="http://schemas.microsoft.com/office/drawing/2014/main" id="{73770402-29FD-8C29-48D6-C103546283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15887" y="149101"/>
            <a:ext cx="1364432" cy="479300"/>
          </a:xfrm>
          <a:prstGeom prst="rect">
            <a:avLst/>
          </a:prstGeom>
        </p:spPr>
      </p:pic>
    </p:spTree>
    <p:extLst>
      <p:ext uri="{BB962C8B-B14F-4D97-AF65-F5344CB8AC3E}">
        <p14:creationId xmlns:p14="http://schemas.microsoft.com/office/powerpoint/2010/main" val="285707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E5DBCB">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rgbClr val="FFFFFF">
              <a:alpha val="69804"/>
            </a:srgb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ctr"/>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46"/>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6" name="Picture 5">
            <a:extLst>
              <a:ext uri="{FF2B5EF4-FFF2-40B4-BE49-F238E27FC236}">
                <a16:creationId xmlns:a16="http://schemas.microsoft.com/office/drawing/2014/main" id="{5BF299E0-5B36-43CD-8CC1-284A09C69FA1}"/>
              </a:ext>
            </a:extLst>
          </p:cNvPr>
          <p:cNvPicPr>
            <a:picLocks noChangeAspect="1"/>
          </p:cNvPicPr>
          <p:nvPr userDrawn="1"/>
        </p:nvPicPr>
        <p:blipFill>
          <a:blip r:embed="rId47" cstate="print">
            <a:extLst>
              <a:ext uri="{28A0092B-C50C-407E-A947-70E740481C1C}">
                <a14:useLocalDpi xmlns:a14="http://schemas.microsoft.com/office/drawing/2010/main"/>
              </a:ext>
            </a:extLst>
          </a:blip>
          <a:stretch>
            <a:fillRect/>
          </a:stretch>
        </p:blipFill>
        <p:spPr>
          <a:xfrm>
            <a:off x="10720029" y="6350859"/>
            <a:ext cx="1138684" cy="339406"/>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819" r:id="rId1"/>
    <p:sldLayoutId id="2147483765" r:id="rId2"/>
    <p:sldLayoutId id="2147483818" r:id="rId3"/>
    <p:sldLayoutId id="2147483766" r:id="rId4"/>
    <p:sldLayoutId id="2147483761" r:id="rId5"/>
    <p:sldLayoutId id="2147483762" r:id="rId6"/>
    <p:sldLayoutId id="2147483767" r:id="rId7"/>
    <p:sldLayoutId id="2147483769" r:id="rId8"/>
    <p:sldLayoutId id="2147483770" r:id="rId9"/>
    <p:sldLayoutId id="2147483771" r:id="rId10"/>
    <p:sldLayoutId id="2147483773" r:id="rId11"/>
    <p:sldLayoutId id="2147483820" r:id="rId12"/>
    <p:sldLayoutId id="2147483775" r:id="rId13"/>
    <p:sldLayoutId id="2147483777" r:id="rId14"/>
    <p:sldLayoutId id="2147483821" r:id="rId15"/>
    <p:sldLayoutId id="2147483779" r:id="rId16"/>
    <p:sldLayoutId id="2147483780" r:id="rId17"/>
    <p:sldLayoutId id="2147483783" r:id="rId18"/>
    <p:sldLayoutId id="2147483832" r:id="rId19"/>
    <p:sldLayoutId id="2147483787" r:id="rId20"/>
    <p:sldLayoutId id="2147483789" r:id="rId21"/>
    <p:sldLayoutId id="2147483824" r:id="rId22"/>
    <p:sldLayoutId id="2147483791" r:id="rId23"/>
    <p:sldLayoutId id="2147483793" r:id="rId24"/>
    <p:sldLayoutId id="2147483795" r:id="rId25"/>
    <p:sldLayoutId id="2147483825" r:id="rId26"/>
    <p:sldLayoutId id="2147483796" r:id="rId27"/>
    <p:sldLayoutId id="2147483798" r:id="rId28"/>
    <p:sldLayoutId id="2147483833" r:id="rId29"/>
    <p:sldLayoutId id="2147483800" r:id="rId30"/>
    <p:sldLayoutId id="2147483826" r:id="rId31"/>
    <p:sldLayoutId id="2147483835" r:id="rId32"/>
    <p:sldLayoutId id="2147483801" r:id="rId33"/>
    <p:sldLayoutId id="2147483804" r:id="rId34"/>
    <p:sldLayoutId id="2147483805" r:id="rId35"/>
    <p:sldLayoutId id="2147483827" r:id="rId36"/>
    <p:sldLayoutId id="2147483806" r:id="rId37"/>
    <p:sldLayoutId id="2147483809" r:id="rId38"/>
    <p:sldLayoutId id="2147483828" r:id="rId39"/>
    <p:sldLayoutId id="2147483810" r:id="rId40"/>
    <p:sldLayoutId id="2147483812" r:id="rId41"/>
    <p:sldLayoutId id="2147483836" r:id="rId42"/>
    <p:sldLayoutId id="2147483815" r:id="rId43"/>
    <p:sldLayoutId id="2147483837"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12-year old girl standing in a corn field posing for a photo with 3 freshly picked corn in her hands.">
            <a:extLst>
              <a:ext uri="{FF2B5EF4-FFF2-40B4-BE49-F238E27FC236}">
                <a16:creationId xmlns:a16="http://schemas.microsoft.com/office/drawing/2014/main" id="{36A33947-0F0D-9B62-B239-7474314EE3DC}"/>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D78D1B5-1251-C8FF-6583-62B048CD8B40}"/>
              </a:ext>
            </a:extLst>
          </p:cNvPr>
          <p:cNvSpPr>
            <a:spLocks noGrp="1"/>
          </p:cNvSpPr>
          <p:nvPr>
            <p:ph type="body" sz="quarter" idx="11"/>
          </p:nvPr>
        </p:nvSpPr>
        <p:spPr/>
        <p:txBody>
          <a:bodyPr/>
          <a:lstStyle/>
          <a:p>
            <a:r>
              <a:rPr lang="en-US" sz="1200" dirty="0">
                <a:latin typeface="+mj-lt"/>
              </a:rPr>
              <a:t>Photo: </a:t>
            </a:r>
            <a:r>
              <a:rPr lang="en-AU" sz="1200" dirty="0" err="1">
                <a:effectLst/>
                <a:latin typeface="+mj-lt"/>
                <a:ea typeface="Calibri" panose="020F0502020204030204" pitchFamily="34" charset="0"/>
                <a:cs typeface="Times New Roman" panose="02020603050405020304" pitchFamily="18" charset="0"/>
              </a:rPr>
              <a:t>Emidio</a:t>
            </a:r>
            <a:r>
              <a:rPr lang="en-AU" sz="1200" dirty="0">
                <a:effectLst/>
                <a:latin typeface="+mj-lt"/>
                <a:ea typeface="Calibri" panose="020F0502020204030204" pitchFamily="34" charset="0"/>
                <a:cs typeface="Times New Roman" panose="02020603050405020304" pitchFamily="18" charset="0"/>
              </a:rPr>
              <a:t> </a:t>
            </a:r>
            <a:r>
              <a:rPr lang="en-AU" sz="1200" dirty="0" err="1">
                <a:effectLst/>
                <a:latin typeface="+mj-lt"/>
                <a:ea typeface="Calibri" panose="020F0502020204030204" pitchFamily="34" charset="0"/>
                <a:cs typeface="Times New Roman" panose="02020603050405020304" pitchFamily="18" charset="0"/>
              </a:rPr>
              <a:t>Josine</a:t>
            </a:r>
            <a:endParaRPr lang="en-AU" sz="1200" dirty="0">
              <a:latin typeface="+mj-lt"/>
            </a:endParaRPr>
          </a:p>
        </p:txBody>
      </p:sp>
      <p:sp>
        <p:nvSpPr>
          <p:cNvPr id="7" name="Round Diagonal Corner Rectangle 1">
            <a:extLst>
              <a:ext uri="{FF2B5EF4-FFF2-40B4-BE49-F238E27FC236}">
                <a16:creationId xmlns:a16="http://schemas.microsoft.com/office/drawing/2014/main" id="{57DD870D-1A93-7AC2-F13C-9743E3D6689B}"/>
              </a:ext>
            </a:extLst>
          </p:cNvPr>
          <p:cNvSpPr/>
          <p:nvPr/>
        </p:nvSpPr>
        <p:spPr>
          <a:xfrm rot="16200000">
            <a:off x="918758" y="649931"/>
            <a:ext cx="4002471" cy="5397198"/>
          </a:xfrm>
          <a:prstGeom prst="round2DiagRect">
            <a:avLst/>
          </a:prstGeom>
          <a:solidFill>
            <a:srgbClr val="63B1A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a:extLst>
              <a:ext uri="{FF2B5EF4-FFF2-40B4-BE49-F238E27FC236}">
                <a16:creationId xmlns:a16="http://schemas.microsoft.com/office/drawing/2014/main" id="{E7F5967B-3AA9-8662-617A-C3C1E03660BE}"/>
              </a:ext>
            </a:extLst>
          </p:cNvPr>
          <p:cNvSpPr>
            <a:spLocks noGrp="1"/>
          </p:cNvSpPr>
          <p:nvPr>
            <p:ph type="body" sz="quarter" idx="12"/>
          </p:nvPr>
        </p:nvSpPr>
        <p:spPr>
          <a:xfrm>
            <a:off x="566288" y="1640373"/>
            <a:ext cx="4707410" cy="3108910"/>
          </a:xfrm>
        </p:spPr>
        <p:txBody>
          <a:bodyPr/>
          <a:lstStyle/>
          <a:p>
            <a:pPr marL="0" marR="0" indent="0" algn="l">
              <a:lnSpc>
                <a:spcPct val="110000"/>
              </a:lnSpc>
              <a:spcBef>
                <a:spcPts val="0"/>
              </a:spcBef>
            </a:pPr>
            <a:r>
              <a:rPr lang="en-US" sz="2400" kern="1400" dirty="0">
                <a:ln>
                  <a:noFill/>
                </a:ln>
                <a:solidFill>
                  <a:schemeClr val="bg1"/>
                </a:solidFill>
                <a:effectLst/>
                <a:latin typeface="+mj-lt"/>
              </a:rPr>
              <a:t>I am a special person. </a:t>
            </a:r>
          </a:p>
          <a:p>
            <a:pPr marL="0" marR="0" indent="0" algn="l">
              <a:lnSpc>
                <a:spcPct val="110000"/>
              </a:lnSpc>
              <a:spcBef>
                <a:spcPts val="0"/>
              </a:spcBef>
            </a:pPr>
            <a:r>
              <a:rPr lang="en-US" sz="2400" kern="1400" dirty="0">
                <a:ln>
                  <a:noFill/>
                </a:ln>
                <a:solidFill>
                  <a:schemeClr val="bg1"/>
                </a:solidFill>
                <a:effectLst/>
                <a:latin typeface="+mj-lt"/>
              </a:rPr>
              <a:t>God gave me the gift of life and I thank </a:t>
            </a:r>
            <a:r>
              <a:rPr lang="en-US" sz="2400" kern="1400" dirty="0">
                <a:solidFill>
                  <a:schemeClr val="bg1"/>
                </a:solidFill>
                <a:latin typeface="+mj-lt"/>
              </a:rPr>
              <a:t>God</a:t>
            </a:r>
            <a:r>
              <a:rPr lang="en-US" sz="2400" kern="1400" dirty="0">
                <a:ln>
                  <a:noFill/>
                </a:ln>
                <a:solidFill>
                  <a:schemeClr val="bg1"/>
                </a:solidFill>
                <a:effectLst/>
                <a:latin typeface="+mj-lt"/>
              </a:rPr>
              <a:t> for making me, Me.</a:t>
            </a:r>
          </a:p>
          <a:p>
            <a:pPr marL="0" marR="0" indent="0" algn="l">
              <a:lnSpc>
                <a:spcPct val="110000"/>
              </a:lnSpc>
              <a:spcBef>
                <a:spcPts val="0"/>
              </a:spcBef>
            </a:pPr>
            <a:r>
              <a:rPr lang="en-US" sz="2400" kern="1400" dirty="0">
                <a:ln>
                  <a:noFill/>
                </a:ln>
                <a:solidFill>
                  <a:schemeClr val="bg1"/>
                </a:solidFill>
                <a:effectLst/>
                <a:latin typeface="+mj-lt"/>
              </a:rPr>
              <a:t>No-one looks the way I do! </a:t>
            </a:r>
            <a:br>
              <a:rPr lang="en-US" sz="2400" kern="1400" dirty="0">
                <a:ln>
                  <a:noFill/>
                </a:ln>
                <a:solidFill>
                  <a:schemeClr val="bg1"/>
                </a:solidFill>
                <a:effectLst/>
                <a:latin typeface="+mj-lt"/>
              </a:rPr>
            </a:br>
            <a:r>
              <a:rPr lang="en-US" sz="2400" kern="1400" dirty="0">
                <a:ln>
                  <a:noFill/>
                </a:ln>
                <a:solidFill>
                  <a:schemeClr val="bg1"/>
                </a:solidFill>
                <a:effectLst/>
                <a:latin typeface="+mj-lt"/>
              </a:rPr>
              <a:t>I have noticed this is true.</a:t>
            </a:r>
          </a:p>
          <a:p>
            <a:pPr marL="0" marR="0" indent="0" algn="l">
              <a:lnSpc>
                <a:spcPct val="110000"/>
              </a:lnSpc>
              <a:spcBef>
                <a:spcPts val="0"/>
              </a:spcBef>
            </a:pPr>
            <a:r>
              <a:rPr lang="en-US" sz="2400" kern="1400" dirty="0">
                <a:ln>
                  <a:noFill/>
                </a:ln>
                <a:solidFill>
                  <a:schemeClr val="bg1"/>
                </a:solidFill>
                <a:effectLst/>
                <a:latin typeface="+mj-lt"/>
              </a:rPr>
              <a:t>No-one speaks just like me or thinks or writes or climbs a tree.</a:t>
            </a:r>
          </a:p>
          <a:p>
            <a:pPr marL="0" marR="0" indent="0" algn="l">
              <a:lnSpc>
                <a:spcPct val="110000"/>
              </a:lnSpc>
              <a:spcBef>
                <a:spcPts val="0"/>
              </a:spcBef>
            </a:pPr>
            <a:r>
              <a:rPr lang="en-US" sz="2400" kern="1400" dirty="0">
                <a:ln>
                  <a:noFill/>
                </a:ln>
                <a:solidFill>
                  <a:schemeClr val="bg1"/>
                </a:solidFill>
                <a:effectLst/>
                <a:latin typeface="+mj-lt"/>
              </a:rPr>
              <a:t>I am somebody!</a:t>
            </a:r>
          </a:p>
        </p:txBody>
      </p:sp>
      <p:sp>
        <p:nvSpPr>
          <p:cNvPr id="8" name="Round Diagonal Corner Rectangle 1">
            <a:extLst>
              <a:ext uri="{FF2B5EF4-FFF2-40B4-BE49-F238E27FC236}">
                <a16:creationId xmlns:a16="http://schemas.microsoft.com/office/drawing/2014/main" id="{30433CEE-94A8-0806-5C12-1DF007107CCE}"/>
              </a:ext>
            </a:extLst>
          </p:cNvPr>
          <p:cNvSpPr/>
          <p:nvPr/>
        </p:nvSpPr>
        <p:spPr>
          <a:xfrm rot="16200000">
            <a:off x="2516925" y="-1991327"/>
            <a:ext cx="806139" cy="5397198"/>
          </a:xfrm>
          <a:prstGeom prst="round2Diag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a:extLst>
              <a:ext uri="{FF2B5EF4-FFF2-40B4-BE49-F238E27FC236}">
                <a16:creationId xmlns:a16="http://schemas.microsoft.com/office/drawing/2014/main" id="{46325DA1-D4CF-8BC3-EFBE-A5A0F7B86576}"/>
              </a:ext>
            </a:extLst>
          </p:cNvPr>
          <p:cNvSpPr txBox="1"/>
          <p:nvPr/>
        </p:nvSpPr>
        <p:spPr>
          <a:xfrm>
            <a:off x="566291" y="394600"/>
            <a:ext cx="4707410" cy="641971"/>
          </a:xfrm>
          <a:prstGeom prst="rect">
            <a:avLst/>
          </a:prstGeom>
          <a:noFill/>
        </p:spPr>
        <p:txBody>
          <a:bodyPr wrap="square">
            <a:spAutoFit/>
          </a:bodyPr>
          <a:lstStyle/>
          <a:p>
            <a:pPr marL="0" marR="0" indent="0" algn="l">
              <a:lnSpc>
                <a:spcPct val="119000"/>
              </a:lnSpc>
              <a:spcBef>
                <a:spcPts val="0"/>
              </a:spcBef>
              <a:spcAft>
                <a:spcPts val="600"/>
              </a:spcAft>
            </a:pPr>
            <a:r>
              <a:rPr lang="en-US" sz="3300" b="1" kern="1400" dirty="0">
                <a:ln>
                  <a:noFill/>
                </a:ln>
                <a:solidFill>
                  <a:schemeClr val="bg1"/>
                </a:solidFill>
                <a:effectLst/>
                <a:latin typeface="+mj-lt"/>
              </a:rPr>
              <a:t>The Gift of Me</a:t>
            </a:r>
          </a:p>
        </p:txBody>
      </p:sp>
    </p:spTree>
    <p:extLst>
      <p:ext uri="{BB962C8B-B14F-4D97-AF65-F5344CB8AC3E}">
        <p14:creationId xmlns:p14="http://schemas.microsoft.com/office/powerpoint/2010/main" val="392205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young child sitting at a desk looking directly at the camera.">
            <a:extLst>
              <a:ext uri="{FF2B5EF4-FFF2-40B4-BE49-F238E27FC236}">
                <a16:creationId xmlns:a16="http://schemas.microsoft.com/office/drawing/2014/main" id="{86A82F03-5406-6496-2AED-66448A904200}"/>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1"/>
            <a:ext cx="12192000" cy="6326709"/>
          </a:xfrm>
        </p:spPr>
      </p:pic>
      <p:sp>
        <p:nvSpPr>
          <p:cNvPr id="3" name="Text Placeholder 2">
            <a:extLst>
              <a:ext uri="{FF2B5EF4-FFF2-40B4-BE49-F238E27FC236}">
                <a16:creationId xmlns:a16="http://schemas.microsoft.com/office/drawing/2014/main" id="{4D044A76-A777-0D23-81C4-2A4B3D23EC16}"/>
              </a:ext>
            </a:extLst>
          </p:cNvPr>
          <p:cNvSpPr>
            <a:spLocks noGrp="1"/>
          </p:cNvSpPr>
          <p:nvPr>
            <p:ph type="body" sz="quarter" idx="11"/>
          </p:nvPr>
        </p:nvSpPr>
        <p:spPr/>
        <p:txBody>
          <a:bodyPr/>
          <a:lstStyle/>
          <a:p>
            <a:r>
              <a:rPr lang="en-US" sz="1200" dirty="0"/>
              <a:t>Photo: Caritas Australia</a:t>
            </a:r>
            <a:endParaRPr lang="en-AU" sz="1200" dirty="0"/>
          </a:p>
        </p:txBody>
      </p:sp>
      <p:sp>
        <p:nvSpPr>
          <p:cNvPr id="7" name="Round Diagonal Corner Rectangle 1">
            <a:extLst>
              <a:ext uri="{FF2B5EF4-FFF2-40B4-BE49-F238E27FC236}">
                <a16:creationId xmlns:a16="http://schemas.microsoft.com/office/drawing/2014/main" id="{0F67B5C4-DEAC-D40D-0F55-C2CA9FEE8126}"/>
              </a:ext>
            </a:extLst>
          </p:cNvPr>
          <p:cNvSpPr/>
          <p:nvPr/>
        </p:nvSpPr>
        <p:spPr>
          <a:xfrm rot="16200000">
            <a:off x="1794900" y="1742993"/>
            <a:ext cx="2467950" cy="5839966"/>
          </a:xfrm>
          <a:prstGeom prst="round2DiagRect">
            <a:avLst/>
          </a:prstGeom>
          <a:solidFill>
            <a:srgbClr val="63B1A4">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a:extLst>
              <a:ext uri="{FF2B5EF4-FFF2-40B4-BE49-F238E27FC236}">
                <a16:creationId xmlns:a16="http://schemas.microsoft.com/office/drawing/2014/main" id="{196CCD6F-80B3-51E2-8525-842E5F69B7C6}"/>
              </a:ext>
            </a:extLst>
          </p:cNvPr>
          <p:cNvSpPr>
            <a:spLocks noGrp="1"/>
          </p:cNvSpPr>
          <p:nvPr>
            <p:ph type="body" sz="quarter" idx="12"/>
          </p:nvPr>
        </p:nvSpPr>
        <p:spPr>
          <a:xfrm>
            <a:off x="375396" y="3713260"/>
            <a:ext cx="5342231" cy="1885553"/>
          </a:xfrm>
        </p:spPr>
        <p:txBody>
          <a:bodyPr/>
          <a:lstStyle/>
          <a:p>
            <a:pPr marL="0" marR="0" indent="0" algn="l">
              <a:lnSpc>
                <a:spcPct val="110000"/>
              </a:lnSpc>
              <a:spcBef>
                <a:spcPts val="0"/>
              </a:spcBef>
            </a:pPr>
            <a:r>
              <a:rPr lang="en-US" sz="2400" kern="1400" dirty="0">
                <a:ln>
                  <a:noFill/>
                </a:ln>
                <a:solidFill>
                  <a:schemeClr val="bg1"/>
                </a:solidFill>
                <a:effectLst/>
                <a:latin typeface="+mj-lt"/>
              </a:rPr>
              <a:t>You know why I’m glad today?</a:t>
            </a:r>
          </a:p>
          <a:p>
            <a:pPr marL="0" marR="0" indent="0" algn="l">
              <a:lnSpc>
                <a:spcPct val="110000"/>
              </a:lnSpc>
              <a:spcBef>
                <a:spcPts val="0"/>
              </a:spcBef>
            </a:pPr>
            <a:r>
              <a:rPr lang="en-US" sz="2400" kern="1400" dirty="0" err="1">
                <a:ln>
                  <a:noFill/>
                </a:ln>
                <a:solidFill>
                  <a:schemeClr val="bg1"/>
                </a:solidFill>
                <a:effectLst/>
                <a:latin typeface="+mj-lt"/>
              </a:rPr>
              <a:t>‘Cause</a:t>
            </a:r>
            <a:r>
              <a:rPr lang="en-US" sz="2400" kern="1400" dirty="0">
                <a:ln>
                  <a:noFill/>
                </a:ln>
                <a:solidFill>
                  <a:schemeClr val="bg1"/>
                </a:solidFill>
                <a:effectLst/>
                <a:latin typeface="+mj-lt"/>
              </a:rPr>
              <a:t> Jesus loves me, just this way</a:t>
            </a:r>
          </a:p>
          <a:p>
            <a:pPr marL="0" marR="0" indent="0" algn="l">
              <a:lnSpc>
                <a:spcPct val="110000"/>
              </a:lnSpc>
              <a:spcBef>
                <a:spcPts val="0"/>
              </a:spcBef>
            </a:pPr>
            <a:r>
              <a:rPr lang="en-US" sz="2400" kern="1400" dirty="0">
                <a:ln>
                  <a:noFill/>
                </a:ln>
                <a:solidFill>
                  <a:schemeClr val="bg1"/>
                </a:solidFill>
                <a:effectLst/>
                <a:latin typeface="+mj-lt"/>
              </a:rPr>
              <a:t>And I can love Him back you see.</a:t>
            </a:r>
          </a:p>
          <a:p>
            <a:pPr marL="0" marR="0" indent="0" algn="l">
              <a:lnSpc>
                <a:spcPct val="110000"/>
              </a:lnSpc>
              <a:spcBef>
                <a:spcPts val="0"/>
              </a:spcBef>
            </a:pPr>
            <a:r>
              <a:rPr lang="en-US" sz="2400" kern="1400" dirty="0">
                <a:ln>
                  <a:noFill/>
                </a:ln>
                <a:solidFill>
                  <a:schemeClr val="bg1"/>
                </a:solidFill>
                <a:effectLst/>
                <a:latin typeface="+mj-lt"/>
              </a:rPr>
              <a:t>So, I’m mighty glad I’m me!</a:t>
            </a:r>
          </a:p>
        </p:txBody>
      </p:sp>
    </p:spTree>
    <p:extLst>
      <p:ext uri="{BB962C8B-B14F-4D97-AF65-F5344CB8AC3E}">
        <p14:creationId xmlns:p14="http://schemas.microsoft.com/office/powerpoint/2010/main" val="3777783997"/>
      </p:ext>
    </p:extLst>
  </p:cSld>
  <p:clrMapOvr>
    <a:masterClrMapping/>
  </p:clrMapOvr>
</p:sld>
</file>

<file path=ppt/theme/theme1.xml><?xml version="1.0" encoding="utf-8"?>
<a:theme xmlns:a="http://schemas.openxmlformats.org/drawingml/2006/main" name="Education PPT Template">
  <a:themeElements>
    <a:clrScheme name="Education Updated">
      <a:dk1>
        <a:srgbClr val="05243F"/>
      </a:dk1>
      <a:lt1>
        <a:sysClr val="window" lastClr="FFFFFF"/>
      </a:lt1>
      <a:dk2>
        <a:srgbClr val="05243F"/>
      </a:dk2>
      <a:lt2>
        <a:srgbClr val="FFFFFF"/>
      </a:lt2>
      <a:accent1>
        <a:srgbClr val="63B1A4"/>
      </a:accent1>
      <a:accent2>
        <a:srgbClr val="C3DDD7"/>
      </a:accent2>
      <a:accent3>
        <a:srgbClr val="D86075"/>
      </a:accent3>
      <a:accent4>
        <a:srgbClr val="DF918A"/>
      </a:accent4>
      <a:accent5>
        <a:srgbClr val="762000"/>
      </a:accent5>
      <a:accent6>
        <a:srgbClr val="E5DBCB"/>
      </a:accent6>
      <a:hlink>
        <a:srgbClr val="3296EE"/>
      </a:hlink>
      <a:folHlink>
        <a:srgbClr val="80B7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B4FC32371B3489519A984A7B27919" ma:contentTypeVersion="18" ma:contentTypeDescription="Create a new document." ma:contentTypeScope="" ma:versionID="1df5ad7dcc74b377a8c50e38c84d553f">
  <xsd:schema xmlns:xsd="http://www.w3.org/2001/XMLSchema" xmlns:xs="http://www.w3.org/2001/XMLSchema" xmlns:p="http://schemas.microsoft.com/office/2006/metadata/properties" xmlns:ns2="a7938f78-b017-4dc0-8c82-d5b44b2641c5" xmlns:ns3="a74f41e8-2c9a-4a9a-8a86-1b2eca9cb15f" targetNamespace="http://schemas.microsoft.com/office/2006/metadata/properties" ma:root="true" ma:fieldsID="3e9646c9d84ec458763f4a813d91d946" ns2:_="" ns3:_="">
    <xsd:import namespace="a7938f78-b017-4dc0-8c82-d5b44b2641c5"/>
    <xsd:import namespace="a74f41e8-2c9a-4a9a-8a86-1b2eca9cb1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38f78-b017-4dc0-8c82-d5b44b2641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4f41e8-2c9a-4a9a-8a86-1b2eca9cb15f" xsi:nil="true"/>
    <MediaLengthInSeconds xmlns="a7938f78-b017-4dc0-8c82-d5b44b2641c5" xsi:nil="true"/>
    <lcf76f155ced4ddcb4097134ff3c332f xmlns="a7938f78-b017-4dc0-8c82-d5b44b2641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25186CF-89DB-4BFE-AE34-B8A45DB104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938f78-b017-4dc0-8c82-d5b44b2641c5"/>
    <ds:schemaRef ds:uri="a74f41e8-2c9a-4a9a-8a86-1b2eca9cb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10F89C-9F27-40E2-B07B-DA746ED61B30}">
  <ds:schemaRefs>
    <ds:schemaRef ds:uri="http://schemas.microsoft.com/sharepoint/v3/contenttype/forms"/>
  </ds:schemaRefs>
</ds:datastoreItem>
</file>

<file path=customXml/itemProps3.xml><?xml version="1.0" encoding="utf-8"?>
<ds:datastoreItem xmlns:ds="http://schemas.openxmlformats.org/officeDocument/2006/customXml" ds:itemID="{79CE9FC7-F488-4CBC-BC57-3C13B4B4EA8E}">
  <ds:schemaRef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 ds:uri="http://purl.org/dc/elements/1.1/"/>
    <ds:schemaRef ds:uri="a7938f78-b017-4dc0-8c82-d5b44b2641c5"/>
    <ds:schemaRef ds:uri="http://schemas.openxmlformats.org/package/2006/metadata/core-properties"/>
    <ds:schemaRef ds:uri="a74f41e8-2c9a-4a9a-8a86-1b2eca9cb15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1833</TotalTime>
  <Words>208</Words>
  <Application>Microsoft Office PowerPoint</Application>
  <PresentationFormat>Widescreen</PresentationFormat>
  <Paragraphs>16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Roboto</vt:lpstr>
      <vt:lpstr>Education PPT Template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 Communications</dc:creator>
  <cp:lastModifiedBy>Nicole Dobrohotoff</cp:lastModifiedBy>
  <cp:revision>4</cp:revision>
  <dcterms:created xsi:type="dcterms:W3CDTF">2014-11-30T23:21:17Z</dcterms:created>
  <dcterms:modified xsi:type="dcterms:W3CDTF">2024-09-24T07:23:27Z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0x01010009DB4FC32371B3489519A984A7B27919</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MediaServiceImageTags">
    <vt:lpwstr/>
  </property>
  <property fmtid="{D5CDD505-2E9C-101B-9397-08002B2CF9AE}" pid="6" name="Topic">
    <vt:lpwstr/>
  </property>
  <property fmtid="{D5CDD505-2E9C-101B-9397-08002B2CF9AE}" pid="7" name="xd_ProgID">
    <vt:lpwstr/>
  </property>
  <property fmtid="{D5CDD505-2E9C-101B-9397-08002B2CF9AE}" pid="8" name="TemplateUrl">
    <vt:lpwstr/>
  </property>
  <property fmtid="{D5CDD505-2E9C-101B-9397-08002B2CF9AE}" pid="9" name="ComplianceAssetId">
    <vt:lpwstr/>
  </property>
  <property fmtid="{D5CDD505-2E9C-101B-9397-08002B2CF9AE}" pid="10" name="TriggerFlowInfo">
    <vt:lpwstr/>
  </property>
  <property fmtid="{D5CDD505-2E9C-101B-9397-08002B2CF9AE}" pid="11" name="xd_Signature">
    <vt:bool>false</vt:bool>
  </property>
  <property fmtid="{D5CDD505-2E9C-101B-9397-08002B2CF9AE}" pid="12" name="TaxKeyword">
    <vt:lpwstr/>
  </property>
</Properties>
</file>