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47"/>
  </p:notesMasterIdLst>
  <p:sldIdLst>
    <p:sldId id="256" r:id="rId6"/>
    <p:sldId id="297" r:id="rId7"/>
    <p:sldId id="258" r:id="rId8"/>
    <p:sldId id="259" r:id="rId9"/>
    <p:sldId id="285" r:id="rId10"/>
    <p:sldId id="260" r:id="rId11"/>
    <p:sldId id="286" r:id="rId12"/>
    <p:sldId id="287" r:id="rId13"/>
    <p:sldId id="319" r:id="rId14"/>
    <p:sldId id="289" r:id="rId15"/>
    <p:sldId id="320" r:id="rId16"/>
    <p:sldId id="305" r:id="rId17"/>
    <p:sldId id="306" r:id="rId18"/>
    <p:sldId id="322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270" r:id="rId35"/>
    <p:sldId id="271" r:id="rId36"/>
    <p:sldId id="273" r:id="rId37"/>
    <p:sldId id="274" r:id="rId38"/>
    <p:sldId id="321" r:id="rId39"/>
    <p:sldId id="315" r:id="rId40"/>
    <p:sldId id="275" r:id="rId41"/>
    <p:sldId id="276" r:id="rId42"/>
    <p:sldId id="277" r:id="rId43"/>
    <p:sldId id="278" r:id="rId44"/>
    <p:sldId id="280" r:id="rId45"/>
    <p:sldId id="284" r:id="rId46"/>
  </p:sldIdLst>
  <p:sldSz cx="9144000" cy="6858000" type="screen4x3"/>
  <p:notesSz cx="6858000" cy="9144000"/>
  <p:defaultTextStyle>
    <a:defPPr>
      <a:defRPr lang="en-A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2027"/>
    <a:srgbClr val="432A73"/>
    <a:srgbClr val="289045"/>
    <a:srgbClr val="24518F"/>
    <a:srgbClr val="E89E25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Calibr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Calibri" charset="0"/>
                <a:cs typeface="+mn-cs"/>
              </a:defRPr>
            </a:lvl1pPr>
          </a:lstStyle>
          <a:p>
            <a:pPr>
              <a:defRPr/>
            </a:pPr>
            <a:fld id="{2278F7B0-5F05-BB41-BFEE-3B3DAE032AE6}" type="datetimeFigureOut">
              <a:rPr lang="en-AU"/>
              <a:pPr>
                <a:defRPr/>
              </a:pPr>
              <a:t>22/09/2020</a:t>
            </a:fld>
            <a:endParaRPr lang="en-AU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63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noProof="0"/>
              <a:t>Click to 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Calibr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Calibri" charset="0"/>
                <a:cs typeface="+mn-cs"/>
              </a:defRPr>
            </a:lvl1pPr>
          </a:lstStyle>
          <a:p>
            <a:pPr>
              <a:defRPr/>
            </a:pPr>
            <a:fld id="{284F6D4C-D7D2-7E48-868A-3511EAE6B401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12048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Calibri" charset="0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66F2DB-581A-F544-BF93-2AF06F77D56B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3918367"/>
      </p:ext>
    </p:extLst>
  </p:cSld>
  <p:clrMapOvr>
    <a:masterClrMapping/>
  </p:clrMapOvr>
  <p:transition advClick="0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363D2-985F-9346-80E1-4A472F6A33E8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7122748"/>
      </p:ext>
    </p:extLst>
  </p:cSld>
  <p:clrMapOvr>
    <a:masterClrMapping/>
  </p:clrMapOvr>
  <p:transition advClick="0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9E2B3-800A-D748-800F-F80BB547C05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66820055"/>
      </p:ext>
    </p:extLst>
  </p:cSld>
  <p:clrMapOvr>
    <a:masterClrMapping/>
  </p:clrMapOvr>
  <p:transition advClick="0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7D679-DEB6-BE43-AF54-7CAA911B3E95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5988554"/>
      </p:ext>
    </p:extLst>
  </p:cSld>
  <p:clrMapOvr>
    <a:masterClrMapping/>
  </p:clrMapOvr>
  <p:transition advClick="0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D74C1-8C88-EE4D-BEA0-552658E11CF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6859447"/>
      </p:ext>
    </p:extLst>
  </p:cSld>
  <p:clrMapOvr>
    <a:masterClrMapping/>
  </p:clrMapOvr>
  <p:transition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BD1A1-0374-1F4F-89AF-D6D5330DF5B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4572411"/>
      </p:ext>
    </p:extLst>
  </p:cSld>
  <p:clrMapOvr>
    <a:masterClrMapping/>
  </p:clrMapOvr>
  <p:transition advClick="0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7AEB5-B742-1649-A0AC-CA9E451C88B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9486204"/>
      </p:ext>
    </p:extLst>
  </p:cSld>
  <p:clrMapOvr>
    <a:masterClrMapping/>
  </p:clrMapOvr>
  <p:transition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0EDB8-AF53-F942-A212-19DDEE598A9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511638"/>
      </p:ext>
    </p:extLst>
  </p:cSld>
  <p:clrMapOvr>
    <a:masterClrMapping/>
  </p:clrMapOvr>
  <p:transition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71292-5523-1B4E-96F9-23538F896C3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800671"/>
      </p:ext>
    </p:extLst>
  </p:cSld>
  <p:clrMapOvr>
    <a:masterClrMapping/>
  </p:clrMapOvr>
  <p:transition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CB3BE-27E3-494F-BD9D-E30E037DA4E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932014"/>
      </p:ext>
    </p:extLst>
  </p:cSld>
  <p:clrMapOvr>
    <a:masterClrMapping/>
  </p:clrMapOvr>
  <p:transition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22491-E649-7048-B117-594E41CD0EF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4095465"/>
      </p:ext>
    </p:extLst>
  </p:cSld>
  <p:clrMapOvr>
    <a:masterClrMapping/>
  </p:clrMapOvr>
  <p:transition advClick="0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Calibr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charset="0"/>
                <a:cs typeface="+mn-cs"/>
              </a:defRPr>
            </a:lvl1pPr>
          </a:lstStyle>
          <a:p>
            <a:pPr>
              <a:defRPr/>
            </a:pPr>
            <a:fld id="{634EC86E-1E6C-BE48-98CF-C31618D714C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250825" y="981075"/>
            <a:ext cx="21240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28900" b="1">
                <a:latin typeface="Calibri" charset="0"/>
              </a:rPr>
              <a:t>1</a:t>
            </a:r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2122488" y="981075"/>
            <a:ext cx="21240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28900" b="1">
                <a:latin typeface="Calibri" charset="0"/>
              </a:rPr>
              <a:t>2</a:t>
            </a: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4356100" y="1052513"/>
            <a:ext cx="21240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28900" b="1">
                <a:latin typeface="Calibri" charset="0"/>
              </a:rPr>
              <a:t>3</a:t>
            </a:r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6443663" y="981075"/>
            <a:ext cx="21240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28900" b="1">
                <a:latin typeface="Calibri" charset="0"/>
              </a:rPr>
              <a:t>4</a:t>
            </a:r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250825" y="981075"/>
            <a:ext cx="21240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28900" b="1">
                <a:solidFill>
                  <a:srgbClr val="BA2027"/>
                </a:solidFill>
                <a:latin typeface="Calibri" charset="0"/>
              </a:rPr>
              <a:t>1</a:t>
            </a:r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2124075" y="981075"/>
            <a:ext cx="21240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28900" b="1">
                <a:solidFill>
                  <a:srgbClr val="BA2027"/>
                </a:solidFill>
                <a:latin typeface="Calibri" charset="0"/>
              </a:rPr>
              <a:t>2</a:t>
            </a:r>
          </a:p>
        </p:txBody>
      </p:sp>
      <p:sp>
        <p:nvSpPr>
          <p:cNvPr id="2066" name="Text Box 18"/>
          <p:cNvSpPr txBox="1">
            <a:spLocks noChangeArrowheads="1"/>
          </p:cNvSpPr>
          <p:nvPr/>
        </p:nvSpPr>
        <p:spPr bwMode="auto">
          <a:xfrm>
            <a:off x="6443663" y="981075"/>
            <a:ext cx="21240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28900" b="1">
                <a:solidFill>
                  <a:srgbClr val="BA2027"/>
                </a:solidFill>
                <a:latin typeface="Calibri" charset="0"/>
              </a:rPr>
              <a:t>4</a:t>
            </a:r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4356100" y="1052513"/>
            <a:ext cx="21240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28900" b="1">
                <a:solidFill>
                  <a:srgbClr val="BA2027"/>
                </a:solidFill>
                <a:latin typeface="Calibri" charset="0"/>
              </a:rPr>
              <a:t>3</a:t>
            </a:r>
          </a:p>
        </p:txBody>
      </p:sp>
      <p:pic>
        <p:nvPicPr>
          <p:cNvPr id="11" name="71B44888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055" grpId="0"/>
      <p:bldP spid="2058" grpId="0"/>
      <p:bldP spid="2059" grpId="0"/>
      <p:bldP spid="2060" grpId="0"/>
      <p:bldP spid="2063" grpId="0"/>
      <p:bldP spid="2064" grpId="0"/>
      <p:bldP spid="2066" grpId="0"/>
      <p:bldP spid="206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2339975" y="1773238"/>
            <a:ext cx="4464050" cy="339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21700" b="1">
                <a:solidFill>
                  <a:srgbClr val="E89E25"/>
                </a:solidFill>
                <a:latin typeface="Calibri" charset="0"/>
              </a:rPr>
              <a:t>YET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/>
      <p:bldP spid="3584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36513" y="2028825"/>
            <a:ext cx="93599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10000" b="1">
                <a:solidFill>
                  <a:srgbClr val="E89E25"/>
                </a:solidFill>
                <a:latin typeface="Calibri" charset="0"/>
              </a:rPr>
              <a:t>AS IS </a:t>
            </a:r>
          </a:p>
        </p:txBody>
      </p:sp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-36513" y="-203200"/>
            <a:ext cx="684053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10000" b="1">
                <a:solidFill>
                  <a:srgbClr val="E89E25"/>
                </a:solidFill>
                <a:latin typeface="Calibri" charset="0"/>
              </a:rPr>
              <a:t>AS MUCH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36513" y="949325"/>
            <a:ext cx="9107487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10000" b="1">
                <a:solidFill>
                  <a:srgbClr val="E89E25"/>
                </a:solidFill>
                <a:latin typeface="Calibri" charset="0"/>
              </a:rPr>
              <a:t>FOOD</a:t>
            </a: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-36513" y="3173413"/>
            <a:ext cx="684053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10000" b="1">
                <a:solidFill>
                  <a:srgbClr val="E89E25"/>
                </a:solidFill>
                <a:latin typeface="Calibri" charset="0"/>
              </a:rPr>
              <a:t>PRODUCED</a:t>
            </a: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-36513" y="4260850"/>
            <a:ext cx="9937751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10000" b="1">
                <a:solidFill>
                  <a:srgbClr val="E89E25"/>
                </a:solidFill>
                <a:latin typeface="Calibri" charset="0"/>
              </a:rPr>
              <a:t>IN</a:t>
            </a: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-36513" y="5341938"/>
            <a:ext cx="8856663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10000" b="1">
                <a:solidFill>
                  <a:srgbClr val="E89E25"/>
                </a:solidFill>
                <a:latin typeface="Calibri" charset="0"/>
              </a:rPr>
              <a:t>AFRICA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9" grpId="0"/>
      <p:bldP spid="38919" grpId="1"/>
      <p:bldP spid="38914" grpId="0"/>
      <p:bldP spid="38914" grpId="1"/>
      <p:bldP spid="38918" grpId="0"/>
      <p:bldP spid="38918" grpId="1"/>
      <p:bldP spid="38920" grpId="0"/>
      <p:bldP spid="38920" grpId="1"/>
      <p:bldP spid="38921" grpId="0"/>
      <p:bldP spid="38921" grpId="1"/>
      <p:bldP spid="38922" grpId="0"/>
      <p:bldP spid="3892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-107950" y="-171450"/>
            <a:ext cx="939641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12500" b="1">
                <a:solidFill>
                  <a:srgbClr val="E89E25"/>
                </a:solidFill>
                <a:latin typeface="Calibri" charset="0"/>
              </a:rPr>
              <a:t>IS THROWN</a:t>
            </a:r>
          </a:p>
        </p:txBody>
      </p:sp>
      <p:sp>
        <p:nvSpPr>
          <p:cNvPr id="37897" name="WordArt 9"/>
          <p:cNvSpPr>
            <a:spLocks noChangeArrowheads="1" noChangeShapeType="1" noTextEdit="1"/>
          </p:cNvSpPr>
          <p:nvPr/>
        </p:nvSpPr>
        <p:spPr bwMode="auto">
          <a:xfrm>
            <a:off x="33338" y="2636838"/>
            <a:ext cx="9110662" cy="3743325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en-US" sz="3600" kern="10">
                <a:solidFill>
                  <a:srgbClr val="E89E25"/>
                </a:solidFill>
                <a:latin typeface="Calibri"/>
                <a:ea typeface="Calibri"/>
                <a:cs typeface="Calibri"/>
              </a:rPr>
              <a:t>AWAY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0" presetID="23" presetClass="exit" presetSubtype="32" fill="hold" grpId="1" nodeType="after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3" presetClass="exit" presetSubtype="32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/>
      <p:bldP spid="37893" grpId="1"/>
      <p:bldP spid="37897" grpId="0" animBg="1"/>
      <p:bldP spid="3789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0" y="476250"/>
            <a:ext cx="93964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7200">
                <a:solidFill>
                  <a:srgbClr val="432A73"/>
                </a:solidFill>
                <a:latin typeface="Calibri" charset="0"/>
              </a:rPr>
              <a:t>THAT’S</a:t>
            </a: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-439738" y="1676400"/>
            <a:ext cx="10275888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12500" b="1">
                <a:solidFill>
                  <a:srgbClr val="E89E25"/>
                </a:solidFill>
                <a:latin typeface="Calibri" charset="0"/>
              </a:rPr>
              <a:t>222 MILLION TONNES</a:t>
            </a:r>
            <a:endParaRPr lang="en-AU" sz="13700" b="1">
              <a:solidFill>
                <a:srgbClr val="E89E25"/>
              </a:solidFill>
              <a:latin typeface="Calibri" charset="0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8" presetID="41" presetClass="entr" presetSubtype="0" fill="hold" grpId="0" nodeType="after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  <p:bldP spid="348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-107950" y="-171450"/>
            <a:ext cx="9396413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15000" b="1">
                <a:solidFill>
                  <a:srgbClr val="432A73"/>
                </a:solidFill>
                <a:latin typeface="Calibri" charset="0"/>
              </a:rPr>
              <a:t>EVERY</a:t>
            </a:r>
          </a:p>
        </p:txBody>
      </p:sp>
      <p:sp>
        <p:nvSpPr>
          <p:cNvPr id="37897" name="WordArt 9"/>
          <p:cNvSpPr>
            <a:spLocks noChangeArrowheads="1" noChangeShapeType="1" noTextEdit="1"/>
          </p:cNvSpPr>
          <p:nvPr/>
        </p:nvSpPr>
        <p:spPr bwMode="auto">
          <a:xfrm>
            <a:off x="33338" y="2636838"/>
            <a:ext cx="9110662" cy="3743325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en-US" sz="3600" kern="10">
                <a:solidFill>
                  <a:srgbClr val="432A73"/>
                </a:solidFill>
                <a:latin typeface="Calibri"/>
                <a:ea typeface="Calibri"/>
                <a:cs typeface="Calibri"/>
              </a:rPr>
              <a:t>YEAR</a:t>
            </a: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/>
      <p:bldP spid="3789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36513" y="1385888"/>
            <a:ext cx="93599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8000" b="1">
                <a:solidFill>
                  <a:srgbClr val="432A73"/>
                </a:solidFill>
                <a:latin typeface="Calibri" charset="0"/>
              </a:rPr>
              <a:t>WE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1619250" y="1412875"/>
            <a:ext cx="23764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8000" b="1">
                <a:solidFill>
                  <a:srgbClr val="432A73"/>
                </a:solidFill>
                <a:latin typeface="Calibri" charset="0"/>
              </a:rPr>
              <a:t>ARE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3419475" y="1412875"/>
            <a:ext cx="31321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AU" sz="8000" b="1">
                <a:solidFill>
                  <a:srgbClr val="432A73"/>
                </a:solidFill>
                <a:latin typeface="Calibri" charset="0"/>
              </a:rPr>
              <a:t>TOLD</a:t>
            </a:r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6875463" y="1470025"/>
            <a:ext cx="37814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8000" b="1">
                <a:solidFill>
                  <a:srgbClr val="432A73"/>
                </a:solidFill>
                <a:latin typeface="Calibri" charset="0"/>
              </a:rPr>
              <a:t>THAT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-1044575" y="2693988"/>
            <a:ext cx="32035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8000" b="1">
                <a:solidFill>
                  <a:srgbClr val="432A73"/>
                </a:solidFill>
                <a:latin typeface="Calibri" charset="0"/>
              </a:rPr>
              <a:t>IN</a:t>
            </a: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1439863" y="2693988"/>
            <a:ext cx="47879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AU" sz="8000" b="1">
                <a:solidFill>
                  <a:srgbClr val="432A73"/>
                </a:solidFill>
                <a:latin typeface="Calibri" charset="0"/>
              </a:rPr>
              <a:t>ORDER</a:t>
            </a: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5365750" y="2754313"/>
            <a:ext cx="6262688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8000" b="1">
                <a:solidFill>
                  <a:srgbClr val="432A73"/>
                </a:solidFill>
                <a:latin typeface="Calibri" charset="0"/>
              </a:rPr>
              <a:t>TO</a:t>
            </a:r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0" y="2492375"/>
            <a:ext cx="9359900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11500" b="1">
                <a:solidFill>
                  <a:srgbClr val="289045"/>
                </a:solidFill>
                <a:latin typeface="Calibri" charset="0"/>
              </a:rPr>
              <a:t>‘BE SOMEONE’</a:t>
            </a:r>
          </a:p>
        </p:txBody>
      </p: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-107950" y="2662238"/>
            <a:ext cx="2374900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10000" b="1">
                <a:solidFill>
                  <a:srgbClr val="432A73"/>
                </a:solidFill>
                <a:latin typeface="Calibri" charset="0"/>
              </a:rPr>
              <a:t>WE</a:t>
            </a:r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-1476375" y="2636838"/>
            <a:ext cx="93599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10000" b="1">
                <a:solidFill>
                  <a:srgbClr val="432A73"/>
                </a:solidFill>
                <a:latin typeface="Calibri" charset="0"/>
              </a:rPr>
              <a:t>NEED</a:t>
            </a:r>
          </a:p>
        </p:txBody>
      </p:sp>
      <p:sp>
        <p:nvSpPr>
          <p:cNvPr id="47117" name="Text Box 13"/>
          <p:cNvSpPr txBox="1">
            <a:spLocks noChangeArrowheads="1"/>
          </p:cNvSpPr>
          <p:nvPr/>
        </p:nvSpPr>
        <p:spPr bwMode="auto">
          <a:xfrm>
            <a:off x="-3059113" y="2605088"/>
            <a:ext cx="9359901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AU" sz="10000" b="1">
                <a:solidFill>
                  <a:srgbClr val="432A73"/>
                </a:solidFill>
                <a:latin typeface="Calibri" charset="0"/>
              </a:rPr>
              <a:t>TO</a:t>
            </a:r>
          </a:p>
        </p:txBody>
      </p:sp>
      <p:sp>
        <p:nvSpPr>
          <p:cNvPr id="47118" name="Text Box 14"/>
          <p:cNvSpPr txBox="1">
            <a:spLocks noChangeArrowheads="1"/>
          </p:cNvSpPr>
          <p:nvPr/>
        </p:nvSpPr>
        <p:spPr bwMode="auto">
          <a:xfrm>
            <a:off x="3059113" y="2636838"/>
            <a:ext cx="93599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10000" b="1">
                <a:solidFill>
                  <a:srgbClr val="432A73"/>
                </a:solidFill>
                <a:latin typeface="Calibri" charset="0"/>
              </a:rPr>
              <a:t>HAVE</a:t>
            </a: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" presetClass="exit" presetSubtype="0" fill="hold" grpId="1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62" presetID="1" presetClass="exit" presetSubtype="0" fill="hold" grpId="1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/>
      <p:bldP spid="47107" grpId="1"/>
      <p:bldP spid="47108" grpId="0"/>
      <p:bldP spid="47108" grpId="1"/>
      <p:bldP spid="47109" grpId="0"/>
      <p:bldP spid="47109" grpId="1"/>
      <p:bldP spid="47110" grpId="0"/>
      <p:bldP spid="47110" grpId="1"/>
      <p:bldP spid="47111" grpId="0"/>
      <p:bldP spid="47111" grpId="1"/>
      <p:bldP spid="47112" grpId="0"/>
      <p:bldP spid="47112" grpId="1"/>
      <p:bldP spid="47113" grpId="0"/>
      <p:bldP spid="47113" grpId="1"/>
      <p:bldP spid="47114" grpId="0"/>
      <p:bldP spid="47114" grpId="1"/>
      <p:bldP spid="47115" grpId="0"/>
      <p:bldP spid="47115" grpId="1"/>
      <p:bldP spid="47116" grpId="0"/>
      <p:bldP spid="47116" grpId="1"/>
      <p:bldP spid="47117" grpId="0"/>
      <p:bldP spid="47117" grpId="1"/>
      <p:bldP spid="47118" grpId="0"/>
      <p:bldP spid="4711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0" y="2276475"/>
            <a:ext cx="6553200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9200" b="1">
                <a:solidFill>
                  <a:srgbClr val="BA2027"/>
                </a:solidFill>
                <a:latin typeface="Calibri" charset="0"/>
              </a:rPr>
              <a:t>MONEY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5795963" y="4292600"/>
            <a:ext cx="9107487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8800" b="1">
                <a:solidFill>
                  <a:srgbClr val="BA2027"/>
                </a:solidFill>
                <a:latin typeface="Calibri" charset="0"/>
              </a:rPr>
              <a:t>CARS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3635375" y="765175"/>
            <a:ext cx="6337300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8800" b="1">
                <a:solidFill>
                  <a:srgbClr val="BA2027"/>
                </a:solidFill>
                <a:latin typeface="Calibri" charset="0"/>
              </a:rPr>
              <a:t>CLOTHES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179388" y="12700"/>
            <a:ext cx="684053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8000" b="1">
                <a:solidFill>
                  <a:srgbClr val="BA2027"/>
                </a:solidFill>
                <a:latin typeface="Calibri" charset="0"/>
              </a:rPr>
              <a:t>SHOES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0" y="5341938"/>
            <a:ext cx="9937750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8800" b="1">
                <a:solidFill>
                  <a:srgbClr val="BA2027"/>
                </a:solidFill>
                <a:latin typeface="Calibri" charset="0"/>
              </a:rPr>
              <a:t>FURNITURE</a:t>
            </a:r>
          </a:p>
        </p:txBody>
      </p:sp>
      <p:sp>
        <p:nvSpPr>
          <p:cNvPr id="48136" name="WordArt 8"/>
          <p:cNvSpPr>
            <a:spLocks noChangeArrowheads="1" noChangeShapeType="1" noTextEdit="1"/>
          </p:cNvSpPr>
          <p:nvPr/>
        </p:nvSpPr>
        <p:spPr bwMode="auto">
          <a:xfrm>
            <a:off x="2555875" y="2060575"/>
            <a:ext cx="4103688" cy="223202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MORE</a:t>
            </a:r>
          </a:p>
        </p:txBody>
      </p:sp>
      <p:sp>
        <p:nvSpPr>
          <p:cNvPr id="48137" name="WordArt 9"/>
          <p:cNvSpPr>
            <a:spLocks noChangeArrowheads="1" noChangeShapeType="1" noTextEdit="1"/>
          </p:cNvSpPr>
          <p:nvPr/>
        </p:nvSpPr>
        <p:spPr bwMode="auto">
          <a:xfrm>
            <a:off x="5040313" y="2060575"/>
            <a:ext cx="4103687" cy="223202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MORE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9" presetID="3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  <p:bldP spid="48130" grpId="1"/>
      <p:bldP spid="48131" grpId="0"/>
      <p:bldP spid="48131" grpId="1"/>
      <p:bldP spid="48132" grpId="0"/>
      <p:bldP spid="48132" grpId="1"/>
      <p:bldP spid="48133" grpId="0"/>
      <p:bldP spid="48133" grpId="1"/>
      <p:bldP spid="48134" grpId="0"/>
      <p:bldP spid="48134" grpId="1"/>
      <p:bldP spid="48136" grpId="0" animBg="1"/>
      <p:bldP spid="481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5435600" y="-171450"/>
            <a:ext cx="6553200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9200" b="1">
                <a:solidFill>
                  <a:srgbClr val="BA2027"/>
                </a:solidFill>
                <a:latin typeface="Calibri" charset="0"/>
              </a:rPr>
              <a:t>GAME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4067175" y="5424488"/>
            <a:ext cx="9107488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8800" b="1">
                <a:solidFill>
                  <a:srgbClr val="BA2027"/>
                </a:solidFill>
                <a:latin typeface="Calibri" charset="0"/>
              </a:rPr>
              <a:t>CAMERA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0" y="0"/>
            <a:ext cx="6337300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8800" b="1">
                <a:solidFill>
                  <a:srgbClr val="BA2027"/>
                </a:solidFill>
                <a:latin typeface="Calibri" charset="0"/>
              </a:rPr>
              <a:t>PHONE</a:t>
            </a: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4763" y="5446713"/>
            <a:ext cx="9937750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8800" b="1">
                <a:solidFill>
                  <a:srgbClr val="BA2027"/>
                </a:solidFill>
                <a:latin typeface="Calibri" charset="0"/>
              </a:rPr>
              <a:t>MUSIC</a:t>
            </a:r>
          </a:p>
        </p:txBody>
      </p:sp>
      <p:sp>
        <p:nvSpPr>
          <p:cNvPr id="49159" name="WordArt 7"/>
          <p:cNvSpPr>
            <a:spLocks noChangeArrowheads="1" noChangeShapeType="1" noTextEdit="1"/>
          </p:cNvSpPr>
          <p:nvPr/>
        </p:nvSpPr>
        <p:spPr bwMode="auto">
          <a:xfrm>
            <a:off x="2484438" y="2852738"/>
            <a:ext cx="4103687" cy="223202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LATEST</a:t>
            </a:r>
          </a:p>
        </p:txBody>
      </p:sp>
      <p:sp>
        <p:nvSpPr>
          <p:cNvPr id="49161" name="WordArt 9"/>
          <p:cNvSpPr>
            <a:spLocks noChangeArrowheads="1" noChangeShapeType="1" noTextEdit="1"/>
          </p:cNvSpPr>
          <p:nvPr/>
        </p:nvSpPr>
        <p:spPr bwMode="auto">
          <a:xfrm>
            <a:off x="3060700" y="1628775"/>
            <a:ext cx="2808288" cy="115093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THE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6" presetID="1" presetClass="exit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/>
      <p:bldP spid="49154" grpId="1"/>
      <p:bldP spid="49155" grpId="0"/>
      <p:bldP spid="49155" grpId="1"/>
      <p:bldP spid="49156" grpId="0"/>
      <p:bldP spid="49156" grpId="1"/>
      <p:bldP spid="49158" grpId="0"/>
      <p:bldP spid="49158" grpId="1"/>
      <p:bldP spid="49159" grpId="0" animBg="1"/>
      <p:bldP spid="4916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-36513" y="696913"/>
            <a:ext cx="9359901" cy="539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34800" b="1">
                <a:solidFill>
                  <a:schemeClr val="bg1"/>
                </a:solidFill>
                <a:latin typeface="Calibri" charset="0"/>
              </a:rPr>
              <a:t>YET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8" presetID="22" presetClass="exit" presetSubtype="4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/>
      <p:bldP spid="5120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71438" y="1752600"/>
            <a:ext cx="8893175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11700" b="1">
                <a:solidFill>
                  <a:srgbClr val="BA2027"/>
                </a:solidFill>
                <a:latin typeface="Calibri" charset="0"/>
              </a:rPr>
              <a:t>1.3 BILLION PEOPLE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/>
      <p:bldP spid="5222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0" y="2133600"/>
            <a:ext cx="8243888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35000" b="1">
                <a:solidFill>
                  <a:srgbClr val="289045"/>
                </a:solidFill>
                <a:latin typeface="Calibri" charset="0"/>
              </a:rPr>
              <a:t>LIVE</a:t>
            </a:r>
            <a:r>
              <a:rPr lang="en-AU" sz="35000" b="1">
                <a:latin typeface="Calibri" charset="0"/>
              </a:rPr>
              <a:t> 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-107950" y="-603250"/>
            <a:ext cx="6840538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28000" b="1">
                <a:solidFill>
                  <a:srgbClr val="289045"/>
                </a:solidFill>
                <a:latin typeface="Calibri" charset="0"/>
              </a:rPr>
              <a:t>WE 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  <p:bldP spid="45058" grpId="1"/>
      <p:bldP spid="45059" grpId="0"/>
      <p:bldP spid="4505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0" y="2420938"/>
            <a:ext cx="93599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10000" b="1">
                <a:solidFill>
                  <a:schemeClr val="bg1"/>
                </a:solidFill>
                <a:latin typeface="Calibri" charset="0"/>
              </a:rPr>
              <a:t>GO WITHOUT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8" presetID="22" presetClass="exit" presetSubtype="4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/>
      <p:bldP spid="5325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23813" y="2924175"/>
            <a:ext cx="93599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4000" b="1">
                <a:solidFill>
                  <a:srgbClr val="E89E25"/>
                </a:solidFill>
                <a:latin typeface="Calibri" charset="0"/>
              </a:rPr>
              <a:t>BASIC NECCESSITIES EACH DAY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/>
      <p:bldP spid="5427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323850" y="838200"/>
            <a:ext cx="838835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9600">
                <a:solidFill>
                  <a:srgbClr val="289045"/>
                </a:solidFill>
                <a:latin typeface="Calibri" charset="0"/>
              </a:rPr>
              <a:t>WHAT IF WE</a:t>
            </a:r>
            <a:endParaRPr lang="en-AU" sz="7200">
              <a:solidFill>
                <a:srgbClr val="289045"/>
              </a:solidFill>
              <a:latin typeface="Calibri" charset="0"/>
            </a:endParaRPr>
          </a:p>
        </p:txBody>
      </p:sp>
      <p:sp>
        <p:nvSpPr>
          <p:cNvPr id="8195" name="WordArt 3"/>
          <p:cNvSpPr>
            <a:spLocks noChangeArrowheads="1" noChangeShapeType="1" noTextEdit="1"/>
          </p:cNvSpPr>
          <p:nvPr/>
        </p:nvSpPr>
        <p:spPr bwMode="auto">
          <a:xfrm>
            <a:off x="323850" y="2997200"/>
            <a:ext cx="8569325" cy="2087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289045"/>
                </a:solidFill>
                <a:latin typeface="Calibri"/>
                <a:ea typeface="Calibri"/>
                <a:cs typeface="Calibri"/>
              </a:rPr>
              <a:t>STOPPED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0" presetID="12" presetClass="exit" presetSubtype="4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4" grpId="1"/>
      <p:bldP spid="8195" grpId="0" animBg="1"/>
      <p:bldP spid="819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0" y="1360488"/>
            <a:ext cx="91440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10600" b="1">
                <a:solidFill>
                  <a:srgbClr val="24518F"/>
                </a:solidFill>
                <a:latin typeface="Calibri" charset="0"/>
              </a:rPr>
              <a:t>STRIVING TO</a:t>
            </a:r>
            <a:endParaRPr lang="en-AU" sz="8000" b="1">
              <a:solidFill>
                <a:srgbClr val="24518F"/>
              </a:solidFill>
              <a:latin typeface="Calibri" charset="0"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95288" y="3429000"/>
            <a:ext cx="838835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10600" b="1">
                <a:solidFill>
                  <a:srgbClr val="24518F"/>
                </a:solidFill>
                <a:latin typeface="Calibri" charset="0"/>
              </a:rPr>
              <a:t>HAVE MORE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 2.22222E-6 L -3.61111E-6 2.22222E-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8" grpId="1"/>
      <p:bldP spid="9220" grpId="0"/>
      <p:bldP spid="922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50825" y="1052513"/>
            <a:ext cx="838835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10600">
                <a:solidFill>
                  <a:srgbClr val="432A73"/>
                </a:solidFill>
                <a:latin typeface="Calibri" charset="0"/>
              </a:rPr>
              <a:t>AND </a:t>
            </a:r>
            <a:endParaRPr lang="en-AU" sz="8000">
              <a:solidFill>
                <a:srgbClr val="432A73"/>
              </a:solidFill>
              <a:latin typeface="Calibri" charset="0"/>
            </a:endParaRPr>
          </a:p>
        </p:txBody>
      </p:sp>
      <p:sp>
        <p:nvSpPr>
          <p:cNvPr id="10245" name="WordArt 5"/>
          <p:cNvSpPr>
            <a:spLocks noChangeArrowheads="1" noChangeShapeType="1" noTextEdit="1"/>
          </p:cNvSpPr>
          <p:nvPr/>
        </p:nvSpPr>
        <p:spPr bwMode="auto">
          <a:xfrm>
            <a:off x="900113" y="3068638"/>
            <a:ext cx="7488237" cy="2447925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12449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432A73"/>
                </a:solidFill>
                <a:latin typeface="Calibri"/>
                <a:ea typeface="Calibri"/>
                <a:cs typeface="Calibri"/>
              </a:rPr>
              <a:t>INSTEAD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2" grpId="1"/>
      <p:bldP spid="10245" grpId="0" animBg="1"/>
      <p:bldP spid="1024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-396875" y="3068638"/>
            <a:ext cx="52911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AU" sz="6000">
                <a:solidFill>
                  <a:srgbClr val="432A73"/>
                </a:solidFill>
                <a:latin typeface="Calibri" charset="0"/>
              </a:rPr>
              <a:t>aspired to </a:t>
            </a:r>
          </a:p>
        </p:txBody>
      </p:sp>
      <p:sp>
        <p:nvSpPr>
          <p:cNvPr id="11268" name="WordArt 4"/>
          <p:cNvSpPr>
            <a:spLocks noChangeArrowheads="1" noChangeShapeType="1" noTextEdit="1"/>
          </p:cNvSpPr>
          <p:nvPr/>
        </p:nvSpPr>
        <p:spPr bwMode="auto">
          <a:xfrm>
            <a:off x="5003800" y="2924175"/>
            <a:ext cx="4068763" cy="93503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560"/>
              </a:avLst>
            </a:prstTxWarp>
          </a:bodyPr>
          <a:lstStyle/>
          <a:p>
            <a:pPr>
              <a:defRPr/>
            </a:pPr>
            <a:r>
              <a:rPr lang="en-A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E89E25"/>
                </a:solidFill>
                <a:latin typeface="Calibri"/>
                <a:ea typeface="+mn-ea"/>
                <a:cs typeface="+mn-cs"/>
              </a:rPr>
              <a:t>Be</a:t>
            </a:r>
            <a:r>
              <a:rPr lang="en-A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24518F"/>
                </a:solidFill>
                <a:latin typeface="Calibri"/>
                <a:ea typeface="+mn-ea"/>
                <a:cs typeface="+mn-cs"/>
              </a:rPr>
              <a:t> More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3855 3.33333E-6 L 5E-6 3.33333E-6 " pathEditMode="relative" ptsTypes="AA">
                                      <p:cBhvr>
                                        <p:cTn id="6" dur="13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8" presetID="3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60363" y="-2770188"/>
            <a:ext cx="8388350" cy="1109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72200">
                <a:solidFill>
                  <a:srgbClr val="BA2027"/>
                </a:solidFill>
                <a:latin typeface="Calibri" charset="0"/>
              </a:rPr>
              <a:t>?</a:t>
            </a:r>
            <a:r>
              <a:rPr lang="en-AU" sz="27700">
                <a:solidFill>
                  <a:srgbClr val="BA2027"/>
                </a:solidFill>
                <a:latin typeface="Calibri" charset="0"/>
              </a:rPr>
              <a:t> </a:t>
            </a:r>
            <a:endParaRPr lang="en-AU" sz="20800">
              <a:solidFill>
                <a:srgbClr val="BA2027"/>
              </a:solidFill>
              <a:latin typeface="Calibri" charset="0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0" y="549275"/>
            <a:ext cx="9144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AU" sz="12900">
                <a:solidFill>
                  <a:srgbClr val="289045"/>
                </a:solidFill>
                <a:latin typeface="Calibri" charset="0"/>
              </a:rPr>
              <a:t>WHAT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0" y="2016125"/>
            <a:ext cx="9144000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AU" sz="14200">
                <a:solidFill>
                  <a:srgbClr val="289045"/>
                </a:solidFill>
                <a:latin typeface="Calibri" charset="0"/>
              </a:rPr>
              <a:t>WOULD</a:t>
            </a:r>
            <a:endParaRPr lang="en-AU" sz="18900">
              <a:solidFill>
                <a:srgbClr val="289045"/>
              </a:solidFill>
              <a:latin typeface="Calibri" charset="0"/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0" y="3549650"/>
            <a:ext cx="9144000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AU" sz="14200">
                <a:solidFill>
                  <a:srgbClr val="289045"/>
                </a:solidFill>
                <a:latin typeface="Calibri" charset="0"/>
              </a:rPr>
              <a:t>HAPPEN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4" grpId="1"/>
      <p:bldP spid="13315" grpId="0"/>
      <p:bldP spid="13315" grpId="1"/>
      <p:bldP spid="13316" grpId="0"/>
      <p:bldP spid="13316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0" y="333375"/>
            <a:ext cx="9144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12900">
                <a:solidFill>
                  <a:srgbClr val="289045"/>
                </a:solidFill>
                <a:latin typeface="Calibri" charset="0"/>
              </a:rPr>
              <a:t>IF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0" y="2163763"/>
            <a:ext cx="9144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12900">
                <a:solidFill>
                  <a:srgbClr val="289045"/>
                </a:solidFill>
                <a:latin typeface="Calibri" charset="0"/>
              </a:rPr>
              <a:t>WE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0" y="4149725"/>
            <a:ext cx="9144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12900">
                <a:solidFill>
                  <a:srgbClr val="289045"/>
                </a:solidFill>
                <a:latin typeface="Calibri" charset="0"/>
              </a:rPr>
              <a:t>STOPPED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38" grpId="1"/>
      <p:bldP spid="14339" grpId="0"/>
      <p:bldP spid="14339" grpId="1"/>
      <p:bldP spid="14340" grpId="0"/>
      <p:bldP spid="14340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0" y="2276475"/>
            <a:ext cx="914400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14600">
                <a:solidFill>
                  <a:srgbClr val="289045"/>
                </a:solidFill>
                <a:latin typeface="Calibri" charset="0"/>
              </a:rPr>
              <a:t>FILLING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758825" y="1903413"/>
            <a:ext cx="748823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19500">
                <a:solidFill>
                  <a:srgbClr val="289045"/>
                </a:solidFill>
                <a:latin typeface="Calibri" charset="0"/>
              </a:rPr>
              <a:t>OUR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74675" y="2125663"/>
            <a:ext cx="7993063" cy="278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17700">
                <a:solidFill>
                  <a:srgbClr val="289045"/>
                </a:solidFill>
                <a:latin typeface="Calibri" charset="0"/>
              </a:rPr>
              <a:t>LIVES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793750" y="2162175"/>
            <a:ext cx="741680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16100">
                <a:solidFill>
                  <a:srgbClr val="289045"/>
                </a:solidFill>
                <a:latin typeface="Calibri" charset="0"/>
              </a:rPr>
              <a:t>WITH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0" y="2835275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8400">
                <a:solidFill>
                  <a:srgbClr val="289045"/>
                </a:solidFill>
                <a:latin typeface="Calibri" charset="0"/>
              </a:rPr>
              <a:t>POSSESSIONS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6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6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19" presetID="1" presetClass="entr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xit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2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28" presetID="1" presetClass="exit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3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34" presetID="1" presetClass="exit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2" grpId="1"/>
      <p:bldP spid="15363" grpId="0"/>
      <p:bldP spid="15363" grpId="1"/>
      <p:bldP spid="15364" grpId="0"/>
      <p:bldP spid="15364" grpId="1"/>
      <p:bldP spid="15365" grpId="0"/>
      <p:bldP spid="15365" grpId="1"/>
      <p:bldP spid="15366" grpId="0"/>
      <p:bldP spid="1536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916238" y="1020763"/>
            <a:ext cx="2592387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10000" b="1">
                <a:solidFill>
                  <a:srgbClr val="432A73"/>
                </a:solidFill>
                <a:latin typeface="Calibri" charset="0"/>
              </a:rPr>
              <a:t>IN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659313" y="1031875"/>
            <a:ext cx="3313112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10000" b="1">
                <a:solidFill>
                  <a:srgbClr val="432A73"/>
                </a:solidFill>
                <a:latin typeface="Calibri" charset="0"/>
              </a:rPr>
              <a:t>A</a:t>
            </a:r>
          </a:p>
        </p:txBody>
      </p:sp>
      <p:sp>
        <p:nvSpPr>
          <p:cNvPr id="4101" name="WordArt 5"/>
          <p:cNvSpPr>
            <a:spLocks noChangeArrowheads="1" noChangeShapeType="1" noTextEdit="1"/>
          </p:cNvSpPr>
          <p:nvPr/>
        </p:nvSpPr>
        <p:spPr bwMode="auto">
          <a:xfrm>
            <a:off x="36513" y="2276475"/>
            <a:ext cx="8856662" cy="3068638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en-US" sz="3600" kern="10">
                <a:solidFill>
                  <a:srgbClr val="432A73"/>
                </a:solidFill>
                <a:latin typeface="Calibri"/>
                <a:ea typeface="Calibri"/>
                <a:cs typeface="Calibri"/>
              </a:rPr>
              <a:t>world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9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9" presetID="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8" grpId="1"/>
      <p:bldP spid="4100" grpId="0"/>
      <p:bldP spid="4100" grpId="1"/>
      <p:bldP spid="4101" grpId="0" animBg="1"/>
      <p:bldP spid="4101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547813" y="2349500"/>
            <a:ext cx="6335712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10000">
                <a:solidFill>
                  <a:srgbClr val="289045"/>
                </a:solidFill>
                <a:latin typeface="Calibri" charset="0"/>
              </a:rPr>
              <a:t>AND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-1620838" y="0"/>
            <a:ext cx="10152063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10000">
                <a:solidFill>
                  <a:srgbClr val="289045"/>
                </a:solidFill>
                <a:latin typeface="Calibri" charset="0"/>
              </a:rPr>
              <a:t>STARTED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403350" y="5241925"/>
            <a:ext cx="7561263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AU" sz="10000">
                <a:solidFill>
                  <a:srgbClr val="289045"/>
                </a:solidFill>
                <a:latin typeface="Calibri" charset="0"/>
              </a:rPr>
              <a:t>LIVES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-1081088" y="5229225"/>
            <a:ext cx="694848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10000">
                <a:solidFill>
                  <a:srgbClr val="289045"/>
                </a:solidFill>
                <a:latin typeface="Calibri" charset="0"/>
              </a:rPr>
              <a:t>WITH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0" y="3789363"/>
            <a:ext cx="8748713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10000">
                <a:solidFill>
                  <a:srgbClr val="289045"/>
                </a:solidFill>
                <a:latin typeface="Calibri" charset="0"/>
              </a:rPr>
              <a:t>FILLING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-612775" y="1268413"/>
            <a:ext cx="611822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10000">
                <a:solidFill>
                  <a:srgbClr val="289045"/>
                </a:solidFill>
                <a:latin typeface="Calibri" charset="0"/>
              </a:rPr>
              <a:t>OUR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86" grpId="1"/>
      <p:bldP spid="16387" grpId="0"/>
      <p:bldP spid="16387" grpId="1"/>
      <p:bldP spid="16388" grpId="0"/>
      <p:bldP spid="16388" grpId="1"/>
      <p:bldP spid="16389" grpId="0"/>
      <p:bldP spid="16389" grpId="1"/>
      <p:bldP spid="16390" grpId="0"/>
      <p:bldP spid="16390" grpId="1"/>
      <p:bldP spid="16391" grpId="0"/>
      <p:bldP spid="16391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7" name="WordArt 9"/>
          <p:cNvSpPr>
            <a:spLocks noChangeArrowheads="1" noChangeShapeType="1" noTextEdit="1"/>
          </p:cNvSpPr>
          <p:nvPr/>
        </p:nvSpPr>
        <p:spPr bwMode="auto">
          <a:xfrm>
            <a:off x="468313" y="2492375"/>
            <a:ext cx="8216900" cy="1457325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en-US" sz="3600" kern="10">
                <a:solidFill>
                  <a:srgbClr val="24518F"/>
                </a:solidFill>
                <a:latin typeface="Calibri"/>
                <a:ea typeface="Calibri"/>
                <a:cs typeface="Calibri"/>
              </a:rPr>
              <a:t>compassion</a:t>
            </a:r>
          </a:p>
        </p:txBody>
      </p:sp>
      <p:sp>
        <p:nvSpPr>
          <p:cNvPr id="17418" name="WordArt 10"/>
          <p:cNvSpPr>
            <a:spLocks noChangeArrowheads="1" noChangeShapeType="1" noTextEdit="1"/>
          </p:cNvSpPr>
          <p:nvPr/>
        </p:nvSpPr>
        <p:spPr bwMode="auto">
          <a:xfrm>
            <a:off x="468313" y="2565400"/>
            <a:ext cx="8208962" cy="1370013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en-US" sz="3600" kern="10">
                <a:solidFill>
                  <a:srgbClr val="24518F"/>
                </a:solidFill>
                <a:latin typeface="Calibri"/>
                <a:ea typeface="Calibri"/>
                <a:cs typeface="Calibri"/>
              </a:rPr>
              <a:t>forgiveness</a:t>
            </a:r>
          </a:p>
        </p:txBody>
      </p:sp>
      <p:sp>
        <p:nvSpPr>
          <p:cNvPr id="17419" name="WordArt 11"/>
          <p:cNvSpPr>
            <a:spLocks noChangeArrowheads="1" noChangeShapeType="1" noTextEdit="1"/>
          </p:cNvSpPr>
          <p:nvPr/>
        </p:nvSpPr>
        <p:spPr bwMode="auto">
          <a:xfrm>
            <a:off x="2051050" y="2276475"/>
            <a:ext cx="4752975" cy="1584325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en-US" sz="3600" kern="10">
                <a:solidFill>
                  <a:srgbClr val="24518F"/>
                </a:solidFill>
                <a:latin typeface="Calibri"/>
                <a:ea typeface="Calibri"/>
                <a:cs typeface="Calibri"/>
              </a:rPr>
              <a:t>truth</a:t>
            </a:r>
          </a:p>
        </p:txBody>
      </p:sp>
      <p:sp>
        <p:nvSpPr>
          <p:cNvPr id="17420" name="WordArt 12"/>
          <p:cNvSpPr>
            <a:spLocks noChangeArrowheads="1" noChangeShapeType="1" noTextEdit="1"/>
          </p:cNvSpPr>
          <p:nvPr/>
        </p:nvSpPr>
        <p:spPr bwMode="auto">
          <a:xfrm>
            <a:off x="1763713" y="2420938"/>
            <a:ext cx="5364162" cy="1512887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en-US" sz="3600" kern="10">
                <a:solidFill>
                  <a:srgbClr val="24518F"/>
                </a:solidFill>
                <a:latin typeface="Calibri"/>
                <a:ea typeface="Calibri"/>
                <a:cs typeface="Calibri"/>
              </a:rPr>
              <a:t>peace</a:t>
            </a:r>
          </a:p>
        </p:txBody>
      </p:sp>
      <p:sp>
        <p:nvSpPr>
          <p:cNvPr id="17421" name="WordArt 13"/>
          <p:cNvSpPr>
            <a:spLocks noChangeArrowheads="1" noChangeShapeType="1" noTextEdit="1"/>
          </p:cNvSpPr>
          <p:nvPr/>
        </p:nvSpPr>
        <p:spPr bwMode="auto">
          <a:xfrm>
            <a:off x="539750" y="2349500"/>
            <a:ext cx="7561263" cy="1639888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en-US" sz="3600" kern="10">
                <a:solidFill>
                  <a:srgbClr val="24518F"/>
                </a:solidFill>
                <a:latin typeface="Calibri"/>
                <a:ea typeface="Calibri"/>
                <a:cs typeface="Calibri"/>
              </a:rPr>
              <a:t>harmony</a:t>
            </a:r>
          </a:p>
        </p:txBody>
      </p:sp>
      <p:sp>
        <p:nvSpPr>
          <p:cNvPr id="17422" name="WordArt 14"/>
          <p:cNvSpPr>
            <a:spLocks noChangeArrowheads="1" noChangeShapeType="1" noTextEdit="1"/>
          </p:cNvSpPr>
          <p:nvPr/>
        </p:nvSpPr>
        <p:spPr bwMode="auto">
          <a:xfrm>
            <a:off x="900113" y="2492375"/>
            <a:ext cx="7042150" cy="1403350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en-US" sz="3600" kern="10">
                <a:solidFill>
                  <a:srgbClr val="24518F"/>
                </a:solidFill>
                <a:latin typeface="Calibri"/>
                <a:ea typeface="Calibri"/>
                <a:cs typeface="Calibri"/>
              </a:rPr>
              <a:t>friendship</a:t>
            </a:r>
          </a:p>
        </p:txBody>
      </p:sp>
      <p:sp>
        <p:nvSpPr>
          <p:cNvPr id="17423" name="WordArt 15"/>
          <p:cNvSpPr>
            <a:spLocks noChangeArrowheads="1" noChangeShapeType="1" noTextEdit="1"/>
          </p:cNvSpPr>
          <p:nvPr/>
        </p:nvSpPr>
        <p:spPr bwMode="auto">
          <a:xfrm>
            <a:off x="3059113" y="2420938"/>
            <a:ext cx="3097212" cy="1450975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en-US" sz="3600" kern="10">
                <a:solidFill>
                  <a:srgbClr val="24518F"/>
                </a:solidFill>
                <a:latin typeface="Calibri"/>
                <a:ea typeface="Calibri"/>
                <a:cs typeface="Calibri"/>
              </a:rPr>
              <a:t>and</a:t>
            </a:r>
          </a:p>
        </p:txBody>
      </p:sp>
      <p:sp>
        <p:nvSpPr>
          <p:cNvPr id="17424" name="WordArt 16"/>
          <p:cNvSpPr>
            <a:spLocks noChangeArrowheads="1" noChangeShapeType="1" noTextEdit="1"/>
          </p:cNvSpPr>
          <p:nvPr/>
        </p:nvSpPr>
        <p:spPr bwMode="auto">
          <a:xfrm>
            <a:off x="971550" y="2133600"/>
            <a:ext cx="7016750" cy="2065338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en-US" sz="3600" kern="10">
                <a:solidFill>
                  <a:srgbClr val="24518F"/>
                </a:solidFill>
                <a:latin typeface="Calibri"/>
                <a:ea typeface="Calibri"/>
                <a:cs typeface="Calibri"/>
              </a:rPr>
              <a:t>justice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xit" presetSubtype="0" fill="hold" grpId="1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1" presetID="3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4" presetID="3" presetClass="exit" presetSubtype="0" fill="hold" grpId="1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7" presetID="3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20" presetID="3" presetClass="exit" presetSubtype="0" fill="hold" grpId="1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3" presetID="3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26" presetID="3" presetClass="exit" presetSubtype="0" fill="hold" grpId="1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9" presetID="3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" presetClass="exit" presetSubtype="0" fill="hold" grpId="1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35" presetID="3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38" presetID="3" presetClass="exit" presetSubtype="0" fill="hold" grpId="1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1" presetID="3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44" presetID="3" presetClass="exit" presetSubtype="0" fill="hold" grpId="1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47" presetID="3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50" presetID="3" presetClass="exit" presetSubtype="0" fill="hold" grpId="1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7" grpId="0" animBg="1"/>
      <p:bldP spid="17417" grpId="1" animBg="1"/>
      <p:bldP spid="17418" grpId="0" animBg="1"/>
      <p:bldP spid="17418" grpId="1" animBg="1"/>
      <p:bldP spid="17419" grpId="0" animBg="1"/>
      <p:bldP spid="17419" grpId="1" animBg="1"/>
      <p:bldP spid="17420" grpId="0" animBg="1"/>
      <p:bldP spid="17420" grpId="1" animBg="1"/>
      <p:bldP spid="17421" grpId="0" animBg="1"/>
      <p:bldP spid="17421" grpId="1" animBg="1"/>
      <p:bldP spid="17422" grpId="0" animBg="1"/>
      <p:bldP spid="17422" grpId="1" animBg="1"/>
      <p:bldP spid="17423" grpId="0" animBg="1"/>
      <p:bldP spid="17423" grpId="1" animBg="1"/>
      <p:bldP spid="17424" grpId="0" animBg="1"/>
      <p:bldP spid="17424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827088" y="2997200"/>
            <a:ext cx="24114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5000" b="1">
                <a:solidFill>
                  <a:srgbClr val="432A73"/>
                </a:solidFill>
                <a:latin typeface="Calibri" charset="0"/>
              </a:rPr>
              <a:t>WHAT 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2987675" y="2997200"/>
            <a:ext cx="31321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5000" b="1">
                <a:solidFill>
                  <a:srgbClr val="432A73"/>
                </a:solidFill>
                <a:latin typeface="Calibri" charset="0"/>
              </a:rPr>
              <a:t>WOULD 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787900" y="2997200"/>
            <a:ext cx="32400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AU" sz="5000" b="1">
                <a:solidFill>
                  <a:srgbClr val="432A73"/>
                </a:solidFill>
                <a:latin typeface="Calibri" charset="0"/>
              </a:rPr>
              <a:t>YOU BE ?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" presetClass="exit" presetSubtype="10" fill="hold" grpId="1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58" grpId="1"/>
      <p:bldP spid="19460" grpId="0"/>
      <p:bldP spid="19460" grpId="1"/>
      <p:bldP spid="19461" grpId="0"/>
      <p:bldP spid="19461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 rot="-724352">
            <a:off x="3203575" y="1196975"/>
            <a:ext cx="4681538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AU" sz="8500" b="1">
                <a:solidFill>
                  <a:srgbClr val="24518F"/>
                </a:solidFill>
                <a:latin typeface="Calibri" charset="0"/>
              </a:rPr>
              <a:t>healthy 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 rot="-2240505">
            <a:off x="5291138" y="1897063"/>
            <a:ext cx="4033837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AU" sz="8500" b="1">
                <a:solidFill>
                  <a:srgbClr val="BA2027"/>
                </a:solidFill>
                <a:latin typeface="Calibri" charset="0"/>
              </a:rPr>
              <a:t>caring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 rot="-856986">
            <a:off x="-684213" y="5137150"/>
            <a:ext cx="3744913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AU" sz="8500" b="1">
                <a:solidFill>
                  <a:srgbClr val="289045"/>
                </a:solidFill>
                <a:latin typeface="Calibri" charset="0"/>
              </a:rPr>
              <a:t>green 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 rot="504467">
            <a:off x="0" y="1970088"/>
            <a:ext cx="6121400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AU" sz="8500" b="1">
                <a:solidFill>
                  <a:srgbClr val="289045"/>
                </a:solidFill>
                <a:latin typeface="Calibri" charset="0"/>
              </a:rPr>
              <a:t>generous 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 rot="5400000">
            <a:off x="6706394" y="2951956"/>
            <a:ext cx="3887788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AU" sz="8500" b="1">
                <a:solidFill>
                  <a:srgbClr val="E89E25"/>
                </a:solidFill>
                <a:latin typeface="Calibri" charset="0"/>
              </a:rPr>
              <a:t>active 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323850" y="2852738"/>
            <a:ext cx="3887788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AU" sz="8500" b="1">
                <a:solidFill>
                  <a:srgbClr val="BA2027"/>
                </a:solidFill>
                <a:latin typeface="Calibri" charset="0"/>
              </a:rPr>
              <a:t>aware 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2484438" y="4581525"/>
            <a:ext cx="439261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AU" sz="8500" b="1">
                <a:solidFill>
                  <a:srgbClr val="289045"/>
                </a:solidFill>
                <a:latin typeface="Calibri" charset="0"/>
              </a:rPr>
              <a:t>ethical </a:t>
            </a:r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34925" y="-46038"/>
            <a:ext cx="8640763" cy="1387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AU" sz="8500" b="1">
                <a:solidFill>
                  <a:srgbClr val="289045"/>
                </a:solidFill>
                <a:latin typeface="Calibri" charset="0"/>
              </a:rPr>
              <a:t>compassionate</a:t>
            </a: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 rot="381659">
            <a:off x="827088" y="1052513"/>
            <a:ext cx="3168650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AU" sz="8500" b="1">
                <a:solidFill>
                  <a:srgbClr val="E89E25"/>
                </a:solidFill>
                <a:latin typeface="Calibri" charset="0"/>
              </a:rPr>
              <a:t>local </a:t>
            </a: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 rot="-879484">
            <a:off x="107950" y="4005263"/>
            <a:ext cx="4248150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AU" sz="8500" b="1">
                <a:solidFill>
                  <a:srgbClr val="E89E25"/>
                </a:solidFill>
                <a:latin typeface="Calibri" charset="0"/>
              </a:rPr>
              <a:t>loving </a:t>
            </a: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 rot="500528">
            <a:off x="3132138" y="3409950"/>
            <a:ext cx="5184775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AU" sz="8500" b="1">
                <a:solidFill>
                  <a:srgbClr val="432A73"/>
                </a:solidFill>
                <a:latin typeface="Calibri" charset="0"/>
              </a:rPr>
              <a:t>creative </a:t>
            </a:r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 rot="-5400000">
            <a:off x="-2278062" y="3059112"/>
            <a:ext cx="5543550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AU" sz="8500" b="1">
                <a:solidFill>
                  <a:srgbClr val="432A73"/>
                </a:solidFill>
                <a:latin typeface="Calibri" charset="0"/>
              </a:rPr>
              <a:t>involved </a:t>
            </a:r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827088" y="5570538"/>
            <a:ext cx="6840537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AU" sz="8500" b="1">
                <a:solidFill>
                  <a:srgbClr val="24518F"/>
                </a:solidFill>
                <a:latin typeface="Calibri" charset="0"/>
              </a:rPr>
              <a:t>supportive 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-17463" y="692150"/>
            <a:ext cx="9161463" cy="4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31100" b="1">
                <a:solidFill>
                  <a:srgbClr val="432A73"/>
                </a:solidFill>
                <a:latin typeface="Calibri" charset="0"/>
              </a:rPr>
              <a:t>JUST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10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10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10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1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1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1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1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482" grpId="1"/>
      <p:bldP spid="20484" grpId="0"/>
      <p:bldP spid="20484" grpId="1"/>
      <p:bldP spid="20485" grpId="0"/>
      <p:bldP spid="20485" grpId="1"/>
      <p:bldP spid="20486" grpId="0"/>
      <p:bldP spid="20486" grpId="1"/>
      <p:bldP spid="20487" grpId="0"/>
      <p:bldP spid="20487" grpId="1"/>
      <p:bldP spid="20488" grpId="0"/>
      <p:bldP spid="20488" grpId="1"/>
      <p:bldP spid="20489" grpId="0"/>
      <p:bldP spid="20489" grpId="1"/>
      <p:bldP spid="20491" grpId="0"/>
      <p:bldP spid="20491" grpId="1"/>
      <p:bldP spid="20492" grpId="0"/>
      <p:bldP spid="20492" grpId="1"/>
      <p:bldP spid="20493" grpId="0"/>
      <p:bldP spid="20493" grpId="1"/>
      <p:bldP spid="20494" grpId="0"/>
      <p:bldP spid="20494" grpId="1"/>
      <p:bldP spid="20495" grpId="0"/>
      <p:bldP spid="20495" grpId="1"/>
      <p:bldP spid="20496" grpId="0"/>
      <p:bldP spid="20496" grpId="1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36513" y="2028825"/>
            <a:ext cx="93599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10000" b="1">
                <a:solidFill>
                  <a:srgbClr val="432A73"/>
                </a:solidFill>
                <a:latin typeface="Calibri" charset="0"/>
              </a:rPr>
              <a:t>WHERE</a:t>
            </a:r>
          </a:p>
        </p:txBody>
      </p:sp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-36513" y="-203200"/>
            <a:ext cx="684053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10000" b="1">
                <a:solidFill>
                  <a:srgbClr val="432A73"/>
                </a:solidFill>
                <a:latin typeface="Calibri" charset="0"/>
              </a:rPr>
              <a:t>IMAGINE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36513" y="949325"/>
            <a:ext cx="9107487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10000" b="1">
                <a:solidFill>
                  <a:srgbClr val="432A73"/>
                </a:solidFill>
                <a:latin typeface="Calibri" charset="0"/>
              </a:rPr>
              <a:t>A WORLD</a:t>
            </a: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-36513" y="3173413"/>
            <a:ext cx="684053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10000" b="1">
                <a:solidFill>
                  <a:srgbClr val="432A73"/>
                </a:solidFill>
                <a:latin typeface="Calibri" charset="0"/>
              </a:rPr>
              <a:t>EVERYONE</a:t>
            </a: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-36513" y="4260850"/>
            <a:ext cx="9937751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10000" b="1">
                <a:solidFill>
                  <a:srgbClr val="432A73"/>
                </a:solidFill>
                <a:latin typeface="Calibri" charset="0"/>
              </a:rPr>
              <a:t>WERE A </a:t>
            </a: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-36513" y="5341938"/>
            <a:ext cx="8856663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10000" b="1">
                <a:solidFill>
                  <a:srgbClr val="E89E25"/>
                </a:solidFill>
                <a:latin typeface="Calibri" charset="0"/>
              </a:rPr>
              <a:t>JUST LEADER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9" grpId="0"/>
      <p:bldP spid="38919" grpId="1"/>
      <p:bldP spid="38914" grpId="0"/>
      <p:bldP spid="38914" grpId="1"/>
      <p:bldP spid="38918" grpId="0"/>
      <p:bldP spid="38918" grpId="1"/>
      <p:bldP spid="38920" grpId="0"/>
      <p:bldP spid="38920" grpId="1"/>
      <p:bldP spid="38921" grpId="0"/>
      <p:bldP spid="38921" grpId="1"/>
      <p:bldP spid="38922" grpId="0"/>
      <p:bldP spid="38922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 rot="-724352">
            <a:off x="3446463" y="2487613"/>
            <a:ext cx="4229100" cy="13874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AU" sz="8500" b="1">
                <a:solidFill>
                  <a:srgbClr val="24518F"/>
                </a:solidFill>
                <a:latin typeface="Calibri" charset="0"/>
              </a:rPr>
              <a:t>Writers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 rot="-283734">
            <a:off x="2081213" y="1766888"/>
            <a:ext cx="6156325" cy="27098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AU" sz="8500" b="1">
                <a:solidFill>
                  <a:srgbClr val="BA2027"/>
                </a:solidFill>
                <a:latin typeface="Calibri" charset="0"/>
              </a:rPr>
              <a:t>Business people</a:t>
            </a:r>
          </a:p>
        </p:txBody>
      </p:sp>
      <p:sp>
        <p:nvSpPr>
          <p:cNvPr id="94212" name="Text Box 8"/>
          <p:cNvSpPr txBox="1">
            <a:spLocks noChangeArrowheads="1"/>
          </p:cNvSpPr>
          <p:nvPr/>
        </p:nvSpPr>
        <p:spPr bwMode="auto">
          <a:xfrm>
            <a:off x="3635375" y="2565400"/>
            <a:ext cx="4319588" cy="1400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AU" sz="8500" b="1">
                <a:solidFill>
                  <a:srgbClr val="BA2027"/>
                </a:solidFill>
                <a:latin typeface="Calibri" charset="0"/>
              </a:rPr>
              <a:t>Teachers</a:t>
            </a:r>
          </a:p>
        </p:txBody>
      </p:sp>
      <p:sp>
        <p:nvSpPr>
          <p:cNvPr id="94213" name="Text Box 9"/>
          <p:cNvSpPr txBox="1">
            <a:spLocks noChangeArrowheads="1"/>
          </p:cNvSpPr>
          <p:nvPr/>
        </p:nvSpPr>
        <p:spPr bwMode="auto">
          <a:xfrm>
            <a:off x="574675" y="1773238"/>
            <a:ext cx="8569325" cy="2708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AU" sz="8500" b="1">
                <a:solidFill>
                  <a:srgbClr val="289045"/>
                </a:solidFill>
                <a:latin typeface="Calibri" charset="0"/>
              </a:rPr>
              <a:t>Health care professionals</a:t>
            </a:r>
          </a:p>
        </p:txBody>
      </p:sp>
      <p:sp>
        <p:nvSpPr>
          <p:cNvPr id="94214" name="Text Box 10"/>
          <p:cNvSpPr txBox="1">
            <a:spLocks noChangeArrowheads="1"/>
          </p:cNvSpPr>
          <p:nvPr/>
        </p:nvSpPr>
        <p:spPr bwMode="auto">
          <a:xfrm rot="-1091967">
            <a:off x="2374900" y="2527300"/>
            <a:ext cx="5795963" cy="1400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AU" sz="8500" b="1">
                <a:solidFill>
                  <a:srgbClr val="BA2027"/>
                </a:solidFill>
                <a:latin typeface="Calibri" charset="0"/>
              </a:rPr>
              <a:t>IT experts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 rot="1039490">
            <a:off x="3825875" y="2625725"/>
            <a:ext cx="4008438" cy="1400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AU" sz="8500" b="1">
                <a:solidFill>
                  <a:srgbClr val="E89E25"/>
                </a:solidFill>
                <a:latin typeface="Calibri" charset="0"/>
              </a:rPr>
              <a:t>Lawyers</a:t>
            </a:r>
          </a:p>
        </p:txBody>
      </p:sp>
      <p:sp>
        <p:nvSpPr>
          <p:cNvPr id="94217" name="Text Box 13"/>
          <p:cNvSpPr txBox="1">
            <a:spLocks noChangeArrowheads="1"/>
          </p:cNvSpPr>
          <p:nvPr/>
        </p:nvSpPr>
        <p:spPr bwMode="auto">
          <a:xfrm>
            <a:off x="3708400" y="2636838"/>
            <a:ext cx="4122738" cy="101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AU" sz="6000" b="1">
                <a:solidFill>
                  <a:srgbClr val="E89E25"/>
                </a:solidFill>
                <a:latin typeface="Calibri" charset="0"/>
              </a:rPr>
              <a:t>Accountants</a:t>
            </a:r>
          </a:p>
        </p:txBody>
      </p:sp>
      <p:sp>
        <p:nvSpPr>
          <p:cNvPr id="94219" name="Text Box 15"/>
          <p:cNvSpPr txBox="1">
            <a:spLocks noChangeArrowheads="1"/>
          </p:cNvSpPr>
          <p:nvPr/>
        </p:nvSpPr>
        <p:spPr bwMode="auto">
          <a:xfrm>
            <a:off x="2700338" y="2046288"/>
            <a:ext cx="6407150" cy="2246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AU" sz="14000" b="1">
                <a:solidFill>
                  <a:srgbClr val="432A73"/>
                </a:solidFill>
                <a:latin typeface="Calibri" charset="0"/>
              </a:rPr>
              <a:t>Leaders</a:t>
            </a:r>
          </a:p>
        </p:txBody>
      </p:sp>
      <p:sp>
        <p:nvSpPr>
          <p:cNvPr id="94220" name="Text Box 16"/>
          <p:cNvSpPr txBox="1">
            <a:spLocks noChangeArrowheads="1"/>
          </p:cNvSpPr>
          <p:nvPr/>
        </p:nvSpPr>
        <p:spPr bwMode="auto">
          <a:xfrm>
            <a:off x="3635375" y="2460625"/>
            <a:ext cx="4211638" cy="1400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AU" sz="8500" b="1">
                <a:solidFill>
                  <a:srgbClr val="24518F"/>
                </a:solidFill>
                <a:latin typeface="Calibri" charset="0"/>
              </a:rPr>
              <a:t>Builders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-252413" y="1989138"/>
            <a:ext cx="3600451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14000" b="1">
                <a:solidFill>
                  <a:srgbClr val="432A73"/>
                </a:solidFill>
                <a:latin typeface="Calibri" charset="0"/>
              </a:rPr>
              <a:t>Just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5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4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4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 animBg="1"/>
      <p:bldP spid="94210" grpId="1" animBg="1"/>
      <p:bldP spid="4" grpId="0" animBg="1"/>
      <p:bldP spid="4" grpId="1" animBg="1"/>
      <p:bldP spid="94212" grpId="0" animBg="1"/>
      <p:bldP spid="94212" grpId="1" animBg="1"/>
      <p:bldP spid="94213" grpId="0" animBg="1"/>
      <p:bldP spid="94213" grpId="1" animBg="1"/>
      <p:bldP spid="94214" grpId="0" animBg="1"/>
      <p:bldP spid="94214" grpId="1" animBg="1"/>
      <p:bldP spid="12" grpId="0" animBg="1"/>
      <p:bldP spid="12" grpId="1" animBg="1"/>
      <p:bldP spid="94217" grpId="0" animBg="1"/>
      <p:bldP spid="94217" grpId="1" animBg="1"/>
      <p:bldP spid="94219" grpId="0" animBg="1"/>
      <p:bldP spid="94220" grpId="0" animBg="1"/>
      <p:bldP spid="94220" grpId="1" animBg="1"/>
      <p:bldP spid="2253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-1981200" y="1844675"/>
            <a:ext cx="13177838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20500" b="1">
                <a:solidFill>
                  <a:srgbClr val="432A73"/>
                </a:solidFill>
                <a:latin typeface="Calibri" charset="0"/>
              </a:rPr>
              <a:t>What’s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-1692275" y="1174750"/>
            <a:ext cx="13177838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25000" b="1">
                <a:solidFill>
                  <a:srgbClr val="432A73"/>
                </a:solidFill>
                <a:latin typeface="Calibri" charset="0"/>
              </a:rPr>
              <a:t>your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06" grpId="1"/>
      <p:bldP spid="21508" grpId="0"/>
      <p:bldP spid="21508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-1979613" y="2060575"/>
            <a:ext cx="13177838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15000" b="1">
                <a:solidFill>
                  <a:srgbClr val="432A73"/>
                </a:solidFill>
                <a:latin typeface="Calibri" charset="0"/>
              </a:rPr>
              <a:t>dream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  <p:bldP spid="22532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-1692275" y="1628775"/>
            <a:ext cx="13177838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25000" b="1">
                <a:solidFill>
                  <a:srgbClr val="432A73"/>
                </a:solidFill>
                <a:latin typeface="Calibri" charset="0"/>
              </a:rPr>
              <a:t>for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-1846263" y="1412875"/>
            <a:ext cx="13177838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25000" b="1">
                <a:solidFill>
                  <a:srgbClr val="432A73"/>
                </a:solidFill>
                <a:latin typeface="Calibri" charset="0"/>
              </a:rPr>
              <a:t>better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-1981200" y="1341438"/>
            <a:ext cx="13177838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25000" b="1">
                <a:solidFill>
                  <a:srgbClr val="432A73"/>
                </a:solidFill>
                <a:latin typeface="Calibri" charset="0"/>
              </a:rPr>
              <a:t>a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  <p:bldP spid="23555" grpId="1"/>
      <p:bldP spid="23557" grpId="0"/>
      <p:bldP spid="23557" grpId="1"/>
      <p:bldP spid="23558" grpId="0"/>
      <p:bldP spid="23558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WordArt 7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en-US" sz="3600" kern="10">
                <a:solidFill>
                  <a:srgbClr val="432A73"/>
                </a:solidFill>
                <a:latin typeface="Calibri"/>
                <a:ea typeface="Calibri"/>
                <a:cs typeface="Calibri"/>
              </a:rPr>
              <a:t>world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" presetClass="exit" presetSubtype="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 animBg="1"/>
      <p:bldP spid="2458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116013" y="1125538"/>
            <a:ext cx="6589712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9600">
                <a:solidFill>
                  <a:srgbClr val="BA2027"/>
                </a:solidFill>
                <a:latin typeface="Calibri" charset="0"/>
              </a:rPr>
              <a:t>of</a:t>
            </a:r>
            <a:endParaRPr lang="en-AU" sz="7200">
              <a:solidFill>
                <a:srgbClr val="BA2027"/>
              </a:solidFill>
              <a:latin typeface="Calibri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07950" y="2492375"/>
            <a:ext cx="8856663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12000" b="1">
                <a:solidFill>
                  <a:srgbClr val="BA2027"/>
                </a:solidFill>
                <a:latin typeface="Calibri" charset="0"/>
              </a:rPr>
              <a:t>CONTRASTS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2" grpId="1"/>
      <p:bldP spid="4" grpId="0"/>
      <p:bldP spid="4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323850" y="2565400"/>
            <a:ext cx="83883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10000" b="1">
                <a:solidFill>
                  <a:srgbClr val="432A73"/>
                </a:solidFill>
                <a:latin typeface="Calibri" charset="0"/>
              </a:rPr>
              <a:t>MAKE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71438" y="2565400"/>
            <a:ext cx="83883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10000" b="1">
                <a:solidFill>
                  <a:srgbClr val="BA2027"/>
                </a:solidFill>
                <a:latin typeface="Calibri" charset="0"/>
              </a:rPr>
              <a:t>HAPPEN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71438" y="2590800"/>
            <a:ext cx="83883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10000" b="1">
                <a:solidFill>
                  <a:srgbClr val="432A73"/>
                </a:solidFill>
                <a:latin typeface="Calibri" charset="0"/>
              </a:rPr>
              <a:t>IT 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323850" y="2565400"/>
            <a:ext cx="83883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10000" b="1">
                <a:solidFill>
                  <a:srgbClr val="432A73"/>
                </a:solidFill>
                <a:latin typeface="Calibri" charset="0"/>
              </a:rPr>
              <a:t>BE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0" y="2565400"/>
            <a:ext cx="83883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10000" b="1">
                <a:solidFill>
                  <a:srgbClr val="432A73"/>
                </a:solidFill>
                <a:latin typeface="Calibri" charset="0"/>
              </a:rPr>
              <a:t>A</a:t>
            </a: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0" y="2565400"/>
            <a:ext cx="83883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10000" b="1">
                <a:solidFill>
                  <a:srgbClr val="432A73"/>
                </a:solidFill>
                <a:latin typeface="Calibri" charset="0"/>
              </a:rPr>
              <a:t>JUST LEADER</a:t>
            </a:r>
            <a:endParaRPr lang="en-AU" sz="10000">
              <a:solidFill>
                <a:srgbClr val="432A73"/>
              </a:solidFill>
              <a:latin typeface="Arial Unicode MS" charset="0"/>
            </a:endParaRPr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-1476375" y="2565400"/>
            <a:ext cx="83883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10000" b="1">
                <a:solidFill>
                  <a:srgbClr val="E89E25"/>
                </a:solidFill>
                <a:latin typeface="Calibri" charset="0"/>
              </a:rPr>
              <a:t>BE</a:t>
            </a:r>
            <a:endParaRPr lang="en-AU" sz="10000">
              <a:solidFill>
                <a:srgbClr val="24518F"/>
              </a:solidFill>
              <a:latin typeface="Arial Unicode MS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223963" y="2565400"/>
            <a:ext cx="83883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10000" b="1">
                <a:solidFill>
                  <a:srgbClr val="24518F"/>
                </a:solidFill>
                <a:latin typeface="Calibri" charset="0"/>
              </a:rPr>
              <a:t>MORE</a:t>
            </a:r>
            <a:r>
              <a:rPr lang="en-AU" sz="10000">
                <a:solidFill>
                  <a:srgbClr val="24518F"/>
                </a:solidFill>
                <a:latin typeface="Arial Unicode MS" charset="0"/>
              </a:rPr>
              <a:t> 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4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/>
      <p:bldP spid="26629" grpId="1"/>
      <p:bldP spid="26630" grpId="0"/>
      <p:bldP spid="26630" grpId="1"/>
      <p:bldP spid="26631" grpId="0"/>
      <p:bldP spid="26631" grpId="1"/>
      <p:bldP spid="26632" grpId="0"/>
      <p:bldP spid="26632" grpId="1"/>
      <p:bldP spid="26633" grpId="0"/>
      <p:bldP spid="26633" grpId="1"/>
      <p:bldP spid="26634" grpId="0"/>
      <p:bldP spid="26634" grpId="1"/>
      <p:bldP spid="26635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1700213"/>
            <a:ext cx="5505450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Text Box 7"/>
          <p:cNvSpPr txBox="1">
            <a:spLocks noChangeArrowheads="1"/>
          </p:cNvSpPr>
          <p:nvPr/>
        </p:nvSpPr>
        <p:spPr bwMode="auto">
          <a:xfrm>
            <a:off x="-1368425" y="6346825"/>
            <a:ext cx="75961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1800">
                <a:solidFill>
                  <a:schemeClr val="bg1"/>
                </a:solidFill>
                <a:latin typeface="Calibri" charset="0"/>
              </a:rPr>
              <a:t>Music credit – Ehma – La plage de Blane-est</a:t>
            </a:r>
          </a:p>
        </p:txBody>
      </p:sp>
      <p:sp>
        <p:nvSpPr>
          <p:cNvPr id="30726" name="WordArt 6"/>
          <p:cNvSpPr>
            <a:spLocks noChangeArrowheads="1" noChangeShapeType="1" noTextEdit="1"/>
          </p:cNvSpPr>
          <p:nvPr/>
        </p:nvSpPr>
        <p:spPr bwMode="auto">
          <a:xfrm>
            <a:off x="36513" y="333375"/>
            <a:ext cx="9144000" cy="863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BA2027"/>
                </a:solidFill>
                <a:latin typeface="Calibri"/>
                <a:ea typeface="Calibri"/>
                <a:cs typeface="Calibri"/>
              </a:rPr>
              <a:t>www.caritas.org.au </a:t>
            </a:r>
          </a:p>
        </p:txBody>
      </p:sp>
      <p:pic>
        <p:nvPicPr>
          <p:cNvPr id="96260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5718175"/>
            <a:ext cx="29337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4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249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WordArt 4"/>
          <p:cNvSpPr>
            <a:spLocks noChangeArrowheads="1" noChangeShapeType="1" noTextEdit="1"/>
          </p:cNvSpPr>
          <p:nvPr/>
        </p:nvSpPr>
        <p:spPr bwMode="auto">
          <a:xfrm>
            <a:off x="0" y="2565400"/>
            <a:ext cx="9144000" cy="201612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CONTRASTS</a:t>
            </a: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-79375" y="2492375"/>
            <a:ext cx="9299575" cy="2141538"/>
          </a:xfrm>
          <a:prstGeom prst="rect">
            <a:avLst/>
          </a:prstGeom>
          <a:solidFill>
            <a:srgbClr val="BA2027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31750" name="WordArt 6"/>
          <p:cNvSpPr>
            <a:spLocks noChangeArrowheads="1" noChangeShapeType="1" noTextEdit="1"/>
          </p:cNvSpPr>
          <p:nvPr/>
        </p:nvSpPr>
        <p:spPr bwMode="auto">
          <a:xfrm>
            <a:off x="0" y="2565400"/>
            <a:ext cx="9144000" cy="2016125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en-US" sz="3600" kern="1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CONTRASTS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2" presetID="3" presetClass="exit" presetSubtype="0" fill="hold" grpId="1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 animBg="1"/>
      <p:bldP spid="31748" grpId="1" animBg="1"/>
      <p:bldP spid="31749" grpId="0" animBg="1"/>
      <p:bldP spid="31749" grpId="1" animBg="1"/>
      <p:bldP spid="31750" grpId="0" animBg="1"/>
      <p:bldP spid="3175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6586538" y="981075"/>
            <a:ext cx="3241675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8800">
                <a:solidFill>
                  <a:srgbClr val="24518F"/>
                </a:solidFill>
                <a:latin typeface="Calibri" charset="0"/>
              </a:rPr>
              <a:t>and</a:t>
            </a:r>
            <a:endParaRPr lang="en-AU" sz="6600">
              <a:solidFill>
                <a:srgbClr val="24518F"/>
              </a:solidFill>
              <a:latin typeface="Calibri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-107950" y="1831975"/>
            <a:ext cx="9936163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16200" b="1">
                <a:solidFill>
                  <a:srgbClr val="24518F"/>
                </a:solidFill>
                <a:latin typeface="Calibri" charset="0"/>
              </a:rPr>
              <a:t>CONFLICTS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6" grpId="1"/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0" y="2205038"/>
            <a:ext cx="9144000" cy="2232025"/>
          </a:xfrm>
          <a:prstGeom prst="rect">
            <a:avLst/>
          </a:prstGeom>
          <a:solidFill>
            <a:srgbClr val="E89E2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32774" name="WordArt 6"/>
          <p:cNvSpPr>
            <a:spLocks noChangeArrowheads="1" noChangeShapeType="1" noTextEdit="1"/>
          </p:cNvSpPr>
          <p:nvPr/>
        </p:nvSpPr>
        <p:spPr bwMode="auto">
          <a:xfrm>
            <a:off x="222250" y="2522538"/>
            <a:ext cx="8683625" cy="1600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CONFLICTS</a:t>
            </a:r>
          </a:p>
        </p:txBody>
      </p:sp>
      <p:sp>
        <p:nvSpPr>
          <p:cNvPr id="32772" name="WordArt 4"/>
          <p:cNvSpPr>
            <a:spLocks noChangeArrowheads="1" noChangeShapeType="1" noTextEdit="1"/>
          </p:cNvSpPr>
          <p:nvPr/>
        </p:nvSpPr>
        <p:spPr bwMode="auto">
          <a:xfrm>
            <a:off x="222250" y="2522538"/>
            <a:ext cx="8683625" cy="1600200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en-US" sz="3600" kern="10">
                <a:solidFill>
                  <a:srgbClr val="24518F"/>
                </a:solidFill>
                <a:latin typeface="Calibri"/>
                <a:ea typeface="Calibri"/>
                <a:cs typeface="Calibri"/>
              </a:rPr>
              <a:t>CONFLICTS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 animBg="1"/>
      <p:bldP spid="32773" grpId="1" animBg="1"/>
      <p:bldP spid="32774" grpId="0" animBg="1"/>
      <p:bldP spid="32774" grpId="1" animBg="1"/>
      <p:bldP spid="32772" grpId="0" animBg="1"/>
      <p:bldP spid="3277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684213" y="260350"/>
            <a:ext cx="9144000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25000" b="1">
                <a:latin typeface="Calibri" charset="0"/>
              </a:rPr>
              <a:t>1 in 8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619250" y="3357563"/>
            <a:ext cx="874712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16300" b="1">
                <a:solidFill>
                  <a:srgbClr val="BA2027"/>
                </a:solidFill>
                <a:latin typeface="Calibri" charset="0"/>
              </a:rPr>
              <a:t>people 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  <p:bldP spid="33794" grpId="1"/>
      <p:bldP spid="33796" grpId="0"/>
      <p:bldP spid="3379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36513" y="2028825"/>
            <a:ext cx="93599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10000" b="1">
                <a:solidFill>
                  <a:srgbClr val="000000"/>
                </a:solidFill>
                <a:latin typeface="Calibri" charset="0"/>
              </a:rPr>
              <a:t>HAVE</a:t>
            </a:r>
          </a:p>
        </p:txBody>
      </p:sp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-36513" y="-203200"/>
            <a:ext cx="684053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10000" b="1">
                <a:solidFill>
                  <a:srgbClr val="000000"/>
                </a:solidFill>
                <a:latin typeface="Calibri" charset="0"/>
              </a:rPr>
              <a:t>DO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36513" y="949325"/>
            <a:ext cx="9107487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10000" b="1">
                <a:solidFill>
                  <a:srgbClr val="000000"/>
                </a:solidFill>
                <a:latin typeface="Calibri" charset="0"/>
              </a:rPr>
              <a:t>NOT</a:t>
            </a: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-36513" y="3173413"/>
            <a:ext cx="684053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10000" b="1">
                <a:solidFill>
                  <a:srgbClr val="000000"/>
                </a:solidFill>
                <a:latin typeface="Calibri" charset="0"/>
              </a:rPr>
              <a:t>ENOUGH</a:t>
            </a: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-36513" y="4260850"/>
            <a:ext cx="9937751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10000" b="1">
                <a:latin typeface="Calibri" charset="0"/>
              </a:rPr>
              <a:t>TO</a:t>
            </a: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-36513" y="5341938"/>
            <a:ext cx="8856663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AU" sz="10000" b="1">
                <a:solidFill>
                  <a:srgbClr val="432A73"/>
                </a:solidFill>
                <a:latin typeface="Calibri" charset="0"/>
              </a:rPr>
              <a:t>EAT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9" grpId="0"/>
      <p:bldP spid="38919" grpId="1"/>
      <p:bldP spid="38914" grpId="0"/>
      <p:bldP spid="38914" grpId="1"/>
      <p:bldP spid="38918" grpId="0"/>
      <p:bldP spid="38918" grpId="1"/>
      <p:bldP spid="38920" grpId="0"/>
      <p:bldP spid="38920" grpId="1"/>
      <p:bldP spid="38921" grpId="0"/>
      <p:bldP spid="38921" grpId="1"/>
      <p:bldP spid="38922" grpId="0"/>
      <p:bldP spid="38922" grpId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LongProperties xmlns="http://schemas.microsoft.com/office/2006/metadata/longPropertie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B767A26C87A8429349E100999E60C0" ma:contentTypeVersion="5" ma:contentTypeDescription="Create a new document." ma:contentTypeScope="" ma:versionID="6585c5928e8e511941c8fd21a247ea0a">
  <xsd:schema xmlns:xsd="http://www.w3.org/2001/XMLSchema" xmlns:xs="http://www.w3.org/2001/XMLSchema" xmlns:p="http://schemas.microsoft.com/office/2006/metadata/properties" xmlns:ns2="e628dbc2-5780-4aa6-b59e-b4a165ad8118" xmlns:ns3="041f561b-787a-4331-b8c2-4f8b42e141f3" targetNamespace="http://schemas.microsoft.com/office/2006/metadata/properties" ma:root="true" ma:fieldsID="2530a4f15e208485dc895e827f0daa56" ns2:_="" ns3:_="">
    <xsd:import namespace="e628dbc2-5780-4aa6-b59e-b4a165ad8118"/>
    <xsd:import namespace="041f561b-787a-4331-b8c2-4f8b42e141f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Audience" minOccurs="0"/>
                <xsd:element ref="ns3:Topic" minOccurs="0"/>
                <xsd:element ref="ns3:Resource_x0020_Type"/>
                <xsd:element ref="ns3:Document_x0020_Status"/>
                <xsd:element ref="ns3:Used_x0020_fo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28dbc2-5780-4aa6-b59e-b4a165ad811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1f561b-787a-4331-b8c2-4f8b42e141f3" elementFormDefault="qualified">
    <xsd:import namespace="http://schemas.microsoft.com/office/2006/documentManagement/types"/>
    <xsd:import namespace="http://schemas.microsoft.com/office/infopath/2007/PartnerControls"/>
    <xsd:element name="Audience" ma:index="11" nillable="true" ma:displayName="Audience" ma:default="Secondary" ma:description="" ma:internalName="Audience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Lower Primary"/>
                    <xsd:enumeration value="Upper Primary"/>
                    <xsd:enumeration value="Secondary"/>
                    <xsd:enumeration value="Tertiary"/>
                    <xsd:enumeration value="Parish"/>
                    <xsd:enumeration value="Other"/>
                  </xsd:restriction>
                </xsd:simpleType>
              </xsd:element>
            </xsd:sequence>
          </xsd:extension>
        </xsd:complexContent>
      </xsd:complexType>
    </xsd:element>
    <xsd:element name="Topic" ma:index="12" nillable="true" ma:displayName="Topic" ma:default="Caritas Introduction" ma:description="" ma:internalName="Topic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Be More/Romero"/>
                    <xsd:enumeration value="Caritas Introduction"/>
                    <xsd:enumeration value="Catholic Social Teaching"/>
                    <xsd:enumeration value="Chaity to Justice"/>
                    <xsd:enumeration value="Disability"/>
                    <xsd:enumeration value="Disaster Risk Reduction"/>
                    <xsd:enumeration value="Education"/>
                    <xsd:enumeration value="Environment/Climate"/>
                    <xsd:enumeration value="Emergencies"/>
                    <xsd:enumeration value="Fair Trade"/>
                    <xsd:enumeration value="Food Security &amp; Agriculture"/>
                    <xsd:enumeration value="Health and HIV/AIDS"/>
                    <xsd:enumeration value="Human Rights"/>
                    <xsd:enumeration value="Indigenous Peoples"/>
                    <xsd:enumeration value="Leadership"/>
                    <xsd:enumeration value="MDGs"/>
                    <xsd:enumeration value="Peace"/>
                    <xsd:enumeration value="Poverty, Aid and Development"/>
                    <xsd:enumeration value="Project Compassion"/>
                    <xsd:enumeration value="Refugees"/>
                    <xsd:enumeration value="Water &amp; Sanitation"/>
                    <xsd:enumeration value="Women"/>
                    <xsd:enumeration value="Other"/>
                  </xsd:restriction>
                </xsd:simpleType>
              </xsd:element>
            </xsd:sequence>
          </xsd:extension>
        </xsd:complexContent>
      </xsd:complexType>
    </xsd:element>
    <xsd:element name="Resource_x0020_Type" ma:index="13" ma:displayName="Resource Type" ma:default="Lesson" ma:description="" ma:format="Dropdown" ma:internalName="Resource_x0020_Type">
      <xsd:simpleType>
        <xsd:restriction base="dms:Choice">
          <xsd:enumeration value="Lesson"/>
          <xsd:enumeration value="Prayer"/>
          <xsd:enumeration value="PowerPoint"/>
          <xsd:enumeration value="Multi-media"/>
          <xsd:enumeration value="Quiz"/>
          <xsd:enumeration value="Poster"/>
          <xsd:enumeration value="Game"/>
          <xsd:enumeration value="Fact Sheet"/>
          <xsd:enumeration value="Case Study"/>
          <xsd:enumeration value="Fundraising"/>
          <xsd:enumeration value="Other"/>
        </xsd:restriction>
      </xsd:simpleType>
    </xsd:element>
    <xsd:element name="Document_x0020_Status" ma:index="14" ma:displayName="Document Status" ma:default="Draft" ma:description="" ma:format="Dropdown" ma:internalName="Document_x0020_Status">
      <xsd:simpleType>
        <xsd:restriction base="dms:Choice">
          <xsd:enumeration value="Draft"/>
          <xsd:enumeration value="Working Doc"/>
          <xsd:enumeration value="Pending Approval"/>
          <xsd:enumeration value="Approved for team only"/>
          <xsd:enumeration value="Approved for use within CA"/>
          <xsd:enumeration value="Approved for use outside CA"/>
          <xsd:enumeration value="Embargoed"/>
          <xsd:enumeration value="Expired"/>
          <xsd:enumeration value="Other"/>
        </xsd:restriction>
      </xsd:simpleType>
    </xsd:element>
    <xsd:element name="Used_x0020_for" ma:index="15" nillable="true" ma:displayName="Used for" ma:default="Just Leadership Day" ma:internalName="Used_x0020_for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Just Leadership Day"/>
                    <xsd:enumeration value="Immersion"/>
                    <xsd:enumeration value="Teacher PD"/>
                    <xsd:enumeration value="Tertiary"/>
                  </xsd:restriction>
                </xsd:simple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BA11B42-346C-4D5F-B891-FE61E542C204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D2927C50-0AAC-4BED-B3E2-080E6D063E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28dbc2-5780-4aa6-b59e-b4a165ad8118"/>
    <ds:schemaRef ds:uri="041f561b-787a-4331-b8c2-4f8b42e141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A00F577-D1BF-41BB-A860-80B2C81B4C7E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E451DD42-EA84-4A4B-8A7E-AD9AE18D563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975</TotalTime>
  <Words>201</Words>
  <Application>Microsoft Office PowerPoint</Application>
  <PresentationFormat>On-screen Show (4:3)</PresentationFormat>
  <Paragraphs>155</Paragraphs>
  <Slides>41</Slides>
  <Notes>41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Arial Unicode MS</vt:lpstr>
      <vt:lpstr>Calibri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Caritas Australia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katherinej</dc:creator>
  <cp:lastModifiedBy>Dewet Hartman</cp:lastModifiedBy>
  <cp:revision>77</cp:revision>
  <dcterms:created xsi:type="dcterms:W3CDTF">2008-10-02T06:24:52Z</dcterms:created>
  <dcterms:modified xsi:type="dcterms:W3CDTF">2020-09-22T05:59:11Z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3XVCYASFVK3Q-205-70</vt:lpwstr>
  </property>
  <property fmtid="{D5CDD505-2E9C-101B-9397-08002B2CF9AE}" pid="3" name="_dlc_DocIdItemGuid">
    <vt:lpwstr>0e8ff76c-6b16-4df7-b626-e6b869180577</vt:lpwstr>
  </property>
  <property fmtid="{D5CDD505-2E9C-101B-9397-08002B2CF9AE}" pid="4" name="_dlc_DocIdUrl">
    <vt:lpwstr>https://aimstest.caritas.org.au/sites/community/education/resources/_layouts/DocIdRedir.aspx?ID=3XVCYASFVK3Q-205-70, 3XVCYASFVK3Q-205-70</vt:lpwstr>
  </property>
  <property fmtid="{D5CDD505-2E9C-101B-9397-08002B2CF9AE}" pid="5" name="Audience">
    <vt:lpwstr>;#Secondary;#</vt:lpwstr>
  </property>
  <property fmtid="{D5CDD505-2E9C-101B-9397-08002B2CF9AE}" pid="6" name="Document Status">
    <vt:lpwstr>Approved for use outside CA</vt:lpwstr>
  </property>
  <property fmtid="{D5CDD505-2E9C-101B-9397-08002B2CF9AE}" pid="7" name="Resource Type">
    <vt:lpwstr>Multi-media</vt:lpwstr>
  </property>
  <property fmtid="{D5CDD505-2E9C-101B-9397-08002B2CF9AE}" pid="8" name="Topic">
    <vt:lpwstr>;#Be More/Romero;#</vt:lpwstr>
  </property>
  <property fmtid="{D5CDD505-2E9C-101B-9397-08002B2CF9AE}" pid="9" name="Used for">
    <vt:lpwstr>;#Just Leadership Day;#Immersion;#Teacher PD;#Tertiary;#</vt:lpwstr>
  </property>
  <property fmtid="{D5CDD505-2E9C-101B-9397-08002B2CF9AE}" pid="10" name="Order">
    <vt:lpwstr>7000.00000000000</vt:lpwstr>
  </property>
</Properties>
</file>