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4"/>
  </p:sldMasterIdLst>
  <p:notesMasterIdLst>
    <p:notesMasterId r:id="rId8"/>
  </p:notesMasterIdLst>
  <p:handoutMasterIdLst>
    <p:handoutMasterId r:id="rId9"/>
  </p:handoutMasterIdLst>
  <p:sldIdLst>
    <p:sldId id="527" r:id="rId5"/>
    <p:sldId id="520" r:id="rId6"/>
    <p:sldId id="52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5" userDrawn="1">
          <p15:clr>
            <a:srgbClr val="A4A3A4"/>
          </p15:clr>
        </p15:guide>
        <p15:guide id="2" orient="horz" pos="4020" userDrawn="1">
          <p15:clr>
            <a:srgbClr val="A4A3A4"/>
          </p15:clr>
        </p15:guide>
        <p15:guide id="3" pos="5352" userDrawn="1">
          <p15:clr>
            <a:srgbClr val="A4A3A4"/>
          </p15:clr>
        </p15:guide>
        <p15:guide id="4" pos="704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4C248A8-C7DF-2238-5860-147EDD04E4AC}" name="Nicole Dobrohotoff" initials="ND" userId="S::NicoleD@caritas.org.au::2dc4cf58-dc7e-422a-950b-38460c74cb76" providerId="AD"/>
  <p188:author id="{88DD36BE-2BF0-8C51-4147-0272E405388E}" name="Sally Murphy" initials="SM" userId="S::Sally.Murphy@caritas.org.au::dc8129e8-3764-4b90-858b-69271ffb6ebe"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44C"/>
    <a:srgbClr val="C3DDD7"/>
    <a:srgbClr val="E5DBCB"/>
    <a:srgbClr val="FFFFFF"/>
    <a:srgbClr val="004851"/>
    <a:srgbClr val="5C867E"/>
    <a:srgbClr val="D86075"/>
    <a:srgbClr val="DF918A"/>
    <a:srgbClr val="63B1A4"/>
    <a:srgbClr val="CD59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4A9E26-95A6-4CC7-A8EE-ECECFA1FFC34}" v="1" dt="2024-09-21T01:58:21.0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775" autoAdjust="0"/>
  </p:normalViewPr>
  <p:slideViewPr>
    <p:cSldViewPr snapToGrid="0">
      <p:cViewPr varScale="1">
        <p:scale>
          <a:sx n="105" d="100"/>
          <a:sy n="105" d="100"/>
        </p:scale>
        <p:origin x="1018" y="67"/>
      </p:cViewPr>
      <p:guideLst>
        <p:guide orient="horz" pos="2795"/>
        <p:guide orient="horz" pos="4020"/>
        <p:guide pos="5352"/>
        <p:guide pos="7045"/>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Dobrohotoff" userId="2dc4cf58-dc7e-422a-950b-38460c74cb76" providerId="ADAL" clId="{EB4A9E26-95A6-4CC7-A8EE-ECECFA1FFC34}"/>
    <pc:docChg chg="delSld">
      <pc:chgData name="Nicole Dobrohotoff" userId="2dc4cf58-dc7e-422a-950b-38460c74cb76" providerId="ADAL" clId="{EB4A9E26-95A6-4CC7-A8EE-ECECFA1FFC34}" dt="2024-09-21T01:58:06.780" v="0" actId="47"/>
      <pc:docMkLst>
        <pc:docMk/>
      </pc:docMkLst>
      <pc:sldChg chg="del">
        <pc:chgData name="Nicole Dobrohotoff" userId="2dc4cf58-dc7e-422a-950b-38460c74cb76" providerId="ADAL" clId="{EB4A9E26-95A6-4CC7-A8EE-ECECFA1FFC34}" dt="2024-09-21T01:58:06.780" v="0" actId="47"/>
        <pc:sldMkLst>
          <pc:docMk/>
          <pc:sldMk cId="619565639" sldId="518"/>
        </pc:sldMkLst>
      </pc:sldChg>
      <pc:sldChg chg="del">
        <pc:chgData name="Nicole Dobrohotoff" userId="2dc4cf58-dc7e-422a-950b-38460c74cb76" providerId="ADAL" clId="{EB4A9E26-95A6-4CC7-A8EE-ECECFA1FFC34}" dt="2024-09-21T01:58:06.780" v="0" actId="47"/>
        <pc:sldMkLst>
          <pc:docMk/>
          <pc:sldMk cId="3283247245" sldId="522"/>
        </pc:sldMkLst>
      </pc:sldChg>
      <pc:sldChg chg="del">
        <pc:chgData name="Nicole Dobrohotoff" userId="2dc4cf58-dc7e-422a-950b-38460c74cb76" providerId="ADAL" clId="{EB4A9E26-95A6-4CC7-A8EE-ECECFA1FFC34}" dt="2024-09-21T01:58:06.780" v="0" actId="47"/>
        <pc:sldMkLst>
          <pc:docMk/>
          <pc:sldMk cId="950957866" sldId="523"/>
        </pc:sldMkLst>
      </pc:sldChg>
      <pc:sldChg chg="del">
        <pc:chgData name="Nicole Dobrohotoff" userId="2dc4cf58-dc7e-422a-950b-38460c74cb76" providerId="ADAL" clId="{EB4A9E26-95A6-4CC7-A8EE-ECECFA1FFC34}" dt="2024-09-21T01:58:06.780" v="0" actId="47"/>
        <pc:sldMkLst>
          <pc:docMk/>
          <pc:sldMk cId="3714930578" sldId="525"/>
        </pc:sldMkLst>
      </pc:sldChg>
      <pc:sldChg chg="del">
        <pc:chgData name="Nicole Dobrohotoff" userId="2dc4cf58-dc7e-422a-950b-38460c74cb76" providerId="ADAL" clId="{EB4A9E26-95A6-4CC7-A8EE-ECECFA1FFC34}" dt="2024-09-21T01:58:06.780" v="0" actId="47"/>
        <pc:sldMkLst>
          <pc:docMk/>
          <pc:sldMk cId="2408150985" sldId="52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7C48E9-2B28-5D4E-82F4-795B3652695B}" type="datetimeFigureOut">
              <a:rPr lang="en-US" smtClean="0"/>
              <a:t>9/21/2024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B809C2-3DA2-7445-A632-60F53831D2BC}" type="slidenum">
              <a:rPr lang="en-US" smtClean="0"/>
              <a:t>‹#›</a:t>
            </a:fld>
            <a:endParaRPr lang="en-US"/>
          </a:p>
        </p:txBody>
      </p:sp>
    </p:spTree>
    <p:extLst>
      <p:ext uri="{BB962C8B-B14F-4D97-AF65-F5344CB8AC3E}">
        <p14:creationId xmlns:p14="http://schemas.microsoft.com/office/powerpoint/2010/main" val="2802549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A601E1-AFEE-AA40-B9D6-E7C3110FECAB}" type="datetimeFigureOut">
              <a:rPr lang="en-US" smtClean="0"/>
              <a:t>9/21/2024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0689D6-08F4-9246-8340-6E1C330F9F5D}" type="slidenum">
              <a:rPr lang="en-US" smtClean="0"/>
              <a:t>‹#›</a:t>
            </a:fld>
            <a:endParaRPr lang="en-US"/>
          </a:p>
        </p:txBody>
      </p:sp>
    </p:spTree>
    <p:extLst>
      <p:ext uri="{BB962C8B-B14F-4D97-AF65-F5344CB8AC3E}">
        <p14:creationId xmlns:p14="http://schemas.microsoft.com/office/powerpoint/2010/main" val="2191327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Women collecting beans from a vegetable garden in Nepal. </a:t>
            </a:r>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a:t>
            </a:fld>
            <a:endParaRPr lang="en-US"/>
          </a:p>
        </p:txBody>
      </p:sp>
    </p:spTree>
    <p:extLst>
      <p:ext uri="{BB962C8B-B14F-4D97-AF65-F5344CB8AC3E}">
        <p14:creationId xmlns:p14="http://schemas.microsoft.com/office/powerpoint/2010/main" val="4123504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dirty="0" err="1">
                <a:effectLst/>
                <a:latin typeface="Calibri" panose="020F0502020204030204" pitchFamily="34" charset="0"/>
                <a:ea typeface="Calibri" panose="020F0502020204030204" pitchFamily="34" charset="0"/>
                <a:cs typeface="Times New Roman" panose="02020603050405020304" pitchFamily="18" charset="0"/>
              </a:rPr>
              <a:t>Leaia</a:t>
            </a:r>
            <a:r>
              <a:rPr lang="en-AU" sz="1800" dirty="0">
                <a:effectLst/>
                <a:latin typeface="Calibri" panose="020F0502020204030204" pitchFamily="34" charset="0"/>
                <a:ea typeface="Calibri" panose="020F0502020204030204" pitchFamily="34" charset="0"/>
                <a:cs typeface="Times New Roman" panose="02020603050405020304" pitchFamily="18" charset="0"/>
              </a:rPr>
              <a:t> (front), her children, her brother (right) and her younger niece (left) and nephew (front-centre) outside their home in Samoa.</a:t>
            </a:r>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2</a:t>
            </a:fld>
            <a:endParaRPr lang="en-US"/>
          </a:p>
        </p:txBody>
      </p:sp>
    </p:spTree>
    <p:extLst>
      <p:ext uri="{BB962C8B-B14F-4D97-AF65-F5344CB8AC3E}">
        <p14:creationId xmlns:p14="http://schemas.microsoft.com/office/powerpoint/2010/main" val="3326644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dirty="0" err="1">
                <a:effectLst/>
                <a:latin typeface="Roboto" panose="02000000000000000000" pitchFamily="2" charset="0"/>
                <a:ea typeface="Calibri" panose="020F0502020204030204" pitchFamily="34" charset="0"/>
                <a:cs typeface="Times New Roman" panose="02020603050405020304" pitchFamily="18" charset="0"/>
              </a:rPr>
              <a:t>Anatercia</a:t>
            </a:r>
            <a:r>
              <a:rPr lang="en-AU" sz="1800" dirty="0">
                <a:effectLst/>
                <a:latin typeface="Roboto" panose="02000000000000000000" pitchFamily="2" charset="0"/>
                <a:ea typeface="Calibri" panose="020F0502020204030204" pitchFamily="34" charset="0"/>
                <a:cs typeface="Times New Roman" panose="02020603050405020304" pitchFamily="18" charset="0"/>
              </a:rPr>
              <a:t> (12) poses for a photograph with other community members next to her fields in Gaza province, Mozambique. </a:t>
            </a:r>
            <a:r>
              <a:rPr lang="en-AU" sz="1800" dirty="0" err="1">
                <a:effectLst/>
                <a:latin typeface="Roboto" panose="02000000000000000000" pitchFamily="2" charset="0"/>
                <a:ea typeface="Calibri" panose="020F0502020204030204" pitchFamily="34" charset="0"/>
                <a:cs typeface="Times New Roman" panose="02020603050405020304" pitchFamily="18" charset="0"/>
              </a:rPr>
              <a:t>Anatercia</a:t>
            </a:r>
            <a:r>
              <a:rPr lang="en-AU" sz="1800" dirty="0">
                <a:effectLst/>
                <a:latin typeface="Roboto" panose="02000000000000000000" pitchFamily="2" charset="0"/>
                <a:ea typeface="Calibri" panose="020F0502020204030204" pitchFamily="34" charset="0"/>
                <a:cs typeface="Times New Roman" panose="02020603050405020304" pitchFamily="18" charset="0"/>
              </a:rPr>
              <a:t> helps her elderly grandmother on the farm where they grow corn, beans, sweet potato, casava and lettuce. The farm is over an hour walk away from home so when her grandmother can’t make the journey, other community members help </a:t>
            </a:r>
            <a:r>
              <a:rPr lang="en-AU" sz="1800" dirty="0" err="1">
                <a:effectLst/>
                <a:latin typeface="Roboto" panose="02000000000000000000" pitchFamily="2" charset="0"/>
                <a:ea typeface="Calibri" panose="020F0502020204030204" pitchFamily="34" charset="0"/>
                <a:cs typeface="Times New Roman" panose="02020603050405020304" pitchFamily="18" charset="0"/>
              </a:rPr>
              <a:t>Anatercia</a:t>
            </a:r>
            <a:r>
              <a:rPr lang="en-AU" sz="1800" dirty="0">
                <a:effectLst/>
                <a:latin typeface="Roboto" panose="02000000000000000000" pitchFamily="2" charset="0"/>
                <a:ea typeface="Calibri" panose="020F0502020204030204" pitchFamily="34" charset="0"/>
                <a:cs typeface="Times New Roman" panose="02020603050405020304" pitchFamily="18" charset="0"/>
              </a:rPr>
              <a:t>. She goes to the fields about four times a week.</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3</a:t>
            </a:fld>
            <a:endParaRPr lang="en-US"/>
          </a:p>
        </p:txBody>
      </p:sp>
    </p:spTree>
    <p:extLst>
      <p:ext uri="{BB962C8B-B14F-4D97-AF65-F5344CB8AC3E}">
        <p14:creationId xmlns:p14="http://schemas.microsoft.com/office/powerpoint/2010/main" val="3275803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E5DBC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ctr"/>
          <a:lstStyle>
            <a:lvl1pPr algn="l">
              <a:defRPr sz="4000" b="1" cap="all" baseline="0">
                <a:solidFill>
                  <a:srgbClr val="0C244C"/>
                </a:solidFill>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rgbClr val="FFFFFF">
              <a:alpha val="60000"/>
            </a:srgb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13" name="Picture Placeholder 4">
            <a:extLst>
              <a:ext uri="{FF2B5EF4-FFF2-40B4-BE49-F238E27FC236}">
                <a16:creationId xmlns:a16="http://schemas.microsoft.com/office/drawing/2014/main" id="{42EEBFC7-1BF6-4349-B248-522AAC0AE8C3}"/>
              </a:ext>
            </a:extLst>
          </p:cNvPr>
          <p:cNvSpPr>
            <a:spLocks noGrp="1"/>
          </p:cNvSpPr>
          <p:nvPr>
            <p:ph type="pic" sz="quarter" idx="10"/>
          </p:nvPr>
        </p:nvSpPr>
        <p:spPr>
          <a:xfrm>
            <a:off x="0" y="2201146"/>
            <a:ext cx="12192000" cy="4050000"/>
          </a:xfrm>
          <a:prstGeom prst="rect">
            <a:avLst/>
          </a:prstGeom>
        </p:spPr>
        <p:txBody>
          <a:bodyPr/>
          <a:lstStyle>
            <a:lvl1pPr marL="0" indent="0">
              <a:buNone/>
              <a:defRPr/>
            </a:lvl1pPr>
          </a:lstStyle>
          <a:p>
            <a:r>
              <a:rPr lang="en-GB"/>
              <a:t>Click icon to add picture</a:t>
            </a:r>
            <a:endParaRPr lang="en-US"/>
          </a:p>
        </p:txBody>
      </p:sp>
    </p:spTree>
    <p:extLst>
      <p:ext uri="{BB962C8B-B14F-4D97-AF65-F5344CB8AC3E}">
        <p14:creationId xmlns:p14="http://schemas.microsoft.com/office/powerpoint/2010/main" val="170195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8_Titl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12070A-43F5-524F-8B4B-F879177CF3FC}"/>
              </a:ext>
            </a:extLst>
          </p:cNvPr>
          <p:cNvSpPr/>
          <p:nvPr/>
        </p:nvSpPr>
        <p:spPr>
          <a:xfrm>
            <a:off x="0" y="2974999"/>
            <a:ext cx="12192000" cy="3262313"/>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9C230445-4E83-DA40-8B38-F9B8B119014C}"/>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9" name="Freeform: Shape 6">
              <a:extLst>
                <a:ext uri="{FF2B5EF4-FFF2-40B4-BE49-F238E27FC236}">
                  <a16:creationId xmlns:a16="http://schemas.microsoft.com/office/drawing/2014/main" id="{AD7F5AD0-263A-F948-94CF-36844078F80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10" name="Group 9">
              <a:extLst>
                <a:ext uri="{FF2B5EF4-FFF2-40B4-BE49-F238E27FC236}">
                  <a16:creationId xmlns:a16="http://schemas.microsoft.com/office/drawing/2014/main" id="{A0C96EDF-E8E0-A647-B7B7-BCC69BA24108}"/>
                </a:ext>
              </a:extLst>
            </p:cNvPr>
            <p:cNvGrpSpPr/>
            <p:nvPr/>
          </p:nvGrpSpPr>
          <p:grpSpPr>
            <a:xfrm>
              <a:off x="958955" y="2060848"/>
              <a:ext cx="196444" cy="196444"/>
              <a:chOff x="519961" y="1999640"/>
              <a:chExt cx="196444" cy="196444"/>
            </a:xfrm>
            <a:grpFill/>
          </p:grpSpPr>
          <p:sp>
            <p:nvSpPr>
              <p:cNvPr id="11" name="Freeform: Shape 7">
                <a:extLst>
                  <a:ext uri="{FF2B5EF4-FFF2-40B4-BE49-F238E27FC236}">
                    <a16:creationId xmlns:a16="http://schemas.microsoft.com/office/drawing/2014/main" id="{BF9E1123-EAC0-0E4F-8573-3846DF9DCFC9}"/>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12" name="Freeform: Shape 8">
                <a:extLst>
                  <a:ext uri="{FF2B5EF4-FFF2-40B4-BE49-F238E27FC236}">
                    <a16:creationId xmlns:a16="http://schemas.microsoft.com/office/drawing/2014/main" id="{03565007-B6D2-384B-8497-CC1F8BB98F4B}"/>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13" name="Freeform: Shape 9">
                <a:extLst>
                  <a:ext uri="{FF2B5EF4-FFF2-40B4-BE49-F238E27FC236}">
                    <a16:creationId xmlns:a16="http://schemas.microsoft.com/office/drawing/2014/main" id="{9F0D25B2-F528-AB4B-BDF6-0F581246996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14" name="Freeform: Shape 10">
                <a:extLst>
                  <a:ext uri="{FF2B5EF4-FFF2-40B4-BE49-F238E27FC236}">
                    <a16:creationId xmlns:a16="http://schemas.microsoft.com/office/drawing/2014/main" id="{60CFEEE9-3D0B-C644-94BB-8D812E6B800C}"/>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5" name="Picture Placeholder 4">
            <a:extLst>
              <a:ext uri="{FF2B5EF4-FFF2-40B4-BE49-F238E27FC236}">
                <a16:creationId xmlns:a16="http://schemas.microsoft.com/office/drawing/2014/main" id="{7D191CCF-438D-F24C-A190-38082FD0F0AE}"/>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Title 1">
            <a:extLst>
              <a:ext uri="{FF2B5EF4-FFF2-40B4-BE49-F238E27FC236}">
                <a16:creationId xmlns:a16="http://schemas.microsoft.com/office/drawing/2014/main" id="{91EAD4AF-BB97-A34D-BC26-D259E43EFCDF}"/>
              </a:ext>
            </a:extLst>
          </p:cNvPr>
          <p:cNvSpPr>
            <a:spLocks noGrp="1"/>
          </p:cNvSpPr>
          <p:nvPr>
            <p:ph type="ctrTitle" hasCustomPrompt="1"/>
          </p:nvPr>
        </p:nvSpPr>
        <p:spPr>
          <a:xfrm>
            <a:off x="408871" y="3256101"/>
            <a:ext cx="9144000" cy="1264424"/>
          </a:xfrm>
          <a:prstGeom prst="rect">
            <a:avLst/>
          </a:prstGeom>
        </p:spPr>
        <p:txBody>
          <a:bodyPr anchor="ctr"/>
          <a:lstStyle>
            <a:lvl1pPr algn="l">
              <a:defRPr sz="4000" b="1" cap="all" baseline="0">
                <a:solidFill>
                  <a:srgbClr val="0C244C"/>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679445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2_Title Slide">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273ECB-A724-2546-BFA3-B0800F000E83}"/>
              </a:ext>
            </a:extLst>
          </p:cNvPr>
          <p:cNvSpPr/>
          <p:nvPr/>
        </p:nvSpPr>
        <p:spPr>
          <a:xfrm>
            <a:off x="0" y="2974999"/>
            <a:ext cx="12192000" cy="326231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8" name="Group 27">
            <a:extLst>
              <a:ext uri="{FF2B5EF4-FFF2-40B4-BE49-F238E27FC236}">
                <a16:creationId xmlns:a16="http://schemas.microsoft.com/office/drawing/2014/main" id="{8DEE75FC-B50D-8043-A377-0C7BE0531537}"/>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29" name="Freeform: Shape 6">
              <a:extLst>
                <a:ext uri="{FF2B5EF4-FFF2-40B4-BE49-F238E27FC236}">
                  <a16:creationId xmlns:a16="http://schemas.microsoft.com/office/drawing/2014/main" id="{5630CB9A-94BF-6340-9263-FD7499D2FB0B}"/>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30" name="Group 29">
              <a:extLst>
                <a:ext uri="{FF2B5EF4-FFF2-40B4-BE49-F238E27FC236}">
                  <a16:creationId xmlns:a16="http://schemas.microsoft.com/office/drawing/2014/main" id="{1D15B068-360C-514F-988C-62ED4F1AA473}"/>
                </a:ext>
              </a:extLst>
            </p:cNvPr>
            <p:cNvGrpSpPr/>
            <p:nvPr/>
          </p:nvGrpSpPr>
          <p:grpSpPr>
            <a:xfrm>
              <a:off x="958955" y="2060848"/>
              <a:ext cx="196444" cy="196444"/>
              <a:chOff x="519961" y="1999640"/>
              <a:chExt cx="196444" cy="196444"/>
            </a:xfrm>
            <a:grpFill/>
          </p:grpSpPr>
          <p:sp>
            <p:nvSpPr>
              <p:cNvPr id="31" name="Freeform: Shape 7">
                <a:extLst>
                  <a:ext uri="{FF2B5EF4-FFF2-40B4-BE49-F238E27FC236}">
                    <a16:creationId xmlns:a16="http://schemas.microsoft.com/office/drawing/2014/main" id="{CFC39AF6-2740-F545-A44A-7E0382777E4E}"/>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32" name="Freeform: Shape 8">
                <a:extLst>
                  <a:ext uri="{FF2B5EF4-FFF2-40B4-BE49-F238E27FC236}">
                    <a16:creationId xmlns:a16="http://schemas.microsoft.com/office/drawing/2014/main" id="{3E59B220-AF99-CF47-9686-9CAC221C93D0}"/>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33" name="Freeform: Shape 9">
                <a:extLst>
                  <a:ext uri="{FF2B5EF4-FFF2-40B4-BE49-F238E27FC236}">
                    <a16:creationId xmlns:a16="http://schemas.microsoft.com/office/drawing/2014/main" id="{17EAFF0A-0E32-FF48-A978-66AC18EB3A80}"/>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34" name="Freeform: Shape 10">
                <a:extLst>
                  <a:ext uri="{FF2B5EF4-FFF2-40B4-BE49-F238E27FC236}">
                    <a16:creationId xmlns:a16="http://schemas.microsoft.com/office/drawing/2014/main" id="{095F1E10-D721-344A-9E7E-326CBF6B5D16}"/>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a:p>
        </p:txBody>
      </p:sp>
      <p:sp>
        <p:nvSpPr>
          <p:cNvPr id="35" name="Title 1">
            <a:extLst>
              <a:ext uri="{FF2B5EF4-FFF2-40B4-BE49-F238E27FC236}">
                <a16:creationId xmlns:a16="http://schemas.microsoft.com/office/drawing/2014/main" id="{8AC18C38-9328-1A4C-9F90-4AEDA32A810E}"/>
              </a:ext>
            </a:extLst>
          </p:cNvPr>
          <p:cNvSpPr>
            <a:spLocks noGrp="1"/>
          </p:cNvSpPr>
          <p:nvPr>
            <p:ph type="ctrTitle" hasCustomPrompt="1"/>
          </p:nvPr>
        </p:nvSpPr>
        <p:spPr>
          <a:xfrm>
            <a:off x="408871" y="3256100"/>
            <a:ext cx="9144000" cy="1264424"/>
          </a:xfrm>
          <a:prstGeom prst="rect">
            <a:avLst/>
          </a:prstGeom>
        </p:spPr>
        <p:txBody>
          <a:bodyPr anchor="ctr"/>
          <a:lstStyle>
            <a:lvl1pPr algn="l">
              <a:defRPr sz="4000" b="1" cap="all" baseline="0">
                <a:solidFill>
                  <a:schemeClr val="bg1"/>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094552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6_Title Slide">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273ECB-A724-2546-BFA3-B0800F000E83}"/>
              </a:ext>
            </a:extLst>
          </p:cNvPr>
          <p:cNvSpPr/>
          <p:nvPr/>
        </p:nvSpPr>
        <p:spPr>
          <a:xfrm>
            <a:off x="0" y="2974999"/>
            <a:ext cx="12192000" cy="3262313"/>
          </a:xfrm>
          <a:prstGeom prst="rect">
            <a:avLst/>
          </a:prstGeom>
          <a:solidFill>
            <a:srgbClr val="E5DBC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8" name="Group 27">
            <a:extLst>
              <a:ext uri="{FF2B5EF4-FFF2-40B4-BE49-F238E27FC236}">
                <a16:creationId xmlns:a16="http://schemas.microsoft.com/office/drawing/2014/main" id="{8DEE75FC-B50D-8043-A377-0C7BE0531537}"/>
              </a:ext>
            </a:extLst>
          </p:cNvPr>
          <p:cNvGrpSpPr>
            <a:grpSpLocks noChangeAspect="1"/>
          </p:cNvGrpSpPr>
          <p:nvPr/>
        </p:nvGrpSpPr>
        <p:grpSpPr>
          <a:xfrm>
            <a:off x="10440632" y="2517318"/>
            <a:ext cx="2160239" cy="2159987"/>
            <a:chOff x="948154" y="2050047"/>
            <a:chExt cx="216025" cy="216025"/>
          </a:xfrm>
          <a:solidFill>
            <a:srgbClr val="FFFFFF">
              <a:alpha val="69804"/>
            </a:srgbClr>
          </a:solidFill>
        </p:grpSpPr>
        <p:sp>
          <p:nvSpPr>
            <p:cNvPr id="29" name="Freeform: Shape 6">
              <a:extLst>
                <a:ext uri="{FF2B5EF4-FFF2-40B4-BE49-F238E27FC236}">
                  <a16:creationId xmlns:a16="http://schemas.microsoft.com/office/drawing/2014/main" id="{5630CB9A-94BF-6340-9263-FD7499D2FB0B}"/>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30" name="Group 29">
              <a:extLst>
                <a:ext uri="{FF2B5EF4-FFF2-40B4-BE49-F238E27FC236}">
                  <a16:creationId xmlns:a16="http://schemas.microsoft.com/office/drawing/2014/main" id="{1D15B068-360C-514F-988C-62ED4F1AA473}"/>
                </a:ext>
              </a:extLst>
            </p:cNvPr>
            <p:cNvGrpSpPr/>
            <p:nvPr/>
          </p:nvGrpSpPr>
          <p:grpSpPr>
            <a:xfrm>
              <a:off x="958955" y="2060848"/>
              <a:ext cx="196444" cy="196444"/>
              <a:chOff x="519961" y="1999640"/>
              <a:chExt cx="196444" cy="196444"/>
            </a:xfrm>
            <a:grpFill/>
          </p:grpSpPr>
          <p:sp>
            <p:nvSpPr>
              <p:cNvPr id="31" name="Freeform: Shape 7">
                <a:extLst>
                  <a:ext uri="{FF2B5EF4-FFF2-40B4-BE49-F238E27FC236}">
                    <a16:creationId xmlns:a16="http://schemas.microsoft.com/office/drawing/2014/main" id="{CFC39AF6-2740-F545-A44A-7E0382777E4E}"/>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32" name="Freeform: Shape 8">
                <a:extLst>
                  <a:ext uri="{FF2B5EF4-FFF2-40B4-BE49-F238E27FC236}">
                    <a16:creationId xmlns:a16="http://schemas.microsoft.com/office/drawing/2014/main" id="{3E59B220-AF99-CF47-9686-9CAC221C93D0}"/>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33" name="Freeform: Shape 9">
                <a:extLst>
                  <a:ext uri="{FF2B5EF4-FFF2-40B4-BE49-F238E27FC236}">
                    <a16:creationId xmlns:a16="http://schemas.microsoft.com/office/drawing/2014/main" id="{17EAFF0A-0E32-FF48-A978-66AC18EB3A80}"/>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34" name="Freeform: Shape 10">
                <a:extLst>
                  <a:ext uri="{FF2B5EF4-FFF2-40B4-BE49-F238E27FC236}">
                    <a16:creationId xmlns:a16="http://schemas.microsoft.com/office/drawing/2014/main" id="{095F1E10-D721-344A-9E7E-326CBF6B5D16}"/>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a:p>
        </p:txBody>
      </p:sp>
      <p:sp>
        <p:nvSpPr>
          <p:cNvPr id="35" name="Title 1">
            <a:extLst>
              <a:ext uri="{FF2B5EF4-FFF2-40B4-BE49-F238E27FC236}">
                <a16:creationId xmlns:a16="http://schemas.microsoft.com/office/drawing/2014/main" id="{8AC18C38-9328-1A4C-9F90-4AEDA32A810E}"/>
              </a:ext>
            </a:extLst>
          </p:cNvPr>
          <p:cNvSpPr>
            <a:spLocks noGrp="1"/>
          </p:cNvSpPr>
          <p:nvPr>
            <p:ph type="ctrTitle" hasCustomPrompt="1"/>
          </p:nvPr>
        </p:nvSpPr>
        <p:spPr>
          <a:xfrm>
            <a:off x="408871" y="3256100"/>
            <a:ext cx="9144000" cy="1264424"/>
          </a:xfrm>
          <a:prstGeom prst="rect">
            <a:avLst/>
          </a:prstGeom>
        </p:spPr>
        <p:txBody>
          <a:bodyPr anchor="ctr"/>
          <a:lstStyle>
            <a:lvl1pPr algn="l">
              <a:defRPr sz="4000" b="1" cap="all" baseline="0">
                <a:solidFill>
                  <a:srgbClr val="0C244C"/>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116494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7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ctr"/>
          <a:lstStyle>
            <a:lvl1pPr algn="l">
              <a:defRPr sz="4000" b="1" cap="all" baseline="0">
                <a:solidFill>
                  <a:schemeClr val="tx1"/>
                </a:solidFill>
              </a:defRPr>
            </a:lvl1pPr>
          </a:lstStyle>
          <a:p>
            <a:r>
              <a:rPr lang="en-GB"/>
              <a:t>Click to edit Master 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hasCustomPrompt="1"/>
          </p:nvPr>
        </p:nvSpPr>
        <p:spPr>
          <a:xfrm>
            <a:off x="408870" y="4149080"/>
            <a:ext cx="11164827" cy="1872208"/>
          </a:xfrm>
          <a:prstGeom prst="rect">
            <a:avLst/>
          </a:prstGeom>
        </p:spPr>
        <p:txBody>
          <a:bodyPr anchor="t"/>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Picture Placeholder 4">
            <a:extLst>
              <a:ext uri="{FF2B5EF4-FFF2-40B4-BE49-F238E27FC236}">
                <a16:creationId xmlns:a16="http://schemas.microsoft.com/office/drawing/2014/main" id="{2F8B7EAD-DB83-9B43-8F7F-43B8771C678C}"/>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3" name="Picture Placeholder 4">
            <a:extLst>
              <a:ext uri="{FF2B5EF4-FFF2-40B4-BE49-F238E27FC236}">
                <a16:creationId xmlns:a16="http://schemas.microsoft.com/office/drawing/2014/main" id="{80CED61C-E1D2-5C45-8F19-613A4CE40FB5}"/>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4" name="Picture Placeholder 4">
            <a:extLst>
              <a:ext uri="{FF2B5EF4-FFF2-40B4-BE49-F238E27FC236}">
                <a16:creationId xmlns:a16="http://schemas.microsoft.com/office/drawing/2014/main" id="{D0A22248-2DDF-B94D-9D1F-1C4B9A21122F}"/>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Tree>
    <p:extLst>
      <p:ext uri="{BB962C8B-B14F-4D97-AF65-F5344CB8AC3E}">
        <p14:creationId xmlns:p14="http://schemas.microsoft.com/office/powerpoint/2010/main" val="1066208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0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ctr"/>
          <a:lstStyle>
            <a:lvl1pPr algn="l">
              <a:defRPr sz="4000" b="1" cap="all" baseline="0">
                <a:solidFill>
                  <a:srgbClr val="0C244C"/>
                </a:solidFill>
              </a:defRPr>
            </a:lvl1pPr>
          </a:lstStyle>
          <a:p>
            <a:r>
              <a:rPr lang="en-GB"/>
              <a:t>Click to edit Master 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08870" y="4139398"/>
            <a:ext cx="11164827" cy="1872208"/>
          </a:xfrm>
          <a:prstGeom prst="rect">
            <a:avLst/>
          </a:prstGeom>
        </p:spPr>
        <p:txBody>
          <a:bodyPr/>
          <a:lstStyle>
            <a:lvl1pPr marL="0" indent="0">
              <a:buFontTx/>
              <a:buNone/>
              <a:defRPr sz="2000" b="0" cap="none" baseline="0">
                <a:solidFill>
                  <a:schemeClr val="bg1"/>
                </a:solidFill>
                <a:latin typeface="Arial"/>
                <a:cs typeface="Arial"/>
              </a:defRPr>
            </a:lvl1pPr>
            <a:lvl2pPr marL="0" indent="0">
              <a:spcBef>
                <a:spcPts val="188"/>
              </a:spcBef>
              <a:buFontTx/>
              <a:buNone/>
              <a:defRPr sz="2000" cap="all">
                <a:solidFill>
                  <a:schemeClr val="bg1"/>
                </a:solidFill>
                <a:latin typeface="Arial"/>
                <a:cs typeface="Arial"/>
              </a:defRPr>
            </a:lvl2pPr>
            <a:lvl3pPr marL="0" indent="-135000">
              <a:spcBef>
                <a:spcPts val="188"/>
              </a:spcBef>
              <a:buFont typeface="Arial"/>
              <a:buChar char="•"/>
              <a:defRPr sz="2000">
                <a:solidFill>
                  <a:schemeClr val="bg1"/>
                </a:solidFill>
                <a:latin typeface="Arial"/>
                <a:cs typeface="Arial"/>
              </a:defRPr>
            </a:lvl3pPr>
            <a:lvl4pPr marL="324000" indent="-171450">
              <a:spcBef>
                <a:spcPts val="188"/>
              </a:spcBef>
              <a:buFont typeface="Arial"/>
              <a:buChar char="•"/>
              <a:defRPr sz="2000">
                <a:solidFill>
                  <a:schemeClr val="bg1"/>
                </a:solidFill>
                <a:latin typeface="Arial"/>
                <a:cs typeface="Arial"/>
              </a:defRPr>
            </a:lvl4pPr>
            <a:lvl5pPr marL="445500" indent="-135000">
              <a:spcBef>
                <a:spcPts val="188"/>
              </a:spcBef>
              <a:buFont typeface="Arial"/>
              <a:buChar char="•"/>
              <a:defRPr sz="20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Picture Placeholder 4">
            <a:extLst>
              <a:ext uri="{FF2B5EF4-FFF2-40B4-BE49-F238E27FC236}">
                <a16:creationId xmlns:a16="http://schemas.microsoft.com/office/drawing/2014/main" id="{2F8B7EAD-DB83-9B43-8F7F-43B8771C678C}"/>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3" name="Picture Placeholder 4">
            <a:extLst>
              <a:ext uri="{FF2B5EF4-FFF2-40B4-BE49-F238E27FC236}">
                <a16:creationId xmlns:a16="http://schemas.microsoft.com/office/drawing/2014/main" id="{80CED61C-E1D2-5C45-8F19-613A4CE40FB5}"/>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4" name="Picture Placeholder 4">
            <a:extLst>
              <a:ext uri="{FF2B5EF4-FFF2-40B4-BE49-F238E27FC236}">
                <a16:creationId xmlns:a16="http://schemas.microsoft.com/office/drawing/2014/main" id="{D0A22248-2DDF-B94D-9D1F-1C4B9A21122F}"/>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Tree>
    <p:extLst>
      <p:ext uri="{BB962C8B-B14F-4D97-AF65-F5344CB8AC3E}">
        <p14:creationId xmlns:p14="http://schemas.microsoft.com/office/powerpoint/2010/main" val="3430024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5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E5DBC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ctr"/>
          <a:lstStyle>
            <a:lvl1pPr algn="l">
              <a:defRPr sz="4000" b="1" cap="all" baseline="0">
                <a:solidFill>
                  <a:schemeClr val="tx1"/>
                </a:solidFill>
              </a:defRPr>
            </a:lvl1pPr>
          </a:lstStyle>
          <a:p>
            <a:r>
              <a:rPr lang="en-GB"/>
              <a:t>Click to edit Master 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Picture Placeholder 4">
            <a:extLst>
              <a:ext uri="{FF2B5EF4-FFF2-40B4-BE49-F238E27FC236}">
                <a16:creationId xmlns:a16="http://schemas.microsoft.com/office/drawing/2014/main" id="{B7556866-A1FA-E04F-B260-D036EB10CB4F}"/>
              </a:ext>
            </a:extLst>
          </p:cNvPr>
          <p:cNvSpPr>
            <a:spLocks noGrp="1"/>
          </p:cNvSpPr>
          <p:nvPr>
            <p:ph type="pic" sz="quarter" idx="12"/>
          </p:nvPr>
        </p:nvSpPr>
        <p:spPr>
          <a:xfrm>
            <a:off x="0" y="1"/>
            <a:ext cx="4035944"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08870" y="4148191"/>
            <a:ext cx="11164827" cy="1872208"/>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0" name="Picture Placeholder 4">
            <a:extLst>
              <a:ext uri="{FF2B5EF4-FFF2-40B4-BE49-F238E27FC236}">
                <a16:creationId xmlns:a16="http://schemas.microsoft.com/office/drawing/2014/main" id="{B205E636-EAA8-BB49-9C48-94C2D4DD9DF2}"/>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1" name="Picture Placeholder 4">
            <a:extLst>
              <a:ext uri="{FF2B5EF4-FFF2-40B4-BE49-F238E27FC236}">
                <a16:creationId xmlns:a16="http://schemas.microsoft.com/office/drawing/2014/main" id="{840C1672-FA0C-DF42-A509-0133D1F0C181}"/>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Tree>
    <p:extLst>
      <p:ext uri="{BB962C8B-B14F-4D97-AF65-F5344CB8AC3E}">
        <p14:creationId xmlns:p14="http://schemas.microsoft.com/office/powerpoint/2010/main" val="29664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C3DDD7"/>
        </a:solidFill>
        <a:effectLst/>
      </p:bgPr>
    </p:bg>
    <p:spTree>
      <p:nvGrpSpPr>
        <p:cNvPr id="1" name=""/>
        <p:cNvGrpSpPr/>
        <p:nvPr/>
      </p:nvGrpSpPr>
      <p:grpSpPr>
        <a:xfrm>
          <a:off x="0" y="0"/>
          <a:ext cx="0" cy="0"/>
          <a:chOff x="0" y="0"/>
          <a:chExt cx="0" cy="0"/>
        </a:xfrm>
      </p:grpSpPr>
      <p:sp>
        <p:nvSpPr>
          <p:cNvPr id="11" name="Round Diagonal Corner Rectangle 8">
            <a:extLst>
              <a:ext uri="{FF2B5EF4-FFF2-40B4-BE49-F238E27FC236}">
                <a16:creationId xmlns:a16="http://schemas.microsoft.com/office/drawing/2014/main" id="{12EFCC48-8CC8-4B59-B2A1-D9D5939A217A}"/>
              </a:ext>
            </a:extLst>
          </p:cNvPr>
          <p:cNvSpPr/>
          <p:nvPr userDrawn="1"/>
        </p:nvSpPr>
        <p:spPr>
          <a:xfrm rot="16200000">
            <a:off x="3739019" y="-1990883"/>
            <a:ext cx="4680520"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551384" y="274059"/>
            <a:ext cx="11055789" cy="782960"/>
          </a:xfrm>
          <a:prstGeom prst="rect">
            <a:avLst/>
          </a:prstGeom>
        </p:spPr>
        <p:txBody>
          <a:bodyPr vert="horz" lIns="91440" tIns="45720" rIns="91440" bIns="45720" rtlCol="0" anchor="ctr" anchorCtr="0">
            <a:noAutofit/>
          </a:bodyPr>
          <a:lstStyle>
            <a:lvl1pPr algn="l">
              <a:defRPr b="1" i="0" cap="all" normalizeH="0" baseline="0">
                <a:solidFill>
                  <a:schemeClr val="tx1"/>
                </a:solidFill>
                <a:latin typeface="Arial"/>
                <a:cs typeface="Arial"/>
              </a:defRPr>
            </a:lvl1pPr>
          </a:lstStyle>
          <a:p>
            <a:r>
              <a:rPr lang="en-GB"/>
              <a:t>Click to edit Master title style</a:t>
            </a:r>
            <a:endParaRPr lang="en-US"/>
          </a:p>
        </p:txBody>
      </p:sp>
      <p:sp>
        <p:nvSpPr>
          <p:cNvPr id="9" name="TextBox 8">
            <a:extLst>
              <a:ext uri="{FF2B5EF4-FFF2-40B4-BE49-F238E27FC236}">
                <a16:creationId xmlns:a16="http://schemas.microsoft.com/office/drawing/2014/main" id="{5FC8CC55-2CE4-BA42-B7E3-B85B1556D911}"/>
              </a:ext>
            </a:extLst>
          </p:cNvPr>
          <p:cNvSpPr txBox="1"/>
          <p:nvPr userDrawn="1"/>
        </p:nvSpPr>
        <p:spPr>
          <a:xfrm>
            <a:off x="13552369" y="6179419"/>
            <a:ext cx="248786" cy="369332"/>
          </a:xfrm>
          <a:prstGeom prst="rect">
            <a:avLst/>
          </a:prstGeom>
          <a:noFill/>
        </p:spPr>
        <p:txBody>
          <a:bodyPr wrap="none" rtlCol="0">
            <a:spAutoFit/>
          </a:bodyPr>
          <a:lstStyle/>
          <a:p>
            <a:r>
              <a:rPr lang="en-US" sz="1800"/>
              <a:t> </a:t>
            </a:r>
          </a:p>
        </p:txBody>
      </p:sp>
      <p:sp>
        <p:nvSpPr>
          <p:cNvPr id="12" name="Text Placeholder 9">
            <a:extLst>
              <a:ext uri="{FF2B5EF4-FFF2-40B4-BE49-F238E27FC236}">
                <a16:creationId xmlns:a16="http://schemas.microsoft.com/office/drawing/2014/main" id="{E1DA04A6-A94E-4982-9D86-43F28DC6EEC1}"/>
              </a:ext>
            </a:extLst>
          </p:cNvPr>
          <p:cNvSpPr>
            <a:spLocks noGrp="1"/>
          </p:cNvSpPr>
          <p:nvPr>
            <p:ph type="body" sz="quarter" idx="10"/>
          </p:nvPr>
        </p:nvSpPr>
        <p:spPr>
          <a:xfrm>
            <a:off x="911424" y="1415000"/>
            <a:ext cx="10145037" cy="3742192"/>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0161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rgbClr val="63B1A4"/>
        </a:solidFill>
        <a:effectLst/>
      </p:bgPr>
    </p:bg>
    <p:spTree>
      <p:nvGrpSpPr>
        <p:cNvPr id="1" name=""/>
        <p:cNvGrpSpPr/>
        <p:nvPr/>
      </p:nvGrpSpPr>
      <p:grpSpPr>
        <a:xfrm>
          <a:off x="0" y="0"/>
          <a:ext cx="0" cy="0"/>
          <a:chOff x="0" y="0"/>
          <a:chExt cx="0" cy="0"/>
        </a:xfrm>
      </p:grpSpPr>
      <p:sp>
        <p:nvSpPr>
          <p:cNvPr id="11" name="Round Diagonal Corner Rectangle 8">
            <a:extLst>
              <a:ext uri="{FF2B5EF4-FFF2-40B4-BE49-F238E27FC236}">
                <a16:creationId xmlns:a16="http://schemas.microsoft.com/office/drawing/2014/main" id="{97575E76-F89F-4F13-BF7E-95E66D292128}"/>
              </a:ext>
            </a:extLst>
          </p:cNvPr>
          <p:cNvSpPr/>
          <p:nvPr userDrawn="1"/>
        </p:nvSpPr>
        <p:spPr>
          <a:xfrm rot="16200000">
            <a:off x="3724209" y="-1990883"/>
            <a:ext cx="4680520"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7" name="Text Placeholder 9">
            <a:extLst>
              <a:ext uri="{FF2B5EF4-FFF2-40B4-BE49-F238E27FC236}">
                <a16:creationId xmlns:a16="http://schemas.microsoft.com/office/drawing/2014/main" id="{12BC0069-C49C-4E18-A1FE-778E150FFE53}"/>
              </a:ext>
            </a:extLst>
          </p:cNvPr>
          <p:cNvSpPr>
            <a:spLocks noGrp="1"/>
          </p:cNvSpPr>
          <p:nvPr>
            <p:ph type="body" sz="quarter" idx="10"/>
          </p:nvPr>
        </p:nvSpPr>
        <p:spPr>
          <a:xfrm>
            <a:off x="977297" y="1412777"/>
            <a:ext cx="10145037" cy="4248472"/>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Placeholder 1">
            <a:extLst>
              <a:ext uri="{FF2B5EF4-FFF2-40B4-BE49-F238E27FC236}">
                <a16:creationId xmlns:a16="http://schemas.microsoft.com/office/drawing/2014/main" id="{91C47728-BB3F-4B12-8FF1-7A1EEFB7F214}"/>
              </a:ext>
            </a:extLst>
          </p:cNvPr>
          <p:cNvSpPr>
            <a:spLocks noGrp="1"/>
          </p:cNvSpPr>
          <p:nvPr>
            <p:ph type="title"/>
          </p:nvPr>
        </p:nvSpPr>
        <p:spPr>
          <a:xfrm>
            <a:off x="551384" y="274059"/>
            <a:ext cx="11055789" cy="782960"/>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1089626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rgbClr val="0C244C"/>
        </a:solidFill>
        <a:effectLst/>
      </p:bgPr>
    </p:bg>
    <p:spTree>
      <p:nvGrpSpPr>
        <p:cNvPr id="1" name=""/>
        <p:cNvGrpSpPr/>
        <p:nvPr/>
      </p:nvGrpSpPr>
      <p:grpSpPr>
        <a:xfrm>
          <a:off x="0" y="0"/>
          <a:ext cx="0" cy="0"/>
          <a:chOff x="0" y="0"/>
          <a:chExt cx="0" cy="0"/>
        </a:xfrm>
      </p:grpSpPr>
      <p:sp>
        <p:nvSpPr>
          <p:cNvPr id="11" name="Round Diagonal Corner Rectangle 8">
            <a:extLst>
              <a:ext uri="{FF2B5EF4-FFF2-40B4-BE49-F238E27FC236}">
                <a16:creationId xmlns:a16="http://schemas.microsoft.com/office/drawing/2014/main" id="{97575E76-F89F-4F13-BF7E-95E66D292128}"/>
              </a:ext>
            </a:extLst>
          </p:cNvPr>
          <p:cNvSpPr/>
          <p:nvPr userDrawn="1"/>
        </p:nvSpPr>
        <p:spPr>
          <a:xfrm rot="16200000">
            <a:off x="3724209" y="-1990883"/>
            <a:ext cx="4680520"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7" name="Text Placeholder 9">
            <a:extLst>
              <a:ext uri="{FF2B5EF4-FFF2-40B4-BE49-F238E27FC236}">
                <a16:creationId xmlns:a16="http://schemas.microsoft.com/office/drawing/2014/main" id="{12BC0069-C49C-4E18-A1FE-778E150FFE53}"/>
              </a:ext>
            </a:extLst>
          </p:cNvPr>
          <p:cNvSpPr>
            <a:spLocks noGrp="1"/>
          </p:cNvSpPr>
          <p:nvPr>
            <p:ph type="body" sz="quarter" idx="10"/>
          </p:nvPr>
        </p:nvSpPr>
        <p:spPr>
          <a:xfrm>
            <a:off x="977297" y="1412777"/>
            <a:ext cx="10145037" cy="4248472"/>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Placeholder 1">
            <a:extLst>
              <a:ext uri="{FF2B5EF4-FFF2-40B4-BE49-F238E27FC236}">
                <a16:creationId xmlns:a16="http://schemas.microsoft.com/office/drawing/2014/main" id="{91C47728-BB3F-4B12-8FF1-7A1EEFB7F214}"/>
              </a:ext>
            </a:extLst>
          </p:cNvPr>
          <p:cNvSpPr>
            <a:spLocks noGrp="1"/>
          </p:cNvSpPr>
          <p:nvPr>
            <p:ph type="title"/>
          </p:nvPr>
        </p:nvSpPr>
        <p:spPr>
          <a:xfrm>
            <a:off x="551384" y="274059"/>
            <a:ext cx="11055789" cy="782960"/>
          </a:xfrm>
          <a:prstGeom prst="rect">
            <a:avLst/>
          </a:prstGeom>
        </p:spPr>
        <p:txBody>
          <a:bodyPr vert="horz" lIns="91440" tIns="45720" rIns="91440" bIns="45720" rtlCol="0" anchor="ctr" anchorCtr="0">
            <a:noAutofit/>
          </a:bodyPr>
          <a:lstStyle>
            <a:lvl1pPr algn="l">
              <a:defRPr b="1" i="0" cap="all" normalizeH="0" baseline="0">
                <a:solidFill>
                  <a:schemeClr val="accent2"/>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2215730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rgbClr val="E5DBCB">
            <a:alpha val="69804"/>
          </a:srgb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9" name="Round Diagonal Corner Rectangle 8">
            <a:extLst>
              <a:ext uri="{FF2B5EF4-FFF2-40B4-BE49-F238E27FC236}">
                <a16:creationId xmlns:a16="http://schemas.microsoft.com/office/drawing/2014/main" id="{E94B0F26-9B7E-504C-8292-D79BA3B092BB}"/>
              </a:ext>
            </a:extLst>
          </p:cNvPr>
          <p:cNvSpPr/>
          <p:nvPr/>
        </p:nvSpPr>
        <p:spPr>
          <a:xfrm rot="16200000">
            <a:off x="3739016" y="-1918874"/>
            <a:ext cx="4680521"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9">
            <a:extLst>
              <a:ext uri="{FF2B5EF4-FFF2-40B4-BE49-F238E27FC236}">
                <a16:creationId xmlns:a16="http://schemas.microsoft.com/office/drawing/2014/main" id="{CD587743-3AD6-7E45-A11C-FE5AA9797640}"/>
              </a:ext>
            </a:extLst>
          </p:cNvPr>
          <p:cNvSpPr>
            <a:spLocks noGrp="1"/>
          </p:cNvSpPr>
          <p:nvPr>
            <p:ph type="body" sz="quarter" idx="10"/>
          </p:nvPr>
        </p:nvSpPr>
        <p:spPr>
          <a:xfrm>
            <a:off x="1006757" y="1484785"/>
            <a:ext cx="10145037" cy="4248472"/>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62CD4B24-B6F0-49C8-8CD2-EE67E8B61821}"/>
              </a:ext>
            </a:extLst>
          </p:cNvPr>
          <p:cNvSpPr>
            <a:spLocks noGrp="1"/>
          </p:cNvSpPr>
          <p:nvPr>
            <p:ph type="title"/>
          </p:nvPr>
        </p:nvSpPr>
        <p:spPr>
          <a:xfrm>
            <a:off x="551384" y="274059"/>
            <a:ext cx="11055789" cy="782960"/>
          </a:xfrm>
          <a:prstGeom prst="rect">
            <a:avLst/>
          </a:prstGeom>
        </p:spPr>
        <p:txBody>
          <a:bodyPr vert="horz" lIns="91440" tIns="45720" rIns="91440" bIns="45720" rtlCol="0" anchor="ctr" anchorCtr="0">
            <a:noAutofit/>
          </a:bodyPr>
          <a:lstStyle>
            <a:lvl1pPr algn="l">
              <a:defRPr b="1" i="0" cap="all" normalizeH="0" baseline="0">
                <a:solidFill>
                  <a:schemeClr val="tx1"/>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3017650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bg>
      <p:bgPr>
        <a:solidFill>
          <a:srgbClr val="C3DDD7"/>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DE7A9E-388A-B944-885A-B6C14DCFF7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hasCustomPrompt="1"/>
          </p:nvPr>
        </p:nvSpPr>
        <p:spPr>
          <a:xfrm>
            <a:off x="1524000" y="1122363"/>
            <a:ext cx="9144000" cy="2387600"/>
          </a:xfrm>
          <a:prstGeom prst="rect">
            <a:avLst/>
          </a:prstGeom>
        </p:spPr>
        <p:txBody>
          <a:bodyPr anchor="ctr"/>
          <a:lstStyle>
            <a:lvl1pPr algn="ctr">
              <a:defRPr sz="4500" b="1" cap="all" baseline="0">
                <a:solidFill>
                  <a:srgbClr val="0C244C"/>
                </a:solidFill>
              </a:defRPr>
            </a:lvl1pPr>
          </a:lstStyle>
          <a:p>
            <a:r>
              <a:rPr lang="en-US"/>
              <a:t>Click to edit </a:t>
            </a:r>
            <a:br>
              <a:rPr lang="en-US"/>
            </a:br>
            <a:r>
              <a:rPr lang="en-US"/>
              <a:t>Master title style</a:t>
            </a:r>
          </a:p>
        </p:txBody>
      </p:sp>
      <p:sp>
        <p:nvSpPr>
          <p:cNvPr id="5" name="TextBox 4">
            <a:extLst>
              <a:ext uri="{FF2B5EF4-FFF2-40B4-BE49-F238E27FC236}">
                <a16:creationId xmlns:a16="http://schemas.microsoft.com/office/drawing/2014/main" id="{FF111EA5-29C5-E949-967E-D5A0CBE152AF}"/>
              </a:ext>
            </a:extLst>
          </p:cNvPr>
          <p:cNvSpPr txBox="1"/>
          <p:nvPr userDrawn="1"/>
        </p:nvSpPr>
        <p:spPr>
          <a:xfrm>
            <a:off x="13552369" y="6179419"/>
            <a:ext cx="24878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4142145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9" name="Title Placeholder 1">
            <a:extLst>
              <a:ext uri="{FF2B5EF4-FFF2-40B4-BE49-F238E27FC236}">
                <a16:creationId xmlns:a16="http://schemas.microsoft.com/office/drawing/2014/main" id="{675FA2BE-CB3B-CA47-B4D3-B1DEB10CC746}"/>
              </a:ext>
            </a:extLst>
          </p:cNvPr>
          <p:cNvSpPr>
            <a:spLocks noGrp="1"/>
          </p:cNvSpPr>
          <p:nvPr>
            <p:ph type="title"/>
          </p:nvPr>
        </p:nvSpPr>
        <p:spPr>
          <a:xfrm>
            <a:off x="335360" y="692695"/>
            <a:ext cx="5328592" cy="963489"/>
          </a:xfrm>
          <a:prstGeom prst="rect">
            <a:avLst/>
          </a:prstGeom>
        </p:spPr>
        <p:txBody>
          <a:bodyPr vert="horz" lIns="91440" tIns="45720" rIns="91440" bIns="45720" rtlCol="0" anchor="ctr" anchorCtr="0">
            <a:noAutofit/>
          </a:bodyPr>
          <a:lstStyle>
            <a:lvl1pPr algn="l">
              <a:lnSpc>
                <a:spcPct val="100000"/>
              </a:lnSpc>
              <a:defRPr b="1" i="0" cap="all" normalizeH="0" baseline="0">
                <a:solidFill>
                  <a:schemeClr val="tx1"/>
                </a:solidFill>
                <a:latin typeface="Arial"/>
                <a:cs typeface="Arial"/>
              </a:defRPr>
            </a:lvl1pPr>
          </a:lstStyle>
          <a:p>
            <a:r>
              <a:rPr lang="en-GB"/>
              <a:t>Click to edit Master title style</a:t>
            </a:r>
            <a:endParaRPr lang="en-US"/>
          </a:p>
        </p:txBody>
      </p:sp>
      <p:sp>
        <p:nvSpPr>
          <p:cNvPr id="10" name="Text Placeholder 9">
            <a:extLst>
              <a:ext uri="{FF2B5EF4-FFF2-40B4-BE49-F238E27FC236}">
                <a16:creationId xmlns:a16="http://schemas.microsoft.com/office/drawing/2014/main" id="{0AF587D0-1A8E-7348-81F7-FB0B396C3196}"/>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Text Placeholder 15">
            <a:extLst>
              <a:ext uri="{FF2B5EF4-FFF2-40B4-BE49-F238E27FC236}">
                <a16:creationId xmlns:a16="http://schemas.microsoft.com/office/drawing/2014/main" id="{B580E45E-C138-F34A-B50D-2A527F9F5662}"/>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accent2"/>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cxnSp>
        <p:nvCxnSpPr>
          <p:cNvPr id="3" name="Straight Connector 2">
            <a:extLst>
              <a:ext uri="{FF2B5EF4-FFF2-40B4-BE49-F238E27FC236}">
                <a16:creationId xmlns:a16="http://schemas.microsoft.com/office/drawing/2014/main" id="{83D3F451-B7BF-1947-8ABE-F07FC6772EF3}"/>
              </a:ext>
            </a:extLst>
          </p:cNvPr>
          <p:cNvCxnSpPr/>
          <p:nvPr/>
        </p:nvCxnSpPr>
        <p:spPr>
          <a:xfrm>
            <a:off x="0" y="1925458"/>
            <a:ext cx="5328592" cy="0"/>
          </a:xfrm>
          <a:prstGeom prst="line">
            <a:avLst/>
          </a:prstGeom>
          <a:ln w="57150">
            <a:solidFill>
              <a:srgbClr val="63B1A4"/>
            </a:solidFill>
          </a:ln>
        </p:spPr>
        <p:style>
          <a:lnRef idx="1">
            <a:schemeClr val="accent1"/>
          </a:lnRef>
          <a:fillRef idx="0">
            <a:schemeClr val="accent1"/>
          </a:fillRef>
          <a:effectRef idx="0">
            <a:schemeClr val="accent1"/>
          </a:effectRef>
          <a:fontRef idx="minor">
            <a:schemeClr val="tx1"/>
          </a:fontRef>
        </p:style>
      </p:cxnSp>
      <p:sp>
        <p:nvSpPr>
          <p:cNvPr id="23" name="Picture Placeholder 2">
            <a:extLst>
              <a:ext uri="{FF2B5EF4-FFF2-40B4-BE49-F238E27FC236}">
                <a16:creationId xmlns:a16="http://schemas.microsoft.com/office/drawing/2014/main" id="{37FD9524-6EA9-5240-A6C2-5DBC06F63B0E}"/>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4" name="Picture Placeholder 2">
            <a:extLst>
              <a:ext uri="{FF2B5EF4-FFF2-40B4-BE49-F238E27FC236}">
                <a16:creationId xmlns:a16="http://schemas.microsoft.com/office/drawing/2014/main" id="{8C819CE2-73D4-2940-BAA8-05CB0AB6A9F2}"/>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2">
            <a:extLst>
              <a:ext uri="{FF2B5EF4-FFF2-40B4-BE49-F238E27FC236}">
                <a16:creationId xmlns:a16="http://schemas.microsoft.com/office/drawing/2014/main" id="{5A1F8534-9648-394B-80DA-D4B07A9CDF5C}"/>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Tree>
    <p:extLst>
      <p:ext uri="{BB962C8B-B14F-4D97-AF65-F5344CB8AC3E}">
        <p14:creationId xmlns:p14="http://schemas.microsoft.com/office/powerpoint/2010/main" val="192075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E5DBC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8" name="Straight Connector 17">
            <a:extLst>
              <a:ext uri="{FF2B5EF4-FFF2-40B4-BE49-F238E27FC236}">
                <a16:creationId xmlns:a16="http://schemas.microsoft.com/office/drawing/2014/main" id="{7DDB4820-AC21-D145-9DFA-CC64BCC80C89}"/>
              </a:ext>
            </a:extLst>
          </p:cNvPr>
          <p:cNvCxnSpPr/>
          <p:nvPr/>
        </p:nvCxnSpPr>
        <p:spPr>
          <a:xfrm>
            <a:off x="0" y="1916832"/>
            <a:ext cx="5328592"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Text Placeholder 15">
            <a:extLst>
              <a:ext uri="{FF2B5EF4-FFF2-40B4-BE49-F238E27FC236}">
                <a16:creationId xmlns:a16="http://schemas.microsoft.com/office/drawing/2014/main" id="{2D3ED194-6F2C-4445-AECD-B6F9893128DA}"/>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accent2"/>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4" name="Picture Placeholder 2">
            <a:extLst>
              <a:ext uri="{FF2B5EF4-FFF2-40B4-BE49-F238E27FC236}">
                <a16:creationId xmlns:a16="http://schemas.microsoft.com/office/drawing/2014/main" id="{80A3EA6F-48F9-F34A-BD42-0BF07B8832A3}"/>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5" name="Picture Placeholder 2">
            <a:extLst>
              <a:ext uri="{FF2B5EF4-FFF2-40B4-BE49-F238E27FC236}">
                <a16:creationId xmlns:a16="http://schemas.microsoft.com/office/drawing/2014/main" id="{F6BA20C9-A7E8-DE4D-AFF9-A3E46DF6D01F}"/>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2">
            <a:extLst>
              <a:ext uri="{FF2B5EF4-FFF2-40B4-BE49-F238E27FC236}">
                <a16:creationId xmlns:a16="http://schemas.microsoft.com/office/drawing/2014/main" id="{D1FBB4C9-5310-124D-BF32-CE5F9DA0BA0A}"/>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Title Placeholder 1">
            <a:extLst>
              <a:ext uri="{FF2B5EF4-FFF2-40B4-BE49-F238E27FC236}">
                <a16:creationId xmlns:a16="http://schemas.microsoft.com/office/drawing/2014/main" id="{2342B15A-0AE0-E646-BE62-B7541DC6B2C0}"/>
              </a:ext>
            </a:extLst>
          </p:cNvPr>
          <p:cNvSpPr>
            <a:spLocks noGrp="1"/>
          </p:cNvSpPr>
          <p:nvPr>
            <p:ph type="title"/>
          </p:nvPr>
        </p:nvSpPr>
        <p:spPr>
          <a:xfrm>
            <a:off x="335360" y="692695"/>
            <a:ext cx="5328592" cy="963489"/>
          </a:xfrm>
          <a:prstGeom prst="rect">
            <a:avLst/>
          </a:prstGeom>
        </p:spPr>
        <p:txBody>
          <a:bodyPr vert="horz" lIns="91440" tIns="45720" rIns="91440" bIns="45720" rtlCol="0" anchor="ctr"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215757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0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0" name="Text Placeholder 9">
            <a:extLst>
              <a:ext uri="{FF2B5EF4-FFF2-40B4-BE49-F238E27FC236}">
                <a16:creationId xmlns:a16="http://schemas.microsoft.com/office/drawing/2014/main" id="{0AF587D0-1A8E-7348-81F7-FB0B396C3196}"/>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Text Placeholder 15">
            <a:extLst>
              <a:ext uri="{FF2B5EF4-FFF2-40B4-BE49-F238E27FC236}">
                <a16:creationId xmlns:a16="http://schemas.microsoft.com/office/drawing/2014/main" id="{B580E45E-C138-F34A-B50D-2A527F9F5662}"/>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accent2"/>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8" name="Picture Placeholder 2">
            <a:extLst>
              <a:ext uri="{FF2B5EF4-FFF2-40B4-BE49-F238E27FC236}">
                <a16:creationId xmlns:a16="http://schemas.microsoft.com/office/drawing/2014/main" id="{81BC7A7A-1FB2-9745-8A86-AF39BA138C62}"/>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a:p>
        </p:txBody>
      </p:sp>
      <p:cxnSp>
        <p:nvCxnSpPr>
          <p:cNvPr id="3" name="Straight Connector 2">
            <a:extLst>
              <a:ext uri="{FF2B5EF4-FFF2-40B4-BE49-F238E27FC236}">
                <a16:creationId xmlns:a16="http://schemas.microsoft.com/office/drawing/2014/main" id="{83D3F451-B7BF-1947-8ABE-F07FC6772EF3}"/>
              </a:ext>
            </a:extLst>
          </p:cNvPr>
          <p:cNvCxnSpPr>
            <a:cxnSpLocks/>
          </p:cNvCxnSpPr>
          <p:nvPr/>
        </p:nvCxnSpPr>
        <p:spPr>
          <a:xfrm>
            <a:off x="0" y="1916832"/>
            <a:ext cx="5663952"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itle Placeholder 1">
            <a:extLst>
              <a:ext uri="{FF2B5EF4-FFF2-40B4-BE49-F238E27FC236}">
                <a16:creationId xmlns:a16="http://schemas.microsoft.com/office/drawing/2014/main" id="{5C78746F-8078-0245-9577-F176122399ED}"/>
              </a:ext>
            </a:extLst>
          </p:cNvPr>
          <p:cNvSpPr>
            <a:spLocks noGrp="1"/>
          </p:cNvSpPr>
          <p:nvPr>
            <p:ph type="title"/>
          </p:nvPr>
        </p:nvSpPr>
        <p:spPr>
          <a:xfrm>
            <a:off x="335360" y="692695"/>
            <a:ext cx="5328592" cy="963489"/>
          </a:xfrm>
          <a:prstGeom prst="rect">
            <a:avLst/>
          </a:prstGeom>
        </p:spPr>
        <p:txBody>
          <a:bodyPr vert="horz" lIns="91440" tIns="45720" rIns="91440" bIns="45720" rtlCol="0" anchor="ctr" anchorCtr="0">
            <a:noAutofit/>
          </a:bodyPr>
          <a:lstStyle>
            <a:lvl1pPr algn="l">
              <a:lnSpc>
                <a:spcPct val="100000"/>
              </a:lnSpc>
              <a:defRPr b="1" i="0" cap="all" normalizeH="0" baseline="0">
                <a:solidFill>
                  <a:schemeClr val="tx1"/>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491561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1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0C244C"/>
          </a:solidFill>
          <a:ln>
            <a:solidFill>
              <a:srgbClr val="0C2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0" name="Text Placeholder 9">
            <a:extLst>
              <a:ext uri="{FF2B5EF4-FFF2-40B4-BE49-F238E27FC236}">
                <a16:creationId xmlns:a16="http://schemas.microsoft.com/office/drawing/2014/main" id="{0AF587D0-1A8E-7348-81F7-FB0B396C3196}"/>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2000" cap="none" baseline="0">
                <a:solidFill>
                  <a:schemeClr val="accent2"/>
                </a:solidFill>
                <a:latin typeface="Arial"/>
                <a:cs typeface="Arial"/>
              </a:defRPr>
            </a:lvl1pPr>
            <a:lvl2pPr marL="0" indent="0">
              <a:spcBef>
                <a:spcPts val="188"/>
              </a:spcBef>
              <a:buFontTx/>
              <a:buNone/>
              <a:defRPr sz="2000" cap="all">
                <a:solidFill>
                  <a:schemeClr val="accent2"/>
                </a:solidFill>
                <a:latin typeface="Arial"/>
                <a:cs typeface="Arial"/>
              </a:defRPr>
            </a:lvl2pPr>
            <a:lvl3pPr marL="0" indent="-135000">
              <a:spcBef>
                <a:spcPts val="188"/>
              </a:spcBef>
              <a:buFont typeface="Arial"/>
              <a:buChar char="•"/>
              <a:defRPr sz="2000">
                <a:solidFill>
                  <a:schemeClr val="accent2"/>
                </a:solidFill>
                <a:latin typeface="Arial"/>
                <a:cs typeface="Arial"/>
              </a:defRPr>
            </a:lvl3pPr>
            <a:lvl4pPr marL="324000" indent="-171450">
              <a:spcBef>
                <a:spcPts val="188"/>
              </a:spcBef>
              <a:buFont typeface="Arial"/>
              <a:buChar char="•"/>
              <a:defRPr sz="2000">
                <a:solidFill>
                  <a:schemeClr val="accent2"/>
                </a:solidFill>
                <a:latin typeface="Arial"/>
                <a:cs typeface="Arial"/>
              </a:defRPr>
            </a:lvl4pPr>
            <a:lvl5pPr marL="445500" indent="-135000">
              <a:spcBef>
                <a:spcPts val="188"/>
              </a:spcBef>
              <a:buFont typeface="Arial"/>
              <a:buChar char="•"/>
              <a:defRPr sz="2000">
                <a:solidFill>
                  <a:schemeClr val="accent2"/>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4" name="Text Placeholder 15">
            <a:extLst>
              <a:ext uri="{FF2B5EF4-FFF2-40B4-BE49-F238E27FC236}">
                <a16:creationId xmlns:a16="http://schemas.microsoft.com/office/drawing/2014/main" id="{B580E45E-C138-F34A-B50D-2A527F9F5662}"/>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accent2"/>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8" name="Picture Placeholder 2">
            <a:extLst>
              <a:ext uri="{FF2B5EF4-FFF2-40B4-BE49-F238E27FC236}">
                <a16:creationId xmlns:a16="http://schemas.microsoft.com/office/drawing/2014/main" id="{81BC7A7A-1FB2-9745-8A86-AF39BA138C62}"/>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a:p>
        </p:txBody>
      </p:sp>
      <p:cxnSp>
        <p:nvCxnSpPr>
          <p:cNvPr id="3" name="Straight Connector 2">
            <a:extLst>
              <a:ext uri="{FF2B5EF4-FFF2-40B4-BE49-F238E27FC236}">
                <a16:creationId xmlns:a16="http://schemas.microsoft.com/office/drawing/2014/main" id="{83D3F451-B7BF-1947-8ABE-F07FC6772EF3}"/>
              </a:ext>
            </a:extLst>
          </p:cNvPr>
          <p:cNvCxnSpPr>
            <a:cxnSpLocks/>
          </p:cNvCxnSpPr>
          <p:nvPr/>
        </p:nvCxnSpPr>
        <p:spPr>
          <a:xfrm>
            <a:off x="0" y="1916832"/>
            <a:ext cx="5663952"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itle Placeholder 1">
            <a:extLst>
              <a:ext uri="{FF2B5EF4-FFF2-40B4-BE49-F238E27FC236}">
                <a16:creationId xmlns:a16="http://schemas.microsoft.com/office/drawing/2014/main" id="{5C78746F-8078-0245-9577-F176122399ED}"/>
              </a:ext>
            </a:extLst>
          </p:cNvPr>
          <p:cNvSpPr>
            <a:spLocks noGrp="1"/>
          </p:cNvSpPr>
          <p:nvPr>
            <p:ph type="title"/>
          </p:nvPr>
        </p:nvSpPr>
        <p:spPr>
          <a:xfrm>
            <a:off x="335360" y="692695"/>
            <a:ext cx="5328592" cy="963489"/>
          </a:xfrm>
          <a:prstGeom prst="rect">
            <a:avLst/>
          </a:prstGeom>
        </p:spPr>
        <p:txBody>
          <a:bodyPr vert="horz" lIns="91440" tIns="45720" rIns="91440" bIns="45720" rtlCol="0" anchor="ctr" anchorCtr="0">
            <a:noAutofit/>
          </a:bodyPr>
          <a:lstStyle>
            <a:lvl1pPr algn="l">
              <a:lnSpc>
                <a:spcPct val="100000"/>
              </a:lnSpc>
              <a:defRPr b="1" i="0" cap="all" normalizeH="0" baseline="0">
                <a:solidFill>
                  <a:schemeClr val="accent2"/>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671243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3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E5DBC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3" name="Picture Placeholder 2">
            <a:extLst>
              <a:ext uri="{FF2B5EF4-FFF2-40B4-BE49-F238E27FC236}">
                <a16:creationId xmlns:a16="http://schemas.microsoft.com/office/drawing/2014/main" id="{56B88284-AAD5-AE46-B5F7-D1554CD898AE}"/>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Text Placeholder 15">
            <a:extLst>
              <a:ext uri="{FF2B5EF4-FFF2-40B4-BE49-F238E27FC236}">
                <a16:creationId xmlns:a16="http://schemas.microsoft.com/office/drawing/2014/main" id="{6D0D5AB6-41CD-CD43-BE0E-710510C46260}"/>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8" name="Straight Connector 17">
            <a:extLst>
              <a:ext uri="{FF2B5EF4-FFF2-40B4-BE49-F238E27FC236}">
                <a16:creationId xmlns:a16="http://schemas.microsoft.com/office/drawing/2014/main" id="{7DDB4820-AC21-D145-9DFA-CC64BCC80C89}"/>
              </a:ext>
            </a:extLst>
          </p:cNvPr>
          <p:cNvCxnSpPr/>
          <p:nvPr/>
        </p:nvCxnSpPr>
        <p:spPr>
          <a:xfrm>
            <a:off x="0" y="1916832"/>
            <a:ext cx="5328592"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A964E8A9-F70A-4146-974B-8F61BF964486}"/>
              </a:ext>
            </a:extLst>
          </p:cNvPr>
          <p:cNvSpPr>
            <a:spLocks noGrp="1"/>
          </p:cNvSpPr>
          <p:nvPr>
            <p:ph type="title"/>
          </p:nvPr>
        </p:nvSpPr>
        <p:spPr>
          <a:xfrm>
            <a:off x="335360" y="692695"/>
            <a:ext cx="5328592" cy="963489"/>
          </a:xfrm>
          <a:prstGeom prst="rect">
            <a:avLst/>
          </a:prstGeom>
        </p:spPr>
        <p:txBody>
          <a:bodyPr vert="horz" lIns="91440" tIns="45720" rIns="91440" bIns="45720" rtlCol="0" anchor="ctr" anchorCtr="0">
            <a:noAutofit/>
          </a:bodyPr>
          <a:lstStyle>
            <a:lvl1pPr algn="l">
              <a:lnSpc>
                <a:spcPct val="100000"/>
              </a:lnSpc>
              <a:defRPr b="1" i="0" cap="all" normalizeH="0" baseline="0">
                <a:solidFill>
                  <a:schemeClr val="tx2"/>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333745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5" name="Round Diagonal Corner Rectangle 14">
            <a:extLst>
              <a:ext uri="{FF2B5EF4-FFF2-40B4-BE49-F238E27FC236}">
                <a16:creationId xmlns:a16="http://schemas.microsoft.com/office/drawing/2014/main" id="{333B05BF-2416-1E42-A4F6-EFE4B6A4B89D}"/>
              </a:ext>
            </a:extLst>
          </p:cNvPr>
          <p:cNvSpPr/>
          <p:nvPr/>
        </p:nvSpPr>
        <p:spPr>
          <a:xfrm flipH="1">
            <a:off x="-5" y="0"/>
            <a:ext cx="11555822"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93B890FB-C822-6244-AE9A-D27B6D3B13ED}"/>
              </a:ext>
            </a:extLst>
          </p:cNvPr>
          <p:cNvSpPr>
            <a:spLocks noGrp="1"/>
          </p:cNvSpPr>
          <p:nvPr>
            <p:ph type="title"/>
          </p:nvPr>
        </p:nvSpPr>
        <p:spPr>
          <a:xfrm>
            <a:off x="614842" y="382352"/>
            <a:ext cx="9217024" cy="504056"/>
          </a:xfrm>
          <a:prstGeom prst="rect">
            <a:avLst/>
          </a:prstGeom>
        </p:spPr>
        <p:txBody>
          <a:bodyPr vert="horz" lIns="91440" tIns="45720" rIns="91440" bIns="45720" rtlCol="0" anchor="ctr" anchorCtr="0">
            <a:noAutofit/>
          </a:bodyPr>
          <a:lstStyle>
            <a:lvl1pPr algn="l">
              <a:defRPr b="1" i="0" cap="all" normalizeH="0" baseline="0">
                <a:solidFill>
                  <a:schemeClr val="tx1"/>
                </a:solidFill>
                <a:latin typeface="Arial"/>
                <a:cs typeface="Arial"/>
              </a:defRPr>
            </a:lvl1pPr>
          </a:lstStyle>
          <a:p>
            <a:r>
              <a:rPr lang="en-GB"/>
              <a:t>Click to edit Master title style</a:t>
            </a:r>
            <a:endParaRPr lang="en-US"/>
          </a:p>
        </p:txBody>
      </p:sp>
      <p:sp>
        <p:nvSpPr>
          <p:cNvPr id="9" name="Picture Placeholder 4">
            <a:extLst>
              <a:ext uri="{FF2B5EF4-FFF2-40B4-BE49-F238E27FC236}">
                <a16:creationId xmlns:a16="http://schemas.microsoft.com/office/drawing/2014/main" id="{A16FE2FA-60A7-824D-989C-1DE14DD4ACC3}"/>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9" name="Picture Placeholder 4">
            <a:extLst>
              <a:ext uri="{FF2B5EF4-FFF2-40B4-BE49-F238E27FC236}">
                <a16:creationId xmlns:a16="http://schemas.microsoft.com/office/drawing/2014/main" id="{E25E6694-41CC-5246-8950-1FCBC5A42DA5}"/>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Picture Placeholder 4">
            <a:extLst>
              <a:ext uri="{FF2B5EF4-FFF2-40B4-BE49-F238E27FC236}">
                <a16:creationId xmlns:a16="http://schemas.microsoft.com/office/drawing/2014/main" id="{66F85165-9A8B-4B48-92D5-DD4A6F5AFF4B}"/>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2" name="Text Placeholder 15">
            <a:extLst>
              <a:ext uri="{FF2B5EF4-FFF2-40B4-BE49-F238E27FC236}">
                <a16:creationId xmlns:a16="http://schemas.microsoft.com/office/drawing/2014/main" id="{F0ABBF8E-2FA1-4143-A3D1-85D857940BF7}"/>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4" name="Text Placeholder 15">
            <a:extLst>
              <a:ext uri="{FF2B5EF4-FFF2-40B4-BE49-F238E27FC236}">
                <a16:creationId xmlns:a16="http://schemas.microsoft.com/office/drawing/2014/main" id="{90FE50E2-7287-AF48-8B7F-254A7F65FA15}"/>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5" name="Text Placeholder 15">
            <a:extLst>
              <a:ext uri="{FF2B5EF4-FFF2-40B4-BE49-F238E27FC236}">
                <a16:creationId xmlns:a16="http://schemas.microsoft.com/office/drawing/2014/main" id="{E059A0B8-5DBB-0547-9898-6107ECB32B61}"/>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Tree>
    <p:extLst>
      <p:ext uri="{BB962C8B-B14F-4D97-AF65-F5344CB8AC3E}">
        <p14:creationId xmlns:p14="http://schemas.microsoft.com/office/powerpoint/2010/main" val="16134087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5" name="Round Diagonal Corner Rectangle 14">
            <a:extLst>
              <a:ext uri="{FF2B5EF4-FFF2-40B4-BE49-F238E27FC236}">
                <a16:creationId xmlns:a16="http://schemas.microsoft.com/office/drawing/2014/main" id="{333B05BF-2416-1E42-A4F6-EFE4B6A4B89D}"/>
              </a:ext>
            </a:extLst>
          </p:cNvPr>
          <p:cNvSpPr/>
          <p:nvPr/>
        </p:nvSpPr>
        <p:spPr>
          <a:xfrm flipH="1">
            <a:off x="-5" y="0"/>
            <a:ext cx="11568612"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93B890FB-C822-6244-AE9A-D27B6D3B13ED}"/>
              </a:ext>
            </a:extLst>
          </p:cNvPr>
          <p:cNvSpPr>
            <a:spLocks noGrp="1"/>
          </p:cNvSpPr>
          <p:nvPr>
            <p:ph type="title"/>
          </p:nvPr>
        </p:nvSpPr>
        <p:spPr>
          <a:xfrm>
            <a:off x="614842" y="382352"/>
            <a:ext cx="9217024" cy="504056"/>
          </a:xfrm>
          <a:prstGeom prst="rect">
            <a:avLst/>
          </a:prstGeom>
        </p:spPr>
        <p:txBody>
          <a:bodyPr vert="horz" lIns="91440" tIns="45720" rIns="91440" bIns="45720" rtlCol="0" anchor="ctr" anchorCtr="0">
            <a:noAutofit/>
          </a:bodyPr>
          <a:lstStyle>
            <a:lvl1pPr algn="l">
              <a:defRPr b="1" i="0" cap="all" normalizeH="0" baseline="0">
                <a:solidFill>
                  <a:schemeClr val="tx1"/>
                </a:solidFill>
                <a:latin typeface="Arial"/>
                <a:cs typeface="Arial"/>
              </a:defRPr>
            </a:lvl1pPr>
          </a:lstStyle>
          <a:p>
            <a:r>
              <a:rPr lang="en-GB"/>
              <a:t>Click to edit Master title style</a:t>
            </a:r>
            <a:endParaRPr lang="en-US"/>
          </a:p>
        </p:txBody>
      </p:sp>
      <p:sp>
        <p:nvSpPr>
          <p:cNvPr id="8" name="Picture Placeholder 4">
            <a:extLst>
              <a:ext uri="{FF2B5EF4-FFF2-40B4-BE49-F238E27FC236}">
                <a16:creationId xmlns:a16="http://schemas.microsoft.com/office/drawing/2014/main" id="{EA1537EA-C36C-4C48-9C17-DE22BD9EC20C}"/>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0" name="Picture Placeholder 4">
            <a:extLst>
              <a:ext uri="{FF2B5EF4-FFF2-40B4-BE49-F238E27FC236}">
                <a16:creationId xmlns:a16="http://schemas.microsoft.com/office/drawing/2014/main" id="{3A687291-0CBA-8646-91E4-32C02AB4A5AC}"/>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1" name="Picture Placeholder 4">
            <a:extLst>
              <a:ext uri="{FF2B5EF4-FFF2-40B4-BE49-F238E27FC236}">
                <a16:creationId xmlns:a16="http://schemas.microsoft.com/office/drawing/2014/main" id="{F5167438-FB8A-1D4B-BB24-9F2B40AFF33E}"/>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2" name="Text Placeholder 15">
            <a:extLst>
              <a:ext uri="{FF2B5EF4-FFF2-40B4-BE49-F238E27FC236}">
                <a16:creationId xmlns:a16="http://schemas.microsoft.com/office/drawing/2014/main" id="{3564D09F-C382-5F46-A844-6305CD1B99AC}"/>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3" name="Text Placeholder 15">
            <a:extLst>
              <a:ext uri="{FF2B5EF4-FFF2-40B4-BE49-F238E27FC236}">
                <a16:creationId xmlns:a16="http://schemas.microsoft.com/office/drawing/2014/main" id="{1E4B44F8-F3D8-7E40-8BC0-84AEE1138FF7}"/>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4" name="Text Placeholder 15">
            <a:extLst>
              <a:ext uri="{FF2B5EF4-FFF2-40B4-BE49-F238E27FC236}">
                <a16:creationId xmlns:a16="http://schemas.microsoft.com/office/drawing/2014/main" id="{B8E350C7-D56C-BB4A-923E-E08A439FDFB8}"/>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Tree>
    <p:extLst>
      <p:ext uri="{BB962C8B-B14F-4D97-AF65-F5344CB8AC3E}">
        <p14:creationId xmlns:p14="http://schemas.microsoft.com/office/powerpoint/2010/main" val="7017313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7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8" name="Round Diagonal Corner Rectangle 7">
            <a:extLst>
              <a:ext uri="{FF2B5EF4-FFF2-40B4-BE49-F238E27FC236}">
                <a16:creationId xmlns:a16="http://schemas.microsoft.com/office/drawing/2014/main" id="{79C8EF2F-0282-5D4F-BA19-6BB7F61FA937}"/>
              </a:ext>
            </a:extLst>
          </p:cNvPr>
          <p:cNvSpPr/>
          <p:nvPr/>
        </p:nvSpPr>
        <p:spPr>
          <a:xfrm flipH="1">
            <a:off x="-3" y="0"/>
            <a:ext cx="11568611" cy="1268760"/>
          </a:xfrm>
          <a:prstGeom prst="round2DiagRect">
            <a:avLst>
              <a:gd name="adj1" fmla="val 42510"/>
              <a:gd name="adj2" fmla="val 0"/>
            </a:avLst>
          </a:prstGeom>
          <a:solidFill>
            <a:srgbClr val="E5DBC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EE432D93-A7A2-E74B-93B8-7A5C8AE54FED}"/>
              </a:ext>
            </a:extLst>
          </p:cNvPr>
          <p:cNvSpPr>
            <a:spLocks noGrp="1"/>
          </p:cNvSpPr>
          <p:nvPr>
            <p:ph type="title"/>
          </p:nvPr>
        </p:nvSpPr>
        <p:spPr>
          <a:xfrm>
            <a:off x="614842" y="382352"/>
            <a:ext cx="9217024" cy="504056"/>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9" name="Picture Placeholder 4">
            <a:extLst>
              <a:ext uri="{FF2B5EF4-FFF2-40B4-BE49-F238E27FC236}">
                <a16:creationId xmlns:a16="http://schemas.microsoft.com/office/drawing/2014/main" id="{FDC2E9A5-4FC2-DB40-89CB-67A9A1EC11B7}"/>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0" name="Picture Placeholder 4">
            <a:extLst>
              <a:ext uri="{FF2B5EF4-FFF2-40B4-BE49-F238E27FC236}">
                <a16:creationId xmlns:a16="http://schemas.microsoft.com/office/drawing/2014/main" id="{9D71FB35-CDC5-B64B-9E71-A1098C4880A4}"/>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1" name="Picture Placeholder 4">
            <a:extLst>
              <a:ext uri="{FF2B5EF4-FFF2-40B4-BE49-F238E27FC236}">
                <a16:creationId xmlns:a16="http://schemas.microsoft.com/office/drawing/2014/main" id="{DEFC1B93-E9EB-F044-9954-5927089FF3B1}"/>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Text Placeholder 15">
            <a:extLst>
              <a:ext uri="{FF2B5EF4-FFF2-40B4-BE49-F238E27FC236}">
                <a16:creationId xmlns:a16="http://schemas.microsoft.com/office/drawing/2014/main" id="{06754A93-30EC-D149-8F70-4D6C61C51083}"/>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00" baseline="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6" name="Text Placeholder 15">
            <a:extLst>
              <a:ext uri="{FF2B5EF4-FFF2-40B4-BE49-F238E27FC236}">
                <a16:creationId xmlns:a16="http://schemas.microsoft.com/office/drawing/2014/main" id="{5A29D6DF-68BB-6C4D-AAA4-B639652E83EA}"/>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00" baseline="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8" name="Text Placeholder 15">
            <a:extLst>
              <a:ext uri="{FF2B5EF4-FFF2-40B4-BE49-F238E27FC236}">
                <a16:creationId xmlns:a16="http://schemas.microsoft.com/office/drawing/2014/main" id="{15A68DEF-DF3E-0F48-A2EE-0609932A4F43}"/>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00" baseline="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Tree>
    <p:extLst>
      <p:ext uri="{BB962C8B-B14F-4D97-AF65-F5344CB8AC3E}">
        <p14:creationId xmlns:p14="http://schemas.microsoft.com/office/powerpoint/2010/main" val="25128532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1" name="Round Diagonal Corner Rectangle 10">
            <a:extLst>
              <a:ext uri="{FF2B5EF4-FFF2-40B4-BE49-F238E27FC236}">
                <a16:creationId xmlns:a16="http://schemas.microsoft.com/office/drawing/2014/main" id="{CE9EF793-A985-5846-B627-BD8E79F8B33B}"/>
              </a:ext>
            </a:extLst>
          </p:cNvPr>
          <p:cNvSpPr/>
          <p:nvPr/>
        </p:nvSpPr>
        <p:spPr>
          <a:xfrm flipH="1">
            <a:off x="-3" y="0"/>
            <a:ext cx="11644206"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4" name="Title Placeholder 1">
            <a:extLst>
              <a:ext uri="{FF2B5EF4-FFF2-40B4-BE49-F238E27FC236}">
                <a16:creationId xmlns:a16="http://schemas.microsoft.com/office/drawing/2014/main" id="{55D59D9D-FC3D-CB46-9DA4-5F755258DEAC}"/>
              </a:ext>
            </a:extLst>
          </p:cNvPr>
          <p:cNvSpPr txBox="1">
            <a:spLocks/>
          </p:cNvSpPr>
          <p:nvPr/>
        </p:nvSpPr>
        <p:spPr>
          <a:xfrm>
            <a:off x="614842" y="382352"/>
            <a:ext cx="9217024" cy="504056"/>
          </a:xfrm>
          <a:prstGeom prst="rect">
            <a:avLst/>
          </a:prstGeom>
        </p:spPr>
        <p:txBody>
          <a:bodyPr vert="horz" lIns="91440" tIns="45720" rIns="91440" bIns="45720" rtlCol="0" anchor="ctr"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a:solidFill>
                  <a:schemeClr val="tx1"/>
                </a:solidFill>
              </a:rPr>
              <a:t>Click to edit Master title style</a:t>
            </a:r>
            <a:endParaRPr lang="en-US">
              <a:solidFill>
                <a:schemeClr val="tx1"/>
              </a:solidFill>
            </a:endParaRPr>
          </a:p>
        </p:txBody>
      </p:sp>
      <p:sp>
        <p:nvSpPr>
          <p:cNvPr id="10" name="TextBox 9">
            <a:extLst>
              <a:ext uri="{FF2B5EF4-FFF2-40B4-BE49-F238E27FC236}">
                <a16:creationId xmlns:a16="http://schemas.microsoft.com/office/drawing/2014/main" id="{97E84819-4C54-574F-8060-6984CD25582B}"/>
              </a:ext>
            </a:extLst>
          </p:cNvPr>
          <p:cNvSpPr txBox="1"/>
          <p:nvPr userDrawn="1"/>
        </p:nvSpPr>
        <p:spPr>
          <a:xfrm>
            <a:off x="13026189" y="6439301"/>
            <a:ext cx="31290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17580051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8" name="Picture Placeholder 4">
            <a:extLst>
              <a:ext uri="{FF2B5EF4-FFF2-40B4-BE49-F238E27FC236}">
                <a16:creationId xmlns:a16="http://schemas.microsoft.com/office/drawing/2014/main" id="{C5C294E5-F755-7B4A-A655-04312EF0AFBA}"/>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9" name="Picture Placeholder 4">
            <a:extLst>
              <a:ext uri="{FF2B5EF4-FFF2-40B4-BE49-F238E27FC236}">
                <a16:creationId xmlns:a16="http://schemas.microsoft.com/office/drawing/2014/main" id="{F0C47967-C079-E24F-8636-1682CBF5FC61}"/>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0" name="Picture Placeholder 4">
            <a:extLst>
              <a:ext uri="{FF2B5EF4-FFF2-40B4-BE49-F238E27FC236}">
                <a16:creationId xmlns:a16="http://schemas.microsoft.com/office/drawing/2014/main" id="{AA6708DB-A7AC-0942-95D4-D85B3A32B16B}"/>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Picture Placeholder 4">
            <a:extLst>
              <a:ext uri="{FF2B5EF4-FFF2-40B4-BE49-F238E27FC236}">
                <a16:creationId xmlns:a16="http://schemas.microsoft.com/office/drawing/2014/main" id="{D60E9371-115B-6F42-8766-64226F594A1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0" name="Text Placeholder 9">
            <a:extLst>
              <a:ext uri="{FF2B5EF4-FFF2-40B4-BE49-F238E27FC236}">
                <a16:creationId xmlns:a16="http://schemas.microsoft.com/office/drawing/2014/main" id="{B58FE328-85D5-A74E-A340-A55D92D9F557}"/>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Round Diagonal Corner Rectangle 12">
            <a:extLst>
              <a:ext uri="{FF2B5EF4-FFF2-40B4-BE49-F238E27FC236}">
                <a16:creationId xmlns:a16="http://schemas.microsoft.com/office/drawing/2014/main" id="{BD57A1AD-B25C-354A-852D-EBF26EB7CCF0}"/>
              </a:ext>
            </a:extLst>
          </p:cNvPr>
          <p:cNvSpPr/>
          <p:nvPr/>
        </p:nvSpPr>
        <p:spPr>
          <a:xfrm flipH="1">
            <a:off x="-3" y="0"/>
            <a:ext cx="11644206"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D9D27A9D-692C-A04A-BCE7-AB2E8A757650}"/>
              </a:ext>
            </a:extLst>
          </p:cNvPr>
          <p:cNvSpPr txBox="1">
            <a:spLocks/>
          </p:cNvSpPr>
          <p:nvPr/>
        </p:nvSpPr>
        <p:spPr>
          <a:xfrm>
            <a:off x="614842" y="382352"/>
            <a:ext cx="9217024" cy="504056"/>
          </a:xfrm>
          <a:prstGeom prst="rect">
            <a:avLst/>
          </a:prstGeom>
        </p:spPr>
        <p:txBody>
          <a:bodyPr vert="horz" lIns="91440" tIns="45720" rIns="91440" bIns="45720" rtlCol="0" anchor="ctr"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a:solidFill>
                  <a:srgbClr val="0C244C"/>
                </a:solidFill>
              </a:rPr>
              <a:t>Click to edit Master title style</a:t>
            </a:r>
            <a:endParaRPr lang="en-US">
              <a:solidFill>
                <a:srgbClr val="0C244C"/>
              </a:solidFill>
            </a:endParaRPr>
          </a:p>
        </p:txBody>
      </p:sp>
    </p:spTree>
    <p:extLst>
      <p:ext uri="{BB962C8B-B14F-4D97-AF65-F5344CB8AC3E}">
        <p14:creationId xmlns:p14="http://schemas.microsoft.com/office/powerpoint/2010/main" val="995414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
    <p:bg>
      <p:bgPr>
        <a:solidFill>
          <a:schemeClr val="accent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DE7A9E-388A-B944-885A-B6C14DCFF7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rgbClr val="0C244C"/>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hasCustomPrompt="1"/>
          </p:nvPr>
        </p:nvSpPr>
        <p:spPr>
          <a:xfrm>
            <a:off x="1524000" y="1122363"/>
            <a:ext cx="9144000" cy="2387600"/>
          </a:xfrm>
          <a:prstGeom prst="rect">
            <a:avLst/>
          </a:prstGeom>
        </p:spPr>
        <p:txBody>
          <a:bodyPr anchor="ctr"/>
          <a:lstStyle>
            <a:lvl1pPr algn="ctr">
              <a:defRPr sz="4500" b="1" cap="all" baseline="0">
                <a:solidFill>
                  <a:schemeClr val="bg2"/>
                </a:solidFill>
              </a:defRPr>
            </a:lvl1pPr>
          </a:lstStyle>
          <a:p>
            <a:r>
              <a:rPr lang="en-US"/>
              <a:t>Click to edit </a:t>
            </a:r>
            <a:br>
              <a:rPr lang="en-US"/>
            </a:br>
            <a:r>
              <a:rPr lang="en-US"/>
              <a:t>Master title style</a:t>
            </a:r>
          </a:p>
        </p:txBody>
      </p:sp>
      <p:sp>
        <p:nvSpPr>
          <p:cNvPr id="5" name="TextBox 4">
            <a:extLst>
              <a:ext uri="{FF2B5EF4-FFF2-40B4-BE49-F238E27FC236}">
                <a16:creationId xmlns:a16="http://schemas.microsoft.com/office/drawing/2014/main" id="{FF111EA5-29C5-E949-967E-D5A0CBE152AF}"/>
              </a:ext>
            </a:extLst>
          </p:cNvPr>
          <p:cNvSpPr txBox="1"/>
          <p:nvPr userDrawn="1"/>
        </p:nvSpPr>
        <p:spPr>
          <a:xfrm>
            <a:off x="13552369" y="6179419"/>
            <a:ext cx="24878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548691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04851"/>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Round Diagonal Corner Rectangle 9">
            <a:extLst>
              <a:ext uri="{FF2B5EF4-FFF2-40B4-BE49-F238E27FC236}">
                <a16:creationId xmlns:a16="http://schemas.microsoft.com/office/drawing/2014/main" id="{654921C3-E5E3-B14F-856D-25AE936CF341}"/>
              </a:ext>
            </a:extLst>
          </p:cNvPr>
          <p:cNvSpPr/>
          <p:nvPr/>
        </p:nvSpPr>
        <p:spPr>
          <a:xfrm flipH="1">
            <a:off x="-3" y="0"/>
            <a:ext cx="11644206"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7" name="Title Placeholder 1">
            <a:extLst>
              <a:ext uri="{FF2B5EF4-FFF2-40B4-BE49-F238E27FC236}">
                <a16:creationId xmlns:a16="http://schemas.microsoft.com/office/drawing/2014/main" id="{6CB0C7A4-192E-364E-A69A-D07332308920}"/>
              </a:ext>
            </a:extLst>
          </p:cNvPr>
          <p:cNvSpPr>
            <a:spLocks noGrp="1"/>
          </p:cNvSpPr>
          <p:nvPr>
            <p:ph type="title"/>
          </p:nvPr>
        </p:nvSpPr>
        <p:spPr>
          <a:xfrm>
            <a:off x="345952" y="236710"/>
            <a:ext cx="10801200" cy="792088"/>
          </a:xfrm>
          <a:prstGeom prst="rect">
            <a:avLst/>
          </a:prstGeom>
        </p:spPr>
        <p:txBody>
          <a:bodyPr vert="horz" lIns="91440" tIns="45720" rIns="91440" bIns="45720" rtlCol="0" anchor="ctr"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5767193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8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2000" b="0" cap="none" baseline="0">
                <a:solidFill>
                  <a:schemeClr val="tx2"/>
                </a:solidFill>
                <a:latin typeface="Arial"/>
                <a:cs typeface="Arial"/>
              </a:defRPr>
            </a:lvl1pPr>
            <a:lvl2pPr marL="0" indent="0">
              <a:spcBef>
                <a:spcPts val="188"/>
              </a:spcBef>
              <a:buFontTx/>
              <a:buNone/>
              <a:defRPr sz="2000" b="0" cap="all">
                <a:solidFill>
                  <a:srgbClr val="004851"/>
                </a:solidFill>
                <a:latin typeface="Arial"/>
                <a:cs typeface="Arial"/>
              </a:defRPr>
            </a:lvl2pPr>
            <a:lvl3pPr marL="0" indent="-135000">
              <a:spcBef>
                <a:spcPts val="188"/>
              </a:spcBef>
              <a:buFont typeface="Arial"/>
              <a:buChar char="•"/>
              <a:defRPr sz="2000">
                <a:solidFill>
                  <a:schemeClr val="tx2"/>
                </a:solidFill>
                <a:latin typeface="Arial"/>
                <a:cs typeface="Arial"/>
              </a:defRPr>
            </a:lvl3pPr>
            <a:lvl4pPr marL="324000" indent="-171450">
              <a:spcBef>
                <a:spcPts val="188"/>
              </a:spcBef>
              <a:buFont typeface="Arial"/>
              <a:buChar char="•"/>
              <a:defRPr sz="2000">
                <a:solidFill>
                  <a:schemeClr val="tx2"/>
                </a:solidFill>
                <a:latin typeface="Arial"/>
                <a:cs typeface="Arial"/>
              </a:defRPr>
            </a:lvl4pPr>
            <a:lvl5pPr marL="445500" indent="-135000">
              <a:spcBef>
                <a:spcPts val="188"/>
              </a:spcBef>
              <a:buFont typeface="Arial"/>
              <a:buChar char="•"/>
              <a:defRPr sz="2000">
                <a:solidFill>
                  <a:schemeClr val="tx2"/>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Round Diagonal Corner Rectangle 9">
            <a:extLst>
              <a:ext uri="{FF2B5EF4-FFF2-40B4-BE49-F238E27FC236}">
                <a16:creationId xmlns:a16="http://schemas.microsoft.com/office/drawing/2014/main" id="{654921C3-E5E3-B14F-856D-25AE936CF341}"/>
              </a:ext>
            </a:extLst>
          </p:cNvPr>
          <p:cNvSpPr/>
          <p:nvPr/>
        </p:nvSpPr>
        <p:spPr>
          <a:xfrm flipH="1">
            <a:off x="0" y="0"/>
            <a:ext cx="11644206" cy="1268760"/>
          </a:xfrm>
          <a:prstGeom prst="round2DiagRect">
            <a:avLst>
              <a:gd name="adj1" fmla="val 42510"/>
              <a:gd name="adj2" fmla="val 0"/>
            </a:avLst>
          </a:prstGeom>
          <a:solidFill>
            <a:srgbClr val="E5DBC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7" name="Title Placeholder 1">
            <a:extLst>
              <a:ext uri="{FF2B5EF4-FFF2-40B4-BE49-F238E27FC236}">
                <a16:creationId xmlns:a16="http://schemas.microsoft.com/office/drawing/2014/main" id="{6CB0C7A4-192E-364E-A69A-D07332308920}"/>
              </a:ext>
            </a:extLst>
          </p:cNvPr>
          <p:cNvSpPr>
            <a:spLocks noGrp="1"/>
          </p:cNvSpPr>
          <p:nvPr>
            <p:ph type="title"/>
          </p:nvPr>
        </p:nvSpPr>
        <p:spPr>
          <a:xfrm>
            <a:off x="335360" y="236710"/>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4328166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9" name="Round Diagonal Corner Rectangle 8">
            <a:extLst>
              <a:ext uri="{FF2B5EF4-FFF2-40B4-BE49-F238E27FC236}">
                <a16:creationId xmlns:a16="http://schemas.microsoft.com/office/drawing/2014/main" id="{42FEA488-D4E2-0343-A83D-08BB48D2752D}"/>
              </a:ext>
            </a:extLst>
          </p:cNvPr>
          <p:cNvSpPr/>
          <p:nvPr/>
        </p:nvSpPr>
        <p:spPr>
          <a:xfrm flipH="1">
            <a:off x="-3" y="0"/>
            <a:ext cx="11644206"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0" name="Title Placeholder 1">
            <a:extLst>
              <a:ext uri="{FF2B5EF4-FFF2-40B4-BE49-F238E27FC236}">
                <a16:creationId xmlns:a16="http://schemas.microsoft.com/office/drawing/2014/main" id="{504D441F-8D27-9645-844D-1967EBCD637A}"/>
              </a:ext>
            </a:extLst>
          </p:cNvPr>
          <p:cNvSpPr>
            <a:spLocks noGrp="1"/>
          </p:cNvSpPr>
          <p:nvPr>
            <p:ph type="title"/>
          </p:nvPr>
        </p:nvSpPr>
        <p:spPr>
          <a:xfrm>
            <a:off x="335360" y="243062"/>
            <a:ext cx="10801200" cy="792088"/>
          </a:xfrm>
          <a:prstGeom prst="rect">
            <a:avLst/>
          </a:prstGeom>
        </p:spPr>
        <p:txBody>
          <a:bodyPr vert="horz" lIns="91440" tIns="45720" rIns="91440" bIns="45720" rtlCol="0" anchor="ctr" anchorCtr="0">
            <a:noAutofit/>
          </a:bodyPr>
          <a:lstStyle>
            <a:lvl1pPr algn="l">
              <a:defRPr b="1" i="0" cap="all" normalizeH="0" baseline="0">
                <a:solidFill>
                  <a:schemeClr val="tx1"/>
                </a:solidFill>
                <a:latin typeface="Arial"/>
                <a:cs typeface="Arial"/>
              </a:defRPr>
            </a:lvl1pPr>
          </a:lstStyle>
          <a:p>
            <a:r>
              <a:rPr lang="en-GB"/>
              <a:t>Click to edit Master title style</a:t>
            </a:r>
            <a:endParaRPr lang="en-US"/>
          </a:p>
        </p:txBody>
      </p:sp>
      <p:sp>
        <p:nvSpPr>
          <p:cNvPr id="11" name="Text Placeholder 9">
            <a:extLst>
              <a:ext uri="{FF2B5EF4-FFF2-40B4-BE49-F238E27FC236}">
                <a16:creationId xmlns:a16="http://schemas.microsoft.com/office/drawing/2014/main" id="{F1713762-D6C6-CB4B-8881-EB8E8FA871AE}"/>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658302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7" name="Round Diagonal Corner Rectangle 6">
            <a:extLst>
              <a:ext uri="{FF2B5EF4-FFF2-40B4-BE49-F238E27FC236}">
                <a16:creationId xmlns:a16="http://schemas.microsoft.com/office/drawing/2014/main" id="{1F6343B1-1103-C843-8D41-C961B8DAE725}"/>
              </a:ext>
            </a:extLst>
          </p:cNvPr>
          <p:cNvSpPr/>
          <p:nvPr/>
        </p:nvSpPr>
        <p:spPr>
          <a:xfrm flipH="1">
            <a:off x="-3" y="0"/>
            <a:ext cx="11644206"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691065F9-7C50-854A-BCD1-F52A2880C08A}"/>
              </a:ext>
            </a:extLst>
          </p:cNvPr>
          <p:cNvSpPr>
            <a:spLocks noGrp="1"/>
          </p:cNvSpPr>
          <p:nvPr>
            <p:ph type="title"/>
          </p:nvPr>
        </p:nvSpPr>
        <p:spPr>
          <a:xfrm>
            <a:off x="364878" y="2383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9" name="Text Placeholder 9">
            <a:extLst>
              <a:ext uri="{FF2B5EF4-FFF2-40B4-BE49-F238E27FC236}">
                <a16:creationId xmlns:a16="http://schemas.microsoft.com/office/drawing/2014/main" id="{C75A8353-0B25-3047-B90E-7EEA7F64C7C0}"/>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875176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4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7" name="Round Diagonal Corner Rectangle 6">
            <a:extLst>
              <a:ext uri="{FF2B5EF4-FFF2-40B4-BE49-F238E27FC236}">
                <a16:creationId xmlns:a16="http://schemas.microsoft.com/office/drawing/2014/main" id="{1F6343B1-1103-C843-8D41-C961B8DAE725}"/>
              </a:ext>
            </a:extLst>
          </p:cNvPr>
          <p:cNvSpPr/>
          <p:nvPr/>
        </p:nvSpPr>
        <p:spPr>
          <a:xfrm flipH="1">
            <a:off x="-3" y="0"/>
            <a:ext cx="11644206" cy="90872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691065F9-7C50-854A-BCD1-F52A2880C08A}"/>
              </a:ext>
            </a:extLst>
          </p:cNvPr>
          <p:cNvSpPr>
            <a:spLocks noGrp="1"/>
          </p:cNvSpPr>
          <p:nvPr>
            <p:ph type="title"/>
          </p:nvPr>
        </p:nvSpPr>
        <p:spPr>
          <a:xfrm>
            <a:off x="364878" y="669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9" name="Text Placeholder 9">
            <a:extLst>
              <a:ext uri="{FF2B5EF4-FFF2-40B4-BE49-F238E27FC236}">
                <a16:creationId xmlns:a16="http://schemas.microsoft.com/office/drawing/2014/main" id="{C75A8353-0B25-3047-B90E-7EEA7F64C7C0}"/>
              </a:ext>
            </a:extLst>
          </p:cNvPr>
          <p:cNvSpPr>
            <a:spLocks noGrp="1"/>
          </p:cNvSpPr>
          <p:nvPr>
            <p:ph type="body" sz="quarter" idx="10"/>
          </p:nvPr>
        </p:nvSpPr>
        <p:spPr>
          <a:xfrm>
            <a:off x="479376" y="1052736"/>
            <a:ext cx="11127797" cy="489654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890675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2" name="Text Placeholder 9">
            <a:extLst>
              <a:ext uri="{FF2B5EF4-FFF2-40B4-BE49-F238E27FC236}">
                <a16:creationId xmlns:a16="http://schemas.microsoft.com/office/drawing/2014/main" id="{FFA89BCE-54A3-854E-88E7-181BE4849E62}"/>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D86075"/>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ound Diagonal Corner Rectangle 6">
            <a:extLst>
              <a:ext uri="{FF2B5EF4-FFF2-40B4-BE49-F238E27FC236}">
                <a16:creationId xmlns:a16="http://schemas.microsoft.com/office/drawing/2014/main" id="{3E5B237A-3897-4141-8CED-2DF20194B1F0}"/>
              </a:ext>
            </a:extLst>
          </p:cNvPr>
          <p:cNvSpPr/>
          <p:nvPr/>
        </p:nvSpPr>
        <p:spPr>
          <a:xfrm flipH="1">
            <a:off x="-3" y="0"/>
            <a:ext cx="11644206"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46FA4F00-FDDD-2B49-A08C-C59D2E7F33CE}"/>
              </a:ext>
            </a:extLst>
          </p:cNvPr>
          <p:cNvSpPr>
            <a:spLocks noGrp="1"/>
          </p:cNvSpPr>
          <p:nvPr>
            <p:ph type="title"/>
          </p:nvPr>
        </p:nvSpPr>
        <p:spPr>
          <a:xfrm>
            <a:off x="335360" y="2383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3796287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9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2" name="Text Placeholder 9">
            <a:extLst>
              <a:ext uri="{FF2B5EF4-FFF2-40B4-BE49-F238E27FC236}">
                <a16:creationId xmlns:a16="http://schemas.microsoft.com/office/drawing/2014/main" id="{FFA89BCE-54A3-854E-88E7-181BE4849E62}"/>
              </a:ext>
            </a:extLst>
          </p:cNvPr>
          <p:cNvSpPr>
            <a:spLocks noGrp="1"/>
          </p:cNvSpPr>
          <p:nvPr>
            <p:ph type="body" sz="quarter" idx="10"/>
          </p:nvPr>
        </p:nvSpPr>
        <p:spPr>
          <a:xfrm>
            <a:off x="479376" y="1138687"/>
            <a:ext cx="11127797" cy="4810593"/>
          </a:xfrm>
          <a:prstGeom prst="rect">
            <a:avLst/>
          </a:prstGeom>
        </p:spPr>
        <p:txBody>
          <a:bodyPr/>
          <a:lstStyle>
            <a:lvl1pPr marL="0" indent="0">
              <a:buFontTx/>
              <a:buNone/>
              <a:defRPr sz="2000" cap="none" baseline="0">
                <a:solidFill>
                  <a:schemeClr val="tx1"/>
                </a:solidFill>
                <a:latin typeface="Arial"/>
                <a:cs typeface="Arial"/>
              </a:defRPr>
            </a:lvl1pPr>
            <a:lvl2pPr marL="0" indent="0">
              <a:spcBef>
                <a:spcPts val="188"/>
              </a:spcBef>
              <a:buFontTx/>
              <a:buNone/>
              <a:defRPr sz="2000" cap="all">
                <a:solidFill>
                  <a:schemeClr val="tx1"/>
                </a:solidFill>
                <a:latin typeface="Arial"/>
                <a:cs typeface="Arial"/>
              </a:defRPr>
            </a:lvl2pPr>
            <a:lvl3pPr marL="0" indent="-135000">
              <a:spcBef>
                <a:spcPts val="188"/>
              </a:spcBef>
              <a:buFont typeface="Arial"/>
              <a:buChar char="•"/>
              <a:defRPr sz="2000">
                <a:solidFill>
                  <a:schemeClr val="tx1"/>
                </a:solidFill>
                <a:latin typeface="Arial"/>
                <a:cs typeface="Arial"/>
              </a:defRPr>
            </a:lvl3pPr>
            <a:lvl4pPr marL="324000" indent="-171450">
              <a:spcBef>
                <a:spcPts val="188"/>
              </a:spcBef>
              <a:buFont typeface="Arial"/>
              <a:buChar char="•"/>
              <a:defRPr sz="2000">
                <a:solidFill>
                  <a:schemeClr val="tx1"/>
                </a:solidFill>
                <a:latin typeface="Arial"/>
                <a:cs typeface="Arial"/>
              </a:defRPr>
            </a:lvl4pPr>
            <a:lvl5pPr marL="445500" indent="-135000">
              <a:spcBef>
                <a:spcPts val="188"/>
              </a:spcBef>
              <a:buFont typeface="Arial"/>
              <a:buChar char="•"/>
              <a:defRPr sz="2000">
                <a:solidFill>
                  <a:schemeClr val="tx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ound Diagonal Corner Rectangle 6">
            <a:extLst>
              <a:ext uri="{FF2B5EF4-FFF2-40B4-BE49-F238E27FC236}">
                <a16:creationId xmlns:a16="http://schemas.microsoft.com/office/drawing/2014/main" id="{3E5B237A-3897-4141-8CED-2DF20194B1F0}"/>
              </a:ext>
            </a:extLst>
          </p:cNvPr>
          <p:cNvSpPr/>
          <p:nvPr/>
        </p:nvSpPr>
        <p:spPr>
          <a:xfrm flipH="1">
            <a:off x="-3" y="0"/>
            <a:ext cx="11644206" cy="971550"/>
          </a:xfrm>
          <a:prstGeom prst="round2DiagRect">
            <a:avLst>
              <a:gd name="adj1" fmla="val 42510"/>
              <a:gd name="adj2" fmla="val 0"/>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46FA4F00-FDDD-2B49-A08C-C59D2E7F33CE}"/>
              </a:ext>
            </a:extLst>
          </p:cNvPr>
          <p:cNvSpPr>
            <a:spLocks noGrp="1"/>
          </p:cNvSpPr>
          <p:nvPr>
            <p:ph type="title"/>
          </p:nvPr>
        </p:nvSpPr>
        <p:spPr>
          <a:xfrm>
            <a:off x="335360" y="238336"/>
            <a:ext cx="10801200" cy="733214"/>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8149558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4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2" name="Text Placeholder 9">
            <a:extLst>
              <a:ext uri="{FF2B5EF4-FFF2-40B4-BE49-F238E27FC236}">
                <a16:creationId xmlns:a16="http://schemas.microsoft.com/office/drawing/2014/main" id="{FFA89BCE-54A3-854E-88E7-181BE4849E62}"/>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D86075"/>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ound Diagonal Corner Rectangle 6">
            <a:extLst>
              <a:ext uri="{FF2B5EF4-FFF2-40B4-BE49-F238E27FC236}">
                <a16:creationId xmlns:a16="http://schemas.microsoft.com/office/drawing/2014/main" id="{3E5B237A-3897-4141-8CED-2DF20194B1F0}"/>
              </a:ext>
            </a:extLst>
          </p:cNvPr>
          <p:cNvSpPr/>
          <p:nvPr/>
        </p:nvSpPr>
        <p:spPr>
          <a:xfrm flipH="1">
            <a:off x="-3" y="0"/>
            <a:ext cx="11644206" cy="1268760"/>
          </a:xfrm>
          <a:prstGeom prst="round2DiagRect">
            <a:avLst>
              <a:gd name="adj1" fmla="val 42510"/>
              <a:gd name="adj2" fmla="val 0"/>
            </a:avLst>
          </a:prstGeom>
          <a:solidFill>
            <a:srgbClr val="0C244C"/>
          </a:solidFill>
          <a:ln>
            <a:solidFill>
              <a:srgbClr val="0C2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46FA4F00-FDDD-2B49-A08C-C59D2E7F33CE}"/>
              </a:ext>
            </a:extLst>
          </p:cNvPr>
          <p:cNvSpPr>
            <a:spLocks noGrp="1"/>
          </p:cNvSpPr>
          <p:nvPr>
            <p:ph type="title"/>
          </p:nvPr>
        </p:nvSpPr>
        <p:spPr>
          <a:xfrm>
            <a:off x="335360" y="238336"/>
            <a:ext cx="10801200" cy="792088"/>
          </a:xfrm>
          <a:prstGeom prst="rect">
            <a:avLst/>
          </a:prstGeom>
        </p:spPr>
        <p:txBody>
          <a:bodyPr vert="horz" lIns="91440" tIns="45720" rIns="91440" bIns="45720" rtlCol="0" anchor="ctr" anchorCtr="0">
            <a:noAutofit/>
          </a:bodyPr>
          <a:lstStyle>
            <a:lvl1pPr algn="l">
              <a:defRPr b="1" i="0" cap="all" normalizeH="0" baseline="0">
                <a:solidFill>
                  <a:schemeClr val="accent2"/>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914494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2" name="Round Diagonal Corner Rectangle 11">
            <a:extLst>
              <a:ext uri="{FF2B5EF4-FFF2-40B4-BE49-F238E27FC236}">
                <a16:creationId xmlns:a16="http://schemas.microsoft.com/office/drawing/2014/main" id="{E437444D-0522-174F-9F39-EEF75DB0AE10}"/>
              </a:ext>
            </a:extLst>
          </p:cNvPr>
          <p:cNvSpPr/>
          <p:nvPr/>
        </p:nvSpPr>
        <p:spPr>
          <a:xfrm flipH="1">
            <a:off x="-4" y="0"/>
            <a:ext cx="11705553"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6B81FE25-2EA9-9B4F-8EAB-463C409A4019}"/>
              </a:ext>
            </a:extLst>
          </p:cNvPr>
          <p:cNvSpPr>
            <a:spLocks noGrp="1"/>
          </p:cNvSpPr>
          <p:nvPr>
            <p:ph type="title"/>
          </p:nvPr>
        </p:nvSpPr>
        <p:spPr>
          <a:xfrm>
            <a:off x="335360" y="243160"/>
            <a:ext cx="10801200" cy="792088"/>
          </a:xfrm>
          <a:prstGeom prst="rect">
            <a:avLst/>
          </a:prstGeom>
        </p:spPr>
        <p:txBody>
          <a:bodyPr vert="horz" lIns="91440" tIns="45720" rIns="91440" bIns="45720" rtlCol="0" anchor="ctr" anchorCtr="0">
            <a:noAutofit/>
          </a:bodyPr>
          <a:lstStyle>
            <a:lvl1pPr algn="l">
              <a:defRPr b="1" i="0" cap="all" normalizeH="0" baseline="0">
                <a:solidFill>
                  <a:schemeClr val="tx1"/>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4165079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0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2" name="Round Diagonal Corner Rectangle 11">
            <a:extLst>
              <a:ext uri="{FF2B5EF4-FFF2-40B4-BE49-F238E27FC236}">
                <a16:creationId xmlns:a16="http://schemas.microsoft.com/office/drawing/2014/main" id="{4CC5ADD0-5755-9341-A794-D9405AB1CE9B}"/>
              </a:ext>
            </a:extLst>
          </p:cNvPr>
          <p:cNvSpPr/>
          <p:nvPr/>
        </p:nvSpPr>
        <p:spPr>
          <a:xfrm flipH="1">
            <a:off x="-3" y="0"/>
            <a:ext cx="11705550"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CB631168-B793-ED49-B934-593139FB844D}"/>
              </a:ext>
            </a:extLst>
          </p:cNvPr>
          <p:cNvSpPr>
            <a:spLocks noGrp="1"/>
          </p:cNvSpPr>
          <p:nvPr>
            <p:ph type="title"/>
          </p:nvPr>
        </p:nvSpPr>
        <p:spPr>
          <a:xfrm>
            <a:off x="335360" y="242728"/>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1407018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Title Slide">
    <p:bg>
      <p:bgPr>
        <a:solidFill>
          <a:srgbClr val="0C244C"/>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DE7A9E-388A-B944-885A-B6C14DCFF7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rgbClr val="0C244C"/>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hasCustomPrompt="1"/>
          </p:nvPr>
        </p:nvSpPr>
        <p:spPr>
          <a:xfrm>
            <a:off x="1524000" y="1122363"/>
            <a:ext cx="9144000" cy="2387600"/>
          </a:xfrm>
          <a:prstGeom prst="rect">
            <a:avLst/>
          </a:prstGeom>
        </p:spPr>
        <p:txBody>
          <a:bodyPr anchor="ctr"/>
          <a:lstStyle>
            <a:lvl1pPr algn="ctr">
              <a:defRPr sz="4500" b="1" cap="all" baseline="0">
                <a:solidFill>
                  <a:schemeClr val="accent2"/>
                </a:solidFill>
              </a:defRPr>
            </a:lvl1pPr>
          </a:lstStyle>
          <a:p>
            <a:r>
              <a:rPr lang="en-US" dirty="0"/>
              <a:t>Click to edit </a:t>
            </a:r>
            <a:br>
              <a:rPr lang="en-US" dirty="0"/>
            </a:br>
            <a:r>
              <a:rPr lang="en-US" dirty="0"/>
              <a:t>Master title style</a:t>
            </a:r>
          </a:p>
        </p:txBody>
      </p:sp>
      <p:sp>
        <p:nvSpPr>
          <p:cNvPr id="5" name="TextBox 4">
            <a:extLst>
              <a:ext uri="{FF2B5EF4-FFF2-40B4-BE49-F238E27FC236}">
                <a16:creationId xmlns:a16="http://schemas.microsoft.com/office/drawing/2014/main" id="{FF111EA5-29C5-E949-967E-D5A0CBE152AF}"/>
              </a:ext>
            </a:extLst>
          </p:cNvPr>
          <p:cNvSpPr txBox="1"/>
          <p:nvPr userDrawn="1"/>
        </p:nvSpPr>
        <p:spPr>
          <a:xfrm>
            <a:off x="13552369" y="6179419"/>
            <a:ext cx="24878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19283314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0" name="Round Diagonal Corner Rectangle 9">
            <a:extLst>
              <a:ext uri="{FF2B5EF4-FFF2-40B4-BE49-F238E27FC236}">
                <a16:creationId xmlns:a16="http://schemas.microsoft.com/office/drawing/2014/main" id="{B9FD1A2C-38BE-AB4F-9B8B-6ADE3F259D13}"/>
              </a:ext>
            </a:extLst>
          </p:cNvPr>
          <p:cNvSpPr/>
          <p:nvPr/>
        </p:nvSpPr>
        <p:spPr>
          <a:xfrm flipH="1">
            <a:off x="-3" y="0"/>
            <a:ext cx="11644206"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800">
              <a:solidFill>
                <a:srgbClr val="C3DDD7"/>
              </a:solidFill>
            </a:endParaRPr>
          </a:p>
        </p:txBody>
      </p:sp>
      <p:sp>
        <p:nvSpPr>
          <p:cNvPr id="11" name="Title Placeholder 1">
            <a:extLst>
              <a:ext uri="{FF2B5EF4-FFF2-40B4-BE49-F238E27FC236}">
                <a16:creationId xmlns:a16="http://schemas.microsoft.com/office/drawing/2014/main" id="{62DE040E-4416-784E-A304-6C481AB8777A}"/>
              </a:ext>
            </a:extLst>
          </p:cNvPr>
          <p:cNvSpPr>
            <a:spLocks noGrp="1"/>
          </p:cNvSpPr>
          <p:nvPr>
            <p:ph type="title"/>
          </p:nvPr>
        </p:nvSpPr>
        <p:spPr>
          <a:xfrm>
            <a:off x="339478" y="2383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3485187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40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0" name="Round Diagonal Corner Rectangle 9">
            <a:extLst>
              <a:ext uri="{FF2B5EF4-FFF2-40B4-BE49-F238E27FC236}">
                <a16:creationId xmlns:a16="http://schemas.microsoft.com/office/drawing/2014/main" id="{B9FD1A2C-38BE-AB4F-9B8B-6ADE3F259D13}"/>
              </a:ext>
            </a:extLst>
          </p:cNvPr>
          <p:cNvSpPr/>
          <p:nvPr/>
        </p:nvSpPr>
        <p:spPr>
          <a:xfrm flipH="1">
            <a:off x="-3" y="0"/>
            <a:ext cx="11644206" cy="1268760"/>
          </a:xfrm>
          <a:prstGeom prst="round2DiagRect">
            <a:avLst>
              <a:gd name="adj1" fmla="val 42510"/>
              <a:gd name="adj2" fmla="val 0"/>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1" name="Title Placeholder 1">
            <a:extLst>
              <a:ext uri="{FF2B5EF4-FFF2-40B4-BE49-F238E27FC236}">
                <a16:creationId xmlns:a16="http://schemas.microsoft.com/office/drawing/2014/main" id="{62DE040E-4416-784E-A304-6C481AB8777A}"/>
              </a:ext>
            </a:extLst>
          </p:cNvPr>
          <p:cNvSpPr>
            <a:spLocks noGrp="1"/>
          </p:cNvSpPr>
          <p:nvPr>
            <p:ph type="title"/>
          </p:nvPr>
        </p:nvSpPr>
        <p:spPr>
          <a:xfrm>
            <a:off x="335360" y="2383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37275727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1" name="Round Diagonal Corner Rectangle 10">
            <a:extLst>
              <a:ext uri="{FF2B5EF4-FFF2-40B4-BE49-F238E27FC236}">
                <a16:creationId xmlns:a16="http://schemas.microsoft.com/office/drawing/2014/main" id="{480DCE31-F5CF-BC4A-8E8F-4B05BA75E105}"/>
              </a:ext>
            </a:extLst>
          </p:cNvPr>
          <p:cNvSpPr/>
          <p:nvPr/>
        </p:nvSpPr>
        <p:spPr>
          <a:xfrm flipH="1">
            <a:off x="-3" y="0"/>
            <a:ext cx="11644206"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F86E80CC-2B14-A447-AFCE-A6948979D90F}"/>
              </a:ext>
            </a:extLst>
          </p:cNvPr>
          <p:cNvSpPr>
            <a:spLocks noGrp="1"/>
          </p:cNvSpPr>
          <p:nvPr>
            <p:ph type="title"/>
          </p:nvPr>
        </p:nvSpPr>
        <p:spPr>
          <a:xfrm>
            <a:off x="547797" y="350908"/>
            <a:ext cx="10732778" cy="581303"/>
          </a:xfrm>
          <a:prstGeom prst="rect">
            <a:avLst/>
          </a:prstGeom>
        </p:spPr>
        <p:txBody>
          <a:bodyPr vert="horz" lIns="91440" tIns="45720" rIns="91440" bIns="45720" rtlCol="0" anchor="ctr" anchorCtr="0">
            <a:noAutofit/>
          </a:bodyPr>
          <a:lstStyle>
            <a:lvl1pPr algn="l">
              <a:defRPr b="1" i="0" cap="all" normalizeH="0" baseline="0">
                <a:solidFill>
                  <a:schemeClr val="tx1"/>
                </a:solidFill>
                <a:latin typeface="Arial"/>
                <a:cs typeface="Arial"/>
              </a:defRPr>
            </a:lvl1pPr>
          </a:lstStyle>
          <a:p>
            <a:r>
              <a:rPr lang="en-GB"/>
              <a:t>Click to edit Master title style</a:t>
            </a:r>
            <a:endParaRPr lang="en-US"/>
          </a:p>
        </p:txBody>
      </p:sp>
      <p:sp>
        <p:nvSpPr>
          <p:cNvPr id="17" name="Text Placeholder 9">
            <a:extLst>
              <a:ext uri="{FF2B5EF4-FFF2-40B4-BE49-F238E27FC236}">
                <a16:creationId xmlns:a16="http://schemas.microsoft.com/office/drawing/2014/main" id="{7D8A5BF1-4DF0-534F-AE1A-B79F7E73B007}"/>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Text Placeholder 9">
            <a:extLst>
              <a:ext uri="{FF2B5EF4-FFF2-40B4-BE49-F238E27FC236}">
                <a16:creationId xmlns:a16="http://schemas.microsoft.com/office/drawing/2014/main" id="{81B1F219-30EE-3F4D-8878-9EA05576B0EA}"/>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Text Placeholder 9">
            <a:extLst>
              <a:ext uri="{FF2B5EF4-FFF2-40B4-BE49-F238E27FC236}">
                <a16:creationId xmlns:a16="http://schemas.microsoft.com/office/drawing/2014/main" id="{7549DBA1-A019-4C41-A27D-A218AEB9F1C0}"/>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714209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1" name="Round Diagonal Corner Rectangle 10">
            <a:extLst>
              <a:ext uri="{FF2B5EF4-FFF2-40B4-BE49-F238E27FC236}">
                <a16:creationId xmlns:a16="http://schemas.microsoft.com/office/drawing/2014/main" id="{43E95613-5D02-6249-A2F5-39FC0AB374A1}"/>
              </a:ext>
            </a:extLst>
          </p:cNvPr>
          <p:cNvSpPr/>
          <p:nvPr/>
        </p:nvSpPr>
        <p:spPr>
          <a:xfrm flipH="1">
            <a:off x="-3" y="0"/>
            <a:ext cx="11644206"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73BE0186-5360-4A4D-A5FC-FA2A4223BAAC}"/>
              </a:ext>
            </a:extLst>
          </p:cNvPr>
          <p:cNvSpPr>
            <a:spLocks noGrp="1"/>
          </p:cNvSpPr>
          <p:nvPr>
            <p:ph type="title"/>
          </p:nvPr>
        </p:nvSpPr>
        <p:spPr>
          <a:xfrm>
            <a:off x="547797" y="343729"/>
            <a:ext cx="10732778" cy="581303"/>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14" name="Text Placeholder 9">
            <a:extLst>
              <a:ext uri="{FF2B5EF4-FFF2-40B4-BE49-F238E27FC236}">
                <a16:creationId xmlns:a16="http://schemas.microsoft.com/office/drawing/2014/main" id="{01F0488D-6337-1346-A438-40D522A73C9A}"/>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ext Placeholder 9">
            <a:extLst>
              <a:ext uri="{FF2B5EF4-FFF2-40B4-BE49-F238E27FC236}">
                <a16:creationId xmlns:a16="http://schemas.microsoft.com/office/drawing/2014/main" id="{38DAE29A-84F6-3247-9A58-75681789A950}"/>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Text Placeholder 9">
            <a:extLst>
              <a:ext uri="{FF2B5EF4-FFF2-40B4-BE49-F238E27FC236}">
                <a16:creationId xmlns:a16="http://schemas.microsoft.com/office/drawing/2014/main" id="{E8254261-48E4-C44B-BA6E-AC8D104F3572}"/>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282736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4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1" name="Round Diagonal Corner Rectangle 10">
            <a:extLst>
              <a:ext uri="{FF2B5EF4-FFF2-40B4-BE49-F238E27FC236}">
                <a16:creationId xmlns:a16="http://schemas.microsoft.com/office/drawing/2014/main" id="{43E95613-5D02-6249-A2F5-39FC0AB374A1}"/>
              </a:ext>
            </a:extLst>
          </p:cNvPr>
          <p:cNvSpPr/>
          <p:nvPr/>
        </p:nvSpPr>
        <p:spPr>
          <a:xfrm flipH="1">
            <a:off x="-3" y="0"/>
            <a:ext cx="11644206" cy="1268760"/>
          </a:xfrm>
          <a:prstGeom prst="round2DiagRect">
            <a:avLst>
              <a:gd name="adj1" fmla="val 42510"/>
              <a:gd name="adj2" fmla="val 0"/>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73BE0186-5360-4A4D-A5FC-FA2A4223BAAC}"/>
              </a:ext>
            </a:extLst>
          </p:cNvPr>
          <p:cNvSpPr>
            <a:spLocks noGrp="1"/>
          </p:cNvSpPr>
          <p:nvPr>
            <p:ph type="title"/>
          </p:nvPr>
        </p:nvSpPr>
        <p:spPr>
          <a:xfrm>
            <a:off x="547798" y="343729"/>
            <a:ext cx="10732778" cy="581303"/>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14" name="Text Placeholder 9">
            <a:extLst>
              <a:ext uri="{FF2B5EF4-FFF2-40B4-BE49-F238E27FC236}">
                <a16:creationId xmlns:a16="http://schemas.microsoft.com/office/drawing/2014/main" id="{01F0488D-6337-1346-A438-40D522A73C9A}"/>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ext Placeholder 9">
            <a:extLst>
              <a:ext uri="{FF2B5EF4-FFF2-40B4-BE49-F238E27FC236}">
                <a16:creationId xmlns:a16="http://schemas.microsoft.com/office/drawing/2014/main" id="{38DAE29A-84F6-3247-9A58-75681789A950}"/>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Text Placeholder 9">
            <a:extLst>
              <a:ext uri="{FF2B5EF4-FFF2-40B4-BE49-F238E27FC236}">
                <a16:creationId xmlns:a16="http://schemas.microsoft.com/office/drawing/2014/main" id="{E8254261-48E4-C44B-BA6E-AC8D104F3572}"/>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541231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0"/>
            <a:ext cx="12192000" cy="6290658"/>
          </a:xfrm>
          <a:prstGeom prst="rect">
            <a:avLst/>
          </a:prstGeom>
          <a:solidFill>
            <a:schemeClr val="bg1">
              <a:lumMod val="85000"/>
            </a:schemeClr>
          </a:solidFill>
        </p:spPr>
        <p:txBody>
          <a:bodyPr/>
          <a:lstStyle>
            <a:lvl1pPr marL="0" indent="0">
              <a:buNone/>
              <a:defRPr sz="788">
                <a:latin typeface="Arial"/>
                <a:cs typeface="Arial"/>
              </a:defRPr>
            </a:lvl1pPr>
          </a:lstStyle>
          <a:p>
            <a:r>
              <a:rPr lang="en-GB"/>
              <a:t>Click icon to add picture</a:t>
            </a: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7" name="Title Placeholder 1">
            <a:extLst>
              <a:ext uri="{FF2B5EF4-FFF2-40B4-BE49-F238E27FC236}">
                <a16:creationId xmlns:a16="http://schemas.microsoft.com/office/drawing/2014/main" id="{87BCE467-8FF7-7945-878B-23B94E0DB33B}"/>
              </a:ext>
            </a:extLst>
          </p:cNvPr>
          <p:cNvSpPr>
            <a:spLocks noGrp="1"/>
          </p:cNvSpPr>
          <p:nvPr>
            <p:ph type="title"/>
          </p:nvPr>
        </p:nvSpPr>
        <p:spPr>
          <a:xfrm>
            <a:off x="719403" y="413792"/>
            <a:ext cx="7872875" cy="11430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a:cs typeface="Arial"/>
              </a:defRPr>
            </a:lvl1pPr>
          </a:lstStyle>
          <a:p>
            <a:r>
              <a:rPr lang="en-GB"/>
              <a:t>Click to edit Master title style</a:t>
            </a:r>
            <a:endParaRPr lang="en-US"/>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7291622" y="6042936"/>
            <a:ext cx="4847861" cy="247722"/>
          </a:xfrm>
          <a:prstGeom prst="rect">
            <a:avLst/>
          </a:prstGeom>
        </p:spPr>
        <p:txBody>
          <a:bodyPr>
            <a:noAutofit/>
          </a:bodyPr>
          <a:lstStyle>
            <a:lvl1pPr marL="0" indent="0" algn="r">
              <a:buFontTx/>
              <a:buNone/>
              <a:defRPr sz="900">
                <a:solidFill>
                  <a:schemeClr val="bg1"/>
                </a:solidFill>
                <a:latin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6" name="TextBox 5">
            <a:extLst>
              <a:ext uri="{FF2B5EF4-FFF2-40B4-BE49-F238E27FC236}">
                <a16:creationId xmlns:a16="http://schemas.microsoft.com/office/drawing/2014/main" id="{3139E716-9E10-714C-83A4-72BF32D9A06F}"/>
              </a:ext>
            </a:extLst>
          </p:cNvPr>
          <p:cNvSpPr txBox="1"/>
          <p:nvPr userDrawn="1"/>
        </p:nvSpPr>
        <p:spPr>
          <a:xfrm>
            <a:off x="13026189" y="6439301"/>
            <a:ext cx="31290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57990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1"/>
            <a:ext cx="12192000" cy="6326709"/>
          </a:xfrm>
          <a:prstGeom prst="rect">
            <a:avLst/>
          </a:prstGeom>
          <a:solidFill>
            <a:schemeClr val="bg1">
              <a:lumMod val="85000"/>
            </a:schemeClr>
          </a:solidFill>
        </p:spPr>
        <p:txBody>
          <a:bodyPr/>
          <a:lstStyle>
            <a:lvl1pPr marL="0" indent="0">
              <a:buNone/>
              <a:defRPr sz="788">
                <a:latin typeface="Arial"/>
                <a:cs typeface="Arial"/>
              </a:defRPr>
            </a:lvl1pPr>
          </a:lstStyle>
          <a:p>
            <a:r>
              <a:rPr lang="en-GB"/>
              <a:t>Click icon to add picture</a:t>
            </a: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7291622" y="6042936"/>
            <a:ext cx="4847861" cy="247722"/>
          </a:xfrm>
          <a:prstGeom prst="rect">
            <a:avLst/>
          </a:prstGeom>
        </p:spPr>
        <p:txBody>
          <a:bodyPr>
            <a:noAutofit/>
          </a:bodyPr>
          <a:lstStyle>
            <a:lvl1pPr marL="0" indent="0" algn="r">
              <a:buFontTx/>
              <a:buNone/>
              <a:defRPr sz="900">
                <a:solidFill>
                  <a:schemeClr val="bg1"/>
                </a:solidFill>
                <a:latin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9" name="Round Diagonal Corner Rectangle 1">
            <a:extLst>
              <a:ext uri="{FF2B5EF4-FFF2-40B4-BE49-F238E27FC236}">
                <a16:creationId xmlns:a16="http://schemas.microsoft.com/office/drawing/2014/main" id="{84FC0CDD-8383-D347-AA8B-B45D50C06531}"/>
              </a:ext>
            </a:extLst>
          </p:cNvPr>
          <p:cNvSpPr/>
          <p:nvPr userDrawn="1"/>
        </p:nvSpPr>
        <p:spPr>
          <a:xfrm rot="16200000">
            <a:off x="939710" y="1346621"/>
            <a:ext cx="4071888" cy="4944532"/>
          </a:xfrm>
          <a:prstGeom prst="round2Diag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 Placeholder 15">
            <a:extLst>
              <a:ext uri="{FF2B5EF4-FFF2-40B4-BE49-F238E27FC236}">
                <a16:creationId xmlns:a16="http://schemas.microsoft.com/office/drawing/2014/main" id="{9776E5D1-13C8-8B4E-B13F-4E7540FB8AF6}"/>
              </a:ext>
            </a:extLst>
          </p:cNvPr>
          <p:cNvSpPr>
            <a:spLocks noGrp="1"/>
          </p:cNvSpPr>
          <p:nvPr>
            <p:ph type="body" sz="quarter" idx="12"/>
          </p:nvPr>
        </p:nvSpPr>
        <p:spPr>
          <a:xfrm>
            <a:off x="911425" y="2348880"/>
            <a:ext cx="4128459" cy="3024336"/>
          </a:xfrm>
          <a:prstGeom prst="rect">
            <a:avLst/>
          </a:prstGeom>
        </p:spPr>
        <p:txBody>
          <a:bodyPr>
            <a:noAutofit/>
          </a:bodyPr>
          <a:lstStyle>
            <a:lvl1pPr marL="0" indent="0" algn="l">
              <a:buFontTx/>
              <a:buNone/>
              <a:defRPr sz="2000" b="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7" name="TextBox 6">
            <a:extLst>
              <a:ext uri="{FF2B5EF4-FFF2-40B4-BE49-F238E27FC236}">
                <a16:creationId xmlns:a16="http://schemas.microsoft.com/office/drawing/2014/main" id="{79630329-6122-484E-ADA4-5A38BAD4F037}"/>
              </a:ext>
            </a:extLst>
          </p:cNvPr>
          <p:cNvSpPr txBox="1"/>
          <p:nvPr userDrawn="1"/>
        </p:nvSpPr>
        <p:spPr>
          <a:xfrm>
            <a:off x="13026189" y="6439301"/>
            <a:ext cx="31290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27506293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1_Title Slide">
    <p:bg>
      <p:bgPr>
        <a:solidFill>
          <a:srgbClr val="0C244C"/>
        </a:solidFill>
        <a:effectLst/>
      </p:bgPr>
    </p:bg>
    <p:spTree>
      <p:nvGrpSpPr>
        <p:cNvPr id="1" name=""/>
        <p:cNvGrpSpPr/>
        <p:nvPr/>
      </p:nvGrpSpPr>
      <p:grpSpPr>
        <a:xfrm>
          <a:off x="0" y="0"/>
          <a:ext cx="0" cy="0"/>
          <a:chOff x="0" y="0"/>
          <a:chExt cx="0" cy="0"/>
        </a:xfrm>
      </p:grpSpPr>
      <p:sp>
        <p:nvSpPr>
          <p:cNvPr id="11" name="Round Diagonal Corner Rectangle 8">
            <a:extLst>
              <a:ext uri="{FF2B5EF4-FFF2-40B4-BE49-F238E27FC236}">
                <a16:creationId xmlns:a16="http://schemas.microsoft.com/office/drawing/2014/main" id="{97575E76-F89F-4F13-BF7E-95E66D292128}"/>
              </a:ext>
            </a:extLst>
          </p:cNvPr>
          <p:cNvSpPr/>
          <p:nvPr userDrawn="1"/>
        </p:nvSpPr>
        <p:spPr>
          <a:xfrm rot="16200000">
            <a:off x="3711061" y="-1715999"/>
            <a:ext cx="4677508" cy="9938306"/>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7" name="Text Placeholder 9">
            <a:extLst>
              <a:ext uri="{FF2B5EF4-FFF2-40B4-BE49-F238E27FC236}">
                <a16:creationId xmlns:a16="http://schemas.microsoft.com/office/drawing/2014/main" id="{12BC0069-C49C-4E18-A1FE-778E150FFE53}"/>
              </a:ext>
            </a:extLst>
          </p:cNvPr>
          <p:cNvSpPr>
            <a:spLocks noGrp="1"/>
          </p:cNvSpPr>
          <p:nvPr>
            <p:ph type="body" sz="quarter" idx="10"/>
          </p:nvPr>
        </p:nvSpPr>
        <p:spPr>
          <a:xfrm>
            <a:off x="1574530" y="1396584"/>
            <a:ext cx="8950569" cy="3713138"/>
          </a:xfrm>
          <a:prstGeom prst="rect">
            <a:avLst/>
          </a:prstGeom>
        </p:spPr>
        <p:txBody>
          <a:bodyPr/>
          <a:lstStyle>
            <a:lvl1pPr marL="0" indent="0">
              <a:buFontTx/>
              <a:buNone/>
              <a:defRPr sz="33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endParaRPr lang="en-US" dirty="0"/>
          </a:p>
        </p:txBody>
      </p:sp>
    </p:spTree>
    <p:extLst>
      <p:ext uri="{BB962C8B-B14F-4D97-AF65-F5344CB8AC3E}">
        <p14:creationId xmlns:p14="http://schemas.microsoft.com/office/powerpoint/2010/main" val="41894584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accent5"/>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BD5E7FF-3B06-CE47-BAE2-8A738E6E3752}"/>
              </a:ext>
            </a:extLst>
          </p:cNvPr>
          <p:cNvSpPr txBox="1"/>
          <p:nvPr/>
        </p:nvSpPr>
        <p:spPr>
          <a:xfrm>
            <a:off x="4378171" y="4218572"/>
            <a:ext cx="3435658" cy="369332"/>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AU" sz="1800" b="0" i="0" kern="1200" spc="225">
                <a:solidFill>
                  <a:schemeClr val="bg1"/>
                </a:solidFill>
                <a:latin typeface="Arial" panose="020B0604020202020204" pitchFamily="34" charset="0"/>
                <a:ea typeface="Roboto light" pitchFamily="2" charset="0"/>
                <a:cs typeface="Arial" panose="020B0604020202020204" pitchFamily="34" charset="0"/>
              </a:rPr>
              <a:t>www.caritas.org.au</a:t>
            </a:r>
          </a:p>
        </p:txBody>
      </p:sp>
      <p:sp>
        <p:nvSpPr>
          <p:cNvPr id="10" name="Freeform: Shape 3">
            <a:extLst>
              <a:ext uri="{FF2B5EF4-FFF2-40B4-BE49-F238E27FC236}">
                <a16:creationId xmlns:a16="http://schemas.microsoft.com/office/drawing/2014/main" id="{F426E386-A88B-9643-8DBF-4D88CDF2CEDC}"/>
              </a:ext>
            </a:extLst>
          </p:cNvPr>
          <p:cNvSpPr/>
          <p:nvPr/>
        </p:nvSpPr>
        <p:spPr>
          <a:xfrm>
            <a:off x="4499638" y="2076410"/>
            <a:ext cx="276225" cy="276225"/>
          </a:xfrm>
          <a:custGeom>
            <a:avLst/>
            <a:gdLst>
              <a:gd name="connsiteX0" fmla="*/ 114872 w 276225"/>
              <a:gd name="connsiteY0" fmla="*/ 21336 h 276225"/>
              <a:gd name="connsiteX1" fmla="*/ 114872 w 276225"/>
              <a:gd name="connsiteY1" fmla="*/ 100679 h 276225"/>
              <a:gd name="connsiteX2" fmla="*/ 100679 w 276225"/>
              <a:gd name="connsiteY2" fmla="*/ 114872 h 276225"/>
              <a:gd name="connsiteX3" fmla="*/ 21336 w 276225"/>
              <a:gd name="connsiteY3" fmla="*/ 114872 h 276225"/>
              <a:gd name="connsiteX4" fmla="*/ 7144 w 276225"/>
              <a:gd name="connsiteY4" fmla="*/ 129064 h 276225"/>
              <a:gd name="connsiteX5" fmla="*/ 7144 w 276225"/>
              <a:gd name="connsiteY5" fmla="*/ 155258 h 276225"/>
              <a:gd name="connsiteX6" fmla="*/ 21336 w 276225"/>
              <a:gd name="connsiteY6" fmla="*/ 169450 h 276225"/>
              <a:gd name="connsiteX7" fmla="*/ 100679 w 276225"/>
              <a:gd name="connsiteY7" fmla="*/ 169450 h 276225"/>
              <a:gd name="connsiteX8" fmla="*/ 114872 w 276225"/>
              <a:gd name="connsiteY8" fmla="*/ 183642 h 276225"/>
              <a:gd name="connsiteX9" fmla="*/ 114872 w 276225"/>
              <a:gd name="connsiteY9" fmla="*/ 262985 h 276225"/>
              <a:gd name="connsiteX10" fmla="*/ 129064 w 276225"/>
              <a:gd name="connsiteY10" fmla="*/ 277178 h 276225"/>
              <a:gd name="connsiteX11" fmla="*/ 155258 w 276225"/>
              <a:gd name="connsiteY11" fmla="*/ 277178 h 276225"/>
              <a:gd name="connsiteX12" fmla="*/ 169450 w 276225"/>
              <a:gd name="connsiteY12" fmla="*/ 262985 h 276225"/>
              <a:gd name="connsiteX13" fmla="*/ 169450 w 276225"/>
              <a:gd name="connsiteY13" fmla="*/ 183642 h 276225"/>
              <a:gd name="connsiteX14" fmla="*/ 183642 w 276225"/>
              <a:gd name="connsiteY14" fmla="*/ 169450 h 276225"/>
              <a:gd name="connsiteX15" fmla="*/ 262985 w 276225"/>
              <a:gd name="connsiteY15" fmla="*/ 169450 h 276225"/>
              <a:gd name="connsiteX16" fmla="*/ 277178 w 276225"/>
              <a:gd name="connsiteY16" fmla="*/ 155258 h 276225"/>
              <a:gd name="connsiteX17" fmla="*/ 277178 w 276225"/>
              <a:gd name="connsiteY17" fmla="*/ 129064 h 276225"/>
              <a:gd name="connsiteX18" fmla="*/ 262985 w 276225"/>
              <a:gd name="connsiteY18" fmla="*/ 114872 h 276225"/>
              <a:gd name="connsiteX19" fmla="*/ 183642 w 276225"/>
              <a:gd name="connsiteY19" fmla="*/ 114872 h 276225"/>
              <a:gd name="connsiteX20" fmla="*/ 169450 w 276225"/>
              <a:gd name="connsiteY20" fmla="*/ 100679 h 276225"/>
              <a:gd name="connsiteX21" fmla="*/ 169450 w 276225"/>
              <a:gd name="connsiteY21" fmla="*/ 21336 h 276225"/>
              <a:gd name="connsiteX22" fmla="*/ 155258 w 276225"/>
              <a:gd name="connsiteY22" fmla="*/ 7144 h 276225"/>
              <a:gd name="connsiteX23" fmla="*/ 129064 w 276225"/>
              <a:gd name="connsiteY23" fmla="*/ 7144 h 276225"/>
              <a:gd name="connsiteX24" fmla="*/ 114872 w 276225"/>
              <a:gd name="connsiteY24" fmla="*/ 2133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225" h="276225">
                <a:moveTo>
                  <a:pt x="114872" y="21336"/>
                </a:moveTo>
                <a:lnTo>
                  <a:pt x="114872" y="100679"/>
                </a:lnTo>
                <a:cubicBezTo>
                  <a:pt x="114872" y="108490"/>
                  <a:pt x="108490" y="114872"/>
                  <a:pt x="100679" y="114872"/>
                </a:cubicBezTo>
                <a:lnTo>
                  <a:pt x="21336" y="114872"/>
                </a:lnTo>
                <a:cubicBezTo>
                  <a:pt x="13526" y="114872"/>
                  <a:pt x="7144" y="121253"/>
                  <a:pt x="7144" y="129064"/>
                </a:cubicBezTo>
                <a:lnTo>
                  <a:pt x="7144" y="155258"/>
                </a:lnTo>
                <a:cubicBezTo>
                  <a:pt x="7144" y="163068"/>
                  <a:pt x="13526" y="169450"/>
                  <a:pt x="21336" y="169450"/>
                </a:cubicBezTo>
                <a:lnTo>
                  <a:pt x="100679" y="169450"/>
                </a:lnTo>
                <a:cubicBezTo>
                  <a:pt x="108490" y="169450"/>
                  <a:pt x="114872" y="175831"/>
                  <a:pt x="114872" y="183642"/>
                </a:cubicBezTo>
                <a:lnTo>
                  <a:pt x="114872" y="262985"/>
                </a:lnTo>
                <a:cubicBezTo>
                  <a:pt x="114872" y="270796"/>
                  <a:pt x="121253" y="277178"/>
                  <a:pt x="129064" y="277178"/>
                </a:cubicBezTo>
                <a:lnTo>
                  <a:pt x="155258" y="277178"/>
                </a:lnTo>
                <a:cubicBezTo>
                  <a:pt x="163068" y="277178"/>
                  <a:pt x="169450" y="270796"/>
                  <a:pt x="169450" y="262985"/>
                </a:cubicBezTo>
                <a:lnTo>
                  <a:pt x="169450" y="183642"/>
                </a:lnTo>
                <a:cubicBezTo>
                  <a:pt x="169450" y="175831"/>
                  <a:pt x="175831" y="169450"/>
                  <a:pt x="183642" y="169450"/>
                </a:cubicBezTo>
                <a:lnTo>
                  <a:pt x="262985" y="169450"/>
                </a:lnTo>
                <a:cubicBezTo>
                  <a:pt x="270796" y="169450"/>
                  <a:pt x="277178" y="163068"/>
                  <a:pt x="277178" y="155258"/>
                </a:cubicBezTo>
                <a:lnTo>
                  <a:pt x="277178" y="129064"/>
                </a:lnTo>
                <a:cubicBezTo>
                  <a:pt x="277178" y="121253"/>
                  <a:pt x="270796" y="114872"/>
                  <a:pt x="262985" y="114872"/>
                </a:cubicBezTo>
                <a:lnTo>
                  <a:pt x="183642" y="114872"/>
                </a:lnTo>
                <a:cubicBezTo>
                  <a:pt x="175831" y="114872"/>
                  <a:pt x="169450" y="108490"/>
                  <a:pt x="169450" y="100679"/>
                </a:cubicBezTo>
                <a:lnTo>
                  <a:pt x="169450" y="21336"/>
                </a:lnTo>
                <a:cubicBezTo>
                  <a:pt x="169450" y="13526"/>
                  <a:pt x="163068" y="7144"/>
                  <a:pt x="155258" y="7144"/>
                </a:cubicBezTo>
                <a:lnTo>
                  <a:pt x="129064" y="7144"/>
                </a:lnTo>
                <a:cubicBezTo>
                  <a:pt x="121253" y="7144"/>
                  <a:pt x="114872" y="13526"/>
                  <a:pt x="114872" y="21336"/>
                </a:cubicBezTo>
                <a:close/>
              </a:path>
            </a:pathLst>
          </a:custGeom>
          <a:solidFill>
            <a:schemeClr val="bg1"/>
          </a:solidFill>
          <a:ln w="9525" cap="flat">
            <a:noFill/>
            <a:prstDash val="solid"/>
            <a:miter/>
          </a:ln>
        </p:spPr>
        <p:txBody>
          <a:bodyPr rtlCol="0" anchor="ctr"/>
          <a:lstStyle/>
          <a:p>
            <a:endParaRPr lang="en-AU"/>
          </a:p>
        </p:txBody>
      </p:sp>
      <p:pic>
        <p:nvPicPr>
          <p:cNvPr id="2" name="Picture 1">
            <a:extLst>
              <a:ext uri="{FF2B5EF4-FFF2-40B4-BE49-F238E27FC236}">
                <a16:creationId xmlns:a16="http://schemas.microsoft.com/office/drawing/2014/main" id="{D7391A73-72E7-9D48-BB43-16F1429F02A7}"/>
              </a:ext>
            </a:extLst>
          </p:cNvPr>
          <p:cNvPicPr>
            <a:picLocks noChangeAspect="1"/>
          </p:cNvPicPr>
          <p:nvPr/>
        </p:nvPicPr>
        <p:blipFill>
          <a:blip r:embed="rId2"/>
          <a:stretch>
            <a:fillRect/>
          </a:stretch>
        </p:blipFill>
        <p:spPr>
          <a:xfrm>
            <a:off x="4569096" y="3153669"/>
            <a:ext cx="3053808" cy="837935"/>
          </a:xfrm>
          <a:prstGeom prst="rect">
            <a:avLst/>
          </a:prstGeom>
        </p:spPr>
      </p:pic>
      <p:sp>
        <p:nvSpPr>
          <p:cNvPr id="4" name="Rectangle 3">
            <a:extLst>
              <a:ext uri="{FF2B5EF4-FFF2-40B4-BE49-F238E27FC236}">
                <a16:creationId xmlns:a16="http://schemas.microsoft.com/office/drawing/2014/main" id="{39CEFDC1-E79D-41CA-855B-A71091D2BEB5}"/>
              </a:ext>
            </a:extLst>
          </p:cNvPr>
          <p:cNvSpPr/>
          <p:nvPr userDrawn="1"/>
        </p:nvSpPr>
        <p:spPr>
          <a:xfrm>
            <a:off x="4718507" y="2256674"/>
            <a:ext cx="2754985" cy="707886"/>
          </a:xfrm>
          <a:prstGeom prst="rect">
            <a:avLst/>
          </a:prstGeom>
        </p:spPr>
        <p:txBody>
          <a:bodyPr wrap="none">
            <a:spAutoFit/>
          </a:bodyPr>
          <a:lstStyle/>
          <a:p>
            <a:pPr lvl="0"/>
            <a:r>
              <a:rPr lang="en-AU" sz="4000" b="1">
                <a:solidFill>
                  <a:schemeClr val="bg1"/>
                </a:solidFill>
              </a:rPr>
              <a:t>Thank You</a:t>
            </a:r>
          </a:p>
        </p:txBody>
      </p:sp>
    </p:spTree>
    <p:extLst>
      <p:ext uri="{BB962C8B-B14F-4D97-AF65-F5344CB8AC3E}">
        <p14:creationId xmlns:p14="http://schemas.microsoft.com/office/powerpoint/2010/main" val="6077675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2222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Title Slide">
    <p:bg>
      <p:bgPr>
        <a:solidFill>
          <a:srgbClr val="C3DDD7"/>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5" name="Title Placeholder 1">
            <a:extLst>
              <a:ext uri="{FF2B5EF4-FFF2-40B4-BE49-F238E27FC236}">
                <a16:creationId xmlns:a16="http://schemas.microsoft.com/office/drawing/2014/main" id="{3A23D3B5-17DF-E94A-8FB3-6084B9757396}"/>
              </a:ext>
            </a:extLst>
          </p:cNvPr>
          <p:cNvSpPr>
            <a:spLocks noGrp="1"/>
          </p:cNvSpPr>
          <p:nvPr>
            <p:ph type="title"/>
          </p:nvPr>
        </p:nvSpPr>
        <p:spPr>
          <a:xfrm>
            <a:off x="551384" y="413792"/>
            <a:ext cx="11055789" cy="710952"/>
          </a:xfrm>
          <a:prstGeom prst="rect">
            <a:avLst/>
          </a:prstGeom>
        </p:spPr>
        <p:txBody>
          <a:bodyPr vert="horz" lIns="91440" tIns="45720" rIns="91440" bIns="45720" rtlCol="0" anchor="ctr" anchorCtr="0">
            <a:noAutofit/>
          </a:bodyPr>
          <a:lstStyle>
            <a:lvl1pPr algn="l">
              <a:defRPr b="1" i="0" cap="all" normalizeH="0" baseline="0">
                <a:solidFill>
                  <a:schemeClr val="tx1"/>
                </a:solidFill>
                <a:latin typeface="Arial"/>
                <a:cs typeface="Arial"/>
              </a:defRPr>
            </a:lvl1pPr>
          </a:lstStyle>
          <a:p>
            <a:r>
              <a:rPr lang="en-GB"/>
              <a:t>Click to edit Master title style</a:t>
            </a:r>
            <a:endParaRPr lang="en-US"/>
          </a:p>
        </p:txBody>
      </p:sp>
      <p:sp>
        <p:nvSpPr>
          <p:cNvPr id="6" name="Text Placeholder 9">
            <a:extLst>
              <a:ext uri="{FF2B5EF4-FFF2-40B4-BE49-F238E27FC236}">
                <a16:creationId xmlns:a16="http://schemas.microsoft.com/office/drawing/2014/main" id="{7A4B785D-CEDA-A042-93FF-FDDC90576B9A}"/>
              </a:ext>
            </a:extLst>
          </p:cNvPr>
          <p:cNvSpPr>
            <a:spLocks noGrp="1"/>
          </p:cNvSpPr>
          <p:nvPr>
            <p:ph type="body" sz="quarter" idx="10"/>
          </p:nvPr>
        </p:nvSpPr>
        <p:spPr>
          <a:xfrm>
            <a:off x="551384" y="1233891"/>
            <a:ext cx="11055789" cy="4390218"/>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 Placeholder 15">
            <a:extLst>
              <a:ext uri="{FF2B5EF4-FFF2-40B4-BE49-F238E27FC236}">
                <a16:creationId xmlns:a16="http://schemas.microsoft.com/office/drawing/2014/main" id="{2309A17F-886E-9245-A52B-75E9730B0135}"/>
              </a:ext>
            </a:extLst>
          </p:cNvPr>
          <p:cNvSpPr>
            <a:spLocks noGrp="1"/>
          </p:cNvSpPr>
          <p:nvPr>
            <p:ph type="body" sz="quarter" idx="11" hasCustomPrompt="1"/>
          </p:nvPr>
        </p:nvSpPr>
        <p:spPr>
          <a:xfrm>
            <a:off x="551384" y="5624109"/>
            <a:ext cx="6087237" cy="533388"/>
          </a:xfrm>
          <a:prstGeom prst="rect">
            <a:avLst/>
          </a:prstGeom>
        </p:spPr>
        <p:txBody>
          <a:bodyPr anchor="b">
            <a:noAutofit/>
          </a:bodyPr>
          <a:lstStyle>
            <a:lvl1pPr marL="0" indent="0">
              <a:buFontTx/>
              <a:buNone/>
              <a:defRPr sz="95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AU"/>
              <a:t>Click to edit Master text styles</a:t>
            </a:r>
          </a:p>
        </p:txBody>
      </p:sp>
      <p:sp>
        <p:nvSpPr>
          <p:cNvPr id="9" name="TextBox 8">
            <a:extLst>
              <a:ext uri="{FF2B5EF4-FFF2-40B4-BE49-F238E27FC236}">
                <a16:creationId xmlns:a16="http://schemas.microsoft.com/office/drawing/2014/main" id="{D85E4D10-669F-B44A-829C-549EADDE5760}"/>
              </a:ext>
            </a:extLst>
          </p:cNvPr>
          <p:cNvSpPr txBox="1"/>
          <p:nvPr userDrawn="1"/>
        </p:nvSpPr>
        <p:spPr>
          <a:xfrm>
            <a:off x="13552369" y="6179419"/>
            <a:ext cx="24878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33355870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8_Title and Conten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CD8DCE97-6E96-56A2-D89B-A74F21548718}"/>
              </a:ext>
            </a:extLst>
          </p:cNvPr>
          <p:cNvSpPr>
            <a:spLocks noGrp="1"/>
          </p:cNvSpPr>
          <p:nvPr>
            <p:ph type="pic" sz="quarter" idx="14"/>
          </p:nvPr>
        </p:nvSpPr>
        <p:spPr>
          <a:xfrm>
            <a:off x="6964875" y="1206268"/>
            <a:ext cx="4891763" cy="438810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 name="Text Placeholder 15">
            <a:extLst>
              <a:ext uri="{FF2B5EF4-FFF2-40B4-BE49-F238E27FC236}">
                <a16:creationId xmlns:a16="http://schemas.microsoft.com/office/drawing/2014/main" id="{292A52EF-C1BA-B8AC-9C59-5617630FC252}"/>
              </a:ext>
            </a:extLst>
          </p:cNvPr>
          <p:cNvSpPr>
            <a:spLocks noGrp="1"/>
          </p:cNvSpPr>
          <p:nvPr>
            <p:ph type="body" sz="quarter" idx="17"/>
          </p:nvPr>
        </p:nvSpPr>
        <p:spPr>
          <a:xfrm>
            <a:off x="6976877" y="5819915"/>
            <a:ext cx="4879761" cy="273381"/>
          </a:xfrm>
          <a:prstGeom prst="rect">
            <a:avLst/>
          </a:prstGeom>
        </p:spPr>
        <p:txBody>
          <a:bodyPr>
            <a:noAutofit/>
          </a:bodyPr>
          <a:lstStyle>
            <a:lvl1pPr marL="0" indent="0">
              <a:buFontTx/>
              <a:buNone/>
              <a:defRPr sz="900" baseline="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3"/>
            <a:ext cx="277640" cy="317459"/>
          </a:xfrm>
          <a:prstGeom prst="rect">
            <a:avLst/>
          </a:prstGeom>
          <a:noFill/>
        </p:spPr>
        <p:txBody>
          <a:bodyPr wrap="none" rtlCol="0">
            <a:spAutoFit/>
          </a:bodyPr>
          <a:lstStyle/>
          <a:p>
            <a:r>
              <a:rPr lang="en-US" sz="1463" dirty="0">
                <a:latin typeface="Roboto" pitchFamily="2" charset="0"/>
              </a:rPr>
              <a:t>  </a:t>
            </a:r>
          </a:p>
        </p:txBody>
      </p:sp>
      <p:sp>
        <p:nvSpPr>
          <p:cNvPr id="9" name="Round Diagonal Corner Rectangle 8">
            <a:extLst>
              <a:ext uri="{FF2B5EF4-FFF2-40B4-BE49-F238E27FC236}">
                <a16:creationId xmlns:a16="http://schemas.microsoft.com/office/drawing/2014/main" id="{42FEA488-D4E2-0343-A83D-08BB48D2752D}"/>
              </a:ext>
            </a:extLst>
          </p:cNvPr>
          <p:cNvSpPr/>
          <p:nvPr/>
        </p:nvSpPr>
        <p:spPr>
          <a:xfrm flipH="1">
            <a:off x="-6" y="0"/>
            <a:ext cx="11856644" cy="980728"/>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solidFill>
                <a:srgbClr val="C3DDD7"/>
              </a:solidFill>
              <a:latin typeface="Roboto" pitchFamily="2" charset="0"/>
            </a:endParaRPr>
          </a:p>
        </p:txBody>
      </p:sp>
      <p:sp>
        <p:nvSpPr>
          <p:cNvPr id="10" name="Title Placeholder 1">
            <a:extLst>
              <a:ext uri="{FF2B5EF4-FFF2-40B4-BE49-F238E27FC236}">
                <a16:creationId xmlns:a16="http://schemas.microsoft.com/office/drawing/2014/main" id="{504D441F-8D27-9645-844D-1967EBCD637A}"/>
              </a:ext>
            </a:extLst>
          </p:cNvPr>
          <p:cNvSpPr>
            <a:spLocks noGrp="1"/>
          </p:cNvSpPr>
          <p:nvPr>
            <p:ph type="title"/>
          </p:nvPr>
        </p:nvSpPr>
        <p:spPr>
          <a:xfrm>
            <a:off x="335361" y="238336"/>
            <a:ext cx="10801200" cy="648072"/>
          </a:xfrm>
          <a:prstGeom prst="rect">
            <a:avLst/>
          </a:prstGeom>
        </p:spPr>
        <p:txBody>
          <a:bodyPr vert="horz" lIns="91440" tIns="45720" rIns="91440" bIns="45720" rtlCol="0" anchor="ctr" anchorCtr="0">
            <a:noAutofit/>
          </a:bodyPr>
          <a:lstStyle>
            <a:lvl1pPr algn="l">
              <a:defRPr sz="2000" b="1" i="0" cap="all" normalizeH="0" baseline="0">
                <a:solidFill>
                  <a:srgbClr val="C3DDD7"/>
                </a:solidFill>
                <a:latin typeface="Roboto Medium" pitchFamily="2" charset="0"/>
                <a:ea typeface="Roboto Medium" pitchFamily="2" charset="0"/>
                <a:cs typeface="Arial"/>
              </a:defRPr>
            </a:lvl1pPr>
          </a:lstStyle>
          <a:p>
            <a:r>
              <a:rPr lang="en-GB" dirty="0"/>
              <a:t>Click to edit Master title style</a:t>
            </a:r>
            <a:endParaRPr lang="en-US" dirty="0"/>
          </a:p>
        </p:txBody>
      </p:sp>
      <p:sp>
        <p:nvSpPr>
          <p:cNvPr id="11" name="Text Placeholder 9">
            <a:extLst>
              <a:ext uri="{FF2B5EF4-FFF2-40B4-BE49-F238E27FC236}">
                <a16:creationId xmlns:a16="http://schemas.microsoft.com/office/drawing/2014/main" id="{F1713762-D6C6-CB4B-8881-EB8E8FA871AE}"/>
              </a:ext>
            </a:extLst>
          </p:cNvPr>
          <p:cNvSpPr>
            <a:spLocks noGrp="1"/>
          </p:cNvSpPr>
          <p:nvPr>
            <p:ph type="body" sz="quarter" idx="10"/>
          </p:nvPr>
        </p:nvSpPr>
        <p:spPr>
          <a:xfrm>
            <a:off x="335361" y="1124744"/>
            <a:ext cx="6401869" cy="4968552"/>
          </a:xfrm>
          <a:prstGeom prst="rect">
            <a:avLst/>
          </a:prstGeom>
        </p:spPr>
        <p:txBody>
          <a:bodyPr/>
          <a:lstStyle>
            <a:lvl1pPr marL="0" indent="0">
              <a:lnSpc>
                <a:spcPct val="100000"/>
              </a:lnSpc>
              <a:spcAft>
                <a:spcPts val="600"/>
              </a:spcAft>
              <a:buFontTx/>
              <a:buNone/>
              <a:defRPr sz="1200" cap="none" baseline="0">
                <a:solidFill>
                  <a:srgbClr val="0C244C"/>
                </a:solidFill>
                <a:latin typeface="Roboto" pitchFamily="2" charset="0"/>
                <a:ea typeface="Roboto" pitchFamily="2" charset="0"/>
                <a:cs typeface="Arial"/>
              </a:defRPr>
            </a:lvl1pPr>
            <a:lvl2pPr marL="0" indent="0">
              <a:lnSpc>
                <a:spcPct val="100000"/>
              </a:lnSpc>
              <a:spcBef>
                <a:spcPts val="153"/>
              </a:spcBef>
              <a:spcAft>
                <a:spcPts val="600"/>
              </a:spcAft>
              <a:buFontTx/>
              <a:buNone/>
              <a:defRPr sz="1200" cap="all">
                <a:solidFill>
                  <a:srgbClr val="0C244C"/>
                </a:solidFill>
                <a:latin typeface="Roboto" pitchFamily="2" charset="0"/>
                <a:ea typeface="Roboto" pitchFamily="2" charset="0"/>
                <a:cs typeface="Arial"/>
              </a:defRPr>
            </a:lvl2pPr>
            <a:lvl3pPr marL="0" indent="-109688">
              <a:lnSpc>
                <a:spcPct val="100000"/>
              </a:lnSpc>
              <a:spcBef>
                <a:spcPts val="153"/>
              </a:spcBef>
              <a:spcAft>
                <a:spcPts val="600"/>
              </a:spcAft>
              <a:buFont typeface="Arial"/>
              <a:buChar char="•"/>
              <a:defRPr sz="1200">
                <a:solidFill>
                  <a:srgbClr val="0C244C"/>
                </a:solidFill>
                <a:latin typeface="Roboto" pitchFamily="2" charset="0"/>
                <a:ea typeface="Roboto" pitchFamily="2" charset="0"/>
                <a:cs typeface="Arial"/>
              </a:defRPr>
            </a:lvl3pPr>
            <a:lvl4pPr marL="263250" indent="-139303">
              <a:lnSpc>
                <a:spcPct val="100000"/>
              </a:lnSpc>
              <a:spcBef>
                <a:spcPts val="153"/>
              </a:spcBef>
              <a:spcAft>
                <a:spcPts val="600"/>
              </a:spcAft>
              <a:buFont typeface="Arial"/>
              <a:buChar char="•"/>
              <a:defRPr sz="1200">
                <a:solidFill>
                  <a:srgbClr val="0C244C"/>
                </a:solidFill>
                <a:latin typeface="Roboto" pitchFamily="2" charset="0"/>
                <a:ea typeface="Roboto" pitchFamily="2" charset="0"/>
                <a:cs typeface="Arial"/>
              </a:defRPr>
            </a:lvl4pPr>
            <a:lvl5pPr marL="361969" indent="-109688">
              <a:lnSpc>
                <a:spcPct val="100000"/>
              </a:lnSpc>
              <a:spcBef>
                <a:spcPts val="153"/>
              </a:spcBef>
              <a:spcAft>
                <a:spcPts val="600"/>
              </a:spcAft>
              <a:buFont typeface="Arial"/>
              <a:buChar char="•"/>
              <a:defRPr sz="1200">
                <a:solidFill>
                  <a:srgbClr val="0C244C"/>
                </a:solidFill>
                <a:latin typeface="Roboto" pitchFamily="2" charset="0"/>
                <a:ea typeface="Roboto" pitchFamily="2" charset="0"/>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7789909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47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3"/>
            <a:ext cx="277640" cy="317459"/>
          </a:xfrm>
          <a:prstGeom prst="rect">
            <a:avLst/>
          </a:prstGeom>
          <a:noFill/>
        </p:spPr>
        <p:txBody>
          <a:bodyPr wrap="none" rtlCol="0">
            <a:spAutoFit/>
          </a:bodyPr>
          <a:lstStyle/>
          <a:p>
            <a:r>
              <a:rPr lang="en-US" sz="1463" dirty="0">
                <a:latin typeface="Roboto" pitchFamily="2" charset="0"/>
              </a:rPr>
              <a:t>  </a:t>
            </a:r>
          </a:p>
        </p:txBody>
      </p:sp>
      <p:sp>
        <p:nvSpPr>
          <p:cNvPr id="9" name="Round Diagonal Corner Rectangle 8">
            <a:extLst>
              <a:ext uri="{FF2B5EF4-FFF2-40B4-BE49-F238E27FC236}">
                <a16:creationId xmlns:a16="http://schemas.microsoft.com/office/drawing/2014/main" id="{42FEA488-D4E2-0343-A83D-08BB48D2752D}"/>
              </a:ext>
            </a:extLst>
          </p:cNvPr>
          <p:cNvSpPr/>
          <p:nvPr/>
        </p:nvSpPr>
        <p:spPr>
          <a:xfrm flipH="1">
            <a:off x="-6" y="0"/>
            <a:ext cx="11856644" cy="980728"/>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solidFill>
                <a:srgbClr val="C3DDD7"/>
              </a:solidFill>
              <a:latin typeface="Roboto" pitchFamily="2" charset="0"/>
            </a:endParaRPr>
          </a:p>
        </p:txBody>
      </p:sp>
      <p:sp>
        <p:nvSpPr>
          <p:cNvPr id="10" name="Title Placeholder 1">
            <a:extLst>
              <a:ext uri="{FF2B5EF4-FFF2-40B4-BE49-F238E27FC236}">
                <a16:creationId xmlns:a16="http://schemas.microsoft.com/office/drawing/2014/main" id="{504D441F-8D27-9645-844D-1967EBCD637A}"/>
              </a:ext>
            </a:extLst>
          </p:cNvPr>
          <p:cNvSpPr>
            <a:spLocks noGrp="1"/>
          </p:cNvSpPr>
          <p:nvPr>
            <p:ph type="title"/>
          </p:nvPr>
        </p:nvSpPr>
        <p:spPr>
          <a:xfrm>
            <a:off x="335361" y="238336"/>
            <a:ext cx="10801200" cy="648072"/>
          </a:xfrm>
          <a:prstGeom prst="rect">
            <a:avLst/>
          </a:prstGeom>
        </p:spPr>
        <p:txBody>
          <a:bodyPr vert="horz" lIns="91440" tIns="45720" rIns="91440" bIns="45720" rtlCol="0" anchor="ctr" anchorCtr="0">
            <a:noAutofit/>
          </a:bodyPr>
          <a:lstStyle>
            <a:lvl1pPr algn="l">
              <a:defRPr sz="2000" b="1" i="0" cap="all" normalizeH="0" baseline="0">
                <a:solidFill>
                  <a:srgbClr val="C3DDD7"/>
                </a:solidFill>
                <a:latin typeface="Roboto Medium" pitchFamily="2" charset="0"/>
                <a:ea typeface="Roboto Medium" pitchFamily="2" charset="0"/>
                <a:cs typeface="Arial"/>
              </a:defRPr>
            </a:lvl1pPr>
          </a:lstStyle>
          <a:p>
            <a:r>
              <a:rPr lang="en-GB" dirty="0"/>
              <a:t>Click to edit Master title style</a:t>
            </a:r>
            <a:endParaRPr lang="en-US" dirty="0"/>
          </a:p>
        </p:txBody>
      </p:sp>
      <p:sp>
        <p:nvSpPr>
          <p:cNvPr id="11" name="Text Placeholder 9">
            <a:extLst>
              <a:ext uri="{FF2B5EF4-FFF2-40B4-BE49-F238E27FC236}">
                <a16:creationId xmlns:a16="http://schemas.microsoft.com/office/drawing/2014/main" id="{F1713762-D6C6-CB4B-8881-EB8E8FA871AE}"/>
              </a:ext>
            </a:extLst>
          </p:cNvPr>
          <p:cNvSpPr>
            <a:spLocks noGrp="1"/>
          </p:cNvSpPr>
          <p:nvPr>
            <p:ph type="body" sz="quarter" idx="10"/>
          </p:nvPr>
        </p:nvSpPr>
        <p:spPr>
          <a:xfrm>
            <a:off x="335361" y="1124744"/>
            <a:ext cx="11521279" cy="4968552"/>
          </a:xfrm>
          <a:prstGeom prst="rect">
            <a:avLst/>
          </a:prstGeom>
        </p:spPr>
        <p:txBody>
          <a:bodyPr/>
          <a:lstStyle>
            <a:lvl1pPr marL="0" indent="0">
              <a:lnSpc>
                <a:spcPct val="100000"/>
              </a:lnSpc>
              <a:spcAft>
                <a:spcPts val="600"/>
              </a:spcAft>
              <a:buFontTx/>
              <a:buNone/>
              <a:defRPr sz="1200" cap="none" baseline="0">
                <a:solidFill>
                  <a:srgbClr val="0C244C"/>
                </a:solidFill>
                <a:latin typeface="Roboto" pitchFamily="2" charset="0"/>
                <a:ea typeface="Roboto" pitchFamily="2" charset="0"/>
                <a:cs typeface="Arial"/>
              </a:defRPr>
            </a:lvl1pPr>
            <a:lvl2pPr marL="0" indent="0">
              <a:lnSpc>
                <a:spcPct val="100000"/>
              </a:lnSpc>
              <a:spcBef>
                <a:spcPts val="153"/>
              </a:spcBef>
              <a:spcAft>
                <a:spcPts val="600"/>
              </a:spcAft>
              <a:buFontTx/>
              <a:buNone/>
              <a:defRPr sz="1200" cap="all">
                <a:solidFill>
                  <a:srgbClr val="0C244C"/>
                </a:solidFill>
                <a:latin typeface="Roboto" pitchFamily="2" charset="0"/>
                <a:ea typeface="Roboto" pitchFamily="2" charset="0"/>
                <a:cs typeface="Arial"/>
              </a:defRPr>
            </a:lvl2pPr>
            <a:lvl3pPr marL="0" indent="-109688">
              <a:lnSpc>
                <a:spcPct val="100000"/>
              </a:lnSpc>
              <a:spcBef>
                <a:spcPts val="153"/>
              </a:spcBef>
              <a:spcAft>
                <a:spcPts val="600"/>
              </a:spcAft>
              <a:buFont typeface="Arial"/>
              <a:buChar char="•"/>
              <a:defRPr sz="1200">
                <a:solidFill>
                  <a:srgbClr val="0C244C"/>
                </a:solidFill>
                <a:latin typeface="Roboto" pitchFamily="2" charset="0"/>
                <a:ea typeface="Roboto" pitchFamily="2" charset="0"/>
                <a:cs typeface="Arial"/>
              </a:defRPr>
            </a:lvl3pPr>
            <a:lvl4pPr marL="263250" indent="-139303">
              <a:lnSpc>
                <a:spcPct val="100000"/>
              </a:lnSpc>
              <a:spcBef>
                <a:spcPts val="153"/>
              </a:spcBef>
              <a:spcAft>
                <a:spcPts val="600"/>
              </a:spcAft>
              <a:buFont typeface="Arial"/>
              <a:buChar char="•"/>
              <a:defRPr sz="1200">
                <a:solidFill>
                  <a:srgbClr val="0C244C"/>
                </a:solidFill>
                <a:latin typeface="Roboto" pitchFamily="2" charset="0"/>
                <a:ea typeface="Roboto" pitchFamily="2" charset="0"/>
                <a:cs typeface="Arial"/>
              </a:defRPr>
            </a:lvl4pPr>
            <a:lvl5pPr marL="361969" indent="-109688">
              <a:lnSpc>
                <a:spcPct val="100000"/>
              </a:lnSpc>
              <a:spcBef>
                <a:spcPts val="153"/>
              </a:spcBef>
              <a:spcAft>
                <a:spcPts val="600"/>
              </a:spcAft>
              <a:buFont typeface="Arial"/>
              <a:buChar char="•"/>
              <a:defRPr sz="1200">
                <a:solidFill>
                  <a:srgbClr val="0C244C"/>
                </a:solidFill>
                <a:latin typeface="Roboto" pitchFamily="2" charset="0"/>
                <a:ea typeface="Roboto" pitchFamily="2" charset="0"/>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32097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1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ctr"/>
          <a:lstStyle>
            <a:lvl1pPr algn="l">
              <a:defRPr sz="4000" b="1" cap="all" baseline="0">
                <a:solidFill>
                  <a:srgbClr val="0C244C"/>
                </a:solidFill>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581473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3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0C244C"/>
          </a:solidFill>
          <a:ln>
            <a:solidFill>
              <a:srgbClr val="0C2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ctr"/>
          <a:lstStyle>
            <a:lvl1pPr algn="l">
              <a:defRPr sz="4000" b="1" cap="all" baseline="0">
                <a:solidFill>
                  <a:schemeClr val="accent2"/>
                </a:solidFill>
              </a:defRPr>
            </a:lvl1pPr>
          </a:lstStyle>
          <a:p>
            <a:r>
              <a:rPr lang="en-US" dirty="0"/>
              <a:t>Click to edit </a:t>
            </a:r>
            <a:br>
              <a:rPr lang="en-US" dirty="0"/>
            </a:br>
            <a:r>
              <a:rPr lang="en-US" dirty="0"/>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accent2">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1164055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ctr"/>
          <a:lstStyle>
            <a:lvl1pPr algn="l">
              <a:defRPr sz="4000" b="1" cap="all" baseline="0">
                <a:solidFill>
                  <a:schemeClr val="bg1"/>
                </a:solidFill>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13" name="Picture Placeholder 4">
            <a:extLst>
              <a:ext uri="{FF2B5EF4-FFF2-40B4-BE49-F238E27FC236}">
                <a16:creationId xmlns:a16="http://schemas.microsoft.com/office/drawing/2014/main" id="{AD61DED6-6F59-4313-9750-39CDEA464BCF}"/>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111022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9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2"/>
            <a:ext cx="12192000" cy="1822386"/>
          </a:xfrm>
          <a:prstGeom prst="rect">
            <a:avLst/>
          </a:prstGeom>
          <a:solidFill>
            <a:srgbClr val="0C244C"/>
          </a:solidFill>
          <a:ln>
            <a:solidFill>
              <a:srgbClr val="0C24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04" y="191115"/>
            <a:ext cx="9144000" cy="1440160"/>
          </a:xfrm>
          <a:prstGeom prst="rect">
            <a:avLst/>
          </a:prstGeom>
        </p:spPr>
        <p:txBody>
          <a:bodyPr anchor="ctr"/>
          <a:lstStyle>
            <a:lvl1pPr algn="l">
              <a:defRPr sz="4000" b="1" cap="all" baseline="0">
                <a:solidFill>
                  <a:schemeClr val="accent2"/>
                </a:solidFill>
              </a:defRPr>
            </a:lvl1pPr>
          </a:lstStyle>
          <a:p>
            <a:r>
              <a:rPr lang="en-US" dirty="0"/>
              <a:t>Click to edit </a:t>
            </a:r>
            <a:br>
              <a:rPr lang="en-US" dirty="0"/>
            </a:br>
            <a:r>
              <a:rPr lang="en-US" dirty="0"/>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accent2">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798150"/>
            <a:ext cx="12192000" cy="4439162"/>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257468004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9" name="bg object 17">
            <a:extLst>
              <a:ext uri="{FF2B5EF4-FFF2-40B4-BE49-F238E27FC236}">
                <a16:creationId xmlns:a16="http://schemas.microsoft.com/office/drawing/2014/main" id="{6242D198-E2DD-0341-A688-39C5FF3F8A86}"/>
              </a:ext>
            </a:extLst>
          </p:cNvPr>
          <p:cNvSpPr/>
          <p:nvPr/>
        </p:nvSpPr>
        <p:spPr>
          <a:xfrm>
            <a:off x="0" y="6309322"/>
            <a:ext cx="12192000" cy="548679"/>
          </a:xfrm>
          <a:custGeom>
            <a:avLst/>
            <a:gdLst/>
            <a:ahLst/>
            <a:cxnLst/>
            <a:rect l="l" t="t" r="r" b="b"/>
            <a:pathLst>
              <a:path w="13004800" h="762000">
                <a:moveTo>
                  <a:pt x="13004800" y="0"/>
                </a:moveTo>
                <a:lnTo>
                  <a:pt x="0" y="0"/>
                </a:lnTo>
                <a:lnTo>
                  <a:pt x="0" y="762000"/>
                </a:lnTo>
                <a:lnTo>
                  <a:pt x="13004800" y="762000"/>
                </a:lnTo>
                <a:lnTo>
                  <a:pt x="13004800" y="0"/>
                </a:lnTo>
                <a:close/>
              </a:path>
            </a:pathLst>
          </a:custGeom>
          <a:solidFill>
            <a:srgbClr val="762000"/>
          </a:solidFill>
        </p:spPr>
        <p:txBody>
          <a:bodyPr wrap="square" lIns="0" tIns="0" rIns="0" bIns="0" rtlCol="0"/>
          <a:lstStyle/>
          <a:p>
            <a:endParaRPr sz="1800"/>
          </a:p>
        </p:txBody>
      </p:sp>
      <p:pic>
        <p:nvPicPr>
          <p:cNvPr id="3" name="Picture 2">
            <a:extLst>
              <a:ext uri="{FF2B5EF4-FFF2-40B4-BE49-F238E27FC236}">
                <a16:creationId xmlns:a16="http://schemas.microsoft.com/office/drawing/2014/main" id="{883246BC-366E-CA46-8DD2-A93F93232E15}"/>
              </a:ext>
            </a:extLst>
          </p:cNvPr>
          <p:cNvPicPr>
            <a:picLocks noChangeAspect="1"/>
          </p:cNvPicPr>
          <p:nvPr/>
        </p:nvPicPr>
        <p:blipFill>
          <a:blip r:embed="rId53"/>
          <a:stretch>
            <a:fillRect/>
          </a:stretch>
        </p:blipFill>
        <p:spPr>
          <a:xfrm>
            <a:off x="10848528" y="6414549"/>
            <a:ext cx="1138684" cy="338223"/>
          </a:xfrm>
          <a:prstGeom prst="rect">
            <a:avLst/>
          </a:prstGeom>
        </p:spPr>
      </p:pic>
      <p:sp>
        <p:nvSpPr>
          <p:cNvPr id="4" name="bg object 17">
            <a:extLst>
              <a:ext uri="{FF2B5EF4-FFF2-40B4-BE49-F238E27FC236}">
                <a16:creationId xmlns:a16="http://schemas.microsoft.com/office/drawing/2014/main" id="{5CEE8032-5385-D94F-965F-00187829DB18}"/>
              </a:ext>
            </a:extLst>
          </p:cNvPr>
          <p:cNvSpPr/>
          <p:nvPr userDrawn="1"/>
        </p:nvSpPr>
        <p:spPr>
          <a:xfrm>
            <a:off x="0" y="6237312"/>
            <a:ext cx="12192000" cy="620693"/>
          </a:xfrm>
          <a:custGeom>
            <a:avLst/>
            <a:gdLst/>
            <a:ahLst/>
            <a:cxnLst/>
            <a:rect l="l" t="t" r="r" b="b"/>
            <a:pathLst>
              <a:path w="13004800" h="762000">
                <a:moveTo>
                  <a:pt x="13004800" y="0"/>
                </a:moveTo>
                <a:lnTo>
                  <a:pt x="0" y="0"/>
                </a:lnTo>
                <a:lnTo>
                  <a:pt x="0" y="762000"/>
                </a:lnTo>
                <a:lnTo>
                  <a:pt x="13004800" y="762000"/>
                </a:lnTo>
                <a:lnTo>
                  <a:pt x="13004800" y="0"/>
                </a:lnTo>
                <a:close/>
              </a:path>
            </a:pathLst>
          </a:custGeom>
          <a:solidFill>
            <a:srgbClr val="762000"/>
          </a:solidFill>
        </p:spPr>
        <p:txBody>
          <a:bodyPr wrap="square" lIns="0" tIns="0" rIns="0" bIns="0" rtlCol="0"/>
          <a:lstStyle/>
          <a:p>
            <a:endParaRPr sz="1800"/>
          </a:p>
        </p:txBody>
      </p:sp>
      <p:pic>
        <p:nvPicPr>
          <p:cNvPr id="6" name="Picture 5">
            <a:extLst>
              <a:ext uri="{FF2B5EF4-FFF2-40B4-BE49-F238E27FC236}">
                <a16:creationId xmlns:a16="http://schemas.microsoft.com/office/drawing/2014/main" id="{5BF299E0-5B36-43CD-8CC1-284A09C69FA1}"/>
              </a:ext>
            </a:extLst>
          </p:cNvPr>
          <p:cNvPicPr>
            <a:picLocks noChangeAspect="1"/>
          </p:cNvPicPr>
          <p:nvPr userDrawn="1"/>
        </p:nvPicPr>
        <p:blipFill>
          <a:blip r:embed="rId54" cstate="print">
            <a:extLst>
              <a:ext uri="{28A0092B-C50C-407E-A947-70E740481C1C}">
                <a14:useLocalDpi xmlns:a14="http://schemas.microsoft.com/office/drawing/2010/main"/>
              </a:ext>
            </a:extLst>
          </a:blip>
          <a:stretch>
            <a:fillRect/>
          </a:stretch>
        </p:blipFill>
        <p:spPr>
          <a:xfrm>
            <a:off x="10720029" y="6350859"/>
            <a:ext cx="1138684" cy="339406"/>
          </a:xfrm>
          <a:prstGeom prst="rect">
            <a:avLst/>
          </a:prstGeom>
        </p:spPr>
      </p:pic>
    </p:spTree>
    <p:extLst>
      <p:ext uri="{BB962C8B-B14F-4D97-AF65-F5344CB8AC3E}">
        <p14:creationId xmlns:p14="http://schemas.microsoft.com/office/powerpoint/2010/main" val="746531459"/>
      </p:ext>
    </p:extLst>
  </p:cSld>
  <p:clrMap bg1="lt1" tx1="dk1" bg2="lt2" tx2="dk2" accent1="accent1" accent2="accent2" accent3="accent3" accent4="accent4" accent5="accent5" accent6="accent6" hlink="hlink" folHlink="folHlink"/>
  <p:sldLayoutIdLst>
    <p:sldLayoutId id="2147483819" r:id="rId1"/>
    <p:sldLayoutId id="2147483765" r:id="rId2"/>
    <p:sldLayoutId id="2147483818" r:id="rId3"/>
    <p:sldLayoutId id="2147483839" r:id="rId4"/>
    <p:sldLayoutId id="2147483766" r:id="rId5"/>
    <p:sldLayoutId id="2147483761" r:id="rId6"/>
    <p:sldLayoutId id="2147483837" r:id="rId7"/>
    <p:sldLayoutId id="2147483762" r:id="rId8"/>
    <p:sldLayoutId id="2147483840" r:id="rId9"/>
    <p:sldLayoutId id="2147483767" r:id="rId10"/>
    <p:sldLayoutId id="2147483769" r:id="rId11"/>
    <p:sldLayoutId id="2147483770" r:id="rId12"/>
    <p:sldLayoutId id="2147483771" r:id="rId13"/>
    <p:sldLayoutId id="2147483773" r:id="rId14"/>
    <p:sldLayoutId id="2147483820" r:id="rId15"/>
    <p:sldLayoutId id="2147483775" r:id="rId16"/>
    <p:sldLayoutId id="2147483777" r:id="rId17"/>
    <p:sldLayoutId id="2147483838" r:id="rId18"/>
    <p:sldLayoutId id="2147483821" r:id="rId19"/>
    <p:sldLayoutId id="2147483779" r:id="rId20"/>
    <p:sldLayoutId id="2147483780" r:id="rId21"/>
    <p:sldLayoutId id="2147483783" r:id="rId22"/>
    <p:sldLayoutId id="2147483843" r:id="rId23"/>
    <p:sldLayoutId id="2147483832" r:id="rId24"/>
    <p:sldLayoutId id="2147483787" r:id="rId25"/>
    <p:sldLayoutId id="2147483789" r:id="rId26"/>
    <p:sldLayoutId id="2147483824" r:id="rId27"/>
    <p:sldLayoutId id="2147483791" r:id="rId28"/>
    <p:sldLayoutId id="2147483793" r:id="rId29"/>
    <p:sldLayoutId id="2147483795" r:id="rId30"/>
    <p:sldLayoutId id="2147483825" r:id="rId31"/>
    <p:sldLayoutId id="2147483796" r:id="rId32"/>
    <p:sldLayoutId id="2147483798" r:id="rId33"/>
    <p:sldLayoutId id="2147483833" r:id="rId34"/>
    <p:sldLayoutId id="2147483800" r:id="rId35"/>
    <p:sldLayoutId id="2147483826" r:id="rId36"/>
    <p:sldLayoutId id="2147483835" r:id="rId37"/>
    <p:sldLayoutId id="2147483801" r:id="rId38"/>
    <p:sldLayoutId id="2147483804" r:id="rId39"/>
    <p:sldLayoutId id="2147483805" r:id="rId40"/>
    <p:sldLayoutId id="2147483827" r:id="rId41"/>
    <p:sldLayoutId id="2147483806" r:id="rId42"/>
    <p:sldLayoutId id="2147483809" r:id="rId43"/>
    <p:sldLayoutId id="2147483828" r:id="rId44"/>
    <p:sldLayoutId id="2147483810" r:id="rId45"/>
    <p:sldLayoutId id="2147483812" r:id="rId46"/>
    <p:sldLayoutId id="2147483844" r:id="rId47"/>
    <p:sldLayoutId id="2147483836" r:id="rId48"/>
    <p:sldLayoutId id="2147483815" r:id="rId49"/>
    <p:sldLayoutId id="2147483842" r:id="rId50"/>
    <p:sldLayoutId id="2147483841" r:id="rId5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group of women wearing face masks holding beans in a garden in Nepal.">
            <a:extLst>
              <a:ext uri="{FF2B5EF4-FFF2-40B4-BE49-F238E27FC236}">
                <a16:creationId xmlns:a16="http://schemas.microsoft.com/office/drawing/2014/main" id="{BA9C3C46-8BA6-3130-66B8-DE3A2E049CF8}"/>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a:stretch/>
        </p:blipFill>
        <p:spPr>
          <a:xfrm>
            <a:off x="0" y="2204614"/>
            <a:ext cx="12192000" cy="4032698"/>
          </a:xfrm>
        </p:spPr>
      </p:pic>
      <p:sp>
        <p:nvSpPr>
          <p:cNvPr id="10" name="Text Placeholder 3">
            <a:extLst>
              <a:ext uri="{FF2B5EF4-FFF2-40B4-BE49-F238E27FC236}">
                <a16:creationId xmlns:a16="http://schemas.microsoft.com/office/drawing/2014/main" id="{A0814EC8-5ABD-850F-18D4-8972EB2EF9BD}"/>
              </a:ext>
            </a:extLst>
          </p:cNvPr>
          <p:cNvSpPr txBox="1">
            <a:spLocks/>
          </p:cNvSpPr>
          <p:nvPr/>
        </p:nvSpPr>
        <p:spPr>
          <a:xfrm>
            <a:off x="7291622" y="5988344"/>
            <a:ext cx="4847861" cy="24772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en-US" sz="1200" dirty="0">
                <a:solidFill>
                  <a:schemeClr val="bg1"/>
                </a:solidFill>
              </a:rPr>
              <a:t>Photo: Caritas Nepal</a:t>
            </a:r>
            <a:endParaRPr lang="en-AU" sz="1200" dirty="0">
              <a:solidFill>
                <a:schemeClr val="bg1"/>
              </a:solidFill>
            </a:endParaRPr>
          </a:p>
        </p:txBody>
      </p:sp>
      <p:sp>
        <p:nvSpPr>
          <p:cNvPr id="6" name="Title 2">
            <a:extLst>
              <a:ext uri="{FF2B5EF4-FFF2-40B4-BE49-F238E27FC236}">
                <a16:creationId xmlns:a16="http://schemas.microsoft.com/office/drawing/2014/main" id="{477E763A-2C86-8F78-8829-EAE6AB240469}"/>
              </a:ext>
            </a:extLst>
          </p:cNvPr>
          <p:cNvSpPr txBox="1">
            <a:spLocks noGrp="1"/>
          </p:cNvSpPr>
          <p:nvPr>
            <p:ph type="ctrTitle"/>
          </p:nvPr>
        </p:nvSpPr>
        <p:spPr>
          <a:xfrm>
            <a:off x="409575" y="382588"/>
            <a:ext cx="9144000" cy="1439862"/>
          </a:xfrm>
          <a:prstGeom prst="rect">
            <a:avLst/>
          </a:prstGeom>
        </p:spPr>
        <p:txBody>
          <a:bodyPr anchor="ctr"/>
          <a:lstStyle>
            <a:lvl1pPr algn="l" defTabSz="685800" rtl="0" eaLnBrk="1" latinLnBrk="0" hangingPunct="1">
              <a:lnSpc>
                <a:spcPct val="90000"/>
              </a:lnSpc>
              <a:spcBef>
                <a:spcPct val="0"/>
              </a:spcBef>
              <a:buNone/>
              <a:defRPr sz="4000" b="1" kern="1200" cap="all" baseline="0">
                <a:solidFill>
                  <a:schemeClr val="bg1"/>
                </a:solidFill>
                <a:latin typeface="+mj-lt"/>
                <a:ea typeface="+mj-ea"/>
                <a:cs typeface="+mj-cs"/>
              </a:defRPr>
            </a:lvl1pPr>
          </a:lstStyle>
          <a:p>
            <a:r>
              <a:rPr lang="en-US" dirty="0">
                <a:solidFill>
                  <a:schemeClr val="accent2"/>
                </a:solidFill>
              </a:rPr>
              <a:t>CST: Common Good</a:t>
            </a:r>
          </a:p>
          <a:p>
            <a:r>
              <a:rPr lang="en-US" sz="2500" cap="none" dirty="0">
                <a:solidFill>
                  <a:schemeClr val="accent2"/>
                </a:solidFill>
              </a:rPr>
              <a:t>Lower primary: Prep to Year 2</a:t>
            </a:r>
            <a:br>
              <a:rPr lang="en-US" sz="2500" cap="none" dirty="0">
                <a:solidFill>
                  <a:schemeClr val="accent2"/>
                </a:solidFill>
              </a:rPr>
            </a:br>
            <a:r>
              <a:rPr lang="en-US" sz="2500" i="1" cap="none" dirty="0">
                <a:solidFill>
                  <a:schemeClr val="accent2"/>
                </a:solidFill>
              </a:rPr>
              <a:t>Why is sharing with others important?</a:t>
            </a:r>
            <a:endParaRPr lang="en-AU" sz="2500" i="1" dirty="0">
              <a:solidFill>
                <a:schemeClr val="accent2"/>
              </a:solidFill>
            </a:endParaRPr>
          </a:p>
        </p:txBody>
      </p:sp>
    </p:spTree>
    <p:extLst>
      <p:ext uri="{BB962C8B-B14F-4D97-AF65-F5344CB8AC3E}">
        <p14:creationId xmlns:p14="http://schemas.microsoft.com/office/powerpoint/2010/main" val="1106650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standing outside their make-shift home in Samoa. ">
            <a:extLst>
              <a:ext uri="{FF2B5EF4-FFF2-40B4-BE49-F238E27FC236}">
                <a16:creationId xmlns:a16="http://schemas.microsoft.com/office/drawing/2014/main" id="{D27E7C25-1907-948C-0D22-FAF3CCA58025}"/>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
        <p:nvSpPr>
          <p:cNvPr id="7" name="Round Diagonal Corner Rectangle 1">
            <a:extLst>
              <a:ext uri="{FF2B5EF4-FFF2-40B4-BE49-F238E27FC236}">
                <a16:creationId xmlns:a16="http://schemas.microsoft.com/office/drawing/2014/main" id="{5545BF66-8258-0EFF-F4C2-6029EFF41B8F}"/>
              </a:ext>
            </a:extLst>
          </p:cNvPr>
          <p:cNvSpPr/>
          <p:nvPr/>
        </p:nvSpPr>
        <p:spPr>
          <a:xfrm rot="16200000">
            <a:off x="3940170" y="934640"/>
            <a:ext cx="1353786" cy="8862805"/>
          </a:xfrm>
          <a:prstGeom prst="round2DiagRect">
            <a:avLst/>
          </a:prstGeom>
          <a:solidFill>
            <a:srgbClr val="0C244C">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itle 2">
            <a:extLst>
              <a:ext uri="{FF2B5EF4-FFF2-40B4-BE49-F238E27FC236}">
                <a16:creationId xmlns:a16="http://schemas.microsoft.com/office/drawing/2014/main" id="{2E86DDB2-13AA-BE00-4DAE-100C6E21D579}"/>
              </a:ext>
            </a:extLst>
          </p:cNvPr>
          <p:cNvSpPr>
            <a:spLocks noGrp="1"/>
          </p:cNvSpPr>
          <p:nvPr>
            <p:ph type="title"/>
          </p:nvPr>
        </p:nvSpPr>
        <p:spPr>
          <a:xfrm>
            <a:off x="364561" y="4899936"/>
            <a:ext cx="8683904" cy="1143000"/>
          </a:xfrm>
        </p:spPr>
        <p:txBody>
          <a:bodyPr/>
          <a:lstStyle/>
          <a:p>
            <a:r>
              <a:rPr lang="en-AU" cap="none" dirty="0">
                <a:latin typeface="Arial" panose="020B0604020202020204" pitchFamily="34" charset="0"/>
              </a:rPr>
              <a:t>We should always try to think about what is good for everyone, not just ourselves.</a:t>
            </a:r>
          </a:p>
        </p:txBody>
      </p:sp>
      <p:sp>
        <p:nvSpPr>
          <p:cNvPr id="4" name="Text Placeholder 3">
            <a:extLst>
              <a:ext uri="{FF2B5EF4-FFF2-40B4-BE49-F238E27FC236}">
                <a16:creationId xmlns:a16="http://schemas.microsoft.com/office/drawing/2014/main" id="{C34A051A-0811-2330-F2A3-7976A7BB2D53}"/>
              </a:ext>
            </a:extLst>
          </p:cNvPr>
          <p:cNvSpPr>
            <a:spLocks noGrp="1"/>
          </p:cNvSpPr>
          <p:nvPr>
            <p:ph type="body" sz="quarter" idx="11"/>
          </p:nvPr>
        </p:nvSpPr>
        <p:spPr/>
        <p:txBody>
          <a:bodyPr/>
          <a:lstStyle/>
          <a:p>
            <a:r>
              <a:rPr lang="en-US" sz="1200" dirty="0"/>
              <a:t>Photo: Caritas Australia</a:t>
            </a:r>
            <a:endParaRPr lang="en-AU" sz="1200" dirty="0"/>
          </a:p>
        </p:txBody>
      </p:sp>
    </p:spTree>
    <p:extLst>
      <p:ext uri="{BB962C8B-B14F-4D97-AF65-F5344CB8AC3E}">
        <p14:creationId xmlns:p14="http://schemas.microsoft.com/office/powerpoint/2010/main" val="3776793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standing in amongst a corn filed in Mozambique.">
            <a:extLst>
              <a:ext uri="{FF2B5EF4-FFF2-40B4-BE49-F238E27FC236}">
                <a16:creationId xmlns:a16="http://schemas.microsoft.com/office/drawing/2014/main" id="{A0DC9166-0964-635D-93DA-D7488FB18799}"/>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
        <p:nvSpPr>
          <p:cNvPr id="7" name="Round Diagonal Corner Rectangle 1">
            <a:extLst>
              <a:ext uri="{FF2B5EF4-FFF2-40B4-BE49-F238E27FC236}">
                <a16:creationId xmlns:a16="http://schemas.microsoft.com/office/drawing/2014/main" id="{BBF8A649-272B-6471-692F-18C4CB47198F}"/>
              </a:ext>
            </a:extLst>
          </p:cNvPr>
          <p:cNvSpPr/>
          <p:nvPr/>
        </p:nvSpPr>
        <p:spPr>
          <a:xfrm rot="16200000">
            <a:off x="5639411" y="-3797388"/>
            <a:ext cx="913179" cy="8862805"/>
          </a:xfrm>
          <a:prstGeom prst="round2DiagRect">
            <a:avLst/>
          </a:prstGeom>
          <a:solidFill>
            <a:srgbClr val="0C244C">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itle 2">
            <a:extLst>
              <a:ext uri="{FF2B5EF4-FFF2-40B4-BE49-F238E27FC236}">
                <a16:creationId xmlns:a16="http://schemas.microsoft.com/office/drawing/2014/main" id="{D3BB8368-53F3-3D18-7796-E536E7AA9D6C}"/>
              </a:ext>
            </a:extLst>
          </p:cNvPr>
          <p:cNvSpPr>
            <a:spLocks noGrp="1"/>
          </p:cNvSpPr>
          <p:nvPr>
            <p:ph type="title"/>
          </p:nvPr>
        </p:nvSpPr>
        <p:spPr>
          <a:xfrm>
            <a:off x="1931469" y="288176"/>
            <a:ext cx="8329063" cy="691677"/>
          </a:xfrm>
        </p:spPr>
        <p:txBody>
          <a:bodyPr/>
          <a:lstStyle/>
          <a:p>
            <a:r>
              <a:rPr lang="en-AU" cap="none" dirty="0">
                <a:effectLst/>
                <a:latin typeface="Arial" panose="020B0604020202020204" pitchFamily="34" charset="0"/>
                <a:ea typeface="Calibri" panose="020F0502020204030204" pitchFamily="34" charset="0"/>
              </a:rPr>
              <a:t>It’s about living together in a community</a:t>
            </a:r>
            <a:endParaRPr lang="en-AU" cap="none" dirty="0"/>
          </a:p>
        </p:txBody>
      </p:sp>
      <p:sp>
        <p:nvSpPr>
          <p:cNvPr id="4" name="Text Placeholder 3">
            <a:extLst>
              <a:ext uri="{FF2B5EF4-FFF2-40B4-BE49-F238E27FC236}">
                <a16:creationId xmlns:a16="http://schemas.microsoft.com/office/drawing/2014/main" id="{EC8311C4-E4FD-F4BD-8DF2-6A3A39AE3E28}"/>
              </a:ext>
            </a:extLst>
          </p:cNvPr>
          <p:cNvSpPr>
            <a:spLocks noGrp="1"/>
          </p:cNvSpPr>
          <p:nvPr>
            <p:ph type="body" sz="quarter" idx="11"/>
          </p:nvPr>
        </p:nvSpPr>
        <p:spPr/>
        <p:txBody>
          <a:bodyPr/>
          <a:lstStyle/>
          <a:p>
            <a:r>
              <a:rPr lang="en-US" sz="1200" dirty="0"/>
              <a:t>Photo: </a:t>
            </a:r>
            <a:r>
              <a:rPr lang="en-US" sz="1200" dirty="0" err="1"/>
              <a:t>Emidio</a:t>
            </a:r>
            <a:r>
              <a:rPr lang="en-US" sz="1200" dirty="0"/>
              <a:t> </a:t>
            </a:r>
            <a:r>
              <a:rPr lang="en-US" sz="1200" dirty="0" err="1"/>
              <a:t>Losine</a:t>
            </a:r>
            <a:endParaRPr lang="en-AU" sz="1200" dirty="0"/>
          </a:p>
        </p:txBody>
      </p:sp>
    </p:spTree>
    <p:extLst>
      <p:ext uri="{BB962C8B-B14F-4D97-AF65-F5344CB8AC3E}">
        <p14:creationId xmlns:p14="http://schemas.microsoft.com/office/powerpoint/2010/main" val="210221120"/>
      </p:ext>
    </p:extLst>
  </p:cSld>
  <p:clrMapOvr>
    <a:masterClrMapping/>
  </p:clrMapOvr>
</p:sld>
</file>

<file path=ppt/theme/theme1.xml><?xml version="1.0" encoding="utf-8"?>
<a:theme xmlns:a="http://schemas.openxmlformats.org/drawingml/2006/main" name="Education PPT Template">
  <a:themeElements>
    <a:clrScheme name="Education Updated">
      <a:dk1>
        <a:srgbClr val="05243F"/>
      </a:dk1>
      <a:lt1>
        <a:sysClr val="window" lastClr="FFFFFF"/>
      </a:lt1>
      <a:dk2>
        <a:srgbClr val="05243F"/>
      </a:dk2>
      <a:lt2>
        <a:srgbClr val="FFFFFF"/>
      </a:lt2>
      <a:accent1>
        <a:srgbClr val="63B1A4"/>
      </a:accent1>
      <a:accent2>
        <a:srgbClr val="C3DDD7"/>
      </a:accent2>
      <a:accent3>
        <a:srgbClr val="D86075"/>
      </a:accent3>
      <a:accent4>
        <a:srgbClr val="DF918A"/>
      </a:accent4>
      <a:accent5>
        <a:srgbClr val="762000"/>
      </a:accent5>
      <a:accent6>
        <a:srgbClr val="E5DBCB"/>
      </a:accent6>
      <a:hlink>
        <a:srgbClr val="3296EE"/>
      </a:hlink>
      <a:folHlink>
        <a:srgbClr val="80B7A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 PPT Template" id="{2F90A112-E7F6-BC42-8CD5-5C3B570A3003}" vid="{3B365C36-3C37-6946-9ED8-AF5DEA2842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74f41e8-2c9a-4a9a-8a86-1b2eca9cb15f" xsi:nil="true"/>
    <MediaLengthInSeconds xmlns="a7938f78-b017-4dc0-8c82-d5b44b2641c5" xsi:nil="true"/>
    <lcf76f155ced4ddcb4097134ff3c332f xmlns="a7938f78-b017-4dc0-8c82-d5b44b2641c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9DB4FC32371B3489519A984A7B27919" ma:contentTypeVersion="18" ma:contentTypeDescription="Create a new document." ma:contentTypeScope="" ma:versionID="1df5ad7dcc74b377a8c50e38c84d553f">
  <xsd:schema xmlns:xsd="http://www.w3.org/2001/XMLSchema" xmlns:xs="http://www.w3.org/2001/XMLSchema" xmlns:p="http://schemas.microsoft.com/office/2006/metadata/properties" xmlns:ns2="a7938f78-b017-4dc0-8c82-d5b44b2641c5" xmlns:ns3="a74f41e8-2c9a-4a9a-8a86-1b2eca9cb15f" targetNamespace="http://schemas.microsoft.com/office/2006/metadata/properties" ma:root="true" ma:fieldsID="3e9646c9d84ec458763f4a813d91d946" ns2:_="" ns3:_="">
    <xsd:import namespace="a7938f78-b017-4dc0-8c82-d5b44b2641c5"/>
    <xsd:import namespace="a74f41e8-2c9a-4a9a-8a86-1b2eca9cb1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lcf76f155ced4ddcb4097134ff3c332f" minOccurs="0"/>
                <xsd:element ref="ns3:TaxCatchAll"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938f78-b017-4dc0-8c82-d5b44b2641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ba56b17-20de-4e09-aefb-c97c0efd6dbe"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4f41e8-2c9a-4a9a-8a86-1b2eca9cb1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f3ffeea-cf0c-4ca3-804a-6fa494fe2746}" ma:internalName="TaxCatchAll" ma:showField="CatchAllData" ma:web="a74f41e8-2c9a-4a9a-8a86-1b2eca9cb1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CE9FC7-F488-4CBC-BC57-3C13B4B4EA8E}">
  <ds:schemaRefs>
    <ds:schemaRef ds:uri="http://purl.org/dc/elements/1.1/"/>
    <ds:schemaRef ds:uri="http://www.w3.org/XML/1998/namespace"/>
    <ds:schemaRef ds:uri="a7938f78-b017-4dc0-8c82-d5b44b2641c5"/>
    <ds:schemaRef ds:uri="http://schemas.microsoft.com/office/2006/metadata/properties"/>
    <ds:schemaRef ds:uri="http://schemas.microsoft.com/office/2006/documentManagement/types"/>
    <ds:schemaRef ds:uri="http://purl.org/dc/dcmitype/"/>
    <ds:schemaRef ds:uri="http://schemas.openxmlformats.org/package/2006/metadata/core-properties"/>
    <ds:schemaRef ds:uri="a74f41e8-2c9a-4a9a-8a86-1b2eca9cb15f"/>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7010F89C-9F27-40E2-B07B-DA746ED61B30}">
  <ds:schemaRefs>
    <ds:schemaRef ds:uri="http://schemas.microsoft.com/sharepoint/v3/contenttype/forms"/>
  </ds:schemaRefs>
</ds:datastoreItem>
</file>

<file path=customXml/itemProps3.xml><?xml version="1.0" encoding="utf-8"?>
<ds:datastoreItem xmlns:ds="http://schemas.openxmlformats.org/officeDocument/2006/customXml" ds:itemID="{A25186CF-89DB-4BFE-AE34-B8A45DB104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938f78-b017-4dc0-8c82-d5b44b2641c5"/>
    <ds:schemaRef ds:uri="a74f41e8-2c9a-4a9a-8a86-1b2eca9cb1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1178</TotalTime>
  <Words>178</Words>
  <Application>Microsoft Office PowerPoint</Application>
  <PresentationFormat>Widescreen</PresentationFormat>
  <Paragraphs>13</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Roboto</vt:lpstr>
      <vt:lpstr>Roboto Medium</vt:lpstr>
      <vt:lpstr>Education PPT Template</vt:lpstr>
      <vt:lpstr>CST: Common Good Lower primary: Prep to Year 2 Why is sharing with others important?</vt:lpstr>
      <vt:lpstr>We should always try to think about what is good for everyone, not just ourselves.</vt:lpstr>
      <vt:lpstr>It’s about living together in a community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Marlin Communications</dc:creator>
  <cp:lastModifiedBy>Nicole Dobrohotoff</cp:lastModifiedBy>
  <cp:revision>4</cp:revision>
  <dcterms:created xsi:type="dcterms:W3CDTF">2014-11-30T23:21:17Z</dcterms:created>
  <dcterms:modified xsi:type="dcterms:W3CDTF">2024-09-21T01:58:24Z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0x01010009DB4FC32371B3489519A984A7B27919</vt:lpwstr>
  </property>
  <property fmtid="{D5CDD505-2E9C-101B-9397-08002B2CF9AE}" pid="3" name="_dlc_DocIdItemGuid">
    <vt:lpwstr>d7ee03d9-074b-4786-bb99-1c6adf13a550</vt:lpwstr>
  </property>
  <property fmtid="{D5CDD505-2E9C-101B-9397-08002B2CF9AE}" pid="4" name="_ExtendedDescription">
    <vt:lpwstr/>
  </property>
  <property fmtid="{D5CDD505-2E9C-101B-9397-08002B2CF9AE}" pid="5" name="MediaServiceImageTags">
    <vt:lpwstr/>
  </property>
  <property fmtid="{D5CDD505-2E9C-101B-9397-08002B2CF9AE}" pid="6" name="Topic">
    <vt:lpwstr/>
  </property>
  <property fmtid="{D5CDD505-2E9C-101B-9397-08002B2CF9AE}" pid="7" name="xd_ProgID">
    <vt:lpwstr/>
  </property>
  <property fmtid="{D5CDD505-2E9C-101B-9397-08002B2CF9AE}" pid="8" name="TemplateUrl">
    <vt:lpwstr/>
  </property>
  <property fmtid="{D5CDD505-2E9C-101B-9397-08002B2CF9AE}" pid="9" name="ComplianceAssetId">
    <vt:lpwstr/>
  </property>
  <property fmtid="{D5CDD505-2E9C-101B-9397-08002B2CF9AE}" pid="10" name="TriggerFlowInfo">
    <vt:lpwstr/>
  </property>
  <property fmtid="{D5CDD505-2E9C-101B-9397-08002B2CF9AE}" pid="11" name="xd_Signature">
    <vt:bool>false</vt:bool>
  </property>
  <property fmtid="{D5CDD505-2E9C-101B-9397-08002B2CF9AE}" pid="12" name="TaxKeyword">
    <vt:lpwstr/>
  </property>
</Properties>
</file>