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74" r:id="rId5"/>
    <p:sldMasterId id="2147483697" r:id="rId6"/>
  </p:sldMasterIdLst>
  <p:notesMasterIdLst>
    <p:notesMasterId r:id="rId31"/>
  </p:notesMasterIdLst>
  <p:sldIdLst>
    <p:sldId id="257" r:id="rId7"/>
    <p:sldId id="278" r:id="rId8"/>
    <p:sldId id="279" r:id="rId9"/>
    <p:sldId id="258" r:id="rId10"/>
    <p:sldId id="259" r:id="rId11"/>
    <p:sldId id="260" r:id="rId12"/>
    <p:sldId id="261" r:id="rId13"/>
    <p:sldId id="262" r:id="rId14"/>
    <p:sldId id="263" r:id="rId15"/>
    <p:sldId id="264" r:id="rId16"/>
    <p:sldId id="280" r:id="rId17"/>
    <p:sldId id="276" r:id="rId18"/>
    <p:sldId id="277" r:id="rId19"/>
    <p:sldId id="268" r:id="rId20"/>
    <p:sldId id="269" r:id="rId21"/>
    <p:sldId id="270" r:id="rId22"/>
    <p:sldId id="271" r:id="rId23"/>
    <p:sldId id="272" r:id="rId24"/>
    <p:sldId id="281" r:id="rId25"/>
    <p:sldId id="282" r:id="rId26"/>
    <p:sldId id="284" r:id="rId27"/>
    <p:sldId id="283" r:id="rId28"/>
    <p:sldId id="274" r:id="rId29"/>
    <p:sldId id="275" r:id="rId30"/>
  </p:sldIdLst>
  <p:sldSz cx="9144000" cy="6858000" type="screen4x3"/>
  <p:notesSz cx="6858000" cy="9144000"/>
  <p:embeddedFontLst>
    <p:embeddedFont>
      <p:font typeface="Calibri" panose="020F0502020204030204" pitchFamily="34" charset="0"/>
      <p:regular r:id="rId32"/>
      <p:bold r:id="rId33"/>
      <p:italic r:id="rId34"/>
      <p:boldItalic r:id="rId35"/>
    </p:embeddedFont>
    <p:embeddedFont>
      <p:font typeface="Calibri Light" panose="020F0302020204030204" pitchFamily="34" charset="0"/>
      <p:regular r:id="rId36"/>
      <p:italic r:id="rId37"/>
    </p:embeddedFont>
    <p:embeddedFont>
      <p:font typeface="Felt Tip Roman" panose="03080502040305020204" pitchFamily="66" charset="0"/>
      <p:regular r:id="rId38"/>
      <p:bold r:id="rId39"/>
    </p:embeddedFont>
    <p:embeddedFont>
      <p:font typeface="Roboto Light" pitchFamily="2" charset="0"/>
      <p:regular r:id="rId40"/>
      <p:italic r:id="rId41"/>
    </p:embeddedFont>
  </p:embeddedFontLst>
  <p:photoAlbum/>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2E1B"/>
    <a:srgbClr val="B82E1B"/>
    <a:srgbClr val="B82908"/>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957" autoAdjust="0"/>
    <p:restoredTop sz="96265" autoAdjust="0"/>
  </p:normalViewPr>
  <p:slideViewPr>
    <p:cSldViewPr snapToGrid="0" showGuides="1">
      <p:cViewPr varScale="1">
        <p:scale>
          <a:sx n="110" d="100"/>
          <a:sy n="110" d="100"/>
        </p:scale>
        <p:origin x="522"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8.fntdata"/><Relationship Id="rId21" Type="http://schemas.openxmlformats.org/officeDocument/2006/relationships/slide" Target="slides/slide15.xml"/><Relationship Id="rId34" Type="http://schemas.openxmlformats.org/officeDocument/2006/relationships/font" Target="fonts/font3.fntdata"/><Relationship Id="rId42"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5.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4.fntdata"/><Relationship Id="rId43"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2.fntdata"/><Relationship Id="rId38" Type="http://schemas.openxmlformats.org/officeDocument/2006/relationships/font" Target="fonts/font7.fntdata"/><Relationship Id="rId46" Type="http://schemas.microsoft.com/office/2016/11/relationships/changesInfo" Target="changesInfos/changesInfo1.xml"/><Relationship Id="rId20" Type="http://schemas.openxmlformats.org/officeDocument/2006/relationships/slide" Target="slides/slide14.xml"/><Relationship Id="rId41" Type="http://schemas.openxmlformats.org/officeDocument/2006/relationships/font" Target="fonts/font10.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Dobrohotoff" userId="2dc4cf58-dc7e-422a-950b-38460c74cb76" providerId="ADAL" clId="{20735FD8-6000-4C62-A62F-3CEA15382EDB}"/>
    <pc:docChg chg="modSld">
      <pc:chgData name="Nicole Dobrohotoff" userId="2dc4cf58-dc7e-422a-950b-38460c74cb76" providerId="ADAL" clId="{20735FD8-6000-4C62-A62F-3CEA15382EDB}" dt="2021-05-25T07:01:26.653" v="9"/>
      <pc:docMkLst>
        <pc:docMk/>
      </pc:docMkLst>
      <pc:sldChg chg="modSp">
        <pc:chgData name="Nicole Dobrohotoff" userId="2dc4cf58-dc7e-422a-950b-38460c74cb76" providerId="ADAL" clId="{20735FD8-6000-4C62-A62F-3CEA15382EDB}" dt="2021-05-25T07:01:26.653" v="9"/>
        <pc:sldMkLst>
          <pc:docMk/>
          <pc:sldMk cId="3880860743" sldId="283"/>
        </pc:sldMkLst>
        <pc:spChg chg="mod">
          <ac:chgData name="Nicole Dobrohotoff" userId="2dc4cf58-dc7e-422a-950b-38460c74cb76" providerId="ADAL" clId="{20735FD8-6000-4C62-A62F-3CEA15382EDB}" dt="2021-05-25T07:00:26.990" v="6" actId="20577"/>
          <ac:spMkLst>
            <pc:docMk/>
            <pc:sldMk cId="3880860743" sldId="283"/>
            <ac:spMk id="5" creationId="{00000000-0000-0000-0000-000000000000}"/>
          </ac:spMkLst>
        </pc:spChg>
        <pc:picChg chg="mod">
          <ac:chgData name="Nicole Dobrohotoff" userId="2dc4cf58-dc7e-422a-950b-38460c74cb76" providerId="ADAL" clId="{20735FD8-6000-4C62-A62F-3CEA15382EDB}" dt="2021-05-25T07:01:13.816" v="7"/>
          <ac:picMkLst>
            <pc:docMk/>
            <pc:sldMk cId="3880860743" sldId="283"/>
            <ac:picMk id="2" creationId="{00000000-0000-0000-0000-000000000000}"/>
          </ac:picMkLst>
        </pc:picChg>
        <pc:picChg chg="mod">
          <ac:chgData name="Nicole Dobrohotoff" userId="2dc4cf58-dc7e-422a-950b-38460c74cb76" providerId="ADAL" clId="{20735FD8-6000-4C62-A62F-3CEA15382EDB}" dt="2021-05-25T07:01:26.653" v="9"/>
          <ac:picMkLst>
            <pc:docMk/>
            <pc:sldMk cId="3880860743" sldId="283"/>
            <ac:picMk id="11" creationId="{00000000-0000-0000-0000-000000000000}"/>
          </ac:picMkLst>
        </pc:picChg>
        <pc:picChg chg="mod">
          <ac:chgData name="Nicole Dobrohotoff" userId="2dc4cf58-dc7e-422a-950b-38460c74cb76" providerId="ADAL" clId="{20735FD8-6000-4C62-A62F-3CEA15382EDB}" dt="2021-05-25T07:01:21.380" v="8"/>
          <ac:picMkLst>
            <pc:docMk/>
            <pc:sldMk cId="3880860743" sldId="283"/>
            <ac:picMk id="1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C1C2EE-4F0B-425B-BEAC-B6CF5C650C53}" type="datetimeFigureOut">
              <a:rPr lang="en-AU" smtClean="0"/>
              <a:t>25/05/2021</a:t>
            </a:fld>
            <a:endParaRPr lang="en-AU"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F6A2B6-B394-4F2F-8DB1-ED3D0D595861}" type="slidenum">
              <a:rPr lang="en-AU" smtClean="0"/>
              <a:t>‹#›</a:t>
            </a:fld>
            <a:endParaRPr lang="en-AU" dirty="0"/>
          </a:p>
        </p:txBody>
      </p:sp>
    </p:spTree>
    <p:extLst>
      <p:ext uri="{BB962C8B-B14F-4D97-AF65-F5344CB8AC3E}">
        <p14:creationId xmlns:p14="http://schemas.microsoft.com/office/powerpoint/2010/main" val="28533486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996462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ltLang="en-US" b="1" dirty="0"/>
              <a:t>Photo descriptions:</a:t>
            </a:r>
          </a:p>
          <a:p>
            <a:endParaRPr lang="en-AU" altLang="en-US" b="1" dirty="0"/>
          </a:p>
          <a:p>
            <a:r>
              <a:rPr lang="en-AU" altLang="en-US" b="1" dirty="0"/>
              <a:t>Bottom left: Community vision</a:t>
            </a:r>
          </a:p>
          <a:p>
            <a:r>
              <a:rPr lang="en-AU" altLang="en-US" dirty="0"/>
              <a:t>Peter Maduki of Caritas Tanzania shows Caritas staff the village of Endashang’wet, Tanzania and their community’s vision for five years’ time.</a:t>
            </a:r>
          </a:p>
          <a:p>
            <a:endParaRPr lang="en-AU" altLang="en-US" b="1" dirty="0"/>
          </a:p>
          <a:p>
            <a:r>
              <a:rPr lang="en-AU" altLang="en-US" b="1" dirty="0"/>
              <a:t>Right: Working together for the community's vision</a:t>
            </a:r>
          </a:p>
          <a:p>
            <a:r>
              <a:rPr lang="en-AU" altLang="en-US" dirty="0"/>
              <a:t>The community planning is not about a ‘wish list’ of material items to be obtained or donated. It is an important process where the community comes together to outline their strengths, dream for the future and set realistic goals as to how they can work together as a community to realise their vision. GVH Nkhovan village, Malawi.</a:t>
            </a:r>
          </a:p>
          <a:p>
            <a:endParaRPr lang="en-AU" altLang="en-US" dirty="0"/>
          </a:p>
          <a:p>
            <a:endParaRPr lang="en-AU" dirty="0"/>
          </a:p>
        </p:txBody>
      </p:sp>
      <p:sp>
        <p:nvSpPr>
          <p:cNvPr id="4" name="Slide Number Placeholder 3"/>
          <p:cNvSpPr>
            <a:spLocks noGrp="1"/>
          </p:cNvSpPr>
          <p:nvPr>
            <p:ph type="sldNum" sz="quarter" idx="10"/>
          </p:nvPr>
        </p:nvSpPr>
        <p:spPr/>
        <p:txBody>
          <a:bodyPr/>
          <a:lstStyle/>
          <a:p>
            <a:fld id="{59F6A2B6-B394-4F2F-8DB1-ED3D0D595861}" type="slidenum">
              <a:rPr lang="en-AU" smtClean="0"/>
              <a:t>17</a:t>
            </a:fld>
            <a:endParaRPr lang="en-AU" dirty="0"/>
          </a:p>
        </p:txBody>
      </p:sp>
    </p:spTree>
    <p:extLst>
      <p:ext uri="{BB962C8B-B14F-4D97-AF65-F5344CB8AC3E}">
        <p14:creationId xmlns:p14="http://schemas.microsoft.com/office/powerpoint/2010/main" val="1178400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AU"/>
              <a:t>Photo captions</a:t>
            </a:r>
            <a:r>
              <a:rPr lang="en-AU" baseline="0"/>
              <a:t> </a:t>
            </a:r>
            <a:r>
              <a:rPr lang="en-AU"/>
              <a:t>L-R: </a:t>
            </a:r>
            <a:r>
              <a:rPr lang="en-AU" err="1"/>
              <a:t>Doney</a:t>
            </a:r>
            <a:r>
              <a:rPr lang="en-AU"/>
              <a:t> at the community-built borehole; </a:t>
            </a:r>
            <a:r>
              <a:rPr lang="en-AU" err="1"/>
              <a:t>Doney</a:t>
            </a:r>
            <a:r>
              <a:rPr lang="en-AU"/>
              <a:t> teaching adult literacy classes; community vision mapping; traditional Malawian dance. Photo credits: A. Garrick and A. </a:t>
            </a:r>
            <a:r>
              <a:rPr lang="en-AU" err="1"/>
              <a:t>McClymont</a:t>
            </a:r>
            <a:endParaRPr lang="en-AU"/>
          </a:p>
          <a:p>
            <a:endParaRPr lang="en-AU"/>
          </a:p>
        </p:txBody>
      </p:sp>
      <p:sp>
        <p:nvSpPr>
          <p:cNvPr id="4" name="Slide Number Placeholder 3"/>
          <p:cNvSpPr>
            <a:spLocks noGrp="1"/>
          </p:cNvSpPr>
          <p:nvPr>
            <p:ph type="sldNum" sz="quarter" idx="10"/>
          </p:nvPr>
        </p:nvSpPr>
        <p:spPr/>
        <p:txBody>
          <a:bodyPr/>
          <a:lstStyle/>
          <a:p>
            <a:fld id="{3E179767-2C18-40B5-875E-1B279E487FEC}" type="slidenum">
              <a:rPr lang="en-AU" altLang="en-US" smtClean="0"/>
              <a:pPr/>
              <a:t>20</a:t>
            </a:fld>
            <a:endParaRPr lang="en-AU" altLang="en-US"/>
          </a:p>
        </p:txBody>
      </p:sp>
    </p:spTree>
    <p:extLst>
      <p:ext uri="{BB962C8B-B14F-4D97-AF65-F5344CB8AC3E}">
        <p14:creationId xmlns:p14="http://schemas.microsoft.com/office/powerpoint/2010/main" val="2887624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9F6A2B6-B394-4F2F-8DB1-ED3D0D595861}" type="slidenum">
              <a:rPr lang="en-AU" smtClean="0"/>
              <a:t>21</a:t>
            </a:fld>
            <a:endParaRPr lang="en-AU" dirty="0"/>
          </a:p>
        </p:txBody>
      </p:sp>
    </p:spTree>
    <p:extLst>
      <p:ext uri="{BB962C8B-B14F-4D97-AF65-F5344CB8AC3E}">
        <p14:creationId xmlns:p14="http://schemas.microsoft.com/office/powerpoint/2010/main" val="1421869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E179767-2C18-40B5-875E-1B279E487FEC}" type="slidenum">
              <a:rPr lang="en-AU" altLang="en-US" smtClean="0"/>
              <a:pPr/>
              <a:t>22</a:t>
            </a:fld>
            <a:endParaRPr lang="en-AU" altLang="en-US"/>
          </a:p>
        </p:txBody>
      </p:sp>
    </p:spTree>
    <p:extLst>
      <p:ext uri="{BB962C8B-B14F-4D97-AF65-F5344CB8AC3E}">
        <p14:creationId xmlns:p14="http://schemas.microsoft.com/office/powerpoint/2010/main" val="2509270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9F6A2B6-B394-4F2F-8DB1-ED3D0D595861}" type="slidenum">
              <a:rPr lang="en-AU" smtClean="0"/>
              <a:t>23</a:t>
            </a:fld>
            <a:endParaRPr lang="en-AU" dirty="0"/>
          </a:p>
        </p:txBody>
      </p:sp>
    </p:spTree>
    <p:extLst>
      <p:ext uri="{BB962C8B-B14F-4D97-AF65-F5344CB8AC3E}">
        <p14:creationId xmlns:p14="http://schemas.microsoft.com/office/powerpoint/2010/main" val="2236638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0689D6-08F4-9246-8340-6E1C330F9F5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9338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AU" sz="1200" kern="1200" dirty="0">
                <a:solidFill>
                  <a:schemeClr val="tx1"/>
                </a:solidFill>
                <a:effectLst/>
                <a:latin typeface="+mn-lt"/>
                <a:ea typeface="+mn-ea"/>
                <a:cs typeface="+mn-cs"/>
              </a:rPr>
              <a:t>God has gifted each one of us with talents and abilities – some that are similar to the talents and abilities of others - and some that are unique.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AU" sz="1200" kern="1200" dirty="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AU" sz="1200" kern="1200" dirty="0">
                <a:solidFill>
                  <a:schemeClr val="tx1"/>
                </a:solidFill>
                <a:effectLst/>
                <a:latin typeface="+mn-lt"/>
                <a:ea typeface="+mn-ea"/>
                <a:cs typeface="+mn-cs"/>
              </a:rPr>
              <a:t>For</a:t>
            </a:r>
            <a:r>
              <a:rPr lang="en-AU" sz="1200" kern="1200" baseline="0" dirty="0">
                <a:solidFill>
                  <a:schemeClr val="tx1"/>
                </a:solidFill>
                <a:effectLst/>
                <a:latin typeface="+mn-lt"/>
                <a:ea typeface="+mn-ea"/>
                <a:cs typeface="+mn-cs"/>
              </a:rPr>
              <a:t> more resources on Dignity and the other Catholic social teaching principles, see our online toolkit: www.caritas.org.au/CST </a:t>
            </a:r>
            <a:endParaRPr lang="en-AU" sz="1200" kern="1200" dirty="0">
              <a:solidFill>
                <a:schemeClr val="tx1"/>
              </a:solidFill>
              <a:effectLst/>
              <a:latin typeface="+mn-lt"/>
              <a:ea typeface="+mn-ea"/>
              <a:cs typeface="+mn-cs"/>
            </a:endParaRPr>
          </a:p>
          <a:p>
            <a:endParaRPr lang="en-AU" dirty="0"/>
          </a:p>
          <a:p>
            <a:endParaRPr lang="en-AU" dirty="0"/>
          </a:p>
        </p:txBody>
      </p:sp>
      <p:sp>
        <p:nvSpPr>
          <p:cNvPr id="4" name="Slide Number Placeholder 3"/>
          <p:cNvSpPr>
            <a:spLocks noGrp="1"/>
          </p:cNvSpPr>
          <p:nvPr>
            <p:ph type="sldNum" sz="quarter" idx="10"/>
          </p:nvPr>
        </p:nvSpPr>
        <p:spPr/>
        <p:txBody>
          <a:bodyPr/>
          <a:lstStyle/>
          <a:p>
            <a:fld id="{59F6A2B6-B394-4F2F-8DB1-ED3D0D595861}" type="slidenum">
              <a:rPr lang="en-AU" smtClean="0"/>
              <a:t>5</a:t>
            </a:fld>
            <a:endParaRPr lang="en-AU" dirty="0"/>
          </a:p>
        </p:txBody>
      </p:sp>
    </p:spTree>
    <p:extLst>
      <p:ext uri="{BB962C8B-B14F-4D97-AF65-F5344CB8AC3E}">
        <p14:creationId xmlns:p14="http://schemas.microsoft.com/office/powerpoint/2010/main" val="3557689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AU" sz="2000" dirty="0"/>
              <a:t>God has given us these talents and abilities to enable us to reach our potential as human beings. </a:t>
            </a:r>
          </a:p>
          <a:p>
            <a:endParaRPr lang="en-AU" dirty="0"/>
          </a:p>
        </p:txBody>
      </p:sp>
      <p:sp>
        <p:nvSpPr>
          <p:cNvPr id="4" name="Slide Number Placeholder 3"/>
          <p:cNvSpPr>
            <a:spLocks noGrp="1"/>
          </p:cNvSpPr>
          <p:nvPr>
            <p:ph type="sldNum" sz="quarter" idx="10"/>
          </p:nvPr>
        </p:nvSpPr>
        <p:spPr/>
        <p:txBody>
          <a:bodyPr/>
          <a:lstStyle/>
          <a:p>
            <a:fld id="{59F6A2B6-B394-4F2F-8DB1-ED3D0D595861}" type="slidenum">
              <a:rPr lang="en-AU" smtClean="0"/>
              <a:t>6</a:t>
            </a:fld>
            <a:endParaRPr lang="en-AU" dirty="0"/>
          </a:p>
        </p:txBody>
      </p:sp>
    </p:spTree>
    <p:extLst>
      <p:ext uri="{BB962C8B-B14F-4D97-AF65-F5344CB8AC3E}">
        <p14:creationId xmlns:p14="http://schemas.microsoft.com/office/powerpoint/2010/main" val="3624975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ACTIVITY: Let’s look at your God given talents, skills and abilities.  Let’s look at your STRENGTHS!! (Teacher note: you could have this slide projected and also print</a:t>
            </a:r>
            <a:r>
              <a:rPr lang="en-AU" sz="1200" b="1" kern="1200" baseline="0" dirty="0">
                <a:solidFill>
                  <a:schemeClr val="tx1"/>
                </a:solidFill>
                <a:effectLst/>
                <a:latin typeface="+mn-lt"/>
                <a:ea typeface="+mn-ea"/>
                <a:cs typeface="+mn-cs"/>
              </a:rPr>
              <a:t> it out as a worksheet)</a:t>
            </a:r>
            <a:endParaRPr lang="en-AU" sz="1200" kern="1200" dirty="0">
              <a:solidFill>
                <a:schemeClr val="tx1"/>
              </a:solidFill>
              <a:effectLst/>
              <a:latin typeface="+mn-lt"/>
              <a:ea typeface="+mn-ea"/>
              <a:cs typeface="+mn-cs"/>
            </a:endParaRPr>
          </a:p>
          <a:p>
            <a:r>
              <a:rPr lang="en-AU" sz="1200" b="1" kern="1200" dirty="0">
                <a:solidFill>
                  <a:schemeClr val="tx1"/>
                </a:solidFill>
                <a:effectLst/>
                <a:latin typeface="+mn-lt"/>
                <a:ea typeface="+mn-ea"/>
                <a:cs typeface="+mn-cs"/>
              </a:rPr>
              <a:t>First</a:t>
            </a:r>
            <a:r>
              <a:rPr lang="en-AU" sz="1200" kern="1200" dirty="0">
                <a:solidFill>
                  <a:schemeClr val="tx1"/>
                </a:solidFill>
                <a:effectLst/>
                <a:latin typeface="+mn-lt"/>
                <a:ea typeface="+mn-ea"/>
                <a:cs typeface="+mn-cs"/>
              </a:rPr>
              <a:t>. Let’s look at your head.  Are you good at Maths? Can you solve problems? Do you read well?  Can you manage money?  Are you a good organizer?</a:t>
            </a:r>
          </a:p>
          <a:p>
            <a:r>
              <a:rPr lang="en-AU" sz="1200" b="1" kern="1200" dirty="0">
                <a:solidFill>
                  <a:schemeClr val="tx1"/>
                </a:solidFill>
                <a:effectLst/>
                <a:latin typeface="+mn-lt"/>
                <a:ea typeface="+mn-ea"/>
                <a:cs typeface="+mn-cs"/>
              </a:rPr>
              <a:t>Around the head list what you think are your STRENGTHS. Let’s go for 5</a:t>
            </a:r>
            <a:endParaRPr lang="en-AU" sz="1200" kern="1200" dirty="0">
              <a:solidFill>
                <a:schemeClr val="tx1"/>
              </a:solidFill>
              <a:effectLst/>
              <a:latin typeface="+mn-lt"/>
              <a:ea typeface="+mn-ea"/>
              <a:cs typeface="+mn-cs"/>
            </a:endParaRPr>
          </a:p>
          <a:p>
            <a:r>
              <a:rPr lang="en-AU" sz="1200" b="1" kern="1200" dirty="0">
                <a:solidFill>
                  <a:schemeClr val="tx1"/>
                </a:solidFill>
                <a:effectLst/>
                <a:latin typeface="+mn-lt"/>
                <a:ea typeface="+mn-ea"/>
                <a:cs typeface="+mn-cs"/>
              </a:rPr>
              <a:t>Next.</a:t>
            </a:r>
            <a:r>
              <a:rPr lang="en-AU" sz="1200" kern="1200" dirty="0">
                <a:solidFill>
                  <a:schemeClr val="tx1"/>
                </a:solidFill>
                <a:effectLst/>
                <a:latin typeface="+mn-lt"/>
                <a:ea typeface="+mn-ea"/>
                <a:cs typeface="+mn-cs"/>
              </a:rPr>
              <a:t> Let’s look at the heart. Are you a good friend?  Do you listen?  Do you work well in groups?  Do you share?</a:t>
            </a:r>
          </a:p>
          <a:p>
            <a:r>
              <a:rPr lang="en-AU" sz="1200" b="1" kern="1200" dirty="0">
                <a:solidFill>
                  <a:schemeClr val="tx1"/>
                </a:solidFill>
                <a:effectLst/>
                <a:latin typeface="+mn-lt"/>
                <a:ea typeface="+mn-ea"/>
                <a:cs typeface="+mn-cs"/>
              </a:rPr>
              <a:t>Around your heart list what you think are your STRENGTHS. Let’s go for 8</a:t>
            </a:r>
            <a:endParaRPr lang="en-AU" sz="1200" kern="1200" dirty="0">
              <a:solidFill>
                <a:schemeClr val="tx1"/>
              </a:solidFill>
              <a:effectLst/>
              <a:latin typeface="+mn-lt"/>
              <a:ea typeface="+mn-ea"/>
              <a:cs typeface="+mn-cs"/>
            </a:endParaRPr>
          </a:p>
          <a:p>
            <a:r>
              <a:rPr lang="en-AU" sz="1200" b="1" kern="1200" dirty="0">
                <a:solidFill>
                  <a:schemeClr val="tx1"/>
                </a:solidFill>
                <a:effectLst/>
                <a:latin typeface="+mn-lt"/>
                <a:ea typeface="+mn-ea"/>
                <a:cs typeface="+mn-cs"/>
              </a:rPr>
              <a:t>Finally</a:t>
            </a:r>
            <a:r>
              <a:rPr lang="en-AU" sz="1200" kern="1200" dirty="0">
                <a:solidFill>
                  <a:schemeClr val="tx1"/>
                </a:solidFill>
                <a:effectLst/>
                <a:latin typeface="+mn-lt"/>
                <a:ea typeface="+mn-ea"/>
                <a:cs typeface="+mn-cs"/>
              </a:rPr>
              <a:t>. Let’s look at your hands.  Are you good at cooking or craft?  Are you good at gardening?</a:t>
            </a:r>
          </a:p>
          <a:p>
            <a:r>
              <a:rPr lang="en-AU" sz="1200" b="1" kern="1200" dirty="0">
                <a:solidFill>
                  <a:schemeClr val="tx1"/>
                </a:solidFill>
                <a:effectLst/>
                <a:latin typeface="+mn-lt"/>
                <a:ea typeface="+mn-ea"/>
                <a:cs typeface="+mn-cs"/>
              </a:rPr>
              <a:t>Around your arms, hands and legs list what you think are your STRENGTHS. Let’s go for 6</a:t>
            </a:r>
            <a:endParaRPr lang="en-AU" sz="1200" kern="1200" dirty="0">
              <a:solidFill>
                <a:schemeClr val="tx1"/>
              </a:solidFill>
              <a:effectLst/>
              <a:latin typeface="+mn-lt"/>
              <a:ea typeface="+mn-ea"/>
              <a:cs typeface="+mn-cs"/>
            </a:endParaRPr>
          </a:p>
          <a:p>
            <a:endParaRPr lang="en-AU" dirty="0"/>
          </a:p>
          <a:p>
            <a:r>
              <a:rPr lang="en-AU" b="1" dirty="0"/>
              <a:t>EXTENSION ACTIVITY</a:t>
            </a:r>
            <a:r>
              <a:rPr lang="en-AU" dirty="0"/>
              <a:t>: </a:t>
            </a:r>
            <a:r>
              <a:rPr lang="en-AU" sz="1200" kern="1200" dirty="0">
                <a:solidFill>
                  <a:schemeClr val="tx1"/>
                </a:solidFill>
                <a:effectLst/>
                <a:latin typeface="+mn-lt"/>
                <a:ea typeface="+mn-ea"/>
                <a:cs typeface="+mn-cs"/>
              </a:rPr>
              <a:t>As a class, make a list just to show how much talent there is in your classroom. You could make a display to show the whole school just how much ability, skill, sense of cooperation and spirit you all have.  Together, you can achieve much.</a:t>
            </a:r>
            <a:endParaRPr lang="en-AU" dirty="0"/>
          </a:p>
          <a:p>
            <a:endParaRPr lang="en-AU" dirty="0"/>
          </a:p>
        </p:txBody>
      </p:sp>
      <p:sp>
        <p:nvSpPr>
          <p:cNvPr id="4" name="Slide Number Placeholder 3"/>
          <p:cNvSpPr>
            <a:spLocks noGrp="1"/>
          </p:cNvSpPr>
          <p:nvPr>
            <p:ph type="sldNum" sz="quarter" idx="10"/>
          </p:nvPr>
        </p:nvSpPr>
        <p:spPr/>
        <p:txBody>
          <a:bodyPr/>
          <a:lstStyle/>
          <a:p>
            <a:fld id="{59F6A2B6-B394-4F2F-8DB1-ED3D0D595861}" type="slidenum">
              <a:rPr lang="en-AU" smtClean="0"/>
              <a:t>7</a:t>
            </a:fld>
            <a:endParaRPr lang="en-AU" dirty="0"/>
          </a:p>
        </p:txBody>
      </p:sp>
    </p:spTree>
    <p:extLst>
      <p:ext uri="{BB962C8B-B14F-4D97-AF65-F5344CB8AC3E}">
        <p14:creationId xmlns:p14="http://schemas.microsoft.com/office/powerpoint/2010/main" val="2158129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dirty="0"/>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8478D487-D637-4833-A285-EF16C9E23AAF}" type="slidenum">
              <a:rPr kumimoji="0" lang="en-AU"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11</a:t>
            </a:fld>
            <a:endParaRPr kumimoji="0" lang="en-AU"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9701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b="1" dirty="0"/>
              <a:t>Photo descriptions (L-R):</a:t>
            </a:r>
          </a:p>
          <a:p>
            <a:endParaRPr lang="en-AU" altLang="en-US" b="1" dirty="0"/>
          </a:p>
          <a:p>
            <a:r>
              <a:rPr lang="en-AU" altLang="en-US" b="1" dirty="0"/>
              <a:t>A family in Kamphata, Malawi</a:t>
            </a:r>
          </a:p>
          <a:p>
            <a:r>
              <a:rPr lang="en-AU" altLang="en-US" dirty="0"/>
              <a:t>After one month into the program in Kamphata, Malawi, this family has already seen significant changes. They have a latrine, hand washing facilities, a dish-drying rack and many other initiatives that have improved hygiene and sanitation. </a:t>
            </a:r>
          </a:p>
          <a:p>
            <a:endParaRPr lang="en-AU" altLang="en-US" b="1" dirty="0"/>
          </a:p>
          <a:p>
            <a:r>
              <a:rPr lang="en-AU" altLang="en-US" b="1" dirty="0"/>
              <a:t>Arid lands</a:t>
            </a:r>
          </a:p>
          <a:p>
            <a:r>
              <a:rPr lang="en-AU" altLang="en-US" dirty="0"/>
              <a:t>The land in both Tanzania and Malawi is arid and drought-like most of the year. The lack of roads to the communities, vulnerability to disasters such as drought, as well as erosion and dry soil conditions mean that the communities have experienced shortages of food supply. This photo is taken in Endashang’wet in Tanzania where the program is working to increase food security and improve access to water. </a:t>
            </a:r>
          </a:p>
          <a:p>
            <a:endParaRPr lang="en-AU" altLang="en-US" dirty="0"/>
          </a:p>
          <a:p>
            <a:r>
              <a:rPr lang="en-AU" altLang="en-US" b="1" dirty="0"/>
              <a:t>Raising goats </a:t>
            </a:r>
          </a:p>
          <a:p>
            <a:r>
              <a:rPr lang="en-AU" altLang="en-US" dirty="0"/>
              <a:t>A boy of Endashang’wet Village in Tanzania chases his family’s goats. As part of the program the community has an increase in livestock. The goats provide milk for the family and manure for gardening. The first kid will be ‘passed on’ to another member in the community.</a:t>
            </a:r>
          </a:p>
          <a:p>
            <a:endParaRPr lang="en-AU" altLang="en-US" dirty="0"/>
          </a:p>
          <a:p>
            <a:r>
              <a:rPr lang="en-AU" altLang="en-US" b="1" dirty="0"/>
              <a:t>Accessing water</a:t>
            </a:r>
          </a:p>
          <a:p>
            <a:r>
              <a:rPr lang="en-AU" altLang="en-US" dirty="0"/>
              <a:t>This community outside of Lilongwe city, Malawi had relied on a dirty nearby water spring for water. The water is full of bacteria causing frequent illness and would often dry out. The women would queue from 4am onwards to collect their water and were vulnerable to attack by neighbouring villages. Through this program the community have now built a bore water source close to their village.</a:t>
            </a:r>
          </a:p>
          <a:p>
            <a:endParaRPr lang="en-AU" altLang="en-US" dirty="0"/>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B389B523-F1CF-4B9F-97A5-C6E803D3CED7}" type="slidenum">
              <a:rPr lang="en-AU" altLang="en-US">
                <a:latin typeface="Arial" panose="020B0604020202020204" pitchFamily="34" charset="0"/>
              </a:rPr>
              <a:pPr/>
              <a:t>12</a:t>
            </a:fld>
            <a:endParaRPr lang="en-AU" altLang="en-US" dirty="0">
              <a:latin typeface="Arial" panose="020B0604020202020204" pitchFamily="34" charset="0"/>
            </a:endParaRPr>
          </a:p>
        </p:txBody>
      </p:sp>
    </p:spTree>
    <p:extLst>
      <p:ext uri="{BB962C8B-B14F-4D97-AF65-F5344CB8AC3E}">
        <p14:creationId xmlns:p14="http://schemas.microsoft.com/office/powerpoint/2010/main" val="3873108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dirty="0"/>
              <a:t>Source: http://hdr.undp.org/en/countries/profiles/TZA</a:t>
            </a:r>
          </a:p>
          <a:p>
            <a:r>
              <a:rPr lang="en-AU" altLang="en-US" dirty="0"/>
              <a:t>http://hdr.undp.org/en/countries/profiles/MWI</a:t>
            </a:r>
            <a:br>
              <a:rPr lang="en-AU" altLang="en-US" dirty="0"/>
            </a:br>
            <a:endParaRPr lang="en-AU" altLang="en-US" dirty="0"/>
          </a:p>
        </p:txBody>
      </p:sp>
      <p:sp>
        <p:nvSpPr>
          <p:cNvPr id="4" name="Slide Number Placeholder 3"/>
          <p:cNvSpPr>
            <a:spLocks noGrp="1"/>
          </p:cNvSpPr>
          <p:nvPr>
            <p:ph type="sldNum" sz="quarter" idx="5"/>
          </p:nvPr>
        </p:nvSpPr>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fld id="{F2C03B97-A563-4E8A-8581-4D88140A84FC}" type="slidenum">
              <a:rPr lang="en-AU" altLang="en-US">
                <a:latin typeface="Arial" panose="020B0604020202020204" pitchFamily="34" charset="0"/>
              </a:rPr>
              <a:pPr/>
              <a:t>13</a:t>
            </a:fld>
            <a:endParaRPr lang="en-AU" altLang="en-US" dirty="0">
              <a:latin typeface="Arial" panose="020B0604020202020204" pitchFamily="34" charset="0"/>
            </a:endParaRPr>
          </a:p>
        </p:txBody>
      </p:sp>
    </p:spTree>
    <p:extLst>
      <p:ext uri="{BB962C8B-B14F-4D97-AF65-F5344CB8AC3E}">
        <p14:creationId xmlns:p14="http://schemas.microsoft.com/office/powerpoint/2010/main" val="2018771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ltLang="en-US" sz="1200" b="1" dirty="0">
                <a:latin typeface="Calibri" panose="020F0502020204030204" pitchFamily="34" charset="0"/>
              </a:rPr>
              <a:t>Photo description: </a:t>
            </a:r>
            <a:r>
              <a:rPr lang="en-AU" altLang="en-US" sz="1200" dirty="0">
                <a:latin typeface="Calibri" panose="020F0502020204030204" pitchFamily="34" charset="0"/>
              </a:rPr>
              <a:t>Patrick - a Water, Sanitation and Hygiene specialist of Mbulu Diocese in Tanzania - shows one of the resources he uses with communities to help them improve and teach each other about hygiene and sanitation. Stacey is a Health and Physical Education teacher at Newman College in Perth. She is interested in how these communities manage to communicate important messages of hygiene and sanitation practices so she can communicate this information to her students.</a:t>
            </a:r>
          </a:p>
          <a:p>
            <a:endParaRPr lang="en-AU" altLang="en-US" dirty="0"/>
          </a:p>
        </p:txBody>
      </p:sp>
      <p:sp>
        <p:nvSpPr>
          <p:cNvPr id="4" name="Slide Number Placeholder 3"/>
          <p:cNvSpPr>
            <a:spLocks noGrp="1"/>
          </p:cNvSpPr>
          <p:nvPr>
            <p:ph type="sldNum" sz="quarter" idx="10"/>
          </p:nvPr>
        </p:nvSpPr>
        <p:spPr/>
        <p:txBody>
          <a:bodyPr/>
          <a:lstStyle/>
          <a:p>
            <a:fld id="{59F6A2B6-B394-4F2F-8DB1-ED3D0D595861}" type="slidenum">
              <a:rPr lang="en-AU" smtClean="0"/>
              <a:t>16</a:t>
            </a:fld>
            <a:endParaRPr lang="en-AU" dirty="0"/>
          </a:p>
        </p:txBody>
      </p:sp>
    </p:spTree>
    <p:extLst>
      <p:ext uri="{BB962C8B-B14F-4D97-AF65-F5344CB8AC3E}">
        <p14:creationId xmlns:p14="http://schemas.microsoft.com/office/powerpoint/2010/main" val="1438965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3.xml"/><Relationship Id="rId6" Type="http://schemas.openxmlformats.org/officeDocument/2006/relationships/image" Target="../media/image2.pn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jp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7.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5EA1EA-5698-4E25-B8BF-64AADCD4DC33}" type="datetimeFigureOut">
              <a:rPr lang="en-AU" smtClean="0"/>
              <a:t>25/05/2021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7BC00B2D-93F4-456A-AFAE-6305C1813815}" type="slidenum">
              <a:rPr lang="en-AU" smtClean="0"/>
              <a:t>‹#›</a:t>
            </a:fld>
            <a:endParaRPr lang="en-AU" dirty="0"/>
          </a:p>
        </p:txBody>
      </p:sp>
    </p:spTree>
    <p:extLst>
      <p:ext uri="{BB962C8B-B14F-4D97-AF65-F5344CB8AC3E}">
        <p14:creationId xmlns:p14="http://schemas.microsoft.com/office/powerpoint/2010/main" val="2853795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5EA1EA-5698-4E25-B8BF-64AADCD4DC33}" type="datetimeFigureOut">
              <a:rPr lang="en-AU" smtClean="0"/>
              <a:t>25/05/2021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7BC00B2D-93F4-456A-AFAE-6305C1813815}" type="slidenum">
              <a:rPr lang="en-AU" smtClean="0"/>
              <a:t>‹#›</a:t>
            </a:fld>
            <a:endParaRPr lang="en-AU" dirty="0"/>
          </a:p>
        </p:txBody>
      </p:sp>
    </p:spTree>
    <p:extLst>
      <p:ext uri="{BB962C8B-B14F-4D97-AF65-F5344CB8AC3E}">
        <p14:creationId xmlns:p14="http://schemas.microsoft.com/office/powerpoint/2010/main" val="3937927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5EA1EA-5698-4E25-B8BF-64AADCD4DC33}" type="datetimeFigureOut">
              <a:rPr lang="en-AU" smtClean="0"/>
              <a:t>25/05/2021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7BC00B2D-93F4-456A-AFAE-6305C1813815}" type="slidenum">
              <a:rPr lang="en-AU" smtClean="0"/>
              <a:t>‹#›</a:t>
            </a:fld>
            <a:endParaRPr lang="en-AU" dirty="0"/>
          </a:p>
        </p:txBody>
      </p:sp>
    </p:spTree>
    <p:extLst>
      <p:ext uri="{BB962C8B-B14F-4D97-AF65-F5344CB8AC3E}">
        <p14:creationId xmlns:p14="http://schemas.microsoft.com/office/powerpoint/2010/main" val="407124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 column 4 images top">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0" name="Text Placeholder 9"/>
          <p:cNvSpPr>
            <a:spLocks noGrp="1"/>
          </p:cNvSpPr>
          <p:nvPr>
            <p:ph type="body" sz="quarter" idx="10"/>
          </p:nvPr>
        </p:nvSpPr>
        <p:spPr>
          <a:xfrm>
            <a:off x="539552" y="3871598"/>
            <a:ext cx="7956748" cy="1213586"/>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3483438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 column 1 lrg image">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1"/>
          <p:cNvSpPr>
            <a:spLocks noChangeArrowheads="1"/>
          </p:cNvSpPr>
          <p:nvPr userDrawn="1"/>
        </p:nvSpPr>
        <p:spPr bwMode="auto">
          <a:xfrm>
            <a:off x="4576763" y="1903413"/>
            <a:ext cx="3919537" cy="325437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lumMod val="85000"/>
            </a:schemeClr>
          </a:solidFill>
          <a:ln>
            <a:noFill/>
          </a:ln>
          <a:effectLst/>
        </p:spPr>
        <p:txBody>
          <a:bodyPr wrap="none" anchor="ctr"/>
          <a:lstStyle/>
          <a:p>
            <a:pPr eaLnBrk="1" fontAlgn="auto" hangingPunct="1">
              <a:spcBef>
                <a:spcPts val="0"/>
              </a:spcBef>
              <a:spcAft>
                <a:spcPts val="0"/>
              </a:spcAft>
              <a:defRPr/>
            </a:pPr>
            <a:endParaRPr lang="en-US" dirty="0">
              <a:latin typeface="Arial" panose="020B0604020202020204" pitchFamily="34" charset="0"/>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A7170B"/>
                </a:solidFill>
                <a:latin typeface="Arial" panose="020B0604020202020204" pitchFamily="34" charset="0"/>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2051131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 column voice box and image">
    <p:spTree>
      <p:nvGrpSpPr>
        <p:cNvPr id="1" name=""/>
        <p:cNvGrpSpPr/>
        <p:nvPr/>
      </p:nvGrpSpPr>
      <p:grpSpPr>
        <a:xfrm>
          <a:off x="0" y="0"/>
          <a:ext cx="0" cy="0"/>
          <a:chOff x="0" y="0"/>
          <a:chExt cx="0" cy="0"/>
        </a:xfrm>
      </p:grpSpPr>
      <p:pic>
        <p:nvPicPr>
          <p:cNvPr id="6"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reeform 1"/>
          <p:cNvSpPr>
            <a:spLocks noChangeArrowheads="1"/>
          </p:cNvSpPr>
          <p:nvPr userDrawn="1"/>
        </p:nvSpPr>
        <p:spPr bwMode="auto">
          <a:xfrm>
            <a:off x="5148263" y="1557338"/>
            <a:ext cx="3708400" cy="1474787"/>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EAB6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12" name="Text Placeholder 15"/>
          <p:cNvSpPr>
            <a:spLocks noGrp="1"/>
          </p:cNvSpPr>
          <p:nvPr>
            <p:ph type="body" sz="quarter" idx="12"/>
          </p:nvPr>
        </p:nvSpPr>
        <p:spPr>
          <a:xfrm>
            <a:off x="5292080" y="1628800"/>
            <a:ext cx="3312368" cy="1043281"/>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31247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 columns 4 images top">
    <p:spTree>
      <p:nvGrpSpPr>
        <p:cNvPr id="1" name=""/>
        <p:cNvGrpSpPr/>
        <p:nvPr/>
      </p:nvGrpSpPr>
      <p:grpSpPr>
        <a:xfrm>
          <a:off x="0" y="0"/>
          <a:ext cx="0" cy="0"/>
          <a:chOff x="0" y="0"/>
          <a:chExt cx="0" cy="0"/>
        </a:xfrm>
      </p:grpSpPr>
      <p:sp>
        <p:nvSpPr>
          <p:cNvPr id="6" name="Freeform 1"/>
          <p:cNvSpPr>
            <a:spLocks noChangeArrowheads="1"/>
          </p:cNvSpPr>
          <p:nvPr userDrawn="1"/>
        </p:nvSpPr>
        <p:spPr bwMode="auto">
          <a:xfrm>
            <a:off x="611188" y="649288"/>
            <a:ext cx="1876425" cy="18510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2"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8" name="Freeform 1"/>
          <p:cNvSpPr>
            <a:spLocks noChangeArrowheads="1"/>
          </p:cNvSpPr>
          <p:nvPr userDrawn="1"/>
        </p:nvSpPr>
        <p:spPr bwMode="auto">
          <a:xfrm>
            <a:off x="2700338" y="661988"/>
            <a:ext cx="1862137"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9" name="Freeform 1"/>
          <p:cNvSpPr>
            <a:spLocks noChangeArrowheads="1"/>
          </p:cNvSpPr>
          <p:nvPr userDrawn="1"/>
        </p:nvSpPr>
        <p:spPr bwMode="auto">
          <a:xfrm>
            <a:off x="4733925" y="661988"/>
            <a:ext cx="1782763"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11" name="Freeform 1"/>
          <p:cNvSpPr>
            <a:spLocks noChangeArrowheads="1"/>
          </p:cNvSpPr>
          <p:nvPr userDrawn="1"/>
        </p:nvSpPr>
        <p:spPr bwMode="auto">
          <a:xfrm>
            <a:off x="6750050" y="661988"/>
            <a:ext cx="1782763"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14" name="Text Placeholder 9"/>
          <p:cNvSpPr>
            <a:spLocks noGrp="1"/>
          </p:cNvSpPr>
          <p:nvPr>
            <p:ph type="body" sz="quarter" idx="10"/>
          </p:nvPr>
        </p:nvSpPr>
        <p:spPr>
          <a:xfrm>
            <a:off x="529680" y="2204863"/>
            <a:ext cx="3898304" cy="3168353"/>
          </a:xfrm>
          <a:prstGeom prst="rect">
            <a:avLst/>
          </a:prstGeom>
        </p:spPr>
        <p:txBody>
          <a:bodyPr/>
          <a:lstStyle>
            <a:lvl1pPr marL="0" indent="0">
              <a:buFontTx/>
              <a:buNone/>
              <a:defRPr sz="2000" cap="none" baseline="0">
                <a:solidFill>
                  <a:schemeClr val="tx1"/>
                </a:solidFill>
                <a:latin typeface="Arial"/>
                <a:cs typeface="Arial"/>
              </a:defRPr>
            </a:lvl1pPr>
            <a:lvl2pPr marL="0" indent="0">
              <a:spcBef>
                <a:spcPts val="250"/>
              </a:spcBef>
              <a:buFontTx/>
              <a:buNone/>
              <a:defRPr sz="2400" cap="all">
                <a:solidFill>
                  <a:schemeClr val="tx1"/>
                </a:solidFill>
                <a:latin typeface="Arial"/>
                <a:cs typeface="Arial"/>
              </a:defRPr>
            </a:lvl2pPr>
            <a:lvl3pPr marL="0" indent="-180000">
              <a:spcBef>
                <a:spcPts val="250"/>
              </a:spcBef>
              <a:buFont typeface="Arial"/>
              <a:buChar char="•"/>
              <a:defRPr sz="2000">
                <a:solidFill>
                  <a:schemeClr val="tx1"/>
                </a:solidFill>
                <a:latin typeface="Arial"/>
                <a:cs typeface="Arial"/>
              </a:defRPr>
            </a:lvl3pPr>
            <a:lvl4pPr marL="432000" indent="-228600">
              <a:spcBef>
                <a:spcPts val="250"/>
              </a:spcBef>
              <a:buFont typeface="Arial"/>
              <a:buChar char="•"/>
              <a:defRPr sz="2000">
                <a:solidFill>
                  <a:schemeClr val="tx1"/>
                </a:solidFill>
                <a:latin typeface="Arial"/>
                <a:cs typeface="Arial"/>
              </a:defRPr>
            </a:lvl4pPr>
            <a:lvl5pPr marL="594000" indent="-180000">
              <a:spcBef>
                <a:spcPts val="250"/>
              </a:spcBef>
              <a:buFont typeface="Arial"/>
              <a:buChar char="•"/>
              <a:defRPr sz="20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5" name="Freeform 1"/>
          <p:cNvSpPr>
            <a:spLocks noChangeArrowheads="1"/>
          </p:cNvSpPr>
          <p:nvPr userDrawn="1"/>
        </p:nvSpPr>
        <p:spPr bwMode="auto">
          <a:xfrm>
            <a:off x="4644008" y="2647950"/>
            <a:ext cx="4392489" cy="302895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CC17B"/>
          </a:solidFill>
          <a:ln>
            <a:noFill/>
          </a:ln>
          <a:effectLst/>
        </p:spPr>
        <p:txBody>
          <a:bodyPr wrap="none" anchor="ctr"/>
          <a:lstStyle/>
          <a:p>
            <a:endParaRPr lang="en-US"/>
          </a:p>
        </p:txBody>
      </p:sp>
      <p:pic>
        <p:nvPicPr>
          <p:cNvPr id="19" name="Picture 1" descr="CaritasAU_MasterLogo-tagline_H_POS_CMYK.png"/>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5440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video,table, graph slide">
    <p:bg>
      <p:bgPr>
        <a:solidFill>
          <a:srgbClr val="B92E1B">
            <a:alpha val="89804"/>
          </a:srgbClr>
        </a:solidFill>
        <a:effectLst/>
      </p:bgPr>
    </p:bg>
    <p:spTree>
      <p:nvGrpSpPr>
        <p:cNvPr id="1" name=""/>
        <p:cNvGrpSpPr/>
        <p:nvPr/>
      </p:nvGrpSpPr>
      <p:grpSpPr>
        <a:xfrm>
          <a:off x="0" y="0"/>
          <a:ext cx="0" cy="0"/>
          <a:chOff x="0" y="0"/>
          <a:chExt cx="0" cy="0"/>
        </a:xfrm>
      </p:grpSpPr>
      <p:sp>
        <p:nvSpPr>
          <p:cNvPr id="3" name="Freeform 1"/>
          <p:cNvSpPr>
            <a:spLocks noChangeArrowheads="1"/>
          </p:cNvSpPr>
          <p:nvPr userDrawn="1"/>
        </p:nvSpPr>
        <p:spPr bwMode="auto">
          <a:xfrm>
            <a:off x="215900" y="188913"/>
            <a:ext cx="8820150" cy="6480175"/>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Tree>
    <p:extLst>
      <p:ext uri="{BB962C8B-B14F-4D97-AF65-F5344CB8AC3E}">
        <p14:creationId xmlns:p14="http://schemas.microsoft.com/office/powerpoint/2010/main" val="3720578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49609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page - taglin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a:t>Click to edit Master title style</a:t>
            </a:r>
            <a:endParaRPr lang="en-US" dirty="0"/>
          </a:p>
        </p:txBody>
      </p:sp>
      <p:pic>
        <p:nvPicPr>
          <p:cNvPr id="3" name="Picture 2"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2204"/>
            <a:ext cx="2643027" cy="473509"/>
          </a:xfrm>
          <a:prstGeom prst="rect">
            <a:avLst/>
          </a:prstGeom>
        </p:spPr>
      </p:pic>
      <p:sp>
        <p:nvSpPr>
          <p:cNvPr id="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dirty="0"/>
          </a:p>
        </p:txBody>
      </p:sp>
      <p:sp>
        <p:nvSpPr>
          <p:cNvPr id="12"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dirty="0"/>
          </a:p>
        </p:txBody>
      </p:sp>
      <p:sp>
        <p:nvSpPr>
          <p:cNvPr id="13"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dirty="0"/>
          </a:p>
        </p:txBody>
      </p:sp>
      <p:pic>
        <p:nvPicPr>
          <p:cNvPr id="14" name="Picture 13"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19237765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page - descriptor">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a:t>Click to edit Master title style</a:t>
            </a:r>
            <a:endParaRPr lang="en-US" dirty="0"/>
          </a:p>
        </p:txBody>
      </p:sp>
      <p:pic>
        <p:nvPicPr>
          <p:cNvPr id="2" name="Picture 1"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652120" y="5858211"/>
            <a:ext cx="2880320" cy="477501"/>
          </a:xfrm>
          <a:prstGeom prst="rect">
            <a:avLst/>
          </a:prstGeom>
        </p:spPr>
      </p:pic>
      <p:sp>
        <p:nvSpPr>
          <p:cNvPr id="1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dirty="0"/>
          </a:p>
        </p:txBody>
      </p:sp>
      <p:sp>
        <p:nvSpPr>
          <p:cNvPr id="16"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dirty="0"/>
          </a:p>
        </p:txBody>
      </p:sp>
      <p:sp>
        <p:nvSpPr>
          <p:cNvPr id="17"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dirty="0"/>
          </a:p>
        </p:txBody>
      </p:sp>
      <p:pic>
        <p:nvPicPr>
          <p:cNvPr id="13" name="Picture 12"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3881118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5EA1EA-5698-4E25-B8BF-64AADCD4DC33}" type="datetimeFigureOut">
              <a:rPr lang="en-AU" smtClean="0"/>
              <a:t>25/05/2021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7BC00B2D-93F4-456A-AFAE-6305C1813815}" type="slidenum">
              <a:rPr lang="en-AU" smtClean="0"/>
              <a:t>‹#›</a:t>
            </a:fld>
            <a:endParaRPr lang="en-AU" dirty="0"/>
          </a:p>
        </p:txBody>
      </p:sp>
    </p:spTree>
    <p:extLst>
      <p:ext uri="{BB962C8B-B14F-4D97-AF65-F5344CB8AC3E}">
        <p14:creationId xmlns:p14="http://schemas.microsoft.com/office/powerpoint/2010/main" val="37731454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s pag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a:t>Click to edit Master title style</a:t>
            </a:r>
            <a:endParaRPr lang="en-US" dirty="0"/>
          </a:p>
        </p:txBody>
      </p:sp>
      <p:pic>
        <p:nvPicPr>
          <p:cNvPr id="3" name="Picture 2"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2204"/>
            <a:ext cx="2643027" cy="473509"/>
          </a:xfrm>
          <a:prstGeom prst="rect">
            <a:avLst/>
          </a:prstGeom>
        </p:spPr>
      </p:pic>
      <p:sp>
        <p:nvSpPr>
          <p:cNvPr id="10"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250"/>
              </a:spcBef>
              <a:buFontTx/>
              <a:buNone/>
              <a:defRPr sz="2400" cap="all">
                <a:solidFill>
                  <a:schemeClr val="bg1"/>
                </a:solidFill>
                <a:latin typeface="Arial"/>
                <a:cs typeface="Arial"/>
              </a:defRPr>
            </a:lvl2pPr>
            <a:lvl3pPr marL="0" indent="-180000">
              <a:spcBef>
                <a:spcPts val="250"/>
              </a:spcBef>
              <a:buFont typeface="Arial"/>
              <a:buChar char="•"/>
              <a:defRPr sz="1800">
                <a:solidFill>
                  <a:schemeClr val="bg1"/>
                </a:solidFill>
                <a:latin typeface="Arial"/>
                <a:cs typeface="Arial"/>
              </a:defRPr>
            </a:lvl3pPr>
            <a:lvl4pPr marL="432000" indent="-228600">
              <a:spcBef>
                <a:spcPts val="250"/>
              </a:spcBef>
              <a:buFont typeface="Arial"/>
              <a:buChar char="•"/>
              <a:defRPr sz="1800">
                <a:solidFill>
                  <a:schemeClr val="bg1"/>
                </a:solidFill>
                <a:latin typeface="Arial"/>
                <a:cs typeface="Arial"/>
              </a:defRPr>
            </a:lvl4pPr>
            <a:lvl5pPr marL="594000" indent="-180000">
              <a:spcBef>
                <a:spcPts val="250"/>
              </a:spcBef>
              <a:buFont typeface="Arial"/>
              <a:buChar char="•"/>
              <a:defRPr sz="1800">
                <a:solidFill>
                  <a:schemeClr val="bg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6" name="Text Placeholder 15"/>
          <p:cNvSpPr>
            <a:spLocks noGrp="1"/>
          </p:cNvSpPr>
          <p:nvPr>
            <p:ph type="body" sz="quarter" idx="11"/>
          </p:nvPr>
        </p:nvSpPr>
        <p:spPr>
          <a:xfrm>
            <a:off x="539552" y="5516563"/>
            <a:ext cx="4464496" cy="819150"/>
          </a:xfrm>
          <a:prstGeom prst="rect">
            <a:avLst/>
          </a:prstGeom>
        </p:spPr>
        <p:txBody>
          <a:bodyPr>
            <a:noAutofit/>
          </a:bodyPr>
          <a:lstStyle>
            <a:lvl1pPr marL="0" indent="0">
              <a:buFontTx/>
              <a:buNone/>
              <a:defRPr sz="1050">
                <a:solidFill>
                  <a:schemeClr val="bg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pic>
        <p:nvPicPr>
          <p:cNvPr id="9" name="Picture 8" descr="increase indent button.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805264" y="1124744"/>
            <a:ext cx="406400" cy="304800"/>
          </a:xfrm>
          <a:prstGeom prst="rect">
            <a:avLst/>
          </a:prstGeom>
        </p:spPr>
      </p:pic>
      <p:pic>
        <p:nvPicPr>
          <p:cNvPr id="13" name="Picture 12" descr="increase indent button.png"/>
          <p:cNvPicPr>
            <a:picLocks noChangeAspect="1"/>
          </p:cNvPicPr>
          <p:nvPr userDrawn="1"/>
        </p:nvPicPr>
        <p:blipFill rotWithShape="1">
          <a:blip r:embed="rId4"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27076436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 column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0" name="Text Placeholder 9"/>
          <p:cNvSpPr>
            <a:spLocks noGrp="1"/>
          </p:cNvSpPr>
          <p:nvPr>
            <p:ph type="body" sz="quarter" idx="10"/>
          </p:nvPr>
        </p:nvSpPr>
        <p:spPr>
          <a:xfrm>
            <a:off x="539552" y="3871598"/>
            <a:ext cx="7956748" cy="1213586"/>
          </a:xfrm>
          <a:prstGeom prst="rect">
            <a:avLst/>
          </a:prstGeom>
        </p:spPr>
        <p:txBody>
          <a:bodyPr/>
          <a:lstStyle>
            <a:lvl1pPr marL="0" indent="0">
              <a:buFontTx/>
              <a:buNone/>
              <a:defRPr sz="1800" b="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pic>
        <p:nvPicPr>
          <p:cNvPr id="2"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20"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dirty="0"/>
          </a:p>
        </p:txBody>
      </p:sp>
      <p:sp>
        <p:nvSpPr>
          <p:cNvPr id="21"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dirty="0"/>
          </a:p>
        </p:txBody>
      </p:sp>
      <p:sp>
        <p:nvSpPr>
          <p:cNvPr id="22"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dirty="0"/>
          </a:p>
        </p:txBody>
      </p:sp>
      <p:pic>
        <p:nvPicPr>
          <p:cNvPr id="15" name="Picture 14"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18389670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columns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0" name="Text Placeholder 9"/>
          <p:cNvSpPr>
            <a:spLocks noGrp="1"/>
          </p:cNvSpPr>
          <p:nvPr>
            <p:ph type="body" sz="quarter" idx="10"/>
          </p:nvPr>
        </p:nvSpPr>
        <p:spPr>
          <a:xfrm>
            <a:off x="539552" y="3871598"/>
            <a:ext cx="7956748" cy="1213586"/>
          </a:xfrm>
          <a:prstGeom prst="rect">
            <a:avLst/>
          </a:prstGeom>
        </p:spPr>
        <p:txBody>
          <a:bodyPr numCol="2" spcCol="36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pic>
        <p:nvPicPr>
          <p:cNvPr id="2"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14" name="Picture Placeholder 4"/>
          <p:cNvSpPr>
            <a:spLocks noGrp="1"/>
          </p:cNvSpPr>
          <p:nvPr>
            <p:ph type="pic" sz="quarter" idx="12"/>
          </p:nvPr>
        </p:nvSpPr>
        <p:spPr>
          <a:xfrm>
            <a:off x="611561" y="642241"/>
            <a:ext cx="1875284" cy="1850655"/>
          </a:xfrm>
          <a:prstGeom prst="rect">
            <a:avLst/>
          </a:prstGeom>
        </p:spPr>
        <p:txBody>
          <a:bodyPr vert="horz"/>
          <a:lstStyle>
            <a:lvl1pPr>
              <a:defRPr sz="1050">
                <a:latin typeface="Arial"/>
                <a:cs typeface="Arial"/>
              </a:defRPr>
            </a:lvl1pPr>
          </a:lstStyle>
          <a:p>
            <a:endParaRPr lang="en-US" dirty="0"/>
          </a:p>
        </p:txBody>
      </p:sp>
      <p:sp>
        <p:nvSpPr>
          <p:cNvPr id="18"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dirty="0"/>
          </a:p>
        </p:txBody>
      </p:sp>
      <p:sp>
        <p:nvSpPr>
          <p:cNvPr id="19"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dirty="0"/>
          </a:p>
        </p:txBody>
      </p:sp>
      <p:sp>
        <p:nvSpPr>
          <p:cNvPr id="20"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dirty="0"/>
          </a:p>
        </p:txBody>
      </p:sp>
      <p:pic>
        <p:nvPicPr>
          <p:cNvPr id="15" name="Picture 14"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18920634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 column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4738627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at your donations can do">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647700" y="2050447"/>
            <a:ext cx="4212332" cy="361080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12" name="Picture Placeholder 4"/>
          <p:cNvSpPr>
            <a:spLocks noGrp="1"/>
          </p:cNvSpPr>
          <p:nvPr>
            <p:ph type="pic" sz="quarter" idx="12"/>
          </p:nvPr>
        </p:nvSpPr>
        <p:spPr>
          <a:xfrm>
            <a:off x="6909251" y="2078818"/>
            <a:ext cx="1587050" cy="1566206"/>
          </a:xfrm>
          <a:prstGeom prst="rect">
            <a:avLst/>
          </a:prstGeom>
        </p:spPr>
        <p:txBody>
          <a:bodyPr vert="horz"/>
          <a:lstStyle>
            <a:lvl1pPr>
              <a:defRPr sz="1050">
                <a:latin typeface="Arial"/>
                <a:cs typeface="Arial"/>
              </a:defRPr>
            </a:lvl1pPr>
          </a:lstStyle>
          <a:p>
            <a:endParaRPr lang="en-US" dirty="0"/>
          </a:p>
        </p:txBody>
      </p:sp>
      <p:sp>
        <p:nvSpPr>
          <p:cNvPr id="20" name="Picture Placeholder 4"/>
          <p:cNvSpPr>
            <a:spLocks noGrp="1"/>
          </p:cNvSpPr>
          <p:nvPr>
            <p:ph type="pic" sz="quarter" idx="13"/>
          </p:nvPr>
        </p:nvSpPr>
        <p:spPr>
          <a:xfrm>
            <a:off x="6909251" y="3861048"/>
            <a:ext cx="1587050" cy="1566206"/>
          </a:xfrm>
          <a:prstGeom prst="rect">
            <a:avLst/>
          </a:prstGeom>
        </p:spPr>
        <p:txBody>
          <a:bodyPr vert="horz"/>
          <a:lstStyle>
            <a:lvl1pPr>
              <a:defRPr sz="1050">
                <a:latin typeface="Arial"/>
                <a:cs typeface="Arial"/>
              </a:defRPr>
            </a:lvl1pPr>
          </a:lstStyle>
          <a:p>
            <a:endParaRPr lang="en-US" dirty="0"/>
          </a:p>
        </p:txBody>
      </p:sp>
      <p:sp>
        <p:nvSpPr>
          <p:cNvPr id="21" name="Picture Placeholder 4"/>
          <p:cNvSpPr>
            <a:spLocks noGrp="1"/>
          </p:cNvSpPr>
          <p:nvPr>
            <p:ph type="pic" sz="quarter" idx="14"/>
          </p:nvPr>
        </p:nvSpPr>
        <p:spPr>
          <a:xfrm>
            <a:off x="5074618" y="2078818"/>
            <a:ext cx="1587050" cy="1566206"/>
          </a:xfrm>
          <a:prstGeom prst="rect">
            <a:avLst/>
          </a:prstGeom>
        </p:spPr>
        <p:txBody>
          <a:bodyPr vert="horz"/>
          <a:lstStyle>
            <a:lvl1pPr>
              <a:defRPr sz="1050">
                <a:latin typeface="Arial"/>
                <a:cs typeface="Arial"/>
              </a:defRPr>
            </a:lvl1pPr>
          </a:lstStyle>
          <a:p>
            <a:endParaRPr lang="en-US" dirty="0"/>
          </a:p>
        </p:txBody>
      </p:sp>
      <p:sp>
        <p:nvSpPr>
          <p:cNvPr id="22" name="Picture Placeholder 4"/>
          <p:cNvSpPr>
            <a:spLocks noGrp="1"/>
          </p:cNvSpPr>
          <p:nvPr>
            <p:ph type="pic" sz="quarter" idx="15"/>
          </p:nvPr>
        </p:nvSpPr>
        <p:spPr>
          <a:xfrm>
            <a:off x="5074618" y="3861048"/>
            <a:ext cx="1587050" cy="1566206"/>
          </a:xfrm>
          <a:prstGeom prst="rect">
            <a:avLst/>
          </a:prstGeom>
        </p:spPr>
        <p:txBody>
          <a:bodyPr vert="horz"/>
          <a:lstStyle>
            <a:lvl1pPr>
              <a:defRPr sz="1050">
                <a:latin typeface="Arial"/>
                <a:cs typeface="Arial"/>
              </a:defRPr>
            </a:lvl1pPr>
          </a:lstStyle>
          <a:p>
            <a:endParaRPr lang="en-US" dirty="0"/>
          </a:p>
        </p:txBody>
      </p:sp>
    </p:spTree>
    <p:extLst>
      <p:ext uri="{BB962C8B-B14F-4D97-AF65-F5344CB8AC3E}">
        <p14:creationId xmlns:p14="http://schemas.microsoft.com/office/powerpoint/2010/main" val="3294727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columns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539552" y="2060848"/>
            <a:ext cx="7956748" cy="1468437"/>
          </a:xfrm>
          <a:prstGeom prst="rect">
            <a:avLst/>
          </a:prstGeom>
        </p:spPr>
        <p:txBody>
          <a:bodyPr numCol="2" spcCol="18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pic>
        <p:nvPicPr>
          <p:cNvPr id="15" name="Picture 14"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8695288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 column 1 lrg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7" name="Text Placeholder 15"/>
          <p:cNvSpPr>
            <a:spLocks noGrp="1"/>
          </p:cNvSpPr>
          <p:nvPr>
            <p:ph type="body" sz="quarter" idx="11"/>
          </p:nvPr>
        </p:nvSpPr>
        <p:spPr>
          <a:xfrm>
            <a:off x="4787899" y="5301208"/>
            <a:ext cx="3708399" cy="346841"/>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3" name="Picture Placeholder 2"/>
          <p:cNvSpPr>
            <a:spLocks noGrp="1"/>
          </p:cNvSpPr>
          <p:nvPr>
            <p:ph type="pic" sz="quarter" idx="12"/>
          </p:nvPr>
        </p:nvSpPr>
        <p:spPr>
          <a:xfrm>
            <a:off x="4787900" y="1762125"/>
            <a:ext cx="3708400" cy="3395663"/>
          </a:xfrm>
          <a:prstGeom prst="rect">
            <a:avLst/>
          </a:prstGeom>
        </p:spPr>
        <p:txBody>
          <a:bodyPr vert="horz"/>
          <a:lstStyle>
            <a:lvl1pPr>
              <a:defRPr sz="1050">
                <a:latin typeface="Arial"/>
                <a:cs typeface="Arial"/>
              </a:defRPr>
            </a:lvl1pPr>
          </a:lstStyle>
          <a:p>
            <a:endParaRPr lang="en-US" dirty="0"/>
          </a:p>
        </p:txBody>
      </p:sp>
      <p:pic>
        <p:nvPicPr>
          <p:cNvPr id="15" name="Picture 14"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13880321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ultiple image p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7" name="Text Placeholder 15"/>
          <p:cNvSpPr>
            <a:spLocks noGrp="1"/>
          </p:cNvSpPr>
          <p:nvPr>
            <p:ph type="body" sz="quarter" idx="11"/>
          </p:nvPr>
        </p:nvSpPr>
        <p:spPr>
          <a:xfrm>
            <a:off x="4588169" y="5301208"/>
            <a:ext cx="3728247"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13" name="Text Placeholder 15"/>
          <p:cNvSpPr>
            <a:spLocks noGrp="1"/>
          </p:cNvSpPr>
          <p:nvPr>
            <p:ph type="body" sz="quarter" idx="12"/>
          </p:nvPr>
        </p:nvSpPr>
        <p:spPr>
          <a:xfrm>
            <a:off x="647700" y="5301208"/>
            <a:ext cx="3636268"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3" name="Picture Placeholder 2"/>
          <p:cNvSpPr>
            <a:spLocks noGrp="1"/>
          </p:cNvSpPr>
          <p:nvPr>
            <p:ph type="pic" sz="quarter" idx="13"/>
          </p:nvPr>
        </p:nvSpPr>
        <p:spPr>
          <a:xfrm>
            <a:off x="647700" y="476250"/>
            <a:ext cx="3708400" cy="2260600"/>
          </a:xfrm>
          <a:prstGeom prst="rect">
            <a:avLst/>
          </a:prstGeom>
        </p:spPr>
        <p:txBody>
          <a:bodyPr vert="horz"/>
          <a:lstStyle>
            <a:lvl1pPr>
              <a:defRPr sz="1050">
                <a:latin typeface="Arial"/>
                <a:cs typeface="Arial"/>
              </a:defRPr>
            </a:lvl1pPr>
          </a:lstStyle>
          <a:p>
            <a:endParaRPr lang="en-US" dirty="0"/>
          </a:p>
        </p:txBody>
      </p:sp>
      <p:sp>
        <p:nvSpPr>
          <p:cNvPr id="16" name="Picture Placeholder 2"/>
          <p:cNvSpPr>
            <a:spLocks noGrp="1"/>
          </p:cNvSpPr>
          <p:nvPr>
            <p:ph type="pic" sz="quarter" idx="14"/>
          </p:nvPr>
        </p:nvSpPr>
        <p:spPr>
          <a:xfrm>
            <a:off x="4572000" y="476249"/>
            <a:ext cx="3908131" cy="4680943"/>
          </a:xfrm>
          <a:prstGeom prst="rect">
            <a:avLst/>
          </a:prstGeom>
        </p:spPr>
        <p:txBody>
          <a:bodyPr vert="horz"/>
          <a:lstStyle>
            <a:lvl1pPr>
              <a:defRPr sz="1050">
                <a:latin typeface="Arial"/>
                <a:cs typeface="Arial"/>
              </a:defRPr>
            </a:lvl1pPr>
          </a:lstStyle>
          <a:p>
            <a:endParaRPr lang="en-US" dirty="0"/>
          </a:p>
        </p:txBody>
      </p:sp>
      <p:sp>
        <p:nvSpPr>
          <p:cNvPr id="17" name="Picture Placeholder 2"/>
          <p:cNvSpPr>
            <a:spLocks noGrp="1"/>
          </p:cNvSpPr>
          <p:nvPr>
            <p:ph type="pic" sz="quarter" idx="15"/>
          </p:nvPr>
        </p:nvSpPr>
        <p:spPr>
          <a:xfrm>
            <a:off x="647700" y="2898905"/>
            <a:ext cx="3708400" cy="2260600"/>
          </a:xfrm>
          <a:prstGeom prst="rect">
            <a:avLst/>
          </a:prstGeom>
        </p:spPr>
        <p:txBody>
          <a:bodyPr vert="horz"/>
          <a:lstStyle>
            <a:lvl1pPr>
              <a:defRPr sz="1050">
                <a:latin typeface="Arial"/>
                <a:cs typeface="Arial"/>
              </a:defRPr>
            </a:lvl1pPr>
          </a:lstStyle>
          <a:p>
            <a:endParaRPr lang="en-US" dirty="0"/>
          </a:p>
        </p:txBody>
      </p:sp>
      <p:pic>
        <p:nvPicPr>
          <p:cNvPr id="14" name="Picture 13" descr="increase indent button.png"/>
          <p:cNvPicPr>
            <a:picLocks noChangeAspect="1"/>
          </p:cNvPicPr>
          <p:nvPr userDrawn="1"/>
        </p:nvPicPr>
        <p:blipFill rotWithShape="1">
          <a:blip r:embed="rId3"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35482989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 column voice box">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7" name="Text Placeholder 15"/>
          <p:cNvSpPr>
            <a:spLocks noGrp="1"/>
          </p:cNvSpPr>
          <p:nvPr>
            <p:ph type="body" sz="quarter" idx="11"/>
          </p:nvPr>
        </p:nvSpPr>
        <p:spPr>
          <a:xfrm>
            <a:off x="4932040" y="1988840"/>
            <a:ext cx="3312368" cy="3384376"/>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Tree>
    <p:extLst>
      <p:ext uri="{BB962C8B-B14F-4D97-AF65-F5344CB8AC3E}">
        <p14:creationId xmlns:p14="http://schemas.microsoft.com/office/powerpoint/2010/main" val="39714350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voice box and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2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12" name="Text Placeholder 15"/>
          <p:cNvSpPr>
            <a:spLocks noGrp="1"/>
          </p:cNvSpPr>
          <p:nvPr>
            <p:ph type="body" sz="quarter" idx="12"/>
          </p:nvPr>
        </p:nvSpPr>
        <p:spPr>
          <a:xfrm>
            <a:off x="5292080" y="1628800"/>
            <a:ext cx="3312368" cy="1043281"/>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3" name="Picture Placeholder 2"/>
          <p:cNvSpPr>
            <a:spLocks noGrp="1"/>
          </p:cNvSpPr>
          <p:nvPr>
            <p:ph type="pic" sz="quarter" idx="13"/>
          </p:nvPr>
        </p:nvSpPr>
        <p:spPr>
          <a:xfrm>
            <a:off x="4572000" y="2420888"/>
            <a:ext cx="3908131" cy="2736900"/>
          </a:xfrm>
          <a:prstGeom prst="rect">
            <a:avLst/>
          </a:prstGeom>
        </p:spPr>
        <p:txBody>
          <a:bodyPr vert="horz"/>
          <a:lstStyle>
            <a:lvl1pPr>
              <a:defRPr sz="1050">
                <a:latin typeface="Arial"/>
                <a:cs typeface="Arial"/>
              </a:defRPr>
            </a:lvl1pPr>
          </a:lstStyle>
          <a:p>
            <a:endParaRPr lang="en-US" dirty="0"/>
          </a:p>
        </p:txBody>
      </p:sp>
    </p:spTree>
    <p:extLst>
      <p:ext uri="{BB962C8B-B14F-4D97-AF65-F5344CB8AC3E}">
        <p14:creationId xmlns:p14="http://schemas.microsoft.com/office/powerpoint/2010/main" val="1457009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C5EA1EA-5698-4E25-B8BF-64AADCD4DC33}" type="datetimeFigureOut">
              <a:rPr lang="en-AU" smtClean="0"/>
              <a:t>25/05/2021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7BC00B2D-93F4-456A-AFAE-6305C1813815}" type="slidenum">
              <a:rPr lang="en-AU" smtClean="0"/>
              <a:t>‹#›</a:t>
            </a:fld>
            <a:endParaRPr lang="en-AU" dirty="0"/>
          </a:p>
        </p:txBody>
      </p:sp>
    </p:spTree>
    <p:extLst>
      <p:ext uri="{BB962C8B-B14F-4D97-AF65-F5344CB8AC3E}">
        <p14:creationId xmlns:p14="http://schemas.microsoft.com/office/powerpoint/2010/main" val="17938540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video,table, graph slide">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dirty="0"/>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40289481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oice box divider">
    <p:spTree>
      <p:nvGrpSpPr>
        <p:cNvPr id="1" name=""/>
        <p:cNvGrpSpPr/>
        <p:nvPr/>
      </p:nvGrpSpPr>
      <p:grpSpPr>
        <a:xfrm>
          <a:off x="0" y="0"/>
          <a:ext cx="0" cy="0"/>
          <a:chOff x="0" y="0"/>
          <a:chExt cx="0" cy="0"/>
        </a:xfrm>
      </p:grpSpPr>
      <p:sp>
        <p:nvSpPr>
          <p:cNvPr id="15" name="Freeform 1"/>
          <p:cNvSpPr>
            <a:spLocks noChangeArrowheads="1"/>
          </p:cNvSpPr>
          <p:nvPr userDrawn="1"/>
        </p:nvSpPr>
        <p:spPr bwMode="auto">
          <a:xfrm>
            <a:off x="2555776" y="1329760"/>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dirty="0"/>
          </a:p>
        </p:txBody>
      </p:sp>
      <p:pic>
        <p:nvPicPr>
          <p:cNvPr id="3" name="Picture 2"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2204"/>
            <a:ext cx="2643027" cy="473509"/>
          </a:xfrm>
          <a:prstGeom prst="rect">
            <a:avLst/>
          </a:prstGeom>
        </p:spPr>
      </p:pic>
      <p:sp>
        <p:nvSpPr>
          <p:cNvPr id="8" name="Text Placeholder 15"/>
          <p:cNvSpPr>
            <a:spLocks noGrp="1"/>
          </p:cNvSpPr>
          <p:nvPr>
            <p:ph type="body" sz="quarter" idx="11"/>
          </p:nvPr>
        </p:nvSpPr>
        <p:spPr>
          <a:xfrm>
            <a:off x="2843808" y="1551288"/>
            <a:ext cx="3456384" cy="3384376"/>
          </a:xfrm>
          <a:prstGeom prst="rect">
            <a:avLst/>
          </a:prstGeom>
        </p:spPr>
        <p:txBody>
          <a:bodyPr>
            <a:noAutofit/>
          </a:bodyPr>
          <a:lstStyle>
            <a:lvl1pPr marL="0" indent="0">
              <a:buFontTx/>
              <a:buNone/>
              <a:defRPr sz="2000" b="0" i="0" baseline="0">
                <a:solidFill>
                  <a:srgbClr val="C1333C"/>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Tree>
    <p:extLst>
      <p:ext uri="{BB962C8B-B14F-4D97-AF65-F5344CB8AC3E}">
        <p14:creationId xmlns:p14="http://schemas.microsoft.com/office/powerpoint/2010/main" val="31118469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with highlight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dirty="0"/>
          </a:p>
        </p:txBody>
      </p:sp>
      <p:sp>
        <p:nvSpPr>
          <p:cNvPr id="8"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a:t>Click to edit Master title style</a:t>
            </a:r>
            <a:endParaRPr lang="en-US" dirty="0"/>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Tree>
    <p:extLst>
      <p:ext uri="{BB962C8B-B14F-4D97-AF65-F5344CB8AC3E}">
        <p14:creationId xmlns:p14="http://schemas.microsoft.com/office/powerpoint/2010/main" val="18505932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image with voice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dirty="0"/>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
        <p:nvSpPr>
          <p:cNvPr id="12" name="Text Placeholder 15"/>
          <p:cNvSpPr>
            <a:spLocks noGrp="1"/>
          </p:cNvSpPr>
          <p:nvPr>
            <p:ph type="body" sz="quarter" idx="12"/>
          </p:nvPr>
        </p:nvSpPr>
        <p:spPr>
          <a:xfrm>
            <a:off x="791715" y="3800047"/>
            <a:ext cx="2592288" cy="2520280"/>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a:t>Click to edit Master text styles</a:t>
            </a:r>
          </a:p>
        </p:txBody>
      </p:sp>
    </p:spTree>
    <p:extLst>
      <p:ext uri="{BB962C8B-B14F-4D97-AF65-F5344CB8AC3E}">
        <p14:creationId xmlns:p14="http://schemas.microsoft.com/office/powerpoint/2010/main" val="16439804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agline voice box divider">
    <p:spTree>
      <p:nvGrpSpPr>
        <p:cNvPr id="1" name=""/>
        <p:cNvGrpSpPr/>
        <p:nvPr/>
      </p:nvGrpSpPr>
      <p:grpSpPr>
        <a:xfrm>
          <a:off x="0" y="0"/>
          <a:ext cx="0" cy="0"/>
          <a:chOff x="0" y="0"/>
          <a:chExt cx="0" cy="0"/>
        </a:xfrm>
      </p:grpSpPr>
      <p:pic>
        <p:nvPicPr>
          <p:cNvPr id="7" name="Picture 6"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652120" y="5858211"/>
            <a:ext cx="2880320" cy="477501"/>
          </a:xfrm>
          <a:prstGeom prst="rect">
            <a:avLst/>
          </a:prstGeom>
        </p:spPr>
      </p:pic>
      <p:pic>
        <p:nvPicPr>
          <p:cNvPr id="8" name="Picture 7" descr="Taglin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230844" y="1475748"/>
            <a:ext cx="4681416" cy="2828356"/>
          </a:xfrm>
          <a:prstGeom prst="rect">
            <a:avLst/>
          </a:prstGeom>
        </p:spPr>
      </p:pic>
    </p:spTree>
    <p:extLst>
      <p:ext uri="{BB962C8B-B14F-4D97-AF65-F5344CB8AC3E}">
        <p14:creationId xmlns:p14="http://schemas.microsoft.com/office/powerpoint/2010/main" val="11562228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hank you tagline">
    <p:spTree>
      <p:nvGrpSpPr>
        <p:cNvPr id="1" name=""/>
        <p:cNvGrpSpPr/>
        <p:nvPr/>
      </p:nvGrpSpPr>
      <p:grpSpPr>
        <a:xfrm>
          <a:off x="0" y="0"/>
          <a:ext cx="0" cy="0"/>
          <a:chOff x="0" y="0"/>
          <a:chExt cx="0" cy="0"/>
        </a:xfrm>
      </p:grpSpPr>
      <p:pic>
        <p:nvPicPr>
          <p:cNvPr id="3" name="Picture 2"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68143" y="5862204"/>
            <a:ext cx="2643027" cy="473509"/>
          </a:xfrm>
          <a:prstGeom prst="rect">
            <a:avLst/>
          </a:prstGeom>
        </p:spPr>
      </p:pic>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dirty="0"/>
              <a:t>Last updated: </a:t>
            </a:r>
            <a:fld id="{EE8934FF-BD4A-0141-A604-8E0ACB03DCC7}" type="datetimeFigureOut">
              <a:rPr lang="en-US" smtClean="0"/>
              <a:pPr/>
              <a:t>5/25/2021</a:t>
            </a:fld>
            <a:endParaRPr lang="en-US" dirty="0"/>
          </a:p>
        </p:txBody>
      </p:sp>
      <p:pic>
        <p:nvPicPr>
          <p:cNvPr id="6" name="Picture 5" descr="Thank you.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267744" y="2393593"/>
            <a:ext cx="4608269" cy="1450751"/>
          </a:xfrm>
          <a:prstGeom prst="rect">
            <a:avLst/>
          </a:prstGeom>
        </p:spPr>
      </p:pic>
    </p:spTree>
    <p:extLst>
      <p:ext uri="{BB962C8B-B14F-4D97-AF65-F5344CB8AC3E}">
        <p14:creationId xmlns:p14="http://schemas.microsoft.com/office/powerpoint/2010/main" val="5040925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ank you descriptor">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dirty="0"/>
              <a:t>Last updated: </a:t>
            </a:r>
            <a:fld id="{EE8934FF-BD4A-0141-A604-8E0ACB03DCC7}" type="datetimeFigureOut">
              <a:rPr lang="en-US" smtClean="0"/>
              <a:pPr/>
              <a:t>5/25/2021</a:t>
            </a:fld>
            <a:endParaRPr lang="en-US" dirty="0"/>
          </a:p>
        </p:txBody>
      </p:sp>
      <p:pic>
        <p:nvPicPr>
          <p:cNvPr id="5" name="Picture 4"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652120" y="5858211"/>
            <a:ext cx="2880320" cy="477501"/>
          </a:xfrm>
          <a:prstGeom prst="rect">
            <a:avLst/>
          </a:prstGeom>
        </p:spPr>
      </p:pic>
      <p:pic>
        <p:nvPicPr>
          <p:cNvPr id="6" name="Picture 5" descr="Thank you.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267744" y="2393593"/>
            <a:ext cx="4608269" cy="1450751"/>
          </a:xfrm>
          <a:prstGeom prst="rect">
            <a:avLst/>
          </a:prstGeom>
        </p:spPr>
      </p:pic>
      <p:pic>
        <p:nvPicPr>
          <p:cNvPr id="12" name="Picture 11" descr="increase indent button.png"/>
          <p:cNvPicPr>
            <a:picLocks noChangeAspect="1"/>
          </p:cNvPicPr>
          <p:nvPr userDrawn="1"/>
        </p:nvPicPr>
        <p:blipFill rotWithShape="1">
          <a:blip r:embed="rId4"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Tree>
    <p:extLst>
      <p:ext uri="{BB962C8B-B14F-4D97-AF65-F5344CB8AC3E}">
        <p14:creationId xmlns:p14="http://schemas.microsoft.com/office/powerpoint/2010/main" val="30992986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sp>
        <p:nvSpPr>
          <p:cNvPr id="3" name="Freeform 1"/>
          <p:cNvSpPr>
            <a:spLocks noChangeArrowheads="1"/>
          </p:cNvSpPr>
          <p:nvPr userDrawn="1"/>
        </p:nvSpPr>
        <p:spPr bwMode="auto">
          <a:xfrm>
            <a:off x="10896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3CA00"/>
          </a:solidFill>
          <a:ln>
            <a:noFill/>
          </a:ln>
          <a:effectLst/>
        </p:spPr>
        <p:txBody>
          <a:bodyPr wrap="none" anchor="ctr"/>
          <a:lstStyle/>
          <a:p>
            <a:endParaRPr lang="en-US" dirty="0"/>
          </a:p>
        </p:txBody>
      </p:sp>
      <p:sp>
        <p:nvSpPr>
          <p:cNvPr id="4" name="Freeform 1"/>
          <p:cNvSpPr>
            <a:spLocks noChangeArrowheads="1"/>
          </p:cNvSpPr>
          <p:nvPr userDrawn="1"/>
        </p:nvSpPr>
        <p:spPr bwMode="auto">
          <a:xfrm>
            <a:off x="19973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9894C"/>
          </a:solidFill>
          <a:ln>
            <a:noFill/>
          </a:ln>
          <a:effectLst/>
        </p:spPr>
        <p:txBody>
          <a:bodyPr wrap="none" anchor="ctr"/>
          <a:lstStyle/>
          <a:p>
            <a:endParaRPr lang="en-US" dirty="0"/>
          </a:p>
        </p:txBody>
      </p:sp>
      <p:sp>
        <p:nvSpPr>
          <p:cNvPr id="5" name="Freeform 1"/>
          <p:cNvSpPr>
            <a:spLocks noChangeArrowheads="1"/>
          </p:cNvSpPr>
          <p:nvPr userDrawn="1"/>
        </p:nvSpPr>
        <p:spPr bwMode="auto">
          <a:xfrm>
            <a:off x="29050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dirty="0"/>
          </a:p>
        </p:txBody>
      </p:sp>
      <p:sp>
        <p:nvSpPr>
          <p:cNvPr id="6" name="Freeform 1"/>
          <p:cNvSpPr>
            <a:spLocks noChangeArrowheads="1"/>
          </p:cNvSpPr>
          <p:nvPr userDrawn="1"/>
        </p:nvSpPr>
        <p:spPr bwMode="auto">
          <a:xfrm>
            <a:off x="381278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58825"/>
          </a:solidFill>
          <a:ln>
            <a:noFill/>
          </a:ln>
          <a:effectLst/>
        </p:spPr>
        <p:txBody>
          <a:bodyPr wrap="none" anchor="ctr"/>
          <a:lstStyle/>
          <a:p>
            <a:endParaRPr lang="en-US" dirty="0"/>
          </a:p>
        </p:txBody>
      </p:sp>
      <p:sp>
        <p:nvSpPr>
          <p:cNvPr id="7" name="Freeform 1"/>
          <p:cNvSpPr>
            <a:spLocks noChangeArrowheads="1"/>
          </p:cNvSpPr>
          <p:nvPr userDrawn="1"/>
        </p:nvSpPr>
        <p:spPr bwMode="auto">
          <a:xfrm>
            <a:off x="47205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3401C"/>
          </a:solidFill>
          <a:ln>
            <a:noFill/>
          </a:ln>
          <a:effectLst/>
        </p:spPr>
        <p:txBody>
          <a:bodyPr wrap="none" anchor="ctr"/>
          <a:lstStyle/>
          <a:p>
            <a:endParaRPr lang="en-US" dirty="0"/>
          </a:p>
        </p:txBody>
      </p:sp>
      <p:sp>
        <p:nvSpPr>
          <p:cNvPr id="8" name="Freeform 1"/>
          <p:cNvSpPr>
            <a:spLocks noChangeArrowheads="1"/>
          </p:cNvSpPr>
          <p:nvPr userDrawn="1"/>
        </p:nvSpPr>
        <p:spPr bwMode="auto">
          <a:xfrm>
            <a:off x="56282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A8A"/>
          </a:solidFill>
          <a:ln>
            <a:noFill/>
          </a:ln>
          <a:effectLst/>
        </p:spPr>
        <p:txBody>
          <a:bodyPr wrap="none" anchor="ctr"/>
          <a:lstStyle/>
          <a:p>
            <a:endParaRPr lang="en-US" dirty="0"/>
          </a:p>
        </p:txBody>
      </p:sp>
      <p:sp>
        <p:nvSpPr>
          <p:cNvPr id="9" name="Freeform 1"/>
          <p:cNvSpPr>
            <a:spLocks noChangeArrowheads="1"/>
          </p:cNvSpPr>
          <p:nvPr userDrawn="1"/>
        </p:nvSpPr>
        <p:spPr bwMode="auto">
          <a:xfrm>
            <a:off x="65359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C71"/>
          </a:solidFill>
          <a:ln>
            <a:noFill/>
          </a:ln>
          <a:effectLst/>
        </p:spPr>
        <p:txBody>
          <a:bodyPr wrap="none" anchor="ctr"/>
          <a:lstStyle/>
          <a:p>
            <a:endParaRPr lang="en-US" dirty="0"/>
          </a:p>
        </p:txBody>
      </p:sp>
      <p:sp>
        <p:nvSpPr>
          <p:cNvPr id="10" name="Freeform 1"/>
          <p:cNvSpPr>
            <a:spLocks noChangeArrowheads="1"/>
          </p:cNvSpPr>
          <p:nvPr userDrawn="1"/>
        </p:nvSpPr>
        <p:spPr bwMode="auto">
          <a:xfrm>
            <a:off x="74436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005B"/>
          </a:solidFill>
          <a:ln>
            <a:noFill/>
          </a:ln>
          <a:effectLst/>
        </p:spPr>
        <p:txBody>
          <a:bodyPr wrap="none" anchor="ctr"/>
          <a:lstStyle/>
          <a:p>
            <a:endParaRPr lang="en-US" dirty="0"/>
          </a:p>
        </p:txBody>
      </p:sp>
      <p:sp>
        <p:nvSpPr>
          <p:cNvPr id="11" name="Freeform 1"/>
          <p:cNvSpPr>
            <a:spLocks noChangeArrowheads="1"/>
          </p:cNvSpPr>
          <p:nvPr userDrawn="1"/>
        </p:nvSpPr>
        <p:spPr bwMode="auto">
          <a:xfrm>
            <a:off x="8318511"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6E3A6E"/>
          </a:solidFill>
          <a:ln>
            <a:noFill/>
          </a:ln>
          <a:effectLst/>
        </p:spPr>
        <p:txBody>
          <a:bodyPr wrap="none" anchor="ctr"/>
          <a:lstStyle/>
          <a:p>
            <a:endParaRPr lang="en-US" dirty="0"/>
          </a:p>
        </p:txBody>
      </p:sp>
      <p:sp>
        <p:nvSpPr>
          <p:cNvPr id="12" name="Freeform 1"/>
          <p:cNvSpPr>
            <a:spLocks noChangeArrowheads="1"/>
          </p:cNvSpPr>
          <p:nvPr userDrawn="1"/>
        </p:nvSpPr>
        <p:spPr bwMode="auto">
          <a:xfrm>
            <a:off x="1819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92E1B"/>
          </a:solidFill>
          <a:ln>
            <a:noFill/>
          </a:ln>
          <a:effectLst/>
        </p:spPr>
        <p:txBody>
          <a:bodyPr wrap="none" anchor="ctr"/>
          <a:lstStyle/>
          <a:p>
            <a:endParaRPr lang="en-US" dirty="0"/>
          </a:p>
        </p:txBody>
      </p:sp>
      <p:sp>
        <p:nvSpPr>
          <p:cNvPr id="15" name="Freeform 1"/>
          <p:cNvSpPr>
            <a:spLocks noChangeArrowheads="1"/>
          </p:cNvSpPr>
          <p:nvPr userDrawn="1"/>
        </p:nvSpPr>
        <p:spPr bwMode="auto">
          <a:xfrm>
            <a:off x="10896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7E800"/>
          </a:solidFill>
          <a:ln>
            <a:noFill/>
          </a:ln>
          <a:effectLst/>
        </p:spPr>
        <p:txBody>
          <a:bodyPr wrap="none" anchor="ctr"/>
          <a:lstStyle/>
          <a:p>
            <a:endParaRPr lang="en-US" dirty="0"/>
          </a:p>
        </p:txBody>
      </p:sp>
      <p:sp>
        <p:nvSpPr>
          <p:cNvPr id="16" name="Freeform 1"/>
          <p:cNvSpPr>
            <a:spLocks noChangeArrowheads="1"/>
          </p:cNvSpPr>
          <p:nvPr userDrawn="1"/>
        </p:nvSpPr>
        <p:spPr bwMode="auto">
          <a:xfrm>
            <a:off x="19973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FC913"/>
          </a:solidFill>
          <a:ln>
            <a:noFill/>
          </a:ln>
          <a:effectLst/>
        </p:spPr>
        <p:txBody>
          <a:bodyPr wrap="none" anchor="ctr"/>
          <a:lstStyle/>
          <a:p>
            <a:endParaRPr lang="en-US" dirty="0"/>
          </a:p>
        </p:txBody>
      </p:sp>
      <p:sp>
        <p:nvSpPr>
          <p:cNvPr id="17" name="Freeform 1"/>
          <p:cNvSpPr>
            <a:spLocks noChangeArrowheads="1"/>
          </p:cNvSpPr>
          <p:nvPr userDrawn="1"/>
        </p:nvSpPr>
        <p:spPr bwMode="auto">
          <a:xfrm>
            <a:off x="29050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1C035"/>
          </a:solidFill>
          <a:ln>
            <a:noFill/>
          </a:ln>
          <a:effectLst/>
        </p:spPr>
        <p:txBody>
          <a:bodyPr wrap="none" anchor="ctr"/>
          <a:lstStyle/>
          <a:p>
            <a:endParaRPr lang="en-US" dirty="0"/>
          </a:p>
        </p:txBody>
      </p:sp>
      <p:sp>
        <p:nvSpPr>
          <p:cNvPr id="18" name="Freeform 1"/>
          <p:cNvSpPr>
            <a:spLocks noChangeArrowheads="1"/>
          </p:cNvSpPr>
          <p:nvPr userDrawn="1"/>
        </p:nvSpPr>
        <p:spPr bwMode="auto">
          <a:xfrm>
            <a:off x="381278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5AF0B"/>
          </a:solidFill>
          <a:ln>
            <a:noFill/>
          </a:ln>
          <a:effectLst/>
        </p:spPr>
        <p:txBody>
          <a:bodyPr wrap="none" anchor="ctr"/>
          <a:lstStyle/>
          <a:p>
            <a:endParaRPr lang="en-US" dirty="0"/>
          </a:p>
        </p:txBody>
      </p:sp>
      <p:sp>
        <p:nvSpPr>
          <p:cNvPr id="19" name="Freeform 1"/>
          <p:cNvSpPr>
            <a:spLocks noChangeArrowheads="1"/>
          </p:cNvSpPr>
          <p:nvPr userDrawn="1"/>
        </p:nvSpPr>
        <p:spPr bwMode="auto">
          <a:xfrm>
            <a:off x="47205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A977B"/>
          </a:solidFill>
          <a:ln>
            <a:noFill/>
          </a:ln>
          <a:effectLst/>
        </p:spPr>
        <p:txBody>
          <a:bodyPr wrap="none" anchor="ctr"/>
          <a:lstStyle/>
          <a:p>
            <a:endParaRPr lang="en-US" dirty="0"/>
          </a:p>
        </p:txBody>
      </p:sp>
      <p:sp>
        <p:nvSpPr>
          <p:cNvPr id="20" name="Freeform 1"/>
          <p:cNvSpPr>
            <a:spLocks noChangeArrowheads="1"/>
          </p:cNvSpPr>
          <p:nvPr userDrawn="1"/>
        </p:nvSpPr>
        <p:spPr bwMode="auto">
          <a:xfrm>
            <a:off x="56282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3C4F0"/>
          </a:solidFill>
          <a:ln>
            <a:noFill/>
          </a:ln>
          <a:effectLst/>
        </p:spPr>
        <p:txBody>
          <a:bodyPr wrap="none" anchor="ctr"/>
          <a:lstStyle/>
          <a:p>
            <a:endParaRPr lang="en-US" dirty="0"/>
          </a:p>
        </p:txBody>
      </p:sp>
      <p:sp>
        <p:nvSpPr>
          <p:cNvPr id="21" name="Freeform 1"/>
          <p:cNvSpPr>
            <a:spLocks noChangeArrowheads="1"/>
          </p:cNvSpPr>
          <p:nvPr userDrawn="1"/>
        </p:nvSpPr>
        <p:spPr bwMode="auto">
          <a:xfrm>
            <a:off x="65359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AEB3"/>
          </a:solidFill>
          <a:ln>
            <a:noFill/>
          </a:ln>
          <a:effectLst/>
        </p:spPr>
        <p:txBody>
          <a:bodyPr wrap="none" anchor="ctr"/>
          <a:lstStyle/>
          <a:p>
            <a:endParaRPr lang="en-US" dirty="0"/>
          </a:p>
        </p:txBody>
      </p:sp>
      <p:sp>
        <p:nvSpPr>
          <p:cNvPr id="22" name="Freeform 1"/>
          <p:cNvSpPr>
            <a:spLocks noChangeArrowheads="1"/>
          </p:cNvSpPr>
          <p:nvPr userDrawn="1"/>
        </p:nvSpPr>
        <p:spPr bwMode="auto">
          <a:xfrm>
            <a:off x="74436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4006E"/>
          </a:solidFill>
          <a:ln>
            <a:noFill/>
          </a:ln>
          <a:effectLst/>
        </p:spPr>
        <p:txBody>
          <a:bodyPr wrap="none" anchor="ctr"/>
          <a:lstStyle/>
          <a:p>
            <a:endParaRPr lang="en-US" dirty="0"/>
          </a:p>
        </p:txBody>
      </p:sp>
      <p:sp>
        <p:nvSpPr>
          <p:cNvPr id="23" name="Freeform 1"/>
          <p:cNvSpPr>
            <a:spLocks noChangeArrowheads="1"/>
          </p:cNvSpPr>
          <p:nvPr userDrawn="1"/>
        </p:nvSpPr>
        <p:spPr bwMode="auto">
          <a:xfrm>
            <a:off x="8318511"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95297"/>
          </a:solidFill>
          <a:ln>
            <a:noFill/>
          </a:ln>
          <a:effectLst/>
        </p:spPr>
        <p:txBody>
          <a:bodyPr wrap="none" anchor="ctr"/>
          <a:lstStyle/>
          <a:p>
            <a:endParaRPr lang="en-US" dirty="0"/>
          </a:p>
        </p:txBody>
      </p:sp>
      <p:sp>
        <p:nvSpPr>
          <p:cNvPr id="24" name="Freeform 1"/>
          <p:cNvSpPr>
            <a:spLocks noChangeArrowheads="1"/>
          </p:cNvSpPr>
          <p:nvPr userDrawn="1"/>
        </p:nvSpPr>
        <p:spPr bwMode="auto">
          <a:xfrm>
            <a:off x="1819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0673D"/>
          </a:solidFill>
          <a:ln>
            <a:noFill/>
          </a:ln>
          <a:effectLst/>
        </p:spPr>
        <p:txBody>
          <a:bodyPr wrap="none" anchor="ctr"/>
          <a:lstStyle/>
          <a:p>
            <a:endParaRPr lang="en-US" dirty="0"/>
          </a:p>
        </p:txBody>
      </p:sp>
      <p:sp>
        <p:nvSpPr>
          <p:cNvPr id="26" name="Freeform 1"/>
          <p:cNvSpPr>
            <a:spLocks noChangeArrowheads="1"/>
          </p:cNvSpPr>
          <p:nvPr userDrawn="1"/>
        </p:nvSpPr>
        <p:spPr bwMode="auto">
          <a:xfrm>
            <a:off x="10896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CEB8A"/>
          </a:solidFill>
          <a:ln>
            <a:noFill/>
          </a:ln>
          <a:effectLst/>
        </p:spPr>
        <p:txBody>
          <a:bodyPr wrap="none" anchor="ctr"/>
          <a:lstStyle/>
          <a:p>
            <a:endParaRPr lang="en-US" dirty="0"/>
          </a:p>
        </p:txBody>
      </p:sp>
      <p:sp>
        <p:nvSpPr>
          <p:cNvPr id="27" name="Freeform 1"/>
          <p:cNvSpPr>
            <a:spLocks noChangeArrowheads="1"/>
          </p:cNvSpPr>
          <p:nvPr userDrawn="1"/>
        </p:nvSpPr>
        <p:spPr bwMode="auto">
          <a:xfrm>
            <a:off x="19973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FC97B"/>
          </a:solidFill>
          <a:ln>
            <a:noFill/>
          </a:ln>
          <a:effectLst/>
        </p:spPr>
        <p:txBody>
          <a:bodyPr wrap="none" anchor="ctr"/>
          <a:lstStyle/>
          <a:p>
            <a:endParaRPr lang="en-US" dirty="0"/>
          </a:p>
        </p:txBody>
      </p:sp>
      <p:sp>
        <p:nvSpPr>
          <p:cNvPr id="28" name="Freeform 1"/>
          <p:cNvSpPr>
            <a:spLocks noChangeArrowheads="1"/>
          </p:cNvSpPr>
          <p:nvPr userDrawn="1"/>
        </p:nvSpPr>
        <p:spPr bwMode="auto">
          <a:xfrm>
            <a:off x="29050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3DF9D"/>
          </a:solidFill>
          <a:ln>
            <a:noFill/>
          </a:ln>
          <a:effectLst/>
        </p:spPr>
        <p:txBody>
          <a:bodyPr wrap="none" anchor="ctr"/>
          <a:lstStyle/>
          <a:p>
            <a:endParaRPr lang="en-US" dirty="0"/>
          </a:p>
        </p:txBody>
      </p:sp>
      <p:sp>
        <p:nvSpPr>
          <p:cNvPr id="29" name="Freeform 1"/>
          <p:cNvSpPr>
            <a:spLocks noChangeArrowheads="1"/>
          </p:cNvSpPr>
          <p:nvPr userDrawn="1"/>
        </p:nvSpPr>
        <p:spPr bwMode="auto">
          <a:xfrm>
            <a:off x="381278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DE17C"/>
          </a:solidFill>
          <a:ln>
            <a:noFill/>
          </a:ln>
          <a:effectLst/>
        </p:spPr>
        <p:txBody>
          <a:bodyPr wrap="none" anchor="ctr"/>
          <a:lstStyle/>
          <a:p>
            <a:endParaRPr lang="en-US" dirty="0"/>
          </a:p>
        </p:txBody>
      </p:sp>
      <p:sp>
        <p:nvSpPr>
          <p:cNvPr id="30" name="Freeform 1"/>
          <p:cNvSpPr>
            <a:spLocks noChangeArrowheads="1"/>
          </p:cNvSpPr>
          <p:nvPr userDrawn="1"/>
        </p:nvSpPr>
        <p:spPr bwMode="auto">
          <a:xfrm>
            <a:off x="47205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CC17B"/>
          </a:solidFill>
          <a:ln>
            <a:noFill/>
          </a:ln>
          <a:effectLst/>
        </p:spPr>
        <p:txBody>
          <a:bodyPr wrap="none" anchor="ctr"/>
          <a:lstStyle/>
          <a:p>
            <a:endParaRPr lang="en-US" dirty="0"/>
          </a:p>
        </p:txBody>
      </p:sp>
      <p:sp>
        <p:nvSpPr>
          <p:cNvPr id="31" name="Freeform 1"/>
          <p:cNvSpPr>
            <a:spLocks noChangeArrowheads="1"/>
          </p:cNvSpPr>
          <p:nvPr userDrawn="1"/>
        </p:nvSpPr>
        <p:spPr bwMode="auto">
          <a:xfrm>
            <a:off x="56282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ADDF8"/>
          </a:solidFill>
          <a:ln>
            <a:noFill/>
          </a:ln>
          <a:effectLst/>
        </p:spPr>
        <p:txBody>
          <a:bodyPr wrap="none" anchor="ctr"/>
          <a:lstStyle/>
          <a:p>
            <a:endParaRPr lang="en-US" dirty="0"/>
          </a:p>
        </p:txBody>
      </p:sp>
      <p:sp>
        <p:nvSpPr>
          <p:cNvPr id="32" name="Freeform 1"/>
          <p:cNvSpPr>
            <a:spLocks noChangeArrowheads="1"/>
          </p:cNvSpPr>
          <p:nvPr userDrawn="1"/>
        </p:nvSpPr>
        <p:spPr bwMode="auto">
          <a:xfrm>
            <a:off x="65359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8E1DF"/>
          </a:solidFill>
          <a:ln>
            <a:noFill/>
          </a:ln>
          <a:effectLst/>
        </p:spPr>
        <p:txBody>
          <a:bodyPr wrap="none" anchor="ctr"/>
          <a:lstStyle/>
          <a:p>
            <a:endParaRPr lang="en-US" dirty="0"/>
          </a:p>
        </p:txBody>
      </p:sp>
      <p:sp>
        <p:nvSpPr>
          <p:cNvPr id="33" name="Freeform 1"/>
          <p:cNvSpPr>
            <a:spLocks noChangeArrowheads="1"/>
          </p:cNvSpPr>
          <p:nvPr userDrawn="1"/>
        </p:nvSpPr>
        <p:spPr bwMode="auto">
          <a:xfrm>
            <a:off x="74436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9CB7"/>
          </a:solidFill>
          <a:ln>
            <a:noFill/>
          </a:ln>
          <a:effectLst/>
        </p:spPr>
        <p:txBody>
          <a:bodyPr wrap="none" anchor="ctr"/>
          <a:lstStyle/>
          <a:p>
            <a:endParaRPr lang="en-US" dirty="0"/>
          </a:p>
        </p:txBody>
      </p:sp>
      <p:sp>
        <p:nvSpPr>
          <p:cNvPr id="34" name="Freeform 1"/>
          <p:cNvSpPr>
            <a:spLocks noChangeArrowheads="1"/>
          </p:cNvSpPr>
          <p:nvPr userDrawn="1"/>
        </p:nvSpPr>
        <p:spPr bwMode="auto">
          <a:xfrm>
            <a:off x="8318511"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CAE2"/>
          </a:solidFill>
          <a:ln>
            <a:noFill/>
          </a:ln>
          <a:effectLst/>
        </p:spPr>
        <p:txBody>
          <a:bodyPr wrap="none" anchor="ctr"/>
          <a:lstStyle/>
          <a:p>
            <a:endParaRPr lang="en-US" dirty="0"/>
          </a:p>
        </p:txBody>
      </p:sp>
      <p:sp>
        <p:nvSpPr>
          <p:cNvPr id="35" name="Freeform 1"/>
          <p:cNvSpPr>
            <a:spLocks noChangeArrowheads="1"/>
          </p:cNvSpPr>
          <p:nvPr userDrawn="1"/>
        </p:nvSpPr>
        <p:spPr bwMode="auto">
          <a:xfrm>
            <a:off x="1819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8BAB9"/>
          </a:solidFill>
          <a:ln>
            <a:noFill/>
          </a:ln>
          <a:effectLst/>
        </p:spPr>
        <p:txBody>
          <a:bodyPr wrap="none" anchor="ctr"/>
          <a:lstStyle/>
          <a:p>
            <a:endParaRPr lang="en-US" dirty="0"/>
          </a:p>
        </p:txBody>
      </p:sp>
      <p:sp>
        <p:nvSpPr>
          <p:cNvPr id="36" name="Rectangle 35"/>
          <p:cNvSpPr/>
          <p:nvPr userDrawn="1"/>
        </p:nvSpPr>
        <p:spPr>
          <a:xfrm>
            <a:off x="187040" y="1700808"/>
            <a:ext cx="712054"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185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46</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27</a:t>
            </a:r>
            <a:endParaRPr lang="en-US" sz="1400" dirty="0"/>
          </a:p>
        </p:txBody>
      </p:sp>
      <p:sp>
        <p:nvSpPr>
          <p:cNvPr id="38" name="Rectangle 37"/>
          <p:cNvSpPr/>
          <p:nvPr userDrawn="1"/>
        </p:nvSpPr>
        <p:spPr>
          <a:xfrm>
            <a:off x="10896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227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202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0</a:t>
            </a:r>
            <a:endParaRPr lang="en-US" sz="1400" dirty="0"/>
          </a:p>
        </p:txBody>
      </p:sp>
      <p:sp>
        <p:nvSpPr>
          <p:cNvPr id="39" name="Rectangle 38"/>
          <p:cNvSpPr/>
          <p:nvPr userDrawn="1"/>
        </p:nvSpPr>
        <p:spPr>
          <a:xfrm>
            <a:off x="19973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217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137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76</a:t>
            </a:r>
            <a:endParaRPr lang="en-US" sz="1400" dirty="0"/>
          </a:p>
        </p:txBody>
      </p:sp>
      <p:sp>
        <p:nvSpPr>
          <p:cNvPr id="40" name="Rectangle 39"/>
          <p:cNvSpPr/>
          <p:nvPr userDrawn="1"/>
        </p:nvSpPr>
        <p:spPr>
          <a:xfrm>
            <a:off x="290506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60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107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43</a:t>
            </a:r>
            <a:endParaRPr lang="en-US" sz="1400" dirty="0"/>
          </a:p>
        </p:txBody>
      </p:sp>
      <p:sp>
        <p:nvSpPr>
          <p:cNvPr id="41" name="Rectangle 40"/>
          <p:cNvSpPr/>
          <p:nvPr userDrawn="1"/>
        </p:nvSpPr>
        <p:spPr>
          <a:xfrm>
            <a:off x="381278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133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136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37</a:t>
            </a:r>
            <a:endParaRPr lang="en-US" sz="1400" dirty="0"/>
          </a:p>
        </p:txBody>
      </p:sp>
      <p:sp>
        <p:nvSpPr>
          <p:cNvPr id="42" name="Rectangle 41"/>
          <p:cNvSpPr/>
          <p:nvPr userDrawn="1"/>
        </p:nvSpPr>
        <p:spPr>
          <a:xfrm>
            <a:off x="472050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163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64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28</a:t>
            </a:r>
            <a:endParaRPr lang="en-US" sz="1400" dirty="0"/>
          </a:p>
        </p:txBody>
      </p:sp>
      <p:sp>
        <p:nvSpPr>
          <p:cNvPr id="43" name="Rectangle 42"/>
          <p:cNvSpPr/>
          <p:nvPr userDrawn="1"/>
        </p:nvSpPr>
        <p:spPr>
          <a:xfrm>
            <a:off x="56282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106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138</a:t>
            </a:r>
            <a:endParaRPr lang="en-US" sz="1400" dirty="0"/>
          </a:p>
        </p:txBody>
      </p:sp>
      <p:sp>
        <p:nvSpPr>
          <p:cNvPr id="44" name="Rectangle 43"/>
          <p:cNvSpPr/>
          <p:nvPr userDrawn="1"/>
        </p:nvSpPr>
        <p:spPr>
          <a:xfrm>
            <a:off x="65359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108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113</a:t>
            </a:r>
            <a:endParaRPr lang="en-US" sz="1400" dirty="0"/>
          </a:p>
        </p:txBody>
      </p:sp>
      <p:sp>
        <p:nvSpPr>
          <p:cNvPr id="45" name="Rectangle 44"/>
          <p:cNvSpPr/>
          <p:nvPr userDrawn="1"/>
        </p:nvSpPr>
        <p:spPr>
          <a:xfrm>
            <a:off x="744366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134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91</a:t>
            </a:r>
            <a:endParaRPr lang="en-US" sz="1400" dirty="0"/>
          </a:p>
        </p:txBody>
      </p:sp>
      <p:sp>
        <p:nvSpPr>
          <p:cNvPr id="46" name="Rectangle 45"/>
          <p:cNvSpPr/>
          <p:nvPr userDrawn="1"/>
        </p:nvSpPr>
        <p:spPr>
          <a:xfrm>
            <a:off x="8318511"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110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58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110</a:t>
            </a:r>
            <a:endParaRPr lang="en-US" sz="1400" dirty="0"/>
          </a:p>
        </p:txBody>
      </p:sp>
      <p:sp>
        <p:nvSpPr>
          <p:cNvPr id="47" name="Rectangle 46"/>
          <p:cNvSpPr/>
          <p:nvPr userDrawn="1"/>
        </p:nvSpPr>
        <p:spPr>
          <a:xfrm>
            <a:off x="187040"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208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103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61</a:t>
            </a:r>
            <a:endParaRPr lang="en-US" sz="1400" dirty="0"/>
          </a:p>
        </p:txBody>
      </p:sp>
      <p:sp>
        <p:nvSpPr>
          <p:cNvPr id="48" name="Rectangle 47"/>
          <p:cNvSpPr/>
          <p:nvPr userDrawn="1"/>
        </p:nvSpPr>
        <p:spPr>
          <a:xfrm>
            <a:off x="10896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247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232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0</a:t>
            </a:r>
            <a:endParaRPr lang="en-US" sz="1400" dirty="0"/>
          </a:p>
        </p:txBody>
      </p:sp>
      <p:sp>
        <p:nvSpPr>
          <p:cNvPr id="49" name="Rectangle 48"/>
          <p:cNvSpPr/>
          <p:nvPr userDrawn="1"/>
        </p:nvSpPr>
        <p:spPr>
          <a:xfrm>
            <a:off x="199734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239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201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19</a:t>
            </a:r>
            <a:endParaRPr lang="en-US" sz="1400" dirty="0"/>
          </a:p>
        </p:txBody>
      </p:sp>
      <p:sp>
        <p:nvSpPr>
          <p:cNvPr id="50" name="Rectangle 49"/>
          <p:cNvSpPr/>
          <p:nvPr userDrawn="1"/>
        </p:nvSpPr>
        <p:spPr>
          <a:xfrm>
            <a:off x="290506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161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192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53</a:t>
            </a:r>
            <a:endParaRPr lang="en-US" sz="1400" dirty="0"/>
          </a:p>
        </p:txBody>
      </p:sp>
      <p:sp>
        <p:nvSpPr>
          <p:cNvPr id="51" name="Rectangle 50"/>
          <p:cNvSpPr/>
          <p:nvPr userDrawn="1"/>
        </p:nvSpPr>
        <p:spPr>
          <a:xfrm>
            <a:off x="381278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181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175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11</a:t>
            </a:r>
            <a:endParaRPr lang="en-US" sz="1400" dirty="0"/>
          </a:p>
        </p:txBody>
      </p:sp>
      <p:sp>
        <p:nvSpPr>
          <p:cNvPr id="52" name="Rectangle 51"/>
          <p:cNvSpPr/>
          <p:nvPr userDrawn="1"/>
        </p:nvSpPr>
        <p:spPr>
          <a:xfrm>
            <a:off x="472050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202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151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123</a:t>
            </a:r>
            <a:endParaRPr lang="en-US" sz="1400" dirty="0"/>
          </a:p>
        </p:txBody>
      </p:sp>
      <p:sp>
        <p:nvSpPr>
          <p:cNvPr id="53" name="Rectangle 52"/>
          <p:cNvSpPr/>
          <p:nvPr userDrawn="1"/>
        </p:nvSpPr>
        <p:spPr>
          <a:xfrm>
            <a:off x="56282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131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196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240</a:t>
            </a:r>
            <a:endParaRPr lang="en-US" sz="1400" dirty="0"/>
          </a:p>
        </p:txBody>
      </p:sp>
      <p:sp>
        <p:nvSpPr>
          <p:cNvPr id="54" name="Rectangle 53"/>
          <p:cNvSpPr/>
          <p:nvPr userDrawn="1"/>
        </p:nvSpPr>
        <p:spPr>
          <a:xfrm>
            <a:off x="653594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134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174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179</a:t>
            </a:r>
            <a:endParaRPr lang="en-US" sz="1400" dirty="0"/>
          </a:p>
        </p:txBody>
      </p:sp>
      <p:sp>
        <p:nvSpPr>
          <p:cNvPr id="55" name="Rectangle 54"/>
          <p:cNvSpPr/>
          <p:nvPr userDrawn="1"/>
        </p:nvSpPr>
        <p:spPr>
          <a:xfrm>
            <a:off x="7443666"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196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110</a:t>
            </a:r>
            <a:endParaRPr lang="en-US" sz="1400" dirty="0"/>
          </a:p>
        </p:txBody>
      </p:sp>
      <p:sp>
        <p:nvSpPr>
          <p:cNvPr id="56" name="Rectangle 55"/>
          <p:cNvSpPr/>
          <p:nvPr userDrawn="1"/>
        </p:nvSpPr>
        <p:spPr>
          <a:xfrm>
            <a:off x="8318511"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137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82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151</a:t>
            </a:r>
            <a:endParaRPr lang="en-US" sz="1400" dirty="0"/>
          </a:p>
        </p:txBody>
      </p:sp>
      <p:sp>
        <p:nvSpPr>
          <p:cNvPr id="57" name="Rectangle 56"/>
          <p:cNvSpPr/>
          <p:nvPr userDrawn="1"/>
        </p:nvSpPr>
        <p:spPr>
          <a:xfrm>
            <a:off x="187040"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232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186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185</a:t>
            </a:r>
            <a:endParaRPr lang="en-US" sz="1400" dirty="0"/>
          </a:p>
        </p:txBody>
      </p:sp>
      <p:sp>
        <p:nvSpPr>
          <p:cNvPr id="58" name="Rectangle 57"/>
          <p:cNvSpPr/>
          <p:nvPr userDrawn="1"/>
        </p:nvSpPr>
        <p:spPr>
          <a:xfrm>
            <a:off x="10896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252</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G 235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138</a:t>
            </a:r>
            <a:endParaRPr lang="en-US" sz="1400" dirty="0"/>
          </a:p>
        </p:txBody>
      </p:sp>
      <p:sp>
        <p:nvSpPr>
          <p:cNvPr id="59" name="Rectangle 58"/>
          <p:cNvSpPr/>
          <p:nvPr userDrawn="1"/>
        </p:nvSpPr>
        <p:spPr>
          <a:xfrm>
            <a:off x="19973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239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201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123</a:t>
            </a:r>
            <a:endParaRPr lang="en-US" sz="1400" dirty="0"/>
          </a:p>
        </p:txBody>
      </p:sp>
      <p:sp>
        <p:nvSpPr>
          <p:cNvPr id="60" name="Rectangle 59"/>
          <p:cNvSpPr/>
          <p:nvPr userDrawn="1"/>
        </p:nvSpPr>
        <p:spPr>
          <a:xfrm>
            <a:off x="29050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211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223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157</a:t>
            </a:r>
            <a:endParaRPr lang="en-US" sz="1400" dirty="0"/>
          </a:p>
        </p:txBody>
      </p:sp>
      <p:sp>
        <p:nvSpPr>
          <p:cNvPr id="61" name="Rectangle 60"/>
          <p:cNvSpPr/>
          <p:nvPr userDrawn="1"/>
        </p:nvSpPr>
        <p:spPr>
          <a:xfrm>
            <a:off x="381278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221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225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124</a:t>
            </a:r>
            <a:endParaRPr lang="en-US" sz="1400" dirty="0"/>
          </a:p>
        </p:txBody>
      </p:sp>
      <p:sp>
        <p:nvSpPr>
          <p:cNvPr id="62" name="Rectangle 61"/>
          <p:cNvSpPr/>
          <p:nvPr userDrawn="1"/>
        </p:nvSpPr>
        <p:spPr>
          <a:xfrm>
            <a:off x="472050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220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193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123</a:t>
            </a:r>
            <a:endParaRPr lang="en-US" sz="1400" dirty="0"/>
          </a:p>
        </p:txBody>
      </p:sp>
      <p:sp>
        <p:nvSpPr>
          <p:cNvPr id="63" name="Rectangle 62"/>
          <p:cNvSpPr/>
          <p:nvPr userDrawn="1"/>
        </p:nvSpPr>
        <p:spPr>
          <a:xfrm>
            <a:off x="56282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186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221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248</a:t>
            </a:r>
            <a:endParaRPr lang="en-US" sz="1400" dirty="0"/>
          </a:p>
        </p:txBody>
      </p:sp>
      <p:sp>
        <p:nvSpPr>
          <p:cNvPr id="64" name="Rectangle 63"/>
          <p:cNvSpPr/>
          <p:nvPr userDrawn="1"/>
        </p:nvSpPr>
        <p:spPr>
          <a:xfrm>
            <a:off x="65359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200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225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223</a:t>
            </a:r>
            <a:endParaRPr lang="en-US" sz="1400" dirty="0"/>
          </a:p>
        </p:txBody>
      </p:sp>
      <p:sp>
        <p:nvSpPr>
          <p:cNvPr id="65" name="Rectangle 64"/>
          <p:cNvSpPr/>
          <p:nvPr userDrawn="1"/>
        </p:nvSpPr>
        <p:spPr>
          <a:xfrm>
            <a:off x="74436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222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156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183</a:t>
            </a:r>
            <a:endParaRPr lang="en-US" sz="1400" dirty="0"/>
          </a:p>
        </p:txBody>
      </p:sp>
      <p:sp>
        <p:nvSpPr>
          <p:cNvPr id="66" name="Rectangle 65"/>
          <p:cNvSpPr/>
          <p:nvPr userDrawn="1"/>
        </p:nvSpPr>
        <p:spPr>
          <a:xfrm>
            <a:off x="8318511"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mn-lt"/>
                <a:ea typeface="+mn-ea"/>
                <a:cs typeface="+mn-cs"/>
              </a:rPr>
              <a:t>R 222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G 202 </a:t>
            </a:r>
            <a:br>
              <a:rPr lang="en-US" sz="1400" b="0" i="0" u="none" strike="noStrike" kern="1200" baseline="0" dirty="0">
                <a:solidFill>
                  <a:schemeClr val="tx1"/>
                </a:solidFill>
                <a:latin typeface="+mn-lt"/>
                <a:ea typeface="+mn-ea"/>
                <a:cs typeface="+mn-cs"/>
              </a:rPr>
            </a:br>
            <a:r>
              <a:rPr lang="en-US" sz="1400" b="0" i="0" u="none" strike="noStrike" kern="1200" baseline="0" dirty="0">
                <a:solidFill>
                  <a:schemeClr val="tx1"/>
                </a:solidFill>
                <a:latin typeface="+mn-lt"/>
                <a:ea typeface="+mn-ea"/>
                <a:cs typeface="+mn-cs"/>
              </a:rPr>
              <a:t>B 226</a:t>
            </a:r>
            <a:endParaRPr lang="en-US" sz="1400" dirty="0"/>
          </a:p>
        </p:txBody>
      </p:sp>
      <p:sp>
        <p:nvSpPr>
          <p:cNvPr id="67" name="Rectangle 66"/>
          <p:cNvSpPr/>
          <p:nvPr userDrawn="1"/>
        </p:nvSpPr>
        <p:spPr>
          <a:xfrm>
            <a:off x="35496" y="658222"/>
            <a:ext cx="902811"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Strawberry</a:t>
            </a:r>
            <a:endParaRPr lang="en-US" sz="1200" b="1" dirty="0"/>
          </a:p>
        </p:txBody>
      </p:sp>
      <p:sp>
        <p:nvSpPr>
          <p:cNvPr id="68" name="Rectangle 67"/>
          <p:cNvSpPr/>
          <p:nvPr userDrawn="1"/>
        </p:nvSpPr>
        <p:spPr>
          <a:xfrm>
            <a:off x="1089626" y="658222"/>
            <a:ext cx="617702"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Lemon</a:t>
            </a:r>
            <a:endParaRPr lang="en-US" sz="1200" b="1" dirty="0"/>
          </a:p>
        </p:txBody>
      </p:sp>
      <p:sp>
        <p:nvSpPr>
          <p:cNvPr id="69" name="Rectangle 68"/>
          <p:cNvSpPr/>
          <p:nvPr userDrawn="1"/>
        </p:nvSpPr>
        <p:spPr>
          <a:xfrm>
            <a:off x="1890858" y="658222"/>
            <a:ext cx="81134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Mandarin</a:t>
            </a:r>
            <a:endParaRPr lang="en-US" sz="1200" b="1" dirty="0"/>
          </a:p>
        </p:txBody>
      </p:sp>
      <p:sp>
        <p:nvSpPr>
          <p:cNvPr id="70" name="Rectangle 69"/>
          <p:cNvSpPr/>
          <p:nvPr userDrawn="1"/>
        </p:nvSpPr>
        <p:spPr>
          <a:xfrm>
            <a:off x="3010754" y="655013"/>
            <a:ext cx="490188"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Lime</a:t>
            </a:r>
            <a:endParaRPr lang="en-US" sz="1200" b="1" dirty="0"/>
          </a:p>
        </p:txBody>
      </p:sp>
      <p:sp>
        <p:nvSpPr>
          <p:cNvPr id="71" name="Rectangle 70"/>
          <p:cNvSpPr/>
          <p:nvPr userDrawn="1"/>
        </p:nvSpPr>
        <p:spPr>
          <a:xfrm>
            <a:off x="3861807" y="655013"/>
            <a:ext cx="51460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Olive</a:t>
            </a:r>
            <a:endParaRPr lang="en-US" sz="1200" b="1" dirty="0"/>
          </a:p>
        </p:txBody>
      </p:sp>
      <p:sp>
        <p:nvSpPr>
          <p:cNvPr id="72" name="Rectangle 71"/>
          <p:cNvSpPr/>
          <p:nvPr userDrawn="1"/>
        </p:nvSpPr>
        <p:spPr>
          <a:xfrm>
            <a:off x="4644008" y="655013"/>
            <a:ext cx="83553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Cinnamon</a:t>
            </a:r>
            <a:endParaRPr lang="en-US" sz="1200" b="1" dirty="0"/>
          </a:p>
        </p:txBody>
      </p:sp>
      <p:sp>
        <p:nvSpPr>
          <p:cNvPr id="73" name="Rectangle 72"/>
          <p:cNvSpPr/>
          <p:nvPr userDrawn="1"/>
        </p:nvSpPr>
        <p:spPr>
          <a:xfrm>
            <a:off x="5580112" y="655013"/>
            <a:ext cx="813043"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Blueberry</a:t>
            </a:r>
            <a:endParaRPr lang="en-US" sz="1200" b="1" dirty="0"/>
          </a:p>
        </p:txBody>
      </p:sp>
      <p:sp>
        <p:nvSpPr>
          <p:cNvPr id="74" name="Rectangle 73"/>
          <p:cNvSpPr/>
          <p:nvPr userDrawn="1"/>
        </p:nvSpPr>
        <p:spPr>
          <a:xfrm>
            <a:off x="6535684" y="655013"/>
            <a:ext cx="61898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Thyme</a:t>
            </a:r>
            <a:endParaRPr lang="en-US" sz="1200" b="1" dirty="0"/>
          </a:p>
        </p:txBody>
      </p:sp>
      <p:sp>
        <p:nvSpPr>
          <p:cNvPr id="75" name="Rectangle 74"/>
          <p:cNvSpPr/>
          <p:nvPr userDrawn="1"/>
        </p:nvSpPr>
        <p:spPr>
          <a:xfrm>
            <a:off x="7505405" y="655013"/>
            <a:ext cx="53091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Berry</a:t>
            </a:r>
            <a:endParaRPr lang="en-US" sz="1200" b="1" dirty="0"/>
          </a:p>
        </p:txBody>
      </p:sp>
      <p:sp>
        <p:nvSpPr>
          <p:cNvPr id="76" name="Rectangle 75"/>
          <p:cNvSpPr/>
          <p:nvPr userDrawn="1"/>
        </p:nvSpPr>
        <p:spPr>
          <a:xfrm>
            <a:off x="8367499" y="655013"/>
            <a:ext cx="51212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Plum</a:t>
            </a:r>
          </a:p>
        </p:txBody>
      </p:sp>
      <p:sp>
        <p:nvSpPr>
          <p:cNvPr id="77" name="Rectangle 76"/>
          <p:cNvSpPr/>
          <p:nvPr userDrawn="1"/>
        </p:nvSpPr>
        <p:spPr>
          <a:xfrm>
            <a:off x="187040" y="76562"/>
            <a:ext cx="8779840" cy="400110"/>
          </a:xfrm>
          <a:prstGeom prst="rect">
            <a:avLst/>
          </a:prstGeom>
        </p:spPr>
        <p:txBody>
          <a:bodyPr wrap="squar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i="0" u="none" strike="noStrike" kern="1200" baseline="0" dirty="0">
                <a:solidFill>
                  <a:schemeClr val="tx1"/>
                </a:solidFill>
                <a:latin typeface="+mn-lt"/>
                <a:ea typeface="+mn-ea"/>
                <a:cs typeface="+mn-cs"/>
              </a:rPr>
              <a:t>Caritas Australia Colour Palette</a:t>
            </a:r>
            <a:endParaRPr lang="en-US" sz="2000" b="1" dirty="0"/>
          </a:p>
        </p:txBody>
      </p:sp>
    </p:spTree>
    <p:extLst>
      <p:ext uri="{BB962C8B-B14F-4D97-AF65-F5344CB8AC3E}">
        <p14:creationId xmlns:p14="http://schemas.microsoft.com/office/powerpoint/2010/main" val="9921592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video,table, graph slide">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pPr defTabSz="457200"/>
            <a:endParaRPr lang="en-US" dirty="0">
              <a:solidFill>
                <a:srgbClr val="000000"/>
              </a:solidFill>
            </a:endParaRPr>
          </a:p>
        </p:txBody>
      </p:sp>
    </p:spTree>
    <p:extLst>
      <p:ext uri="{BB962C8B-B14F-4D97-AF65-F5344CB8AC3E}">
        <p14:creationId xmlns:p14="http://schemas.microsoft.com/office/powerpoint/2010/main" val="15404749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0448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5EA1EA-5698-4E25-B8BF-64AADCD4DC33}" type="datetimeFigureOut">
              <a:rPr lang="en-AU" smtClean="0"/>
              <a:t>25/05/2021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7BC00B2D-93F4-456A-AFAE-6305C1813815}" type="slidenum">
              <a:rPr lang="en-AU" smtClean="0"/>
              <a:t>‹#›</a:t>
            </a:fld>
            <a:endParaRPr lang="en-AU" dirty="0"/>
          </a:p>
        </p:txBody>
      </p:sp>
    </p:spTree>
    <p:extLst>
      <p:ext uri="{BB962C8B-B14F-4D97-AF65-F5344CB8AC3E}">
        <p14:creationId xmlns:p14="http://schemas.microsoft.com/office/powerpoint/2010/main" val="5135012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page - tagline">
    <p:bg>
      <p:bgPr>
        <a:solidFill>
          <a:srgbClr val="A7170B"/>
        </a:solidFill>
        <a:effectLst/>
      </p:bgPr>
    </p:bg>
    <p:spTree>
      <p:nvGrpSpPr>
        <p:cNvPr id="1" name=""/>
        <p:cNvGrpSpPr/>
        <p:nvPr/>
      </p:nvGrpSpPr>
      <p:grpSpPr>
        <a:xfrm>
          <a:off x="0" y="0"/>
          <a:ext cx="0" cy="0"/>
          <a:chOff x="0" y="0"/>
          <a:chExt cx="0" cy="0"/>
        </a:xfrm>
      </p:grpSpPr>
      <p:pic>
        <p:nvPicPr>
          <p:cNvPr id="3" name="Picture 1"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2638"/>
            <a:ext cx="264318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panose="020B0604020202020204" pitchFamily="34" charset="0"/>
              </a:defRPr>
            </a:lvl1pPr>
          </a:lstStyle>
          <a:p>
            <a:r>
              <a:rPr lang="en-AU"/>
              <a:t>Click to edit Master title style</a:t>
            </a:r>
            <a:endParaRPr lang="en-US"/>
          </a:p>
        </p:txBody>
      </p:sp>
    </p:spTree>
    <p:extLst>
      <p:ext uri="{BB962C8B-B14F-4D97-AF65-F5344CB8AC3E}">
        <p14:creationId xmlns:p14="http://schemas.microsoft.com/office/powerpoint/2010/main" val="8172592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page - descriptor">
    <p:bg>
      <p:bgPr>
        <a:solidFill>
          <a:srgbClr val="A7170B"/>
        </a:solidFill>
        <a:effectLst/>
      </p:bgPr>
    </p:bg>
    <p:spTree>
      <p:nvGrpSpPr>
        <p:cNvPr id="1" name=""/>
        <p:cNvGrpSpPr/>
        <p:nvPr/>
      </p:nvGrpSpPr>
      <p:grpSpPr>
        <a:xfrm>
          <a:off x="0" y="0"/>
          <a:ext cx="0" cy="0"/>
          <a:chOff x="0" y="0"/>
          <a:chExt cx="0" cy="0"/>
        </a:xfrm>
      </p:grpSpPr>
      <p:pic>
        <p:nvPicPr>
          <p:cNvPr id="3" name="Picture 1"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00" y="5857875"/>
            <a:ext cx="2881313"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1"/>
          <p:cNvSpPr>
            <a:spLocks noChangeArrowheads="1"/>
          </p:cNvSpPr>
          <p:nvPr userDrawn="1"/>
        </p:nvSpPr>
        <p:spPr bwMode="auto">
          <a:xfrm>
            <a:off x="1187450" y="2492375"/>
            <a:ext cx="2189163" cy="2160588"/>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5" name="Freeform 1"/>
          <p:cNvSpPr>
            <a:spLocks noChangeArrowheads="1"/>
          </p:cNvSpPr>
          <p:nvPr userDrawn="1"/>
        </p:nvSpPr>
        <p:spPr bwMode="auto">
          <a:xfrm>
            <a:off x="3476625" y="2505075"/>
            <a:ext cx="2174875" cy="2147888"/>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6" name="Freeform 1"/>
          <p:cNvSpPr>
            <a:spLocks noChangeArrowheads="1"/>
          </p:cNvSpPr>
          <p:nvPr userDrawn="1"/>
        </p:nvSpPr>
        <p:spPr bwMode="auto">
          <a:xfrm>
            <a:off x="5780088" y="2505075"/>
            <a:ext cx="2176462" cy="2147888"/>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8" name="TextBox 7"/>
          <p:cNvSpPr txBox="1"/>
          <p:nvPr userDrawn="1"/>
        </p:nvSpPr>
        <p:spPr>
          <a:xfrm>
            <a:off x="9467850" y="149225"/>
            <a:ext cx="4321175" cy="8125301"/>
          </a:xfrm>
          <a:prstGeom prst="rect">
            <a:avLst/>
          </a:prstGeom>
          <a:noFill/>
        </p:spPr>
        <p:txBody>
          <a:bodyPr>
            <a:spAutoFit/>
          </a:bodyPr>
          <a:lstStyle>
            <a:lvl1pPr>
              <a:defRPr>
                <a:solidFill>
                  <a:schemeClr val="tx1"/>
                </a:solidFill>
                <a:latin typeface="Calibri" pitchFamily="34" charset="0"/>
              </a:defRPr>
            </a:lvl1pPr>
            <a:lvl2pPr marL="800100" indent="-34290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r>
              <a:rPr lang="en-US" altLang="en-US" b="1">
                <a:latin typeface="Arial" panose="020B0604020202020204" pitchFamily="34" charset="0"/>
              </a:rPr>
              <a:t>How to place an editable the voice box shape</a:t>
            </a:r>
          </a:p>
          <a:p>
            <a:pPr eaLnBrk="1" hangingPunct="1">
              <a:buFontTx/>
              <a:buAutoNum type="arabicPeriod"/>
            </a:pPr>
            <a:r>
              <a:rPr lang="en-US" altLang="en-US">
                <a:latin typeface="Arial" panose="020B0604020202020204" pitchFamily="34" charset="0"/>
              </a:rPr>
              <a:t>Open up master page that matches the placed slide</a:t>
            </a:r>
          </a:p>
          <a:p>
            <a:pPr lvl="1" eaLnBrk="1" hangingPunct="1">
              <a:buFont typeface="Arial" charset="0"/>
              <a:buChar char="•"/>
            </a:pPr>
            <a:r>
              <a:rPr lang="en-US" altLang="en-US">
                <a:latin typeface="Arial" panose="020B0604020202020204" pitchFamily="34" charset="0"/>
              </a:rPr>
              <a:t>View &gt; Master &gt; Slide Master</a:t>
            </a:r>
          </a:p>
          <a:p>
            <a:pPr eaLnBrk="1" hangingPunct="1">
              <a:buFontTx/>
              <a:buAutoNum type="arabicPeriod"/>
            </a:pPr>
            <a:r>
              <a:rPr lang="en-US" altLang="en-US">
                <a:latin typeface="Arial" panose="020B0604020202020204" pitchFamily="34" charset="0"/>
              </a:rPr>
              <a:t>Go to the corresponding master page and copy the voice box shapes</a:t>
            </a:r>
          </a:p>
          <a:p>
            <a:pPr eaLnBrk="1" hangingPunct="1">
              <a:buFontTx/>
              <a:buAutoNum type="arabicPeriod"/>
            </a:pPr>
            <a:r>
              <a:rPr lang="en-US" altLang="en-US">
                <a:latin typeface="Arial" panose="020B0604020202020204" pitchFamily="34" charset="0"/>
              </a:rPr>
              <a:t>Close master page view</a:t>
            </a:r>
          </a:p>
          <a:p>
            <a:pPr eaLnBrk="1" hangingPunct="1">
              <a:buFontTx/>
              <a:buAutoNum type="arabicPeriod"/>
            </a:pPr>
            <a:r>
              <a:rPr lang="en-US" altLang="en-US">
                <a:latin typeface="Arial" panose="020B0604020202020204" pitchFamily="34" charset="0"/>
              </a:rPr>
              <a:t>Paste voice box shapes onto the presentation page</a:t>
            </a:r>
          </a:p>
          <a:p>
            <a:pPr eaLnBrk="1" hangingPunct="1">
              <a:buFontTx/>
              <a:buAutoNum type="arabicPeriod"/>
            </a:pPr>
            <a:endParaRPr lang="en-US" altLang="en-US">
              <a:latin typeface="Arial" panose="020B0604020202020204" pitchFamily="34" charset="0"/>
            </a:endParaRPr>
          </a:p>
          <a:p>
            <a:pPr eaLnBrk="1" hangingPunct="1"/>
            <a:r>
              <a:rPr lang="en-US" altLang="en-US" b="1">
                <a:latin typeface="Arial" panose="020B0604020202020204" pitchFamily="34" charset="0"/>
              </a:rPr>
              <a:t>How to place an image within the voice box</a:t>
            </a:r>
          </a:p>
          <a:p>
            <a:pPr eaLnBrk="1" hangingPunct="1">
              <a:buFont typeface="Calibri" pitchFamily="34" charset="0"/>
              <a:buAutoNum type="arabicPeriod"/>
            </a:pPr>
            <a:r>
              <a:rPr lang="en-US" altLang="en-US">
                <a:latin typeface="Arial" panose="020B0604020202020204" pitchFamily="34" charset="0"/>
              </a:rPr>
              <a:t>Right click on voice box shape and click ‘format shape’</a:t>
            </a:r>
          </a:p>
          <a:p>
            <a:pPr eaLnBrk="1" hangingPunct="1">
              <a:buFont typeface="Calibri" pitchFamily="34" charset="0"/>
              <a:buAutoNum type="arabicPeriod"/>
            </a:pPr>
            <a:r>
              <a:rPr lang="en-US" altLang="en-US">
                <a:latin typeface="Arial" panose="020B0604020202020204" pitchFamily="34" charset="0"/>
              </a:rPr>
              <a:t>Select an image: Format shape &gt; Fill &gt; Picture or Texture &gt; Choose Picture</a:t>
            </a:r>
          </a:p>
          <a:p>
            <a:pPr eaLnBrk="1" hangingPunct="1">
              <a:buFont typeface="+mj-lt"/>
              <a:buNone/>
            </a:pPr>
            <a:endParaRPr lang="en-US" altLang="en-US">
              <a:latin typeface="Arial" panose="020B0604020202020204" pitchFamily="34" charset="0"/>
            </a:endParaRPr>
          </a:p>
          <a:p>
            <a:pPr eaLnBrk="1" hangingPunct="1">
              <a:buFont typeface="+mj-lt"/>
              <a:buNone/>
            </a:pPr>
            <a:r>
              <a:rPr lang="en-US" altLang="en-US" b="1">
                <a:latin typeface="Arial" panose="020B0604020202020204" pitchFamily="34" charset="0"/>
              </a:rPr>
              <a:t>NOTE: </a:t>
            </a:r>
            <a:r>
              <a:rPr lang="en-US" altLang="en-US">
                <a:latin typeface="Arial" panose="020B0604020202020204" pitchFamily="34" charset="0"/>
              </a:rPr>
              <a:t>The picture will distort within the voice box. You will need to fix this by the steps below.</a:t>
            </a:r>
          </a:p>
          <a:p>
            <a:pPr eaLnBrk="1" hangingPunct="1">
              <a:buFont typeface="Calibri" pitchFamily="34" charset="0"/>
              <a:buAutoNum type="arabicPeriod"/>
            </a:pPr>
            <a:endParaRPr lang="en-US" altLang="en-US">
              <a:latin typeface="Arial" panose="020B0604020202020204" pitchFamily="34" charset="0"/>
            </a:endParaRPr>
          </a:p>
          <a:p>
            <a:pPr eaLnBrk="1" hangingPunct="1">
              <a:buFont typeface="+mj-lt"/>
              <a:buNone/>
            </a:pPr>
            <a:r>
              <a:rPr lang="en-US" altLang="en-US" b="1">
                <a:latin typeface="Arial" panose="020B0604020202020204" pitchFamily="34" charset="0"/>
              </a:rPr>
              <a:t>How to correctly scale an image within the voice box</a:t>
            </a:r>
          </a:p>
          <a:p>
            <a:pPr eaLnBrk="1" hangingPunct="1">
              <a:buFont typeface="Calibri" pitchFamily="34" charset="0"/>
              <a:buAutoNum type="arabicPeriod"/>
            </a:pPr>
            <a:r>
              <a:rPr lang="en-US" altLang="en-US">
                <a:latin typeface="Arial" panose="020B0604020202020204" pitchFamily="34" charset="0"/>
              </a:rPr>
              <a:t>Go to Format picture &gt; crop &gt; crop to fill</a:t>
            </a:r>
          </a:p>
          <a:p>
            <a:pPr eaLnBrk="1" hangingPunct="1">
              <a:buFont typeface="Calibri" pitchFamily="34" charset="0"/>
              <a:buAutoNum type="arabicPeriod"/>
            </a:pPr>
            <a:r>
              <a:rPr lang="en-US" altLang="en-US">
                <a:latin typeface="Arial" panose="020B0604020202020204" pitchFamily="34" charset="0"/>
              </a:rPr>
              <a:t>You can enlarge the photo and position it within the voice box shape to achieve the best crop</a:t>
            </a:r>
          </a:p>
        </p:txBody>
      </p:sp>
      <p:sp>
        <p:nvSpPr>
          <p:cNvPr id="9" name="TextBox 8"/>
          <p:cNvSpPr txBox="1"/>
          <p:nvPr userDrawn="1"/>
        </p:nvSpPr>
        <p:spPr>
          <a:xfrm>
            <a:off x="-4573588" y="149225"/>
            <a:ext cx="4321175" cy="3140075"/>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r>
              <a:rPr lang="en-US" altLang="en-US">
                <a:latin typeface="Arial" panose="020B0604020202020204" pitchFamily="34" charset="0"/>
              </a:rPr>
              <a:t>Please ensure that you have the correct fonts installed on your machine to use this presentation correctly.</a:t>
            </a:r>
          </a:p>
          <a:p>
            <a:pPr eaLnBrk="1" hangingPunct="1"/>
            <a:endParaRPr lang="en-US" altLang="en-US" b="1">
              <a:latin typeface="Arial" panose="020B0604020202020204" pitchFamily="34" charset="0"/>
            </a:endParaRPr>
          </a:p>
          <a:p>
            <a:pPr eaLnBrk="1" hangingPunct="1"/>
            <a:r>
              <a:rPr lang="en-US" altLang="en-US" b="1">
                <a:latin typeface="Arial" panose="020B0604020202020204" pitchFamily="34" charset="0"/>
              </a:rPr>
              <a:t>The following fonts are required:</a:t>
            </a:r>
          </a:p>
          <a:p>
            <a:pPr eaLnBrk="1" hangingPunct="1"/>
            <a:r>
              <a:rPr lang="en-US" altLang="en-US" b="1">
                <a:latin typeface="Arial" panose="020B0604020202020204" pitchFamily="34" charset="0"/>
              </a:rPr>
              <a:t>- </a:t>
            </a:r>
            <a:r>
              <a:rPr lang="en-US" altLang="en-US" b="1" err="1">
                <a:latin typeface="Arial" panose="020B0604020202020204" pitchFamily="34" charset="0"/>
              </a:rPr>
              <a:t>Roboto</a:t>
            </a:r>
            <a:r>
              <a:rPr lang="en-US" altLang="en-US" b="1">
                <a:latin typeface="Arial" panose="020B0604020202020204" pitchFamily="34" charset="0"/>
              </a:rPr>
              <a:t> 2014</a:t>
            </a:r>
          </a:p>
          <a:p>
            <a:pPr eaLnBrk="1" hangingPunct="1">
              <a:buFontTx/>
              <a:buChar char="-"/>
            </a:pPr>
            <a:r>
              <a:rPr lang="en-US" altLang="en-US" b="1">
                <a:latin typeface="Arial" panose="020B0604020202020204" pitchFamily="34" charset="0"/>
              </a:rPr>
              <a:t>Felt Tip Roman</a:t>
            </a:r>
          </a:p>
          <a:p>
            <a:pPr eaLnBrk="1" hangingPunct="1">
              <a:buFontTx/>
              <a:buChar char="-"/>
            </a:pPr>
            <a:endParaRPr lang="en-US" altLang="en-US" b="1">
              <a:latin typeface="Arial" panose="020B0604020202020204" pitchFamily="34" charset="0"/>
            </a:endParaRPr>
          </a:p>
          <a:p>
            <a:pPr eaLnBrk="1" hangingPunct="1"/>
            <a:r>
              <a:rPr lang="en-US" altLang="en-US">
                <a:latin typeface="Arial" panose="020B0604020202020204" pitchFamily="34" charset="0"/>
              </a:rPr>
              <a:t>Please get in contact with Caritas Australia IT or communications team to install the above fonts.</a:t>
            </a:r>
          </a:p>
        </p:txBody>
      </p:sp>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panose="020B0604020202020204" pitchFamily="34" charset="0"/>
              </a:defRPr>
            </a:lvl1pPr>
          </a:lstStyle>
          <a:p>
            <a:r>
              <a:rPr lang="en-AU"/>
              <a:t>Click to edit Master title style</a:t>
            </a:r>
            <a:endParaRPr lang="en-US"/>
          </a:p>
        </p:txBody>
      </p:sp>
    </p:spTree>
    <p:extLst>
      <p:ext uri="{BB962C8B-B14F-4D97-AF65-F5344CB8AC3E}">
        <p14:creationId xmlns:p14="http://schemas.microsoft.com/office/powerpoint/2010/main" val="1300223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s page">
    <p:bg>
      <p:bgPr>
        <a:solidFill>
          <a:srgbClr val="A7170B"/>
        </a:solidFill>
        <a:effectLst/>
      </p:bgPr>
    </p:bg>
    <p:spTree>
      <p:nvGrpSpPr>
        <p:cNvPr id="1" name=""/>
        <p:cNvGrpSpPr/>
        <p:nvPr/>
      </p:nvGrpSpPr>
      <p:grpSpPr>
        <a:xfrm>
          <a:off x="0" y="0"/>
          <a:ext cx="0" cy="0"/>
          <a:chOff x="0" y="0"/>
          <a:chExt cx="0" cy="0"/>
        </a:xfrm>
      </p:grpSpPr>
      <p:pic>
        <p:nvPicPr>
          <p:cNvPr id="5" name="Picture 1"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2638"/>
            <a:ext cx="264318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panose="020B0604020202020204" pitchFamily="34" charset="0"/>
              </a:defRPr>
            </a:lvl1pPr>
          </a:lstStyle>
          <a:p>
            <a:r>
              <a:rPr lang="en-AU"/>
              <a:t>Click to edit Master title style</a:t>
            </a:r>
            <a:endParaRPr lang="en-US"/>
          </a:p>
        </p:txBody>
      </p:sp>
      <p:sp>
        <p:nvSpPr>
          <p:cNvPr id="10"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2400" cap="all" baseline="0">
                <a:solidFill>
                  <a:schemeClr val="bg1"/>
                </a:solidFill>
                <a:latin typeface="Arial" panose="020B0604020202020204" pitchFamily="34" charset="0"/>
              </a:defRPr>
            </a:lvl1pPr>
            <a:lvl2pPr marL="0" indent="0">
              <a:spcBef>
                <a:spcPts val="250"/>
              </a:spcBef>
              <a:buFontTx/>
              <a:buNone/>
              <a:defRPr sz="2000">
                <a:solidFill>
                  <a:schemeClr val="bg1"/>
                </a:solidFill>
                <a:latin typeface="Arial" panose="020B0604020202020204" pitchFamily="34" charset="0"/>
              </a:defRPr>
            </a:lvl2pPr>
            <a:lvl3pPr marL="0" indent="-180000">
              <a:spcBef>
                <a:spcPts val="250"/>
              </a:spcBef>
              <a:buFont typeface="Arial"/>
              <a:buChar char="•"/>
              <a:defRPr sz="2000">
                <a:solidFill>
                  <a:schemeClr val="bg1"/>
                </a:solidFill>
                <a:latin typeface="Arial" panose="020B0604020202020204" pitchFamily="34" charset="0"/>
              </a:defRPr>
            </a:lvl3pPr>
            <a:lvl4pPr marL="432000" indent="-228600">
              <a:spcBef>
                <a:spcPts val="250"/>
              </a:spcBef>
              <a:buFont typeface="Arial"/>
              <a:buChar char="•"/>
              <a:defRPr sz="2000">
                <a:solidFill>
                  <a:schemeClr val="bg1"/>
                </a:solidFill>
                <a:latin typeface="Arial" panose="020B0604020202020204" pitchFamily="34" charset="0"/>
              </a:defRPr>
            </a:lvl4pPr>
            <a:lvl5pPr marL="594000" indent="-180000">
              <a:spcBef>
                <a:spcPts val="250"/>
              </a:spcBef>
              <a:buFont typeface="Arial"/>
              <a:buChar char="•"/>
              <a:defRPr sz="2000">
                <a:solidFill>
                  <a:schemeClr val="bg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6" name="Text Placeholder 15"/>
          <p:cNvSpPr>
            <a:spLocks noGrp="1"/>
          </p:cNvSpPr>
          <p:nvPr>
            <p:ph type="body" sz="quarter" idx="11"/>
          </p:nvPr>
        </p:nvSpPr>
        <p:spPr>
          <a:xfrm>
            <a:off x="539552" y="5516563"/>
            <a:ext cx="4464496" cy="819150"/>
          </a:xfrm>
          <a:prstGeom prst="rect">
            <a:avLst/>
          </a:prstGeom>
        </p:spPr>
        <p:txBody>
          <a:bodyPr>
            <a:noAutofit/>
          </a:bodyPr>
          <a:lstStyle>
            <a:lvl1pPr marL="0" indent="0">
              <a:buFontTx/>
              <a:buNone/>
              <a:defRPr sz="1400">
                <a:solidFill>
                  <a:schemeClr val="bg1"/>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37813996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 column 4 images top">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0" name="Text Placeholder 9"/>
          <p:cNvSpPr>
            <a:spLocks noGrp="1"/>
          </p:cNvSpPr>
          <p:nvPr>
            <p:ph type="body" sz="quarter" idx="10"/>
          </p:nvPr>
        </p:nvSpPr>
        <p:spPr>
          <a:xfrm>
            <a:off x="539552" y="3871598"/>
            <a:ext cx="7956748" cy="1213586"/>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2953059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 columns 4 images top">
    <p:spTree>
      <p:nvGrpSpPr>
        <p:cNvPr id="1" name=""/>
        <p:cNvGrpSpPr/>
        <p:nvPr/>
      </p:nvGrpSpPr>
      <p:grpSpPr>
        <a:xfrm>
          <a:off x="0" y="0"/>
          <a:ext cx="0" cy="0"/>
          <a:chOff x="0" y="0"/>
          <a:chExt cx="0" cy="0"/>
        </a:xfrm>
      </p:grpSpPr>
      <p:sp>
        <p:nvSpPr>
          <p:cNvPr id="6" name="Freeform 1"/>
          <p:cNvSpPr>
            <a:spLocks noChangeArrowheads="1"/>
          </p:cNvSpPr>
          <p:nvPr userDrawn="1"/>
        </p:nvSpPr>
        <p:spPr bwMode="auto">
          <a:xfrm>
            <a:off x="611188" y="649288"/>
            <a:ext cx="1876425" cy="18510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2"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8" name="Freeform 1"/>
          <p:cNvSpPr>
            <a:spLocks noChangeArrowheads="1"/>
          </p:cNvSpPr>
          <p:nvPr userDrawn="1"/>
        </p:nvSpPr>
        <p:spPr bwMode="auto">
          <a:xfrm>
            <a:off x="2700338" y="661988"/>
            <a:ext cx="1862137"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9" name="Freeform 1"/>
          <p:cNvSpPr>
            <a:spLocks noChangeArrowheads="1"/>
          </p:cNvSpPr>
          <p:nvPr userDrawn="1"/>
        </p:nvSpPr>
        <p:spPr bwMode="auto">
          <a:xfrm>
            <a:off x="4733925" y="661988"/>
            <a:ext cx="1782763"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11" name="Freeform 1"/>
          <p:cNvSpPr>
            <a:spLocks noChangeArrowheads="1"/>
          </p:cNvSpPr>
          <p:nvPr userDrawn="1"/>
        </p:nvSpPr>
        <p:spPr bwMode="auto">
          <a:xfrm>
            <a:off x="6750050" y="661988"/>
            <a:ext cx="1782763"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14" name="Text Placeholder 9"/>
          <p:cNvSpPr>
            <a:spLocks noGrp="1"/>
          </p:cNvSpPr>
          <p:nvPr>
            <p:ph type="body" sz="quarter" idx="10"/>
          </p:nvPr>
        </p:nvSpPr>
        <p:spPr>
          <a:xfrm>
            <a:off x="529680" y="2204863"/>
            <a:ext cx="3898304" cy="3168353"/>
          </a:xfrm>
          <a:prstGeom prst="rect">
            <a:avLst/>
          </a:prstGeom>
        </p:spPr>
        <p:txBody>
          <a:bodyPr/>
          <a:lstStyle>
            <a:lvl1pPr marL="0" indent="0">
              <a:buFontTx/>
              <a:buNone/>
              <a:defRPr sz="2000" cap="none" baseline="0">
                <a:solidFill>
                  <a:schemeClr val="tx1"/>
                </a:solidFill>
                <a:latin typeface="Arial"/>
                <a:cs typeface="Arial"/>
              </a:defRPr>
            </a:lvl1pPr>
            <a:lvl2pPr marL="0" indent="0">
              <a:spcBef>
                <a:spcPts val="250"/>
              </a:spcBef>
              <a:buFontTx/>
              <a:buNone/>
              <a:defRPr sz="2400" cap="all">
                <a:solidFill>
                  <a:schemeClr val="tx1"/>
                </a:solidFill>
                <a:latin typeface="Arial"/>
                <a:cs typeface="Arial"/>
              </a:defRPr>
            </a:lvl2pPr>
            <a:lvl3pPr marL="0" indent="-180000">
              <a:spcBef>
                <a:spcPts val="250"/>
              </a:spcBef>
              <a:buFont typeface="Arial"/>
              <a:buChar char="•"/>
              <a:defRPr sz="2000">
                <a:solidFill>
                  <a:schemeClr val="tx1"/>
                </a:solidFill>
                <a:latin typeface="Arial"/>
                <a:cs typeface="Arial"/>
              </a:defRPr>
            </a:lvl3pPr>
            <a:lvl4pPr marL="432000" indent="-228600">
              <a:spcBef>
                <a:spcPts val="250"/>
              </a:spcBef>
              <a:buFont typeface="Arial"/>
              <a:buChar char="•"/>
              <a:defRPr sz="2000">
                <a:solidFill>
                  <a:schemeClr val="tx1"/>
                </a:solidFill>
                <a:latin typeface="Arial"/>
                <a:cs typeface="Arial"/>
              </a:defRPr>
            </a:lvl4pPr>
            <a:lvl5pPr marL="594000" indent="-180000">
              <a:spcBef>
                <a:spcPts val="250"/>
              </a:spcBef>
              <a:buFont typeface="Arial"/>
              <a:buChar char="•"/>
              <a:defRPr sz="20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5" name="Freeform 1"/>
          <p:cNvSpPr>
            <a:spLocks noChangeArrowheads="1"/>
          </p:cNvSpPr>
          <p:nvPr userDrawn="1"/>
        </p:nvSpPr>
        <p:spPr bwMode="auto">
          <a:xfrm>
            <a:off x="4644008" y="2647950"/>
            <a:ext cx="4392489" cy="302895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CC17B"/>
          </a:solidFill>
          <a:ln>
            <a:noFill/>
          </a:ln>
          <a:effectLst/>
        </p:spPr>
        <p:txBody>
          <a:bodyPr wrap="none" anchor="ctr"/>
          <a:lstStyle/>
          <a:p>
            <a:endParaRPr lang="en-US"/>
          </a:p>
        </p:txBody>
      </p:sp>
      <p:pic>
        <p:nvPicPr>
          <p:cNvPr id="19" name="Picture 1" descr="CaritasAU_MasterLogo-tagline_H_POS_CMYK.png"/>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19425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column no images">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A7170B"/>
                </a:solidFill>
                <a:latin typeface="Arial" panose="020B0604020202020204" pitchFamily="34" charset="0"/>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7861767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 columns no images">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2060848"/>
            <a:ext cx="7956748" cy="1468437"/>
          </a:xfrm>
          <a:prstGeom prst="rect">
            <a:avLst/>
          </a:prstGeom>
        </p:spPr>
        <p:txBody>
          <a:bodyPr numCol="2" spcCol="180000"/>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092514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column 1 lrg image">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1"/>
          <p:cNvSpPr>
            <a:spLocks noChangeArrowheads="1"/>
          </p:cNvSpPr>
          <p:nvPr userDrawn="1"/>
        </p:nvSpPr>
        <p:spPr bwMode="auto">
          <a:xfrm>
            <a:off x="4576763" y="1903413"/>
            <a:ext cx="3919537" cy="325437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lumMod val="85000"/>
            </a:schemeClr>
          </a:solid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A7170B"/>
                </a:solidFill>
                <a:latin typeface="Arial" panose="020B0604020202020204" pitchFamily="34" charset="0"/>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270842349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multiple image page">
    <p:spTree>
      <p:nvGrpSpPr>
        <p:cNvPr id="1" name=""/>
        <p:cNvGrpSpPr/>
        <p:nvPr/>
      </p:nvGrpSpPr>
      <p:grpSpPr>
        <a:xfrm>
          <a:off x="0" y="0"/>
          <a:ext cx="0" cy="0"/>
          <a:chOff x="0" y="0"/>
          <a:chExt cx="0" cy="0"/>
        </a:xfrm>
      </p:grpSpPr>
      <p:pic>
        <p:nvPicPr>
          <p:cNvPr id="4"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1"/>
          <p:cNvSpPr>
            <a:spLocks noChangeArrowheads="1"/>
          </p:cNvSpPr>
          <p:nvPr userDrawn="1"/>
        </p:nvSpPr>
        <p:spPr bwMode="auto">
          <a:xfrm>
            <a:off x="4576763" y="549275"/>
            <a:ext cx="3919537" cy="4608513"/>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lumMod val="85000"/>
            </a:schemeClr>
          </a:solid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6" name="Freeform 1"/>
          <p:cNvSpPr>
            <a:spLocks noChangeArrowheads="1"/>
          </p:cNvSpPr>
          <p:nvPr userDrawn="1"/>
        </p:nvSpPr>
        <p:spPr bwMode="auto">
          <a:xfrm>
            <a:off x="647700" y="642938"/>
            <a:ext cx="3810000" cy="213836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lumMod val="85000"/>
            </a:schemeClr>
          </a:solidFill>
          <a:ln>
            <a:noFill/>
          </a:ln>
          <a:effectLst/>
        </p:spPr>
        <p:txBody>
          <a:bodyPr wrap="none" anchor="ctr"/>
          <a:lstStyle/>
          <a:p>
            <a:pPr eaLnBrk="1" fontAlgn="auto" hangingPunct="1">
              <a:spcBef>
                <a:spcPts val="0"/>
              </a:spcBef>
              <a:spcAft>
                <a:spcPts val="0"/>
              </a:spcAft>
              <a:defRPr/>
            </a:pPr>
            <a:endParaRPr lang="en-US">
              <a:latin typeface="Arial" panose="020B0604020202020204" pitchFamily="34" charset="0"/>
            </a:endParaRPr>
          </a:p>
        </p:txBody>
      </p:sp>
      <p:sp>
        <p:nvSpPr>
          <p:cNvPr id="7" name="Text Placeholder 15"/>
          <p:cNvSpPr>
            <a:spLocks noGrp="1"/>
          </p:cNvSpPr>
          <p:nvPr>
            <p:ph type="body" sz="quarter" idx="11"/>
          </p:nvPr>
        </p:nvSpPr>
        <p:spPr>
          <a:xfrm>
            <a:off x="4588169" y="5301208"/>
            <a:ext cx="3728247"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13" name="Text Placeholder 15"/>
          <p:cNvSpPr>
            <a:spLocks noGrp="1"/>
          </p:cNvSpPr>
          <p:nvPr>
            <p:ph type="body" sz="quarter" idx="12"/>
          </p:nvPr>
        </p:nvSpPr>
        <p:spPr>
          <a:xfrm>
            <a:off x="647700" y="5301208"/>
            <a:ext cx="3636268"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42574756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column voice box">
    <p:spTree>
      <p:nvGrpSpPr>
        <p:cNvPr id="1" name=""/>
        <p:cNvGrpSpPr/>
        <p:nvPr/>
      </p:nvGrpSpPr>
      <p:grpSpPr>
        <a:xfrm>
          <a:off x="0" y="0"/>
          <a:ext cx="0" cy="0"/>
          <a:chOff x="0" y="0"/>
          <a:chExt cx="0" cy="0"/>
        </a:xfrm>
      </p:grpSpPr>
      <p:pic>
        <p:nvPicPr>
          <p:cNvPr id="5"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1"/>
          <p:cNvSpPr>
            <a:spLocks noChangeArrowheads="1"/>
          </p:cNvSpPr>
          <p:nvPr userDrawn="1"/>
        </p:nvSpPr>
        <p:spPr bwMode="auto">
          <a:xfrm>
            <a:off x="4787900" y="1762125"/>
            <a:ext cx="3708400" cy="3827463"/>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EAB6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932040" y="1988840"/>
            <a:ext cx="3312368" cy="3384376"/>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659886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5EA1EA-5698-4E25-B8BF-64AADCD4DC33}" type="datetimeFigureOut">
              <a:rPr lang="en-AU" smtClean="0"/>
              <a:t>25/05/2021</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7BC00B2D-93F4-456A-AFAE-6305C1813815}" type="slidenum">
              <a:rPr lang="en-AU" smtClean="0"/>
              <a:t>‹#›</a:t>
            </a:fld>
            <a:endParaRPr lang="en-AU" dirty="0"/>
          </a:p>
        </p:txBody>
      </p:sp>
    </p:spTree>
    <p:extLst>
      <p:ext uri="{BB962C8B-B14F-4D97-AF65-F5344CB8AC3E}">
        <p14:creationId xmlns:p14="http://schemas.microsoft.com/office/powerpoint/2010/main" val="42920974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column voice box and image">
    <p:spTree>
      <p:nvGrpSpPr>
        <p:cNvPr id="1" name=""/>
        <p:cNvGrpSpPr/>
        <p:nvPr/>
      </p:nvGrpSpPr>
      <p:grpSpPr>
        <a:xfrm>
          <a:off x="0" y="0"/>
          <a:ext cx="0" cy="0"/>
          <a:chOff x="0" y="0"/>
          <a:chExt cx="0" cy="0"/>
        </a:xfrm>
      </p:grpSpPr>
      <p:pic>
        <p:nvPicPr>
          <p:cNvPr id="6" name="Picture 1" descr="CaritasAU_MasterLogo-tagline_H_POS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4225"/>
            <a:ext cx="26289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reeform 1"/>
          <p:cNvSpPr>
            <a:spLocks noChangeArrowheads="1"/>
          </p:cNvSpPr>
          <p:nvPr userDrawn="1"/>
        </p:nvSpPr>
        <p:spPr bwMode="auto">
          <a:xfrm>
            <a:off x="5148263" y="1557338"/>
            <a:ext cx="3708400" cy="1474787"/>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EAB6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2200" cap="all" baseline="0">
                <a:solidFill>
                  <a:srgbClr val="C1333C"/>
                </a:solidFill>
                <a:latin typeface="Arial" panose="020B0604020202020204" pitchFamily="34" charset="0"/>
              </a:defRPr>
            </a:lvl1pPr>
            <a:lvl2pPr marL="0" indent="0">
              <a:spcBef>
                <a:spcPts val="250"/>
              </a:spcBef>
              <a:buFontTx/>
              <a:buNone/>
              <a:defRPr sz="1800">
                <a:solidFill>
                  <a:schemeClr val="tx1"/>
                </a:solidFill>
                <a:latin typeface="Arial" panose="020B0604020202020204" pitchFamily="34" charset="0"/>
              </a:defRPr>
            </a:lvl2pPr>
            <a:lvl3pPr marL="0" indent="-180000">
              <a:spcBef>
                <a:spcPts val="250"/>
              </a:spcBef>
              <a:buFont typeface="Arial"/>
              <a:buChar char="•"/>
              <a:defRPr sz="1800">
                <a:solidFill>
                  <a:schemeClr val="tx1"/>
                </a:solidFill>
                <a:latin typeface="Arial" panose="020B0604020202020204" pitchFamily="34" charset="0"/>
              </a:defRPr>
            </a:lvl3pPr>
            <a:lvl4pPr marL="432000" indent="-228600">
              <a:spcBef>
                <a:spcPts val="250"/>
              </a:spcBef>
              <a:buFont typeface="Arial"/>
              <a:buChar char="•"/>
              <a:defRPr sz="1800">
                <a:solidFill>
                  <a:schemeClr val="tx1"/>
                </a:solidFill>
                <a:latin typeface="Arial" panose="020B0604020202020204" pitchFamily="34" charset="0"/>
              </a:defRPr>
            </a:lvl4pPr>
            <a:lvl5pPr marL="594000" indent="-180000">
              <a:spcBef>
                <a:spcPts val="250"/>
              </a:spcBef>
              <a:buFont typeface="Arial"/>
              <a:buChar char="•"/>
              <a:defRPr sz="1800">
                <a:solidFill>
                  <a:schemeClr val="tx1"/>
                </a:solidFill>
                <a:latin typeface="Arial" panose="020B0604020202020204" pitchFamily="34" charset="0"/>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400">
                <a:solidFill>
                  <a:srgbClr val="C1333C"/>
                </a:solidFill>
                <a:latin typeface=""/>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12" name="Text Placeholder 15"/>
          <p:cNvSpPr>
            <a:spLocks noGrp="1"/>
          </p:cNvSpPr>
          <p:nvPr>
            <p:ph type="body" sz="quarter" idx="12"/>
          </p:nvPr>
        </p:nvSpPr>
        <p:spPr>
          <a:xfrm>
            <a:off x="5292080" y="1628800"/>
            <a:ext cx="3312368" cy="1043281"/>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42766544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video,table, graph slide">
    <p:bg>
      <p:bgPr>
        <a:solidFill>
          <a:srgbClr val="A7170B"/>
        </a:solidFill>
        <a:effectLst/>
      </p:bgPr>
    </p:bg>
    <p:spTree>
      <p:nvGrpSpPr>
        <p:cNvPr id="1" name=""/>
        <p:cNvGrpSpPr/>
        <p:nvPr/>
      </p:nvGrpSpPr>
      <p:grpSpPr>
        <a:xfrm>
          <a:off x="0" y="0"/>
          <a:ext cx="0" cy="0"/>
          <a:chOff x="0" y="0"/>
          <a:chExt cx="0" cy="0"/>
        </a:xfrm>
      </p:grpSpPr>
      <p:sp>
        <p:nvSpPr>
          <p:cNvPr id="3" name="Freeform 1"/>
          <p:cNvSpPr>
            <a:spLocks noChangeArrowheads="1"/>
          </p:cNvSpPr>
          <p:nvPr userDrawn="1"/>
        </p:nvSpPr>
        <p:spPr bwMode="auto">
          <a:xfrm>
            <a:off x="215900" y="188913"/>
            <a:ext cx="8820150" cy="6480175"/>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Tree>
    <p:extLst>
      <p:ext uri="{BB962C8B-B14F-4D97-AF65-F5344CB8AC3E}">
        <p14:creationId xmlns:p14="http://schemas.microsoft.com/office/powerpoint/2010/main" val="32473564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voice box divider">
    <p:bg>
      <p:bgPr>
        <a:solidFill>
          <a:srgbClr val="A7170B"/>
        </a:solidFill>
        <a:effectLst/>
      </p:bgPr>
    </p:bg>
    <p:spTree>
      <p:nvGrpSpPr>
        <p:cNvPr id="1" name=""/>
        <p:cNvGrpSpPr/>
        <p:nvPr/>
      </p:nvGrpSpPr>
      <p:grpSpPr>
        <a:xfrm>
          <a:off x="0" y="0"/>
          <a:ext cx="0" cy="0"/>
          <a:chOff x="0" y="0"/>
          <a:chExt cx="0" cy="0"/>
        </a:xfrm>
      </p:grpSpPr>
      <p:pic>
        <p:nvPicPr>
          <p:cNvPr id="3" name="Picture 1"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2638"/>
            <a:ext cx="264318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1"/>
          <p:cNvSpPr>
            <a:spLocks noChangeArrowheads="1"/>
          </p:cNvSpPr>
          <p:nvPr userDrawn="1"/>
        </p:nvSpPr>
        <p:spPr bwMode="auto">
          <a:xfrm>
            <a:off x="2555875" y="1330325"/>
            <a:ext cx="4032250" cy="3827463"/>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8" name="Text Placeholder 15"/>
          <p:cNvSpPr>
            <a:spLocks noGrp="1"/>
          </p:cNvSpPr>
          <p:nvPr>
            <p:ph type="body" sz="quarter" idx="11"/>
          </p:nvPr>
        </p:nvSpPr>
        <p:spPr>
          <a:xfrm>
            <a:off x="2843808" y="1551288"/>
            <a:ext cx="3456384" cy="3384376"/>
          </a:xfrm>
          <a:prstGeom prst="rect">
            <a:avLst/>
          </a:prstGeom>
        </p:spPr>
        <p:txBody>
          <a:bodyPr>
            <a:noAutofit/>
          </a:bodyPr>
          <a:lstStyle>
            <a:lvl1pPr marL="0" indent="0">
              <a:buFontTx/>
              <a:buNone/>
              <a:defRPr sz="2000" b="0" i="0" baseline="0">
                <a:solidFill>
                  <a:srgbClr val="C1333C"/>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24345310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with highlight box">
    <p:spTree>
      <p:nvGrpSpPr>
        <p:cNvPr id="1" name=""/>
        <p:cNvGrpSpPr/>
        <p:nvPr/>
      </p:nvGrpSpPr>
      <p:grpSpPr>
        <a:xfrm>
          <a:off x="0" y="0"/>
          <a:ext cx="0" cy="0"/>
          <a:chOff x="0" y="0"/>
          <a:chExt cx="0" cy="0"/>
        </a:xfrm>
      </p:grpSpPr>
      <p:sp>
        <p:nvSpPr>
          <p:cNvPr id="5" name="Rectangle 4"/>
          <p:cNvSpPr>
            <a:spLocks noChangeArrowheads="1"/>
          </p:cNvSpPr>
          <p:nvPr userDrawn="1"/>
        </p:nvSpPr>
        <p:spPr bwMode="auto">
          <a:xfrm>
            <a:off x="269875" y="269875"/>
            <a:ext cx="8604250" cy="6318250"/>
          </a:xfrm>
          <a:prstGeom prst="rect">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algn="ctr" eaLnBrk="1" hangingPunct="1"/>
            <a:endParaRPr lang="en-US" altLang="en-US">
              <a:latin typeface="Arial" panose="020B0604020202020204" pitchFamily="34" charset="0"/>
            </a:endParaRPr>
          </a:p>
        </p:txBody>
      </p:sp>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a:latin typeface="Arial" panose="020B0604020202020204" pitchFamily="34" charset="0"/>
              </a:defRPr>
            </a:lvl1pPr>
          </a:lstStyle>
          <a:p>
            <a:pPr lvl="0"/>
            <a:endParaRPr lang="en-US" noProof="0"/>
          </a:p>
        </p:txBody>
      </p:sp>
      <p:sp>
        <p:nvSpPr>
          <p:cNvPr id="8"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panose="020B0604020202020204" pitchFamily="34" charset="0"/>
              </a:defRPr>
            </a:lvl1pPr>
          </a:lstStyle>
          <a:p>
            <a:r>
              <a:rPr lang="en-AU"/>
              <a:t>Click to edit Master title style</a:t>
            </a:r>
            <a:endParaRPr lang="en-US"/>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200">
                <a:solidFill>
                  <a:schemeClr val="bg1"/>
                </a:solidFill>
                <a:latin typeface="Arial" panose="020B0604020202020204" pitchFamily="34" charset="0"/>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16133082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agline voice box divider">
    <p:bg>
      <p:bgPr>
        <a:solidFill>
          <a:srgbClr val="A7170B"/>
        </a:solidFill>
        <a:effectLst/>
      </p:bgPr>
    </p:bg>
    <p:spTree>
      <p:nvGrpSpPr>
        <p:cNvPr id="1" name=""/>
        <p:cNvGrpSpPr/>
        <p:nvPr/>
      </p:nvGrpSpPr>
      <p:grpSpPr>
        <a:xfrm>
          <a:off x="0" y="0"/>
          <a:ext cx="0" cy="0"/>
          <a:chOff x="0" y="0"/>
          <a:chExt cx="0" cy="0"/>
        </a:xfrm>
      </p:grpSpPr>
      <p:sp>
        <p:nvSpPr>
          <p:cNvPr id="2" name="Freeform 1"/>
          <p:cNvSpPr>
            <a:spLocks noChangeArrowheads="1"/>
          </p:cNvSpPr>
          <p:nvPr userDrawn="1"/>
        </p:nvSpPr>
        <p:spPr bwMode="auto">
          <a:xfrm>
            <a:off x="2232025" y="1484313"/>
            <a:ext cx="4679950" cy="2819400"/>
          </a:xfrm>
          <a:custGeom>
            <a:avLst/>
            <a:gdLst>
              <a:gd name="T0" fmla="*/ 2147483646 w 9401"/>
              <a:gd name="T1" fmla="*/ 2147483646 h 9279"/>
              <a:gd name="T2" fmla="*/ 2147483646 w 9401"/>
              <a:gd name="T3" fmla="*/ 2147483646 h 9279"/>
              <a:gd name="T4" fmla="*/ 2147483646 w 9401"/>
              <a:gd name="T5" fmla="*/ 2147483646 h 9279"/>
              <a:gd name="T6" fmla="*/ 2147483646 w 9401"/>
              <a:gd name="T7" fmla="*/ 2147483646 h 9279"/>
              <a:gd name="T8" fmla="*/ 2147483646 w 9401"/>
              <a:gd name="T9" fmla="*/ 2147483646 h 9279"/>
              <a:gd name="T10" fmla="*/ 2147483646 w 9401"/>
              <a:gd name="T11" fmla="*/ 2147483646 h 9279"/>
              <a:gd name="T12" fmla="*/ 2147483646 w 9401"/>
              <a:gd name="T13" fmla="*/ 2147483646 h 9279"/>
              <a:gd name="T14" fmla="*/ 2147483646 w 9401"/>
              <a:gd name="T15" fmla="*/ 2147483646 h 9279"/>
              <a:gd name="T16" fmla="*/ 2147483646 w 9401"/>
              <a:gd name="T17" fmla="*/ 2147483646 h 9279"/>
              <a:gd name="T18" fmla="*/ 2147483646 w 9401"/>
              <a:gd name="T19" fmla="*/ 2147483646 h 9279"/>
              <a:gd name="T20" fmla="*/ 2147483646 w 9401"/>
              <a:gd name="T21" fmla="*/ 2147483646 h 9279"/>
              <a:gd name="T22" fmla="*/ 2147483646 w 9401"/>
              <a:gd name="T23" fmla="*/ 0 h 9279"/>
              <a:gd name="T24" fmla="*/ 2147483646 w 9401"/>
              <a:gd name="T25" fmla="*/ 2147483646 h 9279"/>
              <a:gd name="T26" fmla="*/ 2147483646 w 9401"/>
              <a:gd name="T27" fmla="*/ 2147483646 h 9279"/>
              <a:gd name="T28" fmla="*/ 2147483646 w 9401"/>
              <a:gd name="T29" fmla="*/ 2147483646 h 9279"/>
              <a:gd name="T30" fmla="*/ 2147483646 w 9401"/>
              <a:gd name="T31" fmla="*/ 2147483646 h 9279"/>
              <a:gd name="T32" fmla="*/ 2147483646 w 9401"/>
              <a:gd name="T33" fmla="*/ 2147483646 h 9279"/>
              <a:gd name="T34" fmla="*/ 0 w 9401"/>
              <a:gd name="T35" fmla="*/ 2147483646 h 9279"/>
              <a:gd name="T36" fmla="*/ 0 w 9401"/>
              <a:gd name="T37" fmla="*/ 2147483646 h 9279"/>
              <a:gd name="T38" fmla="*/ 2147483646 w 9401"/>
              <a:gd name="T39" fmla="*/ 2147483646 h 9279"/>
              <a:gd name="T40" fmla="*/ 2147483646 w 9401"/>
              <a:gd name="T41" fmla="*/ 2147483646 h 9279"/>
              <a:gd name="T42" fmla="*/ 2147483646 w 9401"/>
              <a:gd name="T43" fmla="*/ 2147483646 h 9279"/>
              <a:gd name="T44" fmla="*/ 2147483646 w 9401"/>
              <a:gd name="T45" fmla="*/ 2147483646 h 9279"/>
              <a:gd name="T46" fmla="*/ 2147483646 w 9401"/>
              <a:gd name="T47" fmla="*/ 2147483646 h 9279"/>
              <a:gd name="T48" fmla="*/ 2147483646 w 9401"/>
              <a:gd name="T49" fmla="*/ 2147483646 h 9279"/>
              <a:gd name="T50" fmla="*/ 2147483646 w 9401"/>
              <a:gd name="T51" fmla="*/ 2147483646 h 9279"/>
              <a:gd name="T52" fmla="*/ 2147483646 w 9401"/>
              <a:gd name="T53" fmla="*/ 2147483646 h 9279"/>
              <a:gd name="T54" fmla="*/ 2147483646 w 9401"/>
              <a:gd name="T55" fmla="*/ 2147483646 h 9279"/>
              <a:gd name="T56" fmla="*/ 2147483646 w 9401"/>
              <a:gd name="T57" fmla="*/ 2147483646 h 9279"/>
              <a:gd name="T58" fmla="*/ 2147483646 w 9401"/>
              <a:gd name="T59" fmla="*/ 2147483646 h 9279"/>
              <a:gd name="T60" fmla="*/ 2147483646 w 9401"/>
              <a:gd name="T61" fmla="*/ 2147483646 h 9279"/>
              <a:gd name="T62" fmla="*/ 2147483646 w 9401"/>
              <a:gd name="T63" fmla="*/ 2147483646 h 9279"/>
              <a:gd name="T64" fmla="*/ 2147483646 w 9401"/>
              <a:gd name="T65" fmla="*/ 2147483646 h 9279"/>
              <a:gd name="T66" fmla="*/ 2147483646 w 9401"/>
              <a:gd name="T67" fmla="*/ 2147483646 h 9279"/>
              <a:gd name="T68" fmla="*/ 2147483646 w 9401"/>
              <a:gd name="T69" fmla="*/ 2147483646 h 9279"/>
              <a:gd name="T70" fmla="*/ 2147483646 w 9401"/>
              <a:gd name="T71" fmla="*/ 2147483646 h 9279"/>
              <a:gd name="T72" fmla="*/ 2147483646 w 9401"/>
              <a:gd name="T73" fmla="*/ 2147483646 h 9279"/>
              <a:gd name="T74" fmla="*/ 2147483646 w 9401"/>
              <a:gd name="T75" fmla="*/ 2147483646 h 9279"/>
              <a:gd name="T76" fmla="*/ 2147483646 w 9401"/>
              <a:gd name="T77" fmla="*/ 2147483646 h 9279"/>
              <a:gd name="T78" fmla="*/ 2147483646 w 9401"/>
              <a:gd name="T79" fmla="*/ 2147483646 h 9279"/>
              <a:gd name="T80" fmla="*/ 2147483646 w 9401"/>
              <a:gd name="T81" fmla="*/ 2147483646 h 9279"/>
              <a:gd name="T82" fmla="*/ 2147483646 w 9401"/>
              <a:gd name="T83" fmla="*/ 2147483646 h 9279"/>
              <a:gd name="T84" fmla="*/ 2147483646 w 9401"/>
              <a:gd name="T85" fmla="*/ 2147483646 h 9279"/>
              <a:gd name="T86" fmla="*/ 2147483646 w 9401"/>
              <a:gd name="T87" fmla="*/ 2147483646 h 9279"/>
              <a:gd name="T88" fmla="*/ 2147483646 w 9401"/>
              <a:gd name="T89" fmla="*/ 2147483646 h 9279"/>
              <a:gd name="T90" fmla="*/ 2147483646 w 9401"/>
              <a:gd name="T91" fmla="*/ 2147483646 h 9279"/>
              <a:gd name="T92" fmla="*/ 2147483646 w 9401"/>
              <a:gd name="T93" fmla="*/ 2147483646 h 9279"/>
              <a:gd name="T94" fmla="*/ 2147483646 w 9401"/>
              <a:gd name="T95" fmla="*/ 2147483646 h 9279"/>
              <a:gd name="T96" fmla="*/ 2147483646 w 9401"/>
              <a:gd name="T97" fmla="*/ 2147483646 h 9279"/>
              <a:gd name="T98" fmla="*/ 2147483646 w 9401"/>
              <a:gd name="T99" fmla="*/ 2147483646 h 9279"/>
              <a:gd name="T100" fmla="*/ 2147483646 w 9401"/>
              <a:gd name="T101" fmla="*/ 2147483646 h 92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atin typeface="Arial" panose="020B0604020202020204" pitchFamily="34" charset="0"/>
            </a:endParaRPr>
          </a:p>
        </p:txBody>
      </p:sp>
      <p:sp>
        <p:nvSpPr>
          <p:cNvPr id="3" name="TextBox 2"/>
          <p:cNvSpPr txBox="1">
            <a:spLocks noChangeArrowheads="1"/>
          </p:cNvSpPr>
          <p:nvPr userDrawn="1"/>
        </p:nvSpPr>
        <p:spPr bwMode="auto">
          <a:xfrm>
            <a:off x="2700338" y="1763713"/>
            <a:ext cx="3816350"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en-US" sz="4500">
                <a:solidFill>
                  <a:srgbClr val="C1333C"/>
                </a:solidFill>
                <a:latin typeface="Felt Tip Roman" panose="03080502040305020204" pitchFamily="66" charset="0"/>
              </a:rPr>
              <a:t>End poverty</a:t>
            </a:r>
          </a:p>
          <a:p>
            <a:pPr eaLnBrk="1" hangingPunct="1">
              <a:defRPr/>
            </a:pPr>
            <a:r>
              <a:rPr lang="en-US" sz="4500">
                <a:solidFill>
                  <a:srgbClr val="C1333C"/>
                </a:solidFill>
                <a:latin typeface="Felt Tip Roman" panose="03080502040305020204" pitchFamily="66" charset="0"/>
              </a:rPr>
              <a:t>Promote justice</a:t>
            </a:r>
          </a:p>
          <a:p>
            <a:pPr eaLnBrk="1" hangingPunct="1">
              <a:defRPr/>
            </a:pPr>
            <a:r>
              <a:rPr lang="en-US" sz="4500">
                <a:solidFill>
                  <a:srgbClr val="C1333C"/>
                </a:solidFill>
                <a:latin typeface="Felt Tip Roman" panose="03080502040305020204" pitchFamily="66" charset="0"/>
              </a:rPr>
              <a:t>Uphold dignity</a:t>
            </a:r>
          </a:p>
        </p:txBody>
      </p:sp>
      <p:pic>
        <p:nvPicPr>
          <p:cNvPr id="4" name="Picture 3"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00" y="5857875"/>
            <a:ext cx="2881313"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21382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hank you tagline">
    <p:bg>
      <p:bgPr>
        <a:solidFill>
          <a:srgbClr val="A7170B"/>
        </a:solidFill>
        <a:effectLst/>
      </p:bgPr>
    </p:bg>
    <p:spTree>
      <p:nvGrpSpPr>
        <p:cNvPr id="1" name=""/>
        <p:cNvGrpSpPr/>
        <p:nvPr/>
      </p:nvGrpSpPr>
      <p:grpSpPr>
        <a:xfrm>
          <a:off x="0" y="0"/>
          <a:ext cx="0" cy="0"/>
          <a:chOff x="0" y="0"/>
          <a:chExt cx="0" cy="0"/>
        </a:xfrm>
      </p:grpSpPr>
      <p:pic>
        <p:nvPicPr>
          <p:cNvPr id="2" name="Picture 1" descr="CaritasAU_MasterLogo-tagline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867400" y="5862638"/>
            <a:ext cx="264318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userDrawn="1"/>
        </p:nvSpPr>
        <p:spPr bwMode="auto">
          <a:xfrm>
            <a:off x="2268538" y="2393950"/>
            <a:ext cx="460692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en-US" sz="8000">
                <a:solidFill>
                  <a:schemeClr val="bg1"/>
                </a:solidFill>
                <a:latin typeface="Felt Tip Roman" panose="03080502040305020204" pitchFamily="66" charset="0"/>
              </a:rPr>
              <a:t>Thank you</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000">
                <a:solidFill>
                  <a:schemeClr val="bg1"/>
                </a:solidFill>
                <a:latin typeface="Roboto Light" pitchFamily="2" charset="0"/>
              </a:defRPr>
            </a:lvl1pPr>
          </a:lstStyle>
          <a:p>
            <a:r>
              <a:rPr lang="en-US" altLang="en-US">
                <a:latin typeface="Arial" panose="020B0604020202020204" pitchFamily="34" charset="0"/>
              </a:rPr>
              <a:t>Last updated: </a:t>
            </a:r>
            <a:fld id="{A64B61A6-680C-4BC3-BCFB-474AF28191AA}" type="datetimeFigureOut">
              <a:rPr lang="en-US" altLang="en-US" smtClean="0">
                <a:latin typeface="Arial" panose="020B0604020202020204" pitchFamily="34" charset="0"/>
              </a:rPr>
              <a:pPr/>
              <a:t>5/25/2021</a:t>
            </a:fld>
            <a:endParaRPr lang="en-US" altLang="en-US">
              <a:latin typeface="Arial" panose="020B0604020202020204" pitchFamily="34" charset="0"/>
            </a:endParaRPr>
          </a:p>
        </p:txBody>
      </p:sp>
    </p:spTree>
    <p:extLst>
      <p:ext uri="{BB962C8B-B14F-4D97-AF65-F5344CB8AC3E}">
        <p14:creationId xmlns:p14="http://schemas.microsoft.com/office/powerpoint/2010/main" val="29670454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ank you descriptor">
    <p:bg>
      <p:bgPr>
        <a:solidFill>
          <a:srgbClr val="A7170B"/>
        </a:solidFill>
        <a:effectLst/>
      </p:bgPr>
    </p:bg>
    <p:spTree>
      <p:nvGrpSpPr>
        <p:cNvPr id="1" name=""/>
        <p:cNvGrpSpPr/>
        <p:nvPr/>
      </p:nvGrpSpPr>
      <p:grpSpPr>
        <a:xfrm>
          <a:off x="0" y="0"/>
          <a:ext cx="0" cy="0"/>
          <a:chOff x="0" y="0"/>
          <a:chExt cx="0" cy="0"/>
        </a:xfrm>
      </p:grpSpPr>
      <p:sp>
        <p:nvSpPr>
          <p:cNvPr id="2" name="TextBox 1"/>
          <p:cNvSpPr txBox="1">
            <a:spLocks noChangeArrowheads="1"/>
          </p:cNvSpPr>
          <p:nvPr userDrawn="1"/>
        </p:nvSpPr>
        <p:spPr bwMode="auto">
          <a:xfrm>
            <a:off x="2268538" y="2393950"/>
            <a:ext cx="460692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en-US" sz="8000">
                <a:solidFill>
                  <a:schemeClr val="bg1"/>
                </a:solidFill>
                <a:latin typeface="Felt Tip Roman" panose="03080502040305020204" pitchFamily="66" charset="0"/>
              </a:rPr>
              <a:t>Thank you</a:t>
            </a:r>
          </a:p>
        </p:txBody>
      </p:sp>
      <p:pic>
        <p:nvPicPr>
          <p:cNvPr id="3" name="Picture 2" descr="CaritasAU_MasterLogo-descriptor_H_REV_CMYK.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651500" y="5857875"/>
            <a:ext cx="2881313"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000">
                <a:solidFill>
                  <a:schemeClr val="bg1"/>
                </a:solidFill>
                <a:latin typeface="Roboto Light" pitchFamily="2" charset="0"/>
              </a:defRPr>
            </a:lvl1pPr>
          </a:lstStyle>
          <a:p>
            <a:r>
              <a:rPr lang="en-US" altLang="en-US">
                <a:latin typeface="Arial" panose="020B0604020202020204" pitchFamily="34" charset="0"/>
              </a:rPr>
              <a:t>Last updated: </a:t>
            </a:r>
            <a:fld id="{B20B21E2-A604-4951-B4AE-978CE73001FE}" type="datetimeFigureOut">
              <a:rPr lang="en-US" altLang="en-US" smtClean="0">
                <a:latin typeface="Arial" panose="020B0604020202020204" pitchFamily="34" charset="0"/>
              </a:rPr>
              <a:pPr/>
              <a:t>5/25/2021</a:t>
            </a:fld>
            <a:endParaRPr lang="en-US" altLang="en-US">
              <a:latin typeface="Arial" panose="020B0604020202020204" pitchFamily="34" charset="0"/>
            </a:endParaRPr>
          </a:p>
        </p:txBody>
      </p:sp>
    </p:spTree>
    <p:extLst>
      <p:ext uri="{BB962C8B-B14F-4D97-AF65-F5344CB8AC3E}">
        <p14:creationId xmlns:p14="http://schemas.microsoft.com/office/powerpoint/2010/main" val="116743954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1 column 1 lrg imag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4" name="Freeform 1"/>
          <p:cNvSpPr>
            <a:spLocks noChangeArrowheads="1"/>
          </p:cNvSpPr>
          <p:nvPr userDrawn="1"/>
        </p:nvSpPr>
        <p:spPr bwMode="auto">
          <a:xfrm>
            <a:off x="251519" y="1916833"/>
            <a:ext cx="4824537" cy="381642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accent2">
              <a:alpha val="40000"/>
            </a:schemeClr>
          </a:solidFill>
          <a:ln>
            <a:noFill/>
          </a:ln>
          <a:effectLst/>
        </p:spPr>
        <p:txBody>
          <a:bodyPr wrap="none" anchor="ctr"/>
          <a:lstStyle/>
          <a:p>
            <a:endParaRPr lang="en-US"/>
          </a:p>
        </p:txBody>
      </p:sp>
      <p:sp>
        <p:nvSpPr>
          <p:cNvPr id="25" name="Freeform 1"/>
          <p:cNvSpPr>
            <a:spLocks noChangeArrowheads="1"/>
          </p:cNvSpPr>
          <p:nvPr userDrawn="1"/>
        </p:nvSpPr>
        <p:spPr bwMode="auto">
          <a:xfrm>
            <a:off x="0" y="-552697"/>
            <a:ext cx="8820363" cy="246952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7170A">
              <a:alpha val="30000"/>
            </a:srgbClr>
          </a:solidFill>
          <a:ln>
            <a:noFill/>
          </a:ln>
          <a:effectLst/>
        </p:spPr>
        <p:txBody>
          <a:bodyPr wrap="none" anchor="ctr"/>
          <a:lstStyle/>
          <a:p>
            <a:endParaRPr lang="en-US"/>
          </a:p>
        </p:txBody>
      </p:sp>
      <p:sp>
        <p:nvSpPr>
          <p:cNvPr id="17" name="Freeform 1"/>
          <p:cNvSpPr>
            <a:spLocks noChangeArrowheads="1"/>
          </p:cNvSpPr>
          <p:nvPr userDrawn="1"/>
        </p:nvSpPr>
        <p:spPr bwMode="auto">
          <a:xfrm flipH="1">
            <a:off x="4932039" y="4624904"/>
            <a:ext cx="3600403" cy="125236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sp>
        <p:nvSpPr>
          <p:cNvPr id="16" name="Freeform 1"/>
          <p:cNvSpPr>
            <a:spLocks noChangeArrowheads="1"/>
          </p:cNvSpPr>
          <p:nvPr userDrawn="1"/>
        </p:nvSpPr>
        <p:spPr bwMode="auto">
          <a:xfrm flipH="1">
            <a:off x="395536" y="1988842"/>
            <a:ext cx="4392488" cy="3592146"/>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sp>
        <p:nvSpPr>
          <p:cNvPr id="14" name="Freeform 1"/>
          <p:cNvSpPr>
            <a:spLocks noChangeArrowheads="1"/>
          </p:cNvSpPr>
          <p:nvPr userDrawn="1"/>
        </p:nvSpPr>
        <p:spPr bwMode="auto">
          <a:xfrm flipH="1">
            <a:off x="251519" y="149403"/>
            <a:ext cx="8136905" cy="1612406"/>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sp>
        <p:nvSpPr>
          <p:cNvPr id="11" name="Text Placeholder 9"/>
          <p:cNvSpPr>
            <a:spLocks noGrp="1"/>
          </p:cNvSpPr>
          <p:nvPr>
            <p:ph type="body" sz="quarter" idx="10"/>
          </p:nvPr>
        </p:nvSpPr>
        <p:spPr>
          <a:xfrm>
            <a:off x="827584" y="2204863"/>
            <a:ext cx="3456384" cy="3240361"/>
          </a:xfrm>
          <a:prstGeom prst="rect">
            <a:avLst/>
          </a:prstGeom>
        </p:spPr>
        <p:txBody>
          <a:bodyPr/>
          <a:lstStyle>
            <a:lvl1pPr marL="0" indent="0">
              <a:buFontTx/>
              <a:buNone/>
              <a:defRPr sz="2000" cap="none" baseline="0">
                <a:solidFill>
                  <a:schemeClr val="tx1"/>
                </a:solidFill>
                <a:latin typeface="Arial"/>
                <a:cs typeface="Arial"/>
              </a:defRPr>
            </a:lvl1pPr>
            <a:lvl2pPr marL="0" indent="0">
              <a:spcBef>
                <a:spcPts val="250"/>
              </a:spcBef>
              <a:buFontTx/>
              <a:buNone/>
              <a:defRPr sz="2400" cap="all">
                <a:solidFill>
                  <a:schemeClr val="tx1"/>
                </a:solidFill>
                <a:latin typeface="Arial"/>
                <a:cs typeface="Arial"/>
              </a:defRPr>
            </a:lvl2pPr>
            <a:lvl3pPr marL="0" indent="-180000">
              <a:spcBef>
                <a:spcPts val="250"/>
              </a:spcBef>
              <a:buFont typeface="Arial"/>
              <a:buChar char="•"/>
              <a:defRPr sz="2000">
                <a:solidFill>
                  <a:schemeClr val="tx1"/>
                </a:solidFill>
                <a:latin typeface="Arial"/>
                <a:cs typeface="Arial"/>
              </a:defRPr>
            </a:lvl3pPr>
            <a:lvl4pPr marL="432000" indent="-228600">
              <a:spcBef>
                <a:spcPts val="250"/>
              </a:spcBef>
              <a:buFont typeface="Arial"/>
              <a:buChar char="•"/>
              <a:defRPr sz="2000">
                <a:solidFill>
                  <a:schemeClr val="tx1"/>
                </a:solidFill>
                <a:latin typeface="Arial"/>
                <a:cs typeface="Arial"/>
              </a:defRPr>
            </a:lvl4pPr>
            <a:lvl5pPr marL="594000" indent="-180000">
              <a:spcBef>
                <a:spcPts val="250"/>
              </a:spcBef>
              <a:buFont typeface="Arial"/>
              <a:buChar char="•"/>
              <a:defRPr sz="20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5147954" y="4936135"/>
            <a:ext cx="3384490" cy="797121"/>
          </a:xfrm>
          <a:prstGeom prst="rect">
            <a:avLst/>
          </a:prstGeom>
        </p:spPr>
        <p:txBody>
          <a:bodyPr>
            <a:noAutofit/>
          </a:bodyPr>
          <a:lstStyle>
            <a:lvl1pPr marL="0" indent="0">
              <a:buFontTx/>
              <a:buNone/>
              <a:defRPr sz="120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3" name="Picture Placeholder 2"/>
          <p:cNvSpPr>
            <a:spLocks noGrp="1"/>
          </p:cNvSpPr>
          <p:nvPr>
            <p:ph type="pic" sz="quarter" idx="12"/>
          </p:nvPr>
        </p:nvSpPr>
        <p:spPr>
          <a:xfrm>
            <a:off x="4572000" y="1628800"/>
            <a:ext cx="4176464" cy="3096344"/>
          </a:xfrm>
          <a:prstGeom prst="rect">
            <a:avLst/>
          </a:prstGeom>
          <a:solidFill>
            <a:srgbClr val="FFFF00"/>
          </a:solidFill>
          <a:ln w="127000">
            <a:solidFill>
              <a:schemeClr val="bg1"/>
            </a:solidFill>
            <a:prstDash val="solid"/>
            <a:miter lim="800000"/>
          </a:ln>
          <a:effectLst>
            <a:outerShdw blurRad="165100" dir="2700000" algn="tl" rotWithShape="0">
              <a:srgbClr val="000000">
                <a:alpha val="50000"/>
              </a:srgbClr>
            </a:outerShdw>
          </a:effectLst>
        </p:spPr>
        <p:txBody>
          <a:bodyPr vert="horz"/>
          <a:lstStyle>
            <a:lvl1pPr>
              <a:defRPr sz="1050">
                <a:latin typeface="Arial"/>
                <a:cs typeface="Arial"/>
              </a:defRPr>
            </a:lvl1pPr>
          </a:lstStyle>
          <a:p>
            <a:endParaRPr lang="en-US"/>
          </a:p>
        </p:txBody>
      </p:sp>
      <p:pic>
        <p:nvPicPr>
          <p:cNvPr id="12" name="Picture 11" descr="increase indent button.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805264" y="1124744"/>
            <a:ext cx="406400" cy="304800"/>
          </a:xfrm>
          <a:prstGeom prst="rect">
            <a:avLst/>
          </a:prstGeom>
        </p:spPr>
      </p:pic>
      <p:pic>
        <p:nvPicPr>
          <p:cNvPr id="15" name="Picture 14" descr="increase indent button.png"/>
          <p:cNvPicPr>
            <a:picLocks noChangeAspect="1"/>
          </p:cNvPicPr>
          <p:nvPr userDrawn="1"/>
        </p:nvPicPr>
        <p:blipFill rotWithShape="1">
          <a:blip r:embed="rId4" cstate="screen">
            <a:extLst>
              <a:ext uri="{28A0092B-C50C-407E-A947-70E740481C1C}">
                <a14:useLocalDpi xmlns:a14="http://schemas.microsoft.com/office/drawing/2010/main"/>
              </a:ext>
            </a:extLst>
          </a:blip>
          <a:srcRect r="-98"/>
          <a:stretch/>
        </p:blipFill>
        <p:spPr>
          <a:xfrm rot="10800000">
            <a:off x="-7309320" y="1124744"/>
            <a:ext cx="406798" cy="304800"/>
          </a:xfrm>
          <a:prstGeom prst="rect">
            <a:avLst/>
          </a:prstGeom>
        </p:spPr>
      </p:pic>
      <p:sp>
        <p:nvSpPr>
          <p:cNvPr id="26" name="Title Placeholder 1"/>
          <p:cNvSpPr txBox="1">
            <a:spLocks/>
          </p:cNvSpPr>
          <p:nvPr userDrawn="1"/>
        </p:nvSpPr>
        <p:spPr>
          <a:xfrm>
            <a:off x="827584" y="116632"/>
            <a:ext cx="6984776" cy="1143000"/>
          </a:xfrm>
          <a:prstGeom prst="rect">
            <a:avLst/>
          </a:prstGeom>
        </p:spPr>
        <p:txBody>
          <a:bodyPr vert="horz" lIns="91440" tIns="45720" rIns="91440" bIns="45720" rtlCol="0" anchor="t" anchorCtr="0">
            <a:noAutofit/>
          </a:bodyPr>
          <a:lstStyle>
            <a:lvl1pPr algn="l" defTabSz="457200" rtl="0" eaLnBrk="1" latinLnBrk="0" hangingPunct="1">
              <a:spcBef>
                <a:spcPct val="0"/>
              </a:spcBef>
              <a:buNone/>
              <a:defRPr sz="3600" b="1" i="0" kern="1200" cap="all" normalizeH="0" baseline="0">
                <a:solidFill>
                  <a:schemeClr val="tx1"/>
                </a:solidFill>
                <a:latin typeface="Arial"/>
                <a:ea typeface="+mj-ea"/>
                <a:cs typeface="Arial"/>
              </a:defRPr>
            </a:lvl1pPr>
          </a:lstStyle>
          <a:p>
            <a:endParaRPr lang="en-US" sz="4400"/>
          </a:p>
        </p:txBody>
      </p:sp>
      <p:sp>
        <p:nvSpPr>
          <p:cNvPr id="27" name="Freeform 1"/>
          <p:cNvSpPr>
            <a:spLocks noChangeArrowheads="1"/>
          </p:cNvSpPr>
          <p:nvPr userDrawn="1"/>
        </p:nvSpPr>
        <p:spPr bwMode="auto">
          <a:xfrm flipH="1">
            <a:off x="6012160" y="5949279"/>
            <a:ext cx="3024336" cy="79208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pic>
        <p:nvPicPr>
          <p:cNvPr id="28" name="Picture 27" descr="CaritasAU_MasterLogo-tagline_H_POS_CMYK.png"/>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228184" y="6093296"/>
            <a:ext cx="2628157" cy="470845"/>
          </a:xfrm>
          <a:prstGeom prst="rect">
            <a:avLst/>
          </a:prstGeom>
        </p:spPr>
      </p:pic>
    </p:spTree>
    <p:extLst>
      <p:ext uri="{BB962C8B-B14F-4D97-AF65-F5344CB8AC3E}">
        <p14:creationId xmlns:p14="http://schemas.microsoft.com/office/powerpoint/2010/main" val="72273227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4257486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5EA1EA-5698-4E25-B8BF-64AADCD4DC33}" type="datetimeFigureOut">
              <a:rPr lang="en-AU" smtClean="0"/>
              <a:t>25/05/2021</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7BC00B2D-93F4-456A-AFAE-6305C1813815}" type="slidenum">
              <a:rPr lang="en-AU" smtClean="0"/>
              <a:t>‹#›</a:t>
            </a:fld>
            <a:endParaRPr lang="en-AU" dirty="0"/>
          </a:p>
        </p:txBody>
      </p:sp>
    </p:spTree>
    <p:extLst>
      <p:ext uri="{BB962C8B-B14F-4D97-AF65-F5344CB8AC3E}">
        <p14:creationId xmlns:p14="http://schemas.microsoft.com/office/powerpoint/2010/main" val="3070917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5EA1EA-5698-4E25-B8BF-64AADCD4DC33}" type="datetimeFigureOut">
              <a:rPr lang="en-AU" smtClean="0"/>
              <a:t>25/05/2021</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7BC00B2D-93F4-456A-AFAE-6305C1813815}" type="slidenum">
              <a:rPr lang="en-AU" smtClean="0"/>
              <a:t>‹#›</a:t>
            </a:fld>
            <a:endParaRPr lang="en-AU" dirty="0"/>
          </a:p>
        </p:txBody>
      </p:sp>
    </p:spTree>
    <p:extLst>
      <p:ext uri="{BB962C8B-B14F-4D97-AF65-F5344CB8AC3E}">
        <p14:creationId xmlns:p14="http://schemas.microsoft.com/office/powerpoint/2010/main" val="1423317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C5EA1EA-5698-4E25-B8BF-64AADCD4DC33}" type="datetimeFigureOut">
              <a:rPr lang="en-AU" smtClean="0"/>
              <a:t>25/05/2021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7BC00B2D-93F4-456A-AFAE-6305C1813815}" type="slidenum">
              <a:rPr lang="en-AU" smtClean="0"/>
              <a:t>‹#›</a:t>
            </a:fld>
            <a:endParaRPr lang="en-AU" dirty="0"/>
          </a:p>
        </p:txBody>
      </p:sp>
    </p:spTree>
    <p:extLst>
      <p:ext uri="{BB962C8B-B14F-4D97-AF65-F5344CB8AC3E}">
        <p14:creationId xmlns:p14="http://schemas.microsoft.com/office/powerpoint/2010/main" val="2173553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C5EA1EA-5698-4E25-B8BF-64AADCD4DC33}" type="datetimeFigureOut">
              <a:rPr lang="en-AU" smtClean="0"/>
              <a:t>25/05/2021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7BC00B2D-93F4-456A-AFAE-6305C1813815}" type="slidenum">
              <a:rPr lang="en-AU" smtClean="0"/>
              <a:t>‹#›</a:t>
            </a:fld>
            <a:endParaRPr lang="en-AU" dirty="0"/>
          </a:p>
        </p:txBody>
      </p:sp>
    </p:spTree>
    <p:extLst>
      <p:ext uri="{BB962C8B-B14F-4D97-AF65-F5344CB8AC3E}">
        <p14:creationId xmlns:p14="http://schemas.microsoft.com/office/powerpoint/2010/main" val="3805393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theme" Target="../theme/theme2.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3" Type="http://schemas.openxmlformats.org/officeDocument/2006/relationships/slideLayout" Target="../slideLayouts/slideLayout41.xml"/><Relationship Id="rId21" Type="http://schemas.openxmlformats.org/officeDocument/2006/relationships/theme" Target="../theme/theme3.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slideLayout" Target="../slideLayouts/slideLayout58.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5EA1EA-5698-4E25-B8BF-64AADCD4DC33}" type="datetimeFigureOut">
              <a:rPr lang="en-AU" smtClean="0"/>
              <a:t>25/05/2021</a:t>
            </a:fld>
            <a:endParaRPr lang="en-AU"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C00B2D-93F4-456A-AFAE-6305C1813815}" type="slidenum">
              <a:rPr lang="en-AU" smtClean="0"/>
              <a:t>‹#›</a:t>
            </a:fld>
            <a:endParaRPr lang="en-AU" dirty="0"/>
          </a:p>
        </p:txBody>
      </p:sp>
    </p:spTree>
    <p:extLst>
      <p:ext uri="{BB962C8B-B14F-4D97-AF65-F5344CB8AC3E}">
        <p14:creationId xmlns:p14="http://schemas.microsoft.com/office/powerpoint/2010/main" val="8189506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718" r:id="rId14"/>
    <p:sldLayoutId id="2147483719" r:id="rId15"/>
    <p:sldLayoutId id="2147483720"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A7170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283168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7719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 id="2147483715" r:id="rId18"/>
    <p:sldLayoutId id="2147483716" r:id="rId19"/>
    <p:sldLayoutId id="2147483717" r:id="rId20"/>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8.T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5.T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2.T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3.T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4.TI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5.TI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6.T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hyperlink" Target="http://www.caritas.org.au/learn/realising-african-visions" TargetMode="External"/><Relationship Id="rId7"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hyperlink" Target="https://www.thinglink.com/scene/743019866323156994" TargetMode="External"/><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44.png"/><Relationship Id="rId5" Type="http://schemas.openxmlformats.org/officeDocument/2006/relationships/hyperlink" Target="https://www.caritas.org.au/about/what-is-caritas/our-approach/school-resources-strengths-based-approach/" TargetMode="Externa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5.TI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6.T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19.T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3.T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1"/>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220984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8"/>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123597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a:lstStyle/>
          <a:p>
            <a:pPr>
              <a:defRPr/>
            </a:pPr>
            <a:r>
              <a:rPr lang="en-AU"/>
              <a:t>Capacity building</a:t>
            </a:r>
          </a:p>
        </p:txBody>
      </p:sp>
      <p:sp>
        <p:nvSpPr>
          <p:cNvPr id="90115" name="Text Placeholder 2"/>
          <p:cNvSpPr>
            <a:spLocks noGrp="1"/>
          </p:cNvSpPr>
          <p:nvPr>
            <p:ph type="body" sz="quarter" idx="10"/>
          </p:nvPr>
        </p:nvSpPr>
        <p:spPr bwMode="auto">
          <a:xfrm>
            <a:off x="539750" y="1903413"/>
            <a:ext cx="3816350" cy="374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eaLnBrk="1" hangingPunct="1"/>
            <a:r>
              <a:rPr lang="en-AU" altLang="en-US" sz="2200" dirty="0">
                <a:latin typeface="Calibri" panose="020F0502020204030204" pitchFamily="34" charset="0"/>
                <a:cs typeface="Calibri" panose="020F0502020204030204" pitchFamily="34" charset="0"/>
              </a:rPr>
              <a:t>‘</a:t>
            </a:r>
            <a:r>
              <a:rPr lang="en-AU" altLang="en-US" sz="2200" dirty="0">
                <a:latin typeface="Calibri Light" panose="020F0302020204030204" pitchFamily="34" charset="0"/>
                <a:cs typeface="Calibri Light" panose="020F0302020204030204" pitchFamily="34" charset="0"/>
              </a:rPr>
              <a:t>Poor’ communities have so much richness. They have so much to teach us. They are rich </a:t>
            </a:r>
          </a:p>
          <a:p>
            <a:pPr lvl="1" eaLnBrk="1" hangingPunct="1"/>
            <a:r>
              <a:rPr lang="en-AU" altLang="en-US" sz="2200" b="1" dirty="0">
                <a:solidFill>
                  <a:schemeClr val="tx1">
                    <a:lumMod val="75000"/>
                    <a:lumOff val="25000"/>
                  </a:schemeClr>
                </a:solidFill>
                <a:latin typeface="Calibri Light" panose="020F0302020204030204" pitchFamily="34" charset="0"/>
                <a:cs typeface="Calibri Light" panose="020F0302020204030204" pitchFamily="34" charset="0"/>
              </a:rPr>
              <a:t>in wisdom,</a:t>
            </a:r>
          </a:p>
          <a:p>
            <a:pPr lvl="1" eaLnBrk="1" hangingPunct="1"/>
            <a:r>
              <a:rPr lang="en-AU" altLang="en-US" sz="2200" b="1" dirty="0">
                <a:solidFill>
                  <a:schemeClr val="tx1">
                    <a:lumMod val="75000"/>
                    <a:lumOff val="25000"/>
                  </a:schemeClr>
                </a:solidFill>
                <a:latin typeface="Calibri Light" panose="020F0302020204030204" pitchFamily="34" charset="0"/>
                <a:cs typeface="Calibri Light" panose="020F0302020204030204" pitchFamily="34" charset="0"/>
              </a:rPr>
              <a:t>in determination,</a:t>
            </a:r>
          </a:p>
          <a:p>
            <a:pPr lvl="1" eaLnBrk="1" hangingPunct="1"/>
            <a:r>
              <a:rPr lang="en-AU" altLang="en-US" sz="2200" b="1" dirty="0">
                <a:solidFill>
                  <a:schemeClr val="tx1">
                    <a:lumMod val="75000"/>
                    <a:lumOff val="25000"/>
                  </a:schemeClr>
                </a:solidFill>
                <a:latin typeface="Calibri Light" panose="020F0302020204030204" pitchFamily="34" charset="0"/>
                <a:cs typeface="Calibri Light" panose="020F0302020204030204" pitchFamily="34" charset="0"/>
              </a:rPr>
              <a:t>in resilience, </a:t>
            </a:r>
          </a:p>
          <a:p>
            <a:pPr lvl="1" eaLnBrk="1" hangingPunct="1"/>
            <a:r>
              <a:rPr lang="en-AU" altLang="en-US" sz="2200" b="1" dirty="0">
                <a:solidFill>
                  <a:schemeClr val="tx1">
                    <a:lumMod val="75000"/>
                    <a:lumOff val="25000"/>
                  </a:schemeClr>
                </a:solidFill>
                <a:latin typeface="Calibri Light" panose="020F0302020204030204" pitchFamily="34" charset="0"/>
                <a:cs typeface="Calibri Light" panose="020F0302020204030204" pitchFamily="34" charset="0"/>
              </a:rPr>
              <a:t>in sharing what little they have,</a:t>
            </a:r>
          </a:p>
          <a:p>
            <a:pPr lvl="1" eaLnBrk="1" hangingPunct="1"/>
            <a:r>
              <a:rPr lang="en-AU" altLang="en-US" sz="2200" b="1" dirty="0">
                <a:solidFill>
                  <a:schemeClr val="tx1">
                    <a:lumMod val="75000"/>
                    <a:lumOff val="25000"/>
                  </a:schemeClr>
                </a:solidFill>
                <a:latin typeface="Calibri Light" panose="020F0302020204030204" pitchFamily="34" charset="0"/>
                <a:cs typeface="Calibri Light" panose="020F0302020204030204" pitchFamily="34" charset="0"/>
              </a:rPr>
              <a:t>and in their deep sense of community.</a:t>
            </a:r>
          </a:p>
          <a:p>
            <a:pPr lvl="1" eaLnBrk="1" hangingPunct="1"/>
            <a:endParaRPr lang="en-AU" altLang="en-US" dirty="0"/>
          </a:p>
          <a:p>
            <a:pPr lvl="1" eaLnBrk="1" hangingPunct="1"/>
            <a:endParaRPr lang="en-AU" altLang="en-US" dirty="0"/>
          </a:p>
        </p:txBody>
      </p:sp>
      <p:sp>
        <p:nvSpPr>
          <p:cNvPr id="90116" name="Text Placeholder 3"/>
          <p:cNvSpPr>
            <a:spLocks noGrp="1"/>
          </p:cNvSpPr>
          <p:nvPr>
            <p:ph type="body" sz="quarter" idx="11"/>
          </p:nvPr>
        </p:nvSpPr>
        <p:spPr bwMode="auto">
          <a:xfrm>
            <a:off x="4587875" y="5189761"/>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1000" dirty="0">
                <a:solidFill>
                  <a:schemeClr val="tx1"/>
                </a:solidFill>
                <a:latin typeface="Arial" panose="020B0604020202020204" pitchFamily="34" charset="0"/>
              </a:rPr>
              <a:t>Animators are a key part of these programs. They coach and teach the whole community about issues that affect them and solutions to problems. Photo credit: Caritas Australia.</a:t>
            </a: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cstate="screen">
              <a:extLst>
                <a:ext uri="{28A0092B-C50C-407E-A947-70E740481C1C}">
                  <a14:useLocalDpi xmlns:a14="http://schemas.microsoft.com/office/drawing/2010/main"/>
                </a:ext>
              </a:extLst>
            </a:blip>
            <a:srcRect/>
            <a:stretch>
              <a:fillRect/>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349489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3092450"/>
            <a:ext cx="7956550" cy="768350"/>
          </a:xfrm>
        </p:spPr>
        <p:txBody>
          <a:bodyPr/>
          <a:lstStyle/>
          <a:p>
            <a:pPr>
              <a:defRPr/>
            </a:pPr>
            <a:r>
              <a:rPr lang="en-AU" dirty="0">
                <a:solidFill>
                  <a:srgbClr val="B92E1B"/>
                </a:solidFill>
              </a:rPr>
              <a:t>SEE – THINK – WONDER </a:t>
            </a:r>
          </a:p>
        </p:txBody>
      </p:sp>
      <p:sp>
        <p:nvSpPr>
          <p:cNvPr id="26627" name="Text Placeholder 2"/>
          <p:cNvSpPr>
            <a:spLocks noGrp="1"/>
          </p:cNvSpPr>
          <p:nvPr>
            <p:ph type="body" sz="quarter" idx="10"/>
          </p:nvPr>
        </p:nvSpPr>
        <p:spPr bwMode="auto">
          <a:xfrm>
            <a:off x="539750" y="3871913"/>
            <a:ext cx="7956550" cy="12128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lvl="1">
              <a:lnSpc>
                <a:spcPct val="100000"/>
              </a:lnSpc>
            </a:pPr>
            <a:r>
              <a:rPr lang="en-AU" altLang="en-US" sz="2000" dirty="0">
                <a:latin typeface="+mn-lt"/>
              </a:rPr>
              <a:t>This is Endashang’wet Village in Tanzania. When you look at the images what do you </a:t>
            </a:r>
            <a:r>
              <a:rPr lang="en-AU" altLang="en-US" sz="2000" b="1" dirty="0">
                <a:latin typeface="+mn-lt"/>
              </a:rPr>
              <a:t>see</a:t>
            </a:r>
            <a:r>
              <a:rPr lang="en-AU" altLang="en-US" sz="2000" dirty="0">
                <a:latin typeface="+mn-lt"/>
              </a:rPr>
              <a:t>? What do you </a:t>
            </a:r>
            <a:r>
              <a:rPr lang="en-AU" altLang="en-US" sz="2000" b="1" dirty="0">
                <a:latin typeface="+mn-lt"/>
              </a:rPr>
              <a:t>think</a:t>
            </a:r>
            <a:r>
              <a:rPr lang="en-AU" altLang="en-US" sz="2000" dirty="0">
                <a:latin typeface="+mn-lt"/>
              </a:rPr>
              <a:t> about the community and the place? What do you </a:t>
            </a:r>
            <a:r>
              <a:rPr lang="en-AU" altLang="en-US" sz="2000" b="1" dirty="0">
                <a:latin typeface="+mn-lt"/>
              </a:rPr>
              <a:t>wonder</a:t>
            </a:r>
            <a:r>
              <a:rPr lang="en-AU" altLang="en-US" sz="2000" dirty="0">
                <a:latin typeface="+mn-lt"/>
              </a:rPr>
              <a:t>? </a:t>
            </a:r>
          </a:p>
        </p:txBody>
      </p:sp>
      <p:sp>
        <p:nvSpPr>
          <p:cNvPr id="26628" name="Text Placeholder 3"/>
          <p:cNvSpPr>
            <a:spLocks noGrp="1"/>
          </p:cNvSpPr>
          <p:nvPr>
            <p:ph type="body" sz="quarter" idx="11"/>
          </p:nvPr>
        </p:nvSpPr>
        <p:spPr bwMode="auto">
          <a:xfrm>
            <a:off x="539750" y="5864225"/>
            <a:ext cx="4464050" cy="471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1050" dirty="0">
                <a:solidFill>
                  <a:schemeClr val="tx1"/>
                </a:solidFill>
                <a:latin typeface="Arial" panose="020B0604020202020204" pitchFamily="34" charset="0"/>
              </a:rPr>
              <a:t>Photo credits: John Reed (far left), Caritas Australia (all others)</a:t>
            </a:r>
          </a:p>
        </p:txBody>
      </p:sp>
      <p:sp>
        <p:nvSpPr>
          <p:cNvPr id="5" name="Freeform 1"/>
          <p:cNvSpPr>
            <a:spLocks noChangeAspect="1" noChangeArrowheads="1"/>
          </p:cNvSpPr>
          <p:nvPr/>
        </p:nvSpPr>
        <p:spPr bwMode="auto">
          <a:xfrm>
            <a:off x="205855" y="475012"/>
            <a:ext cx="2103383" cy="216000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a:srcRect/>
            <a:stretch>
              <a:fillRect l="-27947" t="2345" r="-26091" b="-2345"/>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dirty="0">
              <a:latin typeface="Arial" panose="020B0604020202020204" pitchFamily="34" charset="0"/>
            </a:endParaRPr>
          </a:p>
        </p:txBody>
      </p:sp>
      <p:sp>
        <p:nvSpPr>
          <p:cNvPr id="6" name="Freeform 1"/>
          <p:cNvSpPr>
            <a:spLocks noChangeAspect="1" noChangeArrowheads="1"/>
          </p:cNvSpPr>
          <p:nvPr/>
        </p:nvSpPr>
        <p:spPr bwMode="auto">
          <a:xfrm>
            <a:off x="2401134" y="475012"/>
            <a:ext cx="2088232" cy="216000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4"/>
            <a:srcRect/>
            <a:stretch>
              <a:fillRect l="-24699" r="-29475"/>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dirty="0">
              <a:latin typeface="Arial" panose="020B0604020202020204" pitchFamily="34" charset="0"/>
            </a:endParaRPr>
          </a:p>
        </p:txBody>
      </p:sp>
      <p:sp>
        <p:nvSpPr>
          <p:cNvPr id="7" name="Freeform 1"/>
          <p:cNvSpPr>
            <a:spLocks noChangeAspect="1" noChangeArrowheads="1"/>
          </p:cNvSpPr>
          <p:nvPr/>
        </p:nvSpPr>
        <p:spPr bwMode="auto">
          <a:xfrm>
            <a:off x="4581262" y="475012"/>
            <a:ext cx="2094713" cy="216000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5"/>
            <a:srcRect/>
            <a:stretch>
              <a:fillRect l="-29282" t="-2247" r="-25392" b="2247"/>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dirty="0">
              <a:latin typeface="Arial" panose="020B0604020202020204" pitchFamily="34" charset="0"/>
            </a:endParaRPr>
          </a:p>
        </p:txBody>
      </p:sp>
      <p:sp>
        <p:nvSpPr>
          <p:cNvPr id="8" name="Freeform 1"/>
          <p:cNvSpPr>
            <a:spLocks noChangeAspect="1" noChangeArrowheads="1"/>
          </p:cNvSpPr>
          <p:nvPr/>
        </p:nvSpPr>
        <p:spPr bwMode="auto">
          <a:xfrm>
            <a:off x="6767871" y="475012"/>
            <a:ext cx="2094713" cy="216000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6"/>
            <a:srcRect/>
            <a:stretch>
              <a:fillRect l="-17157" t="1671" r="-37517" b="-1671"/>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41658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14338"/>
            <a:ext cx="7956550" cy="1143000"/>
          </a:xfrm>
        </p:spPr>
        <p:txBody>
          <a:bodyPr wrap="square" numCol="1" compatLnSpc="1">
            <a:prstTxWarp prst="textNoShape">
              <a:avLst/>
            </a:prstTxWarp>
          </a:bodyPr>
          <a:lstStyle/>
          <a:p>
            <a:pPr eaLnBrk="1" hangingPunct="1"/>
            <a:r>
              <a:rPr lang="en-AU" altLang="en-US" cap="none" dirty="0">
                <a:solidFill>
                  <a:srgbClr val="B92E1B"/>
                </a:solidFill>
              </a:rPr>
              <a:t>MALAWI AND TANZANIA</a:t>
            </a:r>
            <a:endParaRPr lang="en-AU" altLang="en-US" sz="4000" cap="none" dirty="0">
              <a:solidFill>
                <a:srgbClr val="B92E1B"/>
              </a:solidFill>
            </a:endParaRPr>
          </a:p>
        </p:txBody>
      </p:sp>
      <p:sp>
        <p:nvSpPr>
          <p:cNvPr id="71683" name="Text Placeholder 2"/>
          <p:cNvSpPr>
            <a:spLocks noGrp="1"/>
          </p:cNvSpPr>
          <p:nvPr>
            <p:ph type="body" sz="quarter" idx="10"/>
          </p:nvPr>
        </p:nvSpPr>
        <p:spPr bwMode="auto">
          <a:xfrm>
            <a:off x="539750" y="1431370"/>
            <a:ext cx="3816350" cy="41431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lvl="1" eaLnBrk="1" hangingPunct="1">
              <a:lnSpc>
                <a:spcPts val="2500"/>
              </a:lnSpc>
              <a:spcBef>
                <a:spcPts val="0"/>
              </a:spcBef>
            </a:pPr>
            <a:r>
              <a:rPr lang="en-AU" altLang="en-US" sz="2000" dirty="0">
                <a:latin typeface="Calibri" panose="020F0502020204030204" pitchFamily="34" charset="0"/>
                <a:cs typeface="Calibri" panose="020F0502020204030204" pitchFamily="34" charset="0"/>
              </a:rPr>
              <a:t>Malawi and Tanzania have some of the highest levels of poverty in the world:  </a:t>
            </a:r>
          </a:p>
          <a:p>
            <a:pPr lvl="1" eaLnBrk="1" hangingPunct="1">
              <a:lnSpc>
                <a:spcPts val="2500"/>
              </a:lnSpc>
              <a:spcBef>
                <a:spcPts val="0"/>
              </a:spcBef>
            </a:pPr>
            <a:endParaRPr lang="en-AU" altLang="en-US" sz="2000" dirty="0">
              <a:latin typeface="Calibri" panose="020F0502020204030204" pitchFamily="34" charset="0"/>
              <a:cs typeface="Calibri" panose="020F0502020204030204" pitchFamily="34" charset="0"/>
            </a:endParaRPr>
          </a:p>
          <a:p>
            <a:pPr marL="285750" lvl="1" indent="-285750" eaLnBrk="1" hangingPunct="1">
              <a:lnSpc>
                <a:spcPts val="2500"/>
              </a:lnSpc>
              <a:buFont typeface="Arial" panose="020B0604020202020204" pitchFamily="34" charset="0"/>
              <a:buChar char="•"/>
            </a:pPr>
            <a:r>
              <a:rPr lang="en-AU" altLang="en-US" sz="2000" dirty="0">
                <a:latin typeface="Calibri" panose="020F0502020204030204" pitchFamily="34" charset="0"/>
                <a:cs typeface="Calibri" panose="020F0502020204030204" pitchFamily="34" charset="0"/>
              </a:rPr>
              <a:t>In Tanzania 47% of the population live in extreme poverty (on less than $1.90 per day)</a:t>
            </a:r>
            <a:br>
              <a:rPr lang="en-AU" altLang="en-US" sz="2000" dirty="0">
                <a:latin typeface="Calibri" panose="020F0502020204030204" pitchFamily="34" charset="0"/>
                <a:cs typeface="Calibri" panose="020F0502020204030204" pitchFamily="34" charset="0"/>
              </a:rPr>
            </a:br>
            <a:endParaRPr lang="en-AU" altLang="en-US" sz="2000" dirty="0">
              <a:latin typeface="Calibri" panose="020F0502020204030204" pitchFamily="34" charset="0"/>
              <a:cs typeface="Calibri" panose="020F0502020204030204" pitchFamily="34" charset="0"/>
            </a:endParaRPr>
          </a:p>
          <a:p>
            <a:pPr marL="285750" lvl="1" indent="-285750" eaLnBrk="1" hangingPunct="1">
              <a:lnSpc>
                <a:spcPts val="2500"/>
              </a:lnSpc>
              <a:buFont typeface="Arial" panose="020B0604020202020204" pitchFamily="34" charset="0"/>
              <a:buChar char="•"/>
            </a:pPr>
            <a:r>
              <a:rPr lang="en-AU" altLang="en-US" sz="2000" dirty="0">
                <a:latin typeface="Calibri" panose="020F0502020204030204" pitchFamily="34" charset="0"/>
                <a:cs typeface="Calibri" panose="020F0502020204030204" pitchFamily="34" charset="0"/>
              </a:rPr>
              <a:t>In Malawi 71% of the population live on less than $1.90 a day</a:t>
            </a:r>
            <a:r>
              <a:rPr lang="en-AU" altLang="en-US" sz="2000" dirty="0">
                <a:latin typeface="+mj-lt"/>
              </a:rPr>
              <a:t>. </a:t>
            </a:r>
          </a:p>
        </p:txBody>
      </p:sp>
      <p:sp>
        <p:nvSpPr>
          <p:cNvPr id="71684" name="Text Placeholder 3"/>
          <p:cNvSpPr>
            <a:spLocks noGrp="1"/>
          </p:cNvSpPr>
          <p:nvPr>
            <p:ph type="body" sz="quarter" idx="11"/>
          </p:nvPr>
        </p:nvSpPr>
        <p:spPr bwMode="auto">
          <a:xfrm>
            <a:off x="4587875" y="5300663"/>
            <a:ext cx="3908425" cy="4714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AU" altLang="en-US" sz="1000" dirty="0">
                <a:solidFill>
                  <a:schemeClr val="tx1"/>
                </a:solidFill>
                <a:latin typeface="Arial" panose="020B0604020202020204" pitchFamily="34" charset="0"/>
              </a:rPr>
              <a:t>© Nokia 2015 © Microsoft Corporation</a:t>
            </a:r>
          </a:p>
        </p:txBody>
      </p:sp>
      <p:sp>
        <p:nvSpPr>
          <p:cNvPr id="5" name="Freeform 1"/>
          <p:cNvSpPr>
            <a:spLocks noChangeArrowheads="1"/>
          </p:cNvSpPr>
          <p:nvPr/>
        </p:nvSpPr>
        <p:spPr bwMode="auto">
          <a:xfrm>
            <a:off x="4577520" y="1903633"/>
            <a:ext cx="3918779" cy="3253559"/>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3"/>
            <a:srcRect/>
            <a:stretch>
              <a:fillRect l="-51597" t="-19515" r="-20103" b="-21605"/>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0292647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12"/>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6128236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13"/>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9067432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14"/>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749054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15"/>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6590419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16"/>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92749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solidFill>
                  <a:srgbClr val="B82E1B"/>
                </a:solidFill>
              </a:rPr>
              <a:t>CASE Study- </a:t>
            </a:r>
            <a:r>
              <a:rPr lang="en-AU" dirty="0" err="1">
                <a:solidFill>
                  <a:srgbClr val="B82E1B"/>
                </a:solidFill>
              </a:rPr>
              <a:t>Doney’s</a:t>
            </a:r>
            <a:r>
              <a:rPr lang="en-AU" dirty="0">
                <a:solidFill>
                  <a:srgbClr val="B82E1B"/>
                </a:solidFill>
              </a:rPr>
              <a:t> story</a:t>
            </a:r>
            <a:br>
              <a:rPr lang="en-US" dirty="0">
                <a:solidFill>
                  <a:srgbClr val="B82E1B"/>
                </a:solidFill>
              </a:rPr>
            </a:br>
            <a:endParaRPr lang="en-AU" dirty="0">
              <a:solidFill>
                <a:srgbClr val="B82E1B"/>
              </a:solidFill>
            </a:endParaRPr>
          </a:p>
        </p:txBody>
      </p:sp>
      <p:sp>
        <p:nvSpPr>
          <p:cNvPr id="2" name="Text Placeholder 1"/>
          <p:cNvSpPr>
            <a:spLocks noGrp="1"/>
          </p:cNvSpPr>
          <p:nvPr>
            <p:ph type="body" sz="quarter" idx="10"/>
          </p:nvPr>
        </p:nvSpPr>
        <p:spPr/>
        <p:txBody>
          <a:bodyPr/>
          <a:lstStyle/>
          <a:p>
            <a:r>
              <a:rPr lang="en-AU" cap="none" dirty="0" err="1">
                <a:solidFill>
                  <a:schemeClr val="tx1"/>
                </a:solidFill>
                <a:latin typeface="Calibri Light" panose="020F0302020204030204" pitchFamily="34" charset="0"/>
                <a:cs typeface="Calibri Light" panose="020F0302020204030204" pitchFamily="34" charset="0"/>
              </a:rPr>
              <a:t>Doney</a:t>
            </a:r>
            <a:r>
              <a:rPr lang="en-AU" cap="none" dirty="0">
                <a:solidFill>
                  <a:schemeClr val="tx1"/>
                </a:solidFill>
                <a:latin typeface="Calibri Light" panose="020F0302020204030204" pitchFamily="34" charset="0"/>
                <a:cs typeface="Calibri Light" panose="020F0302020204030204" pitchFamily="34" charset="0"/>
              </a:rPr>
              <a:t> and her family live in a remote village in Malawi. Malawi is one of the poorest countries in the world and many families don’t have enough food to eat. But after working with Caritas Australia and local partner CADECOM, </a:t>
            </a:r>
            <a:r>
              <a:rPr lang="en-AU" cap="none" dirty="0" err="1">
                <a:solidFill>
                  <a:schemeClr val="tx1"/>
                </a:solidFill>
                <a:latin typeface="Calibri Light" panose="020F0302020204030204" pitchFamily="34" charset="0"/>
                <a:cs typeface="Calibri Light" panose="020F0302020204030204" pitchFamily="34" charset="0"/>
              </a:rPr>
              <a:t>Doney</a:t>
            </a:r>
            <a:r>
              <a:rPr lang="en-AU" cap="none" dirty="0">
                <a:solidFill>
                  <a:schemeClr val="tx1"/>
                </a:solidFill>
                <a:latin typeface="Calibri Light" panose="020F0302020204030204" pitchFamily="34" charset="0"/>
                <a:cs typeface="Calibri Light" panose="020F0302020204030204" pitchFamily="34" charset="0"/>
              </a:rPr>
              <a:t> and her community have hope for the future.</a:t>
            </a:r>
          </a:p>
        </p:txBody>
      </p:sp>
      <p:sp>
        <p:nvSpPr>
          <p:cNvPr id="3" name="Text Placeholder 2"/>
          <p:cNvSpPr>
            <a:spLocks noGrp="1"/>
          </p:cNvSpPr>
          <p:nvPr>
            <p:ph type="body" sz="quarter" idx="11"/>
          </p:nvPr>
        </p:nvSpPr>
        <p:spPr>
          <a:xfrm>
            <a:off x="4734418" y="4726767"/>
            <a:ext cx="3908130" cy="470845"/>
          </a:xfrm>
        </p:spPr>
        <p:txBody>
          <a:bodyPr/>
          <a:lstStyle/>
          <a:p>
            <a:r>
              <a:rPr lang="en-AU" sz="1050" err="1">
                <a:solidFill>
                  <a:schemeClr val="tx1"/>
                </a:solidFill>
              </a:rPr>
              <a:t>Doney</a:t>
            </a:r>
            <a:r>
              <a:rPr lang="en-AU" sz="1050">
                <a:solidFill>
                  <a:schemeClr val="tx1"/>
                </a:solidFill>
              </a:rPr>
              <a:t> in her field of maize. </a:t>
            </a:r>
          </a:p>
          <a:p>
            <a:r>
              <a:rPr lang="en-AU" sz="1050">
                <a:solidFill>
                  <a:schemeClr val="tx1"/>
                </a:solidFill>
              </a:rPr>
              <a:t>Photo credits: Andrew Garrick and Andrew </a:t>
            </a:r>
            <a:r>
              <a:rPr lang="en-AU" sz="1050" err="1">
                <a:solidFill>
                  <a:schemeClr val="tx1"/>
                </a:solidFill>
              </a:rPr>
              <a:t>McClymont</a:t>
            </a:r>
            <a:endParaRPr lang="en-AU" sz="1050">
              <a:solidFill>
                <a:schemeClr val="tx1"/>
              </a:solidFill>
            </a:endParaRPr>
          </a:p>
        </p:txBody>
      </p:sp>
      <p:sp>
        <p:nvSpPr>
          <p:cNvPr id="6" name="Text Placeholder 5"/>
          <p:cNvSpPr>
            <a:spLocks noGrp="1"/>
          </p:cNvSpPr>
          <p:nvPr>
            <p:ph type="body" sz="quarter" idx="12"/>
          </p:nvPr>
        </p:nvSpPr>
        <p:spPr/>
        <p:txBody>
          <a:bodyPr/>
          <a:lstStyle/>
          <a:p>
            <a:endParaRPr lang="en-AU"/>
          </a:p>
        </p:txBody>
      </p:sp>
      <p:pic>
        <p:nvPicPr>
          <p:cNvPr id="7" name="Picture Placeholder 6"/>
          <p:cNvPicPr>
            <a:picLocks noGrp="1" noChangeAspect="1"/>
          </p:cNvPicPr>
          <p:nvPr>
            <p:ph type="pic" sz="quarter" idx="4294967295"/>
          </p:nvPr>
        </p:nvPicPr>
        <p:blipFill>
          <a:blip r:embed="rId2" cstate="screen">
            <a:extLst>
              <a:ext uri="{28A0092B-C50C-407E-A947-70E740481C1C}">
                <a14:useLocalDpi xmlns:a14="http://schemas.microsoft.com/office/drawing/2010/main"/>
              </a:ext>
            </a:extLst>
          </a:blip>
          <a:srcRect/>
          <a:stretch>
            <a:fillRect/>
          </a:stretch>
        </p:blipFill>
        <p:spPr>
          <a:xfrm>
            <a:off x="4696318" y="1556792"/>
            <a:ext cx="4176712" cy="3095625"/>
          </a:xfrm>
          <a:prstGeom prst="rect">
            <a:avLst/>
          </a:prstGeom>
        </p:spPr>
      </p:pic>
      <p:sp>
        <p:nvSpPr>
          <p:cNvPr id="5" name="Title Placeholder 1"/>
          <p:cNvSpPr txBox="1">
            <a:spLocks/>
          </p:cNvSpPr>
          <p:nvPr/>
        </p:nvSpPr>
        <p:spPr>
          <a:xfrm>
            <a:off x="827584" y="485800"/>
            <a:ext cx="6984776" cy="1143000"/>
          </a:xfrm>
          <a:prstGeom prst="rect">
            <a:avLst/>
          </a:prstGeom>
        </p:spPr>
        <p:txBody>
          <a:bodyPr vert="horz" lIns="91440" tIns="45720" rIns="91440" bIns="45720" rtlCol="0" anchor="t" anchorCtr="0">
            <a:noAutofit/>
          </a:bodyPr>
          <a:lstStyle>
            <a:lvl1pPr algn="l" defTabSz="457200" rtl="0" eaLnBrk="1" latinLnBrk="0" hangingPunct="1">
              <a:spcBef>
                <a:spcPct val="0"/>
              </a:spcBef>
              <a:buNone/>
              <a:defRPr sz="3600" b="1" i="0" kern="1200" cap="all" normalizeH="0" baseline="0">
                <a:solidFill>
                  <a:schemeClr val="tx1"/>
                </a:solidFill>
                <a:latin typeface="Arial"/>
                <a:ea typeface="+mj-ea"/>
                <a:cs typeface="Arial"/>
              </a:defRPr>
            </a:lvl1pPr>
          </a:lstStyle>
          <a:p>
            <a:endParaRPr lang="en-US" sz="4400"/>
          </a:p>
        </p:txBody>
      </p:sp>
    </p:spTree>
    <p:extLst>
      <p:ext uri="{BB962C8B-B14F-4D97-AF65-F5344CB8AC3E}">
        <p14:creationId xmlns:p14="http://schemas.microsoft.com/office/powerpoint/2010/main" val="2884506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62214" y="283890"/>
            <a:ext cx="8251715" cy="840060"/>
          </a:xfrm>
        </p:spPr>
        <p:txBody>
          <a:bodyPr anchor="t"/>
          <a:lstStyle/>
          <a:p>
            <a:r>
              <a:rPr lang="en-AU" sz="3200" b="1" dirty="0">
                <a:solidFill>
                  <a:srgbClr val="B92E1B"/>
                </a:solidFill>
              </a:rPr>
              <a:t>FOR TEACHERS: Curriculum links </a:t>
            </a:r>
            <a:endParaRPr lang="en-US" sz="2600" b="1" dirty="0">
              <a:solidFill>
                <a:srgbClr val="B92E1B"/>
              </a:solidFill>
            </a:endParaRPr>
          </a:p>
        </p:txBody>
      </p:sp>
      <p:sp>
        <p:nvSpPr>
          <p:cNvPr id="2" name="Rectangle 1"/>
          <p:cNvSpPr/>
          <p:nvPr/>
        </p:nvSpPr>
        <p:spPr>
          <a:xfrm>
            <a:off x="555671" y="986130"/>
            <a:ext cx="8258258" cy="83099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AU" sz="1600" b="0" i="0" u="none" strike="noStrike" kern="1200" cap="none" spc="0" normalizeH="0" baseline="0" noProof="0" dirty="0">
                <a:ln>
                  <a:noFill/>
                </a:ln>
                <a:solidFill>
                  <a:srgbClr val="000000"/>
                </a:solidFill>
                <a:effectLst/>
                <a:uLnTx/>
                <a:uFillTx/>
                <a:latin typeface="Calibri Light" panose="020F0302020204030204" pitchFamily="34" charset="0"/>
                <a:cs typeface="Calibri Light" panose="020F0302020204030204" pitchFamily="34" charset="0"/>
              </a:rPr>
              <a:t>Broadly, the Strength-based approach to community development will address the Cross Curricular Priorities and General Capabilities while providing rich content for teaching and learning in the Humanities and Social Sciences and Religious Education curriculums. </a:t>
            </a:r>
          </a:p>
        </p:txBody>
      </p:sp>
      <p:sp>
        <p:nvSpPr>
          <p:cNvPr id="8" name="Text Placeholder 3"/>
          <p:cNvSpPr>
            <a:spLocks noGrp="1"/>
          </p:cNvSpPr>
          <p:nvPr>
            <p:ph type="body" sz="quarter" idx="10"/>
          </p:nvPr>
        </p:nvSpPr>
        <p:spPr>
          <a:xfrm>
            <a:off x="555671" y="1826191"/>
            <a:ext cx="7956748" cy="4441259"/>
          </a:xfrm>
        </p:spPr>
        <p:txBody>
          <a:bodyPr numCol="2" spcCol="360000"/>
          <a:lstStyle/>
          <a:p>
            <a:r>
              <a:rPr lang="en-AU" sz="1600" b="1" dirty="0">
                <a:solidFill>
                  <a:srgbClr val="A7170B"/>
                </a:solidFill>
                <a:latin typeface="Calibri Light" panose="020F0302020204030204" pitchFamily="34" charset="0"/>
                <a:cs typeface="Calibri Light" panose="020F0302020204030204" pitchFamily="34" charset="0"/>
              </a:rPr>
              <a:t>For example: </a:t>
            </a:r>
          </a:p>
          <a:p>
            <a:r>
              <a:rPr lang="en-AU" sz="1600" b="1" dirty="0">
                <a:latin typeface="Calibri Light" panose="020F0302020204030204" pitchFamily="34" charset="0"/>
                <a:cs typeface="Calibri Light" panose="020F0302020204030204" pitchFamily="34" charset="0"/>
              </a:rPr>
              <a:t>Religious Education:</a:t>
            </a:r>
          </a:p>
          <a:p>
            <a:pPr marL="285750" indent="-285750">
              <a:buFontTx/>
              <a:buChar char="-"/>
            </a:pPr>
            <a:r>
              <a:rPr lang="en-AU" sz="1600" dirty="0">
                <a:latin typeface="Calibri Light" panose="020F0302020204030204" pitchFamily="34" charset="0"/>
                <a:cs typeface="Calibri Light" panose="020F0302020204030204" pitchFamily="34" charset="0"/>
              </a:rPr>
              <a:t>Identify, analyse and communicate a clear understanding of the principles of Catholic Social Teaching. </a:t>
            </a:r>
          </a:p>
          <a:p>
            <a:pPr marL="285750" indent="-285750">
              <a:buFontTx/>
              <a:buChar char="-"/>
            </a:pPr>
            <a:r>
              <a:rPr lang="en-AU" sz="1600" dirty="0">
                <a:latin typeface="Calibri Light" panose="020F0302020204030204" pitchFamily="34" charset="0"/>
                <a:cs typeface="Calibri Light" panose="020F0302020204030204" pitchFamily="34" charset="0"/>
              </a:rPr>
              <a:t>Demonstrate an awareness of our responsibility to protect human dignity.</a:t>
            </a:r>
          </a:p>
          <a:p>
            <a:pPr marL="285750" indent="-285750">
              <a:buFontTx/>
              <a:buChar char="-"/>
            </a:pPr>
            <a:r>
              <a:rPr lang="en-AU" sz="1600" dirty="0">
                <a:latin typeface="Calibri Light" panose="020F0302020204030204" pitchFamily="34" charset="0"/>
                <a:cs typeface="Calibri Light" panose="020F0302020204030204" pitchFamily="34" charset="0"/>
              </a:rPr>
              <a:t>List a variety of ways in which the Church moves out in love to the world. </a:t>
            </a:r>
          </a:p>
          <a:p>
            <a:pPr marL="285750" indent="-285750">
              <a:buFontTx/>
              <a:buChar char="-"/>
            </a:pPr>
            <a:r>
              <a:rPr lang="en-AU" sz="1600" dirty="0">
                <a:latin typeface="Calibri Light" panose="020F0302020204030204" pitchFamily="34" charset="0"/>
                <a:cs typeface="Calibri Light" panose="020F0302020204030204" pitchFamily="34" charset="0"/>
              </a:rPr>
              <a:t>Demonstrate an understanding of a variety of groups that work for justice within the community .	</a:t>
            </a:r>
          </a:p>
          <a:p>
            <a:pPr marL="285750" indent="-285750">
              <a:buFontTx/>
              <a:buChar char="-"/>
            </a:pPr>
            <a:r>
              <a:rPr lang="en-AU" sz="1600" dirty="0">
                <a:latin typeface="Calibri Light" panose="020F0302020204030204" pitchFamily="34" charset="0"/>
                <a:cs typeface="Calibri Light" panose="020F0302020204030204" pitchFamily="34" charset="0"/>
              </a:rPr>
              <a:t>Models of social action in the Church.	</a:t>
            </a:r>
          </a:p>
          <a:p>
            <a:pPr marL="285750" indent="-285750">
              <a:buFontTx/>
              <a:buChar char="-"/>
            </a:pPr>
            <a:r>
              <a:rPr lang="en-AU" sz="1600" dirty="0">
                <a:latin typeface="Calibri Light" panose="020F0302020204030204" pitchFamily="34" charset="0"/>
                <a:cs typeface="Calibri Light" panose="020F0302020204030204" pitchFamily="34" charset="0"/>
              </a:rPr>
              <a:t>Explore individual and collaborative approaches to social action.</a:t>
            </a:r>
          </a:p>
          <a:p>
            <a:pPr marL="285750" indent="-285750">
              <a:buFontTx/>
              <a:buChar char="-"/>
            </a:pPr>
            <a:endParaRPr lang="en-AU" sz="1600" dirty="0">
              <a:latin typeface="Calibri Light" panose="020F0302020204030204" pitchFamily="34" charset="0"/>
              <a:cs typeface="Calibri Light" panose="020F0302020204030204" pitchFamily="34" charset="0"/>
            </a:endParaRPr>
          </a:p>
          <a:p>
            <a:endParaRPr lang="en-AU" sz="1600" b="1" dirty="0">
              <a:latin typeface="Calibri Light" panose="020F0302020204030204" pitchFamily="34" charset="0"/>
              <a:cs typeface="Calibri Light" panose="020F0302020204030204" pitchFamily="34" charset="0"/>
            </a:endParaRPr>
          </a:p>
          <a:p>
            <a:r>
              <a:rPr lang="en-AU" sz="1600" b="1" dirty="0">
                <a:latin typeface="Calibri Light" panose="020F0302020204030204" pitchFamily="34" charset="0"/>
                <a:cs typeface="Calibri Light" panose="020F0302020204030204" pitchFamily="34" charset="0"/>
              </a:rPr>
              <a:t>HASS</a:t>
            </a:r>
          </a:p>
          <a:p>
            <a:r>
              <a:rPr lang="en-AU" sz="1600" dirty="0">
                <a:latin typeface="Calibri Light" panose="020F0302020204030204" pitchFamily="34" charset="0"/>
                <a:cs typeface="Calibri Light" panose="020F0302020204030204" pitchFamily="34" charset="0"/>
              </a:rPr>
              <a:t>Students identify and describe continuities and changes for different groups in the past and present. They describe the causes and effects of change on society. Students describe, compare and explain the diverse characteristics of different places in different locations from local to global scales. Students describe how people, places, communities and environments are diverse and globally interconnected and identify the effects of these interconnections over time.</a:t>
            </a:r>
            <a:endParaRPr lang="en-AU" sz="1600" b="1" dirty="0">
              <a:latin typeface="Calibri Light" panose="020F0302020204030204" pitchFamily="34" charset="0"/>
              <a:cs typeface="Calibri Light" panose="020F0302020204030204" pitchFamily="34" charset="0"/>
            </a:endParaRPr>
          </a:p>
          <a:p>
            <a:endParaRPr lang="en-AU" sz="1600" b="1" dirty="0">
              <a:latin typeface="Calibri" panose="020F0502020204030204" pitchFamily="34" charset="0"/>
              <a:cs typeface="Calibri" panose="020F0502020204030204" pitchFamily="34" charset="0"/>
            </a:endParaRPr>
          </a:p>
          <a:p>
            <a:endParaRPr lang="en-AU" sz="1600" dirty="0">
              <a:latin typeface="Calibri" panose="020F0502020204030204" pitchFamily="34" charset="0"/>
              <a:cs typeface="Calibri" panose="020F0502020204030204" pitchFamily="34" charset="0"/>
            </a:endParaRPr>
          </a:p>
        </p:txBody>
      </p:sp>
      <p:sp>
        <p:nvSpPr>
          <p:cNvPr id="9" name="TextBox 8"/>
          <p:cNvSpPr txBox="1"/>
          <p:nvPr/>
        </p:nvSpPr>
        <p:spPr>
          <a:xfrm>
            <a:off x="395536" y="6324178"/>
            <a:ext cx="367240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AU" sz="800" b="0" i="0" u="none" strike="noStrike" kern="1200" cap="none" spc="0" normalizeH="0" baseline="0" noProof="0" dirty="0">
                <a:ln>
                  <a:noFill/>
                </a:ln>
                <a:solidFill>
                  <a:srgbClr val="000000"/>
                </a:solidFill>
                <a:effectLst/>
                <a:uLnTx/>
                <a:uFillTx/>
                <a:latin typeface="Arial"/>
                <a:ea typeface="+mn-ea"/>
                <a:cs typeface="+mn-cs"/>
              </a:rPr>
              <a:t>Source: Australian Curriculum, Assessment and Reporting Authority (ACARA)</a:t>
            </a:r>
          </a:p>
        </p:txBody>
      </p:sp>
    </p:spTree>
    <p:extLst>
      <p:ext uri="{BB962C8B-B14F-4D97-AF65-F5344CB8AC3E}">
        <p14:creationId xmlns:p14="http://schemas.microsoft.com/office/powerpoint/2010/main" val="10165303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425252" y="2740667"/>
            <a:ext cx="4146748" cy="3417762"/>
          </a:xfrm>
          <a:prstGeom prst="rect">
            <a:avLst/>
          </a:prstGeom>
        </p:spPr>
        <p:txBody>
          <a:bodyPr>
            <a:normAutofit/>
          </a:bodyPr>
          <a:lstStyle/>
          <a:p>
            <a:pPr marL="0" indent="0">
              <a:buNone/>
            </a:pPr>
            <a:r>
              <a:rPr lang="en-AU" sz="2200" dirty="0" err="1">
                <a:latin typeface="Calibri Light" panose="020F0302020204030204" pitchFamily="34" charset="0"/>
                <a:cs typeface="Calibri Light" panose="020F0302020204030204" pitchFamily="34" charset="0"/>
              </a:rPr>
              <a:t>Doney</a:t>
            </a:r>
            <a:r>
              <a:rPr lang="en-AU" sz="2200" dirty="0">
                <a:latin typeface="Calibri Light" panose="020F0302020204030204" pitchFamily="34" charset="0"/>
                <a:cs typeface="Calibri Light" panose="020F0302020204030204" pitchFamily="34" charset="0"/>
              </a:rPr>
              <a:t> and her community learned to use their strengths and now they have new ways of earning money, better ways to access water and grow food. </a:t>
            </a:r>
          </a:p>
          <a:p>
            <a:pPr marL="0" indent="0">
              <a:buNone/>
            </a:pPr>
            <a:r>
              <a:rPr lang="en-AU" sz="2200" dirty="0">
                <a:latin typeface="Calibri Light" panose="020F0302020204030204" pitchFamily="34" charset="0"/>
                <a:cs typeface="Calibri Light" panose="020F0302020204030204" pitchFamily="34" charset="0"/>
              </a:rPr>
              <a:t>They are also improving their </a:t>
            </a:r>
            <a:r>
              <a:rPr lang="en-AU" sz="2200" b="1" dirty="0">
                <a:latin typeface="Calibri Light" panose="020F0302020204030204" pitchFamily="34" charset="0"/>
                <a:cs typeface="Calibri Light" panose="020F0302020204030204" pitchFamily="34" charset="0"/>
              </a:rPr>
              <a:t>health </a:t>
            </a:r>
            <a:r>
              <a:rPr lang="en-AU" sz="2200" dirty="0">
                <a:latin typeface="Calibri Light" panose="020F0302020204030204" pitchFamily="34" charset="0"/>
                <a:cs typeface="Calibri Light" panose="020F0302020204030204" pitchFamily="34" charset="0"/>
              </a:rPr>
              <a:t>and learning </a:t>
            </a:r>
            <a:r>
              <a:rPr lang="en-AU" sz="2200" b="1" dirty="0">
                <a:latin typeface="Calibri Light" panose="020F0302020204030204" pitchFamily="34" charset="0"/>
                <a:cs typeface="Calibri Light" panose="020F0302020204030204" pitchFamily="34" charset="0"/>
              </a:rPr>
              <a:t>to read and write </a:t>
            </a:r>
            <a:r>
              <a:rPr lang="en-AU" sz="2200" dirty="0">
                <a:latin typeface="Calibri Light" panose="020F0302020204030204" pitchFamily="34" charset="0"/>
                <a:cs typeface="Calibri Light" panose="020F0302020204030204" pitchFamily="34" charset="0"/>
              </a:rPr>
              <a:t>so they can create a better future, together. </a:t>
            </a:r>
          </a:p>
          <a:p>
            <a:pPr marL="0" indent="0">
              <a:buNone/>
            </a:pPr>
            <a:endParaRPr lang="en-AU" dirty="0"/>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88024" y="2748992"/>
            <a:ext cx="4151736" cy="3164098"/>
          </a:xfrm>
          <a:prstGeom prst="rect">
            <a:avLst/>
          </a:prstGeom>
        </p:spPr>
      </p:pic>
    </p:spTree>
    <p:extLst>
      <p:ext uri="{BB962C8B-B14F-4D97-AF65-F5344CB8AC3E}">
        <p14:creationId xmlns:p14="http://schemas.microsoft.com/office/powerpoint/2010/main" val="1165224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2916178"/>
            <a:ext cx="7956550" cy="768350"/>
          </a:xfrm>
        </p:spPr>
        <p:txBody>
          <a:bodyPr/>
          <a:lstStyle/>
          <a:p>
            <a:pPr>
              <a:defRPr/>
            </a:pPr>
            <a:r>
              <a:rPr lang="en-AU" dirty="0">
                <a:solidFill>
                  <a:srgbClr val="B82E1B"/>
                </a:solidFill>
              </a:rPr>
              <a:t>Training videos</a:t>
            </a:r>
          </a:p>
        </p:txBody>
      </p:sp>
      <p:sp>
        <p:nvSpPr>
          <p:cNvPr id="3" name="Text Placeholder 2"/>
          <p:cNvSpPr>
            <a:spLocks noGrp="1"/>
          </p:cNvSpPr>
          <p:nvPr>
            <p:ph type="body" sz="quarter" idx="10"/>
          </p:nvPr>
        </p:nvSpPr>
        <p:spPr>
          <a:xfrm>
            <a:off x="539750" y="3684528"/>
            <a:ext cx="7956550" cy="1493302"/>
          </a:xfrm>
        </p:spPr>
        <p:txBody>
          <a:bodyPr vert="horz" wrap="square" lIns="91440" tIns="45720" rIns="91440" bIns="45720" numCol="1" anchor="t" anchorCtr="0" compatLnSpc="1">
            <a:prstTxWarp prst="textNoShape">
              <a:avLst/>
            </a:prstTxWarp>
            <a:normAutofit/>
          </a:bodyPr>
          <a:lstStyle/>
          <a:p>
            <a:pPr lvl="1">
              <a:spcBef>
                <a:spcPct val="20000"/>
              </a:spcBef>
            </a:pPr>
            <a:r>
              <a:rPr lang="en-AU" altLang="en-US" sz="2200" dirty="0">
                <a:latin typeface="Calibri Light" panose="020F0302020204030204" pitchFamily="34" charset="0"/>
                <a:cs typeface="Calibri Light" panose="020F0302020204030204" pitchFamily="34" charset="0"/>
              </a:rPr>
              <a:t>The four ‘how to build’ training videos and classroom activities which accompany this presentation show how a community in Malawi has used their own strengths to build essential items, which help improve hygiene, sanitation, food security, nutrition and their everyday lives.</a:t>
            </a:r>
          </a:p>
          <a:p>
            <a:endParaRPr lang="en-AU" altLang="en-US" cap="none" dirty="0"/>
          </a:p>
        </p:txBody>
      </p:sp>
      <p:sp>
        <p:nvSpPr>
          <p:cNvPr id="93188" name="Text Placeholder 3"/>
          <p:cNvSpPr>
            <a:spLocks noGrp="1"/>
          </p:cNvSpPr>
          <p:nvPr>
            <p:ph type="body" sz="quarter" idx="11"/>
          </p:nvPr>
        </p:nvSpPr>
        <p:spPr bwMode="auto">
          <a:xfrm>
            <a:off x="539750" y="5177830"/>
            <a:ext cx="7956550" cy="9704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AU" altLang="en-US" sz="2200" dirty="0">
                <a:solidFill>
                  <a:schemeClr val="tx1"/>
                </a:solidFill>
                <a:latin typeface="Calibri Light" panose="020F0302020204030204" pitchFamily="34" charset="0"/>
                <a:cs typeface="Calibri Light" panose="020F0302020204030204" pitchFamily="34" charset="0"/>
              </a:rPr>
              <a:t>Explore the resource now: </a:t>
            </a:r>
            <a:r>
              <a:rPr lang="en-AU" altLang="en-US" sz="2200" dirty="0">
                <a:latin typeface="Calibri Light" panose="020F0302020204030204" pitchFamily="34" charset="0"/>
                <a:cs typeface="Calibri Light" panose="020F0302020204030204" pitchFamily="34" charset="0"/>
                <a:hlinkClick r:id="rId3"/>
              </a:rPr>
              <a:t>http://www.caritas.org.au/learn/realising-african-visions</a:t>
            </a:r>
            <a:r>
              <a:rPr lang="en-AU" altLang="en-US" sz="2200" dirty="0">
                <a:latin typeface="Calibri Light" panose="020F0302020204030204" pitchFamily="34" charset="0"/>
                <a:cs typeface="Calibri Light" panose="020F0302020204030204" pitchFamily="34" charset="0"/>
              </a:rPr>
              <a:t> </a:t>
            </a:r>
            <a:endParaRPr lang="en-AU" altLang="en-US" sz="2200" b="1" dirty="0">
              <a:latin typeface="Calibri Light" panose="020F0302020204030204" pitchFamily="34" charset="0"/>
              <a:cs typeface="Calibri Light" panose="020F0302020204030204" pitchFamily="34" charset="0"/>
            </a:endParaRPr>
          </a:p>
        </p:txBody>
      </p:sp>
      <p:sp>
        <p:nvSpPr>
          <p:cNvPr id="5" name="Freeform 1"/>
          <p:cNvSpPr>
            <a:spLocks noChangeArrowheads="1"/>
          </p:cNvSpPr>
          <p:nvPr/>
        </p:nvSpPr>
        <p:spPr bwMode="auto">
          <a:xfrm>
            <a:off x="611188" y="649288"/>
            <a:ext cx="1876425" cy="18510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4" cstate="screen">
              <a:extLst>
                <a:ext uri="{28A0092B-C50C-407E-A947-70E740481C1C}">
                  <a14:useLocalDpi xmlns:a14="http://schemas.microsoft.com/office/drawing/2010/main"/>
                </a:ext>
              </a:extLst>
            </a:blip>
            <a:srcRect/>
            <a:stretch>
              <a:fillRect t="2345"/>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6" name="Freeform 1"/>
          <p:cNvSpPr>
            <a:spLocks noChangeArrowheads="1"/>
          </p:cNvSpPr>
          <p:nvPr/>
        </p:nvSpPr>
        <p:spPr bwMode="auto">
          <a:xfrm>
            <a:off x="2700338" y="661988"/>
            <a:ext cx="1862137"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5" cstate="screen">
              <a:extLst>
                <a:ext uri="{28A0092B-C50C-407E-A947-70E740481C1C}">
                  <a14:useLocalDpi xmlns:a14="http://schemas.microsoft.com/office/drawing/2010/main"/>
                </a:ext>
              </a:extLst>
            </a:blip>
            <a:srcRect/>
            <a:stretch>
              <a:fillRect t="1671"/>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7" name="Freeform 1"/>
          <p:cNvSpPr>
            <a:spLocks noChangeArrowheads="1"/>
          </p:cNvSpPr>
          <p:nvPr/>
        </p:nvSpPr>
        <p:spPr bwMode="auto">
          <a:xfrm>
            <a:off x="4733925" y="661988"/>
            <a:ext cx="1782763"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6" cstate="screen">
              <a:extLst>
                <a:ext uri="{28A0092B-C50C-407E-A947-70E740481C1C}">
                  <a14:useLocalDpi xmlns:a14="http://schemas.microsoft.com/office/drawing/2010/main"/>
                </a:ext>
              </a:extLst>
            </a:blip>
            <a:srcRect/>
            <a:stretch>
              <a:fillRect t="1671"/>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
        <p:nvSpPr>
          <p:cNvPr id="8" name="Freeform 1"/>
          <p:cNvSpPr>
            <a:spLocks noChangeArrowheads="1"/>
          </p:cNvSpPr>
          <p:nvPr/>
        </p:nvSpPr>
        <p:spPr bwMode="auto">
          <a:xfrm>
            <a:off x="6750050" y="661988"/>
            <a:ext cx="1782763" cy="1838325"/>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blipFill>
            <a:blip r:embed="rId7" cstate="screen">
              <a:extLst>
                <a:ext uri="{28A0092B-C50C-407E-A947-70E740481C1C}">
                  <a14:useLocalDpi xmlns:a14="http://schemas.microsoft.com/office/drawing/2010/main"/>
                </a:ext>
              </a:extLst>
            </a:blip>
            <a:srcRect/>
            <a:stretch>
              <a:fillRect t="1671"/>
            </a:stretch>
          </a:blipFill>
          <a:ln>
            <a:noFill/>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eaLnBrk="0" fontAlgn="base" hangingPunct="0">
              <a:spcBef>
                <a:spcPct val="0"/>
              </a:spcBef>
              <a:spcAft>
                <a:spcPct val="0"/>
              </a:spcAft>
              <a:defRPr>
                <a:solidFill>
                  <a:schemeClr val="tx1"/>
                </a:solidFill>
                <a:latin typeface="Calibri" pitchFamily="34" charset="0"/>
              </a:defRPr>
            </a:lvl6pPr>
            <a:lvl7pPr marL="2971800" indent="-228600" defTabSz="457200" eaLnBrk="0" fontAlgn="base" hangingPunct="0">
              <a:spcBef>
                <a:spcPct val="0"/>
              </a:spcBef>
              <a:spcAft>
                <a:spcPct val="0"/>
              </a:spcAft>
              <a:defRPr>
                <a:solidFill>
                  <a:schemeClr val="tx1"/>
                </a:solidFill>
                <a:latin typeface="Calibri" pitchFamily="34" charset="0"/>
              </a:defRPr>
            </a:lvl7pPr>
            <a:lvl8pPr marL="3429000" indent="-228600" defTabSz="457200" eaLnBrk="0" fontAlgn="base" hangingPunct="0">
              <a:spcBef>
                <a:spcPct val="0"/>
              </a:spcBef>
              <a:spcAft>
                <a:spcPct val="0"/>
              </a:spcAft>
              <a:defRPr>
                <a:solidFill>
                  <a:schemeClr val="tx1"/>
                </a:solidFill>
                <a:latin typeface="Calibri" pitchFamily="34" charset="0"/>
              </a:defRPr>
            </a:lvl8pPr>
            <a:lvl9pPr marL="3886200" indent="-228600" defTabSz="457200" eaLnBrk="0" fontAlgn="base" hangingPunct="0">
              <a:spcBef>
                <a:spcPct val="0"/>
              </a:spcBef>
              <a:spcAft>
                <a:spcPct val="0"/>
              </a:spcAft>
              <a:defRPr>
                <a:solidFill>
                  <a:schemeClr val="tx1"/>
                </a:solidFill>
                <a:latin typeface="Calibri" pitchFamily="34" charset="0"/>
              </a:defRPr>
            </a:lvl9p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9373684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a:solidFill>
                  <a:srgbClr val="B82E1B"/>
                </a:solidFill>
              </a:rPr>
              <a:t>Learn more</a:t>
            </a:r>
            <a:br>
              <a:rPr lang="en-AU" dirty="0">
                <a:solidFill>
                  <a:srgbClr val="B82E1B"/>
                </a:solidFill>
              </a:rPr>
            </a:br>
            <a:r>
              <a:rPr lang="en-AU" sz="2400" dirty="0">
                <a:solidFill>
                  <a:srgbClr val="B82E1B"/>
                </a:solidFill>
              </a:rPr>
              <a:t>PRIMARY Teaching and learning activities</a:t>
            </a:r>
          </a:p>
        </p:txBody>
      </p:sp>
      <p:pic>
        <p:nvPicPr>
          <p:cNvPr id="7" name="Picture 6">
            <a:hlinkClick r:id="rId3"/>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9552" y="2532238"/>
            <a:ext cx="4476750" cy="3316111"/>
          </a:xfrm>
          <a:prstGeom prst="rect">
            <a:avLst/>
          </a:prstGeom>
        </p:spPr>
      </p:pic>
      <p:sp>
        <p:nvSpPr>
          <p:cNvPr id="8" name="TextBox 7"/>
          <p:cNvSpPr txBox="1"/>
          <p:nvPr/>
        </p:nvSpPr>
        <p:spPr>
          <a:xfrm>
            <a:off x="539552" y="1866900"/>
            <a:ext cx="4299148" cy="584775"/>
          </a:xfrm>
          <a:prstGeom prst="rect">
            <a:avLst/>
          </a:prstGeom>
          <a:noFill/>
        </p:spPr>
        <p:txBody>
          <a:bodyPr wrap="square" rtlCol="0">
            <a:spAutoFit/>
          </a:bodyPr>
          <a:lstStyle/>
          <a:p>
            <a:r>
              <a:rPr lang="en-AU" b="1">
                <a:latin typeface="Arial" panose="020B0604020202020204" pitchFamily="34" charset="0"/>
                <a:cs typeface="Arial" panose="020B0604020202020204" pitchFamily="34" charset="0"/>
              </a:rPr>
              <a:t>Interactive Village </a:t>
            </a:r>
            <a:r>
              <a:rPr lang="en-AU" sz="1400">
                <a:latin typeface="Arial" panose="020B0604020202020204" pitchFamily="34" charset="0"/>
                <a:cs typeface="Arial" panose="020B0604020202020204" pitchFamily="34" charset="0"/>
              </a:rPr>
              <a:t>(Tip: refresh in your browser if it does not display correctly the first time.)</a:t>
            </a:r>
          </a:p>
        </p:txBody>
      </p:sp>
      <p:pic>
        <p:nvPicPr>
          <p:cNvPr id="2" name="Picture 1">
            <a:hlinkClick r:id="rId5"/>
          </p:cNvPr>
          <p:cNvPicPr>
            <a:picLocks noChangeAspect="1"/>
          </p:cNvPicPr>
          <p:nvPr/>
        </p:nvPicPr>
        <p:blipFill rotWithShape="1">
          <a:blip r:embed="rId6"/>
          <a:srcRect l="37013" t="30958" r="53766" b="43005"/>
          <a:stretch/>
        </p:blipFill>
        <p:spPr>
          <a:xfrm>
            <a:off x="5310509" y="2097585"/>
            <a:ext cx="1185825" cy="2092708"/>
          </a:xfrm>
          <a:prstGeom prst="rect">
            <a:avLst/>
          </a:prstGeom>
        </p:spPr>
      </p:pic>
      <p:pic>
        <p:nvPicPr>
          <p:cNvPr id="11" name="Picture 10">
            <a:hlinkClick r:id="rId5"/>
          </p:cNvPr>
          <p:cNvPicPr>
            <a:picLocks noChangeAspect="1"/>
          </p:cNvPicPr>
          <p:nvPr/>
        </p:nvPicPr>
        <p:blipFill rotWithShape="1">
          <a:blip r:embed="rId6"/>
          <a:srcRect l="62987" t="31134" r="26970" b="43005"/>
          <a:stretch/>
        </p:blipFill>
        <p:spPr>
          <a:xfrm>
            <a:off x="6113986" y="4299045"/>
            <a:ext cx="1291546" cy="2078544"/>
          </a:xfrm>
          <a:prstGeom prst="rect">
            <a:avLst/>
          </a:prstGeom>
        </p:spPr>
      </p:pic>
      <p:pic>
        <p:nvPicPr>
          <p:cNvPr id="12" name="Picture 11">
            <a:hlinkClick r:id="rId5"/>
          </p:cNvPr>
          <p:cNvPicPr>
            <a:picLocks noChangeAspect="1"/>
          </p:cNvPicPr>
          <p:nvPr/>
        </p:nvPicPr>
        <p:blipFill rotWithShape="1">
          <a:blip r:embed="rId6"/>
          <a:srcRect l="50107" t="30958" r="40448" b="43005"/>
          <a:stretch/>
        </p:blipFill>
        <p:spPr>
          <a:xfrm>
            <a:off x="6968143" y="2097585"/>
            <a:ext cx="1214624" cy="2092708"/>
          </a:xfrm>
          <a:prstGeom prst="rect">
            <a:avLst/>
          </a:prstGeom>
        </p:spPr>
      </p:pic>
    </p:spTree>
    <p:extLst>
      <p:ext uri="{BB962C8B-B14F-4D97-AF65-F5344CB8AC3E}">
        <p14:creationId xmlns:p14="http://schemas.microsoft.com/office/powerpoint/2010/main" val="38808607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18"/>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
        <p:nvSpPr>
          <p:cNvPr id="3" name="TextBox 2"/>
          <p:cNvSpPr txBox="1"/>
          <p:nvPr/>
        </p:nvSpPr>
        <p:spPr>
          <a:xfrm>
            <a:off x="473726" y="5871990"/>
            <a:ext cx="2434728" cy="369332"/>
          </a:xfrm>
          <a:prstGeom prst="rect">
            <a:avLst/>
          </a:prstGeom>
          <a:solidFill>
            <a:schemeClr val="bg1"/>
          </a:solidFill>
        </p:spPr>
        <p:txBody>
          <a:bodyPr wrap="square" rtlCol="0">
            <a:spAutoFit/>
          </a:bodyPr>
          <a:lstStyle/>
          <a:p>
            <a:r>
              <a:rPr lang="en-AU" dirty="0">
                <a:solidFill>
                  <a:schemeClr val="tx1">
                    <a:lumMod val="65000"/>
                    <a:lumOff val="35000"/>
                  </a:schemeClr>
                </a:solidFill>
              </a:rPr>
              <a:t>Last updated July 2018</a:t>
            </a:r>
          </a:p>
        </p:txBody>
      </p:sp>
    </p:spTree>
    <p:extLst>
      <p:ext uri="{BB962C8B-B14F-4D97-AF65-F5344CB8AC3E}">
        <p14:creationId xmlns:p14="http://schemas.microsoft.com/office/powerpoint/2010/main" val="27878505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19"/>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24402096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562214" y="1002535"/>
            <a:ext cx="8258258" cy="5695720"/>
          </a:xfrm>
        </p:spPr>
        <p:txBody>
          <a:bodyPr numCol="2" spcCol="180000" anchor="t">
            <a:noAutofit/>
          </a:bodyPr>
          <a:lstStyle/>
          <a:p>
            <a:r>
              <a:rPr lang="en-AU" sz="1600" b="1" dirty="0">
                <a:latin typeface="Calibri Light" panose="020F0302020204030204" pitchFamily="34" charset="0"/>
                <a:cs typeface="Calibri Light" panose="020F0302020204030204" pitchFamily="34" charset="0"/>
              </a:rPr>
              <a:t>Asia and Australia’s Engagement with Asia</a:t>
            </a:r>
            <a:r>
              <a:rPr lang="en-AU" sz="1600" dirty="0">
                <a:latin typeface="Calibri Light" panose="020F0302020204030204" pitchFamily="34" charset="0"/>
                <a:cs typeface="Calibri Light" panose="020F0302020204030204" pitchFamily="34" charset="0"/>
              </a:rPr>
              <a:t>:</a:t>
            </a:r>
          </a:p>
          <a:p>
            <a:r>
              <a:rPr lang="en-AU" sz="1600" dirty="0">
                <a:latin typeface="Calibri Light" panose="020F0302020204030204" pitchFamily="34" charset="0"/>
                <a:cs typeface="Calibri Light" panose="020F0302020204030204" pitchFamily="34" charset="0"/>
              </a:rPr>
              <a:t>Collaboration and engagement with the peoples of Asia support effective regional and global citizenship.</a:t>
            </a:r>
          </a:p>
          <a:p>
            <a:r>
              <a:rPr lang="en-AU" sz="1600" dirty="0">
                <a:latin typeface="Calibri Light" panose="020F0302020204030204" pitchFamily="34" charset="0"/>
                <a:cs typeface="Calibri Light" panose="020F0302020204030204" pitchFamily="34" charset="0"/>
              </a:rPr>
              <a:t>Australians play a significant role in social, cultural, political and economic developments in the Asia region. </a:t>
            </a:r>
          </a:p>
          <a:p>
            <a:endParaRPr lang="en-AU" sz="1600" dirty="0">
              <a:latin typeface="Calibri Light" panose="020F0302020204030204" pitchFamily="34" charset="0"/>
              <a:cs typeface="Calibri Light" panose="020F0302020204030204" pitchFamily="34" charset="0"/>
            </a:endParaRPr>
          </a:p>
          <a:p>
            <a:r>
              <a:rPr lang="en-US" sz="1600" b="1" dirty="0">
                <a:latin typeface="Calibri Light" panose="020F0302020204030204" pitchFamily="34" charset="0"/>
                <a:cs typeface="Calibri Light" panose="020F0302020204030204" pitchFamily="34" charset="0"/>
              </a:rPr>
              <a:t>Sustainability:</a:t>
            </a:r>
          </a:p>
          <a:p>
            <a:r>
              <a:rPr lang="en-AU" sz="1600" dirty="0">
                <a:latin typeface="Calibri Light" panose="020F0302020204030204" pitchFamily="34" charset="0"/>
                <a:cs typeface="Calibri Light" panose="020F0302020204030204" pitchFamily="34" charset="0"/>
              </a:rPr>
              <a:t>World views that recognise the dependence of living things on healthy ecosystems, and value diversity and social justice are essential for achieving sustainability.</a:t>
            </a:r>
            <a:endParaRPr lang="en-AU" sz="1600" b="1" dirty="0">
              <a:latin typeface="Calibri Light" panose="020F0302020204030204" pitchFamily="34" charset="0"/>
              <a:cs typeface="Calibri Light" panose="020F0302020204030204" pitchFamily="34" charset="0"/>
            </a:endParaRPr>
          </a:p>
          <a:p>
            <a:endParaRPr lang="en-AU" sz="1600" b="1" dirty="0">
              <a:latin typeface="Calibri Light" panose="020F0302020204030204" pitchFamily="34" charset="0"/>
              <a:cs typeface="Calibri Light" panose="020F0302020204030204" pitchFamily="34" charset="0"/>
            </a:endParaRPr>
          </a:p>
          <a:p>
            <a:endParaRPr lang="en-AU" sz="1600" b="1" dirty="0">
              <a:latin typeface="Calibri Light" panose="020F0302020204030204" pitchFamily="34" charset="0"/>
              <a:cs typeface="Calibri Light" panose="020F0302020204030204" pitchFamily="34" charset="0"/>
            </a:endParaRPr>
          </a:p>
          <a:p>
            <a:endParaRPr lang="en-AU" sz="1600" b="1" dirty="0">
              <a:latin typeface="Calibri Light" panose="020F0302020204030204" pitchFamily="34" charset="0"/>
              <a:cs typeface="Calibri Light" panose="020F0302020204030204" pitchFamily="34" charset="0"/>
            </a:endParaRPr>
          </a:p>
          <a:p>
            <a:endParaRPr lang="en-AU" sz="1600" b="1" dirty="0">
              <a:latin typeface="Calibri Light" panose="020F0302020204030204" pitchFamily="34" charset="0"/>
              <a:cs typeface="Calibri Light" panose="020F0302020204030204" pitchFamily="34" charset="0"/>
            </a:endParaRPr>
          </a:p>
          <a:p>
            <a:endParaRPr lang="en-AU" sz="1600" b="1" dirty="0">
              <a:latin typeface="Calibri Light" panose="020F0302020204030204" pitchFamily="34" charset="0"/>
              <a:cs typeface="Calibri Light" panose="020F0302020204030204" pitchFamily="34" charset="0"/>
            </a:endParaRPr>
          </a:p>
          <a:p>
            <a:endParaRPr lang="en-AU" sz="1600" b="1" dirty="0">
              <a:latin typeface="Calibri Light" panose="020F0302020204030204" pitchFamily="34" charset="0"/>
              <a:cs typeface="Calibri Light" panose="020F0302020204030204" pitchFamily="34" charset="0"/>
            </a:endParaRPr>
          </a:p>
          <a:p>
            <a:endParaRPr lang="en-AU" sz="1600" b="1" dirty="0">
              <a:latin typeface="Calibri Light" panose="020F0302020204030204" pitchFamily="34" charset="0"/>
              <a:cs typeface="Calibri Light" panose="020F0302020204030204" pitchFamily="34" charset="0"/>
            </a:endParaRPr>
          </a:p>
          <a:p>
            <a:r>
              <a:rPr lang="en-AU" sz="1600" b="1" dirty="0">
                <a:latin typeface="Calibri Light" panose="020F0302020204030204" pitchFamily="34" charset="0"/>
                <a:cs typeface="Calibri Light" panose="020F0302020204030204" pitchFamily="34" charset="0"/>
              </a:rPr>
              <a:t>Ethical Understanding:  </a:t>
            </a:r>
            <a:endParaRPr lang="en-AU" sz="1600" dirty="0">
              <a:latin typeface="Calibri Light" panose="020F0302020204030204" pitchFamily="34" charset="0"/>
              <a:cs typeface="Calibri Light" panose="020F0302020204030204" pitchFamily="34" charset="0"/>
            </a:endParaRPr>
          </a:p>
          <a:p>
            <a:r>
              <a:rPr lang="en-AU" sz="1600" dirty="0">
                <a:latin typeface="Calibri Light" panose="020F0302020204030204" pitchFamily="34" charset="0"/>
                <a:cs typeface="Calibri Light" panose="020F0302020204030204" pitchFamily="34" charset="0"/>
              </a:rPr>
              <a:t>In developing and acting with ethical understanding, students: </a:t>
            </a:r>
          </a:p>
          <a:p>
            <a:pPr marL="285750" indent="-285750">
              <a:buFontTx/>
              <a:buChar char="-"/>
            </a:pPr>
            <a:r>
              <a:rPr lang="en-AU" sz="1600" dirty="0">
                <a:latin typeface="Calibri Light" panose="020F0302020204030204" pitchFamily="34" charset="0"/>
                <a:cs typeface="Calibri Light" panose="020F0302020204030204" pitchFamily="34" charset="0"/>
              </a:rPr>
              <a:t>Examine values</a:t>
            </a:r>
          </a:p>
          <a:p>
            <a:pPr marL="285750" indent="-285750">
              <a:buFontTx/>
              <a:buChar char="-"/>
            </a:pPr>
            <a:r>
              <a:rPr lang="en-AU" sz="1600" dirty="0">
                <a:latin typeface="Calibri Light" panose="020F0302020204030204" pitchFamily="34" charset="0"/>
                <a:cs typeface="Calibri Light" panose="020F0302020204030204" pitchFamily="34" charset="0"/>
              </a:rPr>
              <a:t>Explore rights and responsibilities</a:t>
            </a:r>
          </a:p>
          <a:p>
            <a:pPr marL="285750" indent="-285750">
              <a:buFontTx/>
              <a:buChar char="-"/>
            </a:pPr>
            <a:r>
              <a:rPr lang="en-AU" sz="1600" dirty="0">
                <a:latin typeface="Calibri Light" panose="020F0302020204030204" pitchFamily="34" charset="0"/>
                <a:cs typeface="Calibri Light" panose="020F0302020204030204" pitchFamily="34" charset="0"/>
              </a:rPr>
              <a:t>Consider points of view</a:t>
            </a:r>
          </a:p>
          <a:p>
            <a:endParaRPr lang="en-AU" sz="1600" b="1" dirty="0">
              <a:latin typeface="Calibri Light" panose="020F0302020204030204" pitchFamily="34" charset="0"/>
              <a:cs typeface="Calibri Light" panose="020F0302020204030204" pitchFamily="34" charset="0"/>
            </a:endParaRPr>
          </a:p>
          <a:p>
            <a:r>
              <a:rPr lang="en-AU" sz="1600" b="1" dirty="0">
                <a:latin typeface="Calibri Light" panose="020F0302020204030204" pitchFamily="34" charset="0"/>
                <a:cs typeface="Calibri Light" panose="020F0302020204030204" pitchFamily="34" charset="0"/>
              </a:rPr>
              <a:t>Intercultural Understanding:  </a:t>
            </a:r>
          </a:p>
          <a:p>
            <a:r>
              <a:rPr lang="en-AU" sz="1600" dirty="0">
                <a:latin typeface="Calibri Light" panose="020F0302020204030204" pitchFamily="34" charset="0"/>
                <a:cs typeface="Calibri Light" panose="020F0302020204030204" pitchFamily="34" charset="0"/>
              </a:rPr>
              <a:t>Intercultural understanding stimulates students’ interest in the lives of others. It cultivates values and dispositions such as curiosity, care, empathy, reciprocity, respect and responsibility, open-mindedness and critical awareness, and supports new and positive intercultural behaviours. </a:t>
            </a:r>
          </a:p>
          <a:p>
            <a:endParaRPr lang="en-AU" sz="1400" b="1" dirty="0">
              <a:latin typeface="+mn-lt"/>
            </a:endParaRPr>
          </a:p>
          <a:p>
            <a:endParaRPr lang="en-AU" sz="1400" b="1" dirty="0">
              <a:latin typeface="+mn-lt"/>
            </a:endParaRPr>
          </a:p>
          <a:p>
            <a:endParaRPr lang="en-AU" sz="1400" b="1" dirty="0">
              <a:latin typeface="+mn-lt"/>
            </a:endParaRPr>
          </a:p>
          <a:p>
            <a:endParaRPr lang="en-AU" sz="1400" b="1" dirty="0">
              <a:latin typeface="+mn-lt"/>
            </a:endParaRPr>
          </a:p>
          <a:p>
            <a:endParaRPr lang="en-AU" sz="1400" b="1" dirty="0">
              <a:latin typeface="+mn-lt"/>
            </a:endParaRPr>
          </a:p>
        </p:txBody>
      </p:sp>
      <p:sp>
        <p:nvSpPr>
          <p:cNvPr id="6" name="Text Placeholder 5"/>
          <p:cNvSpPr>
            <a:spLocks noGrp="1"/>
          </p:cNvSpPr>
          <p:nvPr>
            <p:ph type="body" sz="quarter" idx="10"/>
          </p:nvPr>
        </p:nvSpPr>
        <p:spPr>
          <a:xfrm>
            <a:off x="562214" y="361950"/>
            <a:ext cx="8251715" cy="800100"/>
          </a:xfrm>
        </p:spPr>
        <p:txBody>
          <a:bodyPr anchor="t"/>
          <a:lstStyle/>
          <a:p>
            <a:r>
              <a:rPr lang="en-AU" sz="3200" b="1" dirty="0">
                <a:solidFill>
                  <a:srgbClr val="B92E1B"/>
                </a:solidFill>
              </a:rPr>
              <a:t>FOR TEACHERS: Curriculum links </a:t>
            </a:r>
            <a:endParaRPr lang="en-US" sz="2600" b="1" dirty="0">
              <a:solidFill>
                <a:srgbClr val="B92E1B"/>
              </a:solidFill>
            </a:endParaRPr>
          </a:p>
        </p:txBody>
      </p:sp>
    </p:spTree>
    <p:extLst>
      <p:ext uri="{BB962C8B-B14F-4D97-AF65-F5344CB8AC3E}">
        <p14:creationId xmlns:p14="http://schemas.microsoft.com/office/powerpoint/2010/main" val="1563123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2"/>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83942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3"/>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7749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4"/>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4206464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5"/>
          <p:cNvPicPr>
            <a:picLocks noGrp="1" noChangeAspect="1"/>
          </p:cNvPicPr>
          <p:nvPr isPhoto="1"/>
        </p:nvPicPr>
        <p:blipFill>
          <a:blip r:embed="rId3">
            <a:lum/>
            <a:extLst>
              <a:ext uri="{28A0092B-C50C-407E-A947-70E740481C1C}">
                <a14:useLocalDpi xmlns:a14="http://schemas.microsoft.com/office/drawing/2010/main" val="0"/>
              </a:ext>
            </a:extLst>
          </a:blip>
          <a:stretch>
            <a:fillRect/>
          </a:stretch>
        </p:blipFill>
        <p:spPr>
          <a:xfrm>
            <a:off x="504966" y="388961"/>
            <a:ext cx="8079475" cy="6059606"/>
          </a:xfrm>
          <a:prstGeom prst="rect">
            <a:avLst/>
          </a:prstGeom>
          <a:noFill/>
          <a:ln>
            <a:noFill/>
          </a:ln>
        </p:spPr>
      </p:pic>
    </p:spTree>
    <p:extLst>
      <p:ext uri="{BB962C8B-B14F-4D97-AF65-F5344CB8AC3E}">
        <p14:creationId xmlns:p14="http://schemas.microsoft.com/office/powerpoint/2010/main" val="1080995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6"/>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10460455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lide7"/>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Tree>
    <p:extLst>
      <p:ext uri="{BB962C8B-B14F-4D97-AF65-F5344CB8AC3E}">
        <p14:creationId xmlns:p14="http://schemas.microsoft.com/office/powerpoint/2010/main" val="393935803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aritas Colour Palette">
      <a:dk1>
        <a:srgbClr val="000000"/>
      </a:dk1>
      <a:lt1>
        <a:srgbClr val="FFFFFF"/>
      </a:lt1>
      <a:dk2>
        <a:srgbClr val="A7170A"/>
      </a:dk2>
      <a:lt2>
        <a:srgbClr val="FFFFFF"/>
      </a:lt2>
      <a:accent1>
        <a:srgbClr val="61A7E7"/>
      </a:accent1>
      <a:accent2>
        <a:srgbClr val="EBC012"/>
      </a:accent2>
      <a:accent3>
        <a:srgbClr val="91B728"/>
      </a:accent3>
      <a:accent4>
        <a:srgbClr val="753B85"/>
      </a:accent4>
      <a:accent5>
        <a:srgbClr val="710049"/>
      </a:accent5>
      <a:accent6>
        <a:srgbClr val="C4512F"/>
      </a:accent6>
      <a:hlink>
        <a:srgbClr val="0A5677"/>
      </a:hlink>
      <a:folHlink>
        <a:srgbClr val="749FA4"/>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ln>
        <a:effectLst/>
      </a:spPr>
      <a:bodyPr wrap="none" anchor="ctr"/>
      <a:lstStyle>
        <a:defPPr>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ln>
        <a:effectLst/>
      </a:spPr>
      <a:bodyPr wrap="none" anchor="ctr"/>
      <a:lstStyle>
        <a:defPPr>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7905FF7CD72C4C9FBC9B8F292D0E72" ma:contentTypeVersion="7" ma:contentTypeDescription="Create a new document." ma:contentTypeScope="" ma:versionID="2177934382174df02a5ac5d75e1da9a2">
  <xsd:schema xmlns:xsd="http://www.w3.org/2001/XMLSchema" xmlns:xs="http://www.w3.org/2001/XMLSchema" xmlns:p="http://schemas.microsoft.com/office/2006/metadata/properties" xmlns:ns2="57ab8201-97d7-4e7d-9689-eee67b030130" xmlns:ns3="e427249e-4eb8-46cf-a9e2-31bdaee9d15d" targetNamespace="http://schemas.microsoft.com/office/2006/metadata/properties" ma:root="true" ma:fieldsID="8d31814fa92308ba279733dda530733f" ns2:_="" ns3:_="">
    <xsd:import namespace="57ab8201-97d7-4e7d-9689-eee67b030130"/>
    <xsd:import namespace="e427249e-4eb8-46cf-a9e2-31bdaee9d15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ab8201-97d7-4e7d-9689-eee67b03013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27249e-4eb8-46cf-a9e2-31bdaee9d15d"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427C034-BB4F-418A-A069-A4FF133BA1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7ab8201-97d7-4e7d-9689-eee67b030130"/>
    <ds:schemaRef ds:uri="e427249e-4eb8-46cf-a9e2-31bdaee9d1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33633E-E3F1-4999-B988-A07966B04498}">
  <ds:schemaRefs>
    <ds:schemaRef ds:uri="http://schemas.microsoft.com/sharepoint/v3/contenttype/forms"/>
  </ds:schemaRefs>
</ds:datastoreItem>
</file>

<file path=customXml/itemProps3.xml><?xml version="1.0" encoding="utf-8"?>
<ds:datastoreItem xmlns:ds="http://schemas.openxmlformats.org/officeDocument/2006/customXml" ds:itemID="{7FDFCDE1-408B-4DF5-90BF-663052E0F277}">
  <ds:schemaRefs>
    <ds:schemaRef ds:uri="http://schemas.openxmlformats.org/package/2006/metadata/core-properties"/>
    <ds:schemaRef ds:uri="http://www.w3.org/XML/1998/namespace"/>
    <ds:schemaRef ds:uri="http://purl.org/dc/elements/1.1/"/>
    <ds:schemaRef ds:uri="57ab8201-97d7-4e7d-9689-eee67b030130"/>
    <ds:schemaRef ds:uri="http://purl.org/dc/dcmitype/"/>
    <ds:schemaRef ds:uri="http://purl.org/dc/terms/"/>
    <ds:schemaRef ds:uri="http://schemas.microsoft.com/office/2006/documentManagement/types"/>
    <ds:schemaRef ds:uri="http://schemas.microsoft.com/office/infopath/2007/PartnerControls"/>
    <ds:schemaRef ds:uri="http://schemas.microsoft.com/office/2006/metadata/properties"/>
    <ds:schemaRef ds:uri="e427249e-4eb8-46cf-a9e2-31bdaee9d15d"/>
  </ds:schemaRefs>
</ds:datastoreItem>
</file>

<file path=docProps/app.xml><?xml version="1.0" encoding="utf-8"?>
<Properties xmlns="http://schemas.openxmlformats.org/officeDocument/2006/extended-properties" xmlns:vt="http://schemas.openxmlformats.org/officeDocument/2006/docPropsVTypes">
  <Template>Office Theme</Template>
  <TotalTime>84</TotalTime>
  <Words>1602</Words>
  <Application>Microsoft Office PowerPoint</Application>
  <PresentationFormat>On-screen Show (4:3)</PresentationFormat>
  <Paragraphs>120</Paragraphs>
  <Slides>24</Slides>
  <Notes>14</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24</vt:i4>
      </vt:variant>
    </vt:vector>
  </HeadingPairs>
  <TitlesOfParts>
    <vt:vector size="32" baseType="lpstr">
      <vt:lpstr>Calibri Light</vt:lpstr>
      <vt:lpstr>Roboto Light</vt:lpstr>
      <vt:lpstr>Arial</vt:lpstr>
      <vt:lpstr>Calibri</vt:lpstr>
      <vt:lpstr>Felt Tip Roman</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Capacity building</vt:lpstr>
      <vt:lpstr>SEE – THINK – WONDER </vt:lpstr>
      <vt:lpstr>MALAWI AND TANZANIA</vt:lpstr>
      <vt:lpstr>PowerPoint Presentation</vt:lpstr>
      <vt:lpstr>PowerPoint Presentation</vt:lpstr>
      <vt:lpstr>PowerPoint Presentation</vt:lpstr>
      <vt:lpstr>PowerPoint Presentation</vt:lpstr>
      <vt:lpstr>PowerPoint Presentation</vt:lpstr>
      <vt:lpstr>CASE Study- Doney’s story </vt:lpstr>
      <vt:lpstr>PowerPoint Presentation</vt:lpstr>
      <vt:lpstr>Training videos</vt:lpstr>
      <vt:lpstr>Learn more PRIMARY Teaching and learning activities</vt:lpstr>
      <vt:lpstr>PowerPoint Presentation</vt:lpstr>
      <vt:lpstr>PowerPoint Presentation</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Kate Andreo</dc:creator>
  <cp:lastModifiedBy>Nicole Dobrohotoff</cp:lastModifiedBy>
  <cp:revision>13</cp:revision>
  <dcterms:created xsi:type="dcterms:W3CDTF">2015-04-28T08:49:41Z</dcterms:created>
  <dcterms:modified xsi:type="dcterms:W3CDTF">2021-05-25T07:01:39Z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0x010100027905FF7CD72C4C9FBC9B8F292D0E72</vt:lpwstr>
  </property>
  <property fmtid="{D5CDD505-2E9C-101B-9397-08002B2CF9AE}" pid="3" name="_dlc_DocIdItemGuid">
    <vt:lpwstr>c88f7494-009e-4c0a-b740-15e64ea0da23</vt:lpwstr>
  </property>
</Properties>
</file>