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23"/>
  </p:notesMasterIdLst>
  <p:handoutMasterIdLst>
    <p:handoutMasterId r:id="rId24"/>
  </p:handoutMasterIdLst>
  <p:sldIdLst>
    <p:sldId id="460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6" r:id="rId18"/>
    <p:sldId id="475" r:id="rId19"/>
    <p:sldId id="477" r:id="rId20"/>
    <p:sldId id="478" r:id="rId21"/>
    <p:sldId id="4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4C"/>
    <a:srgbClr val="E5DBCB"/>
    <a:srgbClr val="D86075"/>
    <a:srgbClr val="DF918A"/>
    <a:srgbClr val="63B1A4"/>
    <a:srgbClr val="C3DDD7"/>
    <a:srgbClr val="CD594F"/>
    <a:srgbClr val="82B5B8"/>
    <a:srgbClr val="FBC858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86"/>
      </p:cViewPr>
      <p:guideLst>
        <p:guide orient="horz" pos="2795"/>
        <p:guide orient="horz" pos="4020"/>
        <p:guide pos="5352"/>
        <p:guide pos="70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-504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10D13EEA-4E2B-4BC1-8944-3BB70F534CF0}"/>
    <pc:docChg chg="undo custSel addSld delSld modSld modMainMaster">
      <pc:chgData name="Nicole Dobrohotoff" userId="2dc4cf58-dc7e-422a-950b-38460c74cb76" providerId="ADAL" clId="{10D13EEA-4E2B-4BC1-8944-3BB70F534CF0}" dt="2023-02-10T00:51:47.594" v="577" actId="20577"/>
      <pc:docMkLst>
        <pc:docMk/>
      </pc:docMkLst>
      <pc:sldChg chg="addSp delSp modSp">
        <pc:chgData name="Nicole Dobrohotoff" userId="2dc4cf58-dc7e-422a-950b-38460c74cb76" providerId="ADAL" clId="{10D13EEA-4E2B-4BC1-8944-3BB70F534CF0}" dt="2023-02-09T10:01:25.656" v="539" actId="18131"/>
        <pc:sldMkLst>
          <pc:docMk/>
          <pc:sldMk cId="1793491426" sldId="460"/>
        </pc:sldMkLst>
        <pc:spChg chg="del">
          <ac:chgData name="Nicole Dobrohotoff" userId="2dc4cf58-dc7e-422a-950b-38460c74cb76" providerId="ADAL" clId="{10D13EEA-4E2B-4BC1-8944-3BB70F534CF0}" dt="2023-02-09T02:19:20.047" v="330" actId="931"/>
          <ac:spMkLst>
            <pc:docMk/>
            <pc:sldMk cId="1793491426" sldId="460"/>
            <ac:spMk id="2" creationId="{0FB81B4B-38AE-2BF4-BD4B-0243E238544D}"/>
          </ac:spMkLst>
        </pc:spChg>
        <pc:spChg chg="mod">
          <ac:chgData name="Nicole Dobrohotoff" userId="2dc4cf58-dc7e-422a-950b-38460c74cb76" providerId="ADAL" clId="{10D13EEA-4E2B-4BC1-8944-3BB70F534CF0}" dt="2023-02-09T09:26:34.763" v="490" actId="948"/>
          <ac:spMkLst>
            <pc:docMk/>
            <pc:sldMk cId="1793491426" sldId="460"/>
            <ac:spMk id="3" creationId="{C2DDEFAD-78F0-9215-3D60-01BC5D164397}"/>
          </ac:spMkLst>
        </pc:spChg>
        <pc:spChg chg="add del mod">
          <ac:chgData name="Nicole Dobrohotoff" userId="2dc4cf58-dc7e-422a-950b-38460c74cb76" providerId="ADAL" clId="{10D13EEA-4E2B-4BC1-8944-3BB70F534CF0}" dt="2023-02-09T10:01:06.609" v="536" actId="931"/>
          <ac:spMkLst>
            <pc:docMk/>
            <pc:sldMk cId="1793491426" sldId="460"/>
            <ac:spMk id="4" creationId="{3F311556-6A38-433F-8952-37207CCF95CB}"/>
          </ac:spMkLst>
        </pc:spChg>
        <pc:spChg chg="add del mod">
          <ac:chgData name="Nicole Dobrohotoff" userId="2dc4cf58-dc7e-422a-950b-38460c74cb76" providerId="ADAL" clId="{10D13EEA-4E2B-4BC1-8944-3BB70F534CF0}" dt="2023-02-09T02:20:20.117" v="332" actId="931"/>
          <ac:spMkLst>
            <pc:docMk/>
            <pc:sldMk cId="1793491426" sldId="460"/>
            <ac:spMk id="7" creationId="{4B3CD796-5D49-4C96-8B47-C2BBCC85FD45}"/>
          </ac:spMkLst>
        </pc:spChg>
        <pc:spChg chg="add del mod">
          <ac:chgData name="Nicole Dobrohotoff" userId="2dc4cf58-dc7e-422a-950b-38460c74cb76" providerId="ADAL" clId="{10D13EEA-4E2B-4BC1-8944-3BB70F534CF0}" dt="2023-02-09T03:28:16.036" v="335" actId="931"/>
          <ac:spMkLst>
            <pc:docMk/>
            <pc:sldMk cId="1793491426" sldId="460"/>
            <ac:spMk id="11" creationId="{B454AAB0-E633-41F9-935F-E34A26E41A48}"/>
          </ac:spMkLst>
        </pc:spChg>
        <pc:picChg chg="add del mod">
          <ac:chgData name="Nicole Dobrohotoff" userId="2dc4cf58-dc7e-422a-950b-38460c74cb76" providerId="ADAL" clId="{10D13EEA-4E2B-4BC1-8944-3BB70F534CF0}" dt="2023-02-09T02:19:31.671" v="331" actId="478"/>
          <ac:picMkLst>
            <pc:docMk/>
            <pc:sldMk cId="1793491426" sldId="460"/>
            <ac:picMk id="5" creationId="{D18CE27B-0DD2-492F-90DC-026E5AA6DEAB}"/>
          </ac:picMkLst>
        </pc:picChg>
        <pc:picChg chg="add mod modCrop">
          <ac:chgData name="Nicole Dobrohotoff" userId="2dc4cf58-dc7e-422a-950b-38460c74cb76" providerId="ADAL" clId="{10D13EEA-4E2B-4BC1-8944-3BB70F534CF0}" dt="2023-02-09T10:01:25.656" v="539" actId="18131"/>
          <ac:picMkLst>
            <pc:docMk/>
            <pc:sldMk cId="1793491426" sldId="460"/>
            <ac:picMk id="6" creationId="{1001DAF4-4499-42F5-A47F-5A29457BCDC8}"/>
          </ac:picMkLst>
        </pc:picChg>
        <pc:picChg chg="add del mod">
          <ac:chgData name="Nicole Dobrohotoff" userId="2dc4cf58-dc7e-422a-950b-38460c74cb76" providerId="ADAL" clId="{10D13EEA-4E2B-4BC1-8944-3BB70F534CF0}" dt="2023-02-09T02:20:23.941" v="333" actId="478"/>
          <ac:picMkLst>
            <pc:docMk/>
            <pc:sldMk cId="1793491426" sldId="460"/>
            <ac:picMk id="9" creationId="{AEF35B0A-513F-47F8-97A7-385E05B5E171}"/>
          </ac:picMkLst>
        </pc:picChg>
        <pc:picChg chg="add del mod modCrop">
          <ac:chgData name="Nicole Dobrohotoff" userId="2dc4cf58-dc7e-422a-950b-38460c74cb76" providerId="ADAL" clId="{10D13EEA-4E2B-4BC1-8944-3BB70F534CF0}" dt="2023-02-09T10:00:04.436" v="535" actId="478"/>
          <ac:picMkLst>
            <pc:docMk/>
            <pc:sldMk cId="1793491426" sldId="460"/>
            <ac:picMk id="13" creationId="{458CBED6-77EE-4E3A-8785-DA1D1F5AF9B2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09:26:47.083" v="491" actId="948"/>
        <pc:sldMkLst>
          <pc:docMk/>
          <pc:sldMk cId="583283926" sldId="463"/>
        </pc:sldMkLst>
        <pc:spChg chg="del">
          <ac:chgData name="Nicole Dobrohotoff" userId="2dc4cf58-dc7e-422a-950b-38460c74cb76" providerId="ADAL" clId="{10D13EEA-4E2B-4BC1-8944-3BB70F534CF0}" dt="2023-02-09T03:30:51.197" v="336" actId="931"/>
          <ac:spMkLst>
            <pc:docMk/>
            <pc:sldMk cId="583283926" sldId="463"/>
            <ac:spMk id="2" creationId="{E38358F1-998C-4717-96B2-BFD85C931955}"/>
          </ac:spMkLst>
        </pc:spChg>
        <pc:spChg chg="mod">
          <ac:chgData name="Nicole Dobrohotoff" userId="2dc4cf58-dc7e-422a-950b-38460c74cb76" providerId="ADAL" clId="{10D13EEA-4E2B-4BC1-8944-3BB70F534CF0}" dt="2023-02-09T09:26:47.083" v="491" actId="948"/>
          <ac:spMkLst>
            <pc:docMk/>
            <pc:sldMk cId="583283926" sldId="463"/>
            <ac:spMk id="4" creationId="{09F2874B-56CD-4D42-B058-054258F11E66}"/>
          </ac:spMkLst>
        </pc:spChg>
        <pc:picChg chg="add mod">
          <ac:chgData name="Nicole Dobrohotoff" userId="2dc4cf58-dc7e-422a-950b-38460c74cb76" providerId="ADAL" clId="{10D13EEA-4E2B-4BC1-8944-3BB70F534CF0}" dt="2023-02-09T03:30:51.197" v="336" actId="931"/>
          <ac:picMkLst>
            <pc:docMk/>
            <pc:sldMk cId="583283926" sldId="463"/>
            <ac:picMk id="6" creationId="{26AC486A-223B-4F36-AFAC-3B3CB2AA18CF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09:26:55.147" v="492" actId="948"/>
        <pc:sldMkLst>
          <pc:docMk/>
          <pc:sldMk cId="3832152369" sldId="464"/>
        </pc:sldMkLst>
        <pc:spChg chg="del">
          <ac:chgData name="Nicole Dobrohotoff" userId="2dc4cf58-dc7e-422a-950b-38460c74cb76" providerId="ADAL" clId="{10D13EEA-4E2B-4BC1-8944-3BB70F534CF0}" dt="2023-02-09T03:31:15.031" v="337" actId="931"/>
          <ac:spMkLst>
            <pc:docMk/>
            <pc:sldMk cId="3832152369" sldId="464"/>
            <ac:spMk id="2" creationId="{E38358F1-998C-4717-96B2-BFD85C931955}"/>
          </ac:spMkLst>
        </pc:spChg>
        <pc:spChg chg="mod">
          <ac:chgData name="Nicole Dobrohotoff" userId="2dc4cf58-dc7e-422a-950b-38460c74cb76" providerId="ADAL" clId="{10D13EEA-4E2B-4BC1-8944-3BB70F534CF0}" dt="2023-02-09T09:26:55.147" v="492" actId="948"/>
          <ac:spMkLst>
            <pc:docMk/>
            <pc:sldMk cId="3832152369" sldId="464"/>
            <ac:spMk id="4" creationId="{09F2874B-56CD-4D42-B058-054258F11E66}"/>
          </ac:spMkLst>
        </pc:spChg>
        <pc:spChg chg="add del mod">
          <ac:chgData name="Nicole Dobrohotoff" userId="2dc4cf58-dc7e-422a-950b-38460c74cb76" providerId="ADAL" clId="{10D13EEA-4E2B-4BC1-8944-3BB70F534CF0}" dt="2023-02-09T03:31:27.148" v="339" actId="931"/>
          <ac:spMkLst>
            <pc:docMk/>
            <pc:sldMk cId="3832152369" sldId="464"/>
            <ac:spMk id="8" creationId="{9F886250-3C21-43C6-AF6A-31B7BB24A5C2}"/>
          </ac:spMkLst>
        </pc:spChg>
        <pc:picChg chg="add del mod">
          <ac:chgData name="Nicole Dobrohotoff" userId="2dc4cf58-dc7e-422a-950b-38460c74cb76" providerId="ADAL" clId="{10D13EEA-4E2B-4BC1-8944-3BB70F534CF0}" dt="2023-02-09T03:31:23.152" v="338" actId="478"/>
          <ac:picMkLst>
            <pc:docMk/>
            <pc:sldMk cId="3832152369" sldId="464"/>
            <ac:picMk id="6" creationId="{B719F2E2-81CF-4CD4-9E9D-803668E5265D}"/>
          </ac:picMkLst>
        </pc:picChg>
        <pc:picChg chg="add mod">
          <ac:chgData name="Nicole Dobrohotoff" userId="2dc4cf58-dc7e-422a-950b-38460c74cb76" providerId="ADAL" clId="{10D13EEA-4E2B-4BC1-8944-3BB70F534CF0}" dt="2023-02-09T03:31:27.148" v="339" actId="931"/>
          <ac:picMkLst>
            <pc:docMk/>
            <pc:sldMk cId="3832152369" sldId="464"/>
            <ac:picMk id="10" creationId="{0C6AAF50-D384-41B4-8C87-F56DAABFFFD3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09:27:04.355" v="493" actId="948"/>
        <pc:sldMkLst>
          <pc:docMk/>
          <pc:sldMk cId="319553129" sldId="465"/>
        </pc:sldMkLst>
        <pc:spChg chg="del">
          <ac:chgData name="Nicole Dobrohotoff" userId="2dc4cf58-dc7e-422a-950b-38460c74cb76" providerId="ADAL" clId="{10D13EEA-4E2B-4BC1-8944-3BB70F534CF0}" dt="2023-02-09T03:31:38.685" v="340" actId="931"/>
          <ac:spMkLst>
            <pc:docMk/>
            <pc:sldMk cId="319553129" sldId="465"/>
            <ac:spMk id="2" creationId="{E38358F1-998C-4717-96B2-BFD85C931955}"/>
          </ac:spMkLst>
        </pc:spChg>
        <pc:spChg chg="mod">
          <ac:chgData name="Nicole Dobrohotoff" userId="2dc4cf58-dc7e-422a-950b-38460c74cb76" providerId="ADAL" clId="{10D13EEA-4E2B-4BC1-8944-3BB70F534CF0}" dt="2023-02-09T09:27:04.355" v="493" actId="948"/>
          <ac:spMkLst>
            <pc:docMk/>
            <pc:sldMk cId="319553129" sldId="465"/>
            <ac:spMk id="4" creationId="{09F2874B-56CD-4D42-B058-054258F11E66}"/>
          </ac:spMkLst>
        </pc:spChg>
        <pc:spChg chg="add del mod">
          <ac:chgData name="Nicole Dobrohotoff" userId="2dc4cf58-dc7e-422a-950b-38460c74cb76" providerId="ADAL" clId="{10D13EEA-4E2B-4BC1-8944-3BB70F534CF0}" dt="2023-02-09T03:31:54.184" v="342" actId="931"/>
          <ac:spMkLst>
            <pc:docMk/>
            <pc:sldMk cId="319553129" sldId="465"/>
            <ac:spMk id="8" creationId="{779E73A4-FE0A-4E67-9F49-28101929568A}"/>
          </ac:spMkLst>
        </pc:spChg>
        <pc:picChg chg="add del mod">
          <ac:chgData name="Nicole Dobrohotoff" userId="2dc4cf58-dc7e-422a-950b-38460c74cb76" providerId="ADAL" clId="{10D13EEA-4E2B-4BC1-8944-3BB70F534CF0}" dt="2023-02-09T03:31:44.096" v="341" actId="478"/>
          <ac:picMkLst>
            <pc:docMk/>
            <pc:sldMk cId="319553129" sldId="465"/>
            <ac:picMk id="6" creationId="{1B6BB555-1278-4ECA-A156-CBD55056F145}"/>
          </ac:picMkLst>
        </pc:picChg>
        <pc:picChg chg="add mod">
          <ac:chgData name="Nicole Dobrohotoff" userId="2dc4cf58-dc7e-422a-950b-38460c74cb76" providerId="ADAL" clId="{10D13EEA-4E2B-4BC1-8944-3BB70F534CF0}" dt="2023-02-09T03:31:54.184" v="342" actId="931"/>
          <ac:picMkLst>
            <pc:docMk/>
            <pc:sldMk cId="319553129" sldId="465"/>
            <ac:picMk id="10" creationId="{6A2EF43A-7F98-44D0-B876-E3CEC3D341F7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09:27:12.500" v="494" actId="948"/>
        <pc:sldMkLst>
          <pc:docMk/>
          <pc:sldMk cId="2320240576" sldId="466"/>
        </pc:sldMkLst>
        <pc:spChg chg="del">
          <ac:chgData name="Nicole Dobrohotoff" userId="2dc4cf58-dc7e-422a-950b-38460c74cb76" providerId="ADAL" clId="{10D13EEA-4E2B-4BC1-8944-3BB70F534CF0}" dt="2023-02-09T03:32:14.802" v="343" actId="931"/>
          <ac:spMkLst>
            <pc:docMk/>
            <pc:sldMk cId="2320240576" sldId="466"/>
            <ac:spMk id="2" creationId="{E38358F1-998C-4717-96B2-BFD85C931955}"/>
          </ac:spMkLst>
        </pc:spChg>
        <pc:spChg chg="mod">
          <ac:chgData name="Nicole Dobrohotoff" userId="2dc4cf58-dc7e-422a-950b-38460c74cb76" providerId="ADAL" clId="{10D13EEA-4E2B-4BC1-8944-3BB70F534CF0}" dt="2023-02-09T09:27:12.500" v="494" actId="948"/>
          <ac:spMkLst>
            <pc:docMk/>
            <pc:sldMk cId="2320240576" sldId="466"/>
            <ac:spMk id="4" creationId="{09F2874B-56CD-4D42-B058-054258F11E66}"/>
          </ac:spMkLst>
        </pc:spChg>
        <pc:picChg chg="add mod">
          <ac:chgData name="Nicole Dobrohotoff" userId="2dc4cf58-dc7e-422a-950b-38460c74cb76" providerId="ADAL" clId="{10D13EEA-4E2B-4BC1-8944-3BB70F534CF0}" dt="2023-02-09T03:32:14.802" v="343" actId="931"/>
          <ac:picMkLst>
            <pc:docMk/>
            <pc:sldMk cId="2320240576" sldId="466"/>
            <ac:picMk id="6" creationId="{CE0A8996-67FC-4EA6-862D-F758C7E308B3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09:10:13.860" v="401" actId="20577"/>
        <pc:sldMkLst>
          <pc:docMk/>
          <pc:sldMk cId="3659101855" sldId="467"/>
        </pc:sldMkLst>
        <pc:spChg chg="del">
          <ac:chgData name="Nicole Dobrohotoff" userId="2dc4cf58-dc7e-422a-950b-38460c74cb76" providerId="ADAL" clId="{10D13EEA-4E2B-4BC1-8944-3BB70F534CF0}" dt="2023-02-09T03:32:30.216" v="344" actId="931"/>
          <ac:spMkLst>
            <pc:docMk/>
            <pc:sldMk cId="3659101855" sldId="467"/>
            <ac:spMk id="2" creationId="{E38358F1-998C-4717-96B2-BFD85C931955}"/>
          </ac:spMkLst>
        </pc:spChg>
        <pc:spChg chg="mod">
          <ac:chgData name="Nicole Dobrohotoff" userId="2dc4cf58-dc7e-422a-950b-38460c74cb76" providerId="ADAL" clId="{10D13EEA-4E2B-4BC1-8944-3BB70F534CF0}" dt="2023-02-09T09:10:13.860" v="401" actId="20577"/>
          <ac:spMkLst>
            <pc:docMk/>
            <pc:sldMk cId="3659101855" sldId="467"/>
            <ac:spMk id="4" creationId="{09F2874B-56CD-4D42-B058-054258F11E66}"/>
          </ac:spMkLst>
        </pc:spChg>
        <pc:spChg chg="add del mod">
          <ac:chgData name="Nicole Dobrohotoff" userId="2dc4cf58-dc7e-422a-950b-38460c74cb76" providerId="ADAL" clId="{10D13EEA-4E2B-4BC1-8944-3BB70F534CF0}" dt="2023-02-09T03:32:36.420" v="346" actId="931"/>
          <ac:spMkLst>
            <pc:docMk/>
            <pc:sldMk cId="3659101855" sldId="467"/>
            <ac:spMk id="8" creationId="{CA57748E-5657-48CD-8942-02AF484AB417}"/>
          </ac:spMkLst>
        </pc:spChg>
        <pc:picChg chg="add del mod">
          <ac:chgData name="Nicole Dobrohotoff" userId="2dc4cf58-dc7e-422a-950b-38460c74cb76" providerId="ADAL" clId="{10D13EEA-4E2B-4BC1-8944-3BB70F534CF0}" dt="2023-02-09T03:32:34.737" v="345" actId="478"/>
          <ac:picMkLst>
            <pc:docMk/>
            <pc:sldMk cId="3659101855" sldId="467"/>
            <ac:picMk id="6" creationId="{50E5B2D7-9B02-4705-B7AE-AD1EA4D40E28}"/>
          </ac:picMkLst>
        </pc:picChg>
        <pc:picChg chg="add mod">
          <ac:chgData name="Nicole Dobrohotoff" userId="2dc4cf58-dc7e-422a-950b-38460c74cb76" providerId="ADAL" clId="{10D13EEA-4E2B-4BC1-8944-3BB70F534CF0}" dt="2023-02-09T03:32:36.420" v="346" actId="931"/>
          <ac:picMkLst>
            <pc:docMk/>
            <pc:sldMk cId="3659101855" sldId="467"/>
            <ac:picMk id="10" creationId="{876D9D40-7A1A-4425-982C-705135B51E55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02:00:07.467" v="144" actId="948"/>
        <pc:sldMkLst>
          <pc:docMk/>
          <pc:sldMk cId="1305911612" sldId="468"/>
        </pc:sldMkLst>
        <pc:spChg chg="mod">
          <ac:chgData name="Nicole Dobrohotoff" userId="2dc4cf58-dc7e-422a-950b-38460c74cb76" providerId="ADAL" clId="{10D13EEA-4E2B-4BC1-8944-3BB70F534CF0}" dt="2023-02-09T01:55:53.681" v="132" actId="20577"/>
          <ac:spMkLst>
            <pc:docMk/>
            <pc:sldMk cId="1305911612" sldId="468"/>
            <ac:spMk id="2" creationId="{87AD74CD-0B24-4B44-A33D-BFEA3CBE592D}"/>
          </ac:spMkLst>
        </pc:spChg>
        <pc:spChg chg="del">
          <ac:chgData name="Nicole Dobrohotoff" userId="2dc4cf58-dc7e-422a-950b-38460c74cb76" providerId="ADAL" clId="{10D13EEA-4E2B-4BC1-8944-3BB70F534CF0}" dt="2023-02-09T01:58:11.138" v="133"/>
          <ac:spMkLst>
            <pc:docMk/>
            <pc:sldMk cId="1305911612" sldId="468"/>
            <ac:spMk id="3" creationId="{A9DCD045-0594-481F-8438-4B19F4FB9B6F}"/>
          </ac:spMkLst>
        </pc:spChg>
        <pc:spChg chg="add mod">
          <ac:chgData name="Nicole Dobrohotoff" userId="2dc4cf58-dc7e-422a-950b-38460c74cb76" providerId="ADAL" clId="{10D13EEA-4E2B-4BC1-8944-3BB70F534CF0}" dt="2023-02-09T02:00:07.467" v="144" actId="948"/>
          <ac:spMkLst>
            <pc:docMk/>
            <pc:sldMk cId="1305911612" sldId="468"/>
            <ac:spMk id="4" creationId="{8BB59604-8FB2-46A7-8267-5CCBA7DEEF46}"/>
          </ac:spMkLst>
        </pc:spChg>
      </pc:sldChg>
      <pc:sldChg chg="modSp add">
        <pc:chgData name="Nicole Dobrohotoff" userId="2dc4cf58-dc7e-422a-950b-38460c74cb76" providerId="ADAL" clId="{10D13EEA-4E2B-4BC1-8944-3BB70F534CF0}" dt="2023-02-09T09:14:51.796" v="404" actId="20577"/>
        <pc:sldMkLst>
          <pc:docMk/>
          <pc:sldMk cId="1281880266" sldId="469"/>
        </pc:sldMkLst>
        <pc:spChg chg="mod">
          <ac:chgData name="Nicole Dobrohotoff" userId="2dc4cf58-dc7e-422a-950b-38460c74cb76" providerId="ADAL" clId="{10D13EEA-4E2B-4BC1-8944-3BB70F534CF0}" dt="2023-02-09T09:14:51.796" v="404" actId="20577"/>
          <ac:spMkLst>
            <pc:docMk/>
            <pc:sldMk cId="1281880266" sldId="469"/>
            <ac:spMk id="4" creationId="{8BB59604-8FB2-46A7-8267-5CCBA7DEEF46}"/>
          </ac:spMkLst>
        </pc:spChg>
      </pc:sldChg>
      <pc:sldChg chg="addSp modSp add">
        <pc:chgData name="Nicole Dobrohotoff" userId="2dc4cf58-dc7e-422a-950b-38460c74cb76" providerId="ADAL" clId="{10D13EEA-4E2B-4BC1-8944-3BB70F534CF0}" dt="2023-02-09T09:31:09.810" v="530" actId="20577"/>
        <pc:sldMkLst>
          <pc:docMk/>
          <pc:sldMk cId="2891846937" sldId="470"/>
        </pc:sldMkLst>
        <pc:spChg chg="add mod">
          <ac:chgData name="Nicole Dobrohotoff" userId="2dc4cf58-dc7e-422a-950b-38460c74cb76" providerId="ADAL" clId="{10D13EEA-4E2B-4BC1-8944-3BB70F534CF0}" dt="2023-02-09T09:31:09.810" v="530" actId="20577"/>
          <ac:spMkLst>
            <pc:docMk/>
            <pc:sldMk cId="2891846937" sldId="470"/>
            <ac:spMk id="3" creationId="{032533F3-D32C-465A-B723-792BFDC5420D}"/>
          </ac:spMkLst>
        </pc:spChg>
        <pc:spChg chg="mod">
          <ac:chgData name="Nicole Dobrohotoff" userId="2dc4cf58-dc7e-422a-950b-38460c74cb76" providerId="ADAL" clId="{10D13EEA-4E2B-4BC1-8944-3BB70F534CF0}" dt="2023-02-09T02:00:31.272" v="146" actId="948"/>
          <ac:spMkLst>
            <pc:docMk/>
            <pc:sldMk cId="2891846937" sldId="470"/>
            <ac:spMk id="4" creationId="{8BB59604-8FB2-46A7-8267-5CCBA7DEEF46}"/>
          </ac:spMkLst>
        </pc:spChg>
      </pc:sldChg>
      <pc:sldChg chg="addSp delSp modSp add">
        <pc:chgData name="Nicole Dobrohotoff" userId="2dc4cf58-dc7e-422a-950b-38460c74cb76" providerId="ADAL" clId="{10D13EEA-4E2B-4BC1-8944-3BB70F534CF0}" dt="2023-02-09T09:28:08.981" v="495" actId="948"/>
        <pc:sldMkLst>
          <pc:docMk/>
          <pc:sldMk cId="1619448793" sldId="471"/>
        </pc:sldMkLst>
        <pc:spChg chg="del">
          <ac:chgData name="Nicole Dobrohotoff" userId="2dc4cf58-dc7e-422a-950b-38460c74cb76" providerId="ADAL" clId="{10D13EEA-4E2B-4BC1-8944-3BB70F534CF0}" dt="2023-02-09T03:33:00.454" v="347" actId="931"/>
          <ac:spMkLst>
            <pc:docMk/>
            <pc:sldMk cId="1619448793" sldId="471"/>
            <ac:spMk id="2" creationId="{BF3F783A-DF87-4AED-B6CD-78573A05FDFC}"/>
          </ac:spMkLst>
        </pc:spChg>
        <pc:spChg chg="mod">
          <ac:chgData name="Nicole Dobrohotoff" userId="2dc4cf58-dc7e-422a-950b-38460c74cb76" providerId="ADAL" clId="{10D13EEA-4E2B-4BC1-8944-3BB70F534CF0}" dt="2023-02-09T09:28:08.981" v="495" actId="948"/>
          <ac:spMkLst>
            <pc:docMk/>
            <pc:sldMk cId="1619448793" sldId="471"/>
            <ac:spMk id="4" creationId="{3E7E96E7-0CF8-4DC0-A48D-BC58FFF50E43}"/>
          </ac:spMkLst>
        </pc:spChg>
        <pc:spChg chg="mod">
          <ac:chgData name="Nicole Dobrohotoff" userId="2dc4cf58-dc7e-422a-950b-38460c74cb76" providerId="ADAL" clId="{10D13EEA-4E2B-4BC1-8944-3BB70F534CF0}" dt="2023-02-09T02:01:10.224" v="170" actId="20577"/>
          <ac:spMkLst>
            <pc:docMk/>
            <pc:sldMk cId="1619448793" sldId="471"/>
            <ac:spMk id="5" creationId="{FDA9F63C-AAD6-4548-82F8-914706F263EB}"/>
          </ac:spMkLst>
        </pc:spChg>
        <pc:spChg chg="add del mod">
          <ac:chgData name="Nicole Dobrohotoff" userId="2dc4cf58-dc7e-422a-950b-38460c74cb76" providerId="ADAL" clId="{10D13EEA-4E2B-4BC1-8944-3BB70F534CF0}" dt="2023-02-09T03:33:05.086" v="349" actId="931"/>
          <ac:spMkLst>
            <pc:docMk/>
            <pc:sldMk cId="1619448793" sldId="471"/>
            <ac:spMk id="9" creationId="{CB97BF01-21A6-4284-AB56-18B94DA0FCB4}"/>
          </ac:spMkLst>
        </pc:spChg>
        <pc:picChg chg="add del mod">
          <ac:chgData name="Nicole Dobrohotoff" userId="2dc4cf58-dc7e-422a-950b-38460c74cb76" providerId="ADAL" clId="{10D13EEA-4E2B-4BC1-8944-3BB70F534CF0}" dt="2023-02-09T03:33:02.353" v="348" actId="478"/>
          <ac:picMkLst>
            <pc:docMk/>
            <pc:sldMk cId="1619448793" sldId="471"/>
            <ac:picMk id="7" creationId="{5535CDCE-DCCC-4B1E-8C66-118C7114C603}"/>
          </ac:picMkLst>
        </pc:picChg>
        <pc:picChg chg="add mod">
          <ac:chgData name="Nicole Dobrohotoff" userId="2dc4cf58-dc7e-422a-950b-38460c74cb76" providerId="ADAL" clId="{10D13EEA-4E2B-4BC1-8944-3BB70F534CF0}" dt="2023-02-09T03:33:05.086" v="349" actId="931"/>
          <ac:picMkLst>
            <pc:docMk/>
            <pc:sldMk cId="1619448793" sldId="471"/>
            <ac:picMk id="11" creationId="{91FB8594-F7ED-4708-B445-18FD790EE81E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09:28:17.371" v="496" actId="948"/>
        <pc:sldMkLst>
          <pc:docMk/>
          <pc:sldMk cId="2341206259" sldId="472"/>
        </pc:sldMkLst>
        <pc:spChg chg="del">
          <ac:chgData name="Nicole Dobrohotoff" userId="2dc4cf58-dc7e-422a-950b-38460c74cb76" providerId="ADAL" clId="{10D13EEA-4E2B-4BC1-8944-3BB70F534CF0}" dt="2023-02-09T03:33:43.946" v="350" actId="931"/>
          <ac:spMkLst>
            <pc:docMk/>
            <pc:sldMk cId="2341206259" sldId="472"/>
            <ac:spMk id="2" creationId="{4B85E17D-3584-4C3D-BA19-D06BDEF5E5A2}"/>
          </ac:spMkLst>
        </pc:spChg>
        <pc:spChg chg="mod">
          <ac:chgData name="Nicole Dobrohotoff" userId="2dc4cf58-dc7e-422a-950b-38460c74cb76" providerId="ADAL" clId="{10D13EEA-4E2B-4BC1-8944-3BB70F534CF0}" dt="2023-02-09T09:28:17.371" v="496" actId="948"/>
          <ac:spMkLst>
            <pc:docMk/>
            <pc:sldMk cId="2341206259" sldId="472"/>
            <ac:spMk id="4" creationId="{94058095-884F-4B07-8004-4448F7C79718}"/>
          </ac:spMkLst>
        </pc:spChg>
        <pc:picChg chg="add mod">
          <ac:chgData name="Nicole Dobrohotoff" userId="2dc4cf58-dc7e-422a-950b-38460c74cb76" providerId="ADAL" clId="{10D13EEA-4E2B-4BC1-8944-3BB70F534CF0}" dt="2023-02-09T03:33:43.946" v="350" actId="931"/>
          <ac:picMkLst>
            <pc:docMk/>
            <pc:sldMk cId="2341206259" sldId="472"/>
            <ac:picMk id="6" creationId="{30FFD7FC-5B92-4FAA-A706-1D948189457C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09:28:25.700" v="497" actId="948"/>
        <pc:sldMkLst>
          <pc:docMk/>
          <pc:sldMk cId="463248691" sldId="473"/>
        </pc:sldMkLst>
        <pc:spChg chg="del">
          <ac:chgData name="Nicole Dobrohotoff" userId="2dc4cf58-dc7e-422a-950b-38460c74cb76" providerId="ADAL" clId="{10D13EEA-4E2B-4BC1-8944-3BB70F534CF0}" dt="2023-02-09T03:33:59.608" v="351" actId="931"/>
          <ac:spMkLst>
            <pc:docMk/>
            <pc:sldMk cId="463248691" sldId="473"/>
            <ac:spMk id="2" creationId="{4B85E17D-3584-4C3D-BA19-D06BDEF5E5A2}"/>
          </ac:spMkLst>
        </pc:spChg>
        <pc:spChg chg="mod">
          <ac:chgData name="Nicole Dobrohotoff" userId="2dc4cf58-dc7e-422a-950b-38460c74cb76" providerId="ADAL" clId="{10D13EEA-4E2B-4BC1-8944-3BB70F534CF0}" dt="2023-02-09T09:28:25.700" v="497" actId="948"/>
          <ac:spMkLst>
            <pc:docMk/>
            <pc:sldMk cId="463248691" sldId="473"/>
            <ac:spMk id="4" creationId="{94058095-884F-4B07-8004-4448F7C79718}"/>
          </ac:spMkLst>
        </pc:spChg>
        <pc:picChg chg="add mod">
          <ac:chgData name="Nicole Dobrohotoff" userId="2dc4cf58-dc7e-422a-950b-38460c74cb76" providerId="ADAL" clId="{10D13EEA-4E2B-4BC1-8944-3BB70F534CF0}" dt="2023-02-09T03:33:59.608" v="351" actId="931"/>
          <ac:picMkLst>
            <pc:docMk/>
            <pc:sldMk cId="463248691" sldId="473"/>
            <ac:picMk id="6" creationId="{9F1218D4-39BF-4D80-8E38-010283C2C8E9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10:06:48.083" v="564" actId="20577"/>
        <pc:sldMkLst>
          <pc:docMk/>
          <pc:sldMk cId="3708401613" sldId="474"/>
        </pc:sldMkLst>
        <pc:spChg chg="del">
          <ac:chgData name="Nicole Dobrohotoff" userId="2dc4cf58-dc7e-422a-950b-38460c74cb76" providerId="ADAL" clId="{10D13EEA-4E2B-4BC1-8944-3BB70F534CF0}" dt="2023-02-09T03:34:07.040" v="352" actId="931"/>
          <ac:spMkLst>
            <pc:docMk/>
            <pc:sldMk cId="3708401613" sldId="474"/>
            <ac:spMk id="2" creationId="{4B85E17D-3584-4C3D-BA19-D06BDEF5E5A2}"/>
          </ac:spMkLst>
        </pc:spChg>
        <pc:spChg chg="mod">
          <ac:chgData name="Nicole Dobrohotoff" userId="2dc4cf58-dc7e-422a-950b-38460c74cb76" providerId="ADAL" clId="{10D13EEA-4E2B-4BC1-8944-3BB70F534CF0}" dt="2023-02-09T10:06:48.083" v="564" actId="20577"/>
          <ac:spMkLst>
            <pc:docMk/>
            <pc:sldMk cId="3708401613" sldId="474"/>
            <ac:spMk id="3" creationId="{F0578308-1E73-4D04-A858-FC7060CDB59A}"/>
          </ac:spMkLst>
        </pc:spChg>
        <pc:spChg chg="mod">
          <ac:chgData name="Nicole Dobrohotoff" userId="2dc4cf58-dc7e-422a-950b-38460c74cb76" providerId="ADAL" clId="{10D13EEA-4E2B-4BC1-8944-3BB70F534CF0}" dt="2023-02-09T09:28:33.652" v="498" actId="948"/>
          <ac:spMkLst>
            <pc:docMk/>
            <pc:sldMk cId="3708401613" sldId="474"/>
            <ac:spMk id="4" creationId="{94058095-884F-4B07-8004-4448F7C79718}"/>
          </ac:spMkLst>
        </pc:spChg>
        <pc:spChg chg="add del mod">
          <ac:chgData name="Nicole Dobrohotoff" userId="2dc4cf58-dc7e-422a-950b-38460c74cb76" providerId="ADAL" clId="{10D13EEA-4E2B-4BC1-8944-3BB70F534CF0}" dt="2023-02-09T10:03:20.194" v="541" actId="931"/>
          <ac:spMkLst>
            <pc:docMk/>
            <pc:sldMk cId="3708401613" sldId="474"/>
            <ac:spMk id="5" creationId="{B3DD476C-AE77-4B95-AC93-2F0630D40118}"/>
          </ac:spMkLst>
        </pc:spChg>
        <pc:spChg chg="add del mod">
          <ac:chgData name="Nicole Dobrohotoff" userId="2dc4cf58-dc7e-422a-950b-38460c74cb76" providerId="ADAL" clId="{10D13EEA-4E2B-4BC1-8944-3BB70F534CF0}" dt="2023-02-09T10:03:45.618" v="543" actId="931"/>
          <ac:spMkLst>
            <pc:docMk/>
            <pc:sldMk cId="3708401613" sldId="474"/>
            <ac:spMk id="9" creationId="{40BE52B5-EA52-46EE-A8E5-BFC6FCB62507}"/>
          </ac:spMkLst>
        </pc:spChg>
        <pc:spChg chg="add del mod">
          <ac:chgData name="Nicole Dobrohotoff" userId="2dc4cf58-dc7e-422a-950b-38460c74cb76" providerId="ADAL" clId="{10D13EEA-4E2B-4BC1-8944-3BB70F534CF0}" dt="2023-02-09T10:04:12.482" v="545" actId="931"/>
          <ac:spMkLst>
            <pc:docMk/>
            <pc:sldMk cId="3708401613" sldId="474"/>
            <ac:spMk id="14" creationId="{8BB293A6-5C43-4F8E-AB54-984ACD14186A}"/>
          </ac:spMkLst>
        </pc:spChg>
        <pc:spChg chg="add del mod">
          <ac:chgData name="Nicole Dobrohotoff" userId="2dc4cf58-dc7e-422a-950b-38460c74cb76" providerId="ADAL" clId="{10D13EEA-4E2B-4BC1-8944-3BB70F534CF0}" dt="2023-02-09T10:04:34.908" v="547" actId="931"/>
          <ac:spMkLst>
            <pc:docMk/>
            <pc:sldMk cId="3708401613" sldId="474"/>
            <ac:spMk id="18" creationId="{BCA5298C-8987-4D94-B6D7-A413BA2E766A}"/>
          </ac:spMkLst>
        </pc:spChg>
        <pc:spChg chg="add del mod">
          <ac:chgData name="Nicole Dobrohotoff" userId="2dc4cf58-dc7e-422a-950b-38460c74cb76" providerId="ADAL" clId="{10D13EEA-4E2B-4BC1-8944-3BB70F534CF0}" dt="2023-02-09T10:05:18.916" v="552" actId="931"/>
          <ac:spMkLst>
            <pc:docMk/>
            <pc:sldMk cId="3708401613" sldId="474"/>
            <ac:spMk id="22" creationId="{702AD82B-03DA-452A-BD06-71DB7030B5FD}"/>
          </ac:spMkLst>
        </pc:spChg>
        <pc:spChg chg="add del mod">
          <ac:chgData name="Nicole Dobrohotoff" userId="2dc4cf58-dc7e-422a-950b-38460c74cb76" providerId="ADAL" clId="{10D13EEA-4E2B-4BC1-8944-3BB70F534CF0}" dt="2023-02-09T10:05:40.983" v="554" actId="931"/>
          <ac:spMkLst>
            <pc:docMk/>
            <pc:sldMk cId="3708401613" sldId="474"/>
            <ac:spMk id="26" creationId="{929D2571-4981-4202-8976-9ABCF7B84650}"/>
          </ac:spMkLst>
        </pc:spChg>
        <pc:picChg chg="add mod">
          <ac:chgData name="Nicole Dobrohotoff" userId="2dc4cf58-dc7e-422a-950b-38460c74cb76" providerId="ADAL" clId="{10D13EEA-4E2B-4BC1-8944-3BB70F534CF0}" dt="2023-02-09T03:34:07.040" v="352" actId="931"/>
          <ac:picMkLst>
            <pc:docMk/>
            <pc:sldMk cId="3708401613" sldId="474"/>
            <ac:picMk id="6" creationId="{05D021FE-FC6F-48F2-8089-5FD562B37788}"/>
          </ac:picMkLst>
        </pc:picChg>
        <pc:picChg chg="add del mod">
          <ac:chgData name="Nicole Dobrohotoff" userId="2dc4cf58-dc7e-422a-950b-38460c74cb76" providerId="ADAL" clId="{10D13EEA-4E2B-4BC1-8944-3BB70F534CF0}" dt="2023-02-09T10:03:43.045" v="542" actId="478"/>
          <ac:picMkLst>
            <pc:docMk/>
            <pc:sldMk cId="3708401613" sldId="474"/>
            <ac:picMk id="7" creationId="{2BBD2315-6081-4E29-83B7-79F4C80A4BE2}"/>
          </ac:picMkLst>
        </pc:picChg>
        <pc:picChg chg="del">
          <ac:chgData name="Nicole Dobrohotoff" userId="2dc4cf58-dc7e-422a-950b-38460c74cb76" providerId="ADAL" clId="{10D13EEA-4E2B-4BC1-8944-3BB70F534CF0}" dt="2023-02-09T10:02:42.579" v="540" actId="478"/>
          <ac:picMkLst>
            <pc:docMk/>
            <pc:sldMk cId="3708401613" sldId="474"/>
            <ac:picMk id="10" creationId="{03B70E84-F4DD-0547-DB78-F3485AF3FAA4}"/>
          </ac:picMkLst>
        </pc:picChg>
        <pc:picChg chg="add del mod">
          <ac:chgData name="Nicole Dobrohotoff" userId="2dc4cf58-dc7e-422a-950b-38460c74cb76" providerId="ADAL" clId="{10D13EEA-4E2B-4BC1-8944-3BB70F534CF0}" dt="2023-02-09T10:03:49.637" v="544" actId="478"/>
          <ac:picMkLst>
            <pc:docMk/>
            <pc:sldMk cId="3708401613" sldId="474"/>
            <ac:picMk id="12" creationId="{0FED9777-EC59-472B-9350-AE9047A94FEE}"/>
          </ac:picMkLst>
        </pc:picChg>
        <pc:picChg chg="add del mod">
          <ac:chgData name="Nicole Dobrohotoff" userId="2dc4cf58-dc7e-422a-950b-38460c74cb76" providerId="ADAL" clId="{10D13EEA-4E2B-4BC1-8944-3BB70F534CF0}" dt="2023-02-09T10:04:19.959" v="546" actId="478"/>
          <ac:picMkLst>
            <pc:docMk/>
            <pc:sldMk cId="3708401613" sldId="474"/>
            <ac:picMk id="16" creationId="{DD2C30D8-7EF4-4592-BD94-A8B243110157}"/>
          </ac:picMkLst>
        </pc:picChg>
        <pc:picChg chg="add del mod modCrop">
          <ac:chgData name="Nicole Dobrohotoff" userId="2dc4cf58-dc7e-422a-950b-38460c74cb76" providerId="ADAL" clId="{10D13EEA-4E2B-4BC1-8944-3BB70F534CF0}" dt="2023-02-09T10:05:04.055" v="551" actId="478"/>
          <ac:picMkLst>
            <pc:docMk/>
            <pc:sldMk cId="3708401613" sldId="474"/>
            <ac:picMk id="20" creationId="{56684BB7-713F-47D4-B217-F7FAEB4FF052}"/>
          </ac:picMkLst>
        </pc:picChg>
        <pc:picChg chg="add del mod">
          <ac:chgData name="Nicole Dobrohotoff" userId="2dc4cf58-dc7e-422a-950b-38460c74cb76" providerId="ADAL" clId="{10D13EEA-4E2B-4BC1-8944-3BB70F534CF0}" dt="2023-02-09T10:05:26.613" v="553" actId="478"/>
          <ac:picMkLst>
            <pc:docMk/>
            <pc:sldMk cId="3708401613" sldId="474"/>
            <ac:picMk id="24" creationId="{95350710-20B8-42A1-A840-480EBECF074E}"/>
          </ac:picMkLst>
        </pc:picChg>
        <pc:picChg chg="add mod modCrop">
          <ac:chgData name="Nicole Dobrohotoff" userId="2dc4cf58-dc7e-422a-950b-38460c74cb76" providerId="ADAL" clId="{10D13EEA-4E2B-4BC1-8944-3BB70F534CF0}" dt="2023-02-09T10:06:30.473" v="558" actId="18131"/>
          <ac:picMkLst>
            <pc:docMk/>
            <pc:sldMk cId="3708401613" sldId="474"/>
            <ac:picMk id="28" creationId="{1297B24B-19FF-4621-9078-7BE160BEAF24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10:09:25.537" v="571" actId="20577"/>
        <pc:sldMkLst>
          <pc:docMk/>
          <pc:sldMk cId="1638437799" sldId="475"/>
        </pc:sldMkLst>
        <pc:spChg chg="del">
          <ac:chgData name="Nicole Dobrohotoff" userId="2dc4cf58-dc7e-422a-950b-38460c74cb76" providerId="ADAL" clId="{10D13EEA-4E2B-4BC1-8944-3BB70F534CF0}" dt="2023-02-09T03:34:27.228" v="354" actId="931"/>
          <ac:spMkLst>
            <pc:docMk/>
            <pc:sldMk cId="1638437799" sldId="475"/>
            <ac:spMk id="2" creationId="{4B85E17D-3584-4C3D-BA19-D06BDEF5E5A2}"/>
          </ac:spMkLst>
        </pc:spChg>
        <pc:spChg chg="mod">
          <ac:chgData name="Nicole Dobrohotoff" userId="2dc4cf58-dc7e-422a-950b-38460c74cb76" providerId="ADAL" clId="{10D13EEA-4E2B-4BC1-8944-3BB70F534CF0}" dt="2023-02-09T10:09:25.537" v="571" actId="20577"/>
          <ac:spMkLst>
            <pc:docMk/>
            <pc:sldMk cId="1638437799" sldId="475"/>
            <ac:spMk id="3" creationId="{F0578308-1E73-4D04-A858-FC7060CDB59A}"/>
          </ac:spMkLst>
        </pc:spChg>
        <pc:spChg chg="mod">
          <ac:chgData name="Nicole Dobrohotoff" userId="2dc4cf58-dc7e-422a-950b-38460c74cb76" providerId="ADAL" clId="{10D13EEA-4E2B-4BC1-8944-3BB70F534CF0}" dt="2023-02-09T09:28:51.061" v="500" actId="948"/>
          <ac:spMkLst>
            <pc:docMk/>
            <pc:sldMk cId="1638437799" sldId="475"/>
            <ac:spMk id="4" creationId="{94058095-884F-4B07-8004-4448F7C79718}"/>
          </ac:spMkLst>
        </pc:spChg>
        <pc:spChg chg="add del mod">
          <ac:chgData name="Nicole Dobrohotoff" userId="2dc4cf58-dc7e-422a-950b-38460c74cb76" providerId="ADAL" clId="{10D13EEA-4E2B-4BC1-8944-3BB70F534CF0}" dt="2023-02-09T10:08:26.508" v="566" actId="931"/>
          <ac:spMkLst>
            <pc:docMk/>
            <pc:sldMk cId="1638437799" sldId="475"/>
            <ac:spMk id="5" creationId="{4E1E8808-10A9-4E5A-B61D-90DA140196CE}"/>
          </ac:spMkLst>
        </pc:spChg>
        <pc:spChg chg="add del mod">
          <ac:chgData name="Nicole Dobrohotoff" userId="2dc4cf58-dc7e-422a-950b-38460c74cb76" providerId="ADAL" clId="{10D13EEA-4E2B-4BC1-8944-3BB70F534CF0}" dt="2023-02-09T10:08:52.759" v="568" actId="931"/>
          <ac:spMkLst>
            <pc:docMk/>
            <pc:sldMk cId="1638437799" sldId="475"/>
            <ac:spMk id="9" creationId="{F0A9E2D0-90C8-4B95-A142-9EE42C82912D}"/>
          </ac:spMkLst>
        </pc:spChg>
        <pc:picChg chg="add mod">
          <ac:chgData name="Nicole Dobrohotoff" userId="2dc4cf58-dc7e-422a-950b-38460c74cb76" providerId="ADAL" clId="{10D13EEA-4E2B-4BC1-8944-3BB70F534CF0}" dt="2023-02-09T03:34:27.228" v="354" actId="931"/>
          <ac:picMkLst>
            <pc:docMk/>
            <pc:sldMk cId="1638437799" sldId="475"/>
            <ac:picMk id="6" creationId="{E57103A1-A612-42D0-95B1-784431FCB6A7}"/>
          </ac:picMkLst>
        </pc:picChg>
        <pc:picChg chg="add del mod">
          <ac:chgData name="Nicole Dobrohotoff" userId="2dc4cf58-dc7e-422a-950b-38460c74cb76" providerId="ADAL" clId="{10D13EEA-4E2B-4BC1-8944-3BB70F534CF0}" dt="2023-02-09T10:08:32.933" v="567" actId="478"/>
          <ac:picMkLst>
            <pc:docMk/>
            <pc:sldMk cId="1638437799" sldId="475"/>
            <ac:picMk id="7" creationId="{C85043E2-0175-495B-BF90-51E99BCFBFD8}"/>
          </ac:picMkLst>
        </pc:picChg>
        <pc:picChg chg="add mod">
          <ac:chgData name="Nicole Dobrohotoff" userId="2dc4cf58-dc7e-422a-950b-38460c74cb76" providerId="ADAL" clId="{10D13EEA-4E2B-4BC1-8944-3BB70F534CF0}" dt="2023-02-09T10:08:52.759" v="568" actId="931"/>
          <ac:picMkLst>
            <pc:docMk/>
            <pc:sldMk cId="1638437799" sldId="475"/>
            <ac:picMk id="11" creationId="{D91C51DB-23C2-4FBB-8DC2-955B75C5598E}"/>
          </ac:picMkLst>
        </pc:picChg>
        <pc:picChg chg="del">
          <ac:chgData name="Nicole Dobrohotoff" userId="2dc4cf58-dc7e-422a-950b-38460c74cb76" providerId="ADAL" clId="{10D13EEA-4E2B-4BC1-8944-3BB70F534CF0}" dt="2023-02-09T10:08:14.964" v="565" actId="478"/>
          <ac:picMkLst>
            <pc:docMk/>
            <pc:sldMk cId="1638437799" sldId="475"/>
            <ac:picMk id="13" creationId="{426F6097-45C9-E989-3DA2-06DA31C77999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09:28:40.500" v="499" actId="948"/>
        <pc:sldMkLst>
          <pc:docMk/>
          <pc:sldMk cId="1109822403" sldId="476"/>
        </pc:sldMkLst>
        <pc:spChg chg="del">
          <ac:chgData name="Nicole Dobrohotoff" userId="2dc4cf58-dc7e-422a-950b-38460c74cb76" providerId="ADAL" clId="{10D13EEA-4E2B-4BC1-8944-3BB70F534CF0}" dt="2023-02-09T03:34:14.785" v="353" actId="931"/>
          <ac:spMkLst>
            <pc:docMk/>
            <pc:sldMk cId="1109822403" sldId="476"/>
            <ac:spMk id="2" creationId="{4B85E17D-3584-4C3D-BA19-D06BDEF5E5A2}"/>
          </ac:spMkLst>
        </pc:spChg>
        <pc:spChg chg="mod">
          <ac:chgData name="Nicole Dobrohotoff" userId="2dc4cf58-dc7e-422a-950b-38460c74cb76" providerId="ADAL" clId="{10D13EEA-4E2B-4BC1-8944-3BB70F534CF0}" dt="2023-02-09T09:28:40.500" v="499" actId="948"/>
          <ac:spMkLst>
            <pc:docMk/>
            <pc:sldMk cId="1109822403" sldId="476"/>
            <ac:spMk id="4" creationId="{94058095-884F-4B07-8004-4448F7C79718}"/>
          </ac:spMkLst>
        </pc:spChg>
        <pc:picChg chg="add mod">
          <ac:chgData name="Nicole Dobrohotoff" userId="2dc4cf58-dc7e-422a-950b-38460c74cb76" providerId="ADAL" clId="{10D13EEA-4E2B-4BC1-8944-3BB70F534CF0}" dt="2023-02-09T03:34:14.785" v="353" actId="931"/>
          <ac:picMkLst>
            <pc:docMk/>
            <pc:sldMk cId="1109822403" sldId="476"/>
            <ac:picMk id="6" creationId="{C06DD45D-366E-40A6-9343-74194394A482}"/>
          </ac:picMkLst>
        </pc:picChg>
      </pc:sldChg>
      <pc:sldChg chg="addSp delSp modSp add">
        <pc:chgData name="Nicole Dobrohotoff" userId="2dc4cf58-dc7e-422a-950b-38460c74cb76" providerId="ADAL" clId="{10D13EEA-4E2B-4BC1-8944-3BB70F534CF0}" dt="2023-02-09T10:11:03.417" v="572"/>
        <pc:sldMkLst>
          <pc:docMk/>
          <pc:sldMk cId="1533675983" sldId="477"/>
        </pc:sldMkLst>
        <pc:spChg chg="del">
          <ac:chgData name="Nicole Dobrohotoff" userId="2dc4cf58-dc7e-422a-950b-38460c74cb76" providerId="ADAL" clId="{10D13EEA-4E2B-4BC1-8944-3BB70F534CF0}" dt="2023-02-09T03:34:39.964" v="355" actId="931"/>
          <ac:spMkLst>
            <pc:docMk/>
            <pc:sldMk cId="1533675983" sldId="477"/>
            <ac:spMk id="2" creationId="{4B85E17D-3584-4C3D-BA19-D06BDEF5E5A2}"/>
          </ac:spMkLst>
        </pc:spChg>
        <pc:spChg chg="mod">
          <ac:chgData name="Nicole Dobrohotoff" userId="2dc4cf58-dc7e-422a-950b-38460c74cb76" providerId="ADAL" clId="{10D13EEA-4E2B-4BC1-8944-3BB70F534CF0}" dt="2023-02-09T10:11:03.417" v="572"/>
          <ac:spMkLst>
            <pc:docMk/>
            <pc:sldMk cId="1533675983" sldId="477"/>
            <ac:spMk id="4" creationId="{94058095-884F-4B07-8004-4448F7C79718}"/>
          </ac:spMkLst>
        </pc:spChg>
        <pc:spChg chg="add del mod">
          <ac:chgData name="Nicole Dobrohotoff" userId="2dc4cf58-dc7e-422a-950b-38460c74cb76" providerId="ADAL" clId="{10D13EEA-4E2B-4BC1-8944-3BB70F534CF0}" dt="2023-02-09T03:35:07.057" v="357" actId="931"/>
          <ac:spMkLst>
            <pc:docMk/>
            <pc:sldMk cId="1533675983" sldId="477"/>
            <ac:spMk id="8" creationId="{62B53BD7-5848-4E62-AC21-08EBB50B1FA5}"/>
          </ac:spMkLst>
        </pc:spChg>
        <pc:spChg chg="add mod">
          <ac:chgData name="Nicole Dobrohotoff" userId="2dc4cf58-dc7e-422a-950b-38460c74cb76" providerId="ADAL" clId="{10D13EEA-4E2B-4BC1-8944-3BB70F534CF0}" dt="2023-02-09T03:35:32.368" v="362" actId="478"/>
          <ac:spMkLst>
            <pc:docMk/>
            <pc:sldMk cId="1533675983" sldId="477"/>
            <ac:spMk id="12" creationId="{707A7FD6-CF82-4146-A13E-D678F2DBA425}"/>
          </ac:spMkLst>
        </pc:spChg>
        <pc:spChg chg="mod">
          <ac:chgData name="Nicole Dobrohotoff" userId="2dc4cf58-dc7e-422a-950b-38460c74cb76" providerId="ADAL" clId="{10D13EEA-4E2B-4BC1-8944-3BB70F534CF0}" dt="2023-02-09T03:36:13.007" v="381" actId="208"/>
          <ac:spMkLst>
            <pc:docMk/>
            <pc:sldMk cId="1533675983" sldId="477"/>
            <ac:spMk id="14" creationId="{AFCA3C6E-CC4D-467C-9F94-83ACE95EFEE3}"/>
          </ac:spMkLst>
        </pc:spChg>
        <pc:spChg chg="mod">
          <ac:chgData name="Nicole Dobrohotoff" userId="2dc4cf58-dc7e-422a-950b-38460c74cb76" providerId="ADAL" clId="{10D13EEA-4E2B-4BC1-8944-3BB70F534CF0}" dt="2023-02-09T03:36:13.007" v="381" actId="208"/>
          <ac:spMkLst>
            <pc:docMk/>
            <pc:sldMk cId="1533675983" sldId="477"/>
            <ac:spMk id="15" creationId="{5D8C0CA9-8350-4A37-AC8C-40799A034754}"/>
          </ac:spMkLst>
        </pc:spChg>
        <pc:spChg chg="mod">
          <ac:chgData name="Nicole Dobrohotoff" userId="2dc4cf58-dc7e-422a-950b-38460c74cb76" providerId="ADAL" clId="{10D13EEA-4E2B-4BC1-8944-3BB70F534CF0}" dt="2023-02-09T03:36:13.007" v="381" actId="208"/>
          <ac:spMkLst>
            <pc:docMk/>
            <pc:sldMk cId="1533675983" sldId="477"/>
            <ac:spMk id="16" creationId="{36C81894-B74D-4C9C-BF9D-576A35256E2B}"/>
          </ac:spMkLst>
        </pc:spChg>
        <pc:spChg chg="mod">
          <ac:chgData name="Nicole Dobrohotoff" userId="2dc4cf58-dc7e-422a-950b-38460c74cb76" providerId="ADAL" clId="{10D13EEA-4E2B-4BC1-8944-3BB70F534CF0}" dt="2023-02-09T03:36:13.007" v="381" actId="208"/>
          <ac:spMkLst>
            <pc:docMk/>
            <pc:sldMk cId="1533675983" sldId="477"/>
            <ac:spMk id="17" creationId="{0F80CCF2-9D2B-4FF5-B9C2-5527DD22FA73}"/>
          </ac:spMkLst>
        </pc:spChg>
        <pc:spChg chg="mod">
          <ac:chgData name="Nicole Dobrohotoff" userId="2dc4cf58-dc7e-422a-950b-38460c74cb76" providerId="ADAL" clId="{10D13EEA-4E2B-4BC1-8944-3BB70F534CF0}" dt="2023-02-09T03:36:13.007" v="381" actId="208"/>
          <ac:spMkLst>
            <pc:docMk/>
            <pc:sldMk cId="1533675983" sldId="477"/>
            <ac:spMk id="18" creationId="{76CF1308-58D2-4EE3-9110-9DFC16C6182D}"/>
          </ac:spMkLst>
        </pc:spChg>
        <pc:spChg chg="mod">
          <ac:chgData name="Nicole Dobrohotoff" userId="2dc4cf58-dc7e-422a-950b-38460c74cb76" providerId="ADAL" clId="{10D13EEA-4E2B-4BC1-8944-3BB70F534CF0}" dt="2023-02-09T03:36:13.007" v="381" actId="208"/>
          <ac:spMkLst>
            <pc:docMk/>
            <pc:sldMk cId="1533675983" sldId="477"/>
            <ac:spMk id="19" creationId="{878783D7-F744-40A7-B06C-AB2A2F362D3D}"/>
          </ac:spMkLst>
        </pc:spChg>
        <pc:spChg chg="mod">
          <ac:chgData name="Nicole Dobrohotoff" userId="2dc4cf58-dc7e-422a-950b-38460c74cb76" providerId="ADAL" clId="{10D13EEA-4E2B-4BC1-8944-3BB70F534CF0}" dt="2023-02-09T03:36:13.007" v="381" actId="208"/>
          <ac:spMkLst>
            <pc:docMk/>
            <pc:sldMk cId="1533675983" sldId="477"/>
            <ac:spMk id="20" creationId="{45534072-115A-4E2E-A6A0-06955C1F9B5B}"/>
          </ac:spMkLst>
        </pc:spChg>
        <pc:grpChg chg="add mod">
          <ac:chgData name="Nicole Dobrohotoff" userId="2dc4cf58-dc7e-422a-950b-38460c74cb76" providerId="ADAL" clId="{10D13EEA-4E2B-4BC1-8944-3BB70F534CF0}" dt="2023-02-09T03:36:22.412" v="383" actId="207"/>
          <ac:grpSpMkLst>
            <pc:docMk/>
            <pc:sldMk cId="1533675983" sldId="477"/>
            <ac:grpSpMk id="13" creationId="{CDCCF0C5-2D2C-4669-9070-3A7F39DE190B}"/>
          </ac:grpSpMkLst>
        </pc:grpChg>
        <pc:picChg chg="add del mod">
          <ac:chgData name="Nicole Dobrohotoff" userId="2dc4cf58-dc7e-422a-950b-38460c74cb76" providerId="ADAL" clId="{10D13EEA-4E2B-4BC1-8944-3BB70F534CF0}" dt="2023-02-09T03:34:46.528" v="356" actId="478"/>
          <ac:picMkLst>
            <pc:docMk/>
            <pc:sldMk cId="1533675983" sldId="477"/>
            <ac:picMk id="6" creationId="{738B6FF1-936B-401B-BAB5-F5BC36275618}"/>
          </ac:picMkLst>
        </pc:picChg>
        <pc:picChg chg="add del mod modCrop">
          <ac:chgData name="Nicole Dobrohotoff" userId="2dc4cf58-dc7e-422a-950b-38460c74cb76" providerId="ADAL" clId="{10D13EEA-4E2B-4BC1-8944-3BB70F534CF0}" dt="2023-02-09T03:35:32.368" v="362" actId="478"/>
          <ac:picMkLst>
            <pc:docMk/>
            <pc:sldMk cId="1533675983" sldId="477"/>
            <ac:picMk id="10" creationId="{DECD4DA7-8AF2-492B-A582-494F9DC855D7}"/>
          </ac:picMkLst>
        </pc:picChg>
      </pc:sldChg>
      <pc:sldChg chg="modSp add">
        <pc:chgData name="Nicole Dobrohotoff" userId="2dc4cf58-dc7e-422a-950b-38460c74cb76" providerId="ADAL" clId="{10D13EEA-4E2B-4BC1-8944-3BB70F534CF0}" dt="2023-02-10T00:51:47.594" v="577" actId="20577"/>
        <pc:sldMkLst>
          <pc:docMk/>
          <pc:sldMk cId="2298302788" sldId="478"/>
        </pc:sldMkLst>
        <pc:spChg chg="mod">
          <ac:chgData name="Nicole Dobrohotoff" userId="2dc4cf58-dc7e-422a-950b-38460c74cb76" providerId="ADAL" clId="{10D13EEA-4E2B-4BC1-8944-3BB70F534CF0}" dt="2023-02-10T00:51:47.594" v="577" actId="20577"/>
          <ac:spMkLst>
            <pc:docMk/>
            <pc:sldMk cId="2298302788" sldId="478"/>
            <ac:spMk id="4" creationId="{94058095-884F-4B07-8004-4448F7C79718}"/>
          </ac:spMkLst>
        </pc:spChg>
      </pc:sldChg>
      <pc:sldChg chg="addSp modSp add setBg">
        <pc:chgData name="Nicole Dobrohotoff" userId="2dc4cf58-dc7e-422a-950b-38460c74cb76" providerId="ADAL" clId="{10D13EEA-4E2B-4BC1-8944-3BB70F534CF0}" dt="2023-02-09T09:30:54.933" v="505" actId="947"/>
        <pc:sldMkLst>
          <pc:docMk/>
          <pc:sldMk cId="3239175804" sldId="479"/>
        </pc:sldMkLst>
        <pc:spChg chg="mod">
          <ac:chgData name="Nicole Dobrohotoff" userId="2dc4cf58-dc7e-422a-950b-38460c74cb76" providerId="ADAL" clId="{10D13EEA-4E2B-4BC1-8944-3BB70F534CF0}" dt="2023-02-09T09:24:37.067" v="486" actId="1076"/>
          <ac:spMkLst>
            <pc:docMk/>
            <pc:sldMk cId="3239175804" sldId="479"/>
            <ac:spMk id="2" creationId="{69AF4F27-C059-4321-808A-4B98FF77E466}"/>
          </ac:spMkLst>
        </pc:spChg>
        <pc:spChg chg="add mod">
          <ac:chgData name="Nicole Dobrohotoff" userId="2dc4cf58-dc7e-422a-950b-38460c74cb76" providerId="ADAL" clId="{10D13EEA-4E2B-4BC1-8944-3BB70F534CF0}" dt="2023-02-09T09:30:54.933" v="505" actId="947"/>
          <ac:spMkLst>
            <pc:docMk/>
            <pc:sldMk cId="3239175804" sldId="479"/>
            <ac:spMk id="3" creationId="{C0A548DA-5AF3-41E8-AB86-BD302E3DCF63}"/>
          </ac:spMkLst>
        </pc:spChg>
      </pc:sldChg>
      <pc:sldMasterChg chg="delSldLayout modSldLayout">
        <pc:chgData name="Nicole Dobrohotoff" userId="2dc4cf58-dc7e-422a-950b-38460c74cb76" providerId="ADAL" clId="{10D13EEA-4E2B-4BC1-8944-3BB70F534CF0}" dt="2023-02-09T09:24:00.441" v="480" actId="1076"/>
        <pc:sldMasterMkLst>
          <pc:docMk/>
          <pc:sldMasterMk cId="746531459" sldId="2147483757"/>
        </pc:sldMasterMkLst>
        <pc:sldLayoutChg chg="addSp delSp modSp setBg">
          <pc:chgData name="Nicole Dobrohotoff" userId="2dc4cf58-dc7e-422a-950b-38460c74cb76" providerId="ADAL" clId="{10D13EEA-4E2B-4BC1-8944-3BB70F534CF0}" dt="2023-02-09T09:24:00.441" v="480" actId="1076"/>
          <pc:sldLayoutMkLst>
            <pc:docMk/>
            <pc:sldMasterMk cId="746531459" sldId="2147483757"/>
            <pc:sldLayoutMk cId="2288340522" sldId="2147483814"/>
          </pc:sldLayoutMkLst>
          <pc:spChg chg="del mod">
            <ac:chgData name="Nicole Dobrohotoff" userId="2dc4cf58-dc7e-422a-950b-38460c74cb76" providerId="ADAL" clId="{10D13EEA-4E2B-4BC1-8944-3BB70F534CF0}" dt="2023-02-09T09:23:42.930" v="474" actId="478"/>
            <ac:spMkLst>
              <pc:docMk/>
              <pc:sldMasterMk cId="746531459" sldId="2147483757"/>
              <pc:sldLayoutMk cId="2288340522" sldId="2147483814"/>
              <ac:spMk id="5" creationId="{82829C6B-48A1-6943-A27C-97B2814D54AA}"/>
            </ac:spMkLst>
          </pc:spChg>
          <pc:spChg chg="add mod">
            <ac:chgData name="Nicole Dobrohotoff" userId="2dc4cf58-dc7e-422a-950b-38460c74cb76" providerId="ADAL" clId="{10D13EEA-4E2B-4BC1-8944-3BB70F534CF0}" dt="2023-02-09T09:23:56.465" v="479" actId="1076"/>
            <ac:spMkLst>
              <pc:docMk/>
              <pc:sldMasterMk cId="746531459" sldId="2147483757"/>
              <pc:sldLayoutMk cId="2288340522" sldId="2147483814"/>
              <ac:spMk id="6" creationId="{7BEEA5AD-F1E8-4042-B87F-CA29D0AEC7F4}"/>
            </ac:spMkLst>
          </pc:spChg>
          <pc:spChg chg="mod">
            <ac:chgData name="Nicole Dobrohotoff" userId="2dc4cf58-dc7e-422a-950b-38460c74cb76" providerId="ADAL" clId="{10D13EEA-4E2B-4BC1-8944-3BB70F534CF0}" dt="2023-02-09T09:24:00.441" v="480" actId="1076"/>
            <ac:spMkLst>
              <pc:docMk/>
              <pc:sldMasterMk cId="746531459" sldId="2147483757"/>
              <pc:sldLayoutMk cId="2288340522" sldId="2147483814"/>
              <ac:spMk id="10" creationId="{F426E386-A88B-9643-8DBF-4D88CDF2CEDC}"/>
            </ac:spMkLst>
          </pc:spChg>
          <pc:spChg chg="del">
            <ac:chgData name="Nicole Dobrohotoff" userId="2dc4cf58-dc7e-422a-950b-38460c74cb76" providerId="ADAL" clId="{10D13EEA-4E2B-4BC1-8944-3BB70F534CF0}" dt="2023-02-09T09:20:52.831" v="449" actId="478"/>
            <ac:spMkLst>
              <pc:docMk/>
              <pc:sldMasterMk cId="746531459" sldId="2147483757"/>
              <pc:sldLayoutMk cId="2288340522" sldId="2147483814"/>
              <ac:spMk id="12" creationId="{1BD5E7FF-3B06-CE47-BAE2-8A738E6E3752}"/>
            </ac:spMkLst>
          </pc:spChg>
          <pc:picChg chg="del">
            <ac:chgData name="Nicole Dobrohotoff" userId="2dc4cf58-dc7e-422a-950b-38460c74cb76" providerId="ADAL" clId="{10D13EEA-4E2B-4BC1-8944-3BB70F534CF0}" dt="2023-02-09T09:20:52.831" v="449" actId="478"/>
            <ac:picMkLst>
              <pc:docMk/>
              <pc:sldMasterMk cId="746531459" sldId="2147483757"/>
              <pc:sldLayoutMk cId="2288340522" sldId="2147483814"/>
              <ac:picMk id="2" creationId="{D7391A73-72E7-9D48-BB43-16F1429F02A7}"/>
            </ac:picMkLst>
          </pc:picChg>
        </pc:sldLayoutChg>
        <pc:sldLayoutChg chg="delSp modSp">
          <pc:chgData name="Nicole Dobrohotoff" userId="2dc4cf58-dc7e-422a-950b-38460c74cb76" providerId="ADAL" clId="{10D13EEA-4E2B-4BC1-8944-3BB70F534CF0}" dt="2023-02-09T02:01:52.463" v="173" actId="255"/>
          <pc:sldLayoutMkLst>
            <pc:docMk/>
            <pc:sldMasterMk cId="746531459" sldId="2147483757"/>
            <pc:sldLayoutMk cId="333745285" sldId="2147483832"/>
          </pc:sldLayoutMkLst>
          <pc:spChg chg="del">
            <ac:chgData name="Nicole Dobrohotoff" userId="2dc4cf58-dc7e-422a-950b-38460c74cb76" providerId="ADAL" clId="{10D13EEA-4E2B-4BC1-8944-3BB70F534CF0}" dt="2023-02-09T01:50:37.050" v="89" actId="478"/>
            <ac:spMkLst>
              <pc:docMk/>
              <pc:sldMasterMk cId="746531459" sldId="2147483757"/>
              <pc:sldLayoutMk cId="333745285" sldId="2147483832"/>
              <ac:spMk id="9" creationId="{A964E8A9-F70A-4146-974B-8F61BF964486}"/>
            </ac:spMkLst>
          </pc:spChg>
          <pc:spChg chg="mod">
            <ac:chgData name="Nicole Dobrohotoff" userId="2dc4cf58-dc7e-422a-950b-38460c74cb76" providerId="ADAL" clId="{10D13EEA-4E2B-4BC1-8944-3BB70F534CF0}" dt="2023-02-09T02:01:52.463" v="173" actId="255"/>
            <ac:spMkLst>
              <pc:docMk/>
              <pc:sldMasterMk cId="746531459" sldId="2147483757"/>
              <pc:sldLayoutMk cId="333745285" sldId="2147483832"/>
              <ac:spMk id="17" creationId="{5E9CC21D-9458-F64F-91C0-D00DF1FB2AC3}"/>
            </ac:spMkLst>
          </pc:spChg>
          <pc:cxnChg chg="del mod">
            <ac:chgData name="Nicole Dobrohotoff" userId="2dc4cf58-dc7e-422a-950b-38460c74cb76" providerId="ADAL" clId="{10D13EEA-4E2B-4BC1-8944-3BB70F534CF0}" dt="2023-02-09T01:47:24.504" v="34" actId="478"/>
            <ac:cxnSpMkLst>
              <pc:docMk/>
              <pc:sldMasterMk cId="746531459" sldId="2147483757"/>
              <pc:sldLayoutMk cId="333745285" sldId="2147483832"/>
              <ac:cxnSpMk id="18" creationId="{7DDB4820-AC21-D145-9DFA-CC64BCC80C89}"/>
            </ac:cxnSpMkLst>
          </pc:cxnChg>
        </pc:sldLayoutChg>
      </pc:sldMasterChg>
    </pc:docChg>
  </pc:docChgLst>
  <pc:docChgLst>
    <pc:chgData name="Nicole Dobrohotoff" userId="S::nicoled@caritas.org.au::2dc4cf58-dc7e-422a-950b-38460c74cb76" providerId="AD" clId="Web-{D307A6AA-319E-19E9-7994-2D06C602C677}"/>
    <pc:docChg chg="modSld">
      <pc:chgData name="Nicole Dobrohotoff" userId="S::nicoled@caritas.org.au::2dc4cf58-dc7e-422a-950b-38460c74cb76" providerId="AD" clId="Web-{D307A6AA-319E-19E9-7994-2D06C602C677}" dt="2023-02-09T10:32:27.071" v="94" actId="1076"/>
      <pc:docMkLst>
        <pc:docMk/>
      </pc:docMkLst>
      <pc:sldChg chg="addSp modSp">
        <pc:chgData name="Nicole Dobrohotoff" userId="S::nicoled@caritas.org.au::2dc4cf58-dc7e-422a-950b-38460c74cb76" providerId="AD" clId="Web-{D307A6AA-319E-19E9-7994-2D06C602C677}" dt="2023-02-09T10:29:26.407" v="72" actId="20577"/>
        <pc:sldMkLst>
          <pc:docMk/>
          <pc:sldMk cId="1793491426" sldId="460"/>
        </pc:sldMkLst>
        <pc:spChg chg="add mod">
          <ac:chgData name="Nicole Dobrohotoff" userId="S::nicoled@caritas.org.au::2dc4cf58-dc7e-422a-950b-38460c74cb76" providerId="AD" clId="Web-{D307A6AA-319E-19E9-7994-2D06C602C677}" dt="2023-02-09T10:26:52.073" v="68" actId="20577"/>
          <ac:spMkLst>
            <pc:docMk/>
            <pc:sldMk cId="1793491426" sldId="460"/>
            <ac:spMk id="2" creationId="{5120846A-D01C-249D-69CA-EAF3DE58C178}"/>
          </ac:spMkLst>
        </pc:spChg>
        <pc:spChg chg="mod">
          <ac:chgData name="Nicole Dobrohotoff" userId="S::nicoled@caritas.org.au::2dc4cf58-dc7e-422a-950b-38460c74cb76" providerId="AD" clId="Web-{D307A6AA-319E-19E9-7994-2D06C602C677}" dt="2023-02-09T10:29:26.407" v="72" actId="20577"/>
          <ac:spMkLst>
            <pc:docMk/>
            <pc:sldMk cId="1793491426" sldId="460"/>
            <ac:spMk id="3" creationId="{C2DDEFAD-78F0-9215-3D60-01BC5D164397}"/>
          </ac:spMkLst>
        </pc:spChg>
        <pc:picChg chg="mod">
          <ac:chgData name="Nicole Dobrohotoff" userId="S::nicoled@caritas.org.au::2dc4cf58-dc7e-422a-950b-38460c74cb76" providerId="AD" clId="Web-{D307A6AA-319E-19E9-7994-2D06C602C677}" dt="2023-02-09T10:13:02.462" v="2"/>
          <ac:picMkLst>
            <pc:docMk/>
            <pc:sldMk cId="1793491426" sldId="460"/>
            <ac:picMk id="6" creationId="{1001DAF4-4499-42F5-A47F-5A29457BCDC8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13:48.089" v="5"/>
        <pc:sldMkLst>
          <pc:docMk/>
          <pc:sldMk cId="583283926" sldId="463"/>
        </pc:sldMkLst>
        <pc:picChg chg="mod">
          <ac:chgData name="Nicole Dobrohotoff" userId="S::nicoled@caritas.org.au::2dc4cf58-dc7e-422a-950b-38460c74cb76" providerId="AD" clId="Web-{D307A6AA-319E-19E9-7994-2D06C602C677}" dt="2023-02-09T10:13:48.089" v="5"/>
          <ac:picMkLst>
            <pc:docMk/>
            <pc:sldMk cId="583283926" sldId="463"/>
            <ac:picMk id="6" creationId="{26AC486A-223B-4F36-AFAC-3B3CB2AA18CF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14:59.263" v="8"/>
        <pc:sldMkLst>
          <pc:docMk/>
          <pc:sldMk cId="3832152369" sldId="464"/>
        </pc:sldMkLst>
        <pc:picChg chg="mod">
          <ac:chgData name="Nicole Dobrohotoff" userId="S::nicoled@caritas.org.au::2dc4cf58-dc7e-422a-950b-38460c74cb76" providerId="AD" clId="Web-{D307A6AA-319E-19E9-7994-2D06C602C677}" dt="2023-02-09T10:14:59.263" v="8"/>
          <ac:picMkLst>
            <pc:docMk/>
            <pc:sldMk cId="3832152369" sldId="464"/>
            <ac:picMk id="6" creationId="{D13D1F9A-6561-5294-A927-BD381FFBD497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15:16.702" v="12"/>
        <pc:sldMkLst>
          <pc:docMk/>
          <pc:sldMk cId="319553129" sldId="465"/>
        </pc:sldMkLst>
        <pc:picChg chg="mod">
          <ac:chgData name="Nicole Dobrohotoff" userId="S::nicoled@caritas.org.au::2dc4cf58-dc7e-422a-950b-38460c74cb76" providerId="AD" clId="Web-{D307A6AA-319E-19E9-7994-2D06C602C677}" dt="2023-02-09T10:15:16.702" v="12"/>
          <ac:picMkLst>
            <pc:docMk/>
            <pc:sldMk cId="319553129" sldId="465"/>
            <ac:picMk id="10" creationId="{6A2EF43A-7F98-44D0-B876-E3CEC3D341F7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16:17.813" v="17"/>
        <pc:sldMkLst>
          <pc:docMk/>
          <pc:sldMk cId="2320240576" sldId="466"/>
        </pc:sldMkLst>
        <pc:picChg chg="mod">
          <ac:chgData name="Nicole Dobrohotoff" userId="S::nicoled@caritas.org.au::2dc4cf58-dc7e-422a-950b-38460c74cb76" providerId="AD" clId="Web-{D307A6AA-319E-19E9-7994-2D06C602C677}" dt="2023-02-09T10:16:17.813" v="17"/>
          <ac:picMkLst>
            <pc:docMk/>
            <pc:sldMk cId="2320240576" sldId="466"/>
            <ac:picMk id="7" creationId="{5AF2A41E-A5E1-C262-0FA1-9C64889BA697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17:47.317" v="22"/>
        <pc:sldMkLst>
          <pc:docMk/>
          <pc:sldMk cId="3659101855" sldId="467"/>
        </pc:sldMkLst>
        <pc:picChg chg="mod">
          <ac:chgData name="Nicole Dobrohotoff" userId="S::nicoled@caritas.org.au::2dc4cf58-dc7e-422a-950b-38460c74cb76" providerId="AD" clId="Web-{D307A6AA-319E-19E9-7994-2D06C602C677}" dt="2023-02-09T10:17:47.317" v="22"/>
          <ac:picMkLst>
            <pc:docMk/>
            <pc:sldMk cId="3659101855" sldId="467"/>
            <ac:picMk id="10" creationId="{876D9D40-7A1A-4425-982C-705135B51E55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32:01.116" v="90" actId="20577"/>
        <pc:sldMkLst>
          <pc:docMk/>
          <pc:sldMk cId="1305911612" sldId="468"/>
        </pc:sldMkLst>
        <pc:spChg chg="mod">
          <ac:chgData name="Nicole Dobrohotoff" userId="S::nicoled@caritas.org.au::2dc4cf58-dc7e-422a-950b-38460c74cb76" providerId="AD" clId="Web-{D307A6AA-319E-19E9-7994-2D06C602C677}" dt="2023-02-09T10:30:13.706" v="76" actId="20577"/>
          <ac:spMkLst>
            <pc:docMk/>
            <pc:sldMk cId="1305911612" sldId="468"/>
            <ac:spMk id="2" creationId="{87AD74CD-0B24-4B44-A33D-BFEA3CBE592D}"/>
          </ac:spMkLst>
        </pc:spChg>
        <pc:spChg chg="mod">
          <ac:chgData name="Nicole Dobrohotoff" userId="S::nicoled@caritas.org.au::2dc4cf58-dc7e-422a-950b-38460c74cb76" providerId="AD" clId="Web-{D307A6AA-319E-19E9-7994-2D06C602C677}" dt="2023-02-09T10:32:01.116" v="90" actId="20577"/>
          <ac:spMkLst>
            <pc:docMk/>
            <pc:sldMk cId="1305911612" sldId="468"/>
            <ac:spMk id="4" creationId="{8BB59604-8FB2-46A7-8267-5CCBA7DEEF46}"/>
          </ac:spMkLst>
        </pc:spChg>
      </pc:sldChg>
      <pc:sldChg chg="modSp">
        <pc:chgData name="Nicole Dobrohotoff" userId="S::nicoled@caritas.org.au::2dc4cf58-dc7e-422a-950b-38460c74cb76" providerId="AD" clId="Web-{D307A6AA-319E-19E9-7994-2D06C602C677}" dt="2023-02-09T10:32:08.507" v="91" actId="20577"/>
        <pc:sldMkLst>
          <pc:docMk/>
          <pc:sldMk cId="1281880266" sldId="469"/>
        </pc:sldMkLst>
        <pc:spChg chg="mod">
          <ac:chgData name="Nicole Dobrohotoff" userId="S::nicoled@caritas.org.au::2dc4cf58-dc7e-422a-950b-38460c74cb76" providerId="AD" clId="Web-{D307A6AA-319E-19E9-7994-2D06C602C677}" dt="2023-02-09T10:30:09.425" v="75" actId="20577"/>
          <ac:spMkLst>
            <pc:docMk/>
            <pc:sldMk cId="1281880266" sldId="469"/>
            <ac:spMk id="2" creationId="{87AD74CD-0B24-4B44-A33D-BFEA3CBE592D}"/>
          </ac:spMkLst>
        </pc:spChg>
        <pc:spChg chg="mod">
          <ac:chgData name="Nicole Dobrohotoff" userId="S::nicoled@caritas.org.au::2dc4cf58-dc7e-422a-950b-38460c74cb76" providerId="AD" clId="Web-{D307A6AA-319E-19E9-7994-2D06C602C677}" dt="2023-02-09T10:32:08.507" v="91" actId="20577"/>
          <ac:spMkLst>
            <pc:docMk/>
            <pc:sldMk cId="1281880266" sldId="469"/>
            <ac:spMk id="4" creationId="{8BB59604-8FB2-46A7-8267-5CCBA7DEEF46}"/>
          </ac:spMkLst>
        </pc:spChg>
      </pc:sldChg>
      <pc:sldChg chg="modSp">
        <pc:chgData name="Nicole Dobrohotoff" userId="S::nicoled@caritas.org.au::2dc4cf58-dc7e-422a-950b-38460c74cb76" providerId="AD" clId="Web-{D307A6AA-319E-19E9-7994-2D06C602C677}" dt="2023-02-09T10:32:27.071" v="94" actId="1076"/>
        <pc:sldMkLst>
          <pc:docMk/>
          <pc:sldMk cId="2891846937" sldId="470"/>
        </pc:sldMkLst>
        <pc:spChg chg="mod">
          <ac:chgData name="Nicole Dobrohotoff" userId="S::nicoled@caritas.org.au::2dc4cf58-dc7e-422a-950b-38460c74cb76" providerId="AD" clId="Web-{D307A6AA-319E-19E9-7994-2D06C602C677}" dt="2023-02-09T10:29:59.205" v="74" actId="20577"/>
          <ac:spMkLst>
            <pc:docMk/>
            <pc:sldMk cId="2891846937" sldId="470"/>
            <ac:spMk id="2" creationId="{87AD74CD-0B24-4B44-A33D-BFEA3CBE592D}"/>
          </ac:spMkLst>
        </pc:spChg>
        <pc:spChg chg="mod">
          <ac:chgData name="Nicole Dobrohotoff" userId="S::nicoled@caritas.org.au::2dc4cf58-dc7e-422a-950b-38460c74cb76" providerId="AD" clId="Web-{D307A6AA-319E-19E9-7994-2D06C602C677}" dt="2023-02-09T10:32:27.071" v="94" actId="1076"/>
          <ac:spMkLst>
            <pc:docMk/>
            <pc:sldMk cId="2891846937" sldId="470"/>
            <ac:spMk id="4" creationId="{8BB59604-8FB2-46A7-8267-5CCBA7DEEF46}"/>
          </ac:spMkLst>
        </pc:spChg>
      </pc:sldChg>
      <pc:sldChg chg="modSp">
        <pc:chgData name="Nicole Dobrohotoff" userId="S::nicoled@caritas.org.au::2dc4cf58-dc7e-422a-950b-38460c74cb76" providerId="AD" clId="Web-{D307A6AA-319E-19E9-7994-2D06C602C677}" dt="2023-02-09T10:29:50.017" v="73" actId="20577"/>
        <pc:sldMkLst>
          <pc:docMk/>
          <pc:sldMk cId="1619448793" sldId="471"/>
        </pc:sldMkLst>
        <pc:spChg chg="mod">
          <ac:chgData name="Nicole Dobrohotoff" userId="S::nicoled@caritas.org.au::2dc4cf58-dc7e-422a-950b-38460c74cb76" providerId="AD" clId="Web-{D307A6AA-319E-19E9-7994-2D06C602C677}" dt="2023-02-09T10:29:50.017" v="73" actId="20577"/>
          <ac:spMkLst>
            <pc:docMk/>
            <pc:sldMk cId="1619448793" sldId="471"/>
            <ac:spMk id="4" creationId="{3E7E96E7-0CF8-4DC0-A48D-BC58FFF50E43}"/>
          </ac:spMkLst>
        </pc:spChg>
        <pc:picChg chg="mod">
          <ac:chgData name="Nicole Dobrohotoff" userId="S::nicoled@caritas.org.au::2dc4cf58-dc7e-422a-950b-38460c74cb76" providerId="AD" clId="Web-{D307A6AA-319E-19E9-7994-2D06C602C677}" dt="2023-02-09T10:18:31.522" v="25"/>
          <ac:picMkLst>
            <pc:docMk/>
            <pc:sldMk cId="1619448793" sldId="471"/>
            <ac:picMk id="11" creationId="{91FB8594-F7ED-4708-B445-18FD790EE81E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19:46.652" v="30"/>
        <pc:sldMkLst>
          <pc:docMk/>
          <pc:sldMk cId="2341206259" sldId="472"/>
        </pc:sldMkLst>
        <pc:picChg chg="mod">
          <ac:chgData name="Nicole Dobrohotoff" userId="S::nicoled@caritas.org.au::2dc4cf58-dc7e-422a-950b-38460c74cb76" providerId="AD" clId="Web-{D307A6AA-319E-19E9-7994-2D06C602C677}" dt="2023-02-09T10:19:46.652" v="30"/>
          <ac:picMkLst>
            <pc:docMk/>
            <pc:sldMk cId="2341206259" sldId="472"/>
            <ac:picMk id="6" creationId="{30FFD7FC-5B92-4FAA-A706-1D948189457C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21:43.483" v="35"/>
        <pc:sldMkLst>
          <pc:docMk/>
          <pc:sldMk cId="463248691" sldId="473"/>
        </pc:sldMkLst>
        <pc:picChg chg="mod">
          <ac:chgData name="Nicole Dobrohotoff" userId="S::nicoled@caritas.org.au::2dc4cf58-dc7e-422a-950b-38460c74cb76" providerId="AD" clId="Web-{D307A6AA-319E-19E9-7994-2D06C602C677}" dt="2023-02-09T10:21:43.483" v="35"/>
          <ac:picMkLst>
            <pc:docMk/>
            <pc:sldMk cId="463248691" sldId="473"/>
            <ac:picMk id="7" creationId="{E63C7BCC-3930-4F5F-1696-25E1378B03B0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22:40.360" v="38"/>
        <pc:sldMkLst>
          <pc:docMk/>
          <pc:sldMk cId="3708401613" sldId="474"/>
        </pc:sldMkLst>
        <pc:picChg chg="mod">
          <ac:chgData name="Nicole Dobrohotoff" userId="S::nicoled@caritas.org.au::2dc4cf58-dc7e-422a-950b-38460c74cb76" providerId="AD" clId="Web-{D307A6AA-319E-19E9-7994-2D06C602C677}" dt="2023-02-09T10:22:40.360" v="38"/>
          <ac:picMkLst>
            <pc:docMk/>
            <pc:sldMk cId="3708401613" sldId="474"/>
            <ac:picMk id="28" creationId="{1297B24B-19FF-4621-9078-7BE160BEAF24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24:33.242" v="45"/>
        <pc:sldMkLst>
          <pc:docMk/>
          <pc:sldMk cId="1638437799" sldId="475"/>
        </pc:sldMkLst>
        <pc:picChg chg="mod">
          <ac:chgData name="Nicole Dobrohotoff" userId="S::nicoled@caritas.org.au::2dc4cf58-dc7e-422a-950b-38460c74cb76" providerId="AD" clId="Web-{D307A6AA-319E-19E9-7994-2D06C602C677}" dt="2023-02-09T10:24:33.242" v="45"/>
          <ac:picMkLst>
            <pc:docMk/>
            <pc:sldMk cId="1638437799" sldId="475"/>
            <ac:picMk id="11" creationId="{D91C51DB-23C2-4FBB-8DC2-955B75C5598E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23:47.581" v="41"/>
        <pc:sldMkLst>
          <pc:docMk/>
          <pc:sldMk cId="1109822403" sldId="476"/>
        </pc:sldMkLst>
        <pc:picChg chg="mod">
          <ac:chgData name="Nicole Dobrohotoff" userId="S::nicoled@caritas.org.au::2dc4cf58-dc7e-422a-950b-38460c74cb76" providerId="AD" clId="Web-{D307A6AA-319E-19E9-7994-2D06C602C677}" dt="2023-02-09T10:23:47.581" v="41"/>
          <ac:picMkLst>
            <pc:docMk/>
            <pc:sldMk cId="1109822403" sldId="476"/>
            <ac:picMk id="6" creationId="{C06DD45D-366E-40A6-9343-74194394A482}"/>
          </ac:picMkLst>
        </pc:picChg>
      </pc:sldChg>
      <pc:sldChg chg="modSp">
        <pc:chgData name="Nicole Dobrohotoff" userId="S::nicoled@caritas.org.au::2dc4cf58-dc7e-422a-950b-38460c74cb76" providerId="AD" clId="Web-{D307A6AA-319E-19E9-7994-2D06C602C677}" dt="2023-02-09T10:25:33.617" v="48"/>
        <pc:sldMkLst>
          <pc:docMk/>
          <pc:sldMk cId="1533675983" sldId="477"/>
        </pc:sldMkLst>
        <pc:picChg chg="mod">
          <ac:chgData name="Nicole Dobrohotoff" userId="S::nicoled@caritas.org.au::2dc4cf58-dc7e-422a-950b-38460c74cb76" providerId="AD" clId="Web-{D307A6AA-319E-19E9-7994-2D06C602C677}" dt="2023-02-09T10:25:33.617" v="48"/>
          <ac:picMkLst>
            <pc:docMk/>
            <pc:sldMk cId="1533675983" sldId="477"/>
            <ac:picMk id="25" creationId="{E01DE9F1-038B-164C-D91E-952057F76140}"/>
          </ac:picMkLst>
        </pc:picChg>
      </pc:sldChg>
    </pc:docChg>
  </pc:docChgLst>
  <pc:docChgLst>
    <pc:chgData name="Nicole Dobrohotoff" userId="S::nicoled@caritas.org.au::2dc4cf58-dc7e-422a-950b-38460c74cb76" providerId="AD" clId="Web-{75929E96-E3F8-5857-DE88-0D3EB56B4B9D}"/>
    <pc:docChg chg="addSld modSld sldOrd">
      <pc:chgData name="Nicole Dobrohotoff" userId="S::nicoled@caritas.org.au::2dc4cf58-dc7e-422a-950b-38460c74cb76" providerId="AD" clId="Web-{75929E96-E3F8-5857-DE88-0D3EB56B4B9D}" dt="2023-02-09T01:42:31.820" v="48" actId="20577"/>
      <pc:docMkLst>
        <pc:docMk/>
      </pc:docMkLst>
      <pc:sldChg chg="modSp new ord">
        <pc:chgData name="Nicole Dobrohotoff" userId="S::nicoled@caritas.org.au::2dc4cf58-dc7e-422a-950b-38460c74cb76" providerId="AD" clId="Web-{75929E96-E3F8-5857-DE88-0D3EB56B4B9D}" dt="2023-02-09T01:42:31.820" v="48" actId="20577"/>
        <pc:sldMkLst>
          <pc:docMk/>
          <pc:sldMk cId="1793491426" sldId="460"/>
        </pc:sldMkLst>
        <pc:spChg chg="mod">
          <ac:chgData name="Nicole Dobrohotoff" userId="S::nicoled@caritas.org.au::2dc4cf58-dc7e-422a-950b-38460c74cb76" providerId="AD" clId="Web-{75929E96-E3F8-5857-DE88-0D3EB56B4B9D}" dt="2023-02-09T01:42:31.820" v="48" actId="20577"/>
          <ac:spMkLst>
            <pc:docMk/>
            <pc:sldMk cId="1793491426" sldId="460"/>
            <ac:spMk id="3" creationId="{C2DDEFAD-78F0-9215-3D60-01BC5D164397}"/>
          </ac:spMkLst>
        </pc:spChg>
      </pc:sldChg>
    </pc:docChg>
  </pc:docChgLst>
  <pc:docChgLst>
    <pc:chgData name="Nicole Dobrohotoff" userId="S::nicoled@caritas.org.au::2dc4cf58-dc7e-422a-950b-38460c74cb76" providerId="AD" clId="Web-{E7EBFAC7-410E-A4B5-D3C7-277FB98FD72E}"/>
    <pc:docChg chg="delSld modSld">
      <pc:chgData name="Nicole Dobrohotoff" userId="S::nicoled@caritas.org.au::2dc4cf58-dc7e-422a-950b-38460c74cb76" providerId="AD" clId="Web-{E7EBFAC7-410E-A4B5-D3C7-277FB98FD72E}" dt="2023-02-09T05:07:53.940" v="139"/>
      <pc:docMkLst>
        <pc:docMk/>
      </pc:docMkLst>
      <pc:sldChg chg="modSp">
        <pc:chgData name="Nicole Dobrohotoff" userId="S::nicoled@caritas.org.au::2dc4cf58-dc7e-422a-950b-38460c74cb76" providerId="AD" clId="Web-{E7EBFAC7-410E-A4B5-D3C7-277FB98FD72E}" dt="2023-02-09T04:54:46.720" v="19" actId="20577"/>
        <pc:sldMkLst>
          <pc:docMk/>
          <pc:sldMk cId="583283926" sldId="463"/>
        </pc:sldMkLst>
        <pc:spChg chg="mod">
          <ac:chgData name="Nicole Dobrohotoff" userId="S::nicoled@caritas.org.au::2dc4cf58-dc7e-422a-950b-38460c74cb76" providerId="AD" clId="Web-{E7EBFAC7-410E-A4B5-D3C7-277FB98FD72E}" dt="2023-02-09T04:54:46.720" v="19" actId="20577"/>
          <ac:spMkLst>
            <pc:docMk/>
            <pc:sldMk cId="583283926" sldId="463"/>
            <ac:spMk id="3" creationId="{B5788416-963F-4EB9-AB37-BFEE9FC89F79}"/>
          </ac:spMkLst>
        </pc:spChg>
      </pc:sldChg>
      <pc:sldChg chg="addSp delSp modSp">
        <pc:chgData name="Nicole Dobrohotoff" userId="S::nicoled@caritas.org.au::2dc4cf58-dc7e-422a-950b-38460c74cb76" providerId="AD" clId="Web-{E7EBFAC7-410E-A4B5-D3C7-277FB98FD72E}" dt="2023-02-09T05:03:23.278" v="104" actId="20577"/>
        <pc:sldMkLst>
          <pc:docMk/>
          <pc:sldMk cId="3832152369" sldId="464"/>
        </pc:sldMkLst>
        <pc:spChg chg="mod">
          <ac:chgData name="Nicole Dobrohotoff" userId="S::nicoled@caritas.org.au::2dc4cf58-dc7e-422a-950b-38460c74cb76" providerId="AD" clId="Web-{E7EBFAC7-410E-A4B5-D3C7-277FB98FD72E}" dt="2023-02-09T05:03:23.278" v="104" actId="20577"/>
          <ac:spMkLst>
            <pc:docMk/>
            <pc:sldMk cId="3832152369" sldId="464"/>
            <ac:spMk id="3" creationId="{B5788416-963F-4EB9-AB37-BFEE9FC89F79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5:01:32.526" v="99"/>
          <ac:spMkLst>
            <pc:docMk/>
            <pc:sldMk cId="3832152369" sldId="464"/>
            <ac:spMk id="5" creationId="{3B15AFBC-98AA-4596-F902-9DDD8E94378F}"/>
          </ac:spMkLst>
        </pc:spChg>
        <pc:picChg chg="add mod ord modCrop">
          <ac:chgData name="Nicole Dobrohotoff" userId="S::nicoled@caritas.org.au::2dc4cf58-dc7e-422a-950b-38460c74cb76" providerId="AD" clId="Web-{E7EBFAC7-410E-A4B5-D3C7-277FB98FD72E}" dt="2023-02-09T05:01:32.526" v="99"/>
          <ac:picMkLst>
            <pc:docMk/>
            <pc:sldMk cId="3832152369" sldId="464"/>
            <ac:picMk id="6" creationId="{D13D1F9A-6561-5294-A927-BD381FFBD497}"/>
          </ac:picMkLst>
        </pc:picChg>
        <pc:picChg chg="del">
          <ac:chgData name="Nicole Dobrohotoff" userId="S::nicoled@caritas.org.au::2dc4cf58-dc7e-422a-950b-38460c74cb76" providerId="AD" clId="Web-{E7EBFAC7-410E-A4B5-D3C7-277FB98FD72E}" dt="2023-02-09T04:51:58.248" v="8"/>
          <ac:picMkLst>
            <pc:docMk/>
            <pc:sldMk cId="3832152369" sldId="464"/>
            <ac:picMk id="10" creationId="{0C6AAF50-D384-41B4-8C87-F56DAABFFFD3}"/>
          </ac:picMkLst>
        </pc:picChg>
      </pc:sldChg>
      <pc:sldChg chg="modSp">
        <pc:chgData name="Nicole Dobrohotoff" userId="S::nicoled@caritas.org.au::2dc4cf58-dc7e-422a-950b-38460c74cb76" providerId="AD" clId="Web-{E7EBFAC7-410E-A4B5-D3C7-277FB98FD72E}" dt="2023-02-09T05:03:29.325" v="106" actId="20577"/>
        <pc:sldMkLst>
          <pc:docMk/>
          <pc:sldMk cId="319553129" sldId="465"/>
        </pc:sldMkLst>
        <pc:spChg chg="mod">
          <ac:chgData name="Nicole Dobrohotoff" userId="S::nicoled@caritas.org.au::2dc4cf58-dc7e-422a-950b-38460c74cb76" providerId="AD" clId="Web-{E7EBFAC7-410E-A4B5-D3C7-277FB98FD72E}" dt="2023-02-09T05:03:29.325" v="106" actId="20577"/>
          <ac:spMkLst>
            <pc:docMk/>
            <pc:sldMk cId="319553129" sldId="465"/>
            <ac:spMk id="3" creationId="{B5788416-963F-4EB9-AB37-BFEE9FC89F79}"/>
          </ac:spMkLst>
        </pc:spChg>
      </pc:sldChg>
      <pc:sldChg chg="addSp delSp modSp">
        <pc:chgData name="Nicole Dobrohotoff" userId="S::nicoled@caritas.org.au::2dc4cf58-dc7e-422a-950b-38460c74cb76" providerId="AD" clId="Web-{E7EBFAC7-410E-A4B5-D3C7-277FB98FD72E}" dt="2023-02-09T05:03:37.247" v="109" actId="20577"/>
        <pc:sldMkLst>
          <pc:docMk/>
          <pc:sldMk cId="2320240576" sldId="466"/>
        </pc:sldMkLst>
        <pc:spChg chg="mod">
          <ac:chgData name="Nicole Dobrohotoff" userId="S::nicoled@caritas.org.au::2dc4cf58-dc7e-422a-950b-38460c74cb76" providerId="AD" clId="Web-{E7EBFAC7-410E-A4B5-D3C7-277FB98FD72E}" dt="2023-02-09T05:03:37.247" v="109" actId="20577"/>
          <ac:spMkLst>
            <pc:docMk/>
            <pc:sldMk cId="2320240576" sldId="466"/>
            <ac:spMk id="3" creationId="{B5788416-963F-4EB9-AB37-BFEE9FC89F79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5:02:19.386" v="100"/>
          <ac:spMkLst>
            <pc:docMk/>
            <pc:sldMk cId="2320240576" sldId="466"/>
            <ac:spMk id="5" creationId="{1DAA833D-D938-DF7F-77F2-E945E759625B}"/>
          </ac:spMkLst>
        </pc:spChg>
        <pc:picChg chg="del">
          <ac:chgData name="Nicole Dobrohotoff" userId="S::nicoled@caritas.org.au::2dc4cf58-dc7e-422a-950b-38460c74cb76" providerId="AD" clId="Web-{E7EBFAC7-410E-A4B5-D3C7-277FB98FD72E}" dt="2023-02-09T04:55:43.784" v="47"/>
          <ac:picMkLst>
            <pc:docMk/>
            <pc:sldMk cId="2320240576" sldId="466"/>
            <ac:picMk id="6" creationId="{CE0A8996-67FC-4EA6-862D-F758C7E308B3}"/>
          </ac:picMkLst>
        </pc:picChg>
        <pc:picChg chg="add mod ord modCrop">
          <ac:chgData name="Nicole Dobrohotoff" userId="S::nicoled@caritas.org.au::2dc4cf58-dc7e-422a-950b-38460c74cb76" providerId="AD" clId="Web-{E7EBFAC7-410E-A4B5-D3C7-277FB98FD72E}" dt="2023-02-09T05:02:19.386" v="100"/>
          <ac:picMkLst>
            <pc:docMk/>
            <pc:sldMk cId="2320240576" sldId="466"/>
            <ac:picMk id="7" creationId="{5AF2A41E-A5E1-C262-0FA1-9C64889BA697}"/>
          </ac:picMkLst>
        </pc:picChg>
      </pc:sldChg>
      <pc:sldChg chg="modSp">
        <pc:chgData name="Nicole Dobrohotoff" userId="S::nicoled@caritas.org.au::2dc4cf58-dc7e-422a-950b-38460c74cb76" providerId="AD" clId="Web-{E7EBFAC7-410E-A4B5-D3C7-277FB98FD72E}" dt="2023-02-09T04:55:39.471" v="46" actId="20577"/>
        <pc:sldMkLst>
          <pc:docMk/>
          <pc:sldMk cId="3659101855" sldId="467"/>
        </pc:sldMkLst>
        <pc:spChg chg="mod">
          <ac:chgData name="Nicole Dobrohotoff" userId="S::nicoled@caritas.org.au::2dc4cf58-dc7e-422a-950b-38460c74cb76" providerId="AD" clId="Web-{E7EBFAC7-410E-A4B5-D3C7-277FB98FD72E}" dt="2023-02-09T04:55:39.471" v="46" actId="20577"/>
          <ac:spMkLst>
            <pc:docMk/>
            <pc:sldMk cId="3659101855" sldId="467"/>
            <ac:spMk id="3" creationId="{B5788416-963F-4EB9-AB37-BFEE9FC89F79}"/>
          </ac:spMkLst>
        </pc:spChg>
      </pc:sldChg>
      <pc:sldChg chg="modSp">
        <pc:chgData name="Nicole Dobrohotoff" userId="S::nicoled@caritas.org.au::2dc4cf58-dc7e-422a-950b-38460c74cb76" providerId="AD" clId="Web-{E7EBFAC7-410E-A4B5-D3C7-277FB98FD72E}" dt="2023-02-09T04:56:21.535" v="61" actId="20577"/>
        <pc:sldMkLst>
          <pc:docMk/>
          <pc:sldMk cId="1619448793" sldId="471"/>
        </pc:sldMkLst>
        <pc:spChg chg="mod">
          <ac:chgData name="Nicole Dobrohotoff" userId="S::nicoled@caritas.org.au::2dc4cf58-dc7e-422a-950b-38460c74cb76" providerId="AD" clId="Web-{E7EBFAC7-410E-A4B5-D3C7-277FB98FD72E}" dt="2023-02-09T04:56:21.535" v="61" actId="20577"/>
          <ac:spMkLst>
            <pc:docMk/>
            <pc:sldMk cId="1619448793" sldId="471"/>
            <ac:spMk id="3" creationId="{50FDB899-0481-4F3C-A7FE-06C9B6957BD6}"/>
          </ac:spMkLst>
        </pc:spChg>
        <pc:spChg chg="mod">
          <ac:chgData name="Nicole Dobrohotoff" userId="S::nicoled@caritas.org.au::2dc4cf58-dc7e-422a-950b-38460c74cb76" providerId="AD" clId="Web-{E7EBFAC7-410E-A4B5-D3C7-277FB98FD72E}" dt="2023-02-09T04:50:46.574" v="0" actId="20577"/>
          <ac:spMkLst>
            <pc:docMk/>
            <pc:sldMk cId="1619448793" sldId="471"/>
            <ac:spMk id="5" creationId="{FDA9F63C-AAD6-4548-82F8-914706F263EB}"/>
          </ac:spMkLst>
        </pc:spChg>
      </pc:sldChg>
      <pc:sldChg chg="modSp">
        <pc:chgData name="Nicole Dobrohotoff" userId="S::nicoled@caritas.org.au::2dc4cf58-dc7e-422a-950b-38460c74cb76" providerId="AD" clId="Web-{E7EBFAC7-410E-A4B5-D3C7-277FB98FD72E}" dt="2023-02-09T04:56:28.988" v="64" actId="20577"/>
        <pc:sldMkLst>
          <pc:docMk/>
          <pc:sldMk cId="2341206259" sldId="472"/>
        </pc:sldMkLst>
        <pc:spChg chg="mod">
          <ac:chgData name="Nicole Dobrohotoff" userId="S::nicoled@caritas.org.au::2dc4cf58-dc7e-422a-950b-38460c74cb76" providerId="AD" clId="Web-{E7EBFAC7-410E-A4B5-D3C7-277FB98FD72E}" dt="2023-02-09T04:56:28.988" v="64" actId="20577"/>
          <ac:spMkLst>
            <pc:docMk/>
            <pc:sldMk cId="2341206259" sldId="472"/>
            <ac:spMk id="3" creationId="{F0578308-1E73-4D04-A858-FC7060CDB59A}"/>
          </ac:spMkLst>
        </pc:spChg>
      </pc:sldChg>
      <pc:sldChg chg="addSp delSp modSp">
        <pc:chgData name="Nicole Dobrohotoff" userId="S::nicoled@caritas.org.au::2dc4cf58-dc7e-422a-950b-38460c74cb76" providerId="AD" clId="Web-{E7EBFAC7-410E-A4B5-D3C7-277FB98FD72E}" dt="2023-02-09T05:04:01.529" v="119" actId="20577"/>
        <pc:sldMkLst>
          <pc:docMk/>
          <pc:sldMk cId="463248691" sldId="473"/>
        </pc:sldMkLst>
        <pc:spChg chg="mod">
          <ac:chgData name="Nicole Dobrohotoff" userId="S::nicoled@caritas.org.au::2dc4cf58-dc7e-422a-950b-38460c74cb76" providerId="AD" clId="Web-{E7EBFAC7-410E-A4B5-D3C7-277FB98FD72E}" dt="2023-02-09T05:04:01.529" v="119" actId="20577"/>
          <ac:spMkLst>
            <pc:docMk/>
            <pc:sldMk cId="463248691" sldId="473"/>
            <ac:spMk id="3" creationId="{F0578308-1E73-4D04-A858-FC7060CDB59A}"/>
          </ac:spMkLst>
        </pc:spChg>
        <pc:spChg chg="mod">
          <ac:chgData name="Nicole Dobrohotoff" userId="S::nicoled@caritas.org.au::2dc4cf58-dc7e-422a-950b-38460c74cb76" providerId="AD" clId="Web-{E7EBFAC7-410E-A4B5-D3C7-277FB98FD72E}" dt="2023-02-09T04:51:51.044" v="7" actId="20577"/>
          <ac:spMkLst>
            <pc:docMk/>
            <pc:sldMk cId="463248691" sldId="473"/>
            <ac:spMk id="4" creationId="{94058095-884F-4B07-8004-4448F7C79718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5:00:56.025" v="98"/>
          <ac:spMkLst>
            <pc:docMk/>
            <pc:sldMk cId="463248691" sldId="473"/>
            <ac:spMk id="5" creationId="{E7CC5039-2FC4-E7DC-0F7C-F23AF68AB73C}"/>
          </ac:spMkLst>
        </pc:spChg>
        <pc:picChg chg="del">
          <ac:chgData name="Nicole Dobrohotoff" userId="S::nicoled@caritas.org.au::2dc4cf58-dc7e-422a-950b-38460c74cb76" providerId="AD" clId="Web-{E7EBFAC7-410E-A4B5-D3C7-277FB98FD72E}" dt="2023-02-09T04:52:35.702" v="9"/>
          <ac:picMkLst>
            <pc:docMk/>
            <pc:sldMk cId="463248691" sldId="473"/>
            <ac:picMk id="6" creationId="{9F1218D4-39BF-4D80-8E38-010283C2C8E9}"/>
          </ac:picMkLst>
        </pc:picChg>
        <pc:picChg chg="add mod ord modCrop">
          <ac:chgData name="Nicole Dobrohotoff" userId="S::nicoled@caritas.org.au::2dc4cf58-dc7e-422a-950b-38460c74cb76" providerId="AD" clId="Web-{E7EBFAC7-410E-A4B5-D3C7-277FB98FD72E}" dt="2023-02-09T05:00:56.025" v="98"/>
          <ac:picMkLst>
            <pc:docMk/>
            <pc:sldMk cId="463248691" sldId="473"/>
            <ac:picMk id="7" creationId="{E63C7BCC-3930-4F5F-1696-25E1378B03B0}"/>
          </ac:picMkLst>
        </pc:picChg>
      </pc:sldChg>
      <pc:sldChg chg="addSp delSp modSp">
        <pc:chgData name="Nicole Dobrohotoff" userId="S::nicoled@caritas.org.au::2dc4cf58-dc7e-422a-950b-38460c74cb76" providerId="AD" clId="Web-{E7EBFAC7-410E-A4B5-D3C7-277FB98FD72E}" dt="2023-02-09T05:03:51.497" v="114" actId="20577"/>
        <pc:sldMkLst>
          <pc:docMk/>
          <pc:sldMk cId="3708401613" sldId="474"/>
        </pc:sldMkLst>
        <pc:spChg chg="mod">
          <ac:chgData name="Nicole Dobrohotoff" userId="S::nicoled@caritas.org.au::2dc4cf58-dc7e-422a-950b-38460c74cb76" providerId="AD" clId="Web-{E7EBFAC7-410E-A4B5-D3C7-277FB98FD72E}" dt="2023-02-09T05:03:51.497" v="114" actId="20577"/>
          <ac:spMkLst>
            <pc:docMk/>
            <pc:sldMk cId="3708401613" sldId="474"/>
            <ac:spMk id="3" creationId="{F0578308-1E73-4D04-A858-FC7060CDB59A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5:00:26.102" v="95"/>
          <ac:spMkLst>
            <pc:docMk/>
            <pc:sldMk cId="3708401613" sldId="474"/>
            <ac:spMk id="5" creationId="{6D6EB115-B964-5C49-4C5E-A806CFBC14A2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5:00:44.009" v="97"/>
          <ac:spMkLst>
            <pc:docMk/>
            <pc:sldMk cId="3708401613" sldId="474"/>
            <ac:spMk id="9" creationId="{05AF8038-D626-D8E4-463B-E8489DD59FB8}"/>
          </ac:spMkLst>
        </pc:spChg>
        <pc:picChg chg="del">
          <ac:chgData name="Nicole Dobrohotoff" userId="S::nicoled@caritas.org.au::2dc4cf58-dc7e-422a-950b-38460c74cb76" providerId="AD" clId="Web-{E7EBFAC7-410E-A4B5-D3C7-277FB98FD72E}" dt="2023-02-09T04:56:03.331" v="49"/>
          <ac:picMkLst>
            <pc:docMk/>
            <pc:sldMk cId="3708401613" sldId="474"/>
            <ac:picMk id="6" creationId="{05D021FE-FC6F-48F2-8089-5FD562B37788}"/>
          </ac:picMkLst>
        </pc:picChg>
        <pc:picChg chg="add del mod ord modCrop">
          <ac:chgData name="Nicole Dobrohotoff" userId="S::nicoled@caritas.org.au::2dc4cf58-dc7e-422a-950b-38460c74cb76" providerId="AD" clId="Web-{E7EBFAC7-410E-A4B5-D3C7-277FB98FD72E}" dt="2023-02-09T05:00:39.821" v="96"/>
          <ac:picMkLst>
            <pc:docMk/>
            <pc:sldMk cId="3708401613" sldId="474"/>
            <ac:picMk id="7" creationId="{7D20FBA3-6EC7-7677-7FC5-684F521EC8C1}"/>
          </ac:picMkLst>
        </pc:picChg>
        <pc:picChg chg="add mod ord modCrop">
          <ac:chgData name="Nicole Dobrohotoff" userId="S::nicoled@caritas.org.au::2dc4cf58-dc7e-422a-950b-38460c74cb76" providerId="AD" clId="Web-{E7EBFAC7-410E-A4B5-D3C7-277FB98FD72E}" dt="2023-02-09T05:00:44.009" v="97"/>
          <ac:picMkLst>
            <pc:docMk/>
            <pc:sldMk cId="3708401613" sldId="474"/>
            <ac:picMk id="10" creationId="{03B70E84-F4DD-0547-DB78-F3485AF3FAA4}"/>
          </ac:picMkLst>
        </pc:picChg>
      </pc:sldChg>
      <pc:sldChg chg="addSp delSp modSp">
        <pc:chgData name="Nicole Dobrohotoff" userId="S::nicoled@caritas.org.au::2dc4cf58-dc7e-422a-950b-38460c74cb76" providerId="AD" clId="Web-{E7EBFAC7-410E-A4B5-D3C7-277FB98FD72E}" dt="2023-02-09T05:06:55.673" v="132"/>
        <pc:sldMkLst>
          <pc:docMk/>
          <pc:sldMk cId="1638437799" sldId="475"/>
        </pc:sldMkLst>
        <pc:spChg chg="mod">
          <ac:chgData name="Nicole Dobrohotoff" userId="S::nicoled@caritas.org.au::2dc4cf58-dc7e-422a-950b-38460c74cb76" providerId="AD" clId="Web-{E7EBFAC7-410E-A4B5-D3C7-277FB98FD72E}" dt="2023-02-09T04:56:48.754" v="81" actId="20577"/>
          <ac:spMkLst>
            <pc:docMk/>
            <pc:sldMk cId="1638437799" sldId="475"/>
            <ac:spMk id="3" creationId="{F0578308-1E73-4D04-A858-FC7060CDB59A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5:05:12.452" v="128"/>
          <ac:spMkLst>
            <pc:docMk/>
            <pc:sldMk cId="1638437799" sldId="475"/>
            <ac:spMk id="5" creationId="{970BE487-C62F-A7AD-2B4E-A4D0D445ED73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5:06:48.095" v="130"/>
          <ac:spMkLst>
            <pc:docMk/>
            <pc:sldMk cId="1638437799" sldId="475"/>
            <ac:spMk id="9" creationId="{008EA7AD-2391-6C0A-7DCA-76A929941368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5:06:55.673" v="132"/>
          <ac:spMkLst>
            <pc:docMk/>
            <pc:sldMk cId="1638437799" sldId="475"/>
            <ac:spMk id="12" creationId="{22F43C98-CF48-22EC-BAF6-F081EC8DA9D2}"/>
          </ac:spMkLst>
        </pc:spChg>
        <pc:picChg chg="del">
          <ac:chgData name="Nicole Dobrohotoff" userId="S::nicoled@caritas.org.au::2dc4cf58-dc7e-422a-950b-38460c74cb76" providerId="AD" clId="Web-{E7EBFAC7-410E-A4B5-D3C7-277FB98FD72E}" dt="2023-02-09T05:04:51.718" v="127"/>
          <ac:picMkLst>
            <pc:docMk/>
            <pc:sldMk cId="1638437799" sldId="475"/>
            <ac:picMk id="6" creationId="{E57103A1-A612-42D0-95B1-784431FCB6A7}"/>
          </ac:picMkLst>
        </pc:picChg>
        <pc:picChg chg="add del mod ord modCrop">
          <ac:chgData name="Nicole Dobrohotoff" userId="S::nicoled@caritas.org.au::2dc4cf58-dc7e-422a-950b-38460c74cb76" providerId="AD" clId="Web-{E7EBFAC7-410E-A4B5-D3C7-277FB98FD72E}" dt="2023-02-09T05:06:39.907" v="129"/>
          <ac:picMkLst>
            <pc:docMk/>
            <pc:sldMk cId="1638437799" sldId="475"/>
            <ac:picMk id="7" creationId="{78F892CE-B41D-76D9-81DA-6B40BB841D01}"/>
          </ac:picMkLst>
        </pc:picChg>
        <pc:picChg chg="add del mod ord modCrop">
          <ac:chgData name="Nicole Dobrohotoff" userId="S::nicoled@caritas.org.au::2dc4cf58-dc7e-422a-950b-38460c74cb76" providerId="AD" clId="Web-{E7EBFAC7-410E-A4B5-D3C7-277FB98FD72E}" dt="2023-02-09T05:06:51.048" v="131"/>
          <ac:picMkLst>
            <pc:docMk/>
            <pc:sldMk cId="1638437799" sldId="475"/>
            <ac:picMk id="10" creationId="{B708825F-C485-AC70-5DA8-C331D04A89BD}"/>
          </ac:picMkLst>
        </pc:picChg>
        <pc:picChg chg="add mod ord modCrop">
          <ac:chgData name="Nicole Dobrohotoff" userId="S::nicoled@caritas.org.au::2dc4cf58-dc7e-422a-950b-38460c74cb76" providerId="AD" clId="Web-{E7EBFAC7-410E-A4B5-D3C7-277FB98FD72E}" dt="2023-02-09T05:06:55.673" v="132"/>
          <ac:picMkLst>
            <pc:docMk/>
            <pc:sldMk cId="1638437799" sldId="475"/>
            <ac:picMk id="13" creationId="{426F6097-45C9-E989-3DA2-06DA31C77999}"/>
          </ac:picMkLst>
        </pc:picChg>
      </pc:sldChg>
      <pc:sldChg chg="modSp">
        <pc:chgData name="Nicole Dobrohotoff" userId="S::nicoled@caritas.org.au::2dc4cf58-dc7e-422a-950b-38460c74cb76" providerId="AD" clId="Web-{E7EBFAC7-410E-A4B5-D3C7-277FB98FD72E}" dt="2023-02-09T04:56:40.144" v="70" actId="20577"/>
        <pc:sldMkLst>
          <pc:docMk/>
          <pc:sldMk cId="1109822403" sldId="476"/>
        </pc:sldMkLst>
        <pc:spChg chg="mod">
          <ac:chgData name="Nicole Dobrohotoff" userId="S::nicoled@caritas.org.au::2dc4cf58-dc7e-422a-950b-38460c74cb76" providerId="AD" clId="Web-{E7EBFAC7-410E-A4B5-D3C7-277FB98FD72E}" dt="2023-02-09T04:56:40.144" v="70" actId="20577"/>
          <ac:spMkLst>
            <pc:docMk/>
            <pc:sldMk cId="1109822403" sldId="476"/>
            <ac:spMk id="3" creationId="{F0578308-1E73-4D04-A858-FC7060CDB59A}"/>
          </ac:spMkLst>
        </pc:spChg>
      </pc:sldChg>
      <pc:sldChg chg="addSp delSp modSp">
        <pc:chgData name="Nicole Dobrohotoff" userId="S::nicoled@caritas.org.au::2dc4cf58-dc7e-422a-950b-38460c74cb76" providerId="AD" clId="Web-{E7EBFAC7-410E-A4B5-D3C7-277FB98FD72E}" dt="2023-02-09T05:04:35.592" v="126" actId="20577"/>
        <pc:sldMkLst>
          <pc:docMk/>
          <pc:sldMk cId="1533675983" sldId="477"/>
        </pc:sldMkLst>
        <pc:spChg chg="mod">
          <ac:chgData name="Nicole Dobrohotoff" userId="S::nicoled@caritas.org.au::2dc4cf58-dc7e-422a-950b-38460c74cb76" providerId="AD" clId="Web-{E7EBFAC7-410E-A4B5-D3C7-277FB98FD72E}" dt="2023-02-09T05:04:35.592" v="126" actId="20577"/>
          <ac:spMkLst>
            <pc:docMk/>
            <pc:sldMk cId="1533675983" sldId="477"/>
            <ac:spMk id="3" creationId="{F0578308-1E73-4D04-A858-FC7060CDB59A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4:58:58.116" v="88"/>
          <ac:spMkLst>
            <pc:docMk/>
            <pc:sldMk cId="1533675983" sldId="477"/>
            <ac:spMk id="6" creationId="{B3134FDC-D6BA-5ECA-723E-057C939E3F49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4:59:26.476" v="90"/>
          <ac:spMkLst>
            <pc:docMk/>
            <pc:sldMk cId="1533675983" sldId="477"/>
            <ac:spMk id="9" creationId="{ABBFFD97-550B-CF5C-CD28-B35C7CF255BB}"/>
          </ac:spMkLst>
        </pc:spChg>
        <pc:spChg chg="del">
          <ac:chgData name="Nicole Dobrohotoff" userId="S::nicoled@caritas.org.au::2dc4cf58-dc7e-422a-950b-38460c74cb76" providerId="AD" clId="Web-{E7EBFAC7-410E-A4B5-D3C7-277FB98FD72E}" dt="2023-02-09T04:58:31.053" v="86"/>
          <ac:spMkLst>
            <pc:docMk/>
            <pc:sldMk cId="1533675983" sldId="477"/>
            <ac:spMk id="12" creationId="{707A7FD6-CF82-4146-A13E-D678F2DBA425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4:59:43.101" v="92"/>
          <ac:spMkLst>
            <pc:docMk/>
            <pc:sldMk cId="1533675983" sldId="477"/>
            <ac:spMk id="21" creationId="{42A83CA6-FA62-56FF-EEA7-DBD1FA55D3A1}"/>
          </ac:spMkLst>
        </pc:spChg>
        <pc:spChg chg="add del mod">
          <ac:chgData name="Nicole Dobrohotoff" userId="S::nicoled@caritas.org.au::2dc4cf58-dc7e-422a-950b-38460c74cb76" providerId="AD" clId="Web-{E7EBFAC7-410E-A4B5-D3C7-277FB98FD72E}" dt="2023-02-09T05:00:05.289" v="94"/>
          <ac:spMkLst>
            <pc:docMk/>
            <pc:sldMk cId="1533675983" sldId="477"/>
            <ac:spMk id="24" creationId="{C4A49C90-D708-CD73-2B4C-7788A9DB23B6}"/>
          </ac:spMkLst>
        </pc:spChg>
        <pc:grpChg chg="del">
          <ac:chgData name="Nicole Dobrohotoff" userId="S::nicoled@caritas.org.au::2dc4cf58-dc7e-422a-950b-38460c74cb76" providerId="AD" clId="Web-{E7EBFAC7-410E-A4B5-D3C7-277FB98FD72E}" dt="2023-02-09T04:57:10.786" v="82"/>
          <ac:grpSpMkLst>
            <pc:docMk/>
            <pc:sldMk cId="1533675983" sldId="477"/>
            <ac:grpSpMk id="13" creationId="{CDCCF0C5-2D2C-4669-9070-3A7F39DE190B}"/>
          </ac:grpSpMkLst>
        </pc:grpChg>
        <pc:picChg chg="add del mod ord modCrop">
          <ac:chgData name="Nicole Dobrohotoff" userId="S::nicoled@caritas.org.au::2dc4cf58-dc7e-422a-950b-38460c74cb76" providerId="AD" clId="Web-{E7EBFAC7-410E-A4B5-D3C7-277FB98FD72E}" dt="2023-02-09T04:58:45.100" v="87"/>
          <ac:picMkLst>
            <pc:docMk/>
            <pc:sldMk cId="1533675983" sldId="477"/>
            <ac:picMk id="2" creationId="{352D274F-20F5-0712-4A45-4FE30A8F1248}"/>
          </ac:picMkLst>
        </pc:picChg>
        <pc:picChg chg="add del mod ord modCrop">
          <ac:chgData name="Nicole Dobrohotoff" userId="S::nicoled@caritas.org.au::2dc4cf58-dc7e-422a-950b-38460c74cb76" providerId="AD" clId="Web-{E7EBFAC7-410E-A4B5-D3C7-277FB98FD72E}" dt="2023-02-09T04:59:12.429" v="89"/>
          <ac:picMkLst>
            <pc:docMk/>
            <pc:sldMk cId="1533675983" sldId="477"/>
            <ac:picMk id="7" creationId="{404474CC-6E84-2719-0370-4D6B6B2B96FF}"/>
          </ac:picMkLst>
        </pc:picChg>
        <pc:picChg chg="add del mod ord modCrop">
          <ac:chgData name="Nicole Dobrohotoff" userId="S::nicoled@caritas.org.au::2dc4cf58-dc7e-422a-950b-38460c74cb76" providerId="AD" clId="Web-{E7EBFAC7-410E-A4B5-D3C7-277FB98FD72E}" dt="2023-02-09T04:59:35.695" v="91"/>
          <ac:picMkLst>
            <pc:docMk/>
            <pc:sldMk cId="1533675983" sldId="477"/>
            <ac:picMk id="10" creationId="{C9DF7730-A82F-6714-4BD1-9888DD28C7DD}"/>
          </ac:picMkLst>
        </pc:picChg>
        <pc:picChg chg="add del mod ord modCrop">
          <ac:chgData name="Nicole Dobrohotoff" userId="S::nicoled@caritas.org.au::2dc4cf58-dc7e-422a-950b-38460c74cb76" providerId="AD" clId="Web-{E7EBFAC7-410E-A4B5-D3C7-277FB98FD72E}" dt="2023-02-09T04:59:48.930" v="93"/>
          <ac:picMkLst>
            <pc:docMk/>
            <pc:sldMk cId="1533675983" sldId="477"/>
            <ac:picMk id="22" creationId="{098356B1-15E0-AD81-2174-173C21322161}"/>
          </ac:picMkLst>
        </pc:picChg>
        <pc:picChg chg="add mod ord modCrop">
          <ac:chgData name="Nicole Dobrohotoff" userId="S::nicoled@caritas.org.au::2dc4cf58-dc7e-422a-950b-38460c74cb76" providerId="AD" clId="Web-{E7EBFAC7-410E-A4B5-D3C7-277FB98FD72E}" dt="2023-02-09T05:00:05.289" v="94"/>
          <ac:picMkLst>
            <pc:docMk/>
            <pc:sldMk cId="1533675983" sldId="477"/>
            <ac:picMk id="25" creationId="{E01DE9F1-038B-164C-D91E-952057F76140}"/>
          </ac:picMkLst>
        </pc:picChg>
      </pc:sldChg>
      <pc:sldChg chg="addSp delSp">
        <pc:chgData name="Nicole Dobrohotoff" userId="S::nicoled@caritas.org.au::2dc4cf58-dc7e-422a-950b-38460c74cb76" providerId="AD" clId="Web-{E7EBFAC7-410E-A4B5-D3C7-277FB98FD72E}" dt="2023-02-09T04:57:20.114" v="85"/>
        <pc:sldMkLst>
          <pc:docMk/>
          <pc:sldMk cId="2298302788" sldId="478"/>
        </pc:sldMkLst>
        <pc:spChg chg="del">
          <ac:chgData name="Nicole Dobrohotoff" userId="S::nicoled@caritas.org.au::2dc4cf58-dc7e-422a-950b-38460c74cb76" providerId="AD" clId="Web-{E7EBFAC7-410E-A4B5-D3C7-277FB98FD72E}" dt="2023-02-09T04:57:20.114" v="85"/>
          <ac:spMkLst>
            <pc:docMk/>
            <pc:sldMk cId="2298302788" sldId="478"/>
            <ac:spMk id="2" creationId="{4B85E17D-3584-4C3D-BA19-D06BDEF5E5A2}"/>
          </ac:spMkLst>
        </pc:spChg>
        <pc:spChg chg="del">
          <ac:chgData name="Nicole Dobrohotoff" userId="S::nicoled@caritas.org.au::2dc4cf58-dc7e-422a-950b-38460c74cb76" providerId="AD" clId="Web-{E7EBFAC7-410E-A4B5-D3C7-277FB98FD72E}" dt="2023-02-09T04:57:18.239" v="84"/>
          <ac:spMkLst>
            <pc:docMk/>
            <pc:sldMk cId="2298302788" sldId="478"/>
            <ac:spMk id="3" creationId="{F0578308-1E73-4D04-A858-FC7060CDB59A}"/>
          </ac:spMkLst>
        </pc:spChg>
        <pc:spChg chg="add">
          <ac:chgData name="Nicole Dobrohotoff" userId="S::nicoled@caritas.org.au::2dc4cf58-dc7e-422a-950b-38460c74cb76" providerId="AD" clId="Web-{E7EBFAC7-410E-A4B5-D3C7-277FB98FD72E}" dt="2023-02-09T04:57:14.630" v="83"/>
          <ac:spMkLst>
            <pc:docMk/>
            <pc:sldMk cId="2298302788" sldId="478"/>
            <ac:spMk id="6" creationId="{DB06B378-FE05-5403-D3A8-4EC934C43A7C}"/>
          </ac:spMkLst>
        </pc:spChg>
        <pc:spChg chg="add">
          <ac:chgData name="Nicole Dobrohotoff" userId="S::nicoled@caritas.org.au::2dc4cf58-dc7e-422a-950b-38460c74cb76" providerId="AD" clId="Web-{E7EBFAC7-410E-A4B5-D3C7-277FB98FD72E}" dt="2023-02-09T04:57:14.630" v="83"/>
          <ac:spMkLst>
            <pc:docMk/>
            <pc:sldMk cId="2298302788" sldId="478"/>
            <ac:spMk id="7" creationId="{6A913E02-4962-FF25-AF18-18CD40205E20}"/>
          </ac:spMkLst>
        </pc:spChg>
        <pc:spChg chg="add">
          <ac:chgData name="Nicole Dobrohotoff" userId="S::nicoled@caritas.org.au::2dc4cf58-dc7e-422a-950b-38460c74cb76" providerId="AD" clId="Web-{E7EBFAC7-410E-A4B5-D3C7-277FB98FD72E}" dt="2023-02-09T04:57:14.630" v="83"/>
          <ac:spMkLst>
            <pc:docMk/>
            <pc:sldMk cId="2298302788" sldId="478"/>
            <ac:spMk id="8" creationId="{F19B2D37-0B04-86DF-8D89-3F2667285ADA}"/>
          </ac:spMkLst>
        </pc:spChg>
        <pc:spChg chg="add">
          <ac:chgData name="Nicole Dobrohotoff" userId="S::nicoled@caritas.org.au::2dc4cf58-dc7e-422a-950b-38460c74cb76" providerId="AD" clId="Web-{E7EBFAC7-410E-A4B5-D3C7-277FB98FD72E}" dt="2023-02-09T04:57:14.630" v="83"/>
          <ac:spMkLst>
            <pc:docMk/>
            <pc:sldMk cId="2298302788" sldId="478"/>
            <ac:spMk id="9" creationId="{1EBE38A6-596A-259D-71E1-494D21F03716}"/>
          </ac:spMkLst>
        </pc:spChg>
        <pc:spChg chg="add">
          <ac:chgData name="Nicole Dobrohotoff" userId="S::nicoled@caritas.org.au::2dc4cf58-dc7e-422a-950b-38460c74cb76" providerId="AD" clId="Web-{E7EBFAC7-410E-A4B5-D3C7-277FB98FD72E}" dt="2023-02-09T04:57:14.630" v="83"/>
          <ac:spMkLst>
            <pc:docMk/>
            <pc:sldMk cId="2298302788" sldId="478"/>
            <ac:spMk id="10" creationId="{59CFD5C9-3428-DCB0-F08C-70BEF8D0F423}"/>
          </ac:spMkLst>
        </pc:spChg>
        <pc:spChg chg="add">
          <ac:chgData name="Nicole Dobrohotoff" userId="S::nicoled@caritas.org.au::2dc4cf58-dc7e-422a-950b-38460c74cb76" providerId="AD" clId="Web-{E7EBFAC7-410E-A4B5-D3C7-277FB98FD72E}" dt="2023-02-09T04:57:14.630" v="83"/>
          <ac:spMkLst>
            <pc:docMk/>
            <pc:sldMk cId="2298302788" sldId="478"/>
            <ac:spMk id="11" creationId="{6B6EC630-50E6-E78C-3618-FA128B821C65}"/>
          </ac:spMkLst>
        </pc:spChg>
        <pc:spChg chg="add">
          <ac:chgData name="Nicole Dobrohotoff" userId="S::nicoled@caritas.org.au::2dc4cf58-dc7e-422a-950b-38460c74cb76" providerId="AD" clId="Web-{E7EBFAC7-410E-A4B5-D3C7-277FB98FD72E}" dt="2023-02-09T04:57:14.630" v="83"/>
          <ac:spMkLst>
            <pc:docMk/>
            <pc:sldMk cId="2298302788" sldId="478"/>
            <ac:spMk id="12" creationId="{EF72BD94-08C3-F27E-7148-6B1B616AEB6C}"/>
          </ac:spMkLst>
        </pc:spChg>
        <pc:grpChg chg="add">
          <ac:chgData name="Nicole Dobrohotoff" userId="S::nicoled@caritas.org.au::2dc4cf58-dc7e-422a-950b-38460c74cb76" providerId="AD" clId="Web-{E7EBFAC7-410E-A4B5-D3C7-277FB98FD72E}" dt="2023-02-09T04:57:14.630" v="83"/>
          <ac:grpSpMkLst>
            <pc:docMk/>
            <pc:sldMk cId="2298302788" sldId="478"/>
            <ac:grpSpMk id="5" creationId="{06B3384C-901C-4DCF-4DFA-F544FC871980}"/>
          </ac:grpSpMkLst>
        </pc:grpChg>
      </pc:sldChg>
    </pc:docChg>
  </pc:docChgLst>
  <pc:docChgLst>
    <pc:chgData name="Nicole Dobrohotoff" userId="2dc4cf58-dc7e-422a-950b-38460c74cb76" providerId="ADAL" clId="{1CB93831-715D-4DCE-85DC-787D14D57FBD}"/>
    <pc:docChg chg="modSld">
      <pc:chgData name="Nicole Dobrohotoff" userId="2dc4cf58-dc7e-422a-950b-38460c74cb76" providerId="ADAL" clId="{1CB93831-715D-4DCE-85DC-787D14D57FBD}" dt="2023-03-14T02:36:38.078" v="48"/>
      <pc:docMkLst>
        <pc:docMk/>
      </pc:docMkLst>
      <pc:sldChg chg="modSp">
        <pc:chgData name="Nicole Dobrohotoff" userId="2dc4cf58-dc7e-422a-950b-38460c74cb76" providerId="ADAL" clId="{1CB93831-715D-4DCE-85DC-787D14D57FBD}" dt="2023-03-14T02:35:31.511" v="8" actId="20577"/>
        <pc:sldMkLst>
          <pc:docMk/>
          <pc:sldMk cId="583283926" sldId="463"/>
        </pc:sldMkLst>
        <pc:spChg chg="mod">
          <ac:chgData name="Nicole Dobrohotoff" userId="2dc4cf58-dc7e-422a-950b-38460c74cb76" providerId="ADAL" clId="{1CB93831-715D-4DCE-85DC-787D14D57FBD}" dt="2023-03-14T02:35:31.511" v="8" actId="20577"/>
          <ac:spMkLst>
            <pc:docMk/>
            <pc:sldMk cId="583283926" sldId="463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1CB93831-715D-4DCE-85DC-787D14D57FBD}" dt="2023-03-14T02:35:39.483" v="17" actId="20577"/>
        <pc:sldMkLst>
          <pc:docMk/>
          <pc:sldMk cId="3832152369" sldId="464"/>
        </pc:sldMkLst>
        <pc:spChg chg="mod">
          <ac:chgData name="Nicole Dobrohotoff" userId="2dc4cf58-dc7e-422a-950b-38460c74cb76" providerId="ADAL" clId="{1CB93831-715D-4DCE-85DC-787D14D57FBD}" dt="2023-03-14T02:35:39.483" v="17" actId="20577"/>
          <ac:spMkLst>
            <pc:docMk/>
            <pc:sldMk cId="3832152369" sldId="464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1CB93831-715D-4DCE-85DC-787D14D57FBD}" dt="2023-03-14T02:35:46.218" v="24" actId="20577"/>
        <pc:sldMkLst>
          <pc:docMk/>
          <pc:sldMk cId="319553129" sldId="465"/>
        </pc:sldMkLst>
        <pc:spChg chg="mod">
          <ac:chgData name="Nicole Dobrohotoff" userId="2dc4cf58-dc7e-422a-950b-38460c74cb76" providerId="ADAL" clId="{1CB93831-715D-4DCE-85DC-787D14D57FBD}" dt="2023-03-14T02:35:46.218" v="24" actId="20577"/>
          <ac:spMkLst>
            <pc:docMk/>
            <pc:sldMk cId="319553129" sldId="465"/>
            <ac:spMk id="3" creationId="{B5788416-963F-4EB9-AB37-BFEE9FC89F79}"/>
          </ac:spMkLst>
        </pc:spChg>
      </pc:sldChg>
      <pc:sldChg chg="addSp delSp modSp">
        <pc:chgData name="Nicole Dobrohotoff" userId="2dc4cf58-dc7e-422a-950b-38460c74cb76" providerId="ADAL" clId="{1CB93831-715D-4DCE-85DC-787D14D57FBD}" dt="2023-03-14T02:36:02.155" v="40" actId="20577"/>
        <pc:sldMkLst>
          <pc:docMk/>
          <pc:sldMk cId="2320240576" sldId="466"/>
        </pc:sldMkLst>
        <pc:spChg chg="mod">
          <ac:chgData name="Nicole Dobrohotoff" userId="2dc4cf58-dc7e-422a-950b-38460c74cb76" providerId="ADAL" clId="{1CB93831-715D-4DCE-85DC-787D14D57FBD}" dt="2023-03-14T02:36:02.155" v="40" actId="20577"/>
          <ac:spMkLst>
            <pc:docMk/>
            <pc:sldMk cId="2320240576" sldId="466"/>
            <ac:spMk id="3" creationId="{B5788416-963F-4EB9-AB37-BFEE9FC89F79}"/>
          </ac:spMkLst>
        </pc:spChg>
        <pc:spChg chg="add del">
          <ac:chgData name="Nicole Dobrohotoff" userId="2dc4cf58-dc7e-422a-950b-38460c74cb76" providerId="ADAL" clId="{1CB93831-715D-4DCE-85DC-787D14D57FBD}" dt="2023-03-14T02:35:56.383" v="26"/>
          <ac:spMkLst>
            <pc:docMk/>
            <pc:sldMk cId="2320240576" sldId="466"/>
            <ac:spMk id="5" creationId="{F04715FF-4CB6-4AB9-B681-FA5E50DE561E}"/>
          </ac:spMkLst>
        </pc:spChg>
      </pc:sldChg>
      <pc:sldChg chg="modSp">
        <pc:chgData name="Nicole Dobrohotoff" userId="2dc4cf58-dc7e-422a-950b-38460c74cb76" providerId="ADAL" clId="{1CB93831-715D-4DCE-85DC-787D14D57FBD}" dt="2023-03-14T02:36:08.170" v="41"/>
        <pc:sldMkLst>
          <pc:docMk/>
          <pc:sldMk cId="3659101855" sldId="467"/>
        </pc:sldMkLst>
        <pc:spChg chg="mod">
          <ac:chgData name="Nicole Dobrohotoff" userId="2dc4cf58-dc7e-422a-950b-38460c74cb76" providerId="ADAL" clId="{1CB93831-715D-4DCE-85DC-787D14D57FBD}" dt="2023-03-14T02:36:08.170" v="41"/>
          <ac:spMkLst>
            <pc:docMk/>
            <pc:sldMk cId="3659101855" sldId="467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1CB93831-715D-4DCE-85DC-787D14D57FBD}" dt="2023-03-14T02:36:15.422" v="42"/>
        <pc:sldMkLst>
          <pc:docMk/>
          <pc:sldMk cId="1619448793" sldId="471"/>
        </pc:sldMkLst>
        <pc:spChg chg="mod">
          <ac:chgData name="Nicole Dobrohotoff" userId="2dc4cf58-dc7e-422a-950b-38460c74cb76" providerId="ADAL" clId="{1CB93831-715D-4DCE-85DC-787D14D57FBD}" dt="2023-03-14T02:36:15.422" v="42"/>
          <ac:spMkLst>
            <pc:docMk/>
            <pc:sldMk cId="1619448793" sldId="471"/>
            <ac:spMk id="3" creationId="{50FDB899-0481-4F3C-A7FE-06C9B6957BD6}"/>
          </ac:spMkLst>
        </pc:spChg>
      </pc:sldChg>
      <pc:sldChg chg="modSp">
        <pc:chgData name="Nicole Dobrohotoff" userId="2dc4cf58-dc7e-422a-950b-38460c74cb76" providerId="ADAL" clId="{1CB93831-715D-4DCE-85DC-787D14D57FBD}" dt="2023-03-14T02:36:19.919" v="43"/>
        <pc:sldMkLst>
          <pc:docMk/>
          <pc:sldMk cId="2341206259" sldId="472"/>
        </pc:sldMkLst>
        <pc:spChg chg="mod">
          <ac:chgData name="Nicole Dobrohotoff" userId="2dc4cf58-dc7e-422a-950b-38460c74cb76" providerId="ADAL" clId="{1CB93831-715D-4DCE-85DC-787D14D57FBD}" dt="2023-03-14T02:36:19.919" v="43"/>
          <ac:spMkLst>
            <pc:docMk/>
            <pc:sldMk cId="2341206259" sldId="472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1CB93831-715D-4DCE-85DC-787D14D57FBD}" dt="2023-03-14T02:36:23.312" v="44"/>
        <pc:sldMkLst>
          <pc:docMk/>
          <pc:sldMk cId="463248691" sldId="473"/>
        </pc:sldMkLst>
        <pc:spChg chg="mod">
          <ac:chgData name="Nicole Dobrohotoff" userId="2dc4cf58-dc7e-422a-950b-38460c74cb76" providerId="ADAL" clId="{1CB93831-715D-4DCE-85DC-787D14D57FBD}" dt="2023-03-14T02:36:23.312" v="44"/>
          <ac:spMkLst>
            <pc:docMk/>
            <pc:sldMk cId="463248691" sldId="473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1CB93831-715D-4DCE-85DC-787D14D57FBD}" dt="2023-03-14T02:36:26.767" v="45"/>
        <pc:sldMkLst>
          <pc:docMk/>
          <pc:sldMk cId="3708401613" sldId="474"/>
        </pc:sldMkLst>
        <pc:spChg chg="mod">
          <ac:chgData name="Nicole Dobrohotoff" userId="2dc4cf58-dc7e-422a-950b-38460c74cb76" providerId="ADAL" clId="{1CB93831-715D-4DCE-85DC-787D14D57FBD}" dt="2023-03-14T02:36:26.767" v="45"/>
          <ac:spMkLst>
            <pc:docMk/>
            <pc:sldMk cId="3708401613" sldId="474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1CB93831-715D-4DCE-85DC-787D14D57FBD}" dt="2023-03-14T02:36:34.164" v="47"/>
        <pc:sldMkLst>
          <pc:docMk/>
          <pc:sldMk cId="1638437799" sldId="475"/>
        </pc:sldMkLst>
        <pc:spChg chg="mod">
          <ac:chgData name="Nicole Dobrohotoff" userId="2dc4cf58-dc7e-422a-950b-38460c74cb76" providerId="ADAL" clId="{1CB93831-715D-4DCE-85DC-787D14D57FBD}" dt="2023-03-14T02:36:34.164" v="47"/>
          <ac:spMkLst>
            <pc:docMk/>
            <pc:sldMk cId="1638437799" sldId="475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1CB93831-715D-4DCE-85DC-787D14D57FBD}" dt="2023-03-14T02:36:30.525" v="46"/>
        <pc:sldMkLst>
          <pc:docMk/>
          <pc:sldMk cId="1109822403" sldId="476"/>
        </pc:sldMkLst>
        <pc:spChg chg="mod">
          <ac:chgData name="Nicole Dobrohotoff" userId="2dc4cf58-dc7e-422a-950b-38460c74cb76" providerId="ADAL" clId="{1CB93831-715D-4DCE-85DC-787D14D57FBD}" dt="2023-03-14T02:36:30.525" v="46"/>
          <ac:spMkLst>
            <pc:docMk/>
            <pc:sldMk cId="1109822403" sldId="476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1CB93831-715D-4DCE-85DC-787D14D57FBD}" dt="2023-03-14T02:36:38.078" v="48"/>
        <pc:sldMkLst>
          <pc:docMk/>
          <pc:sldMk cId="1533675983" sldId="477"/>
        </pc:sldMkLst>
        <pc:spChg chg="mod">
          <ac:chgData name="Nicole Dobrohotoff" userId="2dc4cf58-dc7e-422a-950b-38460c74cb76" providerId="ADAL" clId="{1CB93831-715D-4DCE-85DC-787D14D57FBD}" dt="2023-03-14T02:36:38.078" v="48"/>
          <ac:spMkLst>
            <pc:docMk/>
            <pc:sldMk cId="1533675983" sldId="477"/>
            <ac:spMk id="3" creationId="{F0578308-1E73-4D04-A858-FC7060CDB5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01E1-AFEE-AA40-B9D6-E7C3110FECA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89D6-08F4-9246-8340-6E1C330F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1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4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55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9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D8607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870" y="4149080"/>
            <a:ext cx="11164827" cy="187220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0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39398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8191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6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35944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8191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12EFCC48-8CC8-4B59-B2A1-D9D5939A217A}"/>
              </a:ext>
            </a:extLst>
          </p:cNvPr>
          <p:cNvSpPr/>
          <p:nvPr userDrawn="1"/>
        </p:nvSpPr>
        <p:spPr>
          <a:xfrm rot="16200000">
            <a:off x="373901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8CC55-2CE4-BA42-B7E3-B85B1556D911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DA04A6-A94E-4982-9D86-43F28DC6E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4" y="1415000"/>
            <a:ext cx="10145037" cy="37421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14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3739019" y="-199088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9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5A1F4-7805-2342-8F12-CB347FD74952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0" name="Round Diagonal Corner Rectangle 8">
            <a:extLst>
              <a:ext uri="{FF2B5EF4-FFF2-40B4-BE49-F238E27FC236}">
                <a16:creationId xmlns:a16="http://schemas.microsoft.com/office/drawing/2014/main" id="{0DF7B0C4-B96C-924C-9342-7F328E79894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1ECAD9F-FB32-4C4E-87A3-45D3E3162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424" y="1482499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77E19-EBE2-4E87-B507-4FB48D7D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41784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97575E76-F89F-4F13-BF7E-95E66D29212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BC0069-C49C-4E18-A1FE-778E150FF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297" y="1412777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C47728-BB3F-4B12-8FF1-7A1EEFB7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6" y="-191887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7" y="1484785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D4B24-B6F0-49C8-8CD2-EE67E8B6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0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6" y="-191887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7" y="1484785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D4B24-B6F0-49C8-8CD2-EE67E8B6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0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7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85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7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4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691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692696"/>
            <a:ext cx="5328593" cy="52565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36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4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4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4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74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2177480"/>
            <a:ext cx="5328593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>
            <a:cxnSpLocks/>
          </p:cNvCxnSpPr>
          <p:nvPr/>
        </p:nvCxnSpPr>
        <p:spPr>
          <a:xfrm>
            <a:off x="0" y="1916832"/>
            <a:ext cx="5663952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29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2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2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9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5582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08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552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6861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3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3902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624109"/>
            <a:ext cx="6087237" cy="5333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95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E4D10-669F-B44A-829C-549EADDE5760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87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501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53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D86075"/>
                </a:solidFill>
              </a:rPr>
              <a:t>Click to edit Master title style</a:t>
            </a:r>
            <a:endParaRPr lang="en-US">
              <a:solidFill>
                <a:srgbClr val="D8607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84819-4C54-574F-8060-6984CD25582B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8005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F26B9D4-44A7-DE48-9C31-0BB04BA6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040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4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0C244C"/>
                </a:solidFill>
              </a:rPr>
              <a:t>Click to edit Master title style</a:t>
            </a:r>
            <a:endParaRPr lang="en-US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0C244C"/>
                </a:solidFill>
              </a:rPr>
              <a:t>Click to edit Master title style</a:t>
            </a:r>
            <a:endParaRPr lang="en-US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21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52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9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tx2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0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6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06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0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3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84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7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90872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669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052736"/>
            <a:ext cx="11127797" cy="489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7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0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7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8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5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16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7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1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557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6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2728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8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3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2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50908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0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1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8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1" y="343728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4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3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3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90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413792"/>
            <a:ext cx="787287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9E716-9E10-714C-83A4-72BF32D9A06F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990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7384"/>
            <a:ext cx="12192000" cy="6336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3F88AE3B-7175-C041-AAAD-12637C94CFDB}"/>
              </a:ext>
            </a:extLst>
          </p:cNvPr>
          <p:cNvSpPr/>
          <p:nvPr userDrawn="1"/>
        </p:nvSpPr>
        <p:spPr>
          <a:xfrm rot="16200000">
            <a:off x="1251736" y="1336494"/>
            <a:ext cx="4071888" cy="494453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7448" y="2118083"/>
            <a:ext cx="4128459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EB2F5-E211-E341-AB58-42AECA97C666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18406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26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84FC0CDD-8383-D347-AA8B-B45D50C06531}"/>
              </a:ext>
            </a:extLst>
          </p:cNvPr>
          <p:cNvSpPr/>
          <p:nvPr userDrawn="1"/>
        </p:nvSpPr>
        <p:spPr>
          <a:xfrm rot="16200000">
            <a:off x="939710" y="1346621"/>
            <a:ext cx="4071888" cy="49445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425" y="2348880"/>
            <a:ext cx="4128459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30329-6122-484E-ADA4-5A38BAD4F037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0629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3735" y="2004538"/>
            <a:ext cx="4944532" cy="2648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76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D61DED6-6F59-4313-9750-39CDEA464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0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3648237" y="1678106"/>
            <a:ext cx="609216" cy="609216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BEEA5AD-F1E8-4042-B87F-CA29D0AEC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3897" y="2129608"/>
            <a:ext cx="3704206" cy="698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AU" sz="5400" dirty="0">
                <a:solidFill>
                  <a:schemeClr val="accent5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8340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815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0239-F937-4298-9C56-08A07988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D1EC-27EA-4DE2-A416-97E21AEE8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7A03B-918E-47B8-8EE3-193D1E9B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39-C0A9-4003-92E5-98FCEA38F8A3}" type="datetimeFigureOut">
              <a:rPr lang="en-AU" smtClean="0"/>
              <a:t>14/03/2023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1AF5D-0B15-4AFA-B438-20E200F0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CDCBF-4660-4057-98BE-DA7DCEA8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9BE-1158-41A8-8A5F-D61EB3368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802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80BD-9FC0-4715-A181-18B731241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1F479-4625-43A3-AACB-70932216E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DB97-4F63-4F87-80DA-5F2FF157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39-C0A9-4003-92E5-98FCEA38F8A3}" type="datetimeFigureOut">
              <a:rPr lang="en-AU" smtClean="0"/>
              <a:t>14/03/2023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3CB6-D04D-494E-8D00-0B44FFC3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4742-3268-4E3D-9ED5-2654B761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9BE-1158-41A8-8A5F-D61EB3368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7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23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C7B6A-48AC-2145-8341-AE54C36320F8}"/>
              </a:ext>
            </a:extLst>
          </p:cNvPr>
          <p:cNvPicPr>
            <a:picLocks noChangeAspect="1"/>
          </p:cNvPicPr>
          <p:nvPr userDrawn="1"/>
        </p:nvPicPr>
        <p:blipFill>
          <a:blip r:embed="rId77"/>
          <a:stretch>
            <a:fillRect/>
          </a:stretch>
        </p:blipFill>
        <p:spPr>
          <a:xfrm>
            <a:off x="10776520" y="6378546"/>
            <a:ext cx="1210692" cy="3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65" r:id="rId2"/>
    <p:sldLayoutId id="2147483818" r:id="rId3"/>
    <p:sldLayoutId id="2147483766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820" r:id="rId18"/>
    <p:sldLayoutId id="2147483775" r:id="rId19"/>
    <p:sldLayoutId id="2147483776" r:id="rId20"/>
    <p:sldLayoutId id="2147483777" r:id="rId21"/>
    <p:sldLayoutId id="2147483778" r:id="rId22"/>
    <p:sldLayoutId id="2147483821" r:id="rId23"/>
    <p:sldLayoutId id="2147483779" r:id="rId24"/>
    <p:sldLayoutId id="2147483780" r:id="rId25"/>
    <p:sldLayoutId id="2147483781" r:id="rId26"/>
    <p:sldLayoutId id="2147483782" r:id="rId27"/>
    <p:sldLayoutId id="2147483822" r:id="rId28"/>
    <p:sldLayoutId id="2147483783" r:id="rId29"/>
    <p:sldLayoutId id="2147483784" r:id="rId30"/>
    <p:sldLayoutId id="2147483832" r:id="rId31"/>
    <p:sldLayoutId id="2147483834" r:id="rId32"/>
    <p:sldLayoutId id="2147483785" r:id="rId33"/>
    <p:sldLayoutId id="2147483786" r:id="rId34"/>
    <p:sldLayoutId id="2147483823" r:id="rId35"/>
    <p:sldLayoutId id="2147483831" r:id="rId36"/>
    <p:sldLayoutId id="2147483787" r:id="rId37"/>
    <p:sldLayoutId id="2147483788" r:id="rId38"/>
    <p:sldLayoutId id="2147483789" r:id="rId39"/>
    <p:sldLayoutId id="2147483790" r:id="rId40"/>
    <p:sldLayoutId id="2147483824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825" r:id="rId47"/>
    <p:sldLayoutId id="2147483796" r:id="rId48"/>
    <p:sldLayoutId id="2147483797" r:id="rId49"/>
    <p:sldLayoutId id="2147483798" r:id="rId50"/>
    <p:sldLayoutId id="2147483833" r:id="rId51"/>
    <p:sldLayoutId id="2147483799" r:id="rId52"/>
    <p:sldLayoutId id="2147483800" r:id="rId53"/>
    <p:sldLayoutId id="2147483826" r:id="rId54"/>
    <p:sldLayoutId id="2147483801" r:id="rId55"/>
    <p:sldLayoutId id="2147483802" r:id="rId56"/>
    <p:sldLayoutId id="2147483803" r:id="rId57"/>
    <p:sldLayoutId id="2147483804" r:id="rId58"/>
    <p:sldLayoutId id="2147483805" r:id="rId59"/>
    <p:sldLayoutId id="2147483827" r:id="rId60"/>
    <p:sldLayoutId id="2147483806" r:id="rId61"/>
    <p:sldLayoutId id="2147483807" r:id="rId62"/>
    <p:sldLayoutId id="2147483808" r:id="rId63"/>
    <p:sldLayoutId id="2147483809" r:id="rId64"/>
    <p:sldLayoutId id="2147483828" r:id="rId65"/>
    <p:sldLayoutId id="2147483810" r:id="rId66"/>
    <p:sldLayoutId id="2147483811" r:id="rId67"/>
    <p:sldLayoutId id="2147483812" r:id="rId68"/>
    <p:sldLayoutId id="2147483813" r:id="rId69"/>
    <p:sldLayoutId id="2147483814" r:id="rId70"/>
    <p:sldLayoutId id="2147483815" r:id="rId71"/>
    <p:sldLayoutId id="2147483817" r:id="rId72"/>
    <p:sldLayoutId id="2147483829" r:id="rId73"/>
    <p:sldLayoutId id="2147483830" r:id="rId7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DDEFAD-78F0-9215-3D60-01BC5D164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56100"/>
            <a:ext cx="9631241" cy="1965124"/>
          </a:xfrm>
        </p:spPr>
        <p:txBody>
          <a:bodyPr lIns="91440" tIns="45720" rIns="91440" bIns="45720" anchor="ctr"/>
          <a:lstStyle/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A Prayer for those affected by the SYRIA-TÜRKIYE EARTHQUAKE</a:t>
            </a:r>
            <a:endParaRPr lang="en-US" dirty="0"/>
          </a:p>
        </p:txBody>
      </p:sp>
      <p:pic>
        <p:nvPicPr>
          <p:cNvPr id="6" name="Picture Placeholder 5" descr="A group of people standing on a pile of rubble.&#10;&#10;">
            <a:extLst>
              <a:ext uri="{FF2B5EF4-FFF2-40B4-BE49-F238E27FC236}">
                <a16:creationId xmlns:a16="http://schemas.microsoft.com/office/drawing/2014/main" id="{1001DAF4-4499-42F5-A47F-5A29457BCD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9699" t="25541" b="39745"/>
          <a:stretch/>
        </p:blipFill>
        <p:spPr>
          <a:xfrm>
            <a:off x="0" y="10351"/>
            <a:ext cx="12192000" cy="296464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20846A-D01C-249D-69CA-EAF3DE58C178}"/>
              </a:ext>
            </a:extLst>
          </p:cNvPr>
          <p:cNvSpPr txBox="1"/>
          <p:nvPr/>
        </p:nvSpPr>
        <p:spPr>
          <a:xfrm>
            <a:off x="504567" y="5951837"/>
            <a:ext cx="382029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Written by Michael McGirr</a:t>
            </a:r>
          </a:p>
        </p:txBody>
      </p:sp>
    </p:spTree>
    <p:extLst>
      <p:ext uri="{BB962C8B-B14F-4D97-AF65-F5344CB8AC3E}">
        <p14:creationId xmlns:p14="http://schemas.microsoft.com/office/powerpoint/2010/main" val="179349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B899-0481-4F3C-A7FE-06C9B6957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E96E7-0CF8-4DC0-A48D-BC58FFF50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3600" dirty="0"/>
              <a:t>God of Compassion,</a:t>
            </a:r>
          </a:p>
          <a:p>
            <a:pPr>
              <a:lnSpc>
                <a:spcPct val="100000"/>
              </a:lnSpc>
            </a:pPr>
            <a:r>
              <a:rPr lang="en-AU" sz="3600" dirty="0"/>
              <a:t>we offer these prayers of intercession, confident in your deep love and care.</a:t>
            </a:r>
          </a:p>
          <a:p>
            <a:pPr>
              <a:lnSpc>
                <a:spcPct val="100000"/>
              </a:lnSpc>
            </a:pPr>
            <a:r>
              <a:rPr lang="en-AU" sz="3600" dirty="0"/>
              <a:t>We pray:</a:t>
            </a:r>
          </a:p>
          <a:p>
            <a:pPr>
              <a:lnSpc>
                <a:spcPct val="100000"/>
              </a:lnSpc>
            </a:pPr>
            <a:endParaRPr lang="en-AU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A9F63C-AAD6-4548-82F8-914706F2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Prayers of the faithful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1FB8594-F7ED-4708-B445-18FD790EE8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040" b="13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44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0FFD7FC-5B92-4FAA-A706-1D94818945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families,</a:t>
            </a:r>
          </a:p>
          <a:p>
            <a:pPr>
              <a:lnSpc>
                <a:spcPct val="100000"/>
              </a:lnSpc>
            </a:pPr>
            <a:r>
              <a:rPr lang="en-AU" dirty="0"/>
              <a:t>May those grieving the people they love find hope in the comfort of their community.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120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dirty="0"/>
              <a:t>For nations,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AU" dirty="0"/>
              <a:t>May times of crisis remind us that we are all God’s children, members of the one family.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63C7BCC-3930-4F5F-1696-25E1378B03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3040" b="13040"/>
          <a:stretch/>
        </p:blipFill>
        <p:spPr/>
      </p:pic>
    </p:spTree>
    <p:extLst>
      <p:ext uri="{BB962C8B-B14F-4D97-AF65-F5344CB8AC3E}">
        <p14:creationId xmlns:p14="http://schemas.microsoft.com/office/powerpoint/2010/main" val="46324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leaders,</a:t>
            </a:r>
          </a:p>
          <a:p>
            <a:pPr>
              <a:lnSpc>
                <a:spcPct val="100000"/>
              </a:lnSpc>
            </a:pPr>
            <a:r>
              <a:rPr lang="en-AU" dirty="0"/>
              <a:t>May those with special responsibility find vision and express hope in concrete ways.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1297B24B-19FF-4621-9078-7BE160BEAF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8533" t="-1" r="10702" b="6992"/>
          <a:stretch/>
        </p:blipFill>
        <p:spPr>
          <a:xfrm>
            <a:off x="6647386" y="692696"/>
            <a:ext cx="4959787" cy="4889086"/>
          </a:xfrm>
        </p:spPr>
      </p:pic>
    </p:spTree>
    <p:extLst>
      <p:ext uri="{BB962C8B-B14F-4D97-AF65-F5344CB8AC3E}">
        <p14:creationId xmlns:p14="http://schemas.microsoft.com/office/powerpoint/2010/main" val="370840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6DD45D-366E-40A6-9343-74194394A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20" b="72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workers,</a:t>
            </a:r>
          </a:p>
          <a:p>
            <a:pPr>
              <a:lnSpc>
                <a:spcPct val="100000"/>
              </a:lnSpc>
            </a:pPr>
            <a:r>
              <a:rPr lang="en-AU" dirty="0"/>
              <a:t>May rescuers, medical staff and aid workers find courage and determination.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982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the international community,</a:t>
            </a:r>
          </a:p>
          <a:p>
            <a:pPr>
              <a:lnSpc>
                <a:spcPct val="100000"/>
              </a:lnSpc>
            </a:pPr>
            <a:r>
              <a:rPr lang="en-AU" dirty="0"/>
              <a:t>May we all respond generously to those in crisis and do all we can to help.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91C51DB-23C2-4FBB-8DC2-955B75C559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464" r="21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843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the dead,</a:t>
            </a:r>
          </a:p>
          <a:p>
            <a:pPr>
              <a:lnSpc>
                <a:spcPct val="100000"/>
              </a:lnSpc>
            </a:pPr>
            <a:r>
              <a:rPr lang="en-AU" dirty="0"/>
              <a:t>May all people enter the light of your kingdom as they rest in peace and rise in glory.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r>
              <a:rPr lang="en-AU" dirty="0"/>
              <a:t> </a:t>
            </a:r>
          </a:p>
        </p:txBody>
      </p:sp>
      <p:pic>
        <p:nvPicPr>
          <p:cNvPr id="25" name="Picture 25" descr="Cathedral partially collapsed with large pile of rubble in the foreground.">
            <a:extLst>
              <a:ext uri="{FF2B5EF4-FFF2-40B4-BE49-F238E27FC236}">
                <a16:creationId xmlns:a16="http://schemas.microsoft.com/office/drawing/2014/main" id="{E01DE9F1-038B-164C-D91E-952057F761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952" r="11952"/>
          <a:stretch/>
        </p:blipFill>
        <p:spPr/>
      </p:pic>
    </p:spTree>
    <p:extLst>
      <p:ext uri="{BB962C8B-B14F-4D97-AF65-F5344CB8AC3E}">
        <p14:creationId xmlns:p14="http://schemas.microsoft.com/office/powerpoint/2010/main" val="153367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We ask these prayers through Christ our Lord.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/>
              <a:t>Amen</a:t>
            </a:r>
            <a:endParaRPr lang="en-AU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B3384C-901C-4DCF-4DFA-F544FC871980}"/>
              </a:ext>
            </a:extLst>
          </p:cNvPr>
          <p:cNvGrpSpPr/>
          <p:nvPr/>
        </p:nvGrpSpPr>
        <p:grpSpPr>
          <a:xfrm>
            <a:off x="7568989" y="806828"/>
            <a:ext cx="3116358" cy="4283802"/>
            <a:chOff x="7569096" y="806827"/>
            <a:chExt cx="353031" cy="485282"/>
          </a:xfrm>
          <a:solidFill>
            <a:schemeClr val="accent5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06B378-FE05-5403-D3A8-4EC934C43A7C}"/>
                </a:ext>
              </a:extLst>
            </p:cNvPr>
            <p:cNvSpPr/>
            <p:nvPr/>
          </p:nvSpPr>
          <p:spPr>
            <a:xfrm>
              <a:off x="7603906" y="1016847"/>
              <a:ext cx="33379" cy="79595"/>
            </a:xfrm>
            <a:custGeom>
              <a:avLst/>
              <a:gdLst>
                <a:gd name="connsiteX0" fmla="*/ 27242 w 33378"/>
                <a:gd name="connsiteY0" fmla="*/ 42828 h 79594"/>
                <a:gd name="connsiteX1" fmla="*/ 33301 w 33378"/>
                <a:gd name="connsiteY1" fmla="*/ 37333 h 79594"/>
                <a:gd name="connsiteX2" fmla="*/ 29938 w 33378"/>
                <a:gd name="connsiteY2" fmla="*/ 26703 h 79594"/>
                <a:gd name="connsiteX3" fmla="*/ 30837 w 33378"/>
                <a:gd name="connsiteY3" fmla="*/ 23699 h 79594"/>
                <a:gd name="connsiteX4" fmla="*/ 29553 w 33378"/>
                <a:gd name="connsiteY4" fmla="*/ 23545 h 79594"/>
                <a:gd name="connsiteX5" fmla="*/ 20874 w 33378"/>
                <a:gd name="connsiteY5" fmla="*/ 17408 h 79594"/>
                <a:gd name="connsiteX6" fmla="*/ 20027 w 33378"/>
                <a:gd name="connsiteY6" fmla="*/ 17434 h 79594"/>
                <a:gd name="connsiteX7" fmla="*/ 19899 w 33378"/>
                <a:gd name="connsiteY7" fmla="*/ 17434 h 79594"/>
                <a:gd name="connsiteX8" fmla="*/ 19873 w 33378"/>
                <a:gd name="connsiteY8" fmla="*/ 17434 h 79594"/>
                <a:gd name="connsiteX9" fmla="*/ 11195 w 33378"/>
                <a:gd name="connsiteY9" fmla="*/ 13711 h 79594"/>
                <a:gd name="connsiteX10" fmla="*/ 7728 w 33378"/>
                <a:gd name="connsiteY10" fmla="*/ 6008 h 79594"/>
                <a:gd name="connsiteX11" fmla="*/ 1926 w 33378"/>
                <a:gd name="connsiteY11" fmla="*/ 1926 h 79594"/>
                <a:gd name="connsiteX12" fmla="*/ 2336 w 33378"/>
                <a:gd name="connsiteY12" fmla="*/ 65884 h 79594"/>
                <a:gd name="connsiteX13" fmla="*/ 9757 w 33378"/>
                <a:gd name="connsiteY13" fmla="*/ 75898 h 79594"/>
                <a:gd name="connsiteX14" fmla="*/ 22620 w 33378"/>
                <a:gd name="connsiteY14" fmla="*/ 78055 h 79594"/>
                <a:gd name="connsiteX15" fmla="*/ 24366 w 33378"/>
                <a:gd name="connsiteY15" fmla="*/ 67553 h 79594"/>
                <a:gd name="connsiteX16" fmla="*/ 17357 w 33378"/>
                <a:gd name="connsiteY16" fmla="*/ 53534 h 79594"/>
                <a:gd name="connsiteX17" fmla="*/ 27242 w 33378"/>
                <a:gd name="connsiteY17" fmla="*/ 42828 h 7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78" h="79594">
                  <a:moveTo>
                    <a:pt x="27242" y="42828"/>
                  </a:moveTo>
                  <a:cubicBezTo>
                    <a:pt x="28629" y="40388"/>
                    <a:pt x="30760" y="38488"/>
                    <a:pt x="33301" y="37333"/>
                  </a:cubicBezTo>
                  <a:cubicBezTo>
                    <a:pt x="30657" y="34611"/>
                    <a:pt x="29270" y="30734"/>
                    <a:pt x="29938" y="26703"/>
                  </a:cubicBezTo>
                  <a:cubicBezTo>
                    <a:pt x="30118" y="25650"/>
                    <a:pt x="30426" y="24649"/>
                    <a:pt x="30837" y="23699"/>
                  </a:cubicBezTo>
                  <a:cubicBezTo>
                    <a:pt x="30400" y="23673"/>
                    <a:pt x="29989" y="23622"/>
                    <a:pt x="29553" y="23545"/>
                  </a:cubicBezTo>
                  <a:cubicBezTo>
                    <a:pt x="25778" y="22903"/>
                    <a:pt x="22646" y="20566"/>
                    <a:pt x="20874" y="17408"/>
                  </a:cubicBezTo>
                  <a:cubicBezTo>
                    <a:pt x="20592" y="17434"/>
                    <a:pt x="20309" y="17434"/>
                    <a:pt x="20027" y="17434"/>
                  </a:cubicBezTo>
                  <a:lnTo>
                    <a:pt x="19899" y="17434"/>
                  </a:lnTo>
                  <a:lnTo>
                    <a:pt x="19873" y="17434"/>
                  </a:lnTo>
                  <a:cubicBezTo>
                    <a:pt x="16586" y="17383"/>
                    <a:pt x="13480" y="16073"/>
                    <a:pt x="11195" y="13711"/>
                  </a:cubicBezTo>
                  <a:cubicBezTo>
                    <a:pt x="9140" y="11606"/>
                    <a:pt x="7934" y="8884"/>
                    <a:pt x="7728" y="6008"/>
                  </a:cubicBezTo>
                  <a:cubicBezTo>
                    <a:pt x="5418" y="5238"/>
                    <a:pt x="3415" y="3800"/>
                    <a:pt x="1926" y="1926"/>
                  </a:cubicBezTo>
                  <a:lnTo>
                    <a:pt x="2336" y="65884"/>
                  </a:lnTo>
                  <a:cubicBezTo>
                    <a:pt x="6316" y="67784"/>
                    <a:pt x="9115" y="71559"/>
                    <a:pt x="9757" y="75898"/>
                  </a:cubicBezTo>
                  <a:lnTo>
                    <a:pt x="22620" y="78055"/>
                  </a:lnTo>
                  <a:lnTo>
                    <a:pt x="24366" y="67553"/>
                  </a:lnTo>
                  <a:cubicBezTo>
                    <a:pt x="19385" y="64960"/>
                    <a:pt x="16381" y="59363"/>
                    <a:pt x="17357" y="53534"/>
                  </a:cubicBezTo>
                  <a:cubicBezTo>
                    <a:pt x="18255" y="48168"/>
                    <a:pt x="22210" y="44060"/>
                    <a:pt x="27242" y="42828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A913E02-4962-FF25-AF18-18CD40205E20}"/>
                </a:ext>
              </a:extLst>
            </p:cNvPr>
            <p:cNvSpPr/>
            <p:nvPr/>
          </p:nvSpPr>
          <p:spPr>
            <a:xfrm>
              <a:off x="7605369" y="806827"/>
              <a:ext cx="133514" cy="215677"/>
            </a:xfrm>
            <a:custGeom>
              <a:avLst/>
              <a:gdLst>
                <a:gd name="connsiteX0" fmla="*/ 36870 w 133514"/>
                <a:gd name="connsiteY0" fmla="*/ 99665 h 215676"/>
                <a:gd name="connsiteX1" fmla="*/ 2182 w 133514"/>
                <a:gd name="connsiteY1" fmla="*/ 171969 h 215676"/>
                <a:gd name="connsiteX2" fmla="*/ 1926 w 133514"/>
                <a:gd name="connsiteY2" fmla="*/ 172713 h 215676"/>
                <a:gd name="connsiteX3" fmla="*/ 7703 w 133514"/>
                <a:gd name="connsiteY3" fmla="*/ 182239 h 215676"/>
                <a:gd name="connsiteX4" fmla="*/ 14302 w 133514"/>
                <a:gd name="connsiteY4" fmla="*/ 192663 h 215676"/>
                <a:gd name="connsiteX5" fmla="*/ 18974 w 133514"/>
                <a:gd name="connsiteY5" fmla="*/ 195668 h 215676"/>
                <a:gd name="connsiteX6" fmla="*/ 22441 w 133514"/>
                <a:gd name="connsiteY6" fmla="*/ 203370 h 215676"/>
                <a:gd name="connsiteX7" fmla="*/ 29322 w 133514"/>
                <a:gd name="connsiteY7" fmla="*/ 209045 h 215676"/>
                <a:gd name="connsiteX8" fmla="*/ 30143 w 133514"/>
                <a:gd name="connsiteY8" fmla="*/ 209019 h 215676"/>
                <a:gd name="connsiteX9" fmla="*/ 32172 w 133514"/>
                <a:gd name="connsiteY9" fmla="*/ 209199 h 215676"/>
                <a:gd name="connsiteX10" fmla="*/ 39772 w 133514"/>
                <a:gd name="connsiteY10" fmla="*/ 213615 h 215676"/>
                <a:gd name="connsiteX11" fmla="*/ 42879 w 133514"/>
                <a:gd name="connsiteY11" fmla="*/ 213204 h 215676"/>
                <a:gd name="connsiteX12" fmla="*/ 44907 w 133514"/>
                <a:gd name="connsiteY12" fmla="*/ 213384 h 215676"/>
                <a:gd name="connsiteX13" fmla="*/ 50042 w 133514"/>
                <a:gd name="connsiteY13" fmla="*/ 215515 h 215676"/>
                <a:gd name="connsiteX14" fmla="*/ 56564 w 133514"/>
                <a:gd name="connsiteY14" fmla="*/ 213615 h 215676"/>
                <a:gd name="connsiteX15" fmla="*/ 58567 w 133514"/>
                <a:gd name="connsiteY15" fmla="*/ 213769 h 215676"/>
                <a:gd name="connsiteX16" fmla="*/ 60698 w 133514"/>
                <a:gd name="connsiteY16" fmla="*/ 214360 h 215676"/>
                <a:gd name="connsiteX17" fmla="*/ 60698 w 133514"/>
                <a:gd name="connsiteY17" fmla="*/ 178901 h 215676"/>
                <a:gd name="connsiteX18" fmla="*/ 89326 w 133514"/>
                <a:gd name="connsiteY18" fmla="*/ 137846 h 215676"/>
                <a:gd name="connsiteX19" fmla="*/ 131665 w 133514"/>
                <a:gd name="connsiteY19" fmla="*/ 44771 h 215676"/>
                <a:gd name="connsiteX20" fmla="*/ 111690 w 133514"/>
                <a:gd name="connsiteY20" fmla="*/ 3125 h 215676"/>
                <a:gd name="connsiteX21" fmla="*/ 111690 w 133514"/>
                <a:gd name="connsiteY21" fmla="*/ 3125 h 215676"/>
                <a:gd name="connsiteX22" fmla="*/ 74999 w 133514"/>
                <a:gd name="connsiteY22" fmla="*/ 20225 h 215676"/>
                <a:gd name="connsiteX23" fmla="*/ 48990 w 133514"/>
                <a:gd name="connsiteY23" fmla="*/ 74427 h 215676"/>
                <a:gd name="connsiteX24" fmla="*/ 36870 w 133514"/>
                <a:gd name="connsiteY24" fmla="*/ 99665 h 2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514" h="215676">
                  <a:moveTo>
                    <a:pt x="36870" y="99665"/>
                  </a:moveTo>
                  <a:lnTo>
                    <a:pt x="2182" y="171969"/>
                  </a:lnTo>
                  <a:cubicBezTo>
                    <a:pt x="2080" y="172200"/>
                    <a:pt x="2028" y="172457"/>
                    <a:pt x="1926" y="172713"/>
                  </a:cubicBezTo>
                  <a:cubicBezTo>
                    <a:pt x="5161" y="174741"/>
                    <a:pt x="7395" y="178234"/>
                    <a:pt x="7703" y="182239"/>
                  </a:cubicBezTo>
                  <a:cubicBezTo>
                    <a:pt x="11503" y="184242"/>
                    <a:pt x="14122" y="188144"/>
                    <a:pt x="14302" y="192663"/>
                  </a:cubicBezTo>
                  <a:cubicBezTo>
                    <a:pt x="16047" y="193279"/>
                    <a:pt x="17639" y="194307"/>
                    <a:pt x="18974" y="195668"/>
                  </a:cubicBezTo>
                  <a:cubicBezTo>
                    <a:pt x="21029" y="197773"/>
                    <a:pt x="22235" y="200494"/>
                    <a:pt x="22441" y="203370"/>
                  </a:cubicBezTo>
                  <a:cubicBezTo>
                    <a:pt x="25368" y="204346"/>
                    <a:pt x="27832" y="206400"/>
                    <a:pt x="29322" y="209045"/>
                  </a:cubicBezTo>
                  <a:cubicBezTo>
                    <a:pt x="29604" y="209019"/>
                    <a:pt x="29861" y="209019"/>
                    <a:pt x="30143" y="209019"/>
                  </a:cubicBezTo>
                  <a:cubicBezTo>
                    <a:pt x="30811" y="209019"/>
                    <a:pt x="31504" y="209070"/>
                    <a:pt x="32172" y="209199"/>
                  </a:cubicBezTo>
                  <a:cubicBezTo>
                    <a:pt x="35278" y="209712"/>
                    <a:pt x="37923" y="211329"/>
                    <a:pt x="39772" y="213615"/>
                  </a:cubicBezTo>
                  <a:cubicBezTo>
                    <a:pt x="40773" y="213358"/>
                    <a:pt x="41826" y="213204"/>
                    <a:pt x="42879" y="213204"/>
                  </a:cubicBezTo>
                  <a:cubicBezTo>
                    <a:pt x="43546" y="213204"/>
                    <a:pt x="44239" y="213255"/>
                    <a:pt x="44907" y="213384"/>
                  </a:cubicBezTo>
                  <a:cubicBezTo>
                    <a:pt x="46781" y="213692"/>
                    <a:pt x="48553" y="214436"/>
                    <a:pt x="50042" y="215515"/>
                  </a:cubicBezTo>
                  <a:cubicBezTo>
                    <a:pt x="51942" y="214308"/>
                    <a:pt x="54202" y="213615"/>
                    <a:pt x="56564" y="213615"/>
                  </a:cubicBezTo>
                  <a:cubicBezTo>
                    <a:pt x="57231" y="213615"/>
                    <a:pt x="57899" y="213666"/>
                    <a:pt x="58567" y="213769"/>
                  </a:cubicBezTo>
                  <a:cubicBezTo>
                    <a:pt x="59285" y="213897"/>
                    <a:pt x="60004" y="214103"/>
                    <a:pt x="60698" y="214360"/>
                  </a:cubicBezTo>
                  <a:lnTo>
                    <a:pt x="60698" y="178901"/>
                  </a:lnTo>
                  <a:cubicBezTo>
                    <a:pt x="60698" y="167167"/>
                    <a:pt x="71147" y="142082"/>
                    <a:pt x="89326" y="137846"/>
                  </a:cubicBezTo>
                  <a:lnTo>
                    <a:pt x="131665" y="44771"/>
                  </a:lnTo>
                  <a:cubicBezTo>
                    <a:pt x="138829" y="27696"/>
                    <a:pt x="129483" y="8209"/>
                    <a:pt x="111690" y="3125"/>
                  </a:cubicBezTo>
                  <a:lnTo>
                    <a:pt x="111690" y="3125"/>
                  </a:lnTo>
                  <a:cubicBezTo>
                    <a:pt x="96900" y="-1112"/>
                    <a:pt x="81290" y="6180"/>
                    <a:pt x="74999" y="20225"/>
                  </a:cubicBezTo>
                  <a:lnTo>
                    <a:pt x="48990" y="74427"/>
                  </a:lnTo>
                  <a:cubicBezTo>
                    <a:pt x="48964" y="74427"/>
                    <a:pt x="38899" y="94967"/>
                    <a:pt x="36870" y="996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9B2D37-0B04-86DF-8D89-3F2667285ADA}"/>
                </a:ext>
              </a:extLst>
            </p:cNvPr>
            <p:cNvSpPr/>
            <p:nvPr/>
          </p:nvSpPr>
          <p:spPr>
            <a:xfrm>
              <a:off x="7569096" y="950137"/>
              <a:ext cx="174595" cy="341488"/>
            </a:xfrm>
            <a:custGeom>
              <a:avLst/>
              <a:gdLst>
                <a:gd name="connsiteX0" fmla="*/ 172458 w 174595"/>
                <a:gd name="connsiteY0" fmla="*/ 157551 h 341487"/>
                <a:gd name="connsiteX1" fmla="*/ 172355 w 174595"/>
                <a:gd name="connsiteY1" fmla="*/ 142120 h 341487"/>
                <a:gd name="connsiteX2" fmla="*/ 172484 w 174595"/>
                <a:gd name="connsiteY2" fmla="*/ 139450 h 341487"/>
                <a:gd name="connsiteX3" fmla="*/ 172484 w 174595"/>
                <a:gd name="connsiteY3" fmla="*/ 36439 h 341487"/>
                <a:gd name="connsiteX4" fmla="*/ 143034 w 174595"/>
                <a:gd name="connsiteY4" fmla="*/ 2187 h 341487"/>
                <a:gd name="connsiteX5" fmla="*/ 124162 w 174595"/>
                <a:gd name="connsiteY5" fmla="*/ 5319 h 341487"/>
                <a:gd name="connsiteX6" fmla="*/ 122570 w 174595"/>
                <a:gd name="connsiteY6" fmla="*/ 6167 h 341487"/>
                <a:gd name="connsiteX7" fmla="*/ 121902 w 174595"/>
                <a:gd name="connsiteY7" fmla="*/ 6552 h 341487"/>
                <a:gd name="connsiteX8" fmla="*/ 120618 w 174595"/>
                <a:gd name="connsiteY8" fmla="*/ 7348 h 341487"/>
                <a:gd name="connsiteX9" fmla="*/ 118077 w 174595"/>
                <a:gd name="connsiteY9" fmla="*/ 9119 h 341487"/>
                <a:gd name="connsiteX10" fmla="*/ 112685 w 174595"/>
                <a:gd name="connsiteY10" fmla="*/ 14460 h 341487"/>
                <a:gd name="connsiteX11" fmla="*/ 111119 w 174595"/>
                <a:gd name="connsiteY11" fmla="*/ 16565 h 341487"/>
                <a:gd name="connsiteX12" fmla="*/ 111067 w 174595"/>
                <a:gd name="connsiteY12" fmla="*/ 16668 h 341487"/>
                <a:gd name="connsiteX13" fmla="*/ 109706 w 174595"/>
                <a:gd name="connsiteY13" fmla="*/ 18799 h 341487"/>
                <a:gd name="connsiteX14" fmla="*/ 105187 w 174595"/>
                <a:gd name="connsiteY14" fmla="*/ 35617 h 341487"/>
                <a:gd name="connsiteX15" fmla="*/ 105187 w 174595"/>
                <a:gd name="connsiteY15" fmla="*/ 90974 h 341487"/>
                <a:gd name="connsiteX16" fmla="*/ 105187 w 174595"/>
                <a:gd name="connsiteY16" fmla="*/ 136394 h 341487"/>
                <a:gd name="connsiteX17" fmla="*/ 102029 w 174595"/>
                <a:gd name="connsiteY17" fmla="*/ 139578 h 341487"/>
                <a:gd name="connsiteX18" fmla="*/ 100694 w 174595"/>
                <a:gd name="connsiteY18" fmla="*/ 139578 h 341487"/>
                <a:gd name="connsiteX19" fmla="*/ 96997 w 174595"/>
                <a:gd name="connsiteY19" fmla="*/ 135881 h 341487"/>
                <a:gd name="connsiteX20" fmla="*/ 96997 w 174595"/>
                <a:gd name="connsiteY20" fmla="*/ 123043 h 341487"/>
                <a:gd name="connsiteX21" fmla="*/ 96817 w 174595"/>
                <a:gd name="connsiteY21" fmla="*/ 94311 h 341487"/>
                <a:gd name="connsiteX22" fmla="*/ 92812 w 174595"/>
                <a:gd name="connsiteY22" fmla="*/ 95005 h 341487"/>
                <a:gd name="connsiteX23" fmla="*/ 90809 w 174595"/>
                <a:gd name="connsiteY23" fmla="*/ 94851 h 341487"/>
                <a:gd name="connsiteX24" fmla="*/ 89294 w 174595"/>
                <a:gd name="connsiteY24" fmla="*/ 94491 h 341487"/>
                <a:gd name="connsiteX25" fmla="*/ 89166 w 174595"/>
                <a:gd name="connsiteY25" fmla="*/ 97469 h 341487"/>
                <a:gd name="connsiteX26" fmla="*/ 82618 w 174595"/>
                <a:gd name="connsiteY26" fmla="*/ 106405 h 341487"/>
                <a:gd name="connsiteX27" fmla="*/ 86675 w 174595"/>
                <a:gd name="connsiteY27" fmla="*/ 113645 h 341487"/>
                <a:gd name="connsiteX28" fmla="*/ 92581 w 174595"/>
                <a:gd name="connsiteY28" fmla="*/ 126971 h 341487"/>
                <a:gd name="connsiteX29" fmla="*/ 81412 w 174595"/>
                <a:gd name="connsiteY29" fmla="*/ 137935 h 341487"/>
                <a:gd name="connsiteX30" fmla="*/ 79666 w 174595"/>
                <a:gd name="connsiteY30" fmla="*/ 148410 h 341487"/>
                <a:gd name="connsiteX31" fmla="*/ 92555 w 174595"/>
                <a:gd name="connsiteY31" fmla="*/ 150567 h 341487"/>
                <a:gd name="connsiteX32" fmla="*/ 104366 w 174595"/>
                <a:gd name="connsiteY32" fmla="*/ 143378 h 341487"/>
                <a:gd name="connsiteX33" fmla="*/ 106574 w 174595"/>
                <a:gd name="connsiteY33" fmla="*/ 143558 h 341487"/>
                <a:gd name="connsiteX34" fmla="*/ 117255 w 174595"/>
                <a:gd name="connsiteY34" fmla="*/ 153468 h 341487"/>
                <a:gd name="connsiteX35" fmla="*/ 123751 w 174595"/>
                <a:gd name="connsiteY35" fmla="*/ 167180 h 341487"/>
                <a:gd name="connsiteX36" fmla="*/ 113121 w 174595"/>
                <a:gd name="connsiteY36" fmla="*/ 178015 h 341487"/>
                <a:gd name="connsiteX37" fmla="*/ 102004 w 174595"/>
                <a:gd name="connsiteY37" fmla="*/ 184074 h 341487"/>
                <a:gd name="connsiteX38" fmla="*/ 99795 w 174595"/>
                <a:gd name="connsiteY38" fmla="*/ 183895 h 341487"/>
                <a:gd name="connsiteX39" fmla="*/ 88832 w 174595"/>
                <a:gd name="connsiteY39" fmla="*/ 172725 h 341487"/>
                <a:gd name="connsiteX40" fmla="*/ 75968 w 174595"/>
                <a:gd name="connsiteY40" fmla="*/ 170569 h 341487"/>
                <a:gd name="connsiteX41" fmla="*/ 67701 w 174595"/>
                <a:gd name="connsiteY41" fmla="*/ 220200 h 341487"/>
                <a:gd name="connsiteX42" fmla="*/ 72425 w 174595"/>
                <a:gd name="connsiteY42" fmla="*/ 224308 h 341487"/>
                <a:gd name="connsiteX43" fmla="*/ 74710 w 174595"/>
                <a:gd name="connsiteY43" fmla="*/ 234244 h 341487"/>
                <a:gd name="connsiteX44" fmla="*/ 64825 w 174595"/>
                <a:gd name="connsiteY44" fmla="*/ 244926 h 341487"/>
                <a:gd name="connsiteX45" fmla="*/ 53322 w 174595"/>
                <a:gd name="connsiteY45" fmla="*/ 251601 h 341487"/>
                <a:gd name="connsiteX46" fmla="*/ 51114 w 174595"/>
                <a:gd name="connsiteY46" fmla="*/ 251422 h 341487"/>
                <a:gd name="connsiteX47" fmla="*/ 40279 w 174595"/>
                <a:gd name="connsiteY47" fmla="*/ 240792 h 341487"/>
                <a:gd name="connsiteX48" fmla="*/ 34374 w 174595"/>
                <a:gd name="connsiteY48" fmla="*/ 227466 h 341487"/>
                <a:gd name="connsiteX49" fmla="*/ 45543 w 174595"/>
                <a:gd name="connsiteY49" fmla="*/ 216503 h 341487"/>
                <a:gd name="connsiteX50" fmla="*/ 53810 w 174595"/>
                <a:gd name="connsiteY50" fmla="*/ 166871 h 341487"/>
                <a:gd name="connsiteX51" fmla="*/ 40921 w 174595"/>
                <a:gd name="connsiteY51" fmla="*/ 164715 h 341487"/>
                <a:gd name="connsiteX52" fmla="*/ 37429 w 174595"/>
                <a:gd name="connsiteY52" fmla="*/ 168977 h 341487"/>
                <a:gd name="connsiteX53" fmla="*/ 37532 w 174595"/>
                <a:gd name="connsiteY53" fmla="*/ 186025 h 341487"/>
                <a:gd name="connsiteX54" fmla="*/ 15373 w 174595"/>
                <a:gd name="connsiteY54" fmla="*/ 245594 h 341487"/>
                <a:gd name="connsiteX55" fmla="*/ 8852 w 174595"/>
                <a:gd name="connsiteY55" fmla="*/ 251987 h 341487"/>
                <a:gd name="connsiteX56" fmla="*/ 8749 w 174595"/>
                <a:gd name="connsiteY56" fmla="*/ 284903 h 341487"/>
                <a:gd name="connsiteX57" fmla="*/ 59459 w 174595"/>
                <a:gd name="connsiteY57" fmla="*/ 335356 h 341487"/>
                <a:gd name="connsiteX58" fmla="*/ 91990 w 174595"/>
                <a:gd name="connsiteY58" fmla="*/ 335484 h 341487"/>
                <a:gd name="connsiteX59" fmla="*/ 151327 w 174595"/>
                <a:gd name="connsiteY59" fmla="*/ 277431 h 341487"/>
                <a:gd name="connsiteX60" fmla="*/ 171328 w 174595"/>
                <a:gd name="connsiteY60" fmla="*/ 234784 h 341487"/>
                <a:gd name="connsiteX61" fmla="*/ 172458 w 174595"/>
                <a:gd name="connsiteY61" fmla="*/ 157551 h 34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4595" h="341487">
                  <a:moveTo>
                    <a:pt x="172458" y="157551"/>
                  </a:moveTo>
                  <a:cubicBezTo>
                    <a:pt x="172458" y="157551"/>
                    <a:pt x="172432" y="151491"/>
                    <a:pt x="172355" y="142120"/>
                  </a:cubicBezTo>
                  <a:cubicBezTo>
                    <a:pt x="172432" y="141247"/>
                    <a:pt x="172484" y="140349"/>
                    <a:pt x="172484" y="139450"/>
                  </a:cubicBezTo>
                  <a:lnTo>
                    <a:pt x="172484" y="36439"/>
                  </a:lnTo>
                  <a:cubicBezTo>
                    <a:pt x="172484" y="19313"/>
                    <a:pt x="160031" y="4293"/>
                    <a:pt x="143034" y="2187"/>
                  </a:cubicBezTo>
                  <a:cubicBezTo>
                    <a:pt x="136204" y="1340"/>
                    <a:pt x="129759" y="2598"/>
                    <a:pt x="124162" y="5319"/>
                  </a:cubicBezTo>
                  <a:cubicBezTo>
                    <a:pt x="123623" y="5576"/>
                    <a:pt x="123084" y="5858"/>
                    <a:pt x="122570" y="6167"/>
                  </a:cubicBezTo>
                  <a:cubicBezTo>
                    <a:pt x="122339" y="6295"/>
                    <a:pt x="122108" y="6423"/>
                    <a:pt x="121902" y="6552"/>
                  </a:cubicBezTo>
                  <a:cubicBezTo>
                    <a:pt x="121466" y="6809"/>
                    <a:pt x="121029" y="7065"/>
                    <a:pt x="120618" y="7348"/>
                  </a:cubicBezTo>
                  <a:cubicBezTo>
                    <a:pt x="119746" y="7913"/>
                    <a:pt x="118924" y="8529"/>
                    <a:pt x="118077" y="9119"/>
                  </a:cubicBezTo>
                  <a:cubicBezTo>
                    <a:pt x="115997" y="10609"/>
                    <a:pt x="114174" y="12406"/>
                    <a:pt x="112685" y="14460"/>
                  </a:cubicBezTo>
                  <a:cubicBezTo>
                    <a:pt x="112146" y="15128"/>
                    <a:pt x="111606" y="15847"/>
                    <a:pt x="111119" y="16565"/>
                  </a:cubicBezTo>
                  <a:cubicBezTo>
                    <a:pt x="111093" y="16591"/>
                    <a:pt x="111067" y="16616"/>
                    <a:pt x="111067" y="16668"/>
                  </a:cubicBezTo>
                  <a:cubicBezTo>
                    <a:pt x="110579" y="17361"/>
                    <a:pt x="110143" y="18080"/>
                    <a:pt x="109706" y="18799"/>
                  </a:cubicBezTo>
                  <a:cubicBezTo>
                    <a:pt x="106831" y="23754"/>
                    <a:pt x="105187" y="29480"/>
                    <a:pt x="105187" y="35617"/>
                  </a:cubicBezTo>
                  <a:lnTo>
                    <a:pt x="105187" y="90974"/>
                  </a:lnTo>
                  <a:lnTo>
                    <a:pt x="105187" y="136394"/>
                  </a:lnTo>
                  <a:cubicBezTo>
                    <a:pt x="105187" y="138140"/>
                    <a:pt x="103775" y="139578"/>
                    <a:pt x="102029" y="139578"/>
                  </a:cubicBezTo>
                  <a:cubicBezTo>
                    <a:pt x="101619" y="139578"/>
                    <a:pt x="101156" y="139578"/>
                    <a:pt x="100694" y="139578"/>
                  </a:cubicBezTo>
                  <a:cubicBezTo>
                    <a:pt x="98666" y="139578"/>
                    <a:pt x="96997" y="137909"/>
                    <a:pt x="96997" y="135881"/>
                  </a:cubicBezTo>
                  <a:lnTo>
                    <a:pt x="96997" y="123043"/>
                  </a:lnTo>
                  <a:lnTo>
                    <a:pt x="96817" y="94311"/>
                  </a:lnTo>
                  <a:cubicBezTo>
                    <a:pt x="95533" y="94748"/>
                    <a:pt x="94198" y="95005"/>
                    <a:pt x="92812" y="95005"/>
                  </a:cubicBezTo>
                  <a:cubicBezTo>
                    <a:pt x="92144" y="95005"/>
                    <a:pt x="91477" y="94953"/>
                    <a:pt x="90809" y="94851"/>
                  </a:cubicBezTo>
                  <a:cubicBezTo>
                    <a:pt x="90296" y="94774"/>
                    <a:pt x="89782" y="94646"/>
                    <a:pt x="89294" y="94491"/>
                  </a:cubicBezTo>
                  <a:cubicBezTo>
                    <a:pt x="89371" y="95467"/>
                    <a:pt x="89320" y="96468"/>
                    <a:pt x="89166" y="97469"/>
                  </a:cubicBezTo>
                  <a:cubicBezTo>
                    <a:pt x="88498" y="101449"/>
                    <a:pt x="85982" y="104659"/>
                    <a:pt x="82618" y="106405"/>
                  </a:cubicBezTo>
                  <a:cubicBezTo>
                    <a:pt x="84672" y="108305"/>
                    <a:pt x="86136" y="110847"/>
                    <a:pt x="86675" y="113645"/>
                  </a:cubicBezTo>
                  <a:cubicBezTo>
                    <a:pt x="91015" y="116470"/>
                    <a:pt x="93454" y="121656"/>
                    <a:pt x="92581" y="126971"/>
                  </a:cubicBezTo>
                  <a:cubicBezTo>
                    <a:pt x="91605" y="132748"/>
                    <a:pt x="87060" y="137113"/>
                    <a:pt x="81412" y="137935"/>
                  </a:cubicBezTo>
                  <a:lnTo>
                    <a:pt x="79666" y="148410"/>
                  </a:lnTo>
                  <a:lnTo>
                    <a:pt x="92555" y="150567"/>
                  </a:lnTo>
                  <a:cubicBezTo>
                    <a:pt x="94789" y="146253"/>
                    <a:pt x="99256" y="143378"/>
                    <a:pt x="104366" y="143378"/>
                  </a:cubicBezTo>
                  <a:cubicBezTo>
                    <a:pt x="105111" y="143378"/>
                    <a:pt x="105855" y="143429"/>
                    <a:pt x="106574" y="143558"/>
                  </a:cubicBezTo>
                  <a:cubicBezTo>
                    <a:pt x="111889" y="144456"/>
                    <a:pt x="115997" y="148436"/>
                    <a:pt x="117255" y="153468"/>
                  </a:cubicBezTo>
                  <a:cubicBezTo>
                    <a:pt x="121954" y="156165"/>
                    <a:pt x="124701" y="161608"/>
                    <a:pt x="123751" y="167180"/>
                  </a:cubicBezTo>
                  <a:cubicBezTo>
                    <a:pt x="122801" y="172751"/>
                    <a:pt x="118513" y="177014"/>
                    <a:pt x="113121" y="178015"/>
                  </a:cubicBezTo>
                  <a:cubicBezTo>
                    <a:pt x="110708" y="181712"/>
                    <a:pt x="106548" y="184074"/>
                    <a:pt x="102004" y="184074"/>
                  </a:cubicBezTo>
                  <a:cubicBezTo>
                    <a:pt x="101259" y="184074"/>
                    <a:pt x="100514" y="184023"/>
                    <a:pt x="99795" y="183895"/>
                  </a:cubicBezTo>
                  <a:cubicBezTo>
                    <a:pt x="93967" y="182919"/>
                    <a:pt x="89654" y="178272"/>
                    <a:pt x="88832" y="172725"/>
                  </a:cubicBezTo>
                  <a:lnTo>
                    <a:pt x="75968" y="170569"/>
                  </a:lnTo>
                  <a:lnTo>
                    <a:pt x="67701" y="220200"/>
                  </a:lnTo>
                  <a:cubicBezTo>
                    <a:pt x="69549" y="221150"/>
                    <a:pt x="71167" y="222562"/>
                    <a:pt x="72425" y="224308"/>
                  </a:cubicBezTo>
                  <a:cubicBezTo>
                    <a:pt x="74479" y="227209"/>
                    <a:pt x="75301" y="230727"/>
                    <a:pt x="74710" y="234244"/>
                  </a:cubicBezTo>
                  <a:cubicBezTo>
                    <a:pt x="73812" y="239559"/>
                    <a:pt x="69858" y="243668"/>
                    <a:pt x="64825" y="244926"/>
                  </a:cubicBezTo>
                  <a:cubicBezTo>
                    <a:pt x="62514" y="248982"/>
                    <a:pt x="58175" y="251601"/>
                    <a:pt x="53322" y="251601"/>
                  </a:cubicBezTo>
                  <a:cubicBezTo>
                    <a:pt x="52578" y="251601"/>
                    <a:pt x="51833" y="251550"/>
                    <a:pt x="51114" y="251422"/>
                  </a:cubicBezTo>
                  <a:cubicBezTo>
                    <a:pt x="45543" y="250497"/>
                    <a:pt x="41306" y="246133"/>
                    <a:pt x="40279" y="240792"/>
                  </a:cubicBezTo>
                  <a:cubicBezTo>
                    <a:pt x="35940" y="237968"/>
                    <a:pt x="33501" y="232781"/>
                    <a:pt x="34374" y="227466"/>
                  </a:cubicBezTo>
                  <a:cubicBezTo>
                    <a:pt x="35349" y="221689"/>
                    <a:pt x="39894" y="217324"/>
                    <a:pt x="45543" y="216503"/>
                  </a:cubicBezTo>
                  <a:lnTo>
                    <a:pt x="53810" y="166871"/>
                  </a:lnTo>
                  <a:lnTo>
                    <a:pt x="40921" y="164715"/>
                  </a:lnTo>
                  <a:cubicBezTo>
                    <a:pt x="40074" y="166383"/>
                    <a:pt x="38867" y="167821"/>
                    <a:pt x="37429" y="168977"/>
                  </a:cubicBezTo>
                  <a:lnTo>
                    <a:pt x="37532" y="186025"/>
                  </a:lnTo>
                  <a:cubicBezTo>
                    <a:pt x="37686" y="210264"/>
                    <a:pt x="31575" y="229649"/>
                    <a:pt x="15373" y="245594"/>
                  </a:cubicBezTo>
                  <a:lnTo>
                    <a:pt x="8852" y="251987"/>
                  </a:lnTo>
                  <a:cubicBezTo>
                    <a:pt x="-340" y="261025"/>
                    <a:pt x="-392" y="275814"/>
                    <a:pt x="8749" y="284903"/>
                  </a:cubicBezTo>
                  <a:lnTo>
                    <a:pt x="59459" y="335356"/>
                  </a:lnTo>
                  <a:cubicBezTo>
                    <a:pt x="68445" y="344291"/>
                    <a:pt x="82927" y="344342"/>
                    <a:pt x="91990" y="335484"/>
                  </a:cubicBezTo>
                  <a:lnTo>
                    <a:pt x="151327" y="277431"/>
                  </a:lnTo>
                  <a:cubicBezTo>
                    <a:pt x="151532" y="277226"/>
                    <a:pt x="168042" y="256557"/>
                    <a:pt x="171328" y="234784"/>
                  </a:cubicBezTo>
                  <a:cubicBezTo>
                    <a:pt x="173845" y="217941"/>
                    <a:pt x="172509" y="164741"/>
                    <a:pt x="172458" y="157551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BE38A6-596A-259D-71E1-494D21F03716}"/>
                </a:ext>
              </a:extLst>
            </p:cNvPr>
            <p:cNvSpPr/>
            <p:nvPr/>
          </p:nvSpPr>
          <p:spPr>
            <a:xfrm>
              <a:off x="7747532" y="806837"/>
              <a:ext cx="174595" cy="485272"/>
            </a:xfrm>
            <a:custGeom>
              <a:avLst/>
              <a:gdLst>
                <a:gd name="connsiteX0" fmla="*/ 165998 w 174595"/>
                <a:gd name="connsiteY0" fmla="*/ 395313 h 485272"/>
                <a:gd name="connsiteX1" fmla="*/ 159476 w 174595"/>
                <a:gd name="connsiteY1" fmla="*/ 388920 h 485272"/>
                <a:gd name="connsiteX2" fmla="*/ 137318 w 174595"/>
                <a:gd name="connsiteY2" fmla="*/ 329351 h 485272"/>
                <a:gd name="connsiteX3" fmla="*/ 138063 w 174595"/>
                <a:gd name="connsiteY3" fmla="*/ 210986 h 485272"/>
                <a:gd name="connsiteX4" fmla="*/ 138499 w 174595"/>
                <a:gd name="connsiteY4" fmla="*/ 205671 h 485272"/>
                <a:gd name="connsiteX5" fmla="*/ 138499 w 174595"/>
                <a:gd name="connsiteY5" fmla="*/ 183411 h 485272"/>
                <a:gd name="connsiteX6" fmla="*/ 136291 w 174595"/>
                <a:gd name="connsiteY6" fmla="*/ 171959 h 485272"/>
                <a:gd name="connsiteX7" fmla="*/ 63500 w 174595"/>
                <a:gd name="connsiteY7" fmla="*/ 20215 h 485272"/>
                <a:gd name="connsiteX8" fmla="*/ 26809 w 174595"/>
                <a:gd name="connsiteY8" fmla="*/ 3115 h 485272"/>
                <a:gd name="connsiteX9" fmla="*/ 26809 w 174595"/>
                <a:gd name="connsiteY9" fmla="*/ 3115 h 485272"/>
                <a:gd name="connsiteX10" fmla="*/ 6834 w 174595"/>
                <a:gd name="connsiteY10" fmla="*/ 44761 h 485272"/>
                <a:gd name="connsiteX11" fmla="*/ 49173 w 174595"/>
                <a:gd name="connsiteY11" fmla="*/ 137836 h 485272"/>
                <a:gd name="connsiteX12" fmla="*/ 77802 w 174595"/>
                <a:gd name="connsiteY12" fmla="*/ 178892 h 485272"/>
                <a:gd name="connsiteX13" fmla="*/ 77802 w 174595"/>
                <a:gd name="connsiteY13" fmla="*/ 229627 h 485272"/>
                <a:gd name="connsiteX14" fmla="*/ 78033 w 174595"/>
                <a:gd name="connsiteY14" fmla="*/ 229832 h 485272"/>
                <a:gd name="connsiteX15" fmla="*/ 77802 w 174595"/>
                <a:gd name="connsiteY15" fmla="*/ 266343 h 485272"/>
                <a:gd name="connsiteX16" fmla="*/ 77802 w 174595"/>
                <a:gd name="connsiteY16" fmla="*/ 282750 h 485272"/>
                <a:gd name="connsiteX17" fmla="*/ 77339 w 174595"/>
                <a:gd name="connsiteY17" fmla="*/ 283212 h 485272"/>
                <a:gd name="connsiteX18" fmla="*/ 69585 w 174595"/>
                <a:gd name="connsiteY18" fmla="*/ 283212 h 485272"/>
                <a:gd name="connsiteX19" fmla="*/ 69611 w 174595"/>
                <a:gd name="connsiteY19" fmla="*/ 282750 h 485272"/>
                <a:gd name="connsiteX20" fmla="*/ 69611 w 174595"/>
                <a:gd name="connsiteY20" fmla="*/ 281697 h 485272"/>
                <a:gd name="connsiteX21" fmla="*/ 69611 w 174595"/>
                <a:gd name="connsiteY21" fmla="*/ 234274 h 485272"/>
                <a:gd name="connsiteX22" fmla="*/ 69611 w 174595"/>
                <a:gd name="connsiteY22" fmla="*/ 178917 h 485272"/>
                <a:gd name="connsiteX23" fmla="*/ 65092 w 174595"/>
                <a:gd name="connsiteY23" fmla="*/ 162100 h 485272"/>
                <a:gd name="connsiteX24" fmla="*/ 63731 w 174595"/>
                <a:gd name="connsiteY24" fmla="*/ 159968 h 485272"/>
                <a:gd name="connsiteX25" fmla="*/ 63680 w 174595"/>
                <a:gd name="connsiteY25" fmla="*/ 159865 h 485272"/>
                <a:gd name="connsiteX26" fmla="*/ 62114 w 174595"/>
                <a:gd name="connsiteY26" fmla="*/ 157760 h 485272"/>
                <a:gd name="connsiteX27" fmla="*/ 62114 w 174595"/>
                <a:gd name="connsiteY27" fmla="*/ 157760 h 485272"/>
                <a:gd name="connsiteX28" fmla="*/ 56773 w 174595"/>
                <a:gd name="connsiteY28" fmla="*/ 152471 h 485272"/>
                <a:gd name="connsiteX29" fmla="*/ 54154 w 174595"/>
                <a:gd name="connsiteY29" fmla="*/ 150648 h 485272"/>
                <a:gd name="connsiteX30" fmla="*/ 52870 w 174595"/>
                <a:gd name="connsiteY30" fmla="*/ 149852 h 485272"/>
                <a:gd name="connsiteX31" fmla="*/ 52203 w 174595"/>
                <a:gd name="connsiteY31" fmla="*/ 149467 h 485272"/>
                <a:gd name="connsiteX32" fmla="*/ 50611 w 174595"/>
                <a:gd name="connsiteY32" fmla="*/ 148620 h 485272"/>
                <a:gd name="connsiteX33" fmla="*/ 31739 w 174595"/>
                <a:gd name="connsiteY33" fmla="*/ 145487 h 485272"/>
                <a:gd name="connsiteX34" fmla="*/ 2289 w 174595"/>
                <a:gd name="connsiteY34" fmla="*/ 179739 h 485272"/>
                <a:gd name="connsiteX35" fmla="*/ 2289 w 174595"/>
                <a:gd name="connsiteY35" fmla="*/ 282750 h 485272"/>
                <a:gd name="connsiteX36" fmla="*/ 2417 w 174595"/>
                <a:gd name="connsiteY36" fmla="*/ 285420 h 485272"/>
                <a:gd name="connsiteX37" fmla="*/ 2315 w 174595"/>
                <a:gd name="connsiteY37" fmla="*/ 300852 h 485272"/>
                <a:gd name="connsiteX38" fmla="*/ 3521 w 174595"/>
                <a:gd name="connsiteY38" fmla="*/ 378084 h 485272"/>
                <a:gd name="connsiteX39" fmla="*/ 23523 w 174595"/>
                <a:gd name="connsiteY39" fmla="*/ 420732 h 485272"/>
                <a:gd name="connsiteX40" fmla="*/ 82860 w 174595"/>
                <a:gd name="connsiteY40" fmla="*/ 478785 h 485272"/>
                <a:gd name="connsiteX41" fmla="*/ 115391 w 174595"/>
                <a:gd name="connsiteY41" fmla="*/ 478656 h 485272"/>
                <a:gd name="connsiteX42" fmla="*/ 166101 w 174595"/>
                <a:gd name="connsiteY42" fmla="*/ 428203 h 485272"/>
                <a:gd name="connsiteX43" fmla="*/ 165998 w 174595"/>
                <a:gd name="connsiteY43" fmla="*/ 395313 h 4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595" h="485272">
                  <a:moveTo>
                    <a:pt x="165998" y="395313"/>
                  </a:moveTo>
                  <a:lnTo>
                    <a:pt x="159476" y="388920"/>
                  </a:lnTo>
                  <a:cubicBezTo>
                    <a:pt x="143249" y="373000"/>
                    <a:pt x="137164" y="353615"/>
                    <a:pt x="137318" y="329351"/>
                  </a:cubicBezTo>
                  <a:lnTo>
                    <a:pt x="138063" y="210986"/>
                  </a:lnTo>
                  <a:cubicBezTo>
                    <a:pt x="138319" y="209241"/>
                    <a:pt x="138499" y="207494"/>
                    <a:pt x="138499" y="205671"/>
                  </a:cubicBezTo>
                  <a:lnTo>
                    <a:pt x="138499" y="183411"/>
                  </a:lnTo>
                  <a:cubicBezTo>
                    <a:pt x="138499" y="179482"/>
                    <a:pt x="137754" y="175605"/>
                    <a:pt x="136291" y="171959"/>
                  </a:cubicBezTo>
                  <a:lnTo>
                    <a:pt x="63500" y="20215"/>
                  </a:lnTo>
                  <a:cubicBezTo>
                    <a:pt x="57235" y="6171"/>
                    <a:pt x="41599" y="-1096"/>
                    <a:pt x="26809" y="3115"/>
                  </a:cubicBezTo>
                  <a:lnTo>
                    <a:pt x="26809" y="3115"/>
                  </a:lnTo>
                  <a:cubicBezTo>
                    <a:pt x="9016" y="8199"/>
                    <a:pt x="-356" y="27712"/>
                    <a:pt x="6834" y="44761"/>
                  </a:cubicBezTo>
                  <a:lnTo>
                    <a:pt x="49173" y="137836"/>
                  </a:lnTo>
                  <a:cubicBezTo>
                    <a:pt x="67377" y="142072"/>
                    <a:pt x="77802" y="167158"/>
                    <a:pt x="77802" y="178892"/>
                  </a:cubicBezTo>
                  <a:lnTo>
                    <a:pt x="77802" y="229627"/>
                  </a:lnTo>
                  <a:cubicBezTo>
                    <a:pt x="77879" y="229704"/>
                    <a:pt x="77955" y="229755"/>
                    <a:pt x="78033" y="229832"/>
                  </a:cubicBezTo>
                  <a:lnTo>
                    <a:pt x="77802" y="266343"/>
                  </a:lnTo>
                  <a:lnTo>
                    <a:pt x="77802" y="282750"/>
                  </a:lnTo>
                  <a:cubicBezTo>
                    <a:pt x="77622" y="282930"/>
                    <a:pt x="77519" y="283033"/>
                    <a:pt x="77339" y="283212"/>
                  </a:cubicBezTo>
                  <a:lnTo>
                    <a:pt x="69585" y="283212"/>
                  </a:lnTo>
                  <a:cubicBezTo>
                    <a:pt x="69585" y="283058"/>
                    <a:pt x="69611" y="282904"/>
                    <a:pt x="69611" y="282750"/>
                  </a:cubicBezTo>
                  <a:lnTo>
                    <a:pt x="69611" y="281697"/>
                  </a:lnTo>
                  <a:lnTo>
                    <a:pt x="69611" y="234274"/>
                  </a:lnTo>
                  <a:lnTo>
                    <a:pt x="69611" y="178917"/>
                  </a:lnTo>
                  <a:cubicBezTo>
                    <a:pt x="69611" y="172780"/>
                    <a:pt x="67942" y="167055"/>
                    <a:pt x="65092" y="162100"/>
                  </a:cubicBezTo>
                  <a:cubicBezTo>
                    <a:pt x="64656" y="161355"/>
                    <a:pt x="64219" y="160662"/>
                    <a:pt x="63731" y="159968"/>
                  </a:cubicBezTo>
                  <a:cubicBezTo>
                    <a:pt x="63706" y="159943"/>
                    <a:pt x="63680" y="159917"/>
                    <a:pt x="63680" y="159865"/>
                  </a:cubicBezTo>
                  <a:cubicBezTo>
                    <a:pt x="63192" y="159147"/>
                    <a:pt x="62653" y="158454"/>
                    <a:pt x="62114" y="157760"/>
                  </a:cubicBezTo>
                  <a:lnTo>
                    <a:pt x="62114" y="157760"/>
                  </a:lnTo>
                  <a:cubicBezTo>
                    <a:pt x="60624" y="155732"/>
                    <a:pt x="58827" y="153935"/>
                    <a:pt x="56773" y="152471"/>
                  </a:cubicBezTo>
                  <a:cubicBezTo>
                    <a:pt x="55900" y="151855"/>
                    <a:pt x="55053" y="151213"/>
                    <a:pt x="54154" y="150648"/>
                  </a:cubicBezTo>
                  <a:cubicBezTo>
                    <a:pt x="53743" y="150366"/>
                    <a:pt x="53307" y="150109"/>
                    <a:pt x="52870" y="149852"/>
                  </a:cubicBezTo>
                  <a:cubicBezTo>
                    <a:pt x="52639" y="149724"/>
                    <a:pt x="52434" y="149595"/>
                    <a:pt x="52203" y="149467"/>
                  </a:cubicBezTo>
                  <a:cubicBezTo>
                    <a:pt x="51663" y="149185"/>
                    <a:pt x="51150" y="148902"/>
                    <a:pt x="50611" y="148620"/>
                  </a:cubicBezTo>
                  <a:cubicBezTo>
                    <a:pt x="45014" y="145898"/>
                    <a:pt x="38569" y="144640"/>
                    <a:pt x="31739" y="145487"/>
                  </a:cubicBezTo>
                  <a:cubicBezTo>
                    <a:pt x="14742" y="147593"/>
                    <a:pt x="2289" y="162613"/>
                    <a:pt x="2289" y="179739"/>
                  </a:cubicBezTo>
                  <a:lnTo>
                    <a:pt x="2289" y="282750"/>
                  </a:lnTo>
                  <a:cubicBezTo>
                    <a:pt x="2289" y="283649"/>
                    <a:pt x="2366" y="284521"/>
                    <a:pt x="2417" y="285420"/>
                  </a:cubicBezTo>
                  <a:cubicBezTo>
                    <a:pt x="2366" y="294792"/>
                    <a:pt x="2315" y="300852"/>
                    <a:pt x="2315" y="300852"/>
                  </a:cubicBezTo>
                  <a:cubicBezTo>
                    <a:pt x="2263" y="308041"/>
                    <a:pt x="928" y="361241"/>
                    <a:pt x="3521" y="378084"/>
                  </a:cubicBezTo>
                  <a:cubicBezTo>
                    <a:pt x="6834" y="399857"/>
                    <a:pt x="23318" y="420526"/>
                    <a:pt x="23523" y="420732"/>
                  </a:cubicBezTo>
                  <a:lnTo>
                    <a:pt x="82860" y="478785"/>
                  </a:lnTo>
                  <a:cubicBezTo>
                    <a:pt x="91923" y="487643"/>
                    <a:pt x="106404" y="487591"/>
                    <a:pt x="115391" y="478656"/>
                  </a:cubicBezTo>
                  <a:lnTo>
                    <a:pt x="166101" y="428203"/>
                  </a:lnTo>
                  <a:cubicBezTo>
                    <a:pt x="175241" y="419140"/>
                    <a:pt x="175190" y="404351"/>
                    <a:pt x="165998" y="3953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CFD5C9-3428-DCB0-F08C-70BEF8D0F423}"/>
                </a:ext>
              </a:extLst>
            </p:cNvPr>
            <p:cNvSpPr/>
            <p:nvPr/>
          </p:nvSpPr>
          <p:spPr>
            <a:xfrm>
              <a:off x="7581762" y="1056145"/>
              <a:ext cx="107838" cy="141217"/>
            </a:xfrm>
            <a:custGeom>
              <a:avLst/>
              <a:gdLst>
                <a:gd name="connsiteX0" fmla="*/ 2040 w 107838"/>
                <a:gd name="connsiteY0" fmla="*/ 42967 h 141216"/>
                <a:gd name="connsiteX1" fmla="*/ 10924 w 107838"/>
                <a:gd name="connsiteY1" fmla="*/ 36215 h 141216"/>
                <a:gd name="connsiteX2" fmla="*/ 20090 w 107838"/>
                <a:gd name="connsiteY2" fmla="*/ 30437 h 141216"/>
                <a:gd name="connsiteX3" fmla="*/ 26791 w 107838"/>
                <a:gd name="connsiteY3" fmla="*/ 39860 h 141216"/>
                <a:gd name="connsiteX4" fmla="*/ 26509 w 107838"/>
                <a:gd name="connsiteY4" fmla="*/ 40861 h 141216"/>
                <a:gd name="connsiteX5" fmla="*/ 48975 w 107838"/>
                <a:gd name="connsiteY5" fmla="*/ 44611 h 141216"/>
                <a:gd name="connsiteX6" fmla="*/ 52339 w 107838"/>
                <a:gd name="connsiteY6" fmla="*/ 24506 h 141216"/>
                <a:gd name="connsiteX7" fmla="*/ 51286 w 107838"/>
                <a:gd name="connsiteY7" fmla="*/ 24429 h 141216"/>
                <a:gd name="connsiteX8" fmla="*/ 44585 w 107838"/>
                <a:gd name="connsiteY8" fmla="*/ 15006 h 141216"/>
                <a:gd name="connsiteX9" fmla="*/ 53006 w 107838"/>
                <a:gd name="connsiteY9" fmla="*/ 8228 h 141216"/>
                <a:gd name="connsiteX10" fmla="*/ 62275 w 107838"/>
                <a:gd name="connsiteY10" fmla="*/ 2040 h 141216"/>
                <a:gd name="connsiteX11" fmla="*/ 69028 w 107838"/>
                <a:gd name="connsiteY11" fmla="*/ 10924 h 141216"/>
                <a:gd name="connsiteX12" fmla="*/ 74805 w 107838"/>
                <a:gd name="connsiteY12" fmla="*/ 20090 h 141216"/>
                <a:gd name="connsiteX13" fmla="*/ 65382 w 107838"/>
                <a:gd name="connsiteY13" fmla="*/ 26791 h 141216"/>
                <a:gd name="connsiteX14" fmla="*/ 64381 w 107838"/>
                <a:gd name="connsiteY14" fmla="*/ 26509 h 141216"/>
                <a:gd name="connsiteX15" fmla="*/ 61043 w 107838"/>
                <a:gd name="connsiteY15" fmla="*/ 46588 h 141216"/>
                <a:gd name="connsiteX16" fmla="*/ 83535 w 107838"/>
                <a:gd name="connsiteY16" fmla="*/ 50336 h 141216"/>
                <a:gd name="connsiteX17" fmla="*/ 83612 w 107838"/>
                <a:gd name="connsiteY17" fmla="*/ 49283 h 141216"/>
                <a:gd name="connsiteX18" fmla="*/ 93035 w 107838"/>
                <a:gd name="connsiteY18" fmla="*/ 42582 h 141216"/>
                <a:gd name="connsiteX19" fmla="*/ 99813 w 107838"/>
                <a:gd name="connsiteY19" fmla="*/ 51004 h 141216"/>
                <a:gd name="connsiteX20" fmla="*/ 106001 w 107838"/>
                <a:gd name="connsiteY20" fmla="*/ 60272 h 141216"/>
                <a:gd name="connsiteX21" fmla="*/ 97117 w 107838"/>
                <a:gd name="connsiteY21" fmla="*/ 67025 h 141216"/>
                <a:gd name="connsiteX22" fmla="*/ 87951 w 107838"/>
                <a:gd name="connsiteY22" fmla="*/ 72803 h 141216"/>
                <a:gd name="connsiteX23" fmla="*/ 81250 w 107838"/>
                <a:gd name="connsiteY23" fmla="*/ 63379 h 141216"/>
                <a:gd name="connsiteX24" fmla="*/ 81532 w 107838"/>
                <a:gd name="connsiteY24" fmla="*/ 62378 h 141216"/>
                <a:gd name="connsiteX25" fmla="*/ 59066 w 107838"/>
                <a:gd name="connsiteY25" fmla="*/ 58629 h 141216"/>
                <a:gd name="connsiteX26" fmla="*/ 49181 w 107838"/>
                <a:gd name="connsiteY26" fmla="*/ 117864 h 141216"/>
                <a:gd name="connsiteX27" fmla="*/ 50233 w 107838"/>
                <a:gd name="connsiteY27" fmla="*/ 117940 h 141216"/>
                <a:gd name="connsiteX28" fmla="*/ 56935 w 107838"/>
                <a:gd name="connsiteY28" fmla="*/ 127364 h 141216"/>
                <a:gd name="connsiteX29" fmla="*/ 48513 w 107838"/>
                <a:gd name="connsiteY29" fmla="*/ 134142 h 141216"/>
                <a:gd name="connsiteX30" fmla="*/ 39244 w 107838"/>
                <a:gd name="connsiteY30" fmla="*/ 140330 h 141216"/>
                <a:gd name="connsiteX31" fmla="*/ 32491 w 107838"/>
                <a:gd name="connsiteY31" fmla="*/ 131446 h 141216"/>
                <a:gd name="connsiteX32" fmla="*/ 26714 w 107838"/>
                <a:gd name="connsiteY32" fmla="*/ 122280 h 141216"/>
                <a:gd name="connsiteX33" fmla="*/ 36137 w 107838"/>
                <a:gd name="connsiteY33" fmla="*/ 115578 h 141216"/>
                <a:gd name="connsiteX34" fmla="*/ 37139 w 107838"/>
                <a:gd name="connsiteY34" fmla="*/ 115861 h 141216"/>
                <a:gd name="connsiteX35" fmla="*/ 47024 w 107838"/>
                <a:gd name="connsiteY35" fmla="*/ 56627 h 141216"/>
                <a:gd name="connsiteX36" fmla="*/ 24532 w 107838"/>
                <a:gd name="connsiteY36" fmla="*/ 52878 h 141216"/>
                <a:gd name="connsiteX37" fmla="*/ 24455 w 107838"/>
                <a:gd name="connsiteY37" fmla="*/ 53931 h 141216"/>
                <a:gd name="connsiteX38" fmla="*/ 15032 w 107838"/>
                <a:gd name="connsiteY38" fmla="*/ 60632 h 141216"/>
                <a:gd name="connsiteX39" fmla="*/ 8253 w 107838"/>
                <a:gd name="connsiteY39" fmla="*/ 52211 h 141216"/>
                <a:gd name="connsiteX40" fmla="*/ 2040 w 107838"/>
                <a:gd name="connsiteY40" fmla="*/ 42967 h 1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838" h="141216">
                  <a:moveTo>
                    <a:pt x="2040" y="42967"/>
                  </a:moveTo>
                  <a:cubicBezTo>
                    <a:pt x="2759" y="38705"/>
                    <a:pt x="6662" y="35803"/>
                    <a:pt x="10924" y="36215"/>
                  </a:cubicBezTo>
                  <a:cubicBezTo>
                    <a:pt x="12079" y="32286"/>
                    <a:pt x="15956" y="29744"/>
                    <a:pt x="20090" y="30437"/>
                  </a:cubicBezTo>
                  <a:cubicBezTo>
                    <a:pt x="24532" y="31182"/>
                    <a:pt x="27536" y="35393"/>
                    <a:pt x="26791" y="39860"/>
                  </a:cubicBezTo>
                  <a:cubicBezTo>
                    <a:pt x="26740" y="40219"/>
                    <a:pt x="26612" y="40528"/>
                    <a:pt x="26509" y="40861"/>
                  </a:cubicBezTo>
                  <a:lnTo>
                    <a:pt x="48975" y="44611"/>
                  </a:lnTo>
                  <a:lnTo>
                    <a:pt x="52339" y="24506"/>
                  </a:lnTo>
                  <a:cubicBezTo>
                    <a:pt x="51979" y="24481"/>
                    <a:pt x="51646" y="24506"/>
                    <a:pt x="51286" y="24429"/>
                  </a:cubicBezTo>
                  <a:cubicBezTo>
                    <a:pt x="46844" y="23684"/>
                    <a:pt x="43840" y="19474"/>
                    <a:pt x="44585" y="15006"/>
                  </a:cubicBezTo>
                  <a:cubicBezTo>
                    <a:pt x="45278" y="10898"/>
                    <a:pt x="48950" y="8048"/>
                    <a:pt x="53006" y="8228"/>
                  </a:cubicBezTo>
                  <a:cubicBezTo>
                    <a:pt x="53982" y="4068"/>
                    <a:pt x="58013" y="1321"/>
                    <a:pt x="62275" y="2040"/>
                  </a:cubicBezTo>
                  <a:cubicBezTo>
                    <a:pt x="66537" y="2759"/>
                    <a:pt x="69439" y="6662"/>
                    <a:pt x="69028" y="10924"/>
                  </a:cubicBezTo>
                  <a:cubicBezTo>
                    <a:pt x="72956" y="12079"/>
                    <a:pt x="75498" y="15956"/>
                    <a:pt x="74805" y="20090"/>
                  </a:cubicBezTo>
                  <a:cubicBezTo>
                    <a:pt x="74061" y="24532"/>
                    <a:pt x="69850" y="27536"/>
                    <a:pt x="65382" y="26791"/>
                  </a:cubicBezTo>
                  <a:cubicBezTo>
                    <a:pt x="65023" y="26740"/>
                    <a:pt x="64714" y="26612"/>
                    <a:pt x="64381" y="26509"/>
                  </a:cubicBezTo>
                  <a:lnTo>
                    <a:pt x="61043" y="46588"/>
                  </a:lnTo>
                  <a:lnTo>
                    <a:pt x="83535" y="50336"/>
                  </a:lnTo>
                  <a:cubicBezTo>
                    <a:pt x="83560" y="49976"/>
                    <a:pt x="83535" y="49643"/>
                    <a:pt x="83612" y="49283"/>
                  </a:cubicBezTo>
                  <a:cubicBezTo>
                    <a:pt x="84357" y="44841"/>
                    <a:pt x="88567" y="41837"/>
                    <a:pt x="93035" y="42582"/>
                  </a:cubicBezTo>
                  <a:cubicBezTo>
                    <a:pt x="97143" y="43275"/>
                    <a:pt x="99993" y="46947"/>
                    <a:pt x="99813" y="51004"/>
                  </a:cubicBezTo>
                  <a:cubicBezTo>
                    <a:pt x="103973" y="51979"/>
                    <a:pt x="106720" y="56010"/>
                    <a:pt x="106001" y="60272"/>
                  </a:cubicBezTo>
                  <a:cubicBezTo>
                    <a:pt x="105282" y="64535"/>
                    <a:pt x="101380" y="67436"/>
                    <a:pt x="97117" y="67025"/>
                  </a:cubicBezTo>
                  <a:cubicBezTo>
                    <a:pt x="95962" y="70954"/>
                    <a:pt x="92085" y="73496"/>
                    <a:pt x="87951" y="72803"/>
                  </a:cubicBezTo>
                  <a:cubicBezTo>
                    <a:pt x="83509" y="72058"/>
                    <a:pt x="80505" y="67847"/>
                    <a:pt x="81250" y="63379"/>
                  </a:cubicBezTo>
                  <a:cubicBezTo>
                    <a:pt x="81301" y="63020"/>
                    <a:pt x="81429" y="62711"/>
                    <a:pt x="81532" y="62378"/>
                  </a:cubicBezTo>
                  <a:lnTo>
                    <a:pt x="59066" y="58629"/>
                  </a:lnTo>
                  <a:lnTo>
                    <a:pt x="49181" y="117864"/>
                  </a:lnTo>
                  <a:cubicBezTo>
                    <a:pt x="49540" y="117889"/>
                    <a:pt x="49874" y="117864"/>
                    <a:pt x="50233" y="117940"/>
                  </a:cubicBezTo>
                  <a:cubicBezTo>
                    <a:pt x="54675" y="118685"/>
                    <a:pt x="57679" y="122896"/>
                    <a:pt x="56935" y="127364"/>
                  </a:cubicBezTo>
                  <a:cubicBezTo>
                    <a:pt x="56241" y="131471"/>
                    <a:pt x="52570" y="134322"/>
                    <a:pt x="48513" y="134142"/>
                  </a:cubicBezTo>
                  <a:cubicBezTo>
                    <a:pt x="47538" y="138301"/>
                    <a:pt x="43506" y="141048"/>
                    <a:pt x="39244" y="140330"/>
                  </a:cubicBezTo>
                  <a:cubicBezTo>
                    <a:pt x="34982" y="139611"/>
                    <a:pt x="32081" y="135708"/>
                    <a:pt x="32491" y="131446"/>
                  </a:cubicBezTo>
                  <a:cubicBezTo>
                    <a:pt x="28563" y="130290"/>
                    <a:pt x="26021" y="126413"/>
                    <a:pt x="26714" y="122280"/>
                  </a:cubicBezTo>
                  <a:cubicBezTo>
                    <a:pt x="27459" y="117838"/>
                    <a:pt x="31670" y="114833"/>
                    <a:pt x="36137" y="115578"/>
                  </a:cubicBezTo>
                  <a:cubicBezTo>
                    <a:pt x="36471" y="115630"/>
                    <a:pt x="36805" y="115758"/>
                    <a:pt x="37139" y="115861"/>
                  </a:cubicBezTo>
                  <a:lnTo>
                    <a:pt x="47024" y="56627"/>
                  </a:lnTo>
                  <a:lnTo>
                    <a:pt x="24532" y="52878"/>
                  </a:lnTo>
                  <a:cubicBezTo>
                    <a:pt x="24506" y="53237"/>
                    <a:pt x="24532" y="53571"/>
                    <a:pt x="24455" y="53931"/>
                  </a:cubicBezTo>
                  <a:cubicBezTo>
                    <a:pt x="23710" y="58372"/>
                    <a:pt x="19499" y="61377"/>
                    <a:pt x="15032" y="60632"/>
                  </a:cubicBezTo>
                  <a:cubicBezTo>
                    <a:pt x="10924" y="59939"/>
                    <a:pt x="8074" y="56267"/>
                    <a:pt x="8253" y="52211"/>
                  </a:cubicBezTo>
                  <a:cubicBezTo>
                    <a:pt x="4068" y="51260"/>
                    <a:pt x="1321" y="47255"/>
                    <a:pt x="2040" y="42967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6EC630-50E6-E78C-3618-FA128B821C65}"/>
                </a:ext>
              </a:extLst>
            </p:cNvPr>
            <p:cNvSpPr/>
            <p:nvPr/>
          </p:nvSpPr>
          <p:spPr>
            <a:xfrm>
              <a:off x="7581829" y="880321"/>
              <a:ext cx="84730" cy="172028"/>
            </a:xfrm>
            <a:custGeom>
              <a:avLst/>
              <a:gdLst>
                <a:gd name="connsiteX0" fmla="*/ 81234 w 84730"/>
                <a:gd name="connsiteY0" fmla="*/ 145359 h 172027"/>
                <a:gd name="connsiteX1" fmla="*/ 73326 w 84730"/>
                <a:gd name="connsiteY1" fmla="*/ 150160 h 172027"/>
                <a:gd name="connsiteX2" fmla="*/ 67575 w 84730"/>
                <a:gd name="connsiteY2" fmla="*/ 144948 h 172027"/>
                <a:gd name="connsiteX3" fmla="*/ 60873 w 84730"/>
                <a:gd name="connsiteY3" fmla="*/ 147464 h 172027"/>
                <a:gd name="connsiteX4" fmla="*/ 54865 w 84730"/>
                <a:gd name="connsiteY4" fmla="*/ 140763 h 172027"/>
                <a:gd name="connsiteX5" fmla="*/ 49268 w 84730"/>
                <a:gd name="connsiteY5" fmla="*/ 142201 h 172027"/>
                <a:gd name="connsiteX6" fmla="*/ 49319 w 84730"/>
                <a:gd name="connsiteY6" fmla="*/ 141687 h 172027"/>
                <a:gd name="connsiteX7" fmla="*/ 42207 w 84730"/>
                <a:gd name="connsiteY7" fmla="*/ 134370 h 172027"/>
                <a:gd name="connsiteX8" fmla="*/ 39639 w 84730"/>
                <a:gd name="connsiteY8" fmla="*/ 134832 h 172027"/>
                <a:gd name="connsiteX9" fmla="*/ 40898 w 84730"/>
                <a:gd name="connsiteY9" fmla="*/ 130878 h 172027"/>
                <a:gd name="connsiteX10" fmla="*/ 33785 w 84730"/>
                <a:gd name="connsiteY10" fmla="*/ 123560 h 172027"/>
                <a:gd name="connsiteX11" fmla="*/ 31269 w 84730"/>
                <a:gd name="connsiteY11" fmla="*/ 123997 h 172027"/>
                <a:gd name="connsiteX12" fmla="*/ 32758 w 84730"/>
                <a:gd name="connsiteY12" fmla="*/ 119735 h 172027"/>
                <a:gd name="connsiteX13" fmla="*/ 25646 w 84730"/>
                <a:gd name="connsiteY13" fmla="*/ 112417 h 172027"/>
                <a:gd name="connsiteX14" fmla="*/ 25621 w 84730"/>
                <a:gd name="connsiteY14" fmla="*/ 112417 h 172027"/>
                <a:gd name="connsiteX15" fmla="*/ 26185 w 84730"/>
                <a:gd name="connsiteY15" fmla="*/ 109695 h 172027"/>
                <a:gd name="connsiteX16" fmla="*/ 19073 w 84730"/>
                <a:gd name="connsiteY16" fmla="*/ 102378 h 172027"/>
                <a:gd name="connsiteX17" fmla="*/ 18354 w 84730"/>
                <a:gd name="connsiteY17" fmla="*/ 102429 h 172027"/>
                <a:gd name="connsiteX18" fmla="*/ 19638 w 84730"/>
                <a:gd name="connsiteY18" fmla="*/ 99656 h 172027"/>
                <a:gd name="connsiteX19" fmla="*/ 14169 w 84730"/>
                <a:gd name="connsiteY19" fmla="*/ 91054 h 172027"/>
                <a:gd name="connsiteX20" fmla="*/ 12962 w 84730"/>
                <a:gd name="connsiteY20" fmla="*/ 90900 h 172027"/>
                <a:gd name="connsiteX21" fmla="*/ 16197 w 84730"/>
                <a:gd name="connsiteY21" fmla="*/ 86356 h 172027"/>
                <a:gd name="connsiteX22" fmla="*/ 12962 w 84730"/>
                <a:gd name="connsiteY22" fmla="*/ 78679 h 172027"/>
                <a:gd name="connsiteX23" fmla="*/ 19946 w 84730"/>
                <a:gd name="connsiteY23" fmla="*/ 73030 h 172027"/>
                <a:gd name="connsiteX24" fmla="*/ 16762 w 84730"/>
                <a:gd name="connsiteY24" fmla="*/ 65404 h 172027"/>
                <a:gd name="connsiteX25" fmla="*/ 25055 w 84730"/>
                <a:gd name="connsiteY25" fmla="*/ 59884 h 172027"/>
                <a:gd name="connsiteX26" fmla="*/ 24208 w 84730"/>
                <a:gd name="connsiteY26" fmla="*/ 54646 h 172027"/>
                <a:gd name="connsiteX27" fmla="*/ 24747 w 84730"/>
                <a:gd name="connsiteY27" fmla="*/ 54826 h 172027"/>
                <a:gd name="connsiteX28" fmla="*/ 33349 w 84730"/>
                <a:gd name="connsiteY28" fmla="*/ 49357 h 172027"/>
                <a:gd name="connsiteX29" fmla="*/ 31988 w 84730"/>
                <a:gd name="connsiteY29" fmla="*/ 43400 h 172027"/>
                <a:gd name="connsiteX30" fmla="*/ 40589 w 84730"/>
                <a:gd name="connsiteY30" fmla="*/ 38471 h 172027"/>
                <a:gd name="connsiteX31" fmla="*/ 40076 w 84730"/>
                <a:gd name="connsiteY31" fmla="*/ 33079 h 172027"/>
                <a:gd name="connsiteX32" fmla="*/ 41180 w 84730"/>
                <a:gd name="connsiteY32" fmla="*/ 33541 h 172027"/>
                <a:gd name="connsiteX33" fmla="*/ 50166 w 84730"/>
                <a:gd name="connsiteY33" fmla="*/ 28688 h 172027"/>
                <a:gd name="connsiteX34" fmla="*/ 49884 w 84730"/>
                <a:gd name="connsiteY34" fmla="*/ 23861 h 172027"/>
                <a:gd name="connsiteX35" fmla="*/ 58280 w 84730"/>
                <a:gd name="connsiteY35" fmla="*/ 20883 h 172027"/>
                <a:gd name="connsiteX36" fmla="*/ 59050 w 84730"/>
                <a:gd name="connsiteY36" fmla="*/ 14926 h 172027"/>
                <a:gd name="connsiteX37" fmla="*/ 59435 w 84730"/>
                <a:gd name="connsiteY37" fmla="*/ 15234 h 172027"/>
                <a:gd name="connsiteX38" fmla="*/ 61027 w 84730"/>
                <a:gd name="connsiteY38" fmla="*/ 15953 h 172027"/>
                <a:gd name="connsiteX39" fmla="*/ 67241 w 84730"/>
                <a:gd name="connsiteY39" fmla="*/ 3115 h 172027"/>
                <a:gd name="connsiteX40" fmla="*/ 67138 w 84730"/>
                <a:gd name="connsiteY40" fmla="*/ 3038 h 172027"/>
                <a:gd name="connsiteX41" fmla="*/ 57176 w 84730"/>
                <a:gd name="connsiteY41" fmla="*/ 5298 h 172027"/>
                <a:gd name="connsiteX42" fmla="*/ 56406 w 84730"/>
                <a:gd name="connsiteY42" fmla="*/ 11255 h 172027"/>
                <a:gd name="connsiteX43" fmla="*/ 56021 w 84730"/>
                <a:gd name="connsiteY43" fmla="*/ 10972 h 172027"/>
                <a:gd name="connsiteX44" fmla="*/ 46058 w 84730"/>
                <a:gd name="connsiteY44" fmla="*/ 13231 h 172027"/>
                <a:gd name="connsiteX45" fmla="*/ 45519 w 84730"/>
                <a:gd name="connsiteY45" fmla="*/ 19856 h 172027"/>
                <a:gd name="connsiteX46" fmla="*/ 45314 w 84730"/>
                <a:gd name="connsiteY46" fmla="*/ 19778 h 172027"/>
                <a:gd name="connsiteX47" fmla="*/ 36327 w 84730"/>
                <a:gd name="connsiteY47" fmla="*/ 24632 h 172027"/>
                <a:gd name="connsiteX48" fmla="*/ 36841 w 84730"/>
                <a:gd name="connsiteY48" fmla="*/ 30023 h 172027"/>
                <a:gd name="connsiteX49" fmla="*/ 35737 w 84730"/>
                <a:gd name="connsiteY49" fmla="*/ 29561 h 172027"/>
                <a:gd name="connsiteX50" fmla="*/ 26750 w 84730"/>
                <a:gd name="connsiteY50" fmla="*/ 34414 h 172027"/>
                <a:gd name="connsiteX51" fmla="*/ 27931 w 84730"/>
                <a:gd name="connsiteY51" fmla="*/ 40832 h 172027"/>
                <a:gd name="connsiteX52" fmla="*/ 27854 w 84730"/>
                <a:gd name="connsiteY52" fmla="*/ 40807 h 172027"/>
                <a:gd name="connsiteX53" fmla="*/ 19253 w 84730"/>
                <a:gd name="connsiteY53" fmla="*/ 46276 h 172027"/>
                <a:gd name="connsiteX54" fmla="*/ 20100 w 84730"/>
                <a:gd name="connsiteY54" fmla="*/ 51514 h 172027"/>
                <a:gd name="connsiteX55" fmla="*/ 19561 w 84730"/>
                <a:gd name="connsiteY55" fmla="*/ 51334 h 172027"/>
                <a:gd name="connsiteX56" fmla="*/ 10959 w 84730"/>
                <a:gd name="connsiteY56" fmla="*/ 56829 h 172027"/>
                <a:gd name="connsiteX57" fmla="*/ 14143 w 84730"/>
                <a:gd name="connsiteY57" fmla="*/ 64455 h 172027"/>
                <a:gd name="connsiteX58" fmla="*/ 5850 w 84730"/>
                <a:gd name="connsiteY58" fmla="*/ 69975 h 172027"/>
                <a:gd name="connsiteX59" fmla="*/ 9085 w 84730"/>
                <a:gd name="connsiteY59" fmla="*/ 77652 h 172027"/>
                <a:gd name="connsiteX60" fmla="*/ 2101 w 84730"/>
                <a:gd name="connsiteY60" fmla="*/ 83300 h 172027"/>
                <a:gd name="connsiteX61" fmla="*/ 7570 w 84730"/>
                <a:gd name="connsiteY61" fmla="*/ 91902 h 172027"/>
                <a:gd name="connsiteX62" fmla="*/ 8777 w 84730"/>
                <a:gd name="connsiteY62" fmla="*/ 92056 h 172027"/>
                <a:gd name="connsiteX63" fmla="*/ 5542 w 84730"/>
                <a:gd name="connsiteY63" fmla="*/ 96601 h 172027"/>
                <a:gd name="connsiteX64" fmla="*/ 11011 w 84730"/>
                <a:gd name="connsiteY64" fmla="*/ 105202 h 172027"/>
                <a:gd name="connsiteX65" fmla="*/ 13219 w 84730"/>
                <a:gd name="connsiteY65" fmla="*/ 105305 h 172027"/>
                <a:gd name="connsiteX66" fmla="*/ 11756 w 84730"/>
                <a:gd name="connsiteY66" fmla="*/ 109541 h 172027"/>
                <a:gd name="connsiteX67" fmla="*/ 18868 w 84730"/>
                <a:gd name="connsiteY67" fmla="*/ 116859 h 172027"/>
                <a:gd name="connsiteX68" fmla="*/ 18894 w 84730"/>
                <a:gd name="connsiteY68" fmla="*/ 116859 h 172027"/>
                <a:gd name="connsiteX69" fmla="*/ 18328 w 84730"/>
                <a:gd name="connsiteY69" fmla="*/ 119581 h 172027"/>
                <a:gd name="connsiteX70" fmla="*/ 25441 w 84730"/>
                <a:gd name="connsiteY70" fmla="*/ 126898 h 172027"/>
                <a:gd name="connsiteX71" fmla="*/ 27957 w 84730"/>
                <a:gd name="connsiteY71" fmla="*/ 126461 h 172027"/>
                <a:gd name="connsiteX72" fmla="*/ 26468 w 84730"/>
                <a:gd name="connsiteY72" fmla="*/ 130723 h 172027"/>
                <a:gd name="connsiteX73" fmla="*/ 33580 w 84730"/>
                <a:gd name="connsiteY73" fmla="*/ 138041 h 172027"/>
                <a:gd name="connsiteX74" fmla="*/ 36148 w 84730"/>
                <a:gd name="connsiteY74" fmla="*/ 137579 h 172027"/>
                <a:gd name="connsiteX75" fmla="*/ 34889 w 84730"/>
                <a:gd name="connsiteY75" fmla="*/ 141533 h 172027"/>
                <a:gd name="connsiteX76" fmla="*/ 42002 w 84730"/>
                <a:gd name="connsiteY76" fmla="*/ 148851 h 172027"/>
                <a:gd name="connsiteX77" fmla="*/ 46521 w 84730"/>
                <a:gd name="connsiteY77" fmla="*/ 147310 h 172027"/>
                <a:gd name="connsiteX78" fmla="*/ 52477 w 84730"/>
                <a:gd name="connsiteY78" fmla="*/ 155039 h 172027"/>
                <a:gd name="connsiteX79" fmla="*/ 59179 w 84730"/>
                <a:gd name="connsiteY79" fmla="*/ 152522 h 172027"/>
                <a:gd name="connsiteX80" fmla="*/ 62619 w 84730"/>
                <a:gd name="connsiteY80" fmla="*/ 158273 h 172027"/>
                <a:gd name="connsiteX81" fmla="*/ 57073 w 84730"/>
                <a:gd name="connsiteY81" fmla="*/ 164128 h 172027"/>
                <a:gd name="connsiteX82" fmla="*/ 63004 w 84730"/>
                <a:gd name="connsiteY82" fmla="*/ 172447 h 172027"/>
                <a:gd name="connsiteX83" fmla="*/ 71298 w 84730"/>
                <a:gd name="connsiteY83" fmla="*/ 166516 h 172027"/>
                <a:gd name="connsiteX84" fmla="*/ 67934 w 84730"/>
                <a:gd name="connsiteY84" fmla="*/ 159172 h 172027"/>
                <a:gd name="connsiteX85" fmla="*/ 73172 w 84730"/>
                <a:gd name="connsiteY85" fmla="*/ 154499 h 172027"/>
                <a:gd name="connsiteX86" fmla="*/ 78846 w 84730"/>
                <a:gd name="connsiteY86" fmla="*/ 159660 h 172027"/>
                <a:gd name="connsiteX87" fmla="*/ 84187 w 84730"/>
                <a:gd name="connsiteY87" fmla="*/ 158376 h 172027"/>
                <a:gd name="connsiteX88" fmla="*/ 84187 w 84730"/>
                <a:gd name="connsiteY88" fmla="*/ 146669 h 172027"/>
                <a:gd name="connsiteX89" fmla="*/ 81234 w 84730"/>
                <a:gd name="connsiteY89" fmla="*/ 145359 h 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4730" h="172027">
                  <a:moveTo>
                    <a:pt x="81234" y="145359"/>
                  </a:moveTo>
                  <a:cubicBezTo>
                    <a:pt x="77742" y="144769"/>
                    <a:pt x="74456" y="146874"/>
                    <a:pt x="73326" y="150160"/>
                  </a:cubicBezTo>
                  <a:cubicBezTo>
                    <a:pt x="72607" y="147541"/>
                    <a:pt x="70425" y="145436"/>
                    <a:pt x="67575" y="144948"/>
                  </a:cubicBezTo>
                  <a:cubicBezTo>
                    <a:pt x="64956" y="144512"/>
                    <a:pt x="62440" y="145564"/>
                    <a:pt x="60873" y="147464"/>
                  </a:cubicBezTo>
                  <a:cubicBezTo>
                    <a:pt x="60693" y="144177"/>
                    <a:pt x="58254" y="141328"/>
                    <a:pt x="54865" y="140763"/>
                  </a:cubicBezTo>
                  <a:cubicBezTo>
                    <a:pt x="52785" y="140429"/>
                    <a:pt x="50808" y="141019"/>
                    <a:pt x="49268" y="142201"/>
                  </a:cubicBezTo>
                  <a:cubicBezTo>
                    <a:pt x="49294" y="142021"/>
                    <a:pt x="49319" y="141867"/>
                    <a:pt x="49319" y="141687"/>
                  </a:cubicBezTo>
                  <a:cubicBezTo>
                    <a:pt x="49371" y="137708"/>
                    <a:pt x="46187" y="134421"/>
                    <a:pt x="42207" y="134370"/>
                  </a:cubicBezTo>
                  <a:cubicBezTo>
                    <a:pt x="41308" y="134370"/>
                    <a:pt x="40436" y="134523"/>
                    <a:pt x="39639" y="134832"/>
                  </a:cubicBezTo>
                  <a:cubicBezTo>
                    <a:pt x="40410" y="133702"/>
                    <a:pt x="40872" y="132341"/>
                    <a:pt x="40898" y="130878"/>
                  </a:cubicBezTo>
                  <a:cubicBezTo>
                    <a:pt x="40949" y="126898"/>
                    <a:pt x="37765" y="123611"/>
                    <a:pt x="33785" y="123560"/>
                  </a:cubicBezTo>
                  <a:cubicBezTo>
                    <a:pt x="32887" y="123560"/>
                    <a:pt x="32065" y="123714"/>
                    <a:pt x="31269" y="123997"/>
                  </a:cubicBezTo>
                  <a:cubicBezTo>
                    <a:pt x="32168" y="122816"/>
                    <a:pt x="32733" y="121352"/>
                    <a:pt x="32758" y="119735"/>
                  </a:cubicBezTo>
                  <a:cubicBezTo>
                    <a:pt x="32810" y="115755"/>
                    <a:pt x="29626" y="112468"/>
                    <a:pt x="25646" y="112417"/>
                  </a:cubicBezTo>
                  <a:cubicBezTo>
                    <a:pt x="25646" y="112417"/>
                    <a:pt x="25621" y="112417"/>
                    <a:pt x="25621" y="112417"/>
                  </a:cubicBezTo>
                  <a:cubicBezTo>
                    <a:pt x="25980" y="111569"/>
                    <a:pt x="26185" y="110671"/>
                    <a:pt x="26185" y="109695"/>
                  </a:cubicBezTo>
                  <a:cubicBezTo>
                    <a:pt x="26237" y="105715"/>
                    <a:pt x="23053" y="102429"/>
                    <a:pt x="19073" y="102378"/>
                  </a:cubicBezTo>
                  <a:cubicBezTo>
                    <a:pt x="18816" y="102378"/>
                    <a:pt x="18585" y="102429"/>
                    <a:pt x="18354" y="102429"/>
                  </a:cubicBezTo>
                  <a:cubicBezTo>
                    <a:pt x="18945" y="101633"/>
                    <a:pt x="19407" y="100709"/>
                    <a:pt x="19638" y="99656"/>
                  </a:cubicBezTo>
                  <a:cubicBezTo>
                    <a:pt x="20511" y="95753"/>
                    <a:pt x="18046" y="91902"/>
                    <a:pt x="14169" y="91054"/>
                  </a:cubicBezTo>
                  <a:cubicBezTo>
                    <a:pt x="13758" y="90952"/>
                    <a:pt x="13347" y="90926"/>
                    <a:pt x="12962" y="90900"/>
                  </a:cubicBezTo>
                  <a:cubicBezTo>
                    <a:pt x="14554" y="89899"/>
                    <a:pt x="15761" y="88307"/>
                    <a:pt x="16197" y="86356"/>
                  </a:cubicBezTo>
                  <a:cubicBezTo>
                    <a:pt x="16891" y="83275"/>
                    <a:pt x="15478" y="80271"/>
                    <a:pt x="12962" y="78679"/>
                  </a:cubicBezTo>
                  <a:cubicBezTo>
                    <a:pt x="16249" y="78653"/>
                    <a:pt x="19202" y="76368"/>
                    <a:pt x="19946" y="73030"/>
                  </a:cubicBezTo>
                  <a:cubicBezTo>
                    <a:pt x="20614" y="69975"/>
                    <a:pt x="19253" y="66971"/>
                    <a:pt x="16762" y="65404"/>
                  </a:cubicBezTo>
                  <a:cubicBezTo>
                    <a:pt x="20537" y="66072"/>
                    <a:pt x="24234" y="63684"/>
                    <a:pt x="25055" y="59884"/>
                  </a:cubicBezTo>
                  <a:cubicBezTo>
                    <a:pt x="25466" y="58010"/>
                    <a:pt x="25107" y="56161"/>
                    <a:pt x="24208" y="54646"/>
                  </a:cubicBezTo>
                  <a:cubicBezTo>
                    <a:pt x="24388" y="54698"/>
                    <a:pt x="24568" y="54775"/>
                    <a:pt x="24747" y="54826"/>
                  </a:cubicBezTo>
                  <a:cubicBezTo>
                    <a:pt x="28650" y="55699"/>
                    <a:pt x="32501" y="53234"/>
                    <a:pt x="33349" y="49357"/>
                  </a:cubicBezTo>
                  <a:cubicBezTo>
                    <a:pt x="33837" y="47175"/>
                    <a:pt x="33246" y="45044"/>
                    <a:pt x="31988" y="43400"/>
                  </a:cubicBezTo>
                  <a:cubicBezTo>
                    <a:pt x="35685" y="44299"/>
                    <a:pt x="39485" y="42168"/>
                    <a:pt x="40589" y="38471"/>
                  </a:cubicBezTo>
                  <a:cubicBezTo>
                    <a:pt x="41154" y="36596"/>
                    <a:pt x="40898" y="34696"/>
                    <a:pt x="40076" y="33079"/>
                  </a:cubicBezTo>
                  <a:cubicBezTo>
                    <a:pt x="40436" y="33258"/>
                    <a:pt x="40795" y="33412"/>
                    <a:pt x="41180" y="33541"/>
                  </a:cubicBezTo>
                  <a:cubicBezTo>
                    <a:pt x="45006" y="34671"/>
                    <a:pt x="49011" y="32514"/>
                    <a:pt x="50166" y="28688"/>
                  </a:cubicBezTo>
                  <a:cubicBezTo>
                    <a:pt x="50654" y="27019"/>
                    <a:pt x="50500" y="25351"/>
                    <a:pt x="49884" y="23861"/>
                  </a:cubicBezTo>
                  <a:cubicBezTo>
                    <a:pt x="52965" y="24888"/>
                    <a:pt x="56483" y="23758"/>
                    <a:pt x="58280" y="20883"/>
                  </a:cubicBezTo>
                  <a:cubicBezTo>
                    <a:pt x="59435" y="19034"/>
                    <a:pt x="59641" y="16877"/>
                    <a:pt x="59050" y="14926"/>
                  </a:cubicBezTo>
                  <a:cubicBezTo>
                    <a:pt x="59179" y="15029"/>
                    <a:pt x="59281" y="15131"/>
                    <a:pt x="59435" y="15234"/>
                  </a:cubicBezTo>
                  <a:cubicBezTo>
                    <a:pt x="59949" y="15542"/>
                    <a:pt x="60462" y="15773"/>
                    <a:pt x="61027" y="15953"/>
                  </a:cubicBezTo>
                  <a:lnTo>
                    <a:pt x="67241" y="3115"/>
                  </a:lnTo>
                  <a:cubicBezTo>
                    <a:pt x="67190" y="3089"/>
                    <a:pt x="67164" y="3064"/>
                    <a:pt x="67138" y="3038"/>
                  </a:cubicBezTo>
                  <a:cubicBezTo>
                    <a:pt x="63775" y="907"/>
                    <a:pt x="59307" y="1934"/>
                    <a:pt x="57176" y="5298"/>
                  </a:cubicBezTo>
                  <a:cubicBezTo>
                    <a:pt x="56021" y="7146"/>
                    <a:pt x="55815" y="9303"/>
                    <a:pt x="56406" y="11255"/>
                  </a:cubicBezTo>
                  <a:cubicBezTo>
                    <a:pt x="56277" y="11152"/>
                    <a:pt x="56174" y="11049"/>
                    <a:pt x="56021" y="10972"/>
                  </a:cubicBezTo>
                  <a:cubicBezTo>
                    <a:pt x="52657" y="8841"/>
                    <a:pt x="48189" y="9868"/>
                    <a:pt x="46058" y="13231"/>
                  </a:cubicBezTo>
                  <a:cubicBezTo>
                    <a:pt x="44749" y="15285"/>
                    <a:pt x="44646" y="17750"/>
                    <a:pt x="45519" y="19856"/>
                  </a:cubicBezTo>
                  <a:cubicBezTo>
                    <a:pt x="45442" y="19830"/>
                    <a:pt x="45391" y="19778"/>
                    <a:pt x="45314" y="19778"/>
                  </a:cubicBezTo>
                  <a:cubicBezTo>
                    <a:pt x="41488" y="18649"/>
                    <a:pt x="37483" y="20832"/>
                    <a:pt x="36327" y="24632"/>
                  </a:cubicBezTo>
                  <a:cubicBezTo>
                    <a:pt x="35762" y="26506"/>
                    <a:pt x="36019" y="28406"/>
                    <a:pt x="36841" y="30023"/>
                  </a:cubicBezTo>
                  <a:cubicBezTo>
                    <a:pt x="36481" y="29844"/>
                    <a:pt x="36122" y="29690"/>
                    <a:pt x="35737" y="29561"/>
                  </a:cubicBezTo>
                  <a:cubicBezTo>
                    <a:pt x="31911" y="28432"/>
                    <a:pt x="27906" y="30614"/>
                    <a:pt x="26750" y="34414"/>
                  </a:cubicBezTo>
                  <a:cubicBezTo>
                    <a:pt x="26057" y="36699"/>
                    <a:pt x="26596" y="39061"/>
                    <a:pt x="27931" y="40832"/>
                  </a:cubicBezTo>
                  <a:cubicBezTo>
                    <a:pt x="27906" y="40832"/>
                    <a:pt x="27880" y="40807"/>
                    <a:pt x="27854" y="40807"/>
                  </a:cubicBezTo>
                  <a:cubicBezTo>
                    <a:pt x="23952" y="39934"/>
                    <a:pt x="20100" y="42399"/>
                    <a:pt x="19253" y="46276"/>
                  </a:cubicBezTo>
                  <a:cubicBezTo>
                    <a:pt x="18842" y="48150"/>
                    <a:pt x="19202" y="49999"/>
                    <a:pt x="20100" y="51514"/>
                  </a:cubicBezTo>
                  <a:cubicBezTo>
                    <a:pt x="19920" y="51463"/>
                    <a:pt x="19741" y="51386"/>
                    <a:pt x="19561" y="51334"/>
                  </a:cubicBezTo>
                  <a:cubicBezTo>
                    <a:pt x="15658" y="50461"/>
                    <a:pt x="11807" y="52926"/>
                    <a:pt x="10959" y="56829"/>
                  </a:cubicBezTo>
                  <a:cubicBezTo>
                    <a:pt x="10292" y="59884"/>
                    <a:pt x="11653" y="62888"/>
                    <a:pt x="14143" y="64455"/>
                  </a:cubicBezTo>
                  <a:cubicBezTo>
                    <a:pt x="10369" y="63787"/>
                    <a:pt x="6672" y="66175"/>
                    <a:pt x="5850" y="69975"/>
                  </a:cubicBezTo>
                  <a:cubicBezTo>
                    <a:pt x="5157" y="73056"/>
                    <a:pt x="6569" y="76060"/>
                    <a:pt x="9085" y="77652"/>
                  </a:cubicBezTo>
                  <a:cubicBezTo>
                    <a:pt x="5799" y="77677"/>
                    <a:pt x="2846" y="79937"/>
                    <a:pt x="2101" y="83300"/>
                  </a:cubicBezTo>
                  <a:cubicBezTo>
                    <a:pt x="1229" y="87203"/>
                    <a:pt x="3693" y="91054"/>
                    <a:pt x="7570" y="91902"/>
                  </a:cubicBezTo>
                  <a:cubicBezTo>
                    <a:pt x="7981" y="92005"/>
                    <a:pt x="8392" y="92030"/>
                    <a:pt x="8777" y="92056"/>
                  </a:cubicBezTo>
                  <a:cubicBezTo>
                    <a:pt x="7185" y="93057"/>
                    <a:pt x="5979" y="94649"/>
                    <a:pt x="5542" y="96601"/>
                  </a:cubicBezTo>
                  <a:cubicBezTo>
                    <a:pt x="4669" y="100503"/>
                    <a:pt x="7134" y="104354"/>
                    <a:pt x="11011" y="105202"/>
                  </a:cubicBezTo>
                  <a:cubicBezTo>
                    <a:pt x="11756" y="105356"/>
                    <a:pt x="12500" y="105382"/>
                    <a:pt x="13219" y="105305"/>
                  </a:cubicBezTo>
                  <a:cubicBezTo>
                    <a:pt x="12320" y="106486"/>
                    <a:pt x="11781" y="107949"/>
                    <a:pt x="11756" y="109541"/>
                  </a:cubicBezTo>
                  <a:cubicBezTo>
                    <a:pt x="11704" y="113521"/>
                    <a:pt x="14888" y="116807"/>
                    <a:pt x="18868" y="116859"/>
                  </a:cubicBezTo>
                  <a:cubicBezTo>
                    <a:pt x="18868" y="116859"/>
                    <a:pt x="18894" y="116859"/>
                    <a:pt x="18894" y="116859"/>
                  </a:cubicBezTo>
                  <a:cubicBezTo>
                    <a:pt x="18534" y="117706"/>
                    <a:pt x="18328" y="118605"/>
                    <a:pt x="18328" y="119581"/>
                  </a:cubicBezTo>
                  <a:cubicBezTo>
                    <a:pt x="18277" y="123560"/>
                    <a:pt x="21461" y="126846"/>
                    <a:pt x="25441" y="126898"/>
                  </a:cubicBezTo>
                  <a:cubicBezTo>
                    <a:pt x="26339" y="126898"/>
                    <a:pt x="27161" y="126744"/>
                    <a:pt x="27957" y="126461"/>
                  </a:cubicBezTo>
                  <a:cubicBezTo>
                    <a:pt x="27058" y="127642"/>
                    <a:pt x="26493" y="129106"/>
                    <a:pt x="26468" y="130723"/>
                  </a:cubicBezTo>
                  <a:cubicBezTo>
                    <a:pt x="26416" y="134703"/>
                    <a:pt x="29600" y="137990"/>
                    <a:pt x="33580" y="138041"/>
                  </a:cubicBezTo>
                  <a:cubicBezTo>
                    <a:pt x="34479" y="138041"/>
                    <a:pt x="35351" y="137887"/>
                    <a:pt x="36148" y="137579"/>
                  </a:cubicBezTo>
                  <a:cubicBezTo>
                    <a:pt x="35377" y="138709"/>
                    <a:pt x="34915" y="140070"/>
                    <a:pt x="34889" y="141533"/>
                  </a:cubicBezTo>
                  <a:cubicBezTo>
                    <a:pt x="34838" y="145513"/>
                    <a:pt x="38022" y="148799"/>
                    <a:pt x="42002" y="148851"/>
                  </a:cubicBezTo>
                  <a:cubicBezTo>
                    <a:pt x="43722" y="148876"/>
                    <a:pt x="45262" y="148286"/>
                    <a:pt x="46521" y="147310"/>
                  </a:cubicBezTo>
                  <a:cubicBezTo>
                    <a:pt x="46213" y="151033"/>
                    <a:pt x="48754" y="154422"/>
                    <a:pt x="52477" y="155039"/>
                  </a:cubicBezTo>
                  <a:cubicBezTo>
                    <a:pt x="55096" y="155475"/>
                    <a:pt x="57612" y="154422"/>
                    <a:pt x="59179" y="152522"/>
                  </a:cubicBezTo>
                  <a:cubicBezTo>
                    <a:pt x="59307" y="154910"/>
                    <a:pt x="60617" y="157041"/>
                    <a:pt x="62619" y="158273"/>
                  </a:cubicBezTo>
                  <a:cubicBezTo>
                    <a:pt x="59846" y="158890"/>
                    <a:pt x="57561" y="161124"/>
                    <a:pt x="57073" y="164128"/>
                  </a:cubicBezTo>
                  <a:cubicBezTo>
                    <a:pt x="56406" y="168056"/>
                    <a:pt x="59076" y="171779"/>
                    <a:pt x="63004" y="172447"/>
                  </a:cubicBezTo>
                  <a:cubicBezTo>
                    <a:pt x="66933" y="173114"/>
                    <a:pt x="70656" y="170444"/>
                    <a:pt x="71298" y="166516"/>
                  </a:cubicBezTo>
                  <a:cubicBezTo>
                    <a:pt x="71786" y="163537"/>
                    <a:pt x="70373" y="160662"/>
                    <a:pt x="67934" y="159172"/>
                  </a:cubicBezTo>
                  <a:cubicBezTo>
                    <a:pt x="70322" y="158633"/>
                    <a:pt x="72350" y="156888"/>
                    <a:pt x="73172" y="154499"/>
                  </a:cubicBezTo>
                  <a:cubicBezTo>
                    <a:pt x="73891" y="157092"/>
                    <a:pt x="76022" y="159198"/>
                    <a:pt x="78846" y="159660"/>
                  </a:cubicBezTo>
                  <a:cubicBezTo>
                    <a:pt x="80798" y="159994"/>
                    <a:pt x="82698" y="159481"/>
                    <a:pt x="84187" y="158376"/>
                  </a:cubicBezTo>
                  <a:lnTo>
                    <a:pt x="84187" y="146669"/>
                  </a:lnTo>
                  <a:cubicBezTo>
                    <a:pt x="83340" y="146001"/>
                    <a:pt x="82364" y="145564"/>
                    <a:pt x="81234" y="145359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72BD94-08C3-F27E-7148-6B1B616AEB6C}"/>
                </a:ext>
              </a:extLst>
            </p:cNvPr>
            <p:cNvSpPr/>
            <p:nvPr/>
          </p:nvSpPr>
          <p:spPr>
            <a:xfrm>
              <a:off x="7706892" y="908957"/>
              <a:ext cx="17973" cy="35946"/>
            </a:xfrm>
            <a:custGeom>
              <a:avLst/>
              <a:gdLst>
                <a:gd name="connsiteX0" fmla="*/ 17434 w 17973"/>
                <a:gd name="connsiteY0" fmla="*/ 24316 h 35946"/>
                <a:gd name="connsiteX1" fmla="*/ 12196 w 17973"/>
                <a:gd name="connsiteY1" fmla="*/ 15637 h 35946"/>
                <a:gd name="connsiteX2" fmla="*/ 9012 w 17973"/>
                <a:gd name="connsiteY2" fmla="*/ 15637 h 35946"/>
                <a:gd name="connsiteX3" fmla="*/ 13300 w 17973"/>
                <a:gd name="connsiteY3" fmla="*/ 10630 h 35946"/>
                <a:gd name="connsiteX4" fmla="*/ 8062 w 17973"/>
                <a:gd name="connsiteY4" fmla="*/ 1951 h 35946"/>
                <a:gd name="connsiteX5" fmla="*/ 7780 w 17973"/>
                <a:gd name="connsiteY5" fmla="*/ 1926 h 35946"/>
                <a:gd name="connsiteX6" fmla="*/ 1926 w 17973"/>
                <a:gd name="connsiteY6" fmla="*/ 14584 h 35946"/>
                <a:gd name="connsiteX7" fmla="*/ 4724 w 17973"/>
                <a:gd name="connsiteY7" fmla="*/ 15997 h 35946"/>
                <a:gd name="connsiteX8" fmla="*/ 7908 w 17973"/>
                <a:gd name="connsiteY8" fmla="*/ 15997 h 35946"/>
                <a:gd name="connsiteX9" fmla="*/ 3620 w 17973"/>
                <a:gd name="connsiteY9" fmla="*/ 21003 h 35946"/>
                <a:gd name="connsiteX10" fmla="*/ 8858 w 17973"/>
                <a:gd name="connsiteY10" fmla="*/ 29681 h 35946"/>
                <a:gd name="connsiteX11" fmla="*/ 9115 w 17973"/>
                <a:gd name="connsiteY11" fmla="*/ 29707 h 35946"/>
                <a:gd name="connsiteX12" fmla="*/ 4237 w 17973"/>
                <a:gd name="connsiteY12" fmla="*/ 33096 h 35946"/>
                <a:gd name="connsiteX13" fmla="*/ 17408 w 17973"/>
                <a:gd name="connsiteY13" fmla="*/ 36280 h 35946"/>
                <a:gd name="connsiteX14" fmla="*/ 12016 w 17973"/>
                <a:gd name="connsiteY14" fmla="*/ 29784 h 35946"/>
                <a:gd name="connsiteX15" fmla="*/ 11759 w 17973"/>
                <a:gd name="connsiteY15" fmla="*/ 29758 h 35946"/>
                <a:gd name="connsiteX16" fmla="*/ 17434 w 17973"/>
                <a:gd name="connsiteY16" fmla="*/ 24316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" h="35946">
                  <a:moveTo>
                    <a:pt x="17434" y="24316"/>
                  </a:moveTo>
                  <a:cubicBezTo>
                    <a:pt x="18358" y="20438"/>
                    <a:pt x="16022" y="16561"/>
                    <a:pt x="12196" y="15637"/>
                  </a:cubicBezTo>
                  <a:cubicBezTo>
                    <a:pt x="11117" y="15380"/>
                    <a:pt x="10039" y="15405"/>
                    <a:pt x="9012" y="15637"/>
                  </a:cubicBezTo>
                  <a:cubicBezTo>
                    <a:pt x="11066" y="14789"/>
                    <a:pt x="12735" y="12992"/>
                    <a:pt x="13300" y="10630"/>
                  </a:cubicBezTo>
                  <a:cubicBezTo>
                    <a:pt x="14224" y="6753"/>
                    <a:pt x="11888" y="2850"/>
                    <a:pt x="8062" y="1951"/>
                  </a:cubicBezTo>
                  <a:cubicBezTo>
                    <a:pt x="7959" y="1926"/>
                    <a:pt x="7857" y="1926"/>
                    <a:pt x="7780" y="1926"/>
                  </a:cubicBezTo>
                  <a:lnTo>
                    <a:pt x="1926" y="14584"/>
                  </a:lnTo>
                  <a:cubicBezTo>
                    <a:pt x="2721" y="15226"/>
                    <a:pt x="3646" y="15740"/>
                    <a:pt x="4724" y="15997"/>
                  </a:cubicBezTo>
                  <a:cubicBezTo>
                    <a:pt x="5803" y="16253"/>
                    <a:pt x="6881" y="16227"/>
                    <a:pt x="7908" y="15997"/>
                  </a:cubicBezTo>
                  <a:cubicBezTo>
                    <a:pt x="5854" y="16843"/>
                    <a:pt x="4185" y="18641"/>
                    <a:pt x="3620" y="21003"/>
                  </a:cubicBezTo>
                  <a:cubicBezTo>
                    <a:pt x="2696" y="24880"/>
                    <a:pt x="5032" y="28757"/>
                    <a:pt x="8858" y="29681"/>
                  </a:cubicBezTo>
                  <a:cubicBezTo>
                    <a:pt x="8935" y="29707"/>
                    <a:pt x="9038" y="29707"/>
                    <a:pt x="9115" y="29707"/>
                  </a:cubicBezTo>
                  <a:cubicBezTo>
                    <a:pt x="7112" y="30067"/>
                    <a:pt x="5315" y="31299"/>
                    <a:pt x="4237" y="33096"/>
                  </a:cubicBezTo>
                  <a:cubicBezTo>
                    <a:pt x="8884" y="33456"/>
                    <a:pt x="13326" y="34534"/>
                    <a:pt x="17408" y="36280"/>
                  </a:cubicBezTo>
                  <a:cubicBezTo>
                    <a:pt x="17203" y="33225"/>
                    <a:pt x="15097" y="30529"/>
                    <a:pt x="12016" y="29784"/>
                  </a:cubicBezTo>
                  <a:cubicBezTo>
                    <a:pt x="11939" y="29758"/>
                    <a:pt x="11836" y="29758"/>
                    <a:pt x="11759" y="29758"/>
                  </a:cubicBezTo>
                  <a:cubicBezTo>
                    <a:pt x="14455" y="29245"/>
                    <a:pt x="16766" y="27191"/>
                    <a:pt x="17434" y="24316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9830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AF4F27-C059-4321-808A-4B98FF77E4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76553" y="2163751"/>
            <a:ext cx="3638892" cy="69874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5400" b="1" dirty="0">
                <a:solidFill>
                  <a:schemeClr val="accent5"/>
                </a:solidFill>
              </a:rPr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548DA-5AF3-41E8-AB86-BD302E3DCF63}"/>
              </a:ext>
            </a:extLst>
          </p:cNvPr>
          <p:cNvSpPr/>
          <p:nvPr/>
        </p:nvSpPr>
        <p:spPr>
          <a:xfrm>
            <a:off x="2133921" y="3253761"/>
            <a:ext cx="7924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spc="10" dirty="0"/>
              <a:t>www.caritas.org.au/syria-turkey</a:t>
            </a:r>
          </a:p>
        </p:txBody>
      </p:sp>
    </p:spTree>
    <p:extLst>
      <p:ext uri="{BB962C8B-B14F-4D97-AF65-F5344CB8AC3E}">
        <p14:creationId xmlns:p14="http://schemas.microsoft.com/office/powerpoint/2010/main" val="323917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all buildings in the background with a crane among the rubble in the foreground. ">
            <a:extLst>
              <a:ext uri="{FF2B5EF4-FFF2-40B4-BE49-F238E27FC236}">
                <a16:creationId xmlns:a16="http://schemas.microsoft.com/office/drawing/2014/main" id="{26AC486A-223B-4F36-AFAC-3B3CB2AA18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sz="3600" dirty="0"/>
              <a:t>God of Compassion,</a:t>
            </a:r>
          </a:p>
          <a:p>
            <a:pPr>
              <a:lnSpc>
                <a:spcPct val="100000"/>
              </a:lnSpc>
            </a:pPr>
            <a:r>
              <a:rPr lang="en-AU" sz="3600" dirty="0"/>
              <a:t>we call on your name in times of need. </a:t>
            </a:r>
          </a:p>
          <a:p>
            <a:pPr>
              <a:lnSpc>
                <a:spcPct val="100000"/>
              </a:lnSpc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58328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692696"/>
            <a:ext cx="5617384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600" dirty="0"/>
              <a:t>We pray for the thousands upon thousands of our sisters and brothers who at this moment are feeling the terrible impacts of earthquake.</a:t>
            </a:r>
          </a:p>
          <a:p>
            <a:pPr>
              <a:lnSpc>
                <a:spcPct val="100000"/>
              </a:lnSpc>
            </a:pPr>
            <a:endParaRPr lang="en-AU" sz="36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13D1F9A-6561-5294-A927-BD381FFBD4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952" r="11952"/>
          <a:stretch/>
        </p:blipFill>
        <p:spPr/>
      </p:pic>
    </p:spTree>
    <p:extLst>
      <p:ext uri="{BB962C8B-B14F-4D97-AF65-F5344CB8AC3E}">
        <p14:creationId xmlns:p14="http://schemas.microsoft.com/office/powerpoint/2010/main" val="383215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692696"/>
            <a:ext cx="5626528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600" dirty="0"/>
              <a:t>We remember especially those who have died, those who grieve,</a:t>
            </a:r>
            <a:br>
              <a:rPr lang="en-AU" sz="3600" dirty="0"/>
            </a:br>
            <a:r>
              <a:rPr lang="en-AU" sz="3600" dirty="0"/>
              <a:t>the communities struggling with basic needs,</a:t>
            </a:r>
            <a:br>
              <a:rPr lang="en-AU" sz="3600" dirty="0"/>
            </a:br>
            <a:r>
              <a:rPr lang="en-AU" sz="3600" dirty="0"/>
              <a:t>the workers who are trying to help.</a:t>
            </a:r>
          </a:p>
          <a:p>
            <a:pPr>
              <a:lnSpc>
                <a:spcPct val="100000"/>
              </a:lnSpc>
            </a:pPr>
            <a:endParaRPr lang="en-AU" sz="3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A2EF43A-7F98-44D0-B876-E3CEC3D341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464" r="21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55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sz="3600" dirty="0"/>
              <a:t>We ask that you open the hearts of all people,</a:t>
            </a:r>
            <a:br>
              <a:rPr lang="en-AU" sz="3600" dirty="0"/>
            </a:br>
            <a:r>
              <a:rPr lang="en-AU" sz="3600" dirty="0"/>
              <a:t>even those far away,</a:t>
            </a:r>
            <a:br>
              <a:rPr lang="en-AU" sz="3600" dirty="0"/>
            </a:br>
            <a:r>
              <a:rPr lang="en-AU" sz="3600" dirty="0"/>
              <a:t>to contribute to the rebuilding of a broken world.</a:t>
            </a:r>
          </a:p>
          <a:p>
            <a:pPr>
              <a:lnSpc>
                <a:spcPct val="100000"/>
              </a:lnSpc>
            </a:pPr>
            <a:endParaRPr lang="en-AU" sz="36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AF2A41E-A5E1-C262-0FA1-9C64889BA6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952" r="11952"/>
          <a:stretch/>
        </p:blipFill>
        <p:spPr/>
      </p:pic>
    </p:spTree>
    <p:extLst>
      <p:ext uri="{BB962C8B-B14F-4D97-AF65-F5344CB8AC3E}">
        <p14:creationId xmlns:p14="http://schemas.microsoft.com/office/powerpoint/2010/main" val="232024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600" dirty="0"/>
              <a:t>We ask this in the name of Jesus,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600" dirty="0"/>
              <a:t>who suffers with all who suffer.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600" dirty="0"/>
              <a:t>Amen.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3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76D9D40-7A1A-4425-982C-705135B51E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040" b="13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10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9604-8FB2-46A7-8267-5CCBA7DEE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354281"/>
            <a:ext cx="11127797" cy="434786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</a:pPr>
            <a:r>
              <a:rPr lang="en-AU" sz="3000" dirty="0"/>
              <a:t>As a deer longs for flowing streams,</a:t>
            </a:r>
            <a:br>
              <a:rPr lang="en-AU" sz="3000" dirty="0"/>
            </a:br>
            <a:r>
              <a:rPr lang="en-AU" sz="3000" dirty="0"/>
              <a:t>   so my soul longs for you, O God.</a:t>
            </a:r>
            <a:br>
              <a:rPr lang="en-AU" sz="3000" dirty="0"/>
            </a:br>
            <a:r>
              <a:rPr lang="en-AU" sz="3000" dirty="0"/>
              <a:t>My soul thirsts for God,</a:t>
            </a:r>
            <a:br>
              <a:rPr lang="en-AU" sz="3000" dirty="0"/>
            </a:br>
            <a:r>
              <a:rPr lang="en-AU" sz="3000" dirty="0"/>
              <a:t>   for the living God.</a:t>
            </a:r>
            <a:br>
              <a:rPr lang="en-AU" sz="3000" dirty="0"/>
            </a:br>
            <a:r>
              <a:rPr lang="en-AU" sz="3000" dirty="0"/>
              <a:t>When shall I come and behold</a:t>
            </a:r>
            <a:br>
              <a:rPr lang="en-AU" sz="3000" dirty="0"/>
            </a:br>
            <a:r>
              <a:rPr lang="en-AU" sz="3000" dirty="0"/>
              <a:t>   the face of God?</a:t>
            </a:r>
            <a:br>
              <a:rPr lang="en-AU" sz="3000" dirty="0"/>
            </a:br>
            <a:r>
              <a:rPr lang="en-AU" sz="3000" dirty="0"/>
              <a:t>My tears have been my food</a:t>
            </a:r>
            <a:br>
              <a:rPr lang="en-AU" sz="3000" dirty="0"/>
            </a:br>
            <a:r>
              <a:rPr lang="en-AU" sz="3000" dirty="0"/>
              <a:t>   day and night,</a:t>
            </a:r>
            <a:br>
              <a:rPr lang="en-AU" sz="3000" dirty="0"/>
            </a:br>
            <a:r>
              <a:rPr lang="en-AU" sz="3000" dirty="0"/>
              <a:t>while people say to me continually,</a:t>
            </a:r>
            <a:br>
              <a:rPr lang="en-AU" sz="3000" dirty="0"/>
            </a:br>
            <a:r>
              <a:rPr lang="en-AU" sz="3000" dirty="0"/>
              <a:t>   ‘Where is your God?’</a:t>
            </a:r>
            <a:endParaRPr lang="en-US" sz="3000"/>
          </a:p>
          <a:p>
            <a:pPr>
              <a:lnSpc>
                <a:spcPct val="100000"/>
              </a:lnSpc>
              <a:spcAft>
                <a:spcPts val="600"/>
              </a:spcAft>
            </a:pPr>
            <a:br>
              <a:rPr lang="en-AU" sz="2400" dirty="0"/>
            </a:br>
            <a:endParaRPr lang="en-AU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D74CD-0B24-4B44-A33D-BFEA3CBE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Psalm 42</a:t>
            </a:r>
          </a:p>
        </p:txBody>
      </p:sp>
    </p:spTree>
    <p:extLst>
      <p:ext uri="{BB962C8B-B14F-4D97-AF65-F5344CB8AC3E}">
        <p14:creationId xmlns:p14="http://schemas.microsoft.com/office/powerpoint/2010/main" val="130591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9604-8FB2-46A7-8267-5CCBA7DEE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079" y="1354281"/>
            <a:ext cx="11127797" cy="434786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3000" dirty="0"/>
              <a:t>My soul is cast down within me;</a:t>
            </a:r>
            <a:br>
              <a:rPr lang="en-AU" sz="3000" dirty="0"/>
            </a:br>
            <a:r>
              <a:rPr lang="en-AU" sz="3000" dirty="0"/>
              <a:t>   therefore I remember you.</a:t>
            </a:r>
            <a:br>
              <a:rPr lang="en-AU" sz="3000" dirty="0"/>
            </a:br>
            <a:r>
              <a:rPr lang="en-AU" sz="3000" dirty="0"/>
              <a:t>Deep calls to deep</a:t>
            </a:r>
            <a:br>
              <a:rPr lang="en-AU" sz="3000" dirty="0"/>
            </a:br>
            <a:r>
              <a:rPr lang="en-AU" sz="3000" dirty="0"/>
              <a:t>   at the thunder of your cataracts;</a:t>
            </a:r>
            <a:br>
              <a:rPr lang="en-AU" sz="3000" dirty="0"/>
            </a:br>
            <a:r>
              <a:rPr lang="en-AU" sz="3000" dirty="0"/>
              <a:t>all your waves and your billows</a:t>
            </a:r>
            <a:br>
              <a:rPr lang="en-AU" sz="3000" dirty="0"/>
            </a:br>
            <a:r>
              <a:rPr lang="en-AU" sz="3000" dirty="0"/>
              <a:t>   have gone over me.</a:t>
            </a:r>
            <a:br>
              <a:rPr lang="en-AU" sz="3000" dirty="0"/>
            </a:br>
            <a:r>
              <a:rPr lang="en-AU" sz="3000" dirty="0"/>
              <a:t>By day the Lord commands steadfast love,</a:t>
            </a:r>
            <a:br>
              <a:rPr lang="en-AU" sz="3000" dirty="0"/>
            </a:br>
            <a:r>
              <a:rPr lang="en-AU" sz="3000" dirty="0"/>
              <a:t>   and at night The Lord’s song is with me,</a:t>
            </a:r>
            <a:br>
              <a:rPr lang="en-AU" sz="3000" dirty="0"/>
            </a:br>
            <a:r>
              <a:rPr lang="en-AU" sz="3000" dirty="0"/>
              <a:t>   a prayer to the God of my life.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AU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D74CD-0B24-4B44-A33D-BFEA3CBE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Psalm 42</a:t>
            </a:r>
          </a:p>
        </p:txBody>
      </p:sp>
    </p:spTree>
    <p:extLst>
      <p:ext uri="{BB962C8B-B14F-4D97-AF65-F5344CB8AC3E}">
        <p14:creationId xmlns:p14="http://schemas.microsoft.com/office/powerpoint/2010/main" val="128188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9604-8FB2-46A7-8267-5CCBA7DEE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354281"/>
            <a:ext cx="11127797" cy="434786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3000" dirty="0"/>
              <a:t>I say to God, my rock,</a:t>
            </a:r>
            <a:br>
              <a:rPr lang="en-AU" sz="3000" dirty="0"/>
            </a:br>
            <a:r>
              <a:rPr lang="en-AU" sz="3000" dirty="0"/>
              <a:t>   ‘Why have you forgotten me??’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3000" dirty="0"/>
              <a:t>Why are you cast down, O my soul,</a:t>
            </a:r>
            <a:br>
              <a:rPr lang="en-AU" sz="3000" dirty="0"/>
            </a:br>
            <a:r>
              <a:rPr lang="en-AU" sz="3000" dirty="0"/>
              <a:t>   and why are you disquieted within me?</a:t>
            </a:r>
            <a:br>
              <a:rPr lang="en-AU" sz="3000" dirty="0"/>
            </a:br>
            <a:r>
              <a:rPr lang="en-AU" sz="3000" dirty="0"/>
              <a:t>Hope in God; for I shall again praise The Lord,</a:t>
            </a:r>
            <a:br>
              <a:rPr lang="en-AU" sz="3000" dirty="0"/>
            </a:br>
            <a:r>
              <a:rPr lang="en-AU" sz="3000" dirty="0"/>
              <a:t>   my help and my God.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AU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D74CD-0B24-4B44-A33D-BFEA3CBE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Psalm 42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533F3-D32C-465A-B723-792BFDC5420D}"/>
              </a:ext>
            </a:extLst>
          </p:cNvPr>
          <p:cNvSpPr txBox="1"/>
          <p:nvPr/>
        </p:nvSpPr>
        <p:spPr>
          <a:xfrm>
            <a:off x="479376" y="5953352"/>
            <a:ext cx="3377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Adapted from NSRV translation</a:t>
            </a:r>
          </a:p>
        </p:txBody>
      </p:sp>
    </p:spTree>
    <p:extLst>
      <p:ext uri="{BB962C8B-B14F-4D97-AF65-F5344CB8AC3E}">
        <p14:creationId xmlns:p14="http://schemas.microsoft.com/office/powerpoint/2010/main" val="2891846937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Education Updated">
      <a:dk1>
        <a:srgbClr val="05243F"/>
      </a:dk1>
      <a:lt1>
        <a:sysClr val="window" lastClr="FFFFFF"/>
      </a:lt1>
      <a:dk2>
        <a:srgbClr val="05243F"/>
      </a:dk2>
      <a:lt2>
        <a:srgbClr val="FFFFFF"/>
      </a:lt2>
      <a:accent1>
        <a:srgbClr val="63B1A4"/>
      </a:accent1>
      <a:accent2>
        <a:srgbClr val="C3DDD7"/>
      </a:accent2>
      <a:accent3>
        <a:srgbClr val="D86075"/>
      </a:accent3>
      <a:accent4>
        <a:srgbClr val="DF918A"/>
      </a:accent4>
      <a:accent5>
        <a:srgbClr val="762000"/>
      </a:accent5>
      <a:accent6>
        <a:srgbClr val="E5DBCB"/>
      </a:accent6>
      <a:hlink>
        <a:srgbClr val="3296EE"/>
      </a:hlink>
      <a:folHlink>
        <a:srgbClr val="80B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Calendar_x0020_Year xmlns="a74f41e8-2c9a-4a9a-8a86-1b2eca9cb15f" xsi:nil="true"/>
    <bc52f877b74e4892aa9edc07f5db4423 xmlns="d0426e0c-4a75-4487-8a8c-05f70a1c3a62">
      <Terms xmlns="http://schemas.microsoft.com/office/infopath/2007/PartnerControls"/>
    </bc52f877b74e4892aa9edc07f5db4423>
    <_ResourceType xmlns="http://schemas.microsoft.com/sharepoint/v3/fields" xsi:nil="true"/>
    <Document_x0020_Status xmlns="a74f41e8-2c9a-4a9a-8a86-1b2eca9cb15f" xsi:nil="true"/>
    <MediaLengthInSeconds xmlns="d0426e0c-4a75-4487-8a8c-05f70a1c3a62" xsi:nil="true"/>
    <lcf76f155ced4ddcb4097134ff3c332f xmlns="d0426e0c-4a75-4487-8a8c-05f70a1c3a62">
      <Terms xmlns="http://schemas.microsoft.com/office/infopath/2007/PartnerControls"/>
    </lcf76f155ced4ddcb4097134ff3c332f>
    <TaxKeywordTaxHTField xmlns="a74f41e8-2c9a-4a9a-8a86-1b2eca9cb15f">
      <Terms xmlns="http://schemas.microsoft.com/office/infopath/2007/PartnerControls"/>
    </TaxKeywordTaxHTField>
    <Cross_x002d_Curriculum_x0020_Priorities xmlns="d0426e0c-4a75-4487-8a8c-05f70a1c3a62" xsi:nil="true"/>
    <Curriculum xmlns="d0426e0c-4a75-4487-8a8c-05f70a1c3a62" xsi:nil="true"/>
    <General_x0020_Capabilities xmlns="d0426e0c-4a75-4487-8a8c-05f70a1c3a62" xsi:nil="true"/>
    <ResourcesType xmlns="d0426e0c-4a75-4487-8a8c-05f70a1c3a62" xsi:nil="true"/>
    <ResourceAudience xmlns="d0426e0c-4a75-4487-8a8c-05f70a1c3a62" xsi:nil="true"/>
    <ResourceTopic xmlns="d0426e0c-4a75-4487-8a8c-05f70a1c3a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B4263F7BA4B4FB1DEE6AB7F3265F0" ma:contentTypeVersion="35" ma:contentTypeDescription="Create a new document." ma:contentTypeScope="" ma:versionID="cdab14845175c02996ed6d4ad430c153">
  <xsd:schema xmlns:xsd="http://www.w3.org/2001/XMLSchema" xmlns:xs="http://www.w3.org/2001/XMLSchema" xmlns:p="http://schemas.microsoft.com/office/2006/metadata/properties" xmlns:ns2="a74f41e8-2c9a-4a9a-8a86-1b2eca9cb15f" xmlns:ns3="http://schemas.microsoft.com/sharepoint/v3/fields" xmlns:ns4="d0426e0c-4a75-4487-8a8c-05f70a1c3a62" targetNamespace="http://schemas.microsoft.com/office/2006/metadata/properties" ma:root="true" ma:fieldsID="5c4e2e6b4e255e6a99f828a8afce6dc8" ns2:_="" ns3:_="" ns4:_="">
    <xsd:import namespace="a74f41e8-2c9a-4a9a-8a86-1b2eca9cb15f"/>
    <xsd:import namespace="http://schemas.microsoft.com/sharepoint/v3/fields"/>
    <xsd:import namespace="d0426e0c-4a75-4487-8a8c-05f70a1c3a62"/>
    <xsd:element name="properties">
      <xsd:complexType>
        <xsd:sequence>
          <xsd:element name="documentManagement">
            <xsd:complexType>
              <xsd:all>
                <xsd:element ref="ns2:Calendar_x0020_Year" minOccurs="0"/>
                <xsd:element ref="ns2:Document_x0020_Status" minOccurs="0"/>
                <xsd:element ref="ns3:_ResourceType" minOccurs="0"/>
                <xsd:element ref="ns4:bc52f877b74e4892aa9edc07f5db4423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TaxKeywordTaxHTField" minOccurs="0"/>
                <xsd:element ref="ns4:Cross_x002d_Curriculum_x0020_Priorities" minOccurs="0"/>
                <xsd:element ref="ns4:General_x0020_Capabilities" minOccurs="0"/>
                <xsd:element ref="ns2:SharedWithUsers" minOccurs="0"/>
                <xsd:element ref="ns2:SharedWithDetails" minOccurs="0"/>
                <xsd:element ref="ns4:ResourcesType" minOccurs="0"/>
                <xsd:element ref="ns4:ResourceAudience" minOccurs="0"/>
                <xsd:element ref="ns4:ResourceTopic" minOccurs="0"/>
                <xsd:element ref="ns4:Curricul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Calendar_x0020_Year" ma:index="8" nillable="true" ma:displayName="Calendar Year" ma:list="{efc841cf-c008-4849-acd6-eb31f33685a0}" ma:internalName="Calendar_x0020_Year" ma:showField="CalendarYear" ma:web="a74f41e8-2c9a-4a9a-8a86-1b2eca9cb15f">
      <xsd:simpleType>
        <xsd:restriction base="dms:Lookup"/>
      </xsd:simpleType>
    </xsd:element>
    <xsd:element name="Document_x0020_Status" ma:index="9" nillable="true" ma:displayName="Document Status" ma:list="{c6e27091-794f-4218-8873-7e1e6bc71942}" ma:internalName="Document_x0020_Status" ma:showField="Documentstatus" ma:web="a74f41e8-2c9a-4a9a-8a86-1b2eca9cb15f">
      <xsd:simpleType>
        <xsd:restriction base="dms:Lookup"/>
      </xsd:simpleType>
    </xsd:element>
    <xsd:element name="TaxCatchAll" ma:index="13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fba56b17-20de-4e09-aefb-c97c0efd6d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sourceType" ma:index="10" nillable="true" ma:displayName="Resource Type" ma:description="A set of categories, functions, genres or aggregation levels" ma:internalName="_Resource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26e0c-4a75-4487-8a8c-05f70a1c3a62" elementFormDefault="qualified">
    <xsd:import namespace="http://schemas.microsoft.com/office/2006/documentManagement/types"/>
    <xsd:import namespace="http://schemas.microsoft.com/office/infopath/2007/PartnerControls"/>
    <xsd:element name="bc52f877b74e4892aa9edc07f5db4423" ma:index="12" nillable="true" ma:taxonomy="true" ma:internalName="bc52f877b74e4892aa9edc07f5db4423" ma:taxonomyFieldName="Topic" ma:displayName="Topic" ma:default="" ma:fieldId="{bc52f877-b74e-4892-aa9e-dc07f5db4423}" ma:sspId="fba56b17-20de-4e09-aefb-c97c0efd6dbe" ma:termSetId="43fe0924-5d85-4bf5-8df1-467cebe12f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ross_x002d_Curriculum_x0020_Priorities" ma:index="25" nillable="true" ma:displayName="Cross-Curriculum Priorities" ma:format="Dropdown" ma:internalName="Cross_x002d_Curriculum_x0020_Prior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riginal and Torres Strait Islander Histories and Cultures"/>
                    <xsd:enumeration value="Asia and Australia's Engagement with Asia"/>
                    <xsd:enumeration value="Sustainability"/>
                  </xsd:restriction>
                </xsd:simpleType>
              </xsd:element>
            </xsd:sequence>
          </xsd:extension>
        </xsd:complexContent>
      </xsd:complexType>
    </xsd:element>
    <xsd:element name="General_x0020_Capabilities" ma:index="26" nillable="true" ma:displayName="General Capabilities" ma:format="Dropdown" ma:internalName="General_x0020_Capabil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teracy"/>
                    <xsd:enumeration value="Numeracy"/>
                    <xsd:enumeration value="Information and Communication Technology (ICT) Capability"/>
                    <xsd:enumeration value="Critical and Creative Thinking"/>
                    <xsd:enumeration value="Personal and Social Capability"/>
                    <xsd:enumeration value="Ethical Understanding"/>
                    <xsd:enumeration value="Intercultural Understanding"/>
                  </xsd:restriction>
                </xsd:simpleType>
              </xsd:element>
            </xsd:sequence>
          </xsd:extension>
        </xsd:complexContent>
      </xsd:complexType>
    </xsd:element>
    <xsd:element name="ResourcesType" ma:index="29" nillable="true" ma:displayName="Resources Type" ma:format="Dropdown" ma:internalName="Resources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mbly"/>
                    <xsd:enumeration value="Fact Sheet and Report"/>
                    <xsd:enumeration value="Film"/>
                    <xsd:enumeration value="Fundraising"/>
                    <xsd:enumeration value="Game"/>
                    <xsd:enumeration value="Guide"/>
                    <xsd:enumeration value="Image"/>
                    <xsd:enumeration value="Lesson and Unit"/>
                    <xsd:enumeration value="Poster"/>
                    <xsd:enumeration value="Prayer / Reflection"/>
                    <xsd:enumeration value="Quiz"/>
                    <xsd:enumeration value="Choice 13"/>
                  </xsd:restriction>
                </xsd:simpleType>
              </xsd:element>
            </xsd:sequence>
          </xsd:extension>
        </xsd:complexContent>
      </xsd:complexType>
    </xsd:element>
    <xsd:element name="ResourceAudience" ma:index="30" nillable="true" ma:displayName="Resource Audience" ma:format="Dropdown" ma:internalName="Resource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 F-2"/>
                    <xsd:enumeration value="Middle primary 3-4"/>
                    <xsd:enumeration value="Upper Primary 5-6"/>
                    <xsd:enumeration value="Upper Primary 3-6"/>
                    <xsd:enumeration value="Secondary"/>
                    <xsd:enumeration value="Youth"/>
                    <xsd:enumeration value="Parish"/>
                    <xsd:enumeration value="Teacher"/>
                    <xsd:enumeration value="Choice 9"/>
                  </xsd:restriction>
                </xsd:simpleType>
              </xsd:element>
            </xsd:sequence>
          </xsd:extension>
        </xsd:complexContent>
      </xsd:complexType>
    </xsd:element>
    <xsd:element name="ResourceTopic" ma:index="31" nillable="true" ma:displayName="Resource Topic" ma:format="Dropdown" ma:internalName="Resource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Caritas"/>
                    <xsd:enumeration value="Advocacy and Campaigns"/>
                    <xsd:enumeration value="Catholic Identity"/>
                    <xsd:enumeration value="Catholic Social Teaching"/>
                    <xsd:enumeration value="Disability"/>
                    <xsd:enumeration value="Emergencies"/>
                    <xsd:enumeration value="Environment, Climate Justice, DRR"/>
                    <xsd:enumeration value="Food Security and Agriculture"/>
                    <xsd:enumeration value="Gender Equality / Women"/>
                    <xsd:enumeration value="Health"/>
                    <xsd:enumeration value="Human Trafficking, Modern Slavery and Fair Trade"/>
                    <xsd:enumeration value="Indigenous Peoples"/>
                    <xsd:enumeration value="Laudato Si'"/>
                    <xsd:enumeration value="Peace and Conflict"/>
                    <xsd:enumeration value="Poverty"/>
                    <xsd:enumeration value="Project Compassion"/>
                    <xsd:enumeration value="Refugees and Forced Migration"/>
                    <xsd:enumeration value="Sustainable Development Goals and Human Rights"/>
                    <xsd:enumeration value="Water and Sanitation"/>
                    <xsd:enumeration value="Religion"/>
                  </xsd:restriction>
                </xsd:simpleType>
              </xsd:element>
            </xsd:sequence>
          </xsd:extension>
        </xsd:complexContent>
      </xsd:complexType>
    </xsd:element>
    <xsd:element name="Curriculum" ma:index="32" nillable="true" ma:displayName="Curriculum" ma:format="Dropdown" ma:internalName="Curriculu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vics and Citizenship"/>
                    <xsd:enumeration value="Economics and Business"/>
                    <xsd:enumeration value="English"/>
                    <xsd:enumeration value="Geography"/>
                    <xsd:enumeration value="HASS"/>
                    <xsd:enumeration value="Health and PE"/>
                    <xsd:enumeration value="History"/>
                    <xsd:enumeration value="Languages"/>
                    <xsd:enumeration value="Mathematics"/>
                    <xsd:enumeration value="Religious Education"/>
                    <xsd:enumeration value="Science"/>
                    <xsd:enumeration value="Technologies "/>
                    <xsd:enumeration value="Choice 13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CE9FC7-F488-4CBC-BC57-3C13B4B4EA8E}">
  <ds:schemaRefs>
    <ds:schemaRef ds:uri="http://schemas.microsoft.com/office/2006/documentManagement/types"/>
    <ds:schemaRef ds:uri="http://purl.org/dc/terms/"/>
    <ds:schemaRef ds:uri="http://purl.org/dc/elements/1.1/"/>
    <ds:schemaRef ds:uri="d0426e0c-4a75-4487-8a8c-05f70a1c3a62"/>
    <ds:schemaRef ds:uri="http://purl.org/dc/dcmitype/"/>
    <ds:schemaRef ds:uri="http://www.w3.org/XML/1998/namespace"/>
    <ds:schemaRef ds:uri="http://schemas.microsoft.com/office/2006/metadata/properties"/>
    <ds:schemaRef ds:uri="a74f41e8-2c9a-4a9a-8a86-1b2eca9cb15f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56849EEB-F25F-4E23-A60F-8109BAC047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659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Education PPT Template</vt:lpstr>
      <vt:lpstr>A Prayer for those affected by the SYRIA-TÜRKIYE EARTHQUAKE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42</vt:lpstr>
      <vt:lpstr>Psalm 42</vt:lpstr>
      <vt:lpstr>Psalm 42</vt:lpstr>
      <vt:lpstr>Prayers of the faithful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TURKIYE SYRIA EARTHQUAKE</dc:title>
  <dc:creator>Marlin Communications</dc:creator>
  <cp:lastModifiedBy>Nicole Dobrohotoff</cp:lastModifiedBy>
  <cp:revision>154</cp:revision>
  <dcterms:created xsi:type="dcterms:W3CDTF">2014-11-30T23:21:17Z</dcterms:created>
  <dcterms:modified xsi:type="dcterms:W3CDTF">2023-03-14T02:36:50Z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0x0101007A5B4263F7BA4B4FB1DEE6AB7F3265F0</vt:lpwstr>
  </property>
  <property fmtid="{D5CDD505-2E9C-101B-9397-08002B2CF9AE}" pid="3" name="_dlc_DocIdItemGuid">
    <vt:lpwstr>d7ee03d9-074b-4786-bb99-1c6adf13a550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Topic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axKeyword">
    <vt:lpwstr/>
  </property>
</Properties>
</file>