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4"/>
  </p:sldMasterIdLst>
  <p:notesMasterIdLst>
    <p:notesMasterId r:id="rId19"/>
  </p:notesMasterIdLst>
  <p:handoutMasterIdLst>
    <p:handoutMasterId r:id="rId20"/>
  </p:handoutMasterIdLst>
  <p:sldIdLst>
    <p:sldId id="460" r:id="rId5"/>
    <p:sldId id="490" r:id="rId6"/>
    <p:sldId id="495" r:id="rId7"/>
    <p:sldId id="485" r:id="rId8"/>
    <p:sldId id="492" r:id="rId9"/>
    <p:sldId id="486" r:id="rId10"/>
    <p:sldId id="494" r:id="rId11"/>
    <p:sldId id="488" r:id="rId12"/>
    <p:sldId id="497" r:id="rId13"/>
    <p:sldId id="493" r:id="rId14"/>
    <p:sldId id="473" r:id="rId15"/>
    <p:sldId id="474" r:id="rId16"/>
    <p:sldId id="270"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95" userDrawn="1">
          <p15:clr>
            <a:srgbClr val="A4A3A4"/>
          </p15:clr>
        </p15:guide>
        <p15:guide id="2" orient="horz" pos="4020" userDrawn="1">
          <p15:clr>
            <a:srgbClr val="A4A3A4"/>
          </p15:clr>
        </p15:guide>
        <p15:guide id="3" pos="5352" userDrawn="1">
          <p15:clr>
            <a:srgbClr val="A4A3A4"/>
          </p15:clr>
        </p15:guide>
        <p15:guide id="4" pos="704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C21B81-68C7-CDC9-5D1E-2BF4DC3C010B}" name="Nicole Dobrohotoff" initials="ND" userId="S::nicoled@caritas.org.au::2dc4cf58-dc7e-422a-950b-38460c74cb76" providerId="AD"/>
  <p188:author id="{14C248A8-C7DF-2238-5860-147EDD04E4AC}" name="Nicole Dobrohotoff" initials="ND" userId="S::NicoleD@caritas.org.au::2dc4cf58-dc7e-422a-950b-38460c74cb76" providerId="AD"/>
  <p188:author id="{88DD36BE-2BF0-8C51-4147-0272E405388E}" name="Sally Murphy" initials="SM" userId="S::Sally.Murphy@caritas.org.au::dc8129e8-3764-4b90-858b-69271ffb6ebe" providerId="AD"/>
  <p188:author id="{3C04C5D0-6B92-D3F0-FBBC-961B512960A2}" name="Dr Rebekah Pryor" initials="DP" userId="S::rebekah.pryor@caritas.org.au::8d859597-0c52-4ddc-b3e3-bd9b1ef69f3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r Rebekah Pryor" initials="DRP" lastIdx="1" clrIdx="0">
    <p:extLst>
      <p:ext uri="{19B8F6BF-5375-455C-9EA6-DF929625EA0E}">
        <p15:presenceInfo xmlns:p15="http://schemas.microsoft.com/office/powerpoint/2012/main" userId="S-1-5-21-568877940-3399399001-4121681156-74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3DDD7"/>
    <a:srgbClr val="0C244C"/>
    <a:srgbClr val="D86075"/>
    <a:srgbClr val="E5DBCB"/>
    <a:srgbClr val="DF918A"/>
    <a:srgbClr val="63B1A4"/>
    <a:srgbClr val="CD594F"/>
    <a:srgbClr val="82B5B8"/>
    <a:srgbClr val="FBC85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747323-912E-41B5-BE4E-ABEEBBB4BA6C}" v="3" dt="2025-02-27T23:39:36.1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868" autoAdjust="0"/>
  </p:normalViewPr>
  <p:slideViewPr>
    <p:cSldViewPr snapToGrid="0">
      <p:cViewPr varScale="1">
        <p:scale>
          <a:sx n="69" d="100"/>
          <a:sy n="69" d="100"/>
        </p:scale>
        <p:origin x="1266" y="60"/>
      </p:cViewPr>
      <p:guideLst>
        <p:guide orient="horz" pos="2795"/>
        <p:guide orient="horz" pos="4020"/>
        <p:guide pos="5352"/>
        <p:guide pos="7045"/>
      </p:guideLst>
    </p:cSldViewPr>
  </p:slideViewPr>
  <p:notesTextViewPr>
    <p:cViewPr>
      <p:scale>
        <a:sx n="3" d="2"/>
        <a:sy n="3" d="2"/>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ly Murphy" userId="dc8129e8-3764-4b90-858b-69271ffb6ebe" providerId="ADAL" clId="{E2747323-912E-41B5-BE4E-ABEEBBB4BA6C}"/>
    <pc:docChg chg="undo custSel modSld modMainMaster">
      <pc:chgData name="Sally Murphy" userId="dc8129e8-3764-4b90-858b-69271ffb6ebe" providerId="ADAL" clId="{E2747323-912E-41B5-BE4E-ABEEBBB4BA6C}" dt="2025-02-27T23:46:03.431" v="5681" actId="167"/>
      <pc:docMkLst>
        <pc:docMk/>
      </pc:docMkLst>
      <pc:sldChg chg="addSp delSp modSp mod modNotesTx">
        <pc:chgData name="Sally Murphy" userId="dc8129e8-3764-4b90-858b-69271ffb6ebe" providerId="ADAL" clId="{E2747323-912E-41B5-BE4E-ABEEBBB4BA6C}" dt="2025-02-24T04:05:09.367" v="3176" actId="962"/>
        <pc:sldMkLst>
          <pc:docMk/>
          <pc:sldMk cId="4043736417" sldId="460"/>
        </pc:sldMkLst>
        <pc:spChg chg="mod">
          <ac:chgData name="Sally Murphy" userId="dc8129e8-3764-4b90-858b-69271ffb6ebe" providerId="ADAL" clId="{E2747323-912E-41B5-BE4E-ABEEBBB4BA6C}" dt="2025-02-24T00:14:08.025" v="1291" actId="1076"/>
          <ac:spMkLst>
            <pc:docMk/>
            <pc:sldMk cId="4043736417" sldId="460"/>
            <ac:spMk id="2" creationId="{FBAFCB95-6959-4855-92CB-C4A96F860738}"/>
          </ac:spMkLst>
        </pc:spChg>
        <pc:picChg chg="add mod">
          <ac:chgData name="Sally Murphy" userId="dc8129e8-3764-4b90-858b-69271ffb6ebe" providerId="ADAL" clId="{E2747323-912E-41B5-BE4E-ABEEBBB4BA6C}" dt="2025-02-24T04:05:09.367" v="3176" actId="962"/>
          <ac:picMkLst>
            <pc:docMk/>
            <pc:sldMk cId="4043736417" sldId="460"/>
            <ac:picMk id="9" creationId="{E85D16D7-71A8-3925-C143-1E4A928EF020}"/>
          </ac:picMkLst>
        </pc:picChg>
      </pc:sldChg>
      <pc:sldChg chg="modSp mod">
        <pc:chgData name="Sally Murphy" userId="dc8129e8-3764-4b90-858b-69271ffb6ebe" providerId="ADAL" clId="{E2747323-912E-41B5-BE4E-ABEEBBB4BA6C}" dt="2025-02-21T02:46:03.324" v="35" actId="207"/>
        <pc:sldMkLst>
          <pc:docMk/>
          <pc:sldMk cId="1208830039" sldId="473"/>
        </pc:sldMkLst>
        <pc:spChg chg="mod">
          <ac:chgData name="Sally Murphy" userId="dc8129e8-3764-4b90-858b-69271ffb6ebe" providerId="ADAL" clId="{E2747323-912E-41B5-BE4E-ABEEBBB4BA6C}" dt="2025-02-21T02:46:03.324" v="35" actId="207"/>
          <ac:spMkLst>
            <pc:docMk/>
            <pc:sldMk cId="1208830039" sldId="473"/>
            <ac:spMk id="2" creationId="{1EF9AA01-C4F4-459B-B8F2-BA467B541E8E}"/>
          </ac:spMkLst>
        </pc:spChg>
      </pc:sldChg>
      <pc:sldChg chg="modSp mod modCm modNotesTx">
        <pc:chgData name="Sally Murphy" userId="dc8129e8-3764-4b90-858b-69271ffb6ebe" providerId="ADAL" clId="{E2747323-912E-41B5-BE4E-ABEEBBB4BA6C}" dt="2025-02-21T03:02:58.989" v="511" actId="20577"/>
        <pc:sldMkLst>
          <pc:docMk/>
          <pc:sldMk cId="3669554795" sldId="474"/>
        </pc:sldMkLst>
        <pc:spChg chg="mod">
          <ac:chgData name="Sally Murphy" userId="dc8129e8-3764-4b90-858b-69271ffb6ebe" providerId="ADAL" clId="{E2747323-912E-41B5-BE4E-ABEEBBB4BA6C}" dt="2025-02-21T03:02:58.989" v="511" actId="20577"/>
          <ac:spMkLst>
            <pc:docMk/>
            <pc:sldMk cId="3669554795" sldId="474"/>
            <ac:spMk id="4" creationId="{3B0C32C7-9CA6-4B8D-B1FA-D179C5DC6F0C}"/>
          </ac:spMkLst>
        </pc:spChg>
        <pc:extLst>
          <p:ext xmlns:p="http://schemas.openxmlformats.org/presentationml/2006/main" uri="{D6D511B9-2390-475A-947B-AFAB55BFBCF1}">
            <pc226:cmChg xmlns:pc226="http://schemas.microsoft.com/office/powerpoint/2022/06/main/command" chg="mod">
              <pc226:chgData name="Sally Murphy" userId="dc8129e8-3764-4b90-858b-69271ffb6ebe" providerId="ADAL" clId="{E2747323-912E-41B5-BE4E-ABEEBBB4BA6C}" dt="2025-02-21T02:55:47.185" v="204" actId="313"/>
              <pc2:cmMkLst xmlns:pc2="http://schemas.microsoft.com/office/powerpoint/2019/9/main/command">
                <pc:docMk/>
                <pc:sldMk cId="3669554795" sldId="474"/>
                <pc2:cmMk id="{B6613D5C-6851-4A74-869B-F0A05049AAE7}"/>
              </pc2:cmMkLst>
            </pc226:cmChg>
          </p:ext>
        </pc:extLst>
      </pc:sldChg>
      <pc:sldChg chg="addSp delSp modSp mod modNotesTx">
        <pc:chgData name="Sally Murphy" userId="dc8129e8-3764-4b90-858b-69271ffb6ebe" providerId="ADAL" clId="{E2747323-912E-41B5-BE4E-ABEEBBB4BA6C}" dt="2025-02-27T23:41:54.017" v="5589" actId="14100"/>
        <pc:sldMkLst>
          <pc:docMk/>
          <pc:sldMk cId="1818929177" sldId="485"/>
        </pc:sldMkLst>
        <pc:spChg chg="mod">
          <ac:chgData name="Sally Murphy" userId="dc8129e8-3764-4b90-858b-69271ffb6ebe" providerId="ADAL" clId="{E2747323-912E-41B5-BE4E-ABEEBBB4BA6C}" dt="2025-02-21T04:22:59.653" v="1088" actId="12789"/>
          <ac:spMkLst>
            <pc:docMk/>
            <pc:sldMk cId="1818929177" sldId="485"/>
            <ac:spMk id="5" creationId="{19922480-39B5-4745-B24B-791BDFCC55B4}"/>
          </ac:spMkLst>
        </pc:spChg>
        <pc:spChg chg="mod">
          <ac:chgData name="Sally Murphy" userId="dc8129e8-3764-4b90-858b-69271ffb6ebe" providerId="ADAL" clId="{E2747323-912E-41B5-BE4E-ABEEBBB4BA6C}" dt="2025-02-27T23:41:54.017" v="5589" actId="14100"/>
          <ac:spMkLst>
            <pc:docMk/>
            <pc:sldMk cId="1818929177" sldId="485"/>
            <ac:spMk id="7" creationId="{F2E1E64B-9D89-41D5-9AAD-2146952145C1}"/>
          </ac:spMkLst>
        </pc:spChg>
        <pc:picChg chg="add mod modCrop">
          <ac:chgData name="Sally Murphy" userId="dc8129e8-3764-4b90-858b-69271ffb6ebe" providerId="ADAL" clId="{E2747323-912E-41B5-BE4E-ABEEBBB4BA6C}" dt="2025-02-27T23:41:43.979" v="5588" actId="1036"/>
          <ac:picMkLst>
            <pc:docMk/>
            <pc:sldMk cId="1818929177" sldId="485"/>
            <ac:picMk id="6" creationId="{ED80EB15-C218-0A6D-944A-9EC6464C3D6C}"/>
          </ac:picMkLst>
        </pc:picChg>
      </pc:sldChg>
      <pc:sldChg chg="addSp delSp modSp mod modNotesTx">
        <pc:chgData name="Sally Murphy" userId="dc8129e8-3764-4b90-858b-69271ffb6ebe" providerId="ADAL" clId="{E2747323-912E-41B5-BE4E-ABEEBBB4BA6C}" dt="2025-02-27T23:42:52.782" v="5616" actId="14100"/>
        <pc:sldMkLst>
          <pc:docMk/>
          <pc:sldMk cId="824098678" sldId="486"/>
        </pc:sldMkLst>
        <pc:spChg chg="mod">
          <ac:chgData name="Sally Murphy" userId="dc8129e8-3764-4b90-858b-69271ffb6ebe" providerId="ADAL" clId="{E2747323-912E-41B5-BE4E-ABEEBBB4BA6C}" dt="2025-02-21T04:23:46.369" v="1119" actId="12789"/>
          <ac:spMkLst>
            <pc:docMk/>
            <pc:sldMk cId="824098678" sldId="486"/>
            <ac:spMk id="5" creationId="{19922480-39B5-4745-B24B-791BDFCC55B4}"/>
          </ac:spMkLst>
        </pc:spChg>
        <pc:spChg chg="mod">
          <ac:chgData name="Sally Murphy" userId="dc8129e8-3764-4b90-858b-69271ffb6ebe" providerId="ADAL" clId="{E2747323-912E-41B5-BE4E-ABEEBBB4BA6C}" dt="2025-02-27T23:42:52.782" v="5616" actId="14100"/>
          <ac:spMkLst>
            <pc:docMk/>
            <pc:sldMk cId="824098678" sldId="486"/>
            <ac:spMk id="7" creationId="{F2E1E64B-9D89-41D5-9AAD-2146952145C1}"/>
          </ac:spMkLst>
        </pc:spChg>
        <pc:picChg chg="add mod modCrop">
          <ac:chgData name="Sally Murphy" userId="dc8129e8-3764-4b90-858b-69271ffb6ebe" providerId="ADAL" clId="{E2747323-912E-41B5-BE4E-ABEEBBB4BA6C}" dt="2025-02-27T23:42:48.269" v="5615" actId="1036"/>
          <ac:picMkLst>
            <pc:docMk/>
            <pc:sldMk cId="824098678" sldId="486"/>
            <ac:picMk id="6" creationId="{CB2459B4-9D66-66E2-8793-8485D96852B2}"/>
          </ac:picMkLst>
        </pc:picChg>
      </pc:sldChg>
      <pc:sldChg chg="addSp delSp modSp mod modNotesTx">
        <pc:chgData name="Sally Murphy" userId="dc8129e8-3764-4b90-858b-69271ffb6ebe" providerId="ADAL" clId="{E2747323-912E-41B5-BE4E-ABEEBBB4BA6C}" dt="2025-02-27T23:43:56.387" v="5643" actId="1035"/>
        <pc:sldMkLst>
          <pc:docMk/>
          <pc:sldMk cId="1813422825" sldId="488"/>
        </pc:sldMkLst>
        <pc:spChg chg="mod">
          <ac:chgData name="Sally Murphy" userId="dc8129e8-3764-4b90-858b-69271ffb6ebe" providerId="ADAL" clId="{E2747323-912E-41B5-BE4E-ABEEBBB4BA6C}" dt="2025-02-21T04:25:00.895" v="1131" actId="12789"/>
          <ac:spMkLst>
            <pc:docMk/>
            <pc:sldMk cId="1813422825" sldId="488"/>
            <ac:spMk id="5" creationId="{19922480-39B5-4745-B24B-791BDFCC55B4}"/>
          </ac:spMkLst>
        </pc:spChg>
        <pc:spChg chg="mod">
          <ac:chgData name="Sally Murphy" userId="dc8129e8-3764-4b90-858b-69271ffb6ebe" providerId="ADAL" clId="{E2747323-912E-41B5-BE4E-ABEEBBB4BA6C}" dt="2025-02-27T23:43:56.387" v="5643" actId="1035"/>
          <ac:spMkLst>
            <pc:docMk/>
            <pc:sldMk cId="1813422825" sldId="488"/>
            <ac:spMk id="7" creationId="{F2E1E64B-9D89-41D5-9AAD-2146952145C1}"/>
          </ac:spMkLst>
        </pc:spChg>
        <pc:picChg chg="add mod modCrop">
          <ac:chgData name="Sally Murphy" userId="dc8129e8-3764-4b90-858b-69271ffb6ebe" providerId="ADAL" clId="{E2747323-912E-41B5-BE4E-ABEEBBB4BA6C}" dt="2025-02-27T23:43:46.665" v="5641" actId="1036"/>
          <ac:picMkLst>
            <pc:docMk/>
            <pc:sldMk cId="1813422825" sldId="488"/>
            <ac:picMk id="10" creationId="{B8F94333-CD9C-5B2B-6728-29FDE08E02D5}"/>
          </ac:picMkLst>
        </pc:picChg>
      </pc:sldChg>
      <pc:sldChg chg="addSp delSp modSp mod">
        <pc:chgData name="Sally Murphy" userId="dc8129e8-3764-4b90-858b-69271ffb6ebe" providerId="ADAL" clId="{E2747323-912E-41B5-BE4E-ABEEBBB4BA6C}" dt="2025-02-23T23:46:03.350" v="1142" actId="12788"/>
        <pc:sldMkLst>
          <pc:docMk/>
          <pc:sldMk cId="3394665055" sldId="490"/>
        </pc:sldMkLst>
        <pc:picChg chg="add mod">
          <ac:chgData name="Sally Murphy" userId="dc8129e8-3764-4b90-858b-69271ffb6ebe" providerId="ADAL" clId="{E2747323-912E-41B5-BE4E-ABEEBBB4BA6C}" dt="2025-02-23T23:46:03.350" v="1142" actId="12788"/>
          <ac:picMkLst>
            <pc:docMk/>
            <pc:sldMk cId="3394665055" sldId="490"/>
            <ac:picMk id="3" creationId="{29E66950-335D-3E6F-B559-3FD80E64CB54}"/>
          </ac:picMkLst>
        </pc:picChg>
      </pc:sldChg>
      <pc:sldChg chg="addSp delSp modSp mod modNotesTx">
        <pc:chgData name="Sally Murphy" userId="dc8129e8-3764-4b90-858b-69271ffb6ebe" providerId="ADAL" clId="{E2747323-912E-41B5-BE4E-ABEEBBB4BA6C}" dt="2025-02-27T23:42:26.532" v="5605" actId="14100"/>
        <pc:sldMkLst>
          <pc:docMk/>
          <pc:sldMk cId="726694517" sldId="492"/>
        </pc:sldMkLst>
        <pc:spChg chg="mod">
          <ac:chgData name="Sally Murphy" userId="dc8129e8-3764-4b90-858b-69271ffb6ebe" providerId="ADAL" clId="{E2747323-912E-41B5-BE4E-ABEEBBB4BA6C}" dt="2025-02-27T23:42:26.532" v="5605" actId="14100"/>
          <ac:spMkLst>
            <pc:docMk/>
            <pc:sldMk cId="726694517" sldId="492"/>
            <ac:spMk id="7" creationId="{F2E1E64B-9D89-41D5-9AAD-2146952145C1}"/>
          </ac:spMkLst>
        </pc:spChg>
        <pc:picChg chg="add mod modCrop">
          <ac:chgData name="Sally Murphy" userId="dc8129e8-3764-4b90-858b-69271ffb6ebe" providerId="ADAL" clId="{E2747323-912E-41B5-BE4E-ABEEBBB4BA6C}" dt="2025-02-27T23:42:21.886" v="5604" actId="1036"/>
          <ac:picMkLst>
            <pc:docMk/>
            <pc:sldMk cId="726694517" sldId="492"/>
            <ac:picMk id="6" creationId="{DF77A432-D190-1C1E-D1AC-13EFB8067D2C}"/>
          </ac:picMkLst>
        </pc:picChg>
      </pc:sldChg>
      <pc:sldChg chg="addSp delSp modSp mod modNotesTx">
        <pc:chgData name="Sally Murphy" userId="dc8129e8-3764-4b90-858b-69271ffb6ebe" providerId="ADAL" clId="{E2747323-912E-41B5-BE4E-ABEEBBB4BA6C}" dt="2025-02-27T23:44:48.493" v="5669" actId="14100"/>
        <pc:sldMkLst>
          <pc:docMk/>
          <pc:sldMk cId="2251169049" sldId="493"/>
        </pc:sldMkLst>
        <pc:spChg chg="mod">
          <ac:chgData name="Sally Murphy" userId="dc8129e8-3764-4b90-858b-69271ffb6ebe" providerId="ADAL" clId="{E2747323-912E-41B5-BE4E-ABEEBBB4BA6C}" dt="2025-02-21T04:26:00.711" v="1138" actId="12788"/>
          <ac:spMkLst>
            <pc:docMk/>
            <pc:sldMk cId="2251169049" sldId="493"/>
            <ac:spMk id="5" creationId="{19922480-39B5-4745-B24B-791BDFCC55B4}"/>
          </ac:spMkLst>
        </pc:spChg>
        <pc:spChg chg="mod">
          <ac:chgData name="Sally Murphy" userId="dc8129e8-3764-4b90-858b-69271ffb6ebe" providerId="ADAL" clId="{E2747323-912E-41B5-BE4E-ABEEBBB4BA6C}" dt="2025-02-27T23:44:48.493" v="5669" actId="14100"/>
          <ac:spMkLst>
            <pc:docMk/>
            <pc:sldMk cId="2251169049" sldId="493"/>
            <ac:spMk id="7" creationId="{F2E1E64B-9D89-41D5-9AAD-2146952145C1}"/>
          </ac:spMkLst>
        </pc:spChg>
        <pc:picChg chg="add mod modCrop">
          <ac:chgData name="Sally Murphy" userId="dc8129e8-3764-4b90-858b-69271ffb6ebe" providerId="ADAL" clId="{E2747323-912E-41B5-BE4E-ABEEBBB4BA6C}" dt="2025-02-27T23:44:43.648" v="5668" actId="1036"/>
          <ac:picMkLst>
            <pc:docMk/>
            <pc:sldMk cId="2251169049" sldId="493"/>
            <ac:picMk id="3" creationId="{2493B23F-C7F0-08F9-7158-45D8A24D9217}"/>
          </ac:picMkLst>
        </pc:picChg>
      </pc:sldChg>
      <pc:sldChg chg="addSp delSp modSp mod modNotesTx">
        <pc:chgData name="Sally Murphy" userId="dc8129e8-3764-4b90-858b-69271ffb6ebe" providerId="ADAL" clId="{E2747323-912E-41B5-BE4E-ABEEBBB4BA6C}" dt="2025-02-27T23:43:23.608" v="5629" actId="14100"/>
        <pc:sldMkLst>
          <pc:docMk/>
          <pc:sldMk cId="506215206" sldId="494"/>
        </pc:sldMkLst>
        <pc:spChg chg="mod">
          <ac:chgData name="Sally Murphy" userId="dc8129e8-3764-4b90-858b-69271ffb6ebe" providerId="ADAL" clId="{E2747323-912E-41B5-BE4E-ABEEBBB4BA6C}" dt="2025-02-21T04:24:27.022" v="1125" actId="12789"/>
          <ac:spMkLst>
            <pc:docMk/>
            <pc:sldMk cId="506215206" sldId="494"/>
            <ac:spMk id="5" creationId="{19922480-39B5-4745-B24B-791BDFCC55B4}"/>
          </ac:spMkLst>
        </pc:spChg>
        <pc:spChg chg="mod">
          <ac:chgData name="Sally Murphy" userId="dc8129e8-3764-4b90-858b-69271ffb6ebe" providerId="ADAL" clId="{E2747323-912E-41B5-BE4E-ABEEBBB4BA6C}" dt="2025-02-27T23:43:23.608" v="5629" actId="14100"/>
          <ac:spMkLst>
            <pc:docMk/>
            <pc:sldMk cId="506215206" sldId="494"/>
            <ac:spMk id="7" creationId="{F2E1E64B-9D89-41D5-9AAD-2146952145C1}"/>
          </ac:spMkLst>
        </pc:spChg>
        <pc:picChg chg="add mod modCrop">
          <ac:chgData name="Sally Murphy" userId="dc8129e8-3764-4b90-858b-69271ffb6ebe" providerId="ADAL" clId="{E2747323-912E-41B5-BE4E-ABEEBBB4BA6C}" dt="2025-02-27T23:43:17.076" v="5628" actId="1036"/>
          <ac:picMkLst>
            <pc:docMk/>
            <pc:sldMk cId="506215206" sldId="494"/>
            <ac:picMk id="6" creationId="{090A9FAB-89D2-FDD6-8396-74A788847C98}"/>
          </ac:picMkLst>
        </pc:picChg>
      </pc:sldChg>
      <pc:sldChg chg="addSp delSp modSp mod modNotesTx">
        <pc:chgData name="Sally Murphy" userId="dc8129e8-3764-4b90-858b-69271ffb6ebe" providerId="ADAL" clId="{E2747323-912E-41B5-BE4E-ABEEBBB4BA6C}" dt="2025-02-27T23:41:12.143" v="5574" actId="14100"/>
        <pc:sldMkLst>
          <pc:docMk/>
          <pc:sldMk cId="4201565563" sldId="495"/>
        </pc:sldMkLst>
        <pc:spChg chg="mod">
          <ac:chgData name="Sally Murphy" userId="dc8129e8-3764-4b90-858b-69271ffb6ebe" providerId="ADAL" clId="{E2747323-912E-41B5-BE4E-ABEEBBB4BA6C}" dt="2025-02-21T04:22:20.990" v="1082" actId="12788"/>
          <ac:spMkLst>
            <pc:docMk/>
            <pc:sldMk cId="4201565563" sldId="495"/>
            <ac:spMk id="5" creationId="{19922480-39B5-4745-B24B-791BDFCC55B4}"/>
          </ac:spMkLst>
        </pc:spChg>
        <pc:spChg chg="mod">
          <ac:chgData name="Sally Murphy" userId="dc8129e8-3764-4b90-858b-69271ffb6ebe" providerId="ADAL" clId="{E2747323-912E-41B5-BE4E-ABEEBBB4BA6C}" dt="2025-02-27T23:41:12.143" v="5574" actId="14100"/>
          <ac:spMkLst>
            <pc:docMk/>
            <pc:sldMk cId="4201565563" sldId="495"/>
            <ac:spMk id="7" creationId="{F2E1E64B-9D89-41D5-9AAD-2146952145C1}"/>
          </ac:spMkLst>
        </pc:spChg>
        <pc:picChg chg="add mod modCrop">
          <ac:chgData name="Sally Murphy" userId="dc8129e8-3764-4b90-858b-69271ffb6ebe" providerId="ADAL" clId="{E2747323-912E-41B5-BE4E-ABEEBBB4BA6C}" dt="2025-02-27T23:40:58.400" v="5572" actId="1036"/>
          <ac:picMkLst>
            <pc:docMk/>
            <pc:sldMk cId="4201565563" sldId="495"/>
            <ac:picMk id="16" creationId="{3C0D1C97-7A27-8134-FA54-2A7B6557A8BE}"/>
          </ac:picMkLst>
        </pc:picChg>
      </pc:sldChg>
      <pc:sldChg chg="addSp delSp modSp mod modNotesTx">
        <pc:chgData name="Sally Murphy" userId="dc8129e8-3764-4b90-858b-69271ffb6ebe" providerId="ADAL" clId="{E2747323-912E-41B5-BE4E-ABEEBBB4BA6C}" dt="2025-02-27T23:44:21.207" v="5650" actId="14100"/>
        <pc:sldMkLst>
          <pc:docMk/>
          <pc:sldMk cId="1789676674" sldId="497"/>
        </pc:sldMkLst>
        <pc:spChg chg="mod">
          <ac:chgData name="Sally Murphy" userId="dc8129e8-3764-4b90-858b-69271ffb6ebe" providerId="ADAL" clId="{E2747323-912E-41B5-BE4E-ABEEBBB4BA6C}" dt="2025-02-27T23:44:21.207" v="5650" actId="14100"/>
          <ac:spMkLst>
            <pc:docMk/>
            <pc:sldMk cId="1789676674" sldId="497"/>
            <ac:spMk id="7" creationId="{F2E1E64B-9D89-41D5-9AAD-2146952145C1}"/>
          </ac:spMkLst>
        </pc:spChg>
        <pc:picChg chg="add mod modCrop">
          <ac:chgData name="Sally Murphy" userId="dc8129e8-3764-4b90-858b-69271ffb6ebe" providerId="ADAL" clId="{E2747323-912E-41B5-BE4E-ABEEBBB4BA6C}" dt="2025-02-27T23:44:14.915" v="5649" actId="1035"/>
          <ac:picMkLst>
            <pc:docMk/>
            <pc:sldMk cId="1789676674" sldId="497"/>
            <ac:picMk id="8" creationId="{A91C2FE3-9003-8622-856D-6728B119D427}"/>
          </ac:picMkLst>
        </pc:picChg>
      </pc:sldChg>
      <pc:sldMasterChg chg="addSp delSp modSp mod modSldLayout">
        <pc:chgData name="Sally Murphy" userId="dc8129e8-3764-4b90-858b-69271ffb6ebe" providerId="ADAL" clId="{E2747323-912E-41B5-BE4E-ABEEBBB4BA6C}" dt="2025-02-27T23:46:03.431" v="5681" actId="167"/>
        <pc:sldMasterMkLst>
          <pc:docMk/>
          <pc:sldMasterMk cId="746531459" sldId="2147483757"/>
        </pc:sldMasterMkLst>
        <pc:spChg chg="del mod">
          <ac:chgData name="Sally Murphy" userId="dc8129e8-3764-4b90-858b-69271ffb6ebe" providerId="ADAL" clId="{E2747323-912E-41B5-BE4E-ABEEBBB4BA6C}" dt="2025-02-27T23:38:45.681" v="5535" actId="478"/>
          <ac:spMkLst>
            <pc:docMk/>
            <pc:sldMasterMk cId="746531459" sldId="2147483757"/>
            <ac:spMk id="4" creationId="{5CEE8032-5385-D94F-965F-00187829DB18}"/>
          </ac:spMkLst>
        </pc:spChg>
        <pc:spChg chg="mod">
          <ac:chgData name="Sally Murphy" userId="dc8129e8-3764-4b90-858b-69271ffb6ebe" providerId="ADAL" clId="{E2747323-912E-41B5-BE4E-ABEEBBB4BA6C}" dt="2025-02-27T23:40:15.980" v="5558" actId="14100"/>
          <ac:spMkLst>
            <pc:docMk/>
            <pc:sldMasterMk cId="746531459" sldId="2147483757"/>
            <ac:spMk id="29" creationId="{6242D198-E2DD-0341-A688-39C5FF3F8A86}"/>
          </ac:spMkLst>
        </pc:spChg>
        <pc:picChg chg="add del">
          <ac:chgData name="Sally Murphy" userId="dc8129e8-3764-4b90-858b-69271ffb6ebe" providerId="ADAL" clId="{E2747323-912E-41B5-BE4E-ABEEBBB4BA6C}" dt="2025-02-27T23:40:12.410" v="5557" actId="478"/>
          <ac:picMkLst>
            <pc:docMk/>
            <pc:sldMasterMk cId="746531459" sldId="2147483757"/>
            <ac:picMk id="3" creationId="{883246BC-366E-CA46-8DD2-A93F93232E15}"/>
          </ac:picMkLst>
        </pc:picChg>
        <pc:picChg chg="add del mod">
          <ac:chgData name="Sally Murphy" userId="dc8129e8-3764-4b90-858b-69271ffb6ebe" providerId="ADAL" clId="{E2747323-912E-41B5-BE4E-ABEEBBB4BA6C}" dt="2025-02-27T23:40:12.410" v="5557" actId="478"/>
          <ac:picMkLst>
            <pc:docMk/>
            <pc:sldMasterMk cId="746531459" sldId="2147483757"/>
            <ac:picMk id="5" creationId="{2D4C7B6A-48AC-2145-8341-AE54C36320F8}"/>
          </ac:picMkLst>
        </pc:picChg>
        <pc:picChg chg="add del mod">
          <ac:chgData name="Sally Murphy" userId="dc8129e8-3764-4b90-858b-69271ffb6ebe" providerId="ADAL" clId="{E2747323-912E-41B5-BE4E-ABEEBBB4BA6C}" dt="2025-02-27T23:39:32.598" v="5548" actId="478"/>
          <ac:picMkLst>
            <pc:docMk/>
            <pc:sldMasterMk cId="746531459" sldId="2147483757"/>
            <ac:picMk id="6" creationId="{69D21B7F-AAF1-C8C7-07B5-286547FB8B3B}"/>
          </ac:picMkLst>
        </pc:picChg>
        <pc:picChg chg="add mod">
          <ac:chgData name="Sally Murphy" userId="dc8129e8-3764-4b90-858b-69271ffb6ebe" providerId="ADAL" clId="{E2747323-912E-41B5-BE4E-ABEEBBB4BA6C}" dt="2025-02-27T23:45:15.033" v="5677" actId="1037"/>
          <ac:picMkLst>
            <pc:docMk/>
            <pc:sldMasterMk cId="746531459" sldId="2147483757"/>
            <ac:picMk id="8" creationId="{1FED12EF-8A08-5D5C-84D8-7CF27F82C8AA}"/>
          </ac:picMkLst>
        </pc:picChg>
        <pc:sldLayoutChg chg="modSp mod">
          <pc:chgData name="Sally Murphy" userId="dc8129e8-3764-4b90-858b-69271ffb6ebe" providerId="ADAL" clId="{E2747323-912E-41B5-BE4E-ABEEBBB4BA6C}" dt="2025-02-27T23:46:03.431" v="5681" actId="167"/>
          <pc:sldLayoutMkLst>
            <pc:docMk/>
            <pc:sldMasterMk cId="746531459" sldId="2147483757"/>
            <pc:sldLayoutMk cId="2094552315" sldId="2147483769"/>
          </pc:sldLayoutMkLst>
          <pc:spChg chg="mod">
            <ac:chgData name="Sally Murphy" userId="dc8129e8-3764-4b90-858b-69271ffb6ebe" providerId="ADAL" clId="{E2747323-912E-41B5-BE4E-ABEEBBB4BA6C}" dt="2025-02-24T00:13:30.266" v="1282" actId="14100"/>
            <ac:spMkLst>
              <pc:docMk/>
              <pc:sldMasterMk cId="746531459" sldId="2147483757"/>
              <pc:sldLayoutMk cId="2094552315" sldId="2147483769"/>
              <ac:spMk id="25" creationId="{DBA0A967-644C-7B47-A4B1-82200C78A73A}"/>
            </ac:spMkLst>
          </pc:spChg>
          <pc:spChg chg="mod ord">
            <ac:chgData name="Sally Murphy" userId="dc8129e8-3764-4b90-858b-69271ffb6ebe" providerId="ADAL" clId="{E2747323-912E-41B5-BE4E-ABEEBBB4BA6C}" dt="2025-02-27T23:46:03.431" v="5681" actId="167"/>
            <ac:spMkLst>
              <pc:docMk/>
              <pc:sldMasterMk cId="746531459" sldId="2147483757"/>
              <pc:sldLayoutMk cId="2094552315" sldId="2147483769"/>
              <ac:spMk id="27" creationId="{BA273ECB-A724-2546-BFA3-B0800F000E83}"/>
            </ac:spMkLst>
          </pc:spChg>
          <pc:spChg chg="mod">
            <ac:chgData name="Sally Murphy" userId="dc8129e8-3764-4b90-858b-69271ffb6ebe" providerId="ADAL" clId="{E2747323-912E-41B5-BE4E-ABEEBBB4BA6C}" dt="2025-02-24T00:13:52.677" v="1290" actId="12789"/>
            <ac:spMkLst>
              <pc:docMk/>
              <pc:sldMasterMk cId="746531459" sldId="2147483757"/>
              <pc:sldLayoutMk cId="2094552315" sldId="2147483769"/>
              <ac:spMk id="35" creationId="{8AC18C38-9328-1A4C-9F90-4AEDA32A810E}"/>
            </ac:spMkLst>
          </pc:spChg>
          <pc:grpChg chg="mod">
            <ac:chgData name="Sally Murphy" userId="dc8129e8-3764-4b90-858b-69271ffb6ebe" providerId="ADAL" clId="{E2747323-912E-41B5-BE4E-ABEEBBB4BA6C}" dt="2025-02-24T00:13:37.365" v="1284" actId="1076"/>
            <ac:grpSpMkLst>
              <pc:docMk/>
              <pc:sldMasterMk cId="746531459" sldId="2147483757"/>
              <pc:sldLayoutMk cId="2094552315" sldId="2147483769"/>
              <ac:grpSpMk id="28" creationId="{8DEE75FC-B50D-8043-A377-0C7BE0531537}"/>
            </ac:grpSpMkLst>
          </pc:grpChg>
        </pc:sldLayoutChg>
      </pc:sldMasterChg>
    </pc:docChg>
  </pc:docChgLst>
  <pc:docChgLst>
    <pc:chgData name="Nicole Dobrohotoff" userId="2dc4cf58-dc7e-422a-950b-38460c74cb76" providerId="ADAL" clId="{D67606A1-FBF1-4E4C-80D5-633A359DE119}"/>
    <pc:docChg chg="undo custSel modSld modMainMaster">
      <pc:chgData name="Nicole Dobrohotoff" userId="2dc4cf58-dc7e-422a-950b-38460c74cb76" providerId="ADAL" clId="{D67606A1-FBF1-4E4C-80D5-633A359DE119}" dt="2025-02-27T10:46:42.471" v="35" actId="14100"/>
      <pc:docMkLst>
        <pc:docMk/>
      </pc:docMkLst>
      <pc:sldChg chg="modNotesTx">
        <pc:chgData name="Nicole Dobrohotoff" userId="2dc4cf58-dc7e-422a-950b-38460c74cb76" providerId="ADAL" clId="{D67606A1-FBF1-4E4C-80D5-633A359DE119}" dt="2025-02-27T10:45:10.439" v="3" actId="20577"/>
        <pc:sldMkLst>
          <pc:docMk/>
          <pc:sldMk cId="4043736417" sldId="460"/>
        </pc:sldMkLst>
      </pc:sldChg>
      <pc:sldChg chg="addSp delSp modSp mod chgLayout">
        <pc:chgData name="Nicole Dobrohotoff" userId="2dc4cf58-dc7e-422a-950b-38460c74cb76" providerId="ADAL" clId="{D67606A1-FBF1-4E4C-80D5-633A359DE119}" dt="2025-02-27T10:46:42.471" v="35" actId="14100"/>
        <pc:sldMkLst>
          <pc:docMk/>
          <pc:sldMk cId="4201565563" sldId="495"/>
        </pc:sldMkLst>
        <pc:spChg chg="add del mod ord">
          <ac:chgData name="Nicole Dobrohotoff" userId="2dc4cf58-dc7e-422a-950b-38460c74cb76" providerId="ADAL" clId="{D67606A1-FBF1-4E4C-80D5-633A359DE119}" dt="2025-02-27T10:46:33.540" v="33" actId="700"/>
          <ac:spMkLst>
            <pc:docMk/>
            <pc:sldMk cId="4201565563" sldId="495"/>
            <ac:spMk id="2" creationId="{E612B539-EBD7-744F-17B8-027D51DA992E}"/>
          </ac:spMkLst>
        </pc:spChg>
        <pc:spChg chg="mod ord">
          <ac:chgData name="Nicole Dobrohotoff" userId="2dc4cf58-dc7e-422a-950b-38460c74cb76" providerId="ADAL" clId="{D67606A1-FBF1-4E4C-80D5-633A359DE119}" dt="2025-02-27T10:46:33.540" v="33" actId="700"/>
          <ac:spMkLst>
            <pc:docMk/>
            <pc:sldMk cId="4201565563" sldId="495"/>
            <ac:spMk id="5" creationId="{19922480-39B5-4745-B24B-791BDFCC55B4}"/>
          </ac:spMkLst>
        </pc:spChg>
        <pc:picChg chg="mod ord">
          <ac:chgData name="Nicole Dobrohotoff" userId="2dc4cf58-dc7e-422a-950b-38460c74cb76" providerId="ADAL" clId="{D67606A1-FBF1-4E4C-80D5-633A359DE119}" dt="2025-02-27T10:46:42.471" v="35" actId="14100"/>
          <ac:picMkLst>
            <pc:docMk/>
            <pc:sldMk cId="4201565563" sldId="495"/>
            <ac:picMk id="16" creationId="{3C0D1C97-7A27-8134-FA54-2A7B6557A8BE}"/>
          </ac:picMkLst>
        </pc:picChg>
      </pc:sldChg>
      <pc:sldMasterChg chg="modSldLayout">
        <pc:chgData name="Nicole Dobrohotoff" userId="2dc4cf58-dc7e-422a-950b-38460c74cb76" providerId="ADAL" clId="{D67606A1-FBF1-4E4C-80D5-633A359DE119}" dt="2025-02-27T10:46:19.520" v="31" actId="1035"/>
        <pc:sldMasterMkLst>
          <pc:docMk/>
          <pc:sldMasterMk cId="746531459" sldId="2147483757"/>
        </pc:sldMasterMkLst>
        <pc:sldLayoutChg chg="modSp mod">
          <pc:chgData name="Nicole Dobrohotoff" userId="2dc4cf58-dc7e-422a-950b-38460c74cb76" providerId="ADAL" clId="{D67606A1-FBF1-4E4C-80D5-633A359DE119}" dt="2025-02-27T10:46:19.520" v="31" actId="1035"/>
          <pc:sldLayoutMkLst>
            <pc:docMk/>
            <pc:sldMasterMk cId="746531459" sldId="2147483757"/>
            <pc:sldLayoutMk cId="2750629325" sldId="2147483812"/>
          </pc:sldLayoutMkLst>
          <pc:spChg chg="mod">
            <ac:chgData name="Nicole Dobrohotoff" userId="2dc4cf58-dc7e-422a-950b-38460c74cb76" providerId="ADAL" clId="{D67606A1-FBF1-4E4C-80D5-633A359DE119}" dt="2025-02-27T10:46:15.518" v="22" actId="14100"/>
            <ac:spMkLst>
              <pc:docMk/>
              <pc:sldMasterMk cId="746531459" sldId="2147483757"/>
              <pc:sldLayoutMk cId="2750629325" sldId="2147483812"/>
              <ac:spMk id="16" creationId="{EBD483C7-3580-794C-891A-29E1C8166296}"/>
            </ac:spMkLst>
          </pc:spChg>
          <pc:spChg chg="mod">
            <ac:chgData name="Nicole Dobrohotoff" userId="2dc4cf58-dc7e-422a-950b-38460c74cb76" providerId="ADAL" clId="{D67606A1-FBF1-4E4C-80D5-633A359DE119}" dt="2025-02-27T10:46:19.520" v="31" actId="1035"/>
            <ac:spMkLst>
              <pc:docMk/>
              <pc:sldMasterMk cId="746531459" sldId="2147483757"/>
              <pc:sldLayoutMk cId="2750629325" sldId="2147483812"/>
              <ac:spMk id="18" creationId="{DC7A34D5-15B0-6449-A037-A567189B30FF}"/>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7C48E9-2B28-5D4E-82F4-795B3652695B}" type="datetimeFigureOut">
              <a:rPr lang="en-US" smtClean="0"/>
              <a:t>2/28/2025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B809C2-3DA2-7445-A632-60F53831D2BC}" type="slidenum">
              <a:rPr lang="en-US" smtClean="0"/>
              <a:t>‹#›</a:t>
            </a:fld>
            <a:endParaRPr lang="en-US"/>
          </a:p>
        </p:txBody>
      </p:sp>
    </p:spTree>
    <p:extLst>
      <p:ext uri="{BB962C8B-B14F-4D97-AF65-F5344CB8AC3E}">
        <p14:creationId xmlns:p14="http://schemas.microsoft.com/office/powerpoint/2010/main" val="2802549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A601E1-AFEE-AA40-B9D6-E7C3110FECAB}" type="datetimeFigureOut">
              <a:rPr lang="en-US" smtClean="0"/>
              <a:t>2/28/2025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0689D6-08F4-9246-8340-6E1C330F9F5D}" type="slidenum">
              <a:rPr lang="en-US" smtClean="0"/>
              <a:t>‹#›</a:t>
            </a:fld>
            <a:endParaRPr lang="en-US"/>
          </a:p>
        </p:txBody>
      </p:sp>
    </p:spTree>
    <p:extLst>
      <p:ext uri="{BB962C8B-B14F-4D97-AF65-F5344CB8AC3E}">
        <p14:creationId xmlns:p14="http://schemas.microsoft.com/office/powerpoint/2010/main" val="219132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internationalwomensday.co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mailto:webteam@caritas.org.au"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aritas.org.au/learn/cst-toolkit/dignity-of-the-human-perso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aritas.org.au/learn/cst-toolkit/the-common-good/"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aritas.org.au/learn/cst-toolkit/care-for-our-common-hom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aritas.org.au/learn/cst-toolkit/preferential-option-for-the-poo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aritas.org.au/learn/cst-toolkit/solidarit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aritas.org.au/learn/cst-toolkit/subsidiarity-and-participatio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aritas.org.au/learn/cst-toolkit/subsidiarity-and-participatio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effectLst/>
              </a:rPr>
              <a:t>Caritas staff supporting internally displaced people in the Democratic Republic of the Congo. Photo </a:t>
            </a:r>
            <a:r>
              <a:rPr lang="en-US" dirty="0" err="1">
                <a:solidFill>
                  <a:srgbClr val="FF0000"/>
                </a:solidFill>
                <a:effectLst/>
              </a:rPr>
              <a:t>Bitita</a:t>
            </a:r>
            <a:r>
              <a:rPr lang="en-US" dirty="0">
                <a:solidFill>
                  <a:srgbClr val="FF0000"/>
                </a:solidFill>
                <a:effectLst/>
              </a:rPr>
              <a:t> Dany/Caritas Goma.</a:t>
            </a:r>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a:t>
            </a:fld>
            <a:endParaRPr lang="en-US"/>
          </a:p>
        </p:txBody>
      </p:sp>
    </p:spTree>
    <p:extLst>
      <p:ext uri="{BB962C8B-B14F-4D97-AF65-F5344CB8AC3E}">
        <p14:creationId xmlns:p14="http://schemas.microsoft.com/office/powerpoint/2010/main" val="1646822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solidFill>
                  <a:srgbClr val="FF0000"/>
                </a:solidFill>
                <a:latin typeface="Arial" panose="020B0604020202020204" pitchFamily="34" charset="0"/>
                <a:cs typeface="Arial" panose="020B0604020202020204" pitchFamily="34" charset="0"/>
              </a:rPr>
              <a:t>Learn more about the </a:t>
            </a:r>
            <a:r>
              <a:rPr lang="en-US" sz="1200" b="1" dirty="0">
                <a:solidFill>
                  <a:srgbClr val="FF0000"/>
                </a:solidFill>
                <a:latin typeface="Arial" panose="020B0604020202020204" pitchFamily="34" charset="0"/>
                <a:cs typeface="Arial" panose="020B0604020202020204" pitchFamily="34" charset="0"/>
              </a:rPr>
              <a:t>2025 IWD theme #AccelerateAction </a:t>
            </a:r>
            <a:r>
              <a:rPr lang="en-US" sz="1200" b="0" dirty="0">
                <a:solidFill>
                  <a:srgbClr val="FF0000"/>
                </a:solidFill>
                <a:latin typeface="Arial" panose="020B0604020202020204" pitchFamily="34" charset="0"/>
                <a:cs typeface="Arial" panose="020B0604020202020204" pitchFamily="34" charset="0"/>
              </a:rPr>
              <a:t>at </a:t>
            </a:r>
            <a:r>
              <a:rPr lang="en-US" sz="1200" b="0" dirty="0">
                <a:solidFill>
                  <a:srgbClr val="FF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www.internationalwomensday.com</a:t>
            </a:r>
            <a:endParaRPr lang="en-US" sz="1200" b="0" dirty="0">
              <a:solidFill>
                <a:srgbClr val="FF0000"/>
              </a:solidFill>
              <a:latin typeface="Arial" panose="020B0604020202020204" pitchFamily="34" charset="0"/>
              <a:cs typeface="Arial" panose="020B0604020202020204" pitchFamily="34" charset="0"/>
            </a:endParaRPr>
          </a:p>
          <a:p>
            <a:endParaRPr lang="en-AU" dirty="0"/>
          </a:p>
          <a:p>
            <a:r>
              <a:rPr lang="en-US" dirty="0" err="1">
                <a:solidFill>
                  <a:srgbClr val="FF0000"/>
                </a:solidFill>
                <a:effectLst/>
              </a:rPr>
              <a:t>Harlenci</a:t>
            </a:r>
            <a:r>
              <a:rPr lang="en-US" dirty="0">
                <a:solidFill>
                  <a:srgbClr val="FF0000"/>
                </a:solidFill>
                <a:effectLst/>
              </a:rPr>
              <a:t> and Petronella live in the East Nusa Tenggara province of Indonesia. Through the support of our partners YMTM, they were able to learn environmentally-friendly farming techniques to increase their income. Photo: Caritas Australia</a:t>
            </a:r>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10</a:t>
            </a:fld>
            <a:endParaRPr lang="en-US"/>
          </a:p>
        </p:txBody>
      </p:sp>
    </p:spTree>
    <p:extLst>
      <p:ext uri="{BB962C8B-B14F-4D97-AF65-F5344CB8AC3E}">
        <p14:creationId xmlns:p14="http://schemas.microsoft.com/office/powerpoint/2010/main" val="3642602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11</a:t>
            </a:fld>
            <a:endParaRPr lang="en-US"/>
          </a:p>
        </p:txBody>
      </p:sp>
    </p:spTree>
    <p:extLst>
      <p:ext uri="{BB962C8B-B14F-4D97-AF65-F5344CB8AC3E}">
        <p14:creationId xmlns:p14="http://schemas.microsoft.com/office/powerpoint/2010/main" val="176608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dirty="0">
                <a:solidFill>
                  <a:schemeClr val="tx1"/>
                </a:solidFill>
                <a:effectLst/>
                <a:latin typeface="+mn-lt"/>
                <a:ea typeface="+mn-ea"/>
                <a:cs typeface="+mn-cs"/>
              </a:rPr>
              <a:t>International Women’s Day - https://www.internationalwomensday.com/Theme</a:t>
            </a:r>
          </a:p>
        </p:txBody>
      </p:sp>
      <p:sp>
        <p:nvSpPr>
          <p:cNvPr id="4" name="Slide Number Placeholder 3"/>
          <p:cNvSpPr>
            <a:spLocks noGrp="1"/>
          </p:cNvSpPr>
          <p:nvPr>
            <p:ph type="sldNum" sz="quarter" idx="5"/>
          </p:nvPr>
        </p:nvSpPr>
        <p:spPr/>
        <p:txBody>
          <a:bodyPr/>
          <a:lstStyle/>
          <a:p>
            <a:fld id="{490689D6-08F4-9246-8340-6E1C330F9F5D}" type="slidenum">
              <a:rPr lang="en-US" smtClean="0"/>
              <a:t>12</a:t>
            </a:fld>
            <a:endParaRPr lang="en-US"/>
          </a:p>
        </p:txBody>
      </p:sp>
    </p:spTree>
    <p:extLst>
      <p:ext uri="{BB962C8B-B14F-4D97-AF65-F5344CB8AC3E}">
        <p14:creationId xmlns:p14="http://schemas.microsoft.com/office/powerpoint/2010/main" val="86038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Copyright notice:</a:t>
            </a:r>
            <a:endParaRPr lang="en-US" dirty="0"/>
          </a:p>
          <a:p>
            <a:endParaRPr lang="en-US" dirty="0">
              <a:cs typeface="+mn-lt"/>
            </a:endParaRPr>
          </a:p>
          <a:p>
            <a:r>
              <a:rPr lang="en-US" b="1" dirty="0"/>
              <a:t>Use of website materials </a:t>
            </a:r>
            <a:endParaRPr lang="en-US" dirty="0"/>
          </a:p>
          <a:p>
            <a:r>
              <a:rPr lang="en-US" dirty="0"/>
              <a:t>Use of material on this site for educational purposes is encouraged. Caritas Australia gives permission for articles, illustrations and other materials to be reproduced for educational purposes or personal use, provided the information is not changed, and that the source is acknowledged appropriately. Use of material on this website for purposes other than educational or personal use must have prior </a:t>
            </a:r>
            <a:r>
              <a:rPr lang="en-US" dirty="0" err="1"/>
              <a:t>authorisation</a:t>
            </a:r>
            <a:r>
              <a:rPr lang="en-US" dirty="0"/>
              <a:t> from </a:t>
            </a:r>
            <a:r>
              <a:rPr lang="en-US" u="none" dirty="0">
                <a:solidFill>
                  <a:srgbClr val="000000"/>
                </a:solidFill>
              </a:rPr>
              <a:t>Caritas Australia's </a:t>
            </a:r>
            <a:r>
              <a:rPr lang="en-US" u="none" dirty="0" err="1">
                <a:solidFill>
                  <a:srgbClr val="000000"/>
                </a:solidFill>
              </a:rPr>
              <a:t>Webteam</a:t>
            </a:r>
            <a:r>
              <a:rPr lang="en-US" u="none" dirty="0">
                <a:solidFill>
                  <a:srgbClr val="000000"/>
                </a:solidFill>
              </a:rPr>
              <a:t> (email: </a:t>
            </a:r>
            <a:r>
              <a:rPr lang="en-US" u="none" dirty="0">
                <a:solidFill>
                  <a:srgbClr val="000000"/>
                </a:solidFill>
                <a:hlinkClick r:id="rId3">
                  <a:extLst>
                    <a:ext uri="{A12FA001-AC4F-418D-AE19-62706E023703}">
                      <ahyp:hlinkClr xmlns:ahyp="http://schemas.microsoft.com/office/drawing/2018/hyperlinkcolor" val="tx"/>
                    </a:ext>
                  </a:extLst>
                </a:hlinkClick>
              </a:rPr>
              <a:t>webteam@caritas.org.au</a:t>
            </a:r>
            <a:r>
              <a:rPr lang="en-US" u="none" dirty="0">
                <a:solidFill>
                  <a:srgbClr val="000000"/>
                </a:solidFill>
              </a:rPr>
              <a:t>)</a:t>
            </a:r>
          </a:p>
          <a:p>
            <a:br>
              <a:rPr lang="en-US" dirty="0"/>
            </a:br>
            <a:endParaRPr lang="en-US" dirty="0"/>
          </a:p>
          <a:p>
            <a:r>
              <a:rPr lang="en-US" b="1" dirty="0"/>
              <a:t>Permissions </a:t>
            </a:r>
            <a:endParaRPr lang="en-US" dirty="0"/>
          </a:p>
          <a:p>
            <a:r>
              <a:rPr lang="en-US" dirty="0"/>
              <a:t>In some cases the copyright for text or images on this site may held by someone other than Caritas Australia. All rights are reserved on such material and permission to use them must be requested from the copyright owner. The source of this material is indicated on the relevant sections of the site. </a:t>
            </a:r>
          </a:p>
          <a:p>
            <a:endParaRPr lang="en-US" dirty="0">
              <a:cs typeface="Calibri"/>
            </a:endParaRPr>
          </a:p>
          <a:p>
            <a:r>
              <a:rPr lang="en-US" dirty="0"/>
              <a:t>Photos without a specified photo credit are the property of Caritas Australia or the international partners of the Caritas network. </a:t>
            </a:r>
            <a:endParaRPr lang="en-US" dirty="0">
              <a:cs typeface="Calibri"/>
            </a:endParaRPr>
          </a:p>
          <a:p>
            <a:br>
              <a:rPr lang="en-US" dirty="0"/>
            </a:br>
            <a:endParaRPr lang="en-US" dirty="0"/>
          </a:p>
          <a:p>
            <a:r>
              <a:rPr lang="en-US" b="1" dirty="0"/>
              <a:t>Our logo</a:t>
            </a:r>
            <a:r>
              <a:rPr lang="en-US" dirty="0"/>
              <a:t> </a:t>
            </a:r>
            <a:endParaRPr lang="en-US" dirty="0">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Caritas Australia logo must not be downloaded, copied and or used for any purpose without the expressed permission of Caritas Australia. Please contact Caritas Australia's web team </a:t>
            </a:r>
            <a:r>
              <a:rPr lang="en-US" u="none" dirty="0">
                <a:solidFill>
                  <a:srgbClr val="000000"/>
                </a:solidFill>
              </a:rPr>
              <a:t>(email: </a:t>
            </a:r>
            <a:r>
              <a:rPr lang="en-US" u="none" dirty="0">
                <a:solidFill>
                  <a:srgbClr val="000000"/>
                </a:solidFill>
                <a:hlinkClick r:id="rId3">
                  <a:extLst>
                    <a:ext uri="{A12FA001-AC4F-418D-AE19-62706E023703}">
                      <ahyp:hlinkClr xmlns:ahyp="http://schemas.microsoft.com/office/drawing/2018/hyperlinkcolor" val="tx"/>
                    </a:ext>
                  </a:extLst>
                </a:hlinkClick>
              </a:rPr>
              <a:t>webteam@caritas.org.au</a:t>
            </a:r>
            <a:r>
              <a:rPr lang="en-US" u="none" dirty="0">
                <a:solidFill>
                  <a:srgbClr val="000000"/>
                </a:solidFill>
              </a:rPr>
              <a:t>) </a:t>
            </a:r>
            <a:r>
              <a:rPr lang="en-US" dirty="0"/>
              <a:t>for any further information that you may require about using content from this website. </a:t>
            </a:r>
            <a:endParaRPr lang="en-US" dirty="0">
              <a:cs typeface="Calibri"/>
            </a:endParaRPr>
          </a:p>
          <a:p>
            <a:endParaRPr lang="en-US" b="1" dirty="0"/>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2</a:t>
            </a:fld>
            <a:endParaRPr lang="en-US"/>
          </a:p>
        </p:txBody>
      </p:sp>
    </p:spTree>
    <p:extLst>
      <p:ext uri="{BB962C8B-B14F-4D97-AF65-F5344CB8AC3E}">
        <p14:creationId xmlns:p14="http://schemas.microsoft.com/office/powerpoint/2010/main" val="1343886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Learn more about the principle of </a:t>
            </a:r>
            <a:r>
              <a:rPr lang="en-AU" b="1" dirty="0"/>
              <a:t>Dignity of the Human Person </a:t>
            </a:r>
            <a:r>
              <a:rPr lang="en-AU" dirty="0"/>
              <a:t>with our </a:t>
            </a:r>
            <a:r>
              <a:rPr lang="en-AU" b="1" dirty="0"/>
              <a:t>CST Toolkit</a:t>
            </a:r>
            <a:r>
              <a:rPr lang="en-AU" dirty="0">
                <a:solidFill>
                  <a:srgbClr val="000000"/>
                </a:solidFill>
              </a:rPr>
              <a:t>: </a:t>
            </a:r>
            <a:r>
              <a:rPr lang="en-AU" sz="1200" u="sng" kern="1200" dirty="0">
                <a:solidFill>
                  <a:srgbClr val="000000"/>
                </a:solidFill>
                <a:effectLst/>
                <a:latin typeface="+mn-lt"/>
                <a:ea typeface="+mn-ea"/>
                <a:cs typeface="+mn-cs"/>
                <a:hlinkClick r:id="rId3">
                  <a:extLst>
                    <a:ext uri="{A12FA001-AC4F-418D-AE19-62706E023703}">
                      <ahyp:hlinkClr xmlns:ahyp="http://schemas.microsoft.com/office/drawing/2018/hyperlinkcolor" val="tx"/>
                    </a:ext>
                  </a:extLst>
                </a:hlinkClick>
              </a:rPr>
              <a:t>https://www.caritas.org.au/learn/cst-toolkit/dignity-of-the-human-person/</a:t>
            </a:r>
            <a:r>
              <a:rPr lang="en-AU" sz="1200" kern="1200" dirty="0">
                <a:solidFill>
                  <a:srgbClr val="000000"/>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b="0" i="0" u="none" strike="noStrike" kern="1200" dirty="0">
              <a:solidFill>
                <a:srgbClr val="000000"/>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b="0" i="0" u="none" strike="noStrike" kern="1200" dirty="0">
                <a:solidFill>
                  <a:srgbClr val="000000"/>
                </a:solidFill>
                <a:effectLst/>
                <a:latin typeface="+mn-lt"/>
                <a:ea typeface="+mn-ea"/>
                <a:cs typeface="+mn-cs"/>
              </a:rPr>
              <a:t>Bangladesh photo folder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b="0" i="0" u="none" strike="noStrike" kern="1200" dirty="0">
              <a:solidFill>
                <a:srgbClr val="000000"/>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b="0" i="0" u="none" strike="noStrike" kern="1200" dirty="0" err="1">
                <a:solidFill>
                  <a:srgbClr val="000000"/>
                </a:solidFill>
                <a:effectLst/>
                <a:latin typeface="+mn-lt"/>
                <a:ea typeface="+mn-ea"/>
                <a:cs typeface="+mn-cs"/>
              </a:rPr>
              <a:t>Sakhina</a:t>
            </a:r>
            <a:r>
              <a:rPr lang="en-AU" sz="1200" b="0" i="0" u="none" strike="noStrike" kern="1200" dirty="0">
                <a:solidFill>
                  <a:srgbClr val="000000"/>
                </a:solidFill>
                <a:effectLst/>
                <a:latin typeface="+mn-lt"/>
                <a:ea typeface="+mn-ea"/>
                <a:cs typeface="+mn-cs"/>
              </a:rPr>
              <a:t> (left) and her 30-year-old daughter (middle) live in the world’s largest displaced persons camp, </a:t>
            </a:r>
            <a:r>
              <a:rPr lang="en-AU" b="0" i="0" dirty="0" err="1">
                <a:solidFill>
                  <a:srgbClr val="000000"/>
                </a:solidFill>
                <a:effectLst/>
                <a:latin typeface="Calibri" panose="020F0502020204030204" pitchFamily="34" charset="0"/>
              </a:rPr>
              <a:t>Kutupalong</a:t>
            </a:r>
            <a:r>
              <a:rPr lang="en-AU" b="0" i="0" dirty="0">
                <a:solidFill>
                  <a:srgbClr val="000000"/>
                </a:solidFill>
                <a:effectLst/>
                <a:latin typeface="Calibri" panose="020F0502020204030204" pitchFamily="34" charset="0"/>
              </a:rPr>
              <a:t> Refugee Camp. Thanks to our partner, Caritas Bangladesh, </a:t>
            </a:r>
            <a:r>
              <a:rPr lang="en-AU" b="0" i="0" dirty="0" err="1">
                <a:solidFill>
                  <a:srgbClr val="000000"/>
                </a:solidFill>
                <a:effectLst/>
                <a:latin typeface="Calibri" panose="020F0502020204030204" pitchFamily="34" charset="0"/>
              </a:rPr>
              <a:t>Sakhina</a:t>
            </a:r>
            <a:r>
              <a:rPr lang="en-AU" b="0" i="0" dirty="0">
                <a:solidFill>
                  <a:srgbClr val="000000"/>
                </a:solidFill>
                <a:effectLst/>
                <a:latin typeface="Calibri" panose="020F0502020204030204" pitchFamily="34" charset="0"/>
              </a:rPr>
              <a:t> participated in their WASH program and installed handrails and a ramp making the latrine accessible for her daughter who has a disability. </a:t>
            </a:r>
            <a:r>
              <a:rPr lang="en-AU" sz="1200" b="0" i="0" u="none" strike="noStrike" kern="1200" dirty="0">
                <a:solidFill>
                  <a:srgbClr val="000000"/>
                </a:solidFill>
                <a:effectLst/>
                <a:latin typeface="+mn-lt"/>
                <a:ea typeface="+mn-ea"/>
                <a:cs typeface="+mn-cs"/>
              </a:rPr>
              <a:t>Photo: Jess Stone/Caritas Australia.</a:t>
            </a:r>
          </a:p>
        </p:txBody>
      </p:sp>
      <p:sp>
        <p:nvSpPr>
          <p:cNvPr id="4" name="Slide Number Placeholder 3"/>
          <p:cNvSpPr>
            <a:spLocks noGrp="1"/>
          </p:cNvSpPr>
          <p:nvPr>
            <p:ph type="sldNum" sz="quarter" idx="5"/>
          </p:nvPr>
        </p:nvSpPr>
        <p:spPr/>
        <p:txBody>
          <a:bodyPr/>
          <a:lstStyle/>
          <a:p>
            <a:fld id="{490689D6-08F4-9246-8340-6E1C330F9F5D}" type="slidenum">
              <a:rPr lang="en-US" smtClean="0"/>
              <a:t>3</a:t>
            </a:fld>
            <a:endParaRPr lang="en-US"/>
          </a:p>
        </p:txBody>
      </p:sp>
    </p:spTree>
    <p:extLst>
      <p:ext uri="{BB962C8B-B14F-4D97-AF65-F5344CB8AC3E}">
        <p14:creationId xmlns:p14="http://schemas.microsoft.com/office/powerpoint/2010/main" val="3698942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Learn more about the principle of </a:t>
            </a:r>
            <a:r>
              <a:rPr lang="en-AU" b="1" dirty="0"/>
              <a:t>The Common Good </a:t>
            </a:r>
            <a:r>
              <a:rPr lang="en-AU" dirty="0"/>
              <a:t>with our </a:t>
            </a:r>
            <a:r>
              <a:rPr lang="en-AU" b="1" dirty="0"/>
              <a:t>CST Toolkit</a:t>
            </a:r>
            <a:r>
              <a:rPr lang="en-AU" dirty="0"/>
              <a:t>: </a:t>
            </a:r>
            <a:r>
              <a:rPr lang="en-AU" sz="1200" u="sng" kern="1200" dirty="0">
                <a:solidFill>
                  <a:srgbClr val="000000"/>
                </a:solidFill>
                <a:effectLst/>
                <a:latin typeface="+mn-lt"/>
                <a:ea typeface="+mn-ea"/>
                <a:cs typeface="+mn-cs"/>
                <a:hlinkClick r:id="rId3">
                  <a:extLst>
                    <a:ext uri="{A12FA001-AC4F-418D-AE19-62706E023703}">
                      <ahyp:hlinkClr xmlns:ahyp="http://schemas.microsoft.com/office/drawing/2018/hyperlinkcolor" val="tx"/>
                    </a:ext>
                  </a:extLst>
                </a:hlinkClick>
              </a:rPr>
              <a:t>https://www.caritas.org.au/learn/cst-toolkit/the-common-good/</a:t>
            </a:r>
            <a:endParaRPr lang="en-AU" sz="1200" kern="1200" dirty="0">
              <a:solidFill>
                <a:srgbClr val="000000"/>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kern="1200" dirty="0">
              <a:solidFill>
                <a:srgbClr val="000000"/>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0000"/>
                </a:solidFill>
                <a:effectLst/>
              </a:rPr>
              <a:t>The </a:t>
            </a:r>
            <a:r>
              <a:rPr lang="en-US" dirty="0" err="1">
                <a:solidFill>
                  <a:srgbClr val="FF0000"/>
                </a:solidFill>
                <a:effectLst/>
              </a:rPr>
              <a:t>Baabayn</a:t>
            </a:r>
            <a:r>
              <a:rPr lang="en-US" dirty="0">
                <a:solidFill>
                  <a:srgbClr val="FF0000"/>
                </a:solidFill>
                <a:effectLst/>
              </a:rPr>
              <a:t> founders - Aunties Daisy, Jenny, Elaine and Margaret. Photo: </a:t>
            </a:r>
            <a:r>
              <a:rPr lang="en-US" dirty="0" err="1">
                <a:solidFill>
                  <a:srgbClr val="FF0000"/>
                </a:solidFill>
                <a:effectLst/>
              </a:rPr>
              <a:t>Baabayn</a:t>
            </a:r>
            <a:r>
              <a:rPr lang="en-US" dirty="0">
                <a:solidFill>
                  <a:srgbClr val="FF0000"/>
                </a:solidFill>
                <a:effectLst/>
              </a:rPr>
              <a:t> Aboriginal Corporation.</a:t>
            </a:r>
            <a:endParaRPr lang="en-AU" sz="1200" kern="1200" dirty="0">
              <a:solidFill>
                <a:srgbClr val="000000"/>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4</a:t>
            </a:fld>
            <a:endParaRPr lang="en-US"/>
          </a:p>
        </p:txBody>
      </p:sp>
    </p:spTree>
    <p:extLst>
      <p:ext uri="{BB962C8B-B14F-4D97-AF65-F5344CB8AC3E}">
        <p14:creationId xmlns:p14="http://schemas.microsoft.com/office/powerpoint/2010/main" val="1472798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Learn more about the principle of </a:t>
            </a:r>
            <a:r>
              <a:rPr lang="en-AU" b="1" dirty="0"/>
              <a:t>Care for Our Common Home </a:t>
            </a:r>
            <a:r>
              <a:rPr lang="en-AU" dirty="0"/>
              <a:t>with our </a:t>
            </a:r>
            <a:r>
              <a:rPr lang="en-AU" b="1" dirty="0"/>
              <a:t>CST Toolkit</a:t>
            </a:r>
            <a:r>
              <a:rPr lang="en-AU" dirty="0"/>
              <a:t>: </a:t>
            </a:r>
            <a:r>
              <a:rPr lang="en-AU" sz="1200" u="sng" kern="1200" dirty="0">
                <a:solidFill>
                  <a:srgbClr val="000000"/>
                </a:solidFill>
                <a:effectLst/>
                <a:latin typeface="+mn-lt"/>
                <a:ea typeface="+mn-ea"/>
                <a:cs typeface="+mn-cs"/>
                <a:hlinkClick r:id="rId3">
                  <a:extLst>
                    <a:ext uri="{A12FA001-AC4F-418D-AE19-62706E023703}">
                      <ahyp:hlinkClr xmlns:ahyp="http://schemas.microsoft.com/office/drawing/2018/hyperlinkcolor" val="tx"/>
                    </a:ext>
                  </a:extLst>
                </a:hlinkClick>
              </a:rPr>
              <a:t>https://www.caritas.org.au/learn/cst-toolkit/care-for-our-common-home/</a:t>
            </a:r>
            <a:endParaRPr lang="en-AU" sz="1200" kern="1200" dirty="0">
              <a:solidFill>
                <a:srgbClr val="000000"/>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kern="1200" dirty="0">
              <a:solidFill>
                <a:srgbClr val="000000"/>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b="0" i="0" u="none" strike="noStrike" kern="1200" dirty="0">
                <a:solidFill>
                  <a:srgbClr val="000000"/>
                </a:solidFill>
                <a:effectLst/>
                <a:latin typeface="+mn-lt"/>
                <a:ea typeface="+mn-ea"/>
                <a:cs typeface="+mn-cs"/>
              </a:rPr>
              <a:t>Durga is developing a rooftop vegetable garden to grow sustainable produce as part of the Nepal Livelihood and Resilience Project. Photo: Caritas Australia.</a:t>
            </a:r>
          </a:p>
        </p:txBody>
      </p:sp>
      <p:sp>
        <p:nvSpPr>
          <p:cNvPr id="4" name="Slide Number Placeholder 3"/>
          <p:cNvSpPr>
            <a:spLocks noGrp="1"/>
          </p:cNvSpPr>
          <p:nvPr>
            <p:ph type="sldNum" sz="quarter" idx="5"/>
          </p:nvPr>
        </p:nvSpPr>
        <p:spPr/>
        <p:txBody>
          <a:bodyPr/>
          <a:lstStyle/>
          <a:p>
            <a:fld id="{490689D6-08F4-9246-8340-6E1C330F9F5D}" type="slidenum">
              <a:rPr lang="en-US" smtClean="0"/>
              <a:t>5</a:t>
            </a:fld>
            <a:endParaRPr lang="en-US"/>
          </a:p>
        </p:txBody>
      </p:sp>
    </p:spTree>
    <p:extLst>
      <p:ext uri="{BB962C8B-B14F-4D97-AF65-F5344CB8AC3E}">
        <p14:creationId xmlns:p14="http://schemas.microsoft.com/office/powerpoint/2010/main" val="1013105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Learn more about the principle of </a:t>
            </a:r>
            <a:r>
              <a:rPr lang="en-AU" b="1" dirty="0"/>
              <a:t>Preferential Option for the Poor </a:t>
            </a:r>
            <a:r>
              <a:rPr lang="en-AU" dirty="0"/>
              <a:t>with our </a:t>
            </a:r>
            <a:r>
              <a:rPr lang="en-AU" b="1" dirty="0"/>
              <a:t>CST Toolkit</a:t>
            </a:r>
            <a:r>
              <a:rPr lang="en-AU" dirty="0"/>
              <a:t>: </a:t>
            </a:r>
            <a:r>
              <a:rPr lang="en-AU" sz="1200" u="sng" kern="1200" dirty="0">
                <a:solidFill>
                  <a:srgbClr val="000000"/>
                </a:solidFill>
                <a:effectLst/>
                <a:latin typeface="+mn-lt"/>
                <a:ea typeface="+mn-ea"/>
                <a:cs typeface="+mn-cs"/>
                <a:hlinkClick r:id="rId3">
                  <a:extLst>
                    <a:ext uri="{A12FA001-AC4F-418D-AE19-62706E023703}">
                      <ahyp:hlinkClr xmlns:ahyp="http://schemas.microsoft.com/office/drawing/2018/hyperlinkcolor" val="tx"/>
                    </a:ext>
                  </a:extLst>
                </a:hlinkClick>
              </a:rPr>
              <a:t>https://www.caritas.org.au/learn/cst-toolkit/preferential-option-for-the-poor/</a:t>
            </a:r>
            <a:r>
              <a:rPr lang="en-AU" sz="1200" u="sng" kern="1200" dirty="0">
                <a:solidFill>
                  <a:srgbClr val="000000"/>
                </a:solidFill>
                <a:effectLst/>
                <a:latin typeface="+mn-lt"/>
                <a:ea typeface="+mn-ea"/>
                <a:cs typeface="+mn-cs"/>
              </a:rPr>
              <a:t> </a:t>
            </a:r>
            <a:endParaRPr lang="en-AU" sz="1200" kern="1200" dirty="0">
              <a:solidFill>
                <a:srgbClr val="000000"/>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kern="1200" dirty="0">
              <a:solidFill>
                <a:srgbClr val="000000"/>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b="0" i="0" u="none" strike="noStrike" kern="1200" dirty="0">
                <a:solidFill>
                  <a:srgbClr val="000000"/>
                </a:solidFill>
                <a:effectLst/>
                <a:latin typeface="+mn-lt"/>
                <a:ea typeface="+mn-ea"/>
                <a:cs typeface="+mn-cs"/>
              </a:rPr>
              <a:t>Rosalie is an inspiration to other women in her community due to her commitment to readjusting into society as an ex-combat. She is now a business owner and a community leader after participating in business and social skills training, supported by Caritas Australia’s local partners. Photo: Arlette </a:t>
            </a:r>
            <a:r>
              <a:rPr lang="en-AU" sz="1200" b="0" i="0" u="none" strike="noStrike" kern="1200" dirty="0" err="1">
                <a:solidFill>
                  <a:srgbClr val="000000"/>
                </a:solidFill>
                <a:effectLst/>
                <a:latin typeface="+mn-lt"/>
                <a:ea typeface="+mn-ea"/>
                <a:cs typeface="+mn-cs"/>
              </a:rPr>
              <a:t>Bashizi</a:t>
            </a:r>
            <a:r>
              <a:rPr lang="en-AU" sz="1200" b="0" i="0" u="none" strike="noStrike" kern="1200" dirty="0">
                <a:solidFill>
                  <a:srgbClr val="000000"/>
                </a:solidFill>
                <a:effectLst/>
                <a:latin typeface="+mn-lt"/>
                <a:ea typeface="+mn-ea"/>
                <a:cs typeface="+mn-cs"/>
              </a:rPr>
              <a:t>/CAFOD</a:t>
            </a:r>
          </a:p>
        </p:txBody>
      </p:sp>
      <p:sp>
        <p:nvSpPr>
          <p:cNvPr id="4" name="Slide Number Placeholder 3"/>
          <p:cNvSpPr>
            <a:spLocks noGrp="1"/>
          </p:cNvSpPr>
          <p:nvPr>
            <p:ph type="sldNum" sz="quarter" idx="5"/>
          </p:nvPr>
        </p:nvSpPr>
        <p:spPr/>
        <p:txBody>
          <a:bodyPr/>
          <a:lstStyle/>
          <a:p>
            <a:fld id="{490689D6-08F4-9246-8340-6E1C330F9F5D}" type="slidenum">
              <a:rPr lang="en-US" smtClean="0"/>
              <a:t>6</a:t>
            </a:fld>
            <a:endParaRPr lang="en-US"/>
          </a:p>
        </p:txBody>
      </p:sp>
    </p:spTree>
    <p:extLst>
      <p:ext uri="{BB962C8B-B14F-4D97-AF65-F5344CB8AC3E}">
        <p14:creationId xmlns:p14="http://schemas.microsoft.com/office/powerpoint/2010/main" val="470932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Learn more about the principle of </a:t>
            </a:r>
            <a:r>
              <a:rPr lang="en-AU" b="1" dirty="0"/>
              <a:t>Solidarity </a:t>
            </a:r>
            <a:r>
              <a:rPr lang="en-AU" dirty="0"/>
              <a:t>with our </a:t>
            </a:r>
            <a:r>
              <a:rPr lang="en-AU" b="1" dirty="0"/>
              <a:t>CST Toolkit</a:t>
            </a:r>
            <a:r>
              <a:rPr lang="en-AU" dirty="0">
                <a:solidFill>
                  <a:srgbClr val="000000"/>
                </a:solidFill>
              </a:rPr>
              <a:t>: </a:t>
            </a:r>
            <a:r>
              <a:rPr lang="en-AU" sz="1200" u="sng" kern="1200" dirty="0">
                <a:solidFill>
                  <a:srgbClr val="000000"/>
                </a:solidFill>
                <a:effectLst/>
                <a:latin typeface="+mn-lt"/>
                <a:ea typeface="+mn-ea"/>
                <a:cs typeface="+mn-cs"/>
                <a:hlinkClick r:id="rId3">
                  <a:extLst>
                    <a:ext uri="{A12FA001-AC4F-418D-AE19-62706E023703}">
                      <ahyp:hlinkClr xmlns:ahyp="http://schemas.microsoft.com/office/drawing/2018/hyperlinkcolor" val="tx"/>
                    </a:ext>
                  </a:extLst>
                </a:hlinkClick>
              </a:rPr>
              <a:t>https://www.caritas.org.au/learn/cst-toolkit/solidarity/</a:t>
            </a:r>
            <a:r>
              <a:rPr lang="en-AU" sz="1200" kern="1200" dirty="0">
                <a:solidFill>
                  <a:srgbClr val="000000"/>
                </a:solidFill>
                <a:effectLst/>
                <a:latin typeface="+mn-lt"/>
                <a:ea typeface="+mn-ea"/>
                <a:cs typeface="+mn-cs"/>
              </a:rPr>
              <a:t> </a:t>
            </a:r>
          </a:p>
          <a:p>
            <a:endParaRPr lang="en-AU" dirty="0"/>
          </a:p>
          <a:p>
            <a:endParaRPr lang="en-AU" dirty="0"/>
          </a:p>
          <a:p>
            <a:pPr>
              <a:lnSpc>
                <a:spcPct val="107000"/>
              </a:lnSpc>
              <a:spcAft>
                <a:spcPts val="800"/>
              </a:spcAft>
            </a:pPr>
            <a:r>
              <a:rPr lang="en-AU" sz="1800" dirty="0" err="1">
                <a:effectLst/>
                <a:latin typeface="Calibri" panose="020F0502020204030204" pitchFamily="34" charset="0"/>
                <a:ea typeface="Calibri" panose="020F0502020204030204" pitchFamily="34" charset="0"/>
                <a:cs typeface="Times New Roman" panose="02020603050405020304" pitchFamily="18" charset="0"/>
              </a:rPr>
              <a:t>Leaia</a:t>
            </a:r>
            <a:r>
              <a:rPr lang="en-AU" sz="1800" dirty="0">
                <a:effectLst/>
                <a:latin typeface="Calibri" panose="020F0502020204030204" pitchFamily="34" charset="0"/>
                <a:ea typeface="Calibri" panose="020F0502020204030204" pitchFamily="34" charset="0"/>
                <a:cs typeface="Times New Roman" panose="02020603050405020304" pitchFamily="18" charset="0"/>
              </a:rPr>
              <a:t> (left) stands with Rosa (right) from Caritas Samoa in front of the rainwater tank that has now been installed at </a:t>
            </a:r>
            <a:r>
              <a:rPr lang="en-AU" sz="1800" dirty="0" err="1">
                <a:effectLst/>
                <a:latin typeface="Calibri" panose="020F0502020204030204" pitchFamily="34" charset="0"/>
                <a:ea typeface="Calibri" panose="020F0502020204030204" pitchFamily="34" charset="0"/>
                <a:cs typeface="Times New Roman" panose="02020603050405020304" pitchFamily="18" charset="0"/>
              </a:rPr>
              <a:t>Leaia’s</a:t>
            </a:r>
            <a:r>
              <a:rPr lang="en-AU" sz="1800" dirty="0">
                <a:effectLst/>
                <a:latin typeface="Calibri" panose="020F0502020204030204" pitchFamily="34" charset="0"/>
                <a:ea typeface="Calibri" panose="020F0502020204030204" pitchFamily="34" charset="0"/>
                <a:cs typeface="Times New Roman" panose="02020603050405020304" pitchFamily="18" charset="0"/>
              </a:rPr>
              <a:t> home with the support of Caritas Australia and their partner Caritas Samoa. Photo: Caritas Australia.</a:t>
            </a:r>
          </a:p>
        </p:txBody>
      </p:sp>
      <p:sp>
        <p:nvSpPr>
          <p:cNvPr id="4" name="Slide Number Placeholder 3"/>
          <p:cNvSpPr>
            <a:spLocks noGrp="1"/>
          </p:cNvSpPr>
          <p:nvPr>
            <p:ph type="sldNum" sz="quarter" idx="5"/>
          </p:nvPr>
        </p:nvSpPr>
        <p:spPr/>
        <p:txBody>
          <a:bodyPr/>
          <a:lstStyle/>
          <a:p>
            <a:fld id="{490689D6-08F4-9246-8340-6E1C330F9F5D}" type="slidenum">
              <a:rPr lang="en-US" smtClean="0"/>
              <a:t>7</a:t>
            </a:fld>
            <a:endParaRPr lang="en-US"/>
          </a:p>
        </p:txBody>
      </p:sp>
    </p:spTree>
    <p:extLst>
      <p:ext uri="{BB962C8B-B14F-4D97-AF65-F5344CB8AC3E}">
        <p14:creationId xmlns:p14="http://schemas.microsoft.com/office/powerpoint/2010/main" val="2301727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Learn more about the principle of </a:t>
            </a:r>
            <a:r>
              <a:rPr lang="en-AU" b="1" dirty="0"/>
              <a:t>Participation </a:t>
            </a:r>
            <a:r>
              <a:rPr lang="en-AU" dirty="0"/>
              <a:t>with our </a:t>
            </a:r>
            <a:r>
              <a:rPr lang="en-AU" b="1" dirty="0"/>
              <a:t>CST Toolkit</a:t>
            </a:r>
            <a:r>
              <a:rPr lang="en-AU" dirty="0"/>
              <a:t>: </a:t>
            </a:r>
            <a:r>
              <a:rPr lang="en-AU" sz="1200" u="sng" kern="1200" dirty="0">
                <a:solidFill>
                  <a:srgbClr val="000000"/>
                </a:solidFill>
                <a:effectLst/>
                <a:latin typeface="+mn-lt"/>
                <a:ea typeface="+mn-ea"/>
                <a:cs typeface="+mn-cs"/>
                <a:hlinkClick r:id="rId3">
                  <a:extLst>
                    <a:ext uri="{A12FA001-AC4F-418D-AE19-62706E023703}">
                      <ahyp:hlinkClr xmlns:ahyp="http://schemas.microsoft.com/office/drawing/2018/hyperlinkcolor" val="tx"/>
                    </a:ext>
                  </a:extLst>
                </a:hlinkClick>
              </a:rPr>
              <a:t>https://www.caritas.org.au/learn/cst-toolkit/subsidiarity-and-participation/</a:t>
            </a:r>
            <a:endParaRPr lang="en-AU" sz="1200" kern="1200" dirty="0">
              <a:solidFill>
                <a:srgbClr val="000000"/>
              </a:solidFill>
              <a:effectLst/>
              <a:latin typeface="+mn-lt"/>
              <a:ea typeface="+mn-ea"/>
              <a:cs typeface="+mn-cs"/>
            </a:endParaRPr>
          </a:p>
          <a:p>
            <a:endParaRPr lang="en-AU" dirty="0"/>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b="0" i="0" u="none" strike="noStrike" kern="1200" dirty="0">
                <a:solidFill>
                  <a:schemeClr val="tx1"/>
                </a:solidFill>
                <a:effectLst/>
                <a:latin typeface="+mn-lt"/>
                <a:ea typeface="+mn-ea"/>
                <a:cs typeface="+mn-cs"/>
              </a:rPr>
              <a:t>Matron in the delivery room of her clinic in Papua New Guinea. Photo: Caritas Australia</a:t>
            </a:r>
          </a:p>
        </p:txBody>
      </p:sp>
      <p:sp>
        <p:nvSpPr>
          <p:cNvPr id="4" name="Slide Number Placeholder 3"/>
          <p:cNvSpPr>
            <a:spLocks noGrp="1"/>
          </p:cNvSpPr>
          <p:nvPr>
            <p:ph type="sldNum" sz="quarter" idx="5"/>
          </p:nvPr>
        </p:nvSpPr>
        <p:spPr/>
        <p:txBody>
          <a:bodyPr/>
          <a:lstStyle/>
          <a:p>
            <a:fld id="{490689D6-08F4-9246-8340-6E1C330F9F5D}" type="slidenum">
              <a:rPr lang="en-US" smtClean="0"/>
              <a:t>8</a:t>
            </a:fld>
            <a:endParaRPr lang="en-US"/>
          </a:p>
        </p:txBody>
      </p:sp>
    </p:spTree>
    <p:extLst>
      <p:ext uri="{BB962C8B-B14F-4D97-AF65-F5344CB8AC3E}">
        <p14:creationId xmlns:p14="http://schemas.microsoft.com/office/powerpoint/2010/main" val="2766661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Learn more about the principle of </a:t>
            </a:r>
            <a:r>
              <a:rPr lang="en-AU" b="1" dirty="0"/>
              <a:t>Subsidiarity </a:t>
            </a:r>
            <a:r>
              <a:rPr lang="en-AU" dirty="0"/>
              <a:t>with our </a:t>
            </a:r>
            <a:r>
              <a:rPr lang="en-AU" b="1" dirty="0"/>
              <a:t>CST Toolkit</a:t>
            </a:r>
            <a:r>
              <a:rPr lang="en-AU" dirty="0">
                <a:solidFill>
                  <a:srgbClr val="000000"/>
                </a:solidFill>
              </a:rPr>
              <a:t>: </a:t>
            </a:r>
            <a:r>
              <a:rPr lang="en-AU" sz="1200" u="sng" kern="1200" dirty="0">
                <a:solidFill>
                  <a:srgbClr val="000000"/>
                </a:solidFill>
                <a:effectLst/>
                <a:latin typeface="+mn-lt"/>
                <a:ea typeface="+mn-ea"/>
                <a:cs typeface="+mn-cs"/>
                <a:hlinkClick r:id="rId3">
                  <a:extLst>
                    <a:ext uri="{A12FA001-AC4F-418D-AE19-62706E023703}">
                      <ahyp:hlinkClr xmlns:ahyp="http://schemas.microsoft.com/office/drawing/2018/hyperlinkcolor" val="tx"/>
                    </a:ext>
                  </a:extLst>
                </a:hlinkClick>
              </a:rPr>
              <a:t>https://www.caritas.org.au/learn/cst-toolkit/subsidiarity-and-participation/</a:t>
            </a:r>
            <a:endParaRPr lang="en-AU" sz="1200" kern="1200" dirty="0">
              <a:solidFill>
                <a:srgbClr val="000000"/>
              </a:solidFill>
              <a:effectLst/>
              <a:latin typeface="+mn-lt"/>
              <a:ea typeface="+mn-ea"/>
              <a:cs typeface="+mn-cs"/>
            </a:endParaRPr>
          </a:p>
          <a:p>
            <a:endParaRPr lang="en-AU" dirty="0"/>
          </a:p>
          <a:p>
            <a:endParaRPr lang="en-AU" dirty="0"/>
          </a:p>
          <a:p>
            <a:r>
              <a:rPr lang="en-US" dirty="0"/>
              <a:t>Kirsten Sayers CEO of Caritas Australia with Senator Wong at the launch of Anchors in a Crisis report exploring Women Humanitarian leadership. Photo: DFAT</a:t>
            </a:r>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9</a:t>
            </a:fld>
            <a:endParaRPr lang="en-US"/>
          </a:p>
        </p:txBody>
      </p:sp>
    </p:spTree>
    <p:extLst>
      <p:ext uri="{BB962C8B-B14F-4D97-AF65-F5344CB8AC3E}">
        <p14:creationId xmlns:p14="http://schemas.microsoft.com/office/powerpoint/2010/main" val="30513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lvl1pPr marL="0" indent="0">
              <a:buNone/>
              <a:defRPr/>
            </a:lvl1pPr>
          </a:lstStyle>
          <a:p>
            <a:r>
              <a:rPr lang="en-GB"/>
              <a:t>Click icon to add picture</a:t>
            </a:r>
            <a:endParaRPr lang="en-US"/>
          </a:p>
        </p:txBody>
      </p:sp>
    </p:spTree>
    <p:extLst>
      <p:ext uri="{BB962C8B-B14F-4D97-AF65-F5344CB8AC3E}">
        <p14:creationId xmlns:p14="http://schemas.microsoft.com/office/powerpoint/2010/main" val="170195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08871" y="3256101"/>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679445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2D03C4-E117-484F-81D3-479BECBE7857}"/>
              </a:ext>
            </a:extLst>
          </p:cNvPr>
          <p:cNvSpPr/>
          <p:nvPr userDrawn="1"/>
        </p:nvSpPr>
        <p:spPr>
          <a:xfrm>
            <a:off x="0" y="0"/>
            <a:ext cx="12192000" cy="6237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7" name="Group 26">
            <a:extLst>
              <a:ext uri="{FF2B5EF4-FFF2-40B4-BE49-F238E27FC236}">
                <a16:creationId xmlns:a16="http://schemas.microsoft.com/office/drawing/2014/main" id="{21D1CEC8-FE6C-C547-8A44-EA0E876652E9}"/>
              </a:ext>
            </a:extLst>
          </p:cNvPr>
          <p:cNvGrpSpPr>
            <a:grpSpLocks noChangeAspect="1"/>
          </p:cNvGrpSpPr>
          <p:nvPr/>
        </p:nvGrpSpPr>
        <p:grpSpPr>
          <a:xfrm>
            <a:off x="10452012" y="-459307"/>
            <a:ext cx="2160239" cy="2159987"/>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7B32C52B-801B-C247-90DF-E05E9D49F22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9" name="Group 28">
              <a:extLst>
                <a:ext uri="{FF2B5EF4-FFF2-40B4-BE49-F238E27FC236}">
                  <a16:creationId xmlns:a16="http://schemas.microsoft.com/office/drawing/2014/main" id="{F95AB615-4C18-914D-8AC1-6B779BB35333}"/>
                </a:ext>
              </a:extLst>
            </p:cNvPr>
            <p:cNvGrpSpPr/>
            <p:nvPr/>
          </p:nvGrpSpPr>
          <p:grpSpPr>
            <a:xfrm>
              <a:off x="958955" y="2060848"/>
              <a:ext cx="196444" cy="196444"/>
              <a:chOff x="519961" y="1999640"/>
              <a:chExt cx="196444" cy="196444"/>
            </a:xfrm>
            <a:grpFill/>
          </p:grpSpPr>
          <p:sp>
            <p:nvSpPr>
              <p:cNvPr id="30" name="Freeform: Shape 7">
                <a:extLst>
                  <a:ext uri="{FF2B5EF4-FFF2-40B4-BE49-F238E27FC236}">
                    <a16:creationId xmlns:a16="http://schemas.microsoft.com/office/drawing/2014/main" id="{7A8CDFC4-1C1E-4848-B87C-A6BB053FF88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1" name="Freeform: Shape 8">
                <a:extLst>
                  <a:ext uri="{FF2B5EF4-FFF2-40B4-BE49-F238E27FC236}">
                    <a16:creationId xmlns:a16="http://schemas.microsoft.com/office/drawing/2014/main" id="{43A62944-0409-8E44-9C40-AB5870860DE5}"/>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2" name="Freeform: Shape 9">
                <a:extLst>
                  <a:ext uri="{FF2B5EF4-FFF2-40B4-BE49-F238E27FC236}">
                    <a16:creationId xmlns:a16="http://schemas.microsoft.com/office/drawing/2014/main" id="{96733F5D-E834-6745-A36D-EC5FE82ECD38}"/>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3" name="Freeform: Shape 10">
                <a:extLst>
                  <a:ext uri="{FF2B5EF4-FFF2-40B4-BE49-F238E27FC236}">
                    <a16:creationId xmlns:a16="http://schemas.microsoft.com/office/drawing/2014/main" id="{C94B10BE-C81B-E24A-8B6A-1545902DFB5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551384" y="2186071"/>
            <a:ext cx="9144000" cy="1264424"/>
          </a:xfrm>
          <a:prstGeom prst="rect">
            <a:avLst/>
          </a:prstGeom>
        </p:spPr>
        <p:txBody>
          <a:bodyPr anchor="ctr"/>
          <a:lstStyle>
            <a:lvl1pPr algn="l">
              <a:defRPr sz="6000" b="1" cap="all" baseline="0">
                <a:solidFill>
                  <a:srgbClr val="0C244C"/>
                </a:solidFill>
              </a:defRPr>
            </a:lvl1pPr>
          </a:lstStyle>
          <a:p>
            <a:r>
              <a:rPr lang="en-US"/>
              <a:t>International </a:t>
            </a:r>
            <a:br>
              <a:rPr lang="en-US"/>
            </a:br>
            <a:r>
              <a:rPr lang="en-US"/>
              <a:t>women’s day </a:t>
            </a:r>
            <a:br>
              <a:rPr lang="en-US"/>
            </a:br>
            <a:r>
              <a:rPr lang="en-US"/>
              <a:t>reflection</a:t>
            </a:r>
          </a:p>
        </p:txBody>
      </p:sp>
    </p:spTree>
    <p:extLst>
      <p:ext uri="{BB962C8B-B14F-4D97-AF65-F5344CB8AC3E}">
        <p14:creationId xmlns:p14="http://schemas.microsoft.com/office/powerpoint/2010/main" val="2559159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3851146"/>
            <a:ext cx="12192000" cy="2413852"/>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150925" y="3733293"/>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
            <a:ext cx="12192000" cy="3851144"/>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353629" y="4412017"/>
            <a:ext cx="9144000" cy="1264424"/>
          </a:xfrm>
          <a:prstGeom prst="rect">
            <a:avLst/>
          </a:prstGeom>
        </p:spPr>
        <p:txBody>
          <a:bodyPr anchor="ctr"/>
          <a:lstStyle>
            <a:lvl1pPr algn="l">
              <a:defRPr sz="4000" b="1" cap="all" baseline="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094552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16494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D86075"/>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hasCustomPrompt="1"/>
          </p:nvPr>
        </p:nvSpPr>
        <p:spPr>
          <a:xfrm>
            <a:off x="408870" y="4149080"/>
            <a:ext cx="11164827" cy="1872208"/>
          </a:xfrm>
          <a:prstGeom prst="rect">
            <a:avLst/>
          </a:prstGeom>
        </p:spPr>
        <p:txBody>
          <a:bodyPr anchor="t"/>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066208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9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9080"/>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65890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39398"/>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3430024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8191"/>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3253262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5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chemeClr val="accent3"/>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35944"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8191"/>
            <a:ext cx="11164827" cy="1872208"/>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29664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C3DDD7"/>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12EFCC48-8CC8-4B59-B2A1-D9D5939A217A}"/>
              </a:ext>
            </a:extLst>
          </p:cNvPr>
          <p:cNvSpPr/>
          <p:nvPr userDrawn="1"/>
        </p:nvSpPr>
        <p:spPr>
          <a:xfrm rot="16200000">
            <a:off x="373901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TextBox 8">
            <a:extLst>
              <a:ext uri="{FF2B5EF4-FFF2-40B4-BE49-F238E27FC236}">
                <a16:creationId xmlns:a16="http://schemas.microsoft.com/office/drawing/2014/main" id="{5FC8CC55-2CE4-BA42-B7E3-B85B1556D911}"/>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2" name="Text Placeholder 9">
            <a:extLst>
              <a:ext uri="{FF2B5EF4-FFF2-40B4-BE49-F238E27FC236}">
                <a16:creationId xmlns:a16="http://schemas.microsoft.com/office/drawing/2014/main" id="{E1DA04A6-A94E-4982-9D86-43F28DC6EEC1}"/>
              </a:ext>
            </a:extLst>
          </p:cNvPr>
          <p:cNvSpPr>
            <a:spLocks noGrp="1"/>
          </p:cNvSpPr>
          <p:nvPr>
            <p:ph type="body" sz="quarter" idx="10"/>
          </p:nvPr>
        </p:nvSpPr>
        <p:spPr>
          <a:xfrm>
            <a:off x="911424" y="1415000"/>
            <a:ext cx="10145037" cy="374219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0161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ctr"/>
          <a:lstStyle>
            <a:lvl1pPr algn="ctr">
              <a:defRPr sz="4500" b="1" cap="all" baseline="0">
                <a:solidFill>
                  <a:srgbClr val="0C244C"/>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4142145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Round Diagonal Corner Rectangle 17">
            <a:extLst>
              <a:ext uri="{FF2B5EF4-FFF2-40B4-BE49-F238E27FC236}">
                <a16:creationId xmlns:a16="http://schemas.microsoft.com/office/drawing/2014/main" id="{4E7F82F3-B891-184C-80DC-B7E4400DB9F6}"/>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Box 8">
            <a:extLst>
              <a:ext uri="{FF2B5EF4-FFF2-40B4-BE49-F238E27FC236}">
                <a16:creationId xmlns:a16="http://schemas.microsoft.com/office/drawing/2014/main" id="{B275A1F4-7805-2342-8F12-CB347FD74952}"/>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0" name="Round Diagonal Corner Rectangle 8">
            <a:extLst>
              <a:ext uri="{FF2B5EF4-FFF2-40B4-BE49-F238E27FC236}">
                <a16:creationId xmlns:a16="http://schemas.microsoft.com/office/drawing/2014/main" id="{0DF7B0C4-B96C-924C-9342-7F328E79894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9">
            <a:extLst>
              <a:ext uri="{FF2B5EF4-FFF2-40B4-BE49-F238E27FC236}">
                <a16:creationId xmlns:a16="http://schemas.microsoft.com/office/drawing/2014/main" id="{A1ECAD9F-FB32-4C4E-87A3-45D3E3162180}"/>
              </a:ext>
            </a:extLst>
          </p:cNvPr>
          <p:cNvSpPr>
            <a:spLocks noGrp="1"/>
          </p:cNvSpPr>
          <p:nvPr>
            <p:ph type="body" sz="quarter" idx="11"/>
          </p:nvPr>
        </p:nvSpPr>
        <p:spPr>
          <a:xfrm>
            <a:off x="911424" y="1482499"/>
            <a:ext cx="10145037" cy="424847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1">
            <a:extLst>
              <a:ext uri="{FF2B5EF4-FFF2-40B4-BE49-F238E27FC236}">
                <a16:creationId xmlns:a16="http://schemas.microsoft.com/office/drawing/2014/main" id="{2F777E19-EBE2-4E87-B507-4FB48D7D8E3D}"/>
              </a:ext>
            </a:extLst>
          </p:cNvPr>
          <p:cNvSpPr>
            <a:spLocks noGrp="1"/>
          </p:cNvSpPr>
          <p:nvPr>
            <p:ph type="title"/>
          </p:nvPr>
        </p:nvSpPr>
        <p:spPr>
          <a:xfrm>
            <a:off x="551384" y="341784"/>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573867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63B1A4"/>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97575E76-F89F-4F13-BF7E-95E66D29212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977297" y="1412777"/>
            <a:ext cx="10145037" cy="424847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91C47728-BB3F-4B12-8FF1-7A1EEFB7F214}"/>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089626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D86075"/>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6" y="-191887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7" y="1484785"/>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Placeholder 1">
            <a:extLst>
              <a:ext uri="{FF2B5EF4-FFF2-40B4-BE49-F238E27FC236}">
                <a16:creationId xmlns:a16="http://schemas.microsoft.com/office/drawing/2014/main" id="{62CD4B24-B6F0-49C8-8CD2-EE67E8B61821}"/>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908590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chemeClr val="accent6"/>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6" y="-191887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7" y="1484785"/>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Placeholder 1">
            <a:extLst>
              <a:ext uri="{FF2B5EF4-FFF2-40B4-BE49-F238E27FC236}">
                <a16:creationId xmlns:a16="http://schemas.microsoft.com/office/drawing/2014/main" id="{62CD4B24-B6F0-49C8-8CD2-EE67E8B61821}"/>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chemeClr val="accent3"/>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0176509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920751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215757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167217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385685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681087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9156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rgbClr val="0C244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ctr"/>
          <a:lstStyle>
            <a:lvl1pPr algn="ctr">
              <a:defRPr sz="4500" b="1" cap="all" baseline="0">
                <a:solidFill>
                  <a:schemeClr val="bg2"/>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548691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2"/>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6912247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2"/>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337452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4" name="Picture Placeholder 2">
            <a:extLst>
              <a:ext uri="{FF2B5EF4-FFF2-40B4-BE49-F238E27FC236}">
                <a16:creationId xmlns:a16="http://schemas.microsoft.com/office/drawing/2014/main" id="{F5403EF0-98D8-6B4B-B1CE-3A22FD24B378}"/>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F2D6F13C-AB98-FA45-9ED4-003FACDBBA51}"/>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6782F49C-297E-5140-9598-28E9540BF86F}"/>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675575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2478623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6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2158125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4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1644695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55822"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16134087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17655526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68612"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7017313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568611"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3376501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390218"/>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624109"/>
            <a:ext cx="6087237" cy="533388"/>
          </a:xfrm>
          <a:prstGeom prst="rect">
            <a:avLst/>
          </a:prstGeom>
        </p:spPr>
        <p:txBody>
          <a:bodyPr anchor="b">
            <a:noAutofit/>
          </a:bodyPr>
          <a:lstStyle>
            <a:lvl1pPr marL="0" indent="0">
              <a:buFontTx/>
              <a:buNone/>
              <a:defRPr sz="95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Click to edit Master text styles</a:t>
            </a:r>
          </a:p>
        </p:txBody>
      </p:sp>
      <p:sp>
        <p:nvSpPr>
          <p:cNvPr id="9" name="TextBox 8">
            <a:extLst>
              <a:ext uri="{FF2B5EF4-FFF2-40B4-BE49-F238E27FC236}">
                <a16:creationId xmlns:a16="http://schemas.microsoft.com/office/drawing/2014/main" id="{D85E4D10-669F-B44A-829C-549EADDE5760}"/>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33355870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568611"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25128532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D86075"/>
                </a:solidFill>
              </a:rPr>
              <a:t>Click to edit Master title style</a:t>
            </a:r>
            <a:endParaRPr lang="en-US">
              <a:solidFill>
                <a:srgbClr val="D86075"/>
              </a:solidFill>
            </a:endParaRPr>
          </a:p>
        </p:txBody>
      </p:sp>
      <p:sp>
        <p:nvSpPr>
          <p:cNvPr id="10" name="TextBox 9">
            <a:extLst>
              <a:ext uri="{FF2B5EF4-FFF2-40B4-BE49-F238E27FC236}">
                <a16:creationId xmlns:a16="http://schemas.microsoft.com/office/drawing/2014/main" id="{97E84819-4C54-574F-8060-6984CD25582B}"/>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17580051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F918A"/>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EF26B9D4-44A7-DE48-9C31-0BB04BA68670}"/>
              </a:ext>
            </a:extLst>
          </p:cNvPr>
          <p:cNvSpPr>
            <a:spLocks noGrp="1"/>
          </p:cNvSpPr>
          <p:nvPr>
            <p:ph type="title"/>
          </p:nvPr>
        </p:nvSpPr>
        <p:spPr>
          <a:xfrm>
            <a:off x="551384" y="250402"/>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1057447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spTree>
    <p:extLst>
      <p:ext uri="{BB962C8B-B14F-4D97-AF65-F5344CB8AC3E}">
        <p14:creationId xmlns:p14="http://schemas.microsoft.com/office/powerpoint/2010/main" val="9954141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spTree>
    <p:extLst>
      <p:ext uri="{BB962C8B-B14F-4D97-AF65-F5344CB8AC3E}">
        <p14:creationId xmlns:p14="http://schemas.microsoft.com/office/powerpoint/2010/main" val="26951213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63B1A4"/>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45952" y="236710"/>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5767193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chemeClr val="tx2"/>
                </a:solidFill>
                <a:latin typeface="Arial"/>
                <a:cs typeface="Arial"/>
              </a:defRPr>
            </a:lvl1pPr>
            <a:lvl2pPr marL="0" indent="0">
              <a:spcBef>
                <a:spcPts val="188"/>
              </a:spcBef>
              <a:buFontTx/>
              <a:buNone/>
              <a:defRPr sz="2000" cap="all">
                <a:solidFill>
                  <a:schemeClr val="tx2"/>
                </a:solidFill>
                <a:latin typeface="Arial"/>
                <a:cs typeface="Arial"/>
              </a:defRPr>
            </a:lvl2pPr>
            <a:lvl3pPr marL="0" indent="-135000">
              <a:spcBef>
                <a:spcPts val="188"/>
              </a:spcBef>
              <a:buFont typeface="Arial"/>
              <a:buChar char="•"/>
              <a:defRPr sz="2000">
                <a:solidFill>
                  <a:schemeClr val="tx2"/>
                </a:solidFill>
                <a:latin typeface="Arial"/>
                <a:cs typeface="Arial"/>
              </a:defRPr>
            </a:lvl3pPr>
            <a:lvl4pPr marL="324000" indent="-171450">
              <a:spcBef>
                <a:spcPts val="188"/>
              </a:spcBef>
              <a:buFont typeface="Arial"/>
              <a:buChar char="•"/>
              <a:defRPr sz="2000">
                <a:solidFill>
                  <a:schemeClr val="tx2"/>
                </a:solidFill>
                <a:latin typeface="Arial"/>
                <a:cs typeface="Arial"/>
              </a:defRPr>
            </a:lvl4pPr>
            <a:lvl5pPr marL="445500" indent="-135000">
              <a:spcBef>
                <a:spcPts val="188"/>
              </a:spcBef>
              <a:buFont typeface="Arial"/>
              <a:buChar char="•"/>
              <a:defRPr sz="2000">
                <a:solidFill>
                  <a:schemeClr val="tx2"/>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0"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35360" y="236710"/>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4328166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42FEA488-D4E2-0343-A83D-08BB48D2752D}"/>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35360" y="243062"/>
            <a:ext cx="10801200" cy="792088"/>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658302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63CED192-F6AA-F84B-A24E-F2B1462C0185}"/>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522317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4878"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87517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0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1440161"/>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588553" y="-382224"/>
            <a:ext cx="1606547" cy="1606360"/>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3452084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4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90872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4878" y="669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052736"/>
            <a:ext cx="11127797" cy="489654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890675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7B889128-811C-DE4A-B7A2-B59A0C053A56}"/>
              </a:ext>
            </a:extLst>
          </p:cNvPr>
          <p:cNvSpPr/>
          <p:nvPr/>
        </p:nvSpPr>
        <p:spPr>
          <a:xfrm flipH="1">
            <a:off x="0"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35827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3796287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8149558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4" y="0"/>
            <a:ext cx="1170555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243160"/>
            <a:ext cx="10801200" cy="792088"/>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4165079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3" y="0"/>
            <a:ext cx="11705550"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5239615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73552B9F-8377-FB4F-8941-AB38DB9617E2}"/>
              </a:ext>
            </a:extLst>
          </p:cNvPr>
          <p:cNvSpPr/>
          <p:nvPr/>
        </p:nvSpPr>
        <p:spPr>
          <a:xfrm flipH="1">
            <a:off x="-4" y="0"/>
            <a:ext cx="11705553"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35360" y="235572"/>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1991866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3" y="0"/>
            <a:ext cx="11705550"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35360" y="242728"/>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4070183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9478"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4851871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4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727572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5814734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7" y="350908"/>
            <a:ext cx="10732778" cy="581303"/>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714209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455711"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165380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3B006B63-8E25-D245-AC46-2D9232FE60EF}"/>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455711" y="343728"/>
            <a:ext cx="10732778" cy="581303"/>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274349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7"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282736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4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8"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541231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0"/>
            <a:ext cx="12192000" cy="6290658"/>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19403" y="413792"/>
            <a:ext cx="7872875"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GB"/>
              <a:t>Click to edit Master title style</a:t>
            </a:r>
            <a:endParaRPr lang="en-US"/>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6" name="TextBox 5">
            <a:extLst>
              <a:ext uri="{FF2B5EF4-FFF2-40B4-BE49-F238E27FC236}">
                <a16:creationId xmlns:a16="http://schemas.microsoft.com/office/drawing/2014/main" id="{3139E716-9E10-714C-83A4-72BF32D9A06F}"/>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579905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384"/>
            <a:ext cx="12192000" cy="6336704"/>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9" name="Round Diagonal Corner Rectangle 1">
            <a:extLst>
              <a:ext uri="{FF2B5EF4-FFF2-40B4-BE49-F238E27FC236}">
                <a16:creationId xmlns:a16="http://schemas.microsoft.com/office/drawing/2014/main" id="{3F88AE3B-7175-C041-AAAD-12637C94CFDB}"/>
              </a:ext>
            </a:extLst>
          </p:cNvPr>
          <p:cNvSpPr/>
          <p:nvPr userDrawn="1"/>
        </p:nvSpPr>
        <p:spPr>
          <a:xfrm rot="16200000">
            <a:off x="1251736" y="1336494"/>
            <a:ext cx="4071888" cy="4944532"/>
          </a:xfrm>
          <a:prstGeom prst="round2Diag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127448" y="2118083"/>
            <a:ext cx="4128459" cy="2952328"/>
          </a:xfrm>
          <a:prstGeom prst="rect">
            <a:avLst/>
          </a:prstGeom>
        </p:spPr>
        <p:txBody>
          <a:bodyPr>
            <a:noAutofit/>
          </a:bodyPr>
          <a:lstStyle>
            <a:lvl1pPr marL="0" indent="0" algn="l">
              <a:buFontTx/>
              <a:buNone/>
              <a:defRPr sz="2000" b="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45EB2F5-E211-E341-AB58-42AECA97C666}"/>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42218406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0"/>
            <a:ext cx="12192000" cy="6224954"/>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5955015"/>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9" name="Round Diagonal Corner Rectangle 1">
            <a:extLst>
              <a:ext uri="{FF2B5EF4-FFF2-40B4-BE49-F238E27FC236}">
                <a16:creationId xmlns:a16="http://schemas.microsoft.com/office/drawing/2014/main" id="{84FC0CDD-8383-D347-AA8B-B45D50C06531}"/>
              </a:ext>
            </a:extLst>
          </p:cNvPr>
          <p:cNvSpPr/>
          <p:nvPr userDrawn="1"/>
        </p:nvSpPr>
        <p:spPr>
          <a:xfrm rot="16200000">
            <a:off x="939710" y="1346621"/>
            <a:ext cx="4071888" cy="49445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911425" y="2348880"/>
            <a:ext cx="4128459" cy="3024336"/>
          </a:xfrm>
          <a:prstGeom prst="rect">
            <a:avLst/>
          </a:prstGeom>
        </p:spPr>
        <p:txBody>
          <a:bodyPr>
            <a:noAutofit/>
          </a:bodyPr>
          <a:lstStyle>
            <a:lvl1pPr marL="0" indent="0" algn="l">
              <a:buFontTx/>
              <a:buNone/>
              <a:defRPr sz="2000" b="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9630329-6122-484E-ADA4-5A38BAD4F037}"/>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27506293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p:nvPr>
        </p:nvSpPr>
        <p:spPr>
          <a:xfrm>
            <a:off x="3623735" y="2004538"/>
            <a:ext cx="4944532" cy="2648599"/>
          </a:xfrm>
          <a:prstGeom prst="rect">
            <a:avLst/>
          </a:prstGeom>
        </p:spPr>
        <p:txBody>
          <a:bodyPr>
            <a:noAutofit/>
          </a:bodyPr>
          <a:lstStyle>
            <a:lvl1pPr marL="0" indent="0" algn="l">
              <a:buFontTx/>
              <a:buNone/>
              <a:defRPr sz="2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20537618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623734" y="2276873"/>
            <a:ext cx="4944532" cy="698745"/>
          </a:xfrm>
          <a:prstGeom prst="rect">
            <a:avLst/>
          </a:prstGeom>
        </p:spPr>
        <p:txBody>
          <a:bodyPr>
            <a:noAutofit/>
          </a:bodyPr>
          <a:lstStyle>
            <a:lvl1pPr marL="0" indent="0" algn="ctr">
              <a:buFontTx/>
              <a:buNone/>
              <a:defRPr sz="4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4569096" y="3153669"/>
            <a:ext cx="3053808" cy="837935"/>
          </a:xfrm>
          <a:prstGeom prst="rect">
            <a:avLst/>
          </a:prstGeom>
        </p:spPr>
      </p:pic>
    </p:spTree>
    <p:extLst>
      <p:ext uri="{BB962C8B-B14F-4D97-AF65-F5344CB8AC3E}">
        <p14:creationId xmlns:p14="http://schemas.microsoft.com/office/powerpoint/2010/main" val="2288340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AD61DED6-6F59-4313-9750-39CDEA464BCF}"/>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11102206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2224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269981"/>
            <a:ext cx="12192000" cy="7127981"/>
          </a:xfrm>
          <a:custGeom>
            <a:avLst/>
            <a:gdLst/>
            <a:ahLst/>
            <a:cxnLst/>
            <a:rect l="l" t="t" r="r" b="b"/>
            <a:pathLst>
              <a:path w="13004800" h="9753600">
                <a:moveTo>
                  <a:pt x="13004800" y="0"/>
                </a:moveTo>
                <a:lnTo>
                  <a:pt x="0" y="0"/>
                </a:lnTo>
                <a:lnTo>
                  <a:pt x="0" y="9753600"/>
                </a:lnTo>
                <a:lnTo>
                  <a:pt x="13004800" y="9753600"/>
                </a:lnTo>
                <a:lnTo>
                  <a:pt x="13004800" y="0"/>
                </a:lnTo>
                <a:close/>
              </a:path>
            </a:pathLst>
          </a:custGeom>
          <a:solidFill>
            <a:srgbClr val="762000"/>
          </a:solidFill>
        </p:spPr>
        <p:txBody>
          <a:bodyPr wrap="square" lIns="0" tIns="0" rIns="0" bIns="0" rtlCol="0"/>
          <a:lstStyle/>
          <a:p>
            <a:endParaRPr sz="1266"/>
          </a:p>
        </p:txBody>
      </p:sp>
      <p:pic>
        <p:nvPicPr>
          <p:cNvPr id="4" name="Picture 3">
            <a:extLst>
              <a:ext uri="{FF2B5EF4-FFF2-40B4-BE49-F238E27FC236}">
                <a16:creationId xmlns:a16="http://schemas.microsoft.com/office/drawing/2014/main" id="{4176FC47-9FBB-4582-9F94-183889C455E8}"/>
              </a:ext>
            </a:extLst>
          </p:cNvPr>
          <p:cNvPicPr>
            <a:picLocks noChangeAspect="1"/>
          </p:cNvPicPr>
          <p:nvPr userDrawn="1"/>
        </p:nvPicPr>
        <p:blipFill>
          <a:blip r:embed="rId2"/>
          <a:stretch>
            <a:fillRect/>
          </a:stretch>
        </p:blipFill>
        <p:spPr>
          <a:xfrm>
            <a:off x="10776520" y="6378546"/>
            <a:ext cx="1210692" cy="359611"/>
          </a:xfrm>
          <a:prstGeom prst="rect">
            <a:avLst/>
          </a:prstGeom>
        </p:spPr>
      </p:pic>
    </p:spTree>
    <p:extLst>
      <p:ext uri="{BB962C8B-B14F-4D97-AF65-F5344CB8AC3E}">
        <p14:creationId xmlns:p14="http://schemas.microsoft.com/office/powerpoint/2010/main" val="2097008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366034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4" name="Title 1">
            <a:extLst>
              <a:ext uri="{FF2B5EF4-FFF2-40B4-BE49-F238E27FC236}">
                <a16:creationId xmlns:a16="http://schemas.microsoft.com/office/drawing/2014/main" id="{DB7B3968-B42F-264E-9858-F96AD0256636}"/>
              </a:ext>
            </a:extLst>
          </p:cNvPr>
          <p:cNvSpPr>
            <a:spLocks noGrp="1"/>
          </p:cNvSpPr>
          <p:nvPr>
            <p:ph type="ctrTitle" hasCustomPrompt="1"/>
          </p:nvPr>
        </p:nvSpPr>
        <p:spPr>
          <a:xfrm>
            <a:off x="408871" y="3256100"/>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07423150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250446"/>
            <a:ext cx="12192000" cy="618247"/>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8" name="Picture 7" descr="A white text on a black background&#10;&#10;AI-generated content may be incorrect.">
            <a:extLst>
              <a:ext uri="{FF2B5EF4-FFF2-40B4-BE49-F238E27FC236}">
                <a16:creationId xmlns:a16="http://schemas.microsoft.com/office/drawing/2014/main" id="{1FED12EF-8A08-5D5C-84D8-7CF27F82C8AA}"/>
              </a:ext>
            </a:extLst>
          </p:cNvPr>
          <p:cNvPicPr>
            <a:picLocks noChangeAspect="1"/>
          </p:cNvPicPr>
          <p:nvPr userDrawn="1"/>
        </p:nvPicPr>
        <p:blipFill>
          <a:blip r:embed="rId73"/>
          <a:stretch>
            <a:fillRect/>
          </a:stretch>
        </p:blipFill>
        <p:spPr>
          <a:xfrm>
            <a:off x="10527559" y="6239752"/>
            <a:ext cx="1429983" cy="618248"/>
          </a:xfrm>
          <a:prstGeom prst="rect">
            <a:avLst/>
          </a:prstGeom>
        </p:spPr>
      </p:pic>
    </p:spTree>
    <p:extLst>
      <p:ext uri="{BB962C8B-B14F-4D97-AF65-F5344CB8AC3E}">
        <p14:creationId xmlns:p14="http://schemas.microsoft.com/office/powerpoint/2010/main" val="746531459"/>
      </p:ext>
    </p:extLst>
  </p:cSld>
  <p:clrMap bg1="lt1" tx1="dk1" bg2="lt2" tx2="dk2" accent1="accent1" accent2="accent2" accent3="accent3" accent4="accent4" accent5="accent5" accent6="accent6" hlink="hlink" folHlink="folHlink"/>
  <p:sldLayoutIdLst>
    <p:sldLayoutId id="2147483819" r:id="rId1"/>
    <p:sldLayoutId id="2147483765" r:id="rId2"/>
    <p:sldLayoutId id="2147483818" r:id="rId3"/>
    <p:sldLayoutId id="2147483766" r:id="rId4"/>
    <p:sldLayoutId id="2147483760" r:id="rId5"/>
    <p:sldLayoutId id="2147483761" r:id="rId6"/>
    <p:sldLayoutId id="2147483762" r:id="rId7"/>
    <p:sldLayoutId id="2147483763" r:id="rId8"/>
    <p:sldLayoutId id="2147483764"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820" r:id="rId18"/>
    <p:sldLayoutId id="2147483775" r:id="rId19"/>
    <p:sldLayoutId id="2147483776" r:id="rId20"/>
    <p:sldLayoutId id="2147483777" r:id="rId21"/>
    <p:sldLayoutId id="2147483778" r:id="rId22"/>
    <p:sldLayoutId id="2147483821" r:id="rId23"/>
    <p:sldLayoutId id="2147483779" r:id="rId24"/>
    <p:sldLayoutId id="2147483780" r:id="rId25"/>
    <p:sldLayoutId id="2147483781" r:id="rId26"/>
    <p:sldLayoutId id="2147483782" r:id="rId27"/>
    <p:sldLayoutId id="2147483822" r:id="rId28"/>
    <p:sldLayoutId id="2147483783" r:id="rId29"/>
    <p:sldLayoutId id="2147483784" r:id="rId30"/>
    <p:sldLayoutId id="2147483832" r:id="rId31"/>
    <p:sldLayoutId id="2147483785" r:id="rId32"/>
    <p:sldLayoutId id="2147483786" r:id="rId33"/>
    <p:sldLayoutId id="2147483823" r:id="rId34"/>
    <p:sldLayoutId id="2147483831" r:id="rId35"/>
    <p:sldLayoutId id="2147483787" r:id="rId36"/>
    <p:sldLayoutId id="2147483788" r:id="rId37"/>
    <p:sldLayoutId id="2147483789" r:id="rId38"/>
    <p:sldLayoutId id="2147483790" r:id="rId39"/>
    <p:sldLayoutId id="2147483824" r:id="rId40"/>
    <p:sldLayoutId id="2147483791" r:id="rId41"/>
    <p:sldLayoutId id="2147483792" r:id="rId42"/>
    <p:sldLayoutId id="2147483793" r:id="rId43"/>
    <p:sldLayoutId id="2147483794" r:id="rId44"/>
    <p:sldLayoutId id="2147483795" r:id="rId45"/>
    <p:sldLayoutId id="2147483825" r:id="rId46"/>
    <p:sldLayoutId id="2147483796" r:id="rId47"/>
    <p:sldLayoutId id="2147483797" r:id="rId48"/>
    <p:sldLayoutId id="2147483798" r:id="rId49"/>
    <p:sldLayoutId id="2147483833" r:id="rId50"/>
    <p:sldLayoutId id="2147483799" r:id="rId51"/>
    <p:sldLayoutId id="2147483800" r:id="rId52"/>
    <p:sldLayoutId id="2147483826" r:id="rId53"/>
    <p:sldLayoutId id="2147483801" r:id="rId54"/>
    <p:sldLayoutId id="2147483802" r:id="rId55"/>
    <p:sldLayoutId id="2147483803" r:id="rId56"/>
    <p:sldLayoutId id="2147483804" r:id="rId57"/>
    <p:sldLayoutId id="2147483805" r:id="rId58"/>
    <p:sldLayoutId id="2147483827" r:id="rId59"/>
    <p:sldLayoutId id="2147483806" r:id="rId60"/>
    <p:sldLayoutId id="2147483807" r:id="rId61"/>
    <p:sldLayoutId id="2147483808" r:id="rId62"/>
    <p:sldLayoutId id="2147483809" r:id="rId63"/>
    <p:sldLayoutId id="2147483828" r:id="rId64"/>
    <p:sldLayoutId id="2147483810" r:id="rId65"/>
    <p:sldLayoutId id="2147483811" r:id="rId66"/>
    <p:sldLayoutId id="2147483812" r:id="rId67"/>
    <p:sldLayoutId id="2147483813" r:id="rId68"/>
    <p:sldLayoutId id="2147483814" r:id="rId69"/>
    <p:sldLayoutId id="2147483815" r:id="rId70"/>
    <p:sldLayoutId id="2147483834" r:id="rId7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hyperlink" Target="https://www.internationalwomensday.com/"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FCB95-6959-4855-92CB-C4A96F860738}"/>
              </a:ext>
            </a:extLst>
          </p:cNvPr>
          <p:cNvSpPr>
            <a:spLocks noGrp="1"/>
          </p:cNvSpPr>
          <p:nvPr>
            <p:ph type="ctrTitle"/>
          </p:nvPr>
        </p:nvSpPr>
        <p:spPr>
          <a:xfrm>
            <a:off x="335895" y="4372630"/>
            <a:ext cx="9144000" cy="1264424"/>
          </a:xfrm>
        </p:spPr>
        <p:txBody>
          <a:bodyPr/>
          <a:lstStyle/>
          <a:p>
            <a:r>
              <a:rPr lang="en-US" sz="4400" dirty="0"/>
              <a:t>International women’s day </a:t>
            </a:r>
            <a:br>
              <a:rPr lang="en-US" sz="4400" dirty="0"/>
            </a:br>
            <a:r>
              <a:rPr lang="en-US" sz="4400" dirty="0"/>
              <a:t>reflection</a:t>
            </a:r>
            <a:endParaRPr lang="en-AU" sz="4400" dirty="0"/>
          </a:p>
        </p:txBody>
      </p:sp>
      <p:pic>
        <p:nvPicPr>
          <p:cNvPr id="9" name="Picture Placeholder 8" descr="Two women have their bodies turned into a women standing in the middle and having a discussion. They are standing in front of a building with a collection of drawings on the wall. ">
            <a:extLst>
              <a:ext uri="{FF2B5EF4-FFF2-40B4-BE49-F238E27FC236}">
                <a16:creationId xmlns:a16="http://schemas.microsoft.com/office/drawing/2014/main" id="{E85D16D7-71A8-3925-C143-1E4A928EF020}"/>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4043736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Two women and a young girl standing in a vegetable garden. ">
            <a:extLst>
              <a:ext uri="{FF2B5EF4-FFF2-40B4-BE49-F238E27FC236}">
                <a16:creationId xmlns:a16="http://schemas.microsoft.com/office/drawing/2014/main" id="{2493B23F-C7F0-08F9-7158-45D8A24D921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p:blipFill>
        <p:spPr>
          <a:xfrm rot="5400000">
            <a:off x="4463574" y="-1470993"/>
            <a:ext cx="6326706" cy="9130146"/>
          </a:xfrm>
        </p:spPr>
      </p:pic>
      <p:sp>
        <p:nvSpPr>
          <p:cNvPr id="7" name="Round Single Corner Rectangle 10">
            <a:extLst>
              <a:ext uri="{FF2B5EF4-FFF2-40B4-BE49-F238E27FC236}">
                <a16:creationId xmlns:a16="http://schemas.microsoft.com/office/drawing/2014/main" id="{F2E1E64B-9D89-41D5-9AAD-2146952145C1}"/>
              </a:ext>
            </a:extLst>
          </p:cNvPr>
          <p:cNvSpPr/>
          <p:nvPr/>
        </p:nvSpPr>
        <p:spPr>
          <a:xfrm>
            <a:off x="0" y="-1"/>
            <a:ext cx="4819649" cy="6257434"/>
          </a:xfrm>
          <a:prstGeom prst="round1Rect">
            <a:avLst>
              <a:gd name="adj" fmla="val 23287"/>
            </a:avLst>
          </a:prstGeom>
          <a:solidFill>
            <a:srgbClr val="C3DDD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19922480-39B5-4745-B24B-791BDFCC55B4}"/>
              </a:ext>
            </a:extLst>
          </p:cNvPr>
          <p:cNvSpPr>
            <a:spLocks noGrp="1"/>
          </p:cNvSpPr>
          <p:nvPr>
            <p:ph type="body" sz="quarter" idx="12"/>
          </p:nvPr>
        </p:nvSpPr>
        <p:spPr>
          <a:xfrm>
            <a:off x="338026" y="1057542"/>
            <a:ext cx="4143597" cy="4211622"/>
          </a:xfrm>
        </p:spPr>
        <p:txBody>
          <a:bodyPr/>
          <a:lstStyle/>
          <a:p>
            <a:pPr>
              <a:lnSpc>
                <a:spcPts val="4000"/>
              </a:lnSpc>
              <a:spcBef>
                <a:spcPts val="0"/>
              </a:spcBef>
            </a:pPr>
            <a:r>
              <a:rPr lang="en-AU" sz="3200" dirty="0"/>
              <a:t>Today, </a:t>
            </a:r>
          </a:p>
          <a:p>
            <a:pPr>
              <a:lnSpc>
                <a:spcPts val="4000"/>
              </a:lnSpc>
              <a:spcBef>
                <a:spcPts val="0"/>
              </a:spcBef>
            </a:pPr>
            <a:r>
              <a:rPr lang="en-AU" sz="3200" dirty="0"/>
              <a:t>we commit ourselves to #AccelerateAction </a:t>
            </a:r>
          </a:p>
          <a:p>
            <a:pPr>
              <a:lnSpc>
                <a:spcPts val="4000"/>
              </a:lnSpc>
              <a:spcBef>
                <a:spcPts val="0"/>
              </a:spcBef>
            </a:pPr>
            <a:r>
              <a:rPr lang="en-AU" sz="3200" dirty="0"/>
              <a:t>so that all people, in whichever place or circumstance, </a:t>
            </a:r>
          </a:p>
          <a:p>
            <a:pPr>
              <a:lnSpc>
                <a:spcPts val="4000"/>
              </a:lnSpc>
              <a:spcBef>
                <a:spcPts val="0"/>
              </a:spcBef>
            </a:pPr>
            <a:r>
              <a:rPr lang="en-AU" sz="3200" dirty="0"/>
              <a:t>have what they need to live fully.</a:t>
            </a:r>
          </a:p>
        </p:txBody>
      </p:sp>
    </p:spTree>
    <p:extLst>
      <p:ext uri="{BB962C8B-B14F-4D97-AF65-F5344CB8AC3E}">
        <p14:creationId xmlns:p14="http://schemas.microsoft.com/office/powerpoint/2010/main" val="2251169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9AA01-C4F4-459B-B8F2-BA467B541E8E}"/>
              </a:ext>
            </a:extLst>
          </p:cNvPr>
          <p:cNvSpPr>
            <a:spLocks noGrp="1"/>
          </p:cNvSpPr>
          <p:nvPr>
            <p:ph type="title"/>
          </p:nvPr>
        </p:nvSpPr>
        <p:spPr>
          <a:xfrm>
            <a:off x="408512" y="243062"/>
            <a:ext cx="10801200" cy="792088"/>
          </a:xfrm>
        </p:spPr>
        <p:txBody>
          <a:bodyPr/>
          <a:lstStyle/>
          <a:p>
            <a:r>
              <a:rPr lang="en-AU" dirty="0">
                <a:solidFill>
                  <a:schemeClr val="tx1"/>
                </a:solidFill>
              </a:rPr>
              <a:t>prayer</a:t>
            </a:r>
          </a:p>
        </p:txBody>
      </p:sp>
      <p:sp>
        <p:nvSpPr>
          <p:cNvPr id="4" name="TextBox 3">
            <a:extLst>
              <a:ext uri="{FF2B5EF4-FFF2-40B4-BE49-F238E27FC236}">
                <a16:creationId xmlns:a16="http://schemas.microsoft.com/office/drawing/2014/main" id="{3B0C32C7-9CA6-4B8D-B1FA-D179C5DC6F0C}"/>
              </a:ext>
            </a:extLst>
          </p:cNvPr>
          <p:cNvSpPr txBox="1"/>
          <p:nvPr/>
        </p:nvSpPr>
        <p:spPr>
          <a:xfrm>
            <a:off x="408512" y="1414672"/>
            <a:ext cx="11165867" cy="4674165"/>
          </a:xfrm>
          <a:prstGeom prst="rect">
            <a:avLst/>
          </a:prstGeom>
          <a:noFill/>
        </p:spPr>
        <p:txBody>
          <a:bodyPr wrap="square" rtlCol="0">
            <a:spAutoFit/>
          </a:bodyPr>
          <a:lstStyle/>
          <a:p>
            <a:pPr>
              <a:lnSpc>
                <a:spcPts val="4000"/>
              </a:lnSpc>
            </a:pPr>
            <a:r>
              <a:rPr lang="en-AU" sz="3200" dirty="0"/>
              <a:t>God, whose love and goodness gathers us in:</a:t>
            </a:r>
          </a:p>
          <a:p>
            <a:pPr>
              <a:lnSpc>
                <a:spcPts val="4000"/>
              </a:lnSpc>
            </a:pPr>
            <a:r>
              <a:rPr lang="en-AU" sz="3200" dirty="0"/>
              <a:t>we pray for women all over the world, </a:t>
            </a:r>
          </a:p>
          <a:p>
            <a:pPr>
              <a:lnSpc>
                <a:spcPts val="4000"/>
              </a:lnSpc>
            </a:pPr>
            <a:r>
              <a:rPr lang="en-AU" sz="3200" dirty="0"/>
              <a:t>especially those challenged by poverty and other injustice.</a:t>
            </a:r>
          </a:p>
          <a:p>
            <a:pPr>
              <a:lnSpc>
                <a:spcPts val="4000"/>
              </a:lnSpc>
            </a:pPr>
            <a:r>
              <a:rPr lang="en-AU" sz="3200" dirty="0"/>
              <a:t>Stir us to know women’s dignity.</a:t>
            </a:r>
          </a:p>
          <a:p>
            <a:pPr>
              <a:lnSpc>
                <a:spcPts val="4000"/>
              </a:lnSpc>
            </a:pPr>
            <a:r>
              <a:rPr lang="en-AU" sz="3200" dirty="0"/>
              <a:t>Quieten us to listen to women’s voices.</a:t>
            </a:r>
          </a:p>
          <a:p>
            <a:pPr>
              <a:lnSpc>
                <a:spcPts val="4000"/>
              </a:lnSpc>
            </a:pPr>
            <a:r>
              <a:rPr lang="en-AU" sz="3200" dirty="0"/>
              <a:t>Awaken us to see women’s realities.</a:t>
            </a:r>
          </a:p>
          <a:p>
            <a:pPr>
              <a:lnSpc>
                <a:spcPts val="4000"/>
              </a:lnSpc>
            </a:pPr>
            <a:r>
              <a:rPr lang="en-AU" sz="3200" dirty="0"/>
              <a:t>Strengthen us to stand for women’s rights.</a:t>
            </a:r>
          </a:p>
          <a:p>
            <a:pPr>
              <a:lnSpc>
                <a:spcPts val="4000"/>
              </a:lnSpc>
            </a:pPr>
            <a:r>
              <a:rPr lang="en-AU" sz="3200" dirty="0"/>
              <a:t>Fill us with hope to make a better future together. </a:t>
            </a:r>
          </a:p>
          <a:p>
            <a:pPr>
              <a:lnSpc>
                <a:spcPts val="4000"/>
              </a:lnSpc>
            </a:pPr>
            <a:r>
              <a:rPr lang="en-AU" sz="3200" dirty="0"/>
              <a:t>Amen.</a:t>
            </a:r>
          </a:p>
        </p:txBody>
      </p:sp>
    </p:spTree>
    <p:extLst>
      <p:ext uri="{BB962C8B-B14F-4D97-AF65-F5344CB8AC3E}">
        <p14:creationId xmlns:p14="http://schemas.microsoft.com/office/powerpoint/2010/main" val="1208830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9AA01-C4F4-459B-B8F2-BA467B541E8E}"/>
              </a:ext>
            </a:extLst>
          </p:cNvPr>
          <p:cNvSpPr>
            <a:spLocks noGrp="1"/>
          </p:cNvSpPr>
          <p:nvPr>
            <p:ph type="ctrTitle"/>
          </p:nvPr>
        </p:nvSpPr>
        <p:spPr/>
        <p:txBody>
          <a:bodyPr/>
          <a:lstStyle/>
          <a:p>
            <a:r>
              <a:rPr lang="en-AU"/>
              <a:t>LEARN MORE</a:t>
            </a:r>
          </a:p>
        </p:txBody>
      </p:sp>
      <p:sp>
        <p:nvSpPr>
          <p:cNvPr id="4" name="TextBox 3">
            <a:extLst>
              <a:ext uri="{FF2B5EF4-FFF2-40B4-BE49-F238E27FC236}">
                <a16:creationId xmlns:a16="http://schemas.microsoft.com/office/drawing/2014/main" id="{3B0C32C7-9CA6-4B8D-B1FA-D179C5DC6F0C}"/>
              </a:ext>
            </a:extLst>
          </p:cNvPr>
          <p:cNvSpPr txBox="1"/>
          <p:nvPr/>
        </p:nvSpPr>
        <p:spPr>
          <a:xfrm>
            <a:off x="408871" y="2364497"/>
            <a:ext cx="11447769" cy="3323987"/>
          </a:xfrm>
          <a:prstGeom prst="rect">
            <a:avLst/>
          </a:prstGeom>
          <a:noFill/>
        </p:spPr>
        <p:txBody>
          <a:bodyPr wrap="square" rtlCol="0">
            <a:spAutoFit/>
          </a:bodyPr>
          <a:lstStyle/>
          <a:p>
            <a:pPr>
              <a:lnSpc>
                <a:spcPts val="2400"/>
              </a:lnSpc>
              <a:spcAft>
                <a:spcPts val="1200"/>
              </a:spcAft>
            </a:pPr>
            <a:r>
              <a:rPr lang="en-US" sz="2000" dirty="0">
                <a:solidFill>
                  <a:srgbClr val="0C244C"/>
                </a:solidFill>
                <a:latin typeface="Arial" panose="020B0604020202020204" pitchFamily="34" charset="0"/>
                <a:cs typeface="Arial" panose="020B0604020202020204" pitchFamily="34" charset="0"/>
              </a:rPr>
              <a:t>Started by the Suffragettes in the early 1900s, the first </a:t>
            </a:r>
            <a:r>
              <a:rPr lang="en-US" sz="2000" b="1" dirty="0">
                <a:solidFill>
                  <a:srgbClr val="0C244C"/>
                </a:solidFill>
                <a:latin typeface="Arial" panose="020B0604020202020204" pitchFamily="34" charset="0"/>
                <a:cs typeface="Arial" panose="020B0604020202020204" pitchFamily="34" charset="0"/>
              </a:rPr>
              <a:t>International Women's Day</a:t>
            </a:r>
            <a:r>
              <a:rPr lang="en-US" sz="2000" dirty="0">
                <a:solidFill>
                  <a:srgbClr val="0C244C"/>
                </a:solidFill>
                <a:latin typeface="Arial" panose="020B0604020202020204" pitchFamily="34" charset="0"/>
                <a:cs typeface="Arial" panose="020B0604020202020204" pitchFamily="34" charset="0"/>
              </a:rPr>
              <a:t> was celebrated in 1911. </a:t>
            </a:r>
          </a:p>
          <a:p>
            <a:pPr>
              <a:lnSpc>
                <a:spcPts val="2400"/>
              </a:lnSpc>
              <a:spcAft>
                <a:spcPts val="1200"/>
              </a:spcAft>
            </a:pPr>
            <a:r>
              <a:rPr lang="en-US" sz="2000" dirty="0">
                <a:solidFill>
                  <a:srgbClr val="0C244C"/>
                </a:solidFill>
                <a:latin typeface="Arial" panose="020B0604020202020204" pitchFamily="34" charset="0"/>
                <a:cs typeface="Arial" panose="020B0604020202020204" pitchFamily="34" charset="0"/>
              </a:rPr>
              <a:t>International Women's Day belongs to all communities everywhere – governments, companies, charities, educational institutions, networks, associations, the media and more. Whether through a global conference, community gathering, classroom lesson or dinner table conversation – everyone can play a purposeful part in pressing for gender parity.</a:t>
            </a:r>
          </a:p>
          <a:p>
            <a:pPr>
              <a:lnSpc>
                <a:spcPts val="2400"/>
              </a:lnSpc>
              <a:spcAft>
                <a:spcPts val="1200"/>
              </a:spcAft>
            </a:pPr>
            <a:r>
              <a:rPr lang="en-US" sz="2000" dirty="0">
                <a:solidFill>
                  <a:srgbClr val="0C244C"/>
                </a:solidFill>
                <a:latin typeface="Arial" panose="020B0604020202020204" pitchFamily="34" charset="0"/>
                <a:cs typeface="Arial" panose="020B0604020202020204" pitchFamily="34" charset="0"/>
              </a:rPr>
              <a:t>The theme for 2025 is #AccelerateAction. It challenges us to take ‘swift and decisive steps to achieve gender equality’* now, not in 5 generations time.</a:t>
            </a:r>
          </a:p>
          <a:p>
            <a:pPr>
              <a:lnSpc>
                <a:spcPts val="2400"/>
              </a:lnSpc>
              <a:spcAft>
                <a:spcPts val="1200"/>
              </a:spcAft>
            </a:pPr>
            <a:r>
              <a:rPr lang="en-US" sz="2000" b="1" dirty="0">
                <a:solidFill>
                  <a:srgbClr val="0C244C"/>
                </a:solidFill>
                <a:latin typeface="Arial" panose="020B0604020202020204" pitchFamily="34" charset="0"/>
                <a:cs typeface="Arial" panose="020B0604020202020204" pitchFamily="34" charset="0"/>
              </a:rPr>
              <a:t>Learn more at </a:t>
            </a:r>
            <a:r>
              <a:rPr lang="en-US" sz="2000" dirty="0">
                <a:solidFill>
                  <a:srgbClr val="0C244C"/>
                </a:solidFill>
                <a:latin typeface="Arial" panose="020B0604020202020204" pitchFamily="34" charset="0"/>
                <a:cs typeface="Arial" panose="020B0604020202020204" pitchFamily="34" charset="0"/>
                <a:hlinkClick r:id="rId3"/>
              </a:rPr>
              <a:t>www.internationalwomensday.com</a:t>
            </a:r>
            <a:endParaRPr lang="en-US" sz="2000" dirty="0">
              <a:solidFill>
                <a:srgbClr val="0C244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9554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g object 17">
            <a:extLst>
              <a:ext uri="{FF2B5EF4-FFF2-40B4-BE49-F238E27FC236}">
                <a16:creationId xmlns:a16="http://schemas.microsoft.com/office/drawing/2014/main" id="{1A7E4A2C-B20C-8C4D-A6F0-CE14D79E3113}"/>
              </a:ext>
            </a:extLst>
          </p:cNvPr>
          <p:cNvSpPr/>
          <p:nvPr/>
        </p:nvSpPr>
        <p:spPr>
          <a:xfrm>
            <a:off x="4009875" y="2250317"/>
            <a:ext cx="318334" cy="317887"/>
          </a:xfrm>
          <a:custGeom>
            <a:avLst/>
            <a:gdLst/>
            <a:ahLst/>
            <a:cxnLst/>
            <a:rect l="l" t="t" r="r" b="b"/>
            <a:pathLst>
              <a:path w="452754" h="452120">
                <a:moveTo>
                  <a:pt x="452742" y="180340"/>
                </a:moveTo>
                <a:lnTo>
                  <a:pt x="272135" y="180340"/>
                </a:lnTo>
                <a:lnTo>
                  <a:pt x="272135" y="0"/>
                </a:lnTo>
                <a:lnTo>
                  <a:pt x="180619" y="0"/>
                </a:lnTo>
                <a:lnTo>
                  <a:pt x="180619" y="180340"/>
                </a:lnTo>
                <a:lnTo>
                  <a:pt x="0" y="180340"/>
                </a:lnTo>
                <a:lnTo>
                  <a:pt x="0" y="271780"/>
                </a:lnTo>
                <a:lnTo>
                  <a:pt x="180619" y="271780"/>
                </a:lnTo>
                <a:lnTo>
                  <a:pt x="180619" y="452120"/>
                </a:lnTo>
                <a:lnTo>
                  <a:pt x="272135" y="452120"/>
                </a:lnTo>
                <a:lnTo>
                  <a:pt x="272135" y="271780"/>
                </a:lnTo>
                <a:lnTo>
                  <a:pt x="452742" y="271780"/>
                </a:lnTo>
                <a:lnTo>
                  <a:pt x="452742" y="180340"/>
                </a:lnTo>
                <a:close/>
              </a:path>
            </a:pathLst>
          </a:custGeom>
          <a:solidFill>
            <a:srgbClr val="FFFFFF"/>
          </a:solidFill>
        </p:spPr>
        <p:txBody>
          <a:bodyPr wrap="square" lIns="0" tIns="0" rIns="0" bIns="0" rtlCol="0"/>
          <a:lstStyle/>
          <a:p>
            <a:endParaRPr sz="1266"/>
          </a:p>
        </p:txBody>
      </p:sp>
      <p:sp>
        <p:nvSpPr>
          <p:cNvPr id="4" name="TextBox 3">
            <a:extLst>
              <a:ext uri="{FF2B5EF4-FFF2-40B4-BE49-F238E27FC236}">
                <a16:creationId xmlns:a16="http://schemas.microsoft.com/office/drawing/2014/main" id="{F4D89453-3D27-FC41-B4F5-67302E9167F0}"/>
              </a:ext>
            </a:extLst>
          </p:cNvPr>
          <p:cNvSpPr txBox="1"/>
          <p:nvPr/>
        </p:nvSpPr>
        <p:spPr>
          <a:xfrm>
            <a:off x="4261870" y="2532025"/>
            <a:ext cx="4649582" cy="590033"/>
          </a:xfrm>
          <a:prstGeom prst="rect">
            <a:avLst/>
          </a:prstGeom>
          <a:noFill/>
        </p:spPr>
        <p:txBody>
          <a:bodyPr wrap="square" rtlCol="0">
            <a:spAutoFit/>
          </a:bodyPr>
          <a:lstStyle/>
          <a:p>
            <a:r>
              <a:rPr lang="en-US" sz="3234" b="1">
                <a:solidFill>
                  <a:schemeClr val="bg1"/>
                </a:solidFill>
                <a:latin typeface="Arial" panose="020B0604020202020204" pitchFamily="34" charset="0"/>
              </a:rPr>
              <a:t>END POVERTY</a:t>
            </a:r>
          </a:p>
        </p:txBody>
      </p:sp>
      <p:sp>
        <p:nvSpPr>
          <p:cNvPr id="5" name="TextBox 4">
            <a:extLst>
              <a:ext uri="{FF2B5EF4-FFF2-40B4-BE49-F238E27FC236}">
                <a16:creationId xmlns:a16="http://schemas.microsoft.com/office/drawing/2014/main" id="{E5415296-8344-1440-832E-609648B77BB3}"/>
              </a:ext>
            </a:extLst>
          </p:cNvPr>
          <p:cNvSpPr txBox="1"/>
          <p:nvPr/>
        </p:nvSpPr>
        <p:spPr>
          <a:xfrm>
            <a:off x="4261870" y="2964980"/>
            <a:ext cx="4649582" cy="590033"/>
          </a:xfrm>
          <a:prstGeom prst="rect">
            <a:avLst/>
          </a:prstGeom>
          <a:noFill/>
        </p:spPr>
        <p:txBody>
          <a:bodyPr wrap="square" rtlCol="0">
            <a:spAutoFit/>
          </a:bodyPr>
          <a:lstStyle/>
          <a:p>
            <a:r>
              <a:rPr lang="en-US" sz="3234" b="1">
                <a:solidFill>
                  <a:schemeClr val="bg1"/>
                </a:solidFill>
                <a:latin typeface="Arial" panose="020B0604020202020204" pitchFamily="34" charset="0"/>
              </a:rPr>
              <a:t>PROMOTE JUSTICE</a:t>
            </a:r>
          </a:p>
        </p:txBody>
      </p:sp>
      <p:sp>
        <p:nvSpPr>
          <p:cNvPr id="6" name="TextBox 5">
            <a:extLst>
              <a:ext uri="{FF2B5EF4-FFF2-40B4-BE49-F238E27FC236}">
                <a16:creationId xmlns:a16="http://schemas.microsoft.com/office/drawing/2014/main" id="{3881D93A-49AA-8C40-ABDD-BE6D26E9BDE2}"/>
              </a:ext>
            </a:extLst>
          </p:cNvPr>
          <p:cNvSpPr txBox="1"/>
          <p:nvPr/>
        </p:nvSpPr>
        <p:spPr>
          <a:xfrm>
            <a:off x="4261870" y="3438456"/>
            <a:ext cx="3807737" cy="590033"/>
          </a:xfrm>
          <a:prstGeom prst="rect">
            <a:avLst/>
          </a:prstGeom>
          <a:noFill/>
        </p:spPr>
        <p:txBody>
          <a:bodyPr wrap="square" rtlCol="0">
            <a:spAutoFit/>
          </a:bodyPr>
          <a:lstStyle/>
          <a:p>
            <a:r>
              <a:rPr lang="en-US" sz="3234" b="1">
                <a:solidFill>
                  <a:schemeClr val="bg1"/>
                </a:solidFill>
                <a:latin typeface="Arial" panose="020B0604020202020204" pitchFamily="34" charset="0"/>
              </a:rPr>
              <a:t>UPHOLD DIGNITY</a:t>
            </a:r>
          </a:p>
        </p:txBody>
      </p:sp>
      <p:sp>
        <p:nvSpPr>
          <p:cNvPr id="10" name="bg object 21">
            <a:extLst>
              <a:ext uri="{FF2B5EF4-FFF2-40B4-BE49-F238E27FC236}">
                <a16:creationId xmlns:a16="http://schemas.microsoft.com/office/drawing/2014/main" id="{AA5C0B38-4084-9247-B87E-FCE36D6181DF}"/>
              </a:ext>
            </a:extLst>
          </p:cNvPr>
          <p:cNvSpPr>
            <a:spLocks noChangeAspect="1"/>
          </p:cNvSpPr>
          <p:nvPr/>
        </p:nvSpPr>
        <p:spPr>
          <a:xfrm>
            <a:off x="7971177" y="3692770"/>
            <a:ext cx="213881" cy="213591"/>
          </a:xfrm>
          <a:prstGeom prst="rect">
            <a:avLst/>
          </a:prstGeom>
          <a:blipFill>
            <a:blip r:embed="rId2" cstate="print"/>
            <a:stretch>
              <a:fillRect/>
            </a:stretch>
          </a:blipFill>
        </p:spPr>
        <p:txBody>
          <a:bodyPr wrap="square" lIns="0" tIns="0" rIns="0" bIns="0" rtlCol="0"/>
          <a:lstStyle/>
          <a:p>
            <a:endParaRPr sz="1266"/>
          </a:p>
        </p:txBody>
      </p:sp>
    </p:spTree>
    <p:extLst>
      <p:ext uri="{BB962C8B-B14F-4D97-AF65-F5344CB8AC3E}">
        <p14:creationId xmlns:p14="http://schemas.microsoft.com/office/powerpoint/2010/main" val="1931928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E89E5A39-7635-BF4C-BD10-A026C2FF4B13}"/>
              </a:ext>
            </a:extLst>
          </p:cNvPr>
          <p:cNvSpPr txBox="1">
            <a:spLocks noChangeAspect="1"/>
          </p:cNvSpPr>
          <p:nvPr/>
        </p:nvSpPr>
        <p:spPr>
          <a:xfrm>
            <a:off x="4232684" y="2335786"/>
            <a:ext cx="3726634" cy="515167"/>
          </a:xfrm>
          <a:prstGeom prst="rect">
            <a:avLst/>
          </a:prstGeom>
        </p:spPr>
        <p:txBody>
          <a:bodyPr>
            <a:noAutofit/>
          </a:bodyPr>
          <a:lstStyle>
            <a:lvl1pPr marL="0" indent="0" algn="ctr" eaLnBrk="1" hangingPunct="1">
              <a:buFontTx/>
              <a:buNone/>
              <a:defRPr sz="4000" b="1" baseline="0">
                <a:solidFill>
                  <a:schemeClr val="bg1"/>
                </a:solidFill>
                <a:latin typeface="Arial"/>
                <a:ea typeface="+mn-ea"/>
                <a:cs typeface="Arial"/>
              </a:defRPr>
            </a:lvl1pPr>
            <a:lvl2pPr marL="342900" indent="0" eaLnBrk="1" hangingPunct="1">
              <a:buFontTx/>
              <a:buNone/>
              <a:defRPr sz="1050">
                <a:latin typeface=""/>
                <a:ea typeface="+mn-ea"/>
                <a:cs typeface="+mn-cs"/>
              </a:defRPr>
            </a:lvl2pPr>
            <a:lvl3pPr marL="685800" indent="0" eaLnBrk="1" hangingPunct="1">
              <a:buFontTx/>
              <a:buNone/>
              <a:defRPr sz="1050">
                <a:latin typeface=""/>
                <a:ea typeface="+mn-ea"/>
                <a:cs typeface="+mn-cs"/>
              </a:defRPr>
            </a:lvl3pPr>
            <a:lvl4pPr marL="1028700" indent="0" eaLnBrk="1" hangingPunct="1">
              <a:buFontTx/>
              <a:buNone/>
              <a:defRPr sz="1050">
                <a:latin typeface=""/>
                <a:ea typeface="+mn-ea"/>
                <a:cs typeface="+mn-cs"/>
              </a:defRPr>
            </a:lvl4pPr>
            <a:lvl5pPr marL="1371600" indent="0" eaLnBrk="1" hangingPunct="1">
              <a:buFontTx/>
              <a:buNone/>
              <a:defRPr sz="1050">
                <a:latin typeface=""/>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AU" sz="4219" kern="0"/>
              <a:t>Thank You</a:t>
            </a:r>
          </a:p>
        </p:txBody>
      </p:sp>
      <p:sp>
        <p:nvSpPr>
          <p:cNvPr id="8" name="bg object 17">
            <a:extLst>
              <a:ext uri="{FF2B5EF4-FFF2-40B4-BE49-F238E27FC236}">
                <a16:creationId xmlns:a16="http://schemas.microsoft.com/office/drawing/2014/main" id="{E85416CE-4E43-534F-AAFF-0F89C0D2DAA5}"/>
              </a:ext>
            </a:extLst>
          </p:cNvPr>
          <p:cNvSpPr>
            <a:spLocks noChangeAspect="1"/>
          </p:cNvSpPr>
          <p:nvPr/>
        </p:nvSpPr>
        <p:spPr>
          <a:xfrm>
            <a:off x="4232684" y="2117804"/>
            <a:ext cx="355250" cy="353858"/>
          </a:xfrm>
          <a:custGeom>
            <a:avLst/>
            <a:gdLst/>
            <a:ahLst/>
            <a:cxnLst/>
            <a:rect l="l" t="t" r="r" b="b"/>
            <a:pathLst>
              <a:path w="452754" h="452120">
                <a:moveTo>
                  <a:pt x="452742" y="180340"/>
                </a:moveTo>
                <a:lnTo>
                  <a:pt x="272135" y="180340"/>
                </a:lnTo>
                <a:lnTo>
                  <a:pt x="272135" y="0"/>
                </a:lnTo>
                <a:lnTo>
                  <a:pt x="180619" y="0"/>
                </a:lnTo>
                <a:lnTo>
                  <a:pt x="180619" y="180340"/>
                </a:lnTo>
                <a:lnTo>
                  <a:pt x="0" y="180340"/>
                </a:lnTo>
                <a:lnTo>
                  <a:pt x="0" y="271780"/>
                </a:lnTo>
                <a:lnTo>
                  <a:pt x="180619" y="271780"/>
                </a:lnTo>
                <a:lnTo>
                  <a:pt x="180619" y="452120"/>
                </a:lnTo>
                <a:lnTo>
                  <a:pt x="272135" y="452120"/>
                </a:lnTo>
                <a:lnTo>
                  <a:pt x="272135" y="271780"/>
                </a:lnTo>
                <a:lnTo>
                  <a:pt x="452742" y="271780"/>
                </a:lnTo>
                <a:lnTo>
                  <a:pt x="452742" y="180340"/>
                </a:lnTo>
                <a:close/>
              </a:path>
            </a:pathLst>
          </a:custGeom>
          <a:solidFill>
            <a:srgbClr val="FFFFFF"/>
          </a:solidFill>
        </p:spPr>
        <p:txBody>
          <a:bodyPr wrap="square" lIns="0" tIns="0" rIns="0" bIns="0" rtlCol="0"/>
          <a:lstStyle/>
          <a:p>
            <a:endParaRPr sz="1266"/>
          </a:p>
        </p:txBody>
      </p:sp>
      <p:sp>
        <p:nvSpPr>
          <p:cNvPr id="9" name="bg object 21">
            <a:extLst>
              <a:ext uri="{FF2B5EF4-FFF2-40B4-BE49-F238E27FC236}">
                <a16:creationId xmlns:a16="http://schemas.microsoft.com/office/drawing/2014/main" id="{DC6E23B0-0E36-9443-BCBF-EBD78DD7B176}"/>
              </a:ext>
            </a:extLst>
          </p:cNvPr>
          <p:cNvSpPr>
            <a:spLocks noChangeAspect="1"/>
          </p:cNvSpPr>
          <p:nvPr/>
        </p:nvSpPr>
        <p:spPr>
          <a:xfrm>
            <a:off x="7596142" y="2678929"/>
            <a:ext cx="248675" cy="248338"/>
          </a:xfrm>
          <a:prstGeom prst="rect">
            <a:avLst/>
          </a:prstGeom>
          <a:blipFill>
            <a:blip r:embed="rId2" cstate="print"/>
            <a:stretch>
              <a:fillRect/>
            </a:stretch>
          </a:blipFill>
        </p:spPr>
        <p:txBody>
          <a:bodyPr wrap="square" lIns="0" tIns="0" rIns="0" bIns="0" rtlCol="0"/>
          <a:lstStyle/>
          <a:p>
            <a:endParaRPr sz="1266"/>
          </a:p>
        </p:txBody>
      </p:sp>
      <p:grpSp>
        <p:nvGrpSpPr>
          <p:cNvPr id="3" name="Group 2">
            <a:extLst>
              <a:ext uri="{FF2B5EF4-FFF2-40B4-BE49-F238E27FC236}">
                <a16:creationId xmlns:a16="http://schemas.microsoft.com/office/drawing/2014/main" id="{158D06EC-53EE-014D-8EF1-9227E6C1D795}"/>
              </a:ext>
            </a:extLst>
          </p:cNvPr>
          <p:cNvGrpSpPr>
            <a:grpSpLocks noChangeAspect="1"/>
          </p:cNvGrpSpPr>
          <p:nvPr/>
        </p:nvGrpSpPr>
        <p:grpSpPr>
          <a:xfrm>
            <a:off x="4740862" y="3329473"/>
            <a:ext cx="2710279" cy="614984"/>
            <a:chOff x="5226547" y="5186167"/>
            <a:chExt cx="2518643" cy="571500"/>
          </a:xfrm>
        </p:grpSpPr>
        <p:pic>
          <p:nvPicPr>
            <p:cNvPr id="11" name="Picture 10">
              <a:extLst>
                <a:ext uri="{FF2B5EF4-FFF2-40B4-BE49-F238E27FC236}">
                  <a16:creationId xmlns:a16="http://schemas.microsoft.com/office/drawing/2014/main" id="{F33E0BCB-13AF-6A44-82B4-2367301ACE8A}"/>
                </a:ext>
              </a:extLst>
            </p:cNvPr>
            <p:cNvPicPr>
              <a:picLocks noChangeAspect="1"/>
            </p:cNvPicPr>
            <p:nvPr/>
          </p:nvPicPr>
          <p:blipFill>
            <a:blip r:embed="rId3"/>
            <a:stretch>
              <a:fillRect/>
            </a:stretch>
          </p:blipFill>
          <p:spPr>
            <a:xfrm>
              <a:off x="7173690" y="5186167"/>
              <a:ext cx="571500" cy="571500"/>
            </a:xfrm>
            <a:prstGeom prst="rect">
              <a:avLst/>
            </a:prstGeom>
          </p:spPr>
        </p:pic>
        <p:pic>
          <p:nvPicPr>
            <p:cNvPr id="12" name="Picture 11">
              <a:extLst>
                <a:ext uri="{FF2B5EF4-FFF2-40B4-BE49-F238E27FC236}">
                  <a16:creationId xmlns:a16="http://schemas.microsoft.com/office/drawing/2014/main" id="{4EFA7DF1-B90A-D749-AAA5-42E1BD7C93CE}"/>
                </a:ext>
              </a:extLst>
            </p:cNvPr>
            <p:cNvPicPr>
              <a:picLocks noChangeAspect="1"/>
            </p:cNvPicPr>
            <p:nvPr/>
          </p:nvPicPr>
          <p:blipFill>
            <a:blip r:embed="rId4"/>
            <a:stretch>
              <a:fillRect/>
            </a:stretch>
          </p:blipFill>
          <p:spPr>
            <a:xfrm>
              <a:off x="6216650" y="5186167"/>
              <a:ext cx="571500" cy="571500"/>
            </a:xfrm>
            <a:prstGeom prst="rect">
              <a:avLst/>
            </a:prstGeom>
          </p:spPr>
        </p:pic>
        <p:pic>
          <p:nvPicPr>
            <p:cNvPr id="13" name="Picture 12">
              <a:extLst>
                <a:ext uri="{FF2B5EF4-FFF2-40B4-BE49-F238E27FC236}">
                  <a16:creationId xmlns:a16="http://schemas.microsoft.com/office/drawing/2014/main" id="{814F9406-1887-084D-826C-C153EFDDCAC2}"/>
                </a:ext>
              </a:extLst>
            </p:cNvPr>
            <p:cNvPicPr>
              <a:picLocks noChangeAspect="1"/>
            </p:cNvPicPr>
            <p:nvPr/>
          </p:nvPicPr>
          <p:blipFill>
            <a:blip r:embed="rId5"/>
            <a:stretch>
              <a:fillRect/>
            </a:stretch>
          </p:blipFill>
          <p:spPr>
            <a:xfrm>
              <a:off x="5226547" y="5186167"/>
              <a:ext cx="571500" cy="571500"/>
            </a:xfrm>
            <a:prstGeom prst="rect">
              <a:avLst/>
            </a:prstGeom>
          </p:spPr>
        </p:pic>
      </p:grpSp>
      <p:sp>
        <p:nvSpPr>
          <p:cNvPr id="14" name="TextBox 13">
            <a:extLst>
              <a:ext uri="{FF2B5EF4-FFF2-40B4-BE49-F238E27FC236}">
                <a16:creationId xmlns:a16="http://schemas.microsoft.com/office/drawing/2014/main" id="{4741AEDF-FDFD-554F-BAA5-0DC56B841E9D}"/>
              </a:ext>
            </a:extLst>
          </p:cNvPr>
          <p:cNvSpPr txBox="1">
            <a:spLocks noChangeAspect="1"/>
          </p:cNvSpPr>
          <p:nvPr/>
        </p:nvSpPr>
        <p:spPr>
          <a:xfrm>
            <a:off x="4578114" y="4135511"/>
            <a:ext cx="3035772" cy="351956"/>
          </a:xfrm>
          <a:prstGeom prst="rect">
            <a:avLst/>
          </a:prstGeom>
          <a:noFill/>
        </p:spPr>
        <p:txBody>
          <a:bodyPr wrap="square" rtlCol="0">
            <a:spAutoFit/>
          </a:bodyPr>
          <a:lstStyle/>
          <a:p>
            <a:pPr algn="ctr" defTabSz="241093">
              <a:defRPr/>
            </a:pPr>
            <a:r>
              <a:rPr lang="en-AU" sz="1687" spc="158">
                <a:solidFill>
                  <a:schemeClr val="bg1"/>
                </a:solidFill>
                <a:latin typeface="Arial" panose="020B0604020202020204" pitchFamily="34" charset="0"/>
                <a:ea typeface="Roboto Light" pitchFamily="2" charset="0"/>
                <a:cs typeface="Arial" panose="020B0604020202020204" pitchFamily="34" charset="0"/>
              </a:rPr>
              <a:t>www.caritas.org.au</a:t>
            </a:r>
          </a:p>
        </p:txBody>
      </p:sp>
    </p:spTree>
    <p:extLst>
      <p:ext uri="{BB962C8B-B14F-4D97-AF65-F5344CB8AC3E}">
        <p14:creationId xmlns:p14="http://schemas.microsoft.com/office/powerpoint/2010/main" val="1062673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9AA01-C4F4-459B-B8F2-BA467B541E8E}"/>
              </a:ext>
            </a:extLst>
          </p:cNvPr>
          <p:cNvSpPr>
            <a:spLocks noGrp="1"/>
          </p:cNvSpPr>
          <p:nvPr>
            <p:ph type="ctrTitle"/>
          </p:nvPr>
        </p:nvSpPr>
        <p:spPr/>
        <p:txBody>
          <a:bodyPr/>
          <a:lstStyle/>
          <a:p>
            <a:r>
              <a:rPr lang="en-AU"/>
              <a:t>A NOTE TO PRESENTERS</a:t>
            </a:r>
          </a:p>
        </p:txBody>
      </p:sp>
      <p:sp>
        <p:nvSpPr>
          <p:cNvPr id="4" name="TextBox 3">
            <a:extLst>
              <a:ext uri="{FF2B5EF4-FFF2-40B4-BE49-F238E27FC236}">
                <a16:creationId xmlns:a16="http://schemas.microsoft.com/office/drawing/2014/main" id="{3B0C32C7-9CA6-4B8D-B1FA-D179C5DC6F0C}"/>
              </a:ext>
            </a:extLst>
          </p:cNvPr>
          <p:cNvSpPr txBox="1"/>
          <p:nvPr/>
        </p:nvSpPr>
        <p:spPr>
          <a:xfrm>
            <a:off x="408871" y="2389646"/>
            <a:ext cx="11590871" cy="3339376"/>
          </a:xfrm>
          <a:prstGeom prst="rect">
            <a:avLst/>
          </a:prstGeom>
          <a:noFill/>
        </p:spPr>
        <p:txBody>
          <a:bodyPr wrap="square" rtlCol="0">
            <a:spAutoFit/>
          </a:bodyPr>
          <a:lstStyle/>
          <a:p>
            <a:pPr>
              <a:spcBef>
                <a:spcPts val="120"/>
              </a:spcBef>
              <a:spcAft>
                <a:spcPts val="1200"/>
              </a:spcAft>
            </a:pPr>
            <a:r>
              <a:rPr lang="en-US" sz="1600" b="1" dirty="0">
                <a:solidFill>
                  <a:srgbClr val="0C244C"/>
                </a:solidFill>
                <a:cs typeface="Arial"/>
              </a:rPr>
              <a:t>Aboriginal and Torres Strait Islander people are advised that videos, images and external links contained in this resource may contain images, voices or names of people who have since passed away.</a:t>
            </a:r>
            <a:endParaRPr lang="en-US" sz="1600" dirty="0">
              <a:solidFill>
                <a:srgbClr val="0C244C"/>
              </a:solidFill>
              <a:cs typeface="Arial"/>
            </a:endParaRPr>
          </a:p>
          <a:p>
            <a:pPr>
              <a:spcBef>
                <a:spcPts val="120"/>
              </a:spcBef>
              <a:spcAft>
                <a:spcPts val="600"/>
              </a:spcAft>
            </a:pPr>
            <a:r>
              <a:rPr lang="en-US" sz="1600" dirty="0">
                <a:solidFill>
                  <a:srgbClr val="0C244C"/>
                </a:solidFill>
                <a:cs typeface="Arial"/>
              </a:rPr>
              <a:t>This presentation highlights some challenges and inequalities faced by women around the world.</a:t>
            </a:r>
          </a:p>
          <a:p>
            <a:pPr>
              <a:spcBef>
                <a:spcPts val="120"/>
              </a:spcBef>
              <a:spcAft>
                <a:spcPts val="120"/>
              </a:spcAft>
            </a:pPr>
            <a:endParaRPr lang="en-US" sz="1600" b="1" dirty="0">
              <a:solidFill>
                <a:srgbClr val="0C244C"/>
              </a:solidFill>
              <a:cs typeface="Arial"/>
            </a:endParaRPr>
          </a:p>
          <a:p>
            <a:pPr>
              <a:spcBef>
                <a:spcPts val="120"/>
              </a:spcBef>
              <a:spcAft>
                <a:spcPts val="120"/>
              </a:spcAft>
            </a:pPr>
            <a:r>
              <a:rPr lang="en-US" sz="1600" b="1" dirty="0">
                <a:solidFill>
                  <a:srgbClr val="0C244C"/>
                </a:solidFill>
                <a:cs typeface="Arial"/>
              </a:rPr>
              <a:t>Please note:</a:t>
            </a:r>
          </a:p>
          <a:p>
            <a:pPr>
              <a:spcBef>
                <a:spcPts val="120"/>
              </a:spcBef>
              <a:spcAft>
                <a:spcPts val="120"/>
              </a:spcAft>
            </a:pPr>
            <a:r>
              <a:rPr lang="en-US" sz="1600" dirty="0">
                <a:solidFill>
                  <a:srgbClr val="0C244C"/>
                </a:solidFill>
                <a:cs typeface="Arial"/>
              </a:rPr>
              <a:t>It is our hope that you will use these slides in a way that best suits your purposes. As such, the slides are editable so that the content is flexible for you to adapt to your needs. If you do edit this presentation, please ensure content and photos from this resource remain with the appropriate credit to Caritas Australia and the photographers.</a:t>
            </a:r>
          </a:p>
          <a:p>
            <a:pPr>
              <a:spcBef>
                <a:spcPts val="120"/>
              </a:spcBef>
              <a:spcAft>
                <a:spcPts val="120"/>
              </a:spcAft>
            </a:pPr>
            <a:endParaRPr lang="en-US" sz="1600" dirty="0">
              <a:solidFill>
                <a:srgbClr val="0C244C"/>
              </a:solidFill>
              <a:cs typeface="Arial"/>
            </a:endParaRPr>
          </a:p>
          <a:p>
            <a:pPr>
              <a:spcBef>
                <a:spcPts val="120"/>
              </a:spcBef>
              <a:spcAft>
                <a:spcPts val="120"/>
              </a:spcAft>
            </a:pPr>
            <a:r>
              <a:rPr lang="en-US" sz="1600" dirty="0">
                <a:solidFill>
                  <a:srgbClr val="0C244C"/>
                </a:solidFill>
                <a:cs typeface="Arial"/>
              </a:rPr>
              <a:t>For copyright information and photo captions, please see the 'Notes' section of the slides.</a:t>
            </a:r>
          </a:p>
          <a:p>
            <a:pPr>
              <a:spcBef>
                <a:spcPts val="110"/>
              </a:spcBef>
              <a:spcAft>
                <a:spcPts val="110"/>
              </a:spcAft>
            </a:pPr>
            <a:endParaRPr lang="en-US" sz="2200" b="1" dirty="0">
              <a:solidFill>
                <a:srgbClr val="0C244C"/>
              </a:solidFill>
              <a:latin typeface="Arial" panose="020B0604020202020204" pitchFamily="34" charset="0"/>
              <a:cs typeface="Arial" panose="020B0604020202020204" pitchFamily="34" charset="0"/>
            </a:endParaRPr>
          </a:p>
        </p:txBody>
      </p:sp>
      <p:pic>
        <p:nvPicPr>
          <p:cNvPr id="3" name="Picture 2" descr="A close up of a text&#10;&#10;Description automatically generated">
            <a:extLst>
              <a:ext uri="{FF2B5EF4-FFF2-40B4-BE49-F238E27FC236}">
                <a16:creationId xmlns:a16="http://schemas.microsoft.com/office/drawing/2014/main" id="{29E66950-335D-3E6F-B559-3FD80E64CB5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34412" y="5282490"/>
            <a:ext cx="7123176" cy="893064"/>
          </a:xfrm>
          <a:prstGeom prst="rect">
            <a:avLst/>
          </a:prstGeom>
        </p:spPr>
      </p:pic>
    </p:spTree>
    <p:extLst>
      <p:ext uri="{BB962C8B-B14F-4D97-AF65-F5344CB8AC3E}">
        <p14:creationId xmlns:p14="http://schemas.microsoft.com/office/powerpoint/2010/main" val="3394665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Three women standing in a row facing towards the camera. The women on the far right is holding up a circle shaped information poster. ">
            <a:extLst>
              <a:ext uri="{FF2B5EF4-FFF2-40B4-BE49-F238E27FC236}">
                <a16:creationId xmlns:a16="http://schemas.microsoft.com/office/drawing/2014/main" id="{3C0D1C97-7A27-8134-FA54-2A7B6557A8BE}"/>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l="-31737"/>
          <a:stretch/>
        </p:blipFill>
        <p:spPr>
          <a:xfrm>
            <a:off x="0" y="-69274"/>
            <a:ext cx="12192000" cy="6326707"/>
          </a:xfrm>
        </p:spPr>
      </p:pic>
      <p:sp>
        <p:nvSpPr>
          <p:cNvPr id="7" name="Round Single Corner Rectangle 10">
            <a:extLst>
              <a:ext uri="{FF2B5EF4-FFF2-40B4-BE49-F238E27FC236}">
                <a16:creationId xmlns:a16="http://schemas.microsoft.com/office/drawing/2014/main" id="{F2E1E64B-9D89-41D5-9AAD-2146952145C1}"/>
              </a:ext>
            </a:extLst>
          </p:cNvPr>
          <p:cNvSpPr/>
          <p:nvPr/>
        </p:nvSpPr>
        <p:spPr>
          <a:xfrm>
            <a:off x="0" y="-69274"/>
            <a:ext cx="4819649" cy="6326707"/>
          </a:xfrm>
          <a:prstGeom prst="round1Rect">
            <a:avLst>
              <a:gd name="adj" fmla="val 23287"/>
            </a:avLst>
          </a:prstGeom>
          <a:solidFill>
            <a:srgbClr val="C3DDD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19922480-39B5-4745-B24B-791BDFCC55B4}"/>
              </a:ext>
            </a:extLst>
          </p:cNvPr>
          <p:cNvSpPr>
            <a:spLocks noGrp="1"/>
          </p:cNvSpPr>
          <p:nvPr>
            <p:ph type="body" sz="quarter" idx="12"/>
          </p:nvPr>
        </p:nvSpPr>
        <p:spPr>
          <a:xfrm>
            <a:off x="338026" y="1284410"/>
            <a:ext cx="4143597" cy="3757886"/>
          </a:xfrm>
        </p:spPr>
        <p:txBody>
          <a:bodyPr lIns="91440" tIns="45720" rIns="91440" bIns="45720" anchor="t">
            <a:noAutofit/>
          </a:bodyPr>
          <a:lstStyle/>
          <a:p>
            <a:pPr>
              <a:lnSpc>
                <a:spcPts val="4000"/>
              </a:lnSpc>
              <a:spcBef>
                <a:spcPts val="0"/>
              </a:spcBef>
            </a:pPr>
            <a:r>
              <a:rPr lang="en-AU" sz="3200" dirty="0"/>
              <a:t>Today,</a:t>
            </a:r>
          </a:p>
          <a:p>
            <a:pPr>
              <a:lnSpc>
                <a:spcPts val="4000"/>
              </a:lnSpc>
              <a:spcBef>
                <a:spcPts val="0"/>
              </a:spcBef>
            </a:pPr>
            <a:r>
              <a:rPr lang="en-AU" sz="3200" dirty="0"/>
              <a:t>we honour women all over the world: </a:t>
            </a:r>
          </a:p>
          <a:p>
            <a:pPr>
              <a:lnSpc>
                <a:spcPts val="4000"/>
              </a:lnSpc>
              <a:spcBef>
                <a:spcPts val="0"/>
              </a:spcBef>
            </a:pPr>
            <a:r>
              <a:rPr lang="en-AU" sz="3200" dirty="0"/>
              <a:t>sisters in our one human family, made to live lives worthy of their human dignity.</a:t>
            </a:r>
            <a:endParaRPr lang="en-AU" dirty="0"/>
          </a:p>
        </p:txBody>
      </p:sp>
    </p:spTree>
    <p:extLst>
      <p:ext uri="{BB962C8B-B14F-4D97-AF65-F5344CB8AC3E}">
        <p14:creationId xmlns:p14="http://schemas.microsoft.com/office/powerpoint/2010/main" val="4201565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Four First Nations women standing with their arms around one another facing towards the camera.">
            <a:extLst>
              <a:ext uri="{FF2B5EF4-FFF2-40B4-BE49-F238E27FC236}">
                <a16:creationId xmlns:a16="http://schemas.microsoft.com/office/drawing/2014/main" id="{ED80EB15-C218-0A6D-944A-9EC6464C3D6C}"/>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3671454" y="-69274"/>
            <a:ext cx="8520545" cy="6326710"/>
          </a:xfrm>
        </p:spPr>
      </p:pic>
      <p:sp>
        <p:nvSpPr>
          <p:cNvPr id="7" name="Round Single Corner Rectangle 10">
            <a:extLst>
              <a:ext uri="{FF2B5EF4-FFF2-40B4-BE49-F238E27FC236}">
                <a16:creationId xmlns:a16="http://schemas.microsoft.com/office/drawing/2014/main" id="{F2E1E64B-9D89-41D5-9AAD-2146952145C1}"/>
              </a:ext>
            </a:extLst>
          </p:cNvPr>
          <p:cNvSpPr/>
          <p:nvPr/>
        </p:nvSpPr>
        <p:spPr>
          <a:xfrm>
            <a:off x="0" y="-69273"/>
            <a:ext cx="4819649" cy="6326710"/>
          </a:xfrm>
          <a:prstGeom prst="round1Rect">
            <a:avLst>
              <a:gd name="adj" fmla="val 23287"/>
            </a:avLst>
          </a:prstGeom>
          <a:solidFill>
            <a:srgbClr val="C3DDD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19922480-39B5-4745-B24B-791BDFCC55B4}"/>
              </a:ext>
            </a:extLst>
          </p:cNvPr>
          <p:cNvSpPr>
            <a:spLocks noGrp="1"/>
          </p:cNvSpPr>
          <p:nvPr>
            <p:ph type="body" sz="quarter" idx="12"/>
          </p:nvPr>
        </p:nvSpPr>
        <p:spPr>
          <a:xfrm>
            <a:off x="386200" y="747977"/>
            <a:ext cx="4047248" cy="4830755"/>
          </a:xfrm>
        </p:spPr>
        <p:txBody>
          <a:bodyPr/>
          <a:lstStyle/>
          <a:p>
            <a:pPr>
              <a:lnSpc>
                <a:spcPts val="4000"/>
              </a:lnSpc>
              <a:spcBef>
                <a:spcPts val="0"/>
              </a:spcBef>
            </a:pPr>
            <a:r>
              <a:rPr lang="en-AU" sz="3200" dirty="0"/>
              <a:t>Today,</a:t>
            </a:r>
          </a:p>
          <a:p>
            <a:pPr>
              <a:lnSpc>
                <a:spcPts val="4000"/>
              </a:lnSpc>
              <a:spcBef>
                <a:spcPts val="0"/>
              </a:spcBef>
              <a:spcAft>
                <a:spcPts val="1200"/>
              </a:spcAft>
            </a:pPr>
            <a:r>
              <a:rPr lang="en-AU" sz="3200" dirty="0"/>
              <a:t>we respect women all over the world who use their voices to advocate for their own human rights, the wellbeing of their communities and the common good.</a:t>
            </a:r>
          </a:p>
        </p:txBody>
      </p:sp>
    </p:spTree>
    <p:extLst>
      <p:ext uri="{BB962C8B-B14F-4D97-AF65-F5344CB8AC3E}">
        <p14:creationId xmlns:p14="http://schemas.microsoft.com/office/powerpoint/2010/main" val="1818929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women looking directly at the camera as she crouches down next to her tomato plant collecting fresh produce.">
            <a:extLst>
              <a:ext uri="{FF2B5EF4-FFF2-40B4-BE49-F238E27FC236}">
                <a16:creationId xmlns:a16="http://schemas.microsoft.com/office/drawing/2014/main" id="{DF77A432-D190-1C1E-D1AC-13EFB8067D2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l="-17805"/>
          <a:stretch/>
        </p:blipFill>
        <p:spPr>
          <a:xfrm>
            <a:off x="0" y="-69274"/>
            <a:ext cx="12192000" cy="6326707"/>
          </a:xfrm>
        </p:spPr>
      </p:pic>
      <p:sp>
        <p:nvSpPr>
          <p:cNvPr id="7" name="Round Single Corner Rectangle 10">
            <a:extLst>
              <a:ext uri="{FF2B5EF4-FFF2-40B4-BE49-F238E27FC236}">
                <a16:creationId xmlns:a16="http://schemas.microsoft.com/office/drawing/2014/main" id="{F2E1E64B-9D89-41D5-9AAD-2146952145C1}"/>
              </a:ext>
            </a:extLst>
          </p:cNvPr>
          <p:cNvSpPr/>
          <p:nvPr/>
        </p:nvSpPr>
        <p:spPr>
          <a:xfrm>
            <a:off x="0" y="-1"/>
            <a:ext cx="4819649" cy="6257433"/>
          </a:xfrm>
          <a:prstGeom prst="round1Rect">
            <a:avLst>
              <a:gd name="adj" fmla="val 23287"/>
            </a:avLst>
          </a:prstGeom>
          <a:solidFill>
            <a:srgbClr val="C3DDD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19922480-39B5-4745-B24B-791BDFCC55B4}"/>
              </a:ext>
            </a:extLst>
          </p:cNvPr>
          <p:cNvSpPr>
            <a:spLocks noGrp="1"/>
          </p:cNvSpPr>
          <p:nvPr>
            <p:ph type="body" sz="quarter" idx="12"/>
          </p:nvPr>
        </p:nvSpPr>
        <p:spPr>
          <a:xfrm>
            <a:off x="386199" y="703278"/>
            <a:ext cx="4143597" cy="4830755"/>
          </a:xfrm>
        </p:spPr>
        <p:txBody>
          <a:bodyPr/>
          <a:lstStyle/>
          <a:p>
            <a:pPr>
              <a:lnSpc>
                <a:spcPts val="4000"/>
              </a:lnSpc>
              <a:spcBef>
                <a:spcPts val="0"/>
              </a:spcBef>
            </a:pPr>
            <a:r>
              <a:rPr lang="en-AU" sz="3200"/>
              <a:t>Today,</a:t>
            </a:r>
          </a:p>
          <a:p>
            <a:pPr>
              <a:lnSpc>
                <a:spcPts val="4000"/>
              </a:lnSpc>
              <a:spcBef>
                <a:spcPts val="0"/>
              </a:spcBef>
            </a:pPr>
            <a:r>
              <a:rPr lang="en-AU" sz="3200"/>
              <a:t>we learn from women </a:t>
            </a:r>
          </a:p>
          <a:p>
            <a:pPr>
              <a:lnSpc>
                <a:spcPts val="4000"/>
              </a:lnSpc>
              <a:spcBef>
                <a:spcPts val="0"/>
              </a:spcBef>
            </a:pPr>
            <a:r>
              <a:rPr lang="en-AU" sz="3200"/>
              <a:t>all over the world </a:t>
            </a:r>
          </a:p>
          <a:p>
            <a:pPr>
              <a:lnSpc>
                <a:spcPts val="4000"/>
              </a:lnSpc>
              <a:spcBef>
                <a:spcPts val="0"/>
              </a:spcBef>
            </a:pPr>
            <a:r>
              <a:rPr lang="en-AU" sz="3200"/>
              <a:t>who lend their hands and knowledge and networks to tend the earth, grow crops in season and care for our common home.</a:t>
            </a:r>
          </a:p>
        </p:txBody>
      </p:sp>
    </p:spTree>
    <p:extLst>
      <p:ext uri="{BB962C8B-B14F-4D97-AF65-F5344CB8AC3E}">
        <p14:creationId xmlns:p14="http://schemas.microsoft.com/office/powerpoint/2010/main" val="726694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ircle of women sit down around another women who is sitting down and collecting bank books. ">
            <a:extLst>
              <a:ext uri="{FF2B5EF4-FFF2-40B4-BE49-F238E27FC236}">
                <a16:creationId xmlns:a16="http://schemas.microsoft.com/office/drawing/2014/main" id="{CB2459B4-9D66-66E2-8793-8485D96852B2}"/>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r="-78"/>
          <a:stretch/>
        </p:blipFill>
        <p:spPr>
          <a:xfrm>
            <a:off x="0" y="-69274"/>
            <a:ext cx="12192000" cy="6326709"/>
          </a:xfrm>
        </p:spPr>
      </p:pic>
      <p:sp>
        <p:nvSpPr>
          <p:cNvPr id="7" name="Round Single Corner Rectangle 10">
            <a:extLst>
              <a:ext uri="{FF2B5EF4-FFF2-40B4-BE49-F238E27FC236}">
                <a16:creationId xmlns:a16="http://schemas.microsoft.com/office/drawing/2014/main" id="{F2E1E64B-9D89-41D5-9AAD-2146952145C1}"/>
              </a:ext>
            </a:extLst>
          </p:cNvPr>
          <p:cNvSpPr/>
          <p:nvPr/>
        </p:nvSpPr>
        <p:spPr>
          <a:xfrm>
            <a:off x="-9525" y="0"/>
            <a:ext cx="4819649" cy="6257435"/>
          </a:xfrm>
          <a:prstGeom prst="round1Rect">
            <a:avLst>
              <a:gd name="adj" fmla="val 23287"/>
            </a:avLst>
          </a:prstGeom>
          <a:solidFill>
            <a:srgbClr val="C3DDD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19922480-39B5-4745-B24B-791BDFCC55B4}"/>
              </a:ext>
            </a:extLst>
          </p:cNvPr>
          <p:cNvSpPr>
            <a:spLocks noGrp="1"/>
          </p:cNvSpPr>
          <p:nvPr>
            <p:ph type="body" sz="quarter" idx="12"/>
          </p:nvPr>
        </p:nvSpPr>
        <p:spPr>
          <a:xfrm>
            <a:off x="328501" y="747977"/>
            <a:ext cx="4143597" cy="4830755"/>
          </a:xfrm>
        </p:spPr>
        <p:txBody>
          <a:bodyPr/>
          <a:lstStyle/>
          <a:p>
            <a:pPr>
              <a:lnSpc>
                <a:spcPts val="4000"/>
              </a:lnSpc>
              <a:spcBef>
                <a:spcPts val="0"/>
              </a:spcBef>
            </a:pPr>
            <a:r>
              <a:rPr lang="en-AU" sz="3200" dirty="0"/>
              <a:t>Today, </a:t>
            </a:r>
          </a:p>
          <a:p>
            <a:pPr>
              <a:lnSpc>
                <a:spcPts val="4000"/>
              </a:lnSpc>
              <a:spcBef>
                <a:spcPts val="0"/>
              </a:spcBef>
            </a:pPr>
            <a:r>
              <a:rPr lang="en-AU" sz="3200" dirty="0"/>
              <a:t>we stand with women all over the world </a:t>
            </a:r>
          </a:p>
          <a:p>
            <a:pPr>
              <a:lnSpc>
                <a:spcPts val="4000"/>
              </a:lnSpc>
              <a:spcBef>
                <a:spcPts val="0"/>
              </a:spcBef>
            </a:pPr>
            <a:r>
              <a:rPr lang="en-AU" sz="3200" dirty="0"/>
              <a:t>who call us all to address the causes of poverty that continue to challenge their lives and futures.</a:t>
            </a:r>
          </a:p>
        </p:txBody>
      </p:sp>
    </p:spTree>
    <p:extLst>
      <p:ext uri="{BB962C8B-B14F-4D97-AF65-F5344CB8AC3E}">
        <p14:creationId xmlns:p14="http://schemas.microsoft.com/office/powerpoint/2010/main" val="824098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Samoan women standing in front of a water talk that has a Caritas Samoa written on it">
            <a:extLst>
              <a:ext uri="{FF2B5EF4-FFF2-40B4-BE49-F238E27FC236}">
                <a16:creationId xmlns:a16="http://schemas.microsoft.com/office/drawing/2014/main" id="{090A9FAB-89D2-FDD6-8396-74A788847C9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l="-7317"/>
          <a:stretch/>
        </p:blipFill>
        <p:spPr>
          <a:xfrm>
            <a:off x="0" y="-69274"/>
            <a:ext cx="12192000" cy="6326709"/>
          </a:xfrm>
        </p:spPr>
      </p:pic>
      <p:sp>
        <p:nvSpPr>
          <p:cNvPr id="7" name="Round Single Corner Rectangle 10">
            <a:extLst>
              <a:ext uri="{FF2B5EF4-FFF2-40B4-BE49-F238E27FC236}">
                <a16:creationId xmlns:a16="http://schemas.microsoft.com/office/drawing/2014/main" id="{F2E1E64B-9D89-41D5-9AAD-2146952145C1}"/>
              </a:ext>
            </a:extLst>
          </p:cNvPr>
          <p:cNvSpPr/>
          <p:nvPr/>
        </p:nvSpPr>
        <p:spPr>
          <a:xfrm>
            <a:off x="0" y="-1"/>
            <a:ext cx="4819649" cy="6257435"/>
          </a:xfrm>
          <a:prstGeom prst="round1Rect">
            <a:avLst>
              <a:gd name="adj" fmla="val 23287"/>
            </a:avLst>
          </a:prstGeom>
          <a:solidFill>
            <a:srgbClr val="C3DDD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19922480-39B5-4745-B24B-791BDFCC55B4}"/>
              </a:ext>
            </a:extLst>
          </p:cNvPr>
          <p:cNvSpPr>
            <a:spLocks noGrp="1"/>
          </p:cNvSpPr>
          <p:nvPr>
            <p:ph type="body" sz="quarter" idx="12"/>
          </p:nvPr>
        </p:nvSpPr>
        <p:spPr>
          <a:xfrm>
            <a:off x="338026" y="1048884"/>
            <a:ext cx="4143597" cy="4228940"/>
          </a:xfrm>
        </p:spPr>
        <p:txBody>
          <a:bodyPr/>
          <a:lstStyle/>
          <a:p>
            <a:pPr>
              <a:lnSpc>
                <a:spcPts val="4000"/>
              </a:lnSpc>
              <a:spcBef>
                <a:spcPts val="0"/>
              </a:spcBef>
            </a:pPr>
            <a:r>
              <a:rPr lang="en-AU" sz="3200" dirty="0"/>
              <a:t>Today, </a:t>
            </a:r>
          </a:p>
          <a:p>
            <a:pPr>
              <a:lnSpc>
                <a:spcPts val="4000"/>
              </a:lnSpc>
              <a:spcBef>
                <a:spcPts val="0"/>
              </a:spcBef>
            </a:pPr>
            <a:r>
              <a:rPr lang="en-AU" sz="3200" dirty="0"/>
              <a:t>we follow women</a:t>
            </a:r>
          </a:p>
          <a:p>
            <a:pPr>
              <a:lnSpc>
                <a:spcPts val="4000"/>
              </a:lnSpc>
              <a:spcBef>
                <a:spcPts val="0"/>
              </a:spcBef>
            </a:pPr>
            <a:r>
              <a:rPr lang="en-AU" sz="3200" dirty="0"/>
              <a:t>all over the world </a:t>
            </a:r>
          </a:p>
          <a:p>
            <a:pPr>
              <a:lnSpc>
                <a:spcPts val="4000"/>
              </a:lnSpc>
              <a:spcBef>
                <a:spcPts val="0"/>
              </a:spcBef>
            </a:pPr>
            <a:r>
              <a:rPr lang="en-AU" sz="3200" dirty="0"/>
              <a:t>who walk shoulder to shoulder with neighbours in need, acting in solidarity towards justice for all.</a:t>
            </a:r>
          </a:p>
        </p:txBody>
      </p:sp>
    </p:spTree>
    <p:extLst>
      <p:ext uri="{BB962C8B-B14F-4D97-AF65-F5344CB8AC3E}">
        <p14:creationId xmlns:p14="http://schemas.microsoft.com/office/powerpoint/2010/main" val="506215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women stands facing towards the camera with some books resting in her left hand. There are maternity beds, a bench and windows in the background. ">
            <a:extLst>
              <a:ext uri="{FF2B5EF4-FFF2-40B4-BE49-F238E27FC236}">
                <a16:creationId xmlns:a16="http://schemas.microsoft.com/office/drawing/2014/main" id="{B8F94333-CD9C-5B2B-6728-29FDE08E02D5}"/>
              </a:ext>
            </a:extLst>
          </p:cNvPr>
          <p:cNvPicPr>
            <a:picLocks noGrp="1" noChangeAspect="1"/>
          </p:cNvPicPr>
          <p:nvPr>
            <p:ph type="pic" sz="quarter" idx="10"/>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l="-20055"/>
          <a:stretch/>
        </p:blipFill>
        <p:spPr>
          <a:xfrm>
            <a:off x="0" y="-69274"/>
            <a:ext cx="12192000" cy="6326709"/>
          </a:xfrm>
        </p:spPr>
      </p:pic>
      <p:sp>
        <p:nvSpPr>
          <p:cNvPr id="7" name="Round Single Corner Rectangle 10">
            <a:extLst>
              <a:ext uri="{FF2B5EF4-FFF2-40B4-BE49-F238E27FC236}">
                <a16:creationId xmlns:a16="http://schemas.microsoft.com/office/drawing/2014/main" id="{F2E1E64B-9D89-41D5-9AAD-2146952145C1}"/>
              </a:ext>
            </a:extLst>
          </p:cNvPr>
          <p:cNvSpPr/>
          <p:nvPr/>
        </p:nvSpPr>
        <p:spPr>
          <a:xfrm>
            <a:off x="0" y="-13856"/>
            <a:ext cx="4819649" cy="6273245"/>
          </a:xfrm>
          <a:prstGeom prst="round1Rect">
            <a:avLst>
              <a:gd name="adj" fmla="val 23287"/>
            </a:avLst>
          </a:prstGeom>
          <a:solidFill>
            <a:srgbClr val="C3DDD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19922480-39B5-4745-B24B-791BDFCC55B4}"/>
              </a:ext>
            </a:extLst>
          </p:cNvPr>
          <p:cNvSpPr>
            <a:spLocks noGrp="1"/>
          </p:cNvSpPr>
          <p:nvPr>
            <p:ph type="body" sz="quarter" idx="12"/>
          </p:nvPr>
        </p:nvSpPr>
        <p:spPr>
          <a:xfrm>
            <a:off x="338026" y="584756"/>
            <a:ext cx="4143597" cy="5157195"/>
          </a:xfrm>
        </p:spPr>
        <p:txBody>
          <a:bodyPr/>
          <a:lstStyle/>
          <a:p>
            <a:pPr>
              <a:lnSpc>
                <a:spcPts val="4000"/>
              </a:lnSpc>
              <a:spcBef>
                <a:spcPts val="0"/>
              </a:spcBef>
            </a:pPr>
            <a:r>
              <a:rPr lang="en-AU" sz="3200" dirty="0"/>
              <a:t>Today, </a:t>
            </a:r>
          </a:p>
          <a:p>
            <a:pPr>
              <a:lnSpc>
                <a:spcPts val="4000"/>
              </a:lnSpc>
              <a:spcBef>
                <a:spcPts val="0"/>
              </a:spcBef>
            </a:pPr>
            <a:r>
              <a:rPr lang="en-AU" sz="3200" dirty="0"/>
              <a:t>we thank women</a:t>
            </a:r>
          </a:p>
          <a:p>
            <a:pPr>
              <a:lnSpc>
                <a:spcPts val="4000"/>
              </a:lnSpc>
              <a:spcBef>
                <a:spcPts val="0"/>
              </a:spcBef>
            </a:pPr>
            <a:r>
              <a:rPr lang="en-AU" sz="3200" dirty="0"/>
              <a:t>all over the world </a:t>
            </a:r>
          </a:p>
          <a:p>
            <a:pPr>
              <a:lnSpc>
                <a:spcPts val="4000"/>
              </a:lnSpc>
              <a:spcBef>
                <a:spcPts val="0"/>
              </a:spcBef>
            </a:pPr>
            <a:r>
              <a:rPr lang="en-AU" sz="3200" dirty="0"/>
              <a:t>who take up roles and opportunities for growth, participating in ways that improve their own lives and those of the people around them.</a:t>
            </a:r>
          </a:p>
        </p:txBody>
      </p:sp>
    </p:spTree>
    <p:extLst>
      <p:ext uri="{BB962C8B-B14F-4D97-AF65-F5344CB8AC3E}">
        <p14:creationId xmlns:p14="http://schemas.microsoft.com/office/powerpoint/2010/main" val="1813422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Two women holding a book in front of them as they look directly at the camera. ">
            <a:extLst>
              <a:ext uri="{FF2B5EF4-FFF2-40B4-BE49-F238E27FC236}">
                <a16:creationId xmlns:a16="http://schemas.microsoft.com/office/drawing/2014/main" id="{A91C2FE3-9003-8622-856D-6728B119D42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l="-10039"/>
          <a:stretch/>
        </p:blipFill>
        <p:spPr>
          <a:xfrm>
            <a:off x="1995054" y="-69274"/>
            <a:ext cx="10196945" cy="6326707"/>
          </a:xfrm>
        </p:spPr>
      </p:pic>
      <p:sp>
        <p:nvSpPr>
          <p:cNvPr id="7" name="Round Single Corner Rectangle 10">
            <a:extLst>
              <a:ext uri="{FF2B5EF4-FFF2-40B4-BE49-F238E27FC236}">
                <a16:creationId xmlns:a16="http://schemas.microsoft.com/office/drawing/2014/main" id="{F2E1E64B-9D89-41D5-9AAD-2146952145C1}"/>
              </a:ext>
            </a:extLst>
          </p:cNvPr>
          <p:cNvSpPr/>
          <p:nvPr/>
        </p:nvSpPr>
        <p:spPr>
          <a:xfrm>
            <a:off x="0" y="0"/>
            <a:ext cx="4819649" cy="6257433"/>
          </a:xfrm>
          <a:prstGeom prst="round1Rect">
            <a:avLst>
              <a:gd name="adj" fmla="val 23287"/>
            </a:avLst>
          </a:prstGeom>
          <a:solidFill>
            <a:srgbClr val="C3DDD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19922480-39B5-4745-B24B-791BDFCC55B4}"/>
              </a:ext>
            </a:extLst>
          </p:cNvPr>
          <p:cNvSpPr>
            <a:spLocks noGrp="1"/>
          </p:cNvSpPr>
          <p:nvPr>
            <p:ph type="body" sz="quarter" idx="12"/>
          </p:nvPr>
        </p:nvSpPr>
        <p:spPr>
          <a:xfrm>
            <a:off x="386199" y="703278"/>
            <a:ext cx="4143597" cy="4830755"/>
          </a:xfrm>
        </p:spPr>
        <p:txBody>
          <a:bodyPr/>
          <a:lstStyle/>
          <a:p>
            <a:pPr>
              <a:lnSpc>
                <a:spcPts val="4000"/>
              </a:lnSpc>
              <a:spcBef>
                <a:spcPts val="0"/>
              </a:spcBef>
            </a:pPr>
            <a:r>
              <a:rPr lang="en-AU" sz="3200"/>
              <a:t>Today, </a:t>
            </a:r>
          </a:p>
          <a:p>
            <a:pPr>
              <a:lnSpc>
                <a:spcPts val="4000"/>
              </a:lnSpc>
              <a:spcBef>
                <a:spcPts val="0"/>
              </a:spcBef>
            </a:pPr>
            <a:r>
              <a:rPr lang="en-AU" sz="3200"/>
              <a:t>we look to women</a:t>
            </a:r>
          </a:p>
          <a:p>
            <a:pPr>
              <a:lnSpc>
                <a:spcPts val="4000"/>
              </a:lnSpc>
              <a:spcBef>
                <a:spcPts val="0"/>
              </a:spcBef>
            </a:pPr>
            <a:r>
              <a:rPr lang="en-AU" sz="3200"/>
              <a:t>all over the world </a:t>
            </a:r>
          </a:p>
          <a:p>
            <a:pPr>
              <a:lnSpc>
                <a:spcPts val="4000"/>
              </a:lnSpc>
              <a:spcBef>
                <a:spcPts val="0"/>
              </a:spcBef>
            </a:pPr>
            <a:r>
              <a:rPr lang="en-AU" sz="3200"/>
              <a:t>who hold positions of power and influence, with the capacity to move governments and organisations to act for the good of those they serve. </a:t>
            </a:r>
          </a:p>
        </p:txBody>
      </p:sp>
    </p:spTree>
    <p:extLst>
      <p:ext uri="{BB962C8B-B14F-4D97-AF65-F5344CB8AC3E}">
        <p14:creationId xmlns:p14="http://schemas.microsoft.com/office/powerpoint/2010/main" val="1789676674"/>
      </p:ext>
    </p:extLst>
  </p:cSld>
  <p:clrMapOvr>
    <a:masterClrMapping/>
  </p:clrMapOvr>
</p:sld>
</file>

<file path=ppt/theme/theme1.xml><?xml version="1.0" encoding="utf-8"?>
<a:theme xmlns:a="http://schemas.openxmlformats.org/drawingml/2006/main" name="Education PPT Template">
  <a:themeElements>
    <a:clrScheme name="Education Updated">
      <a:dk1>
        <a:srgbClr val="05243F"/>
      </a:dk1>
      <a:lt1>
        <a:sysClr val="window" lastClr="FFFFFF"/>
      </a:lt1>
      <a:dk2>
        <a:srgbClr val="05243F"/>
      </a:dk2>
      <a:lt2>
        <a:srgbClr val="FFFFFF"/>
      </a:lt2>
      <a:accent1>
        <a:srgbClr val="63B1A4"/>
      </a:accent1>
      <a:accent2>
        <a:srgbClr val="C3DDD7"/>
      </a:accent2>
      <a:accent3>
        <a:srgbClr val="D86075"/>
      </a:accent3>
      <a:accent4>
        <a:srgbClr val="DF918A"/>
      </a:accent4>
      <a:accent5>
        <a:srgbClr val="762000"/>
      </a:accent5>
      <a:accent6>
        <a:srgbClr val="E5DBCB"/>
      </a:accent6>
      <a:hlink>
        <a:srgbClr val="3296EE"/>
      </a:hlink>
      <a:folHlink>
        <a:srgbClr val="80B7A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74f41e8-2c9a-4a9a-8a86-1b2eca9cb15f" xsi:nil="true"/>
    <lcf76f155ced4ddcb4097134ff3c332f xmlns="a7938f78-b017-4dc0-8c82-d5b44b2641c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9DB4FC32371B3489519A984A7B27919" ma:contentTypeVersion="18" ma:contentTypeDescription="Create a new document." ma:contentTypeScope="" ma:versionID="1df5ad7dcc74b377a8c50e38c84d553f">
  <xsd:schema xmlns:xsd="http://www.w3.org/2001/XMLSchema" xmlns:xs="http://www.w3.org/2001/XMLSchema" xmlns:p="http://schemas.microsoft.com/office/2006/metadata/properties" xmlns:ns2="a7938f78-b017-4dc0-8c82-d5b44b2641c5" xmlns:ns3="a74f41e8-2c9a-4a9a-8a86-1b2eca9cb15f" targetNamespace="http://schemas.microsoft.com/office/2006/metadata/properties" ma:root="true" ma:fieldsID="3e9646c9d84ec458763f4a813d91d946" ns2:_="" ns3:_="">
    <xsd:import namespace="a7938f78-b017-4dc0-8c82-d5b44b2641c5"/>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lcf76f155ced4ddcb4097134ff3c332f" minOccurs="0"/>
                <xsd:element ref="ns3:TaxCatchAll"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938f78-b017-4dc0-8c82-d5b44b2641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CE9FC7-F488-4CBC-BC57-3C13B4B4EA8E}">
  <ds:schemaRefs>
    <ds:schemaRef ds:uri="http://purl.org/dc/dcmitype/"/>
    <ds:schemaRef ds:uri="a1240345-a333-43d4-bb17-215edb4655ec"/>
    <ds:schemaRef ds:uri="http://schemas.openxmlformats.org/package/2006/metadata/core-properties"/>
    <ds:schemaRef ds:uri="a74f41e8-2c9a-4a9a-8a86-1b2eca9cb15f"/>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purl.org/dc/terms/"/>
    <ds:schemaRef ds:uri="a7938f78-b017-4dc0-8c82-d5b44b2641c5"/>
  </ds:schemaRefs>
</ds:datastoreItem>
</file>

<file path=customXml/itemProps2.xml><?xml version="1.0" encoding="utf-8"?>
<ds:datastoreItem xmlns:ds="http://schemas.openxmlformats.org/officeDocument/2006/customXml" ds:itemID="{C577DABF-7225-4C79-9269-9E349A95B2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938f78-b017-4dc0-8c82-d5b44b2641c5"/>
    <ds:schemaRef ds:uri="a74f41e8-2c9a-4a9a-8a86-1b2eca9cb1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10F89C-9F27-40E2-B07B-DA746ED61B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402</TotalTime>
  <Words>1379</Words>
  <Application>Microsoft Office PowerPoint</Application>
  <PresentationFormat>Widescreen</PresentationFormat>
  <Paragraphs>111</Paragraphs>
  <Slides>14</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Education PPT Template</vt:lpstr>
      <vt:lpstr>International women’s day  reflection</vt:lpstr>
      <vt:lpstr>A NOTE TO PRESENTERS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prayer</vt:lpstr>
      <vt:lpstr>LEARN MORE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IWD Reflection 2023</dc:title>
  <dc:creator>Marlin Communications</dc:creator>
  <cp:lastModifiedBy>Sally Murphy</cp:lastModifiedBy>
  <cp:revision>1</cp:revision>
  <dcterms:created xsi:type="dcterms:W3CDTF">2014-11-30T23:21:17Z</dcterms:created>
  <dcterms:modified xsi:type="dcterms:W3CDTF">2025-02-27T23:46:28Z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0x01010009DB4FC32371B3489519A984A7B27919</vt:lpwstr>
  </property>
  <property fmtid="{D5CDD505-2E9C-101B-9397-08002B2CF9AE}" pid="3" name="_dlc_DocIdItemGuid">
    <vt:lpwstr>d7ee03d9-074b-4786-bb99-1c6adf13a550</vt:lpwstr>
  </property>
  <property fmtid="{D5CDD505-2E9C-101B-9397-08002B2CF9AE}" pid="4" name="MediaServiceImageTags">
    <vt:lpwstr/>
  </property>
  <property fmtid="{D5CDD505-2E9C-101B-9397-08002B2CF9AE}" pid="5" name="TaxKeyword">
    <vt:lpwstr/>
  </property>
  <property fmtid="{D5CDD505-2E9C-101B-9397-08002B2CF9AE}" pid="6" name="Topic">
    <vt:lpwstr/>
  </property>
  <property fmtid="{D5CDD505-2E9C-101B-9397-08002B2CF9AE}" pid="7" name="Audience">
    <vt:lpwstr>;#Upper primary (Y3-6);#Secondary;#Youth;#Parish;#</vt:lpwstr>
  </property>
  <property fmtid="{D5CDD505-2E9C-101B-9397-08002B2CF9AE}" pid="8" name="Res Type">
    <vt:lpwstr>;#Prayer, Reflection and Prayer Service;#</vt:lpwstr>
  </property>
  <property fmtid="{D5CDD505-2E9C-101B-9397-08002B2CF9AE}" pid="9" name="Resource Topic">
    <vt:lpwstr>;#Gender Equity;#</vt:lpwstr>
  </property>
  <property fmtid="{D5CDD505-2E9C-101B-9397-08002B2CF9AE}" pid="10" name="Document Status">
    <vt:lpwstr>5</vt:lpwstr>
  </property>
  <property fmtid="{D5CDD505-2E9C-101B-9397-08002B2CF9AE}" pid="11" name="Curriculum">
    <vt:lpwstr>;#Religious Education;#</vt:lpwstr>
  </property>
</Properties>
</file>