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handoutMasterIdLst>
    <p:handoutMasterId r:id="rId27"/>
  </p:handoutMasterIdLst>
  <p:sldIdLst>
    <p:sldId id="448" r:id="rId5"/>
    <p:sldId id="263" r:id="rId6"/>
    <p:sldId id="264" r:id="rId7"/>
    <p:sldId id="265" r:id="rId8"/>
    <p:sldId id="447" r:id="rId9"/>
    <p:sldId id="267" r:id="rId10"/>
    <p:sldId id="384" r:id="rId11"/>
    <p:sldId id="438" r:id="rId12"/>
    <p:sldId id="449" r:id="rId13"/>
    <p:sldId id="450" r:id="rId14"/>
    <p:sldId id="257" r:id="rId15"/>
    <p:sldId id="442" r:id="rId16"/>
    <p:sldId id="386" r:id="rId17"/>
    <p:sldId id="259" r:id="rId18"/>
    <p:sldId id="441" r:id="rId19"/>
    <p:sldId id="392" r:id="rId20"/>
    <p:sldId id="261" r:id="rId21"/>
    <p:sldId id="445" r:id="rId22"/>
    <p:sldId id="393" r:id="rId23"/>
    <p:sldId id="426" r:id="rId24"/>
    <p:sldId id="434" r:id="rId25"/>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A5FC5AE-2BC3-118D-8ADA-AAC5FDAB8CD0}" name="Tim Lam" initials="TL" userId="S::tim.lam@caritas.org.au::50ad375a-c4a0-4ecc-a31f-75e03868e30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icole Dobrohotoff" initials="ND" lastIdx="50" clrIdx="0">
    <p:extLst>
      <p:ext uri="{19B8F6BF-5375-455C-9EA6-DF929625EA0E}">
        <p15:presenceInfo xmlns:p15="http://schemas.microsoft.com/office/powerpoint/2012/main" userId="S-1-5-21-568877940-3399399001-4121681156-2163" providerId="AD"/>
      </p:ext>
    </p:extLst>
  </p:cmAuthor>
  <p:cmAuthor id="2" name="Nicole Dobrohotoff" initials="ND [2]" lastIdx="3" clrIdx="1">
    <p:extLst>
      <p:ext uri="{19B8F6BF-5375-455C-9EA6-DF929625EA0E}">
        <p15:presenceInfo xmlns:p15="http://schemas.microsoft.com/office/powerpoint/2012/main" userId="S::nicoled@caritas.org.au::2dc4cf58-dc7e-422a-950b-38460c74cb76" providerId="AD"/>
      </p:ext>
    </p:extLst>
  </p:cmAuthor>
  <p:cmAuthor id="3" name="Dr Rebekah Pryor" initials="DRP" lastIdx="35" clrIdx="2">
    <p:extLst>
      <p:ext uri="{19B8F6BF-5375-455C-9EA6-DF929625EA0E}">
        <p15:presenceInfo xmlns:p15="http://schemas.microsoft.com/office/powerpoint/2012/main" userId="S-1-5-21-568877940-3399399001-4121681156-7401" providerId="AD"/>
      </p:ext>
    </p:extLst>
  </p:cmAuthor>
  <p:cmAuthor id="4" name="Chris Nolan" initials="CN" lastIdx="12" clrIdx="3">
    <p:extLst>
      <p:ext uri="{19B8F6BF-5375-455C-9EA6-DF929625EA0E}">
        <p15:presenceInfo xmlns:p15="http://schemas.microsoft.com/office/powerpoint/2012/main" userId="S::Chris.Nolan@caritas.org.au::9b8e80db-7cbf-4bfd-ad07-b1393c06ac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1DBC1"/>
    <a:srgbClr val="77DBC1"/>
    <a:srgbClr val="E0EDE0"/>
    <a:srgbClr val="2AA9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5" d="100"/>
          <a:sy n="115" d="100"/>
        </p:scale>
        <p:origin x="1459" y="8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e Dobrohotoff" userId="2dc4cf58-dc7e-422a-950b-38460c74cb76" providerId="ADAL" clId="{CA907860-F3F2-43C0-9FA1-197A24698D90}"/>
    <pc:docChg chg="undo custSel addSld delSld modSld sldOrd">
      <pc:chgData name="Nicole Dobrohotoff" userId="2dc4cf58-dc7e-422a-950b-38460c74cb76" providerId="ADAL" clId="{CA907860-F3F2-43C0-9FA1-197A24698D90}" dt="2024-02-02T03:49:40.024" v="204" actId="478"/>
      <pc:docMkLst>
        <pc:docMk/>
      </pc:docMkLst>
      <pc:sldChg chg="delSp modSp add">
        <pc:chgData name="Nicole Dobrohotoff" userId="2dc4cf58-dc7e-422a-950b-38460c74cb76" providerId="ADAL" clId="{CA907860-F3F2-43C0-9FA1-197A24698D90}" dt="2024-02-02T03:49:40.024" v="204" actId="478"/>
        <pc:sldMkLst>
          <pc:docMk/>
          <pc:sldMk cId="4155742807" sldId="263"/>
        </pc:sldMkLst>
        <pc:spChg chg="del">
          <ac:chgData name="Nicole Dobrohotoff" userId="2dc4cf58-dc7e-422a-950b-38460c74cb76" providerId="ADAL" clId="{CA907860-F3F2-43C0-9FA1-197A24698D90}" dt="2024-02-02T03:49:38.265" v="202" actId="478"/>
          <ac:spMkLst>
            <pc:docMk/>
            <pc:sldMk cId="4155742807" sldId="263"/>
            <ac:spMk id="3" creationId="{57BA52E9-1610-4C87-AFAF-73AB06FBFCC3}"/>
          </ac:spMkLst>
        </pc:spChg>
        <pc:spChg chg="del">
          <ac:chgData name="Nicole Dobrohotoff" userId="2dc4cf58-dc7e-422a-950b-38460c74cb76" providerId="ADAL" clId="{CA907860-F3F2-43C0-9FA1-197A24698D90}" dt="2024-02-02T03:49:39.337" v="203" actId="478"/>
          <ac:spMkLst>
            <pc:docMk/>
            <pc:sldMk cId="4155742807" sldId="263"/>
            <ac:spMk id="8" creationId="{E1E0C896-9883-A99B-C891-AE32E29C937C}"/>
          </ac:spMkLst>
        </pc:spChg>
        <pc:graphicFrameChg chg="modGraphic">
          <ac:chgData name="Nicole Dobrohotoff" userId="2dc4cf58-dc7e-422a-950b-38460c74cb76" providerId="ADAL" clId="{CA907860-F3F2-43C0-9FA1-197A24698D90}" dt="2024-02-02T03:49:26.392" v="201" actId="20577"/>
          <ac:graphicFrameMkLst>
            <pc:docMk/>
            <pc:sldMk cId="4155742807" sldId="263"/>
            <ac:graphicFrameMk id="9" creationId="{9F22E706-665C-47CF-B270-F4B68A7E9FD2}"/>
          </ac:graphicFrameMkLst>
        </pc:graphicFrameChg>
        <pc:picChg chg="del">
          <ac:chgData name="Nicole Dobrohotoff" userId="2dc4cf58-dc7e-422a-950b-38460c74cb76" providerId="ADAL" clId="{CA907860-F3F2-43C0-9FA1-197A24698D90}" dt="2024-02-02T03:49:40.024" v="204" actId="478"/>
          <ac:picMkLst>
            <pc:docMk/>
            <pc:sldMk cId="4155742807" sldId="263"/>
            <ac:picMk id="11" creationId="{7C2D36AE-84DC-4DDF-8705-18585E002D35}"/>
          </ac:picMkLst>
        </pc:picChg>
      </pc:sldChg>
      <pc:sldChg chg="modSp add ord">
        <pc:chgData name="Nicole Dobrohotoff" userId="2dc4cf58-dc7e-422a-950b-38460c74cb76" providerId="ADAL" clId="{CA907860-F3F2-43C0-9FA1-197A24698D90}" dt="2024-02-02T03:46:09.273" v="121"/>
        <pc:sldMkLst>
          <pc:docMk/>
          <pc:sldMk cId="2881784826" sldId="384"/>
        </pc:sldMkLst>
        <pc:spChg chg="mod">
          <ac:chgData name="Nicole Dobrohotoff" userId="2dc4cf58-dc7e-422a-950b-38460c74cb76" providerId="ADAL" clId="{CA907860-F3F2-43C0-9FA1-197A24698D90}" dt="2024-02-02T03:00:02.269" v="120" actId="20577"/>
          <ac:spMkLst>
            <pc:docMk/>
            <pc:sldMk cId="2881784826" sldId="384"/>
            <ac:spMk id="6" creationId="{5A1034E8-69BB-40FF-B43D-6219EB588F4D}"/>
          </ac:spMkLst>
        </pc:spChg>
      </pc:sldChg>
      <pc:sldChg chg="modSp">
        <pc:chgData name="Nicole Dobrohotoff" userId="2dc4cf58-dc7e-422a-950b-38460c74cb76" providerId="ADAL" clId="{CA907860-F3F2-43C0-9FA1-197A24698D90}" dt="2024-02-02T02:43:35.861" v="97" actId="948"/>
        <pc:sldMkLst>
          <pc:docMk/>
          <pc:sldMk cId="2166691884" sldId="441"/>
        </pc:sldMkLst>
        <pc:spChg chg="mod">
          <ac:chgData name="Nicole Dobrohotoff" userId="2dc4cf58-dc7e-422a-950b-38460c74cb76" providerId="ADAL" clId="{CA907860-F3F2-43C0-9FA1-197A24698D90}" dt="2024-02-02T02:43:35.861" v="97" actId="948"/>
          <ac:spMkLst>
            <pc:docMk/>
            <pc:sldMk cId="2166691884" sldId="441"/>
            <ac:spMk id="2" creationId="{CFA8FEE0-E8E4-45D6-8AAC-ABDFA1C19869}"/>
          </ac:spMkLst>
        </pc:spChg>
        <pc:spChg chg="mod">
          <ac:chgData name="Nicole Dobrohotoff" userId="2dc4cf58-dc7e-422a-950b-38460c74cb76" providerId="ADAL" clId="{CA907860-F3F2-43C0-9FA1-197A24698D90}" dt="2024-02-02T02:43:12.811" v="90" actId="20577"/>
          <ac:spMkLst>
            <pc:docMk/>
            <pc:sldMk cId="2166691884" sldId="441"/>
            <ac:spMk id="3" creationId="{B1B53520-6728-455A-BA0B-FBA821B08454}"/>
          </ac:spMkLst>
        </pc:spChg>
      </pc:sldChg>
      <pc:sldChg chg="modSp">
        <pc:chgData name="Nicole Dobrohotoff" userId="2dc4cf58-dc7e-422a-950b-38460c74cb76" providerId="ADAL" clId="{CA907860-F3F2-43C0-9FA1-197A24698D90}" dt="2024-02-02T02:43:47.636" v="100" actId="948"/>
        <pc:sldMkLst>
          <pc:docMk/>
          <pc:sldMk cId="3131666934" sldId="442"/>
        </pc:sldMkLst>
        <pc:spChg chg="mod">
          <ac:chgData name="Nicole Dobrohotoff" userId="2dc4cf58-dc7e-422a-950b-38460c74cb76" providerId="ADAL" clId="{CA907860-F3F2-43C0-9FA1-197A24698D90}" dt="2024-02-02T02:43:47.636" v="100" actId="948"/>
          <ac:spMkLst>
            <pc:docMk/>
            <pc:sldMk cId="3131666934" sldId="442"/>
            <ac:spMk id="2" creationId="{CFA8FEE0-E8E4-45D6-8AAC-ABDFA1C19869}"/>
          </ac:spMkLst>
        </pc:spChg>
        <pc:spChg chg="mod">
          <ac:chgData name="Nicole Dobrohotoff" userId="2dc4cf58-dc7e-422a-950b-38460c74cb76" providerId="ADAL" clId="{CA907860-F3F2-43C0-9FA1-197A24698D90}" dt="2024-02-02T02:42:08.684" v="21" actId="20577"/>
          <ac:spMkLst>
            <pc:docMk/>
            <pc:sldMk cId="3131666934" sldId="442"/>
            <ac:spMk id="3" creationId="{B1B53520-6728-455A-BA0B-FBA821B08454}"/>
          </ac:spMkLst>
        </pc:spChg>
      </pc:sldChg>
      <pc:sldChg chg="modSp">
        <pc:chgData name="Nicole Dobrohotoff" userId="2dc4cf58-dc7e-422a-950b-38460c74cb76" providerId="ADAL" clId="{CA907860-F3F2-43C0-9FA1-197A24698D90}" dt="2024-02-02T02:45:29.883" v="108" actId="20577"/>
        <pc:sldMkLst>
          <pc:docMk/>
          <pc:sldMk cId="3996166287" sldId="445"/>
        </pc:sldMkLst>
        <pc:spChg chg="mod">
          <ac:chgData name="Nicole Dobrohotoff" userId="2dc4cf58-dc7e-422a-950b-38460c74cb76" providerId="ADAL" clId="{CA907860-F3F2-43C0-9FA1-197A24698D90}" dt="2024-02-02T02:44:08.348" v="104" actId="255"/>
          <ac:spMkLst>
            <pc:docMk/>
            <pc:sldMk cId="3996166287" sldId="445"/>
            <ac:spMk id="2" creationId="{CFA8FEE0-E8E4-45D6-8AAC-ABDFA1C19869}"/>
          </ac:spMkLst>
        </pc:spChg>
        <pc:spChg chg="mod">
          <ac:chgData name="Nicole Dobrohotoff" userId="2dc4cf58-dc7e-422a-950b-38460c74cb76" providerId="ADAL" clId="{CA907860-F3F2-43C0-9FA1-197A24698D90}" dt="2024-02-02T02:45:29.883" v="108" actId="20577"/>
          <ac:spMkLst>
            <pc:docMk/>
            <pc:sldMk cId="3996166287" sldId="445"/>
            <ac:spMk id="3" creationId="{B1B53520-6728-455A-BA0B-FBA821B08454}"/>
          </ac:spMkLst>
        </pc:spChg>
      </pc:sldChg>
      <pc:sldChg chg="addSp delSp modSp">
        <pc:chgData name="Nicole Dobrohotoff" userId="2dc4cf58-dc7e-422a-950b-38460c74cb76" providerId="ADAL" clId="{CA907860-F3F2-43C0-9FA1-197A24698D90}" dt="2024-02-02T02:53:17.707" v="110" actId="478"/>
        <pc:sldMkLst>
          <pc:docMk/>
          <pc:sldMk cId="1812302749" sldId="449"/>
        </pc:sldMkLst>
        <pc:picChg chg="add del mod modCrop">
          <ac:chgData name="Nicole Dobrohotoff" userId="2dc4cf58-dc7e-422a-950b-38460c74cb76" providerId="ADAL" clId="{CA907860-F3F2-43C0-9FA1-197A24698D90}" dt="2024-02-02T02:28:48.731" v="8" actId="478"/>
          <ac:picMkLst>
            <pc:docMk/>
            <pc:sldMk cId="1812302749" sldId="449"/>
            <ac:picMk id="2" creationId="{8ADFCA12-5DE1-4DA1-97EE-279722053682}"/>
          </ac:picMkLst>
        </pc:picChg>
        <pc:picChg chg="del">
          <ac:chgData name="Nicole Dobrohotoff" userId="2dc4cf58-dc7e-422a-950b-38460c74cb76" providerId="ADAL" clId="{CA907860-F3F2-43C0-9FA1-197A24698D90}" dt="2024-02-02T02:27:11.885" v="0" actId="478"/>
          <ac:picMkLst>
            <pc:docMk/>
            <pc:sldMk cId="1812302749" sldId="449"/>
            <ac:picMk id="4" creationId="{CD0FAC48-172C-491F-8955-98F28E4A3E18}"/>
          </ac:picMkLst>
        </pc:picChg>
        <pc:picChg chg="add del mod modCrop">
          <ac:chgData name="Nicole Dobrohotoff" userId="2dc4cf58-dc7e-422a-950b-38460c74cb76" providerId="ADAL" clId="{CA907860-F3F2-43C0-9FA1-197A24698D90}" dt="2024-02-02T02:53:17.707" v="110" actId="478"/>
          <ac:picMkLst>
            <pc:docMk/>
            <pc:sldMk cId="1812302749" sldId="449"/>
            <ac:picMk id="5" creationId="{83A13049-E143-4A00-9783-2D1AEDD1FDEF}"/>
          </ac:picMkLst>
        </pc:picChg>
      </pc:sldChg>
      <pc:sldChg chg="addSp delSp modSp add del">
        <pc:chgData name="Nicole Dobrohotoff" userId="2dc4cf58-dc7e-422a-950b-38460c74cb76" providerId="ADAL" clId="{CA907860-F3F2-43C0-9FA1-197A24698D90}" dt="2024-02-02T02:34:08.660" v="19" actId="2696"/>
        <pc:sldMkLst>
          <pc:docMk/>
          <pc:sldMk cId="2668286379" sldId="451"/>
        </pc:sldMkLst>
        <pc:picChg chg="add mod">
          <ac:chgData name="Nicole Dobrohotoff" userId="2dc4cf58-dc7e-422a-950b-38460c74cb76" providerId="ADAL" clId="{CA907860-F3F2-43C0-9FA1-197A24698D90}" dt="2024-02-02T02:33:00.702" v="18"/>
          <ac:picMkLst>
            <pc:docMk/>
            <pc:sldMk cId="2668286379" sldId="451"/>
            <ac:picMk id="2" creationId="{9FBF90F1-35A6-4C05-AABB-44648A958B0B}"/>
          </ac:picMkLst>
        </pc:picChg>
        <pc:picChg chg="del">
          <ac:chgData name="Nicole Dobrohotoff" userId="2dc4cf58-dc7e-422a-950b-38460c74cb76" providerId="ADAL" clId="{CA907860-F3F2-43C0-9FA1-197A24698D90}" dt="2024-02-02T02:32:44.012" v="17" actId="478"/>
          <ac:picMkLst>
            <pc:docMk/>
            <pc:sldMk cId="2668286379" sldId="451"/>
            <ac:picMk id="5" creationId="{83A13049-E143-4A00-9783-2D1AEDD1FDEF}"/>
          </ac:picMkLst>
        </pc:picChg>
      </pc:sldChg>
    </pc:docChg>
  </pc:docChgLst>
  <pc:docChgLst>
    <pc:chgData name="Nicole Dobrohotoff" userId="2dc4cf58-dc7e-422a-950b-38460c74cb76" providerId="ADAL" clId="{B33DFE65-14F0-4416-B003-57781F4A1BBF}"/>
    <pc:docChg chg="undo custSel addSld delSld modSld sldOrd">
      <pc:chgData name="Nicole Dobrohotoff" userId="2dc4cf58-dc7e-422a-950b-38460c74cb76" providerId="ADAL" clId="{B33DFE65-14F0-4416-B003-57781F4A1BBF}" dt="2024-02-02T01:58:03.533" v="377" actId="18131"/>
      <pc:docMkLst>
        <pc:docMk/>
      </pc:docMkLst>
      <pc:sldChg chg="modSp">
        <pc:chgData name="Nicole Dobrohotoff" userId="2dc4cf58-dc7e-422a-950b-38460c74cb76" providerId="ADAL" clId="{B33DFE65-14F0-4416-B003-57781F4A1BBF}" dt="2024-02-01T22:19:26.778" v="16" actId="6549"/>
        <pc:sldMkLst>
          <pc:docMk/>
          <pc:sldMk cId="4108193141" sldId="257"/>
        </pc:sldMkLst>
        <pc:spChg chg="mod">
          <ac:chgData name="Nicole Dobrohotoff" userId="2dc4cf58-dc7e-422a-950b-38460c74cb76" providerId="ADAL" clId="{B33DFE65-14F0-4416-B003-57781F4A1BBF}" dt="2024-02-01T22:19:26.778" v="16" actId="6549"/>
          <ac:spMkLst>
            <pc:docMk/>
            <pc:sldMk cId="4108193141" sldId="257"/>
            <ac:spMk id="9" creationId="{00101D46-4186-4D98-86DA-F058EF7F0C6E}"/>
          </ac:spMkLst>
        </pc:spChg>
      </pc:sldChg>
      <pc:sldChg chg="modSp">
        <pc:chgData name="Nicole Dobrohotoff" userId="2dc4cf58-dc7e-422a-950b-38460c74cb76" providerId="ADAL" clId="{B33DFE65-14F0-4416-B003-57781F4A1BBF}" dt="2024-02-01T22:19:36.434" v="19" actId="20577"/>
        <pc:sldMkLst>
          <pc:docMk/>
          <pc:sldMk cId="3195603862" sldId="259"/>
        </pc:sldMkLst>
        <pc:spChg chg="mod">
          <ac:chgData name="Nicole Dobrohotoff" userId="2dc4cf58-dc7e-422a-950b-38460c74cb76" providerId="ADAL" clId="{B33DFE65-14F0-4416-B003-57781F4A1BBF}" dt="2024-02-01T22:19:36.434" v="19" actId="20577"/>
          <ac:spMkLst>
            <pc:docMk/>
            <pc:sldMk cId="3195603862" sldId="259"/>
            <ac:spMk id="6" creationId="{C2050AE6-28F4-4C1A-9765-A87D1D756C5D}"/>
          </ac:spMkLst>
        </pc:spChg>
      </pc:sldChg>
      <pc:sldChg chg="modSp">
        <pc:chgData name="Nicole Dobrohotoff" userId="2dc4cf58-dc7e-422a-950b-38460c74cb76" providerId="ADAL" clId="{B33DFE65-14F0-4416-B003-57781F4A1BBF}" dt="2024-02-01T22:21:52.276" v="63" actId="6549"/>
        <pc:sldMkLst>
          <pc:docMk/>
          <pc:sldMk cId="3966582379" sldId="261"/>
        </pc:sldMkLst>
        <pc:spChg chg="mod">
          <ac:chgData name="Nicole Dobrohotoff" userId="2dc4cf58-dc7e-422a-950b-38460c74cb76" providerId="ADAL" clId="{B33DFE65-14F0-4416-B003-57781F4A1BBF}" dt="2024-02-01T22:21:52.276" v="63" actId="6549"/>
          <ac:spMkLst>
            <pc:docMk/>
            <pc:sldMk cId="3966582379" sldId="261"/>
            <ac:spMk id="6" creationId="{DA8B0B53-5690-4883-8ABA-8DCE1030C8FE}"/>
          </ac:spMkLst>
        </pc:spChg>
      </pc:sldChg>
      <pc:sldChg chg="addSp delSp modSp add ord">
        <pc:chgData name="Nicole Dobrohotoff" userId="2dc4cf58-dc7e-422a-950b-38460c74cb76" providerId="ADAL" clId="{B33DFE65-14F0-4416-B003-57781F4A1BBF}" dt="2024-02-01T23:24:29.743" v="205"/>
        <pc:sldMkLst>
          <pc:docMk/>
          <pc:sldMk cId="3087450452" sldId="386"/>
        </pc:sldMkLst>
        <pc:spChg chg="del">
          <ac:chgData name="Nicole Dobrohotoff" userId="2dc4cf58-dc7e-422a-950b-38460c74cb76" providerId="ADAL" clId="{B33DFE65-14F0-4416-B003-57781F4A1BBF}" dt="2024-02-01T22:24:03.043" v="101" actId="478"/>
          <ac:spMkLst>
            <pc:docMk/>
            <pc:sldMk cId="3087450452" sldId="386"/>
            <ac:spMk id="3" creationId="{E7A510BE-A53E-4BBC-80FB-D82DF6B550C6}"/>
          </ac:spMkLst>
        </pc:spChg>
        <pc:spChg chg="del">
          <ac:chgData name="Nicole Dobrohotoff" userId="2dc4cf58-dc7e-422a-950b-38460c74cb76" providerId="ADAL" clId="{B33DFE65-14F0-4416-B003-57781F4A1BBF}" dt="2024-02-01T22:23:50.833" v="99" actId="478"/>
          <ac:spMkLst>
            <pc:docMk/>
            <pc:sldMk cId="3087450452" sldId="386"/>
            <ac:spMk id="4" creationId="{D8A83BAD-C3A0-48EF-8D99-2A09528F799B}"/>
          </ac:spMkLst>
        </pc:spChg>
        <pc:spChg chg="mod ord">
          <ac:chgData name="Nicole Dobrohotoff" userId="2dc4cf58-dc7e-422a-950b-38460c74cb76" providerId="ADAL" clId="{B33DFE65-14F0-4416-B003-57781F4A1BBF}" dt="2024-02-01T22:26:50.058" v="133" actId="167"/>
          <ac:spMkLst>
            <pc:docMk/>
            <pc:sldMk cId="3087450452" sldId="386"/>
            <ac:spMk id="5" creationId="{3AB1C593-00AD-4025-BE2C-044C2E7610DD}"/>
          </ac:spMkLst>
        </pc:spChg>
        <pc:spChg chg="mod">
          <ac:chgData name="Nicole Dobrohotoff" userId="2dc4cf58-dc7e-422a-950b-38460c74cb76" providerId="ADAL" clId="{B33DFE65-14F0-4416-B003-57781F4A1BBF}" dt="2024-02-01T22:23:56.681" v="100" actId="1076"/>
          <ac:spMkLst>
            <pc:docMk/>
            <pc:sldMk cId="3087450452" sldId="386"/>
            <ac:spMk id="8" creationId="{AA753CBE-A243-485F-A307-9D388A3E2609}"/>
          </ac:spMkLst>
        </pc:spChg>
        <pc:spChg chg="add mod ord">
          <ac:chgData name="Nicole Dobrohotoff" userId="2dc4cf58-dc7e-422a-950b-38460c74cb76" providerId="ADAL" clId="{B33DFE65-14F0-4416-B003-57781F4A1BBF}" dt="2024-02-01T22:26:43.667" v="132" actId="167"/>
          <ac:spMkLst>
            <pc:docMk/>
            <pc:sldMk cId="3087450452" sldId="386"/>
            <ac:spMk id="28" creationId="{0972CD2F-F825-4BCD-B3D0-26362D292390}"/>
          </ac:spMkLst>
        </pc:spChg>
        <pc:spChg chg="mod">
          <ac:chgData name="Nicole Dobrohotoff" userId="2dc4cf58-dc7e-422a-950b-38460c74cb76" providerId="ADAL" clId="{B33DFE65-14F0-4416-B003-57781F4A1BBF}" dt="2024-02-01T22:27:27.904" v="139" actId="1076"/>
          <ac:spMkLst>
            <pc:docMk/>
            <pc:sldMk cId="3087450452" sldId="386"/>
            <ac:spMk id="32" creationId="{62823EC3-63D7-44DD-8628-DEF81A3AE38E}"/>
          </ac:spMkLst>
        </pc:spChg>
        <pc:spChg chg="mod">
          <ac:chgData name="Nicole Dobrohotoff" userId="2dc4cf58-dc7e-422a-950b-38460c74cb76" providerId="ADAL" clId="{B33DFE65-14F0-4416-B003-57781F4A1BBF}" dt="2024-02-01T22:24:57.065" v="110" actId="1076"/>
          <ac:spMkLst>
            <pc:docMk/>
            <pc:sldMk cId="3087450452" sldId="386"/>
            <ac:spMk id="35" creationId="{335B74A8-8762-43C6-835F-A4C60EFB2A2E}"/>
          </ac:spMkLst>
        </pc:spChg>
        <pc:spChg chg="mod">
          <ac:chgData name="Nicole Dobrohotoff" userId="2dc4cf58-dc7e-422a-950b-38460c74cb76" providerId="ADAL" clId="{B33DFE65-14F0-4416-B003-57781F4A1BBF}" dt="2024-02-01T22:24:48.520" v="108" actId="1076"/>
          <ac:spMkLst>
            <pc:docMk/>
            <pc:sldMk cId="3087450452" sldId="386"/>
            <ac:spMk id="36" creationId="{11BEF716-CC62-46DA-ACDB-11ECEC8A5226}"/>
          </ac:spMkLst>
        </pc:spChg>
        <pc:spChg chg="mod">
          <ac:chgData name="Nicole Dobrohotoff" userId="2dc4cf58-dc7e-422a-950b-38460c74cb76" providerId="ADAL" clId="{B33DFE65-14F0-4416-B003-57781F4A1BBF}" dt="2024-02-01T22:26:38.586" v="130" actId="1076"/>
          <ac:spMkLst>
            <pc:docMk/>
            <pc:sldMk cId="3087450452" sldId="386"/>
            <ac:spMk id="37" creationId="{C4A8982B-EB71-4A67-B066-E5EF57EB8574}"/>
          </ac:spMkLst>
        </pc:spChg>
        <pc:spChg chg="mod">
          <ac:chgData name="Nicole Dobrohotoff" userId="2dc4cf58-dc7e-422a-950b-38460c74cb76" providerId="ADAL" clId="{B33DFE65-14F0-4416-B003-57781F4A1BBF}" dt="2024-02-01T22:24:52.217" v="109" actId="1076"/>
          <ac:spMkLst>
            <pc:docMk/>
            <pc:sldMk cId="3087450452" sldId="386"/>
            <ac:spMk id="38" creationId="{CDA4256A-C21E-4FC8-BB72-AE9B9103EB6C}"/>
          </ac:spMkLst>
        </pc:spChg>
        <pc:spChg chg="mod">
          <ac:chgData name="Nicole Dobrohotoff" userId="2dc4cf58-dc7e-422a-950b-38460c74cb76" providerId="ADAL" clId="{B33DFE65-14F0-4416-B003-57781F4A1BBF}" dt="2024-02-01T22:25:49.250" v="116" actId="1076"/>
          <ac:spMkLst>
            <pc:docMk/>
            <pc:sldMk cId="3087450452" sldId="386"/>
            <ac:spMk id="39" creationId="{4AD326F5-FF53-4D53-B0C4-9DEA9FB3F66E}"/>
          </ac:spMkLst>
        </pc:spChg>
        <pc:spChg chg="mod">
          <ac:chgData name="Nicole Dobrohotoff" userId="2dc4cf58-dc7e-422a-950b-38460c74cb76" providerId="ADAL" clId="{B33DFE65-14F0-4416-B003-57781F4A1BBF}" dt="2024-02-01T22:27:39.817" v="144" actId="1076"/>
          <ac:spMkLst>
            <pc:docMk/>
            <pc:sldMk cId="3087450452" sldId="386"/>
            <ac:spMk id="40" creationId="{352C4B63-BF13-483C-9138-F0456A26EA05}"/>
          </ac:spMkLst>
        </pc:spChg>
        <pc:grpChg chg="mod">
          <ac:chgData name="Nicole Dobrohotoff" userId="2dc4cf58-dc7e-422a-950b-38460c74cb76" providerId="ADAL" clId="{B33DFE65-14F0-4416-B003-57781F4A1BBF}" dt="2024-02-01T22:24:22.477" v="105" actId="1076"/>
          <ac:grpSpMkLst>
            <pc:docMk/>
            <pc:sldMk cId="3087450452" sldId="386"/>
            <ac:grpSpMk id="27" creationId="{B098AC67-6423-492B-B3C2-3C0D41D4E750}"/>
          </ac:grpSpMkLst>
        </pc:grpChg>
        <pc:grpChg chg="mod">
          <ac:chgData name="Nicole Dobrohotoff" userId="2dc4cf58-dc7e-422a-950b-38460c74cb76" providerId="ADAL" clId="{B33DFE65-14F0-4416-B003-57781F4A1BBF}" dt="2024-02-01T22:26:16.961" v="123" actId="1076"/>
          <ac:grpSpMkLst>
            <pc:docMk/>
            <pc:sldMk cId="3087450452" sldId="386"/>
            <ac:grpSpMk id="29" creationId="{DB4AE6E8-8D09-44F8-9203-DF76A4DBB306}"/>
          </ac:grpSpMkLst>
        </pc:grpChg>
        <pc:graphicFrameChg chg="mod modGraphic">
          <ac:chgData name="Nicole Dobrohotoff" userId="2dc4cf58-dc7e-422a-950b-38460c74cb76" providerId="ADAL" clId="{B33DFE65-14F0-4416-B003-57781F4A1BBF}" dt="2024-02-01T22:27:03.931" v="135" actId="14100"/>
          <ac:graphicFrameMkLst>
            <pc:docMk/>
            <pc:sldMk cId="3087450452" sldId="386"/>
            <ac:graphicFrameMk id="9" creationId="{5F2DC948-34E2-4CD2-B8DE-01149ED67761}"/>
          </ac:graphicFrameMkLst>
        </pc:graphicFrameChg>
        <pc:picChg chg="mod">
          <ac:chgData name="Nicole Dobrohotoff" userId="2dc4cf58-dc7e-422a-950b-38460c74cb76" providerId="ADAL" clId="{B33DFE65-14F0-4416-B003-57781F4A1BBF}" dt="2024-02-01T22:25:56.505" v="118" actId="1076"/>
          <ac:picMkLst>
            <pc:docMk/>
            <pc:sldMk cId="3087450452" sldId="386"/>
            <ac:picMk id="6" creationId="{25B25107-B1C3-4691-BF2E-FE0091E7C1EF}"/>
          </ac:picMkLst>
        </pc:picChg>
        <pc:picChg chg="mod">
          <ac:chgData name="Nicole Dobrohotoff" userId="2dc4cf58-dc7e-422a-950b-38460c74cb76" providerId="ADAL" clId="{B33DFE65-14F0-4416-B003-57781F4A1BBF}" dt="2024-02-01T22:24:22.477" v="105" actId="1076"/>
          <ac:picMkLst>
            <pc:docMk/>
            <pc:sldMk cId="3087450452" sldId="386"/>
            <ac:picMk id="12" creationId="{6E53CC59-E10E-458D-92C8-DC01D1D8BD84}"/>
          </ac:picMkLst>
        </pc:picChg>
        <pc:picChg chg="mod">
          <ac:chgData name="Nicole Dobrohotoff" userId="2dc4cf58-dc7e-422a-950b-38460c74cb76" providerId="ADAL" clId="{B33DFE65-14F0-4416-B003-57781F4A1BBF}" dt="2024-02-01T22:26:40.273" v="131" actId="1076"/>
          <ac:picMkLst>
            <pc:docMk/>
            <pc:sldMk cId="3087450452" sldId="386"/>
            <ac:picMk id="15" creationId="{0953053F-286E-42E7-A8CB-E56735B08203}"/>
          </ac:picMkLst>
        </pc:picChg>
        <pc:picChg chg="mod">
          <ac:chgData name="Nicole Dobrohotoff" userId="2dc4cf58-dc7e-422a-950b-38460c74cb76" providerId="ADAL" clId="{B33DFE65-14F0-4416-B003-57781F4A1BBF}" dt="2024-02-01T22:24:22.477" v="105" actId="1076"/>
          <ac:picMkLst>
            <pc:docMk/>
            <pc:sldMk cId="3087450452" sldId="386"/>
            <ac:picMk id="19" creationId="{37B312FE-CC29-49B1-B21E-F8ECBA53E81F}"/>
          </ac:picMkLst>
        </pc:picChg>
        <pc:picChg chg="mod">
          <ac:chgData name="Nicole Dobrohotoff" userId="2dc4cf58-dc7e-422a-950b-38460c74cb76" providerId="ADAL" clId="{B33DFE65-14F0-4416-B003-57781F4A1BBF}" dt="2024-02-01T22:26:23.833" v="126" actId="1076"/>
          <ac:picMkLst>
            <pc:docMk/>
            <pc:sldMk cId="3087450452" sldId="386"/>
            <ac:picMk id="22" creationId="{34662F6C-5F62-4ABB-A214-9DE3902B6435}"/>
          </ac:picMkLst>
        </pc:picChg>
        <pc:picChg chg="mod">
          <ac:chgData name="Nicole Dobrohotoff" userId="2dc4cf58-dc7e-422a-950b-38460c74cb76" providerId="ADAL" clId="{B33DFE65-14F0-4416-B003-57781F4A1BBF}" dt="2024-02-01T22:24:22.477" v="105" actId="1076"/>
          <ac:picMkLst>
            <pc:docMk/>
            <pc:sldMk cId="3087450452" sldId="386"/>
            <ac:picMk id="23" creationId="{19836D25-FE05-4FD6-A7AB-535A8F863B13}"/>
          </ac:picMkLst>
        </pc:picChg>
        <pc:picChg chg="mod">
          <ac:chgData name="Nicole Dobrohotoff" userId="2dc4cf58-dc7e-422a-950b-38460c74cb76" providerId="ADAL" clId="{B33DFE65-14F0-4416-B003-57781F4A1BBF}" dt="2024-02-01T22:27:45.042" v="146" actId="1076"/>
          <ac:picMkLst>
            <pc:docMk/>
            <pc:sldMk cId="3087450452" sldId="386"/>
            <ac:picMk id="34" creationId="{A3DBBA4D-578E-4C0E-B364-C8D6126DA9E2}"/>
          </ac:picMkLst>
        </pc:picChg>
      </pc:sldChg>
      <pc:sldChg chg="delSp modSp add ord">
        <pc:chgData name="Nicole Dobrohotoff" userId="2dc4cf58-dc7e-422a-950b-38460c74cb76" providerId="ADAL" clId="{B33DFE65-14F0-4416-B003-57781F4A1BBF}" dt="2024-02-01T23:24:32.831" v="206"/>
        <pc:sldMkLst>
          <pc:docMk/>
          <pc:sldMk cId="1343264978" sldId="392"/>
        </pc:sldMkLst>
        <pc:spChg chg="del">
          <ac:chgData name="Nicole Dobrohotoff" userId="2dc4cf58-dc7e-422a-950b-38460c74cb76" providerId="ADAL" clId="{B33DFE65-14F0-4416-B003-57781F4A1BBF}" dt="2024-02-01T22:28:14.818" v="147" actId="478"/>
          <ac:spMkLst>
            <pc:docMk/>
            <pc:sldMk cId="1343264978" sldId="392"/>
            <ac:spMk id="3" creationId="{E7A510BE-A53E-4BBC-80FB-D82DF6B550C6}"/>
          </ac:spMkLst>
        </pc:spChg>
        <pc:spChg chg="del">
          <ac:chgData name="Nicole Dobrohotoff" userId="2dc4cf58-dc7e-422a-950b-38460c74cb76" providerId="ADAL" clId="{B33DFE65-14F0-4416-B003-57781F4A1BBF}" dt="2024-02-01T22:28:16.321" v="148" actId="478"/>
          <ac:spMkLst>
            <pc:docMk/>
            <pc:sldMk cId="1343264978" sldId="392"/>
            <ac:spMk id="4" creationId="{D8A83BAD-C3A0-48EF-8D99-2A09528F799B}"/>
          </ac:spMkLst>
        </pc:spChg>
        <pc:spChg chg="mod">
          <ac:chgData name="Nicole Dobrohotoff" userId="2dc4cf58-dc7e-422a-950b-38460c74cb76" providerId="ADAL" clId="{B33DFE65-14F0-4416-B003-57781F4A1BBF}" dt="2024-02-01T22:28:43.257" v="155" actId="14100"/>
          <ac:spMkLst>
            <pc:docMk/>
            <pc:sldMk cId="1343264978" sldId="392"/>
            <ac:spMk id="5" creationId="{3AB1C593-00AD-4025-BE2C-044C2E7610DD}"/>
          </ac:spMkLst>
        </pc:spChg>
        <pc:spChg chg="mod">
          <ac:chgData name="Nicole Dobrohotoff" userId="2dc4cf58-dc7e-422a-950b-38460c74cb76" providerId="ADAL" clId="{B33DFE65-14F0-4416-B003-57781F4A1BBF}" dt="2024-02-01T22:28:21.720" v="149" actId="1076"/>
          <ac:spMkLst>
            <pc:docMk/>
            <pc:sldMk cId="1343264978" sldId="392"/>
            <ac:spMk id="8" creationId="{AA753CBE-A243-485F-A307-9D388A3E2609}"/>
          </ac:spMkLst>
        </pc:spChg>
        <pc:spChg chg="mod">
          <ac:chgData name="Nicole Dobrohotoff" userId="2dc4cf58-dc7e-422a-950b-38460c74cb76" providerId="ADAL" clId="{B33DFE65-14F0-4416-B003-57781F4A1BBF}" dt="2024-02-01T22:28:33.384" v="152" actId="1076"/>
          <ac:spMkLst>
            <pc:docMk/>
            <pc:sldMk cId="1343264978" sldId="392"/>
            <ac:spMk id="32" creationId="{62823EC3-63D7-44DD-8628-DEF81A3AE38E}"/>
          </ac:spMkLst>
        </pc:spChg>
        <pc:spChg chg="mod">
          <ac:chgData name="Nicole Dobrohotoff" userId="2dc4cf58-dc7e-422a-950b-38460c74cb76" providerId="ADAL" clId="{B33DFE65-14F0-4416-B003-57781F4A1BBF}" dt="2024-02-01T22:28:57.745" v="157" actId="1076"/>
          <ac:spMkLst>
            <pc:docMk/>
            <pc:sldMk cId="1343264978" sldId="392"/>
            <ac:spMk id="35" creationId="{335B74A8-8762-43C6-835F-A4C60EFB2A2E}"/>
          </ac:spMkLst>
        </pc:spChg>
        <pc:spChg chg="mod">
          <ac:chgData name="Nicole Dobrohotoff" userId="2dc4cf58-dc7e-422a-950b-38460c74cb76" providerId="ADAL" clId="{B33DFE65-14F0-4416-B003-57781F4A1BBF}" dt="2024-02-01T22:28:57.745" v="157" actId="1076"/>
          <ac:spMkLst>
            <pc:docMk/>
            <pc:sldMk cId="1343264978" sldId="392"/>
            <ac:spMk id="36" creationId="{11BEF716-CC62-46DA-ACDB-11ECEC8A5226}"/>
          </ac:spMkLst>
        </pc:spChg>
        <pc:spChg chg="mod">
          <ac:chgData name="Nicole Dobrohotoff" userId="2dc4cf58-dc7e-422a-950b-38460c74cb76" providerId="ADAL" clId="{B33DFE65-14F0-4416-B003-57781F4A1BBF}" dt="2024-02-01T22:29:26.273" v="166" actId="1076"/>
          <ac:spMkLst>
            <pc:docMk/>
            <pc:sldMk cId="1343264978" sldId="392"/>
            <ac:spMk id="37" creationId="{C4A8982B-EB71-4A67-B066-E5EF57EB8574}"/>
          </ac:spMkLst>
        </pc:spChg>
        <pc:spChg chg="mod">
          <ac:chgData name="Nicole Dobrohotoff" userId="2dc4cf58-dc7e-422a-950b-38460c74cb76" providerId="ADAL" clId="{B33DFE65-14F0-4416-B003-57781F4A1BBF}" dt="2024-02-01T22:29:23" v="165" actId="1076"/>
          <ac:spMkLst>
            <pc:docMk/>
            <pc:sldMk cId="1343264978" sldId="392"/>
            <ac:spMk id="38" creationId="{CDA4256A-C21E-4FC8-BB72-AE9B9103EB6C}"/>
          </ac:spMkLst>
        </pc:spChg>
        <pc:spChg chg="mod">
          <ac:chgData name="Nicole Dobrohotoff" userId="2dc4cf58-dc7e-422a-950b-38460c74cb76" providerId="ADAL" clId="{B33DFE65-14F0-4416-B003-57781F4A1BBF}" dt="2024-02-01T22:29:35.265" v="167" actId="1076"/>
          <ac:spMkLst>
            <pc:docMk/>
            <pc:sldMk cId="1343264978" sldId="392"/>
            <ac:spMk id="39" creationId="{4AD326F5-FF53-4D53-B0C4-9DEA9FB3F66E}"/>
          </ac:spMkLst>
        </pc:spChg>
        <pc:spChg chg="mod">
          <ac:chgData name="Nicole Dobrohotoff" userId="2dc4cf58-dc7e-422a-950b-38460c74cb76" providerId="ADAL" clId="{B33DFE65-14F0-4416-B003-57781F4A1BBF}" dt="2024-02-01T22:29:08.041" v="161" actId="1076"/>
          <ac:spMkLst>
            <pc:docMk/>
            <pc:sldMk cId="1343264978" sldId="392"/>
            <ac:spMk id="40" creationId="{352C4B63-BF13-483C-9138-F0456A26EA05}"/>
          </ac:spMkLst>
        </pc:spChg>
        <pc:graphicFrameChg chg="mod modGraphic">
          <ac:chgData name="Nicole Dobrohotoff" userId="2dc4cf58-dc7e-422a-950b-38460c74cb76" providerId="ADAL" clId="{B33DFE65-14F0-4416-B003-57781F4A1BBF}" dt="2024-02-01T23:17:33.023" v="175" actId="1076"/>
          <ac:graphicFrameMkLst>
            <pc:docMk/>
            <pc:sldMk cId="1343264978" sldId="392"/>
            <ac:graphicFrameMk id="9" creationId="{5F2DC948-34E2-4CD2-B8DE-01149ED67761}"/>
          </ac:graphicFrameMkLst>
        </pc:graphicFrameChg>
        <pc:picChg chg="mod">
          <ac:chgData name="Nicole Dobrohotoff" userId="2dc4cf58-dc7e-422a-950b-38460c74cb76" providerId="ADAL" clId="{B33DFE65-14F0-4416-B003-57781F4A1BBF}" dt="2024-02-01T22:30:02.433" v="172" actId="1076"/>
          <ac:picMkLst>
            <pc:docMk/>
            <pc:sldMk cId="1343264978" sldId="392"/>
            <ac:picMk id="7" creationId="{2C71D1F2-F998-4537-8321-36BD8FB91598}"/>
          </ac:picMkLst>
        </pc:picChg>
        <pc:picChg chg="mod">
          <ac:chgData name="Nicole Dobrohotoff" userId="2dc4cf58-dc7e-422a-950b-38460c74cb76" providerId="ADAL" clId="{B33DFE65-14F0-4416-B003-57781F4A1BBF}" dt="2024-02-01T22:29:15.513" v="163" actId="1076"/>
          <ac:picMkLst>
            <pc:docMk/>
            <pc:sldMk cId="1343264978" sldId="392"/>
            <ac:picMk id="11" creationId="{C96DA207-8265-4AB6-9587-3CD9F0AA5C76}"/>
          </ac:picMkLst>
        </pc:picChg>
        <pc:picChg chg="mod">
          <ac:chgData name="Nicole Dobrohotoff" userId="2dc4cf58-dc7e-422a-950b-38460c74cb76" providerId="ADAL" clId="{B33DFE65-14F0-4416-B003-57781F4A1BBF}" dt="2024-02-01T22:29:18.704" v="164" actId="1076"/>
          <ac:picMkLst>
            <pc:docMk/>
            <pc:sldMk cId="1343264978" sldId="392"/>
            <ac:picMk id="14" creationId="{A24C556B-A66C-40BC-ACDA-3AB575B17E52}"/>
          </ac:picMkLst>
        </pc:picChg>
        <pc:picChg chg="mod">
          <ac:chgData name="Nicole Dobrohotoff" userId="2dc4cf58-dc7e-422a-950b-38460c74cb76" providerId="ADAL" clId="{B33DFE65-14F0-4416-B003-57781F4A1BBF}" dt="2024-02-01T23:17:23.352" v="174" actId="1076"/>
          <ac:picMkLst>
            <pc:docMk/>
            <pc:sldMk cId="1343264978" sldId="392"/>
            <ac:picMk id="18" creationId="{A418823C-8FD8-4D7B-936F-3489C78660FC}"/>
          </ac:picMkLst>
        </pc:picChg>
        <pc:picChg chg="mod">
          <ac:chgData name="Nicole Dobrohotoff" userId="2dc4cf58-dc7e-422a-950b-38460c74cb76" providerId="ADAL" clId="{B33DFE65-14F0-4416-B003-57781F4A1BBF}" dt="2024-02-01T22:29:15.513" v="163" actId="1076"/>
          <ac:picMkLst>
            <pc:docMk/>
            <pc:sldMk cId="1343264978" sldId="392"/>
            <ac:picMk id="21" creationId="{6E81728D-4B6A-4E7A-9AE0-1C9200ACBE44}"/>
          </ac:picMkLst>
        </pc:picChg>
        <pc:picChg chg="mod">
          <ac:chgData name="Nicole Dobrohotoff" userId="2dc4cf58-dc7e-422a-950b-38460c74cb76" providerId="ADAL" clId="{B33DFE65-14F0-4416-B003-57781F4A1BBF}" dt="2024-02-01T22:28:50.425" v="156" actId="1076"/>
          <ac:picMkLst>
            <pc:docMk/>
            <pc:sldMk cId="1343264978" sldId="392"/>
            <ac:picMk id="41" creationId="{2F911756-EBFC-4BD3-A1AF-DF2CFBD26798}"/>
          </ac:picMkLst>
        </pc:picChg>
      </pc:sldChg>
      <pc:sldChg chg="delSp modSp add">
        <pc:chgData name="Nicole Dobrohotoff" userId="2dc4cf58-dc7e-422a-950b-38460c74cb76" providerId="ADAL" clId="{B33DFE65-14F0-4416-B003-57781F4A1BBF}" dt="2024-02-01T23:24:18.870" v="204" actId="1076"/>
        <pc:sldMkLst>
          <pc:docMk/>
          <pc:sldMk cId="4106322750" sldId="393"/>
        </pc:sldMkLst>
        <pc:spChg chg="del">
          <ac:chgData name="Nicole Dobrohotoff" userId="2dc4cf58-dc7e-422a-950b-38460c74cb76" providerId="ADAL" clId="{B33DFE65-14F0-4416-B003-57781F4A1BBF}" dt="2024-02-01T23:17:44.031" v="176" actId="478"/>
          <ac:spMkLst>
            <pc:docMk/>
            <pc:sldMk cId="4106322750" sldId="393"/>
            <ac:spMk id="3" creationId="{E7A510BE-A53E-4BBC-80FB-D82DF6B550C6}"/>
          </ac:spMkLst>
        </pc:spChg>
        <pc:spChg chg="del">
          <ac:chgData name="Nicole Dobrohotoff" userId="2dc4cf58-dc7e-422a-950b-38460c74cb76" providerId="ADAL" clId="{B33DFE65-14F0-4416-B003-57781F4A1BBF}" dt="2024-02-01T23:17:46.446" v="177" actId="478"/>
          <ac:spMkLst>
            <pc:docMk/>
            <pc:sldMk cId="4106322750" sldId="393"/>
            <ac:spMk id="4" creationId="{D8A83BAD-C3A0-48EF-8D99-2A09528F799B}"/>
          </ac:spMkLst>
        </pc:spChg>
        <pc:spChg chg="mod">
          <ac:chgData name="Nicole Dobrohotoff" userId="2dc4cf58-dc7e-422a-950b-38460c74cb76" providerId="ADAL" clId="{B33DFE65-14F0-4416-B003-57781F4A1BBF}" dt="2024-02-01T23:19:15.359" v="197" actId="14100"/>
          <ac:spMkLst>
            <pc:docMk/>
            <pc:sldMk cId="4106322750" sldId="393"/>
            <ac:spMk id="5" creationId="{3AB1C593-00AD-4025-BE2C-044C2E7610DD}"/>
          </ac:spMkLst>
        </pc:spChg>
        <pc:spChg chg="mod">
          <ac:chgData name="Nicole Dobrohotoff" userId="2dc4cf58-dc7e-422a-950b-38460c74cb76" providerId="ADAL" clId="{B33DFE65-14F0-4416-B003-57781F4A1BBF}" dt="2024-02-01T23:17:55.167" v="179" actId="1076"/>
          <ac:spMkLst>
            <pc:docMk/>
            <pc:sldMk cId="4106322750" sldId="393"/>
            <ac:spMk id="8" creationId="{AA753CBE-A243-485F-A307-9D388A3E2609}"/>
          </ac:spMkLst>
        </pc:spChg>
        <pc:spChg chg="mod">
          <ac:chgData name="Nicole Dobrohotoff" userId="2dc4cf58-dc7e-422a-950b-38460c74cb76" providerId="ADAL" clId="{B33DFE65-14F0-4416-B003-57781F4A1BBF}" dt="2024-02-01T23:18:15.216" v="181" actId="1076"/>
          <ac:spMkLst>
            <pc:docMk/>
            <pc:sldMk cId="4106322750" sldId="393"/>
            <ac:spMk id="30" creationId="{5E43CFE8-D008-4205-9B52-06A01FB1E89F}"/>
          </ac:spMkLst>
        </pc:spChg>
        <pc:spChg chg="mod">
          <ac:chgData name="Nicole Dobrohotoff" userId="2dc4cf58-dc7e-422a-950b-38460c74cb76" providerId="ADAL" clId="{B33DFE65-14F0-4416-B003-57781F4A1BBF}" dt="2024-02-01T23:18:15.216" v="181" actId="1076"/>
          <ac:spMkLst>
            <pc:docMk/>
            <pc:sldMk cId="4106322750" sldId="393"/>
            <ac:spMk id="31" creationId="{CE530F46-2E65-4637-B2FA-4C22693D0216}"/>
          </ac:spMkLst>
        </pc:spChg>
        <pc:spChg chg="mod">
          <ac:chgData name="Nicole Dobrohotoff" userId="2dc4cf58-dc7e-422a-950b-38460c74cb76" providerId="ADAL" clId="{B33DFE65-14F0-4416-B003-57781F4A1BBF}" dt="2024-02-01T23:17:49.327" v="178" actId="255"/>
          <ac:spMkLst>
            <pc:docMk/>
            <pc:sldMk cId="4106322750" sldId="393"/>
            <ac:spMk id="32" creationId="{62823EC3-63D7-44DD-8628-DEF81A3AE38E}"/>
          </ac:spMkLst>
        </pc:spChg>
        <pc:spChg chg="mod">
          <ac:chgData name="Nicole Dobrohotoff" userId="2dc4cf58-dc7e-422a-950b-38460c74cb76" providerId="ADAL" clId="{B33DFE65-14F0-4416-B003-57781F4A1BBF}" dt="2024-02-01T23:18:49.831" v="189" actId="1076"/>
          <ac:spMkLst>
            <pc:docMk/>
            <pc:sldMk cId="4106322750" sldId="393"/>
            <ac:spMk id="33" creationId="{1EE0A583-F632-4C2D-A790-5CB5042CACB2}"/>
          </ac:spMkLst>
        </pc:spChg>
        <pc:spChg chg="mod">
          <ac:chgData name="Nicole Dobrohotoff" userId="2dc4cf58-dc7e-422a-950b-38460c74cb76" providerId="ADAL" clId="{B33DFE65-14F0-4416-B003-57781F4A1BBF}" dt="2024-02-01T23:18:15.216" v="181" actId="1076"/>
          <ac:spMkLst>
            <pc:docMk/>
            <pc:sldMk cId="4106322750" sldId="393"/>
            <ac:spMk id="35" creationId="{335B74A8-8762-43C6-835F-A4C60EFB2A2E}"/>
          </ac:spMkLst>
        </pc:spChg>
        <pc:spChg chg="mod">
          <ac:chgData name="Nicole Dobrohotoff" userId="2dc4cf58-dc7e-422a-950b-38460c74cb76" providerId="ADAL" clId="{B33DFE65-14F0-4416-B003-57781F4A1BBF}" dt="2024-02-01T23:18:15.216" v="181" actId="1076"/>
          <ac:spMkLst>
            <pc:docMk/>
            <pc:sldMk cId="4106322750" sldId="393"/>
            <ac:spMk id="36" creationId="{11BEF716-CC62-46DA-ACDB-11ECEC8A5226}"/>
          </ac:spMkLst>
        </pc:spChg>
        <pc:spChg chg="mod">
          <ac:chgData name="Nicole Dobrohotoff" userId="2dc4cf58-dc7e-422a-950b-38460c74cb76" providerId="ADAL" clId="{B33DFE65-14F0-4416-B003-57781F4A1BBF}" dt="2024-02-01T23:18:45.479" v="187" actId="1076"/>
          <ac:spMkLst>
            <pc:docMk/>
            <pc:sldMk cId="4106322750" sldId="393"/>
            <ac:spMk id="37" creationId="{C4A8982B-EB71-4A67-B066-E5EF57EB8574}"/>
          </ac:spMkLst>
        </pc:spChg>
        <pc:spChg chg="mod">
          <ac:chgData name="Nicole Dobrohotoff" userId="2dc4cf58-dc7e-422a-950b-38460c74cb76" providerId="ADAL" clId="{B33DFE65-14F0-4416-B003-57781F4A1BBF}" dt="2024-02-01T23:18:15.216" v="181" actId="1076"/>
          <ac:spMkLst>
            <pc:docMk/>
            <pc:sldMk cId="4106322750" sldId="393"/>
            <ac:spMk id="38" creationId="{CDA4256A-C21E-4FC8-BB72-AE9B9103EB6C}"/>
          </ac:spMkLst>
        </pc:spChg>
        <pc:spChg chg="mod">
          <ac:chgData name="Nicole Dobrohotoff" userId="2dc4cf58-dc7e-422a-950b-38460c74cb76" providerId="ADAL" clId="{B33DFE65-14F0-4416-B003-57781F4A1BBF}" dt="2024-02-01T23:19:04.174" v="195" actId="14100"/>
          <ac:spMkLst>
            <pc:docMk/>
            <pc:sldMk cId="4106322750" sldId="393"/>
            <ac:spMk id="39" creationId="{4AD326F5-FF53-4D53-B0C4-9DEA9FB3F66E}"/>
          </ac:spMkLst>
        </pc:spChg>
        <pc:spChg chg="mod">
          <ac:chgData name="Nicole Dobrohotoff" userId="2dc4cf58-dc7e-422a-950b-38460c74cb76" providerId="ADAL" clId="{B33DFE65-14F0-4416-B003-57781F4A1BBF}" dt="2024-02-01T23:19:28.952" v="202" actId="1076"/>
          <ac:spMkLst>
            <pc:docMk/>
            <pc:sldMk cId="4106322750" sldId="393"/>
            <ac:spMk id="40" creationId="{352C4B63-BF13-483C-9138-F0456A26EA05}"/>
          </ac:spMkLst>
        </pc:spChg>
        <pc:graphicFrameChg chg="mod modGraphic">
          <ac:chgData name="Nicole Dobrohotoff" userId="2dc4cf58-dc7e-422a-950b-38460c74cb76" providerId="ADAL" clId="{B33DFE65-14F0-4416-B003-57781F4A1BBF}" dt="2024-02-01T23:18:33.679" v="185" actId="14100"/>
          <ac:graphicFrameMkLst>
            <pc:docMk/>
            <pc:sldMk cId="4106322750" sldId="393"/>
            <ac:graphicFrameMk id="9" creationId="{5F2DC948-34E2-4CD2-B8DE-01149ED67761}"/>
          </ac:graphicFrameMkLst>
        </pc:graphicFrameChg>
        <pc:picChg chg="mod">
          <ac:chgData name="Nicole Dobrohotoff" userId="2dc4cf58-dc7e-422a-950b-38460c74cb76" providerId="ADAL" clId="{B33DFE65-14F0-4416-B003-57781F4A1BBF}" dt="2024-02-01T23:18:15.216" v="181" actId="1076"/>
          <ac:picMkLst>
            <pc:docMk/>
            <pc:sldMk cId="4106322750" sldId="393"/>
            <ac:picMk id="6" creationId="{D6BF745C-3423-4226-98AA-0E6BC89989EB}"/>
          </ac:picMkLst>
        </pc:picChg>
        <pc:picChg chg="mod">
          <ac:chgData name="Nicole Dobrohotoff" userId="2dc4cf58-dc7e-422a-950b-38460c74cb76" providerId="ADAL" clId="{B33DFE65-14F0-4416-B003-57781F4A1BBF}" dt="2024-02-01T23:19:24.143" v="200" actId="1076"/>
          <ac:picMkLst>
            <pc:docMk/>
            <pc:sldMk cId="4106322750" sldId="393"/>
            <ac:picMk id="10" creationId="{74675FF1-2AA0-4F86-A2A0-1520D4E269E4}"/>
          </ac:picMkLst>
        </pc:picChg>
        <pc:picChg chg="mod">
          <ac:chgData name="Nicole Dobrohotoff" userId="2dc4cf58-dc7e-422a-950b-38460c74cb76" providerId="ADAL" clId="{B33DFE65-14F0-4416-B003-57781F4A1BBF}" dt="2024-02-01T23:18:15.216" v="181" actId="1076"/>
          <ac:picMkLst>
            <pc:docMk/>
            <pc:sldMk cId="4106322750" sldId="393"/>
            <ac:picMk id="12" creationId="{D10DF060-E14B-439F-B002-F5231CE5FF17}"/>
          </ac:picMkLst>
        </pc:picChg>
        <pc:picChg chg="mod">
          <ac:chgData name="Nicole Dobrohotoff" userId="2dc4cf58-dc7e-422a-950b-38460c74cb76" providerId="ADAL" clId="{B33DFE65-14F0-4416-B003-57781F4A1BBF}" dt="2024-02-01T23:19:21.816" v="199" actId="1076"/>
          <ac:picMkLst>
            <pc:docMk/>
            <pc:sldMk cId="4106322750" sldId="393"/>
            <ac:picMk id="14" creationId="{CD8181E7-0C64-4C8E-A158-7F01F14CD818}"/>
          </ac:picMkLst>
        </pc:picChg>
        <pc:picChg chg="mod">
          <ac:chgData name="Nicole Dobrohotoff" userId="2dc4cf58-dc7e-422a-950b-38460c74cb76" providerId="ADAL" clId="{B33DFE65-14F0-4416-B003-57781F4A1BBF}" dt="2024-02-01T23:18:15.216" v="181" actId="1076"/>
          <ac:picMkLst>
            <pc:docMk/>
            <pc:sldMk cId="4106322750" sldId="393"/>
            <ac:picMk id="16" creationId="{C84F5009-0366-43F4-86AC-F73D68439057}"/>
          </ac:picMkLst>
        </pc:picChg>
        <pc:picChg chg="mod">
          <ac:chgData name="Nicole Dobrohotoff" userId="2dc4cf58-dc7e-422a-950b-38460c74cb76" providerId="ADAL" clId="{B33DFE65-14F0-4416-B003-57781F4A1BBF}" dt="2024-02-01T23:18:15.216" v="181" actId="1076"/>
          <ac:picMkLst>
            <pc:docMk/>
            <pc:sldMk cId="4106322750" sldId="393"/>
            <ac:picMk id="18" creationId="{F96050D7-A7F5-4DDD-8D59-48E7D6B9CB53}"/>
          </ac:picMkLst>
        </pc:picChg>
        <pc:picChg chg="mod">
          <ac:chgData name="Nicole Dobrohotoff" userId="2dc4cf58-dc7e-422a-950b-38460c74cb76" providerId="ADAL" clId="{B33DFE65-14F0-4416-B003-57781F4A1BBF}" dt="2024-02-01T23:24:18.870" v="204" actId="1076"/>
          <ac:picMkLst>
            <pc:docMk/>
            <pc:sldMk cId="4106322750" sldId="393"/>
            <ac:picMk id="20" creationId="{BF077741-3F24-43D1-B0FE-90CBAA4F7AD2}"/>
          </ac:picMkLst>
        </pc:picChg>
        <pc:picChg chg="mod">
          <ac:chgData name="Nicole Dobrohotoff" userId="2dc4cf58-dc7e-422a-950b-38460c74cb76" providerId="ADAL" clId="{B33DFE65-14F0-4416-B003-57781F4A1BBF}" dt="2024-02-01T23:19:18.454" v="198" actId="1076"/>
          <ac:picMkLst>
            <pc:docMk/>
            <pc:sldMk cId="4106322750" sldId="393"/>
            <ac:picMk id="22" creationId="{20E8ABFB-059F-4A28-AD16-81B333885076}"/>
          </ac:picMkLst>
        </pc:picChg>
      </pc:sldChg>
      <pc:sldChg chg="modSp">
        <pc:chgData name="Nicole Dobrohotoff" userId="2dc4cf58-dc7e-422a-950b-38460c74cb76" providerId="ADAL" clId="{B33DFE65-14F0-4416-B003-57781F4A1BBF}" dt="2024-02-01T22:22:22.097" v="89" actId="20577"/>
        <pc:sldMkLst>
          <pc:docMk/>
          <pc:sldMk cId="1999515853" sldId="426"/>
        </pc:sldMkLst>
        <pc:spChg chg="mod">
          <ac:chgData name="Nicole Dobrohotoff" userId="2dc4cf58-dc7e-422a-950b-38460c74cb76" providerId="ADAL" clId="{B33DFE65-14F0-4416-B003-57781F4A1BBF}" dt="2024-02-01T22:22:22.097" v="89" actId="20577"/>
          <ac:spMkLst>
            <pc:docMk/>
            <pc:sldMk cId="1999515853" sldId="426"/>
            <ac:spMk id="5" creationId="{D0B5ED92-3953-41BB-96E8-2269D1212A5A}"/>
          </ac:spMkLst>
        </pc:spChg>
      </pc:sldChg>
      <pc:sldChg chg="del">
        <pc:chgData name="Nicole Dobrohotoff" userId="2dc4cf58-dc7e-422a-950b-38460c74cb76" providerId="ADAL" clId="{B33DFE65-14F0-4416-B003-57781F4A1BBF}" dt="2024-02-01T22:19:40.544" v="20" actId="2696"/>
        <pc:sldMkLst>
          <pc:docMk/>
          <pc:sldMk cId="2600355758" sldId="440"/>
        </pc:sldMkLst>
      </pc:sldChg>
      <pc:sldChg chg="addSp delSp modSp">
        <pc:chgData name="Nicole Dobrohotoff" userId="2dc4cf58-dc7e-422a-950b-38460c74cb76" providerId="ADAL" clId="{B33DFE65-14F0-4416-B003-57781F4A1BBF}" dt="2024-02-01T22:21:44.984" v="59" actId="1076"/>
        <pc:sldMkLst>
          <pc:docMk/>
          <pc:sldMk cId="2166691884" sldId="441"/>
        </pc:sldMkLst>
        <pc:spChg chg="mod">
          <ac:chgData name="Nicole Dobrohotoff" userId="2dc4cf58-dc7e-422a-950b-38460c74cb76" providerId="ADAL" clId="{B33DFE65-14F0-4416-B003-57781F4A1BBF}" dt="2024-02-01T22:21:20.811" v="52"/>
          <ac:spMkLst>
            <pc:docMk/>
            <pc:sldMk cId="2166691884" sldId="441"/>
            <ac:spMk id="2" creationId="{CFA8FEE0-E8E4-45D6-8AAC-ABDFA1C19869}"/>
          </ac:spMkLst>
        </pc:spChg>
        <pc:spChg chg="mod">
          <ac:chgData name="Nicole Dobrohotoff" userId="2dc4cf58-dc7e-422a-950b-38460c74cb76" providerId="ADAL" clId="{B33DFE65-14F0-4416-B003-57781F4A1BBF}" dt="2024-02-01T22:19:56.455" v="24" actId="6549"/>
          <ac:spMkLst>
            <pc:docMk/>
            <pc:sldMk cId="2166691884" sldId="441"/>
            <ac:spMk id="3" creationId="{B1B53520-6728-455A-BA0B-FBA821B08454}"/>
          </ac:spMkLst>
        </pc:spChg>
        <pc:spChg chg="mod">
          <ac:chgData name="Nicole Dobrohotoff" userId="2dc4cf58-dc7e-422a-950b-38460c74cb76" providerId="ADAL" clId="{B33DFE65-14F0-4416-B003-57781F4A1BBF}" dt="2024-02-01T22:19:51.044" v="22"/>
          <ac:spMkLst>
            <pc:docMk/>
            <pc:sldMk cId="2166691884" sldId="441"/>
            <ac:spMk id="6" creationId="{1A3E32E6-CE6D-4318-929A-DC05B621A93E}"/>
          </ac:spMkLst>
        </pc:spChg>
        <pc:spChg chg="add mod">
          <ac:chgData name="Nicole Dobrohotoff" userId="2dc4cf58-dc7e-422a-950b-38460c74cb76" providerId="ADAL" clId="{B33DFE65-14F0-4416-B003-57781F4A1BBF}" dt="2024-02-01T22:21:33.633" v="55" actId="1076"/>
          <ac:spMkLst>
            <pc:docMk/>
            <pc:sldMk cId="2166691884" sldId="441"/>
            <ac:spMk id="8" creationId="{C6AC6850-E577-4607-B523-44FA58B7A30C}"/>
          </ac:spMkLst>
        </pc:spChg>
        <pc:picChg chg="del">
          <ac:chgData name="Nicole Dobrohotoff" userId="2dc4cf58-dc7e-422a-950b-38460c74cb76" providerId="ADAL" clId="{B33DFE65-14F0-4416-B003-57781F4A1BBF}" dt="2024-02-01T22:21:37.119" v="56" actId="478"/>
          <ac:picMkLst>
            <pc:docMk/>
            <pc:sldMk cId="2166691884" sldId="441"/>
            <ac:picMk id="7" creationId="{8C6B4E41-805D-42B9-A267-84AEB27C4DBF}"/>
          </ac:picMkLst>
        </pc:picChg>
        <pc:picChg chg="add mod">
          <ac:chgData name="Nicole Dobrohotoff" userId="2dc4cf58-dc7e-422a-950b-38460c74cb76" providerId="ADAL" clId="{B33DFE65-14F0-4416-B003-57781F4A1BBF}" dt="2024-02-01T22:21:44.984" v="59" actId="1076"/>
          <ac:picMkLst>
            <pc:docMk/>
            <pc:sldMk cId="2166691884" sldId="441"/>
            <ac:picMk id="9" creationId="{3B3EB2C8-A21B-4B66-A5A3-45FFA91CBFE1}"/>
          </ac:picMkLst>
        </pc:picChg>
      </pc:sldChg>
      <pc:sldChg chg="addSp modSp">
        <pc:chgData name="Nicole Dobrohotoff" userId="2dc4cf58-dc7e-422a-950b-38460c74cb76" providerId="ADAL" clId="{B33DFE65-14F0-4416-B003-57781F4A1BBF}" dt="2024-02-01T22:18:58.057" v="12" actId="1076"/>
        <pc:sldMkLst>
          <pc:docMk/>
          <pc:sldMk cId="3131666934" sldId="442"/>
        </pc:sldMkLst>
        <pc:spChg chg="mod">
          <ac:chgData name="Nicole Dobrohotoff" userId="2dc4cf58-dc7e-422a-950b-38460c74cb76" providerId="ADAL" clId="{B33DFE65-14F0-4416-B003-57781F4A1BBF}" dt="2024-02-01T22:18:41.883" v="8"/>
          <ac:spMkLst>
            <pc:docMk/>
            <pc:sldMk cId="3131666934" sldId="442"/>
            <ac:spMk id="2" creationId="{CFA8FEE0-E8E4-45D6-8AAC-ABDFA1C19869}"/>
          </ac:spMkLst>
        </pc:spChg>
        <pc:spChg chg="mod">
          <ac:chgData name="Nicole Dobrohotoff" userId="2dc4cf58-dc7e-422a-950b-38460c74cb76" providerId="ADAL" clId="{B33DFE65-14F0-4416-B003-57781F4A1BBF}" dt="2024-02-01T22:18:33.598" v="6"/>
          <ac:spMkLst>
            <pc:docMk/>
            <pc:sldMk cId="3131666934" sldId="442"/>
            <ac:spMk id="3" creationId="{B1B53520-6728-455A-BA0B-FBA821B08454}"/>
          </ac:spMkLst>
        </pc:spChg>
        <pc:picChg chg="add mod">
          <ac:chgData name="Nicole Dobrohotoff" userId="2dc4cf58-dc7e-422a-950b-38460c74cb76" providerId="ADAL" clId="{B33DFE65-14F0-4416-B003-57781F4A1BBF}" dt="2024-02-01T22:18:58.057" v="12" actId="1076"/>
          <ac:picMkLst>
            <pc:docMk/>
            <pc:sldMk cId="3131666934" sldId="442"/>
            <ac:picMk id="5" creationId="{7FFA197E-C879-4F57-BC57-854AF1BBAFCD}"/>
          </ac:picMkLst>
        </pc:picChg>
      </pc:sldChg>
      <pc:sldChg chg="delSp modSp del">
        <pc:chgData name="Nicole Dobrohotoff" userId="2dc4cf58-dc7e-422a-950b-38460c74cb76" providerId="ADAL" clId="{B33DFE65-14F0-4416-B003-57781F4A1BBF}" dt="2024-02-01T22:19:12.107" v="13" actId="2696"/>
        <pc:sldMkLst>
          <pc:docMk/>
          <pc:sldMk cId="3497591076" sldId="443"/>
        </pc:sldMkLst>
        <pc:spChg chg="mod">
          <ac:chgData name="Nicole Dobrohotoff" userId="2dc4cf58-dc7e-422a-950b-38460c74cb76" providerId="ADAL" clId="{B33DFE65-14F0-4416-B003-57781F4A1BBF}" dt="2024-02-01T22:18:39.432" v="7"/>
          <ac:spMkLst>
            <pc:docMk/>
            <pc:sldMk cId="3497591076" sldId="443"/>
            <ac:spMk id="3" creationId="{B1B53520-6728-455A-BA0B-FBA821B08454}"/>
          </ac:spMkLst>
        </pc:spChg>
        <pc:picChg chg="del">
          <ac:chgData name="Nicole Dobrohotoff" userId="2dc4cf58-dc7e-422a-950b-38460c74cb76" providerId="ADAL" clId="{B33DFE65-14F0-4416-B003-57781F4A1BBF}" dt="2024-02-01T22:18:50.674" v="9"/>
          <ac:picMkLst>
            <pc:docMk/>
            <pc:sldMk cId="3497591076" sldId="443"/>
            <ac:picMk id="8" creationId="{9427A89B-A909-4431-93F0-8AF567BF5F2D}"/>
          </ac:picMkLst>
        </pc:picChg>
      </pc:sldChg>
      <pc:sldChg chg="del">
        <pc:chgData name="Nicole Dobrohotoff" userId="2dc4cf58-dc7e-422a-950b-38460c74cb76" providerId="ADAL" clId="{B33DFE65-14F0-4416-B003-57781F4A1BBF}" dt="2024-02-01T22:21:57.776" v="64" actId="2696"/>
        <pc:sldMkLst>
          <pc:docMk/>
          <pc:sldMk cId="159974209" sldId="444"/>
        </pc:sldMkLst>
      </pc:sldChg>
      <pc:sldChg chg="modSp">
        <pc:chgData name="Nicole Dobrohotoff" userId="2dc4cf58-dc7e-422a-950b-38460c74cb76" providerId="ADAL" clId="{B33DFE65-14F0-4416-B003-57781F4A1BBF}" dt="2024-02-01T22:22:05.222" v="65" actId="6549"/>
        <pc:sldMkLst>
          <pc:docMk/>
          <pc:sldMk cId="3996166287" sldId="445"/>
        </pc:sldMkLst>
        <pc:spChg chg="mod">
          <ac:chgData name="Nicole Dobrohotoff" userId="2dc4cf58-dc7e-422a-950b-38460c74cb76" providerId="ADAL" clId="{B33DFE65-14F0-4416-B003-57781F4A1BBF}" dt="2024-02-01T22:22:05.222" v="65" actId="6549"/>
          <ac:spMkLst>
            <pc:docMk/>
            <pc:sldMk cId="3996166287" sldId="445"/>
            <ac:spMk id="2" creationId="{CFA8FEE0-E8E4-45D6-8AAC-ABDFA1C19869}"/>
          </ac:spMkLst>
        </pc:spChg>
      </pc:sldChg>
      <pc:sldChg chg="modSp">
        <pc:chgData name="Nicole Dobrohotoff" userId="2dc4cf58-dc7e-422a-950b-38460c74cb76" providerId="ADAL" clId="{B33DFE65-14F0-4416-B003-57781F4A1BBF}" dt="2024-02-01T22:20:58.514" v="50" actId="20577"/>
        <pc:sldMkLst>
          <pc:docMk/>
          <pc:sldMk cId="2422810881" sldId="448"/>
        </pc:sldMkLst>
        <pc:spChg chg="mod">
          <ac:chgData name="Nicole Dobrohotoff" userId="2dc4cf58-dc7e-422a-950b-38460c74cb76" providerId="ADAL" clId="{B33DFE65-14F0-4416-B003-57781F4A1BBF}" dt="2024-02-01T22:20:58.514" v="50" actId="20577"/>
          <ac:spMkLst>
            <pc:docMk/>
            <pc:sldMk cId="2422810881" sldId="448"/>
            <ac:spMk id="3" creationId="{8A87F2D4-7ACC-4F65-93EC-FA9630EE7F58}"/>
          </ac:spMkLst>
        </pc:spChg>
      </pc:sldChg>
      <pc:sldChg chg="addSp delSp modSp add">
        <pc:chgData name="Nicole Dobrohotoff" userId="2dc4cf58-dc7e-422a-950b-38460c74cb76" providerId="ADAL" clId="{B33DFE65-14F0-4416-B003-57781F4A1BBF}" dt="2024-02-02T01:49:08.863" v="283" actId="20577"/>
        <pc:sldMkLst>
          <pc:docMk/>
          <pc:sldMk cId="1812302749" sldId="449"/>
        </pc:sldMkLst>
        <pc:spChg chg="del">
          <ac:chgData name="Nicole Dobrohotoff" userId="2dc4cf58-dc7e-422a-950b-38460c74cb76" providerId="ADAL" clId="{B33DFE65-14F0-4416-B003-57781F4A1BBF}" dt="2024-02-02T01:48:30.190" v="259" actId="478"/>
          <ac:spMkLst>
            <pc:docMk/>
            <pc:sldMk cId="1812302749" sldId="449"/>
            <ac:spMk id="2" creationId="{575C8711-6E9A-445E-B008-C3E06B027989}"/>
          </ac:spMkLst>
        </pc:spChg>
        <pc:spChg chg="mod">
          <ac:chgData name="Nicole Dobrohotoff" userId="2dc4cf58-dc7e-422a-950b-38460c74cb76" providerId="ADAL" clId="{B33DFE65-14F0-4416-B003-57781F4A1BBF}" dt="2024-02-02T01:49:08.863" v="283" actId="20577"/>
          <ac:spMkLst>
            <pc:docMk/>
            <pc:sldMk cId="1812302749" sldId="449"/>
            <ac:spMk id="3" creationId="{CD9DD477-5DA1-4E21-ADF9-DC807E45F3D6}"/>
          </ac:spMkLst>
        </pc:spChg>
        <pc:picChg chg="add mod">
          <ac:chgData name="Nicole Dobrohotoff" userId="2dc4cf58-dc7e-422a-950b-38460c74cb76" providerId="ADAL" clId="{B33DFE65-14F0-4416-B003-57781F4A1BBF}" dt="2024-02-02T01:48:09.045" v="258" actId="1076"/>
          <ac:picMkLst>
            <pc:docMk/>
            <pc:sldMk cId="1812302749" sldId="449"/>
            <ac:picMk id="4" creationId="{CD0FAC48-172C-491F-8955-98F28E4A3E18}"/>
          </ac:picMkLst>
        </pc:picChg>
      </pc:sldChg>
      <pc:sldChg chg="delSp modSp del">
        <pc:chgData name="Nicole Dobrohotoff" userId="2dc4cf58-dc7e-422a-950b-38460c74cb76" providerId="ADAL" clId="{B33DFE65-14F0-4416-B003-57781F4A1BBF}" dt="2024-02-01T22:21:46.440" v="60" actId="2696"/>
        <pc:sldMkLst>
          <pc:docMk/>
          <pc:sldMk cId="2413873555" sldId="449"/>
        </pc:sldMkLst>
        <pc:spChg chg="mod">
          <ac:chgData name="Nicole Dobrohotoff" userId="2dc4cf58-dc7e-422a-950b-38460c74cb76" providerId="ADAL" clId="{B33DFE65-14F0-4416-B003-57781F4A1BBF}" dt="2024-02-01T22:21:16.601" v="51"/>
          <ac:spMkLst>
            <pc:docMk/>
            <pc:sldMk cId="2413873555" sldId="449"/>
            <ac:spMk id="6" creationId="{10BB9ADE-2EE0-49A0-8EA3-ECB0C6A45513}"/>
          </ac:spMkLst>
        </pc:spChg>
        <pc:spChg chg="del">
          <ac:chgData name="Nicole Dobrohotoff" userId="2dc4cf58-dc7e-422a-950b-38460c74cb76" providerId="ADAL" clId="{B33DFE65-14F0-4416-B003-57781F4A1BBF}" dt="2024-02-01T22:21:27.426" v="53"/>
          <ac:spMkLst>
            <pc:docMk/>
            <pc:sldMk cId="2413873555" sldId="449"/>
            <ac:spMk id="7" creationId="{78DD6FE6-B5D2-4554-9937-E16043029552}"/>
          </ac:spMkLst>
        </pc:spChg>
        <pc:picChg chg="del">
          <ac:chgData name="Nicole Dobrohotoff" userId="2dc4cf58-dc7e-422a-950b-38460c74cb76" providerId="ADAL" clId="{B33DFE65-14F0-4416-B003-57781F4A1BBF}" dt="2024-02-01T22:21:39.524" v="57"/>
          <ac:picMkLst>
            <pc:docMk/>
            <pc:sldMk cId="2413873555" sldId="449"/>
            <ac:picMk id="8" creationId="{ED7D1D06-B60C-4625-868E-0140043E2A59}"/>
          </ac:picMkLst>
        </pc:picChg>
      </pc:sldChg>
      <pc:sldChg chg="del">
        <pc:chgData name="Nicole Dobrohotoff" userId="2dc4cf58-dc7e-422a-950b-38460c74cb76" providerId="ADAL" clId="{B33DFE65-14F0-4416-B003-57781F4A1BBF}" dt="2024-02-01T23:24:47.481" v="207" actId="2696"/>
        <pc:sldMkLst>
          <pc:docMk/>
          <pc:sldMk cId="62644558" sldId="450"/>
        </pc:sldMkLst>
      </pc:sldChg>
      <pc:sldChg chg="addSp delSp modSp add">
        <pc:chgData name="Nicole Dobrohotoff" userId="2dc4cf58-dc7e-422a-950b-38460c74cb76" providerId="ADAL" clId="{B33DFE65-14F0-4416-B003-57781F4A1BBF}" dt="2024-02-02T01:58:03.533" v="377" actId="18131"/>
        <pc:sldMkLst>
          <pc:docMk/>
          <pc:sldMk cId="197175467" sldId="450"/>
        </pc:sldMkLst>
        <pc:spChg chg="mod">
          <ac:chgData name="Nicole Dobrohotoff" userId="2dc4cf58-dc7e-422a-950b-38460c74cb76" providerId="ADAL" clId="{B33DFE65-14F0-4416-B003-57781F4A1BBF}" dt="2024-02-02T01:53:09.246" v="352" actId="948"/>
          <ac:spMkLst>
            <pc:docMk/>
            <pc:sldMk cId="197175467" sldId="450"/>
            <ac:spMk id="2" creationId="{C2640BB5-1BEC-4DEB-94E6-39DA0195910C}"/>
          </ac:spMkLst>
        </pc:spChg>
        <pc:spChg chg="mod">
          <ac:chgData name="Nicole Dobrohotoff" userId="2dc4cf58-dc7e-422a-950b-38460c74cb76" providerId="ADAL" clId="{B33DFE65-14F0-4416-B003-57781F4A1BBF}" dt="2024-02-02T01:50:07.647" v="309" actId="20577"/>
          <ac:spMkLst>
            <pc:docMk/>
            <pc:sldMk cId="197175467" sldId="450"/>
            <ac:spMk id="3" creationId="{35F09BFE-0C44-4D40-BD72-BAD889E353EA}"/>
          </ac:spMkLst>
        </pc:spChg>
        <pc:picChg chg="add del mod">
          <ac:chgData name="Nicole Dobrohotoff" userId="2dc4cf58-dc7e-422a-950b-38460c74cb76" providerId="ADAL" clId="{B33DFE65-14F0-4416-B003-57781F4A1BBF}" dt="2024-02-02T01:54:06.558" v="354" actId="478"/>
          <ac:picMkLst>
            <pc:docMk/>
            <pc:sldMk cId="197175467" sldId="450"/>
            <ac:picMk id="5" creationId="{1BC6001F-6268-456A-99F9-E2791E6D164A}"/>
          </ac:picMkLst>
        </pc:picChg>
        <pc:picChg chg="add del mod modCrop">
          <ac:chgData name="Nicole Dobrohotoff" userId="2dc4cf58-dc7e-422a-950b-38460c74cb76" providerId="ADAL" clId="{B33DFE65-14F0-4416-B003-57781F4A1BBF}" dt="2024-02-02T01:58:03.533" v="377" actId="18131"/>
          <ac:picMkLst>
            <pc:docMk/>
            <pc:sldMk cId="197175467" sldId="450"/>
            <ac:picMk id="7" creationId="{580D6FC5-EC62-4BFB-896A-5C2F4C3D60F9}"/>
          </ac:picMkLst>
        </pc:picChg>
      </pc:sldChg>
      <pc:sldChg chg="del">
        <pc:chgData name="Nicole Dobrohotoff" userId="2dc4cf58-dc7e-422a-950b-38460c74cb76" providerId="ADAL" clId="{B33DFE65-14F0-4416-B003-57781F4A1BBF}" dt="2024-02-01T22:18:01.001" v="0" actId="2696"/>
        <pc:sldMkLst>
          <pc:docMk/>
          <pc:sldMk cId="4002198040" sldId="451"/>
        </pc:sldMkLst>
      </pc:sldChg>
      <pc:sldChg chg="del">
        <pc:chgData name="Nicole Dobrohotoff" userId="2dc4cf58-dc7e-422a-950b-38460c74cb76" providerId="ADAL" clId="{B33DFE65-14F0-4416-B003-57781F4A1BBF}" dt="2024-02-01T22:18:01.981" v="1" actId="2696"/>
        <pc:sldMkLst>
          <pc:docMk/>
          <pc:sldMk cId="3436444773" sldId="452"/>
        </pc:sldMkLst>
      </pc:sldChg>
      <pc:sldChg chg="del">
        <pc:chgData name="Nicole Dobrohotoff" userId="2dc4cf58-dc7e-422a-950b-38460c74cb76" providerId="ADAL" clId="{B33DFE65-14F0-4416-B003-57781F4A1BBF}" dt="2024-02-01T22:22:29.113" v="90" actId="2696"/>
        <pc:sldMkLst>
          <pc:docMk/>
          <pc:sldMk cId="1130736805" sldId="453"/>
        </pc:sldMkLst>
      </pc:sldChg>
      <pc:sldChg chg="del">
        <pc:chgData name="Nicole Dobrohotoff" userId="2dc4cf58-dc7e-422a-950b-38460c74cb76" providerId="ADAL" clId="{B33DFE65-14F0-4416-B003-57781F4A1BBF}" dt="2024-02-01T22:22:37.239" v="91" actId="2696"/>
        <pc:sldMkLst>
          <pc:docMk/>
          <pc:sldMk cId="1425162428" sldId="454"/>
        </pc:sldMkLst>
      </pc:sldChg>
      <pc:sldChg chg="del">
        <pc:chgData name="Nicole Dobrohotoff" userId="2dc4cf58-dc7e-422a-950b-38460c74cb76" providerId="ADAL" clId="{B33DFE65-14F0-4416-B003-57781F4A1BBF}" dt="2024-02-01T22:22:37.943" v="92" actId="2696"/>
        <pc:sldMkLst>
          <pc:docMk/>
          <pc:sldMk cId="3588278868" sldId="455"/>
        </pc:sldMkLst>
      </pc:sldChg>
      <pc:sldChg chg="del">
        <pc:chgData name="Nicole Dobrohotoff" userId="2dc4cf58-dc7e-422a-950b-38460c74cb76" providerId="ADAL" clId="{B33DFE65-14F0-4416-B003-57781F4A1BBF}" dt="2024-02-01T22:22:39.206" v="93" actId="2696"/>
        <pc:sldMkLst>
          <pc:docMk/>
          <pc:sldMk cId="1283070968" sldId="456"/>
        </pc:sldMkLst>
      </pc:sldChg>
      <pc:sldChg chg="del">
        <pc:chgData name="Nicole Dobrohotoff" userId="2dc4cf58-dc7e-422a-950b-38460c74cb76" providerId="ADAL" clId="{B33DFE65-14F0-4416-B003-57781F4A1BBF}" dt="2024-02-01T22:22:41.770" v="94" actId="2696"/>
        <pc:sldMkLst>
          <pc:docMk/>
          <pc:sldMk cId="1342446450" sldId="457"/>
        </pc:sldMkLst>
      </pc:sldChg>
      <pc:sldChg chg="del">
        <pc:chgData name="Nicole Dobrohotoff" userId="2dc4cf58-dc7e-422a-950b-38460c74cb76" providerId="ADAL" clId="{B33DFE65-14F0-4416-B003-57781F4A1BBF}" dt="2024-02-01T22:22:46.614" v="95" actId="2696"/>
        <pc:sldMkLst>
          <pc:docMk/>
          <pc:sldMk cId="723958634" sldId="458"/>
        </pc:sldMkLst>
      </pc:sldChg>
      <pc:sldChg chg="del">
        <pc:chgData name="Nicole Dobrohotoff" userId="2dc4cf58-dc7e-422a-950b-38460c74cb76" providerId="ADAL" clId="{B33DFE65-14F0-4416-B003-57781F4A1BBF}" dt="2024-02-01T22:22:47.183" v="96" actId="2696"/>
        <pc:sldMkLst>
          <pc:docMk/>
          <pc:sldMk cId="2989620101" sldId="459"/>
        </pc:sldMkLst>
      </pc:sldChg>
      <pc:sldChg chg="del">
        <pc:chgData name="Nicole Dobrohotoff" userId="2dc4cf58-dc7e-422a-950b-38460c74cb76" providerId="ADAL" clId="{B33DFE65-14F0-4416-B003-57781F4A1BBF}" dt="2024-02-01T22:22:48.151" v="97" actId="2696"/>
        <pc:sldMkLst>
          <pc:docMk/>
          <pc:sldMk cId="4276469460" sldId="460"/>
        </pc:sldMkLst>
      </pc:sldChg>
      <pc:sldChg chg="del">
        <pc:chgData name="Nicole Dobrohotoff" userId="2dc4cf58-dc7e-422a-950b-38460c74cb76" providerId="ADAL" clId="{B33DFE65-14F0-4416-B003-57781F4A1BBF}" dt="2024-02-01T22:18:04.577" v="2" actId="2696"/>
        <pc:sldMkLst>
          <pc:docMk/>
          <pc:sldMk cId="464954512" sldId="46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90DDF44-ED14-4551-8A8D-8138294EE8D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10DD0B5C-CE50-41CF-854D-3349E099963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F4C813E-ED59-4B4C-A3F9-4C752D92A43D}" type="datetimeFigureOut">
              <a:rPr lang="en-AU" smtClean="0"/>
              <a:t>2/02/2024</a:t>
            </a:fld>
            <a:endParaRPr lang="en-AU"/>
          </a:p>
        </p:txBody>
      </p:sp>
      <p:sp>
        <p:nvSpPr>
          <p:cNvPr id="4" name="Footer Placeholder 3">
            <a:extLst>
              <a:ext uri="{FF2B5EF4-FFF2-40B4-BE49-F238E27FC236}">
                <a16:creationId xmlns:a16="http://schemas.microsoft.com/office/drawing/2014/main" id="{4DBFBBC6-ABB0-4132-9BE2-6493145CD5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ED5BB690-62E1-4ED0-B196-478DE399C00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06ECE0-5848-43FC-A152-F5C9F37059B7}" type="slidenum">
              <a:rPr lang="en-AU" smtClean="0"/>
              <a:t>‹#›</a:t>
            </a:fld>
            <a:endParaRPr lang="en-AU"/>
          </a:p>
        </p:txBody>
      </p:sp>
    </p:spTree>
    <p:extLst>
      <p:ext uri="{BB962C8B-B14F-4D97-AF65-F5344CB8AC3E}">
        <p14:creationId xmlns:p14="http://schemas.microsoft.com/office/powerpoint/2010/main" val="10837017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9B96DA-9245-4DF8-83C9-3AE0B0104F00}" type="datetimeFigureOut">
              <a:rPr lang="en-AU" smtClean="0"/>
              <a:t>2/02/2024</a:t>
            </a:fld>
            <a:endParaRPr lang="en-AU"/>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C6D893-5D56-4403-8682-1191A7BE756C}" type="slidenum">
              <a:rPr lang="en-AU" smtClean="0"/>
              <a:t>‹#›</a:t>
            </a:fld>
            <a:endParaRPr lang="en-AU"/>
          </a:p>
        </p:txBody>
      </p:sp>
    </p:spTree>
    <p:extLst>
      <p:ext uri="{BB962C8B-B14F-4D97-AF65-F5344CB8AC3E}">
        <p14:creationId xmlns:p14="http://schemas.microsoft.com/office/powerpoint/2010/main" val="419501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cs typeface="Calibri"/>
            </a:endParaRPr>
          </a:p>
        </p:txBody>
      </p:sp>
      <p:sp>
        <p:nvSpPr>
          <p:cNvPr id="4" name="Slide Number Placeholder 3"/>
          <p:cNvSpPr>
            <a:spLocks noGrp="1"/>
          </p:cNvSpPr>
          <p:nvPr>
            <p:ph type="sldNum" sz="quarter" idx="5"/>
          </p:nvPr>
        </p:nvSpPr>
        <p:spPr/>
        <p:txBody>
          <a:bodyPr/>
          <a:lstStyle/>
          <a:p>
            <a:fld id="{0CC6D893-5D56-4403-8682-1191A7BE756C}" type="slidenum">
              <a:rPr lang="en-AU" smtClean="0"/>
              <a:t>2</a:t>
            </a:fld>
            <a:endParaRPr lang="en-AU"/>
          </a:p>
        </p:txBody>
      </p:sp>
    </p:spTree>
    <p:extLst>
      <p:ext uri="{BB962C8B-B14F-4D97-AF65-F5344CB8AC3E}">
        <p14:creationId xmlns:p14="http://schemas.microsoft.com/office/powerpoint/2010/main" val="432679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Header Placeholder 3"/>
          <p:cNvSpPr>
            <a:spLocks noGrp="1"/>
          </p:cNvSpPr>
          <p:nvPr>
            <p:ph type="hdr" sz="quarter"/>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r>
              <a:rPr lang="en-US"/>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a:defRPr/>
            </a:pPr>
            <a:fld id="{DD30FD2A-8D7A-4AB0-AAB4-2CB197C6A4AF}" type="datetime8">
              <a:rPr lang="en-AU" smtClean="0"/>
              <a:pPr>
                <a:defRPr/>
              </a:pPr>
              <a:t>2/02/2024 1:42 PM</a:t>
            </a:fld>
            <a:endParaRPr lang="en-US"/>
          </a:p>
        </p:txBody>
      </p:sp>
      <p:sp>
        <p:nvSpPr>
          <p:cNvPr id="7" name="Slide Number Placeholder 6"/>
          <p:cNvSpPr>
            <a:spLocks noGrp="1"/>
          </p:cNvSpPr>
          <p:nvPr>
            <p:ph type="sldNum" sz="quarter" idx="5"/>
          </p:nvPr>
        </p:nvSpPr>
        <p:spPr/>
        <p:txBody>
          <a:bodyPr/>
          <a:lstStyle/>
          <a:p>
            <a:fld id="{A5522D12-018C-4FB5-BE42-55DC8CDAB14B}" type="slidenum">
              <a:rPr lang="en-US" altLang="en-US" smtClean="0"/>
              <a:pPr/>
              <a:t>3</a:t>
            </a:fld>
            <a:endParaRPr lang="en-US" altLang="en-US"/>
          </a:p>
        </p:txBody>
      </p:sp>
    </p:spTree>
    <p:extLst>
      <p:ext uri="{BB962C8B-B14F-4D97-AF65-F5344CB8AC3E}">
        <p14:creationId xmlns:p14="http://schemas.microsoft.com/office/powerpoint/2010/main" val="1227423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Header Placeholder 3"/>
          <p:cNvSpPr>
            <a:spLocks noGrp="1"/>
          </p:cNvSpPr>
          <p:nvPr>
            <p:ph type="hdr" sz="quarter"/>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r>
              <a:rPr lang="en-US"/>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a:defRPr/>
            </a:pPr>
            <a:fld id="{DD30FD2A-8D7A-4AB0-AAB4-2CB197C6A4AF}" type="datetime8">
              <a:rPr lang="en-AU" smtClean="0"/>
              <a:pPr>
                <a:defRPr/>
              </a:pPr>
              <a:t>2/02/2024 1:42 PM</a:t>
            </a:fld>
            <a:endParaRPr lang="en-US"/>
          </a:p>
        </p:txBody>
      </p:sp>
      <p:sp>
        <p:nvSpPr>
          <p:cNvPr id="7" name="Slide Number Placeholder 6"/>
          <p:cNvSpPr>
            <a:spLocks noGrp="1"/>
          </p:cNvSpPr>
          <p:nvPr>
            <p:ph type="sldNum" sz="quarter" idx="5"/>
          </p:nvPr>
        </p:nvSpPr>
        <p:spPr/>
        <p:txBody>
          <a:bodyPr/>
          <a:lstStyle/>
          <a:p>
            <a:fld id="{A5522D12-018C-4FB5-BE42-55DC8CDAB14B}" type="slidenum">
              <a:rPr lang="en-US" altLang="en-US" smtClean="0"/>
              <a:pPr/>
              <a:t>5</a:t>
            </a:fld>
            <a:endParaRPr lang="en-US" altLang="en-US"/>
          </a:p>
        </p:txBody>
      </p:sp>
    </p:spTree>
    <p:extLst>
      <p:ext uri="{BB962C8B-B14F-4D97-AF65-F5344CB8AC3E}">
        <p14:creationId xmlns:p14="http://schemas.microsoft.com/office/powerpoint/2010/main" val="292028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32755252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accent3"/>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A9CF52-0B51-47B2-A6E2-93EC1A077E51}"/>
              </a:ext>
            </a:extLst>
          </p:cNvPr>
          <p:cNvSpPr/>
          <p:nvPr/>
        </p:nvSpPr>
        <p:spPr bwMode="auto">
          <a:xfrm>
            <a:off x="0" y="6284913"/>
            <a:ext cx="9902825" cy="57308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82880" tIns="146304" rIns="182880" bIns="146304"/>
          <a:lstStyle>
            <a:lvl1pPr defTabSz="931863">
              <a:defRPr sz="1700">
                <a:solidFill>
                  <a:schemeClr val="tx1"/>
                </a:solidFill>
                <a:latin typeface="Arial" panose="020B0604020202020204" pitchFamily="34" charset="0"/>
              </a:defRPr>
            </a:lvl1pPr>
            <a:lvl2pPr marL="742950" indent="-285750" defTabSz="931863">
              <a:defRPr sz="1700">
                <a:solidFill>
                  <a:schemeClr val="tx1"/>
                </a:solidFill>
                <a:latin typeface="Arial" panose="020B0604020202020204" pitchFamily="34" charset="0"/>
              </a:defRPr>
            </a:lvl2pPr>
            <a:lvl3pPr marL="1143000" indent="-228600" defTabSz="931863">
              <a:defRPr sz="1700">
                <a:solidFill>
                  <a:schemeClr val="tx1"/>
                </a:solidFill>
                <a:latin typeface="Arial" panose="020B0604020202020204" pitchFamily="34" charset="0"/>
              </a:defRPr>
            </a:lvl3pPr>
            <a:lvl4pPr marL="1600200" indent="-228600" defTabSz="931863">
              <a:defRPr sz="1700">
                <a:solidFill>
                  <a:schemeClr val="tx1"/>
                </a:solidFill>
                <a:latin typeface="Arial" panose="020B0604020202020204" pitchFamily="34" charset="0"/>
              </a:defRPr>
            </a:lvl4pPr>
            <a:lvl5pPr marL="2057400" indent="-228600" defTabSz="931863">
              <a:defRPr sz="1700">
                <a:solidFill>
                  <a:schemeClr val="tx1"/>
                </a:solidFill>
                <a:latin typeface="Arial" panose="020B0604020202020204" pitchFamily="34" charset="0"/>
              </a:defRPr>
            </a:lvl5pPr>
            <a:lvl6pPr marL="2514600" indent="-228600" defTabSz="931863" fontAlgn="base">
              <a:spcBef>
                <a:spcPct val="0"/>
              </a:spcBef>
              <a:spcAft>
                <a:spcPct val="0"/>
              </a:spcAft>
              <a:defRPr sz="1700">
                <a:solidFill>
                  <a:schemeClr val="tx1"/>
                </a:solidFill>
                <a:latin typeface="Arial" panose="020B0604020202020204" pitchFamily="34" charset="0"/>
              </a:defRPr>
            </a:lvl6pPr>
            <a:lvl7pPr marL="2971800" indent="-228600" defTabSz="931863" fontAlgn="base">
              <a:spcBef>
                <a:spcPct val="0"/>
              </a:spcBef>
              <a:spcAft>
                <a:spcPct val="0"/>
              </a:spcAft>
              <a:defRPr sz="1700">
                <a:solidFill>
                  <a:schemeClr val="tx1"/>
                </a:solidFill>
                <a:latin typeface="Arial" panose="020B0604020202020204" pitchFamily="34" charset="0"/>
              </a:defRPr>
            </a:lvl7pPr>
            <a:lvl8pPr marL="3429000" indent="-228600" defTabSz="931863" fontAlgn="base">
              <a:spcBef>
                <a:spcPct val="0"/>
              </a:spcBef>
              <a:spcAft>
                <a:spcPct val="0"/>
              </a:spcAft>
              <a:defRPr sz="1700">
                <a:solidFill>
                  <a:schemeClr val="tx1"/>
                </a:solidFill>
                <a:latin typeface="Arial" panose="020B0604020202020204" pitchFamily="34" charset="0"/>
              </a:defRPr>
            </a:lvl8pPr>
            <a:lvl9pPr marL="3886200" indent="-228600" defTabSz="931863" fontAlgn="base">
              <a:spcBef>
                <a:spcPct val="0"/>
              </a:spcBef>
              <a:spcAft>
                <a:spcPct val="0"/>
              </a:spcAft>
              <a:defRPr sz="1700">
                <a:solidFill>
                  <a:schemeClr val="tx1"/>
                </a:solidFill>
                <a:latin typeface="Arial" panose="020B0604020202020204" pitchFamily="34" charset="0"/>
              </a:defRPr>
            </a:lvl9pPr>
          </a:lstStyle>
          <a:p>
            <a:pPr eaLnBrk="1" fontAlgn="auto" hangingPunct="1">
              <a:spcBef>
                <a:spcPts val="0"/>
              </a:spcBef>
              <a:spcAft>
                <a:spcPts val="0"/>
              </a:spcAft>
              <a:defRPr/>
            </a:pPr>
            <a:endParaRPr lang="en-AU" altLang="en-US" sz="2000">
              <a:solidFill>
                <a:srgbClr val="FFFFFF"/>
              </a:solidFill>
              <a:cs typeface="Segoe UI" panose="020B0502040204020203" pitchFamily="34" charset="0"/>
            </a:endParaRPr>
          </a:p>
        </p:txBody>
      </p:sp>
      <p:grpSp>
        <p:nvGrpSpPr>
          <p:cNvPr id="5" name="Group 4">
            <a:extLst>
              <a:ext uri="{FF2B5EF4-FFF2-40B4-BE49-F238E27FC236}">
                <a16:creationId xmlns:a16="http://schemas.microsoft.com/office/drawing/2014/main" id="{3EB24798-0981-4EBC-B944-64C212427498}"/>
              </a:ext>
            </a:extLst>
          </p:cNvPr>
          <p:cNvGrpSpPr/>
          <p:nvPr userDrawn="1"/>
        </p:nvGrpSpPr>
        <p:grpSpPr>
          <a:xfrm>
            <a:off x="1114385" y="6424715"/>
            <a:ext cx="2927350" cy="257175"/>
            <a:chOff x="706438" y="6448425"/>
            <a:chExt cx="2927350" cy="257175"/>
          </a:xfrm>
        </p:grpSpPr>
        <p:sp>
          <p:nvSpPr>
            <p:cNvPr id="9" name="object 6">
              <a:extLst>
                <a:ext uri="{FF2B5EF4-FFF2-40B4-BE49-F238E27FC236}">
                  <a16:creationId xmlns:a16="http://schemas.microsoft.com/office/drawing/2014/main" id="{DC557744-3069-426E-BB83-FBD790DB6414}"/>
                </a:ext>
              </a:extLst>
            </p:cNvPr>
            <p:cNvSpPr txBox="1"/>
            <p:nvPr/>
          </p:nvSpPr>
          <p:spPr>
            <a:xfrm>
              <a:off x="1066800" y="6496050"/>
              <a:ext cx="2566988" cy="161925"/>
            </a:xfrm>
            <a:prstGeom prst="rect">
              <a:avLst/>
            </a:prstGeom>
          </p:spPr>
          <p:txBody>
            <a:bodyPr lIns="0" tIns="0" rIns="0" bIns="0" anchor="b"/>
            <a:lstStyle>
              <a:lvl1pPr algn="l" defTabSz="1019007" rtl="0" eaLnBrk="1" latinLnBrk="0" hangingPunct="1">
                <a:lnSpc>
                  <a:spcPct val="80000"/>
                </a:lnSpc>
                <a:spcBef>
                  <a:spcPct val="0"/>
                </a:spcBef>
                <a:buNone/>
                <a:defRPr sz="2800" kern="800" spc="50" baseline="0">
                  <a:solidFill>
                    <a:schemeClr val="tx1"/>
                  </a:solidFill>
                  <a:latin typeface="+mj-lt"/>
                  <a:ea typeface="+mj-ea"/>
                  <a:cs typeface="+mj-cs"/>
                </a:defRPr>
              </a:lvl1pPr>
            </a:lstStyle>
            <a:p>
              <a:pPr fontAlgn="auto">
                <a:lnSpc>
                  <a:spcPts val="2935"/>
                </a:lnSpc>
                <a:spcAft>
                  <a:spcPts val="0"/>
                </a:spcAft>
                <a:defRPr/>
              </a:pPr>
              <a:r>
                <a:rPr lang="en-AU" sz="1100">
                  <a:solidFill>
                    <a:schemeClr val="bg1"/>
                  </a:solidFill>
                  <a:cs typeface="Arial"/>
                </a:rPr>
                <a:t>caritas.org.au/project-compassion</a:t>
              </a:r>
            </a:p>
          </p:txBody>
        </p:sp>
        <p:pic>
          <p:nvPicPr>
            <p:cNvPr id="12" name="Picture 7" descr="Icon&#10;&#10;Description automatically generated">
              <a:extLst>
                <a:ext uri="{FF2B5EF4-FFF2-40B4-BE49-F238E27FC236}">
                  <a16:creationId xmlns:a16="http://schemas.microsoft.com/office/drawing/2014/main" id="{E507D58D-54B7-426A-9DA4-C73279839932}"/>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06438" y="6448425"/>
              <a:ext cx="2286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3">
            <a:extLst>
              <a:ext uri="{FF2B5EF4-FFF2-40B4-BE49-F238E27FC236}">
                <a16:creationId xmlns:a16="http://schemas.microsoft.com/office/drawing/2014/main" id="{A3C07054-082E-46BA-8CB4-ABABA248D32E}"/>
              </a:ext>
            </a:extLst>
          </p:cNvPr>
          <p:cNvGrpSpPr/>
          <p:nvPr userDrawn="1"/>
        </p:nvGrpSpPr>
        <p:grpSpPr>
          <a:xfrm>
            <a:off x="4684017" y="6424715"/>
            <a:ext cx="1449387" cy="257175"/>
            <a:chOff x="3757613" y="6448425"/>
            <a:chExt cx="1449387" cy="257175"/>
          </a:xfrm>
        </p:grpSpPr>
        <p:sp>
          <p:nvSpPr>
            <p:cNvPr id="10" name="object 6">
              <a:extLst>
                <a:ext uri="{FF2B5EF4-FFF2-40B4-BE49-F238E27FC236}">
                  <a16:creationId xmlns:a16="http://schemas.microsoft.com/office/drawing/2014/main" id="{0782460B-F543-4F5A-9B34-F1B224AC4EFD}"/>
                </a:ext>
              </a:extLst>
            </p:cNvPr>
            <p:cNvSpPr txBox="1"/>
            <p:nvPr/>
          </p:nvSpPr>
          <p:spPr>
            <a:xfrm>
              <a:off x="4121150" y="6496050"/>
              <a:ext cx="1085850" cy="161925"/>
            </a:xfrm>
            <a:prstGeom prst="rect">
              <a:avLst/>
            </a:prstGeom>
          </p:spPr>
          <p:txBody>
            <a:bodyPr lIns="0" tIns="0" rIns="0" bIns="0" anchor="b"/>
            <a:lstStyle>
              <a:lvl1pPr algn="l" defTabSz="1019007" rtl="0" eaLnBrk="1" latinLnBrk="0" hangingPunct="1">
                <a:lnSpc>
                  <a:spcPct val="80000"/>
                </a:lnSpc>
                <a:spcBef>
                  <a:spcPct val="0"/>
                </a:spcBef>
                <a:buNone/>
                <a:defRPr sz="2800" kern="800" spc="50" baseline="0">
                  <a:solidFill>
                    <a:schemeClr val="tx1"/>
                  </a:solidFill>
                  <a:latin typeface="+mj-lt"/>
                  <a:ea typeface="+mj-ea"/>
                  <a:cs typeface="+mj-cs"/>
                </a:defRPr>
              </a:lvl1pPr>
            </a:lstStyle>
            <a:p>
              <a:pPr fontAlgn="auto">
                <a:lnSpc>
                  <a:spcPts val="2935"/>
                </a:lnSpc>
                <a:spcAft>
                  <a:spcPts val="0"/>
                </a:spcAft>
                <a:defRPr/>
              </a:pPr>
              <a:r>
                <a:rPr lang="en-AU" sz="1100">
                  <a:solidFill>
                    <a:schemeClr val="bg1"/>
                  </a:solidFill>
                  <a:cs typeface="Arial"/>
                </a:rPr>
                <a:t>1800 024 413</a:t>
              </a:r>
            </a:p>
          </p:txBody>
        </p:sp>
        <p:pic>
          <p:nvPicPr>
            <p:cNvPr id="13" name="Picture 8" descr="A black and white logo&#10;&#10;Description automatically generated with low confidence">
              <a:extLst>
                <a:ext uri="{FF2B5EF4-FFF2-40B4-BE49-F238E27FC236}">
                  <a16:creationId xmlns:a16="http://schemas.microsoft.com/office/drawing/2014/main" id="{BE49A50B-2E62-421D-8A6F-B0FFB93CFD51}"/>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757613" y="6448425"/>
              <a:ext cx="236537"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2">
            <a:extLst>
              <a:ext uri="{FF2B5EF4-FFF2-40B4-BE49-F238E27FC236}">
                <a16:creationId xmlns:a16="http://schemas.microsoft.com/office/drawing/2014/main" id="{93C4CB15-D504-4E45-B28F-C4B5EAD659FC}"/>
              </a:ext>
            </a:extLst>
          </p:cNvPr>
          <p:cNvGrpSpPr/>
          <p:nvPr userDrawn="1"/>
        </p:nvGrpSpPr>
        <p:grpSpPr>
          <a:xfrm>
            <a:off x="6775685" y="6439796"/>
            <a:ext cx="1854200" cy="227013"/>
            <a:chOff x="5462588" y="6464300"/>
            <a:chExt cx="1854200" cy="227013"/>
          </a:xfrm>
        </p:grpSpPr>
        <p:sp>
          <p:nvSpPr>
            <p:cNvPr id="11" name="object 6">
              <a:extLst>
                <a:ext uri="{FF2B5EF4-FFF2-40B4-BE49-F238E27FC236}">
                  <a16:creationId xmlns:a16="http://schemas.microsoft.com/office/drawing/2014/main" id="{EF32FD15-D06D-4EAA-A083-AF1AB5D66B18}"/>
                </a:ext>
              </a:extLst>
            </p:cNvPr>
            <p:cNvSpPr txBox="1"/>
            <p:nvPr/>
          </p:nvSpPr>
          <p:spPr>
            <a:xfrm>
              <a:off x="5827713" y="6496050"/>
              <a:ext cx="1489075" cy="161925"/>
            </a:xfrm>
            <a:prstGeom prst="rect">
              <a:avLst/>
            </a:prstGeom>
          </p:spPr>
          <p:txBody>
            <a:bodyPr lIns="0" tIns="0" rIns="0" bIns="0" anchor="b"/>
            <a:lstStyle>
              <a:lvl1pPr algn="l" defTabSz="1019007" rtl="0" eaLnBrk="1" latinLnBrk="0" hangingPunct="1">
                <a:lnSpc>
                  <a:spcPct val="80000"/>
                </a:lnSpc>
                <a:spcBef>
                  <a:spcPct val="0"/>
                </a:spcBef>
                <a:buNone/>
                <a:defRPr sz="2800" kern="800" spc="50" baseline="0">
                  <a:solidFill>
                    <a:schemeClr val="tx1"/>
                  </a:solidFill>
                  <a:latin typeface="+mj-lt"/>
                  <a:ea typeface="+mj-ea"/>
                  <a:cs typeface="+mj-cs"/>
                </a:defRPr>
              </a:lvl1pPr>
            </a:lstStyle>
            <a:p>
              <a:pPr fontAlgn="auto">
                <a:lnSpc>
                  <a:spcPts val="2935"/>
                </a:lnSpc>
                <a:spcAft>
                  <a:spcPts val="0"/>
                </a:spcAft>
                <a:defRPr/>
              </a:pPr>
              <a:r>
                <a:rPr lang="en-AU" sz="1100">
                  <a:solidFill>
                    <a:schemeClr val="bg1"/>
                  </a:solidFill>
                  <a:cs typeface="Arial"/>
                </a:rPr>
                <a:t>#</a:t>
              </a:r>
              <a:r>
                <a:rPr lang="en-AU" sz="1100" err="1">
                  <a:solidFill>
                    <a:schemeClr val="bg1"/>
                  </a:solidFill>
                  <a:cs typeface="Arial"/>
                </a:rPr>
                <a:t>projectcompassion</a:t>
              </a:r>
              <a:endParaRPr lang="en-AU" sz="1100">
                <a:solidFill>
                  <a:schemeClr val="bg1"/>
                </a:solidFill>
                <a:cs typeface="Arial"/>
              </a:endParaRPr>
            </a:p>
          </p:txBody>
        </p:sp>
        <p:pic>
          <p:nvPicPr>
            <p:cNvPr id="14" name="Picture 9" descr="Icon&#10;&#10;Description automatically generated">
              <a:extLst>
                <a:ext uri="{FF2B5EF4-FFF2-40B4-BE49-F238E27FC236}">
                  <a16:creationId xmlns:a16="http://schemas.microsoft.com/office/drawing/2014/main" id="{C9E9F45A-29F8-4754-B518-8F9F4FB5426D}"/>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462588" y="6464300"/>
              <a:ext cx="21748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2" descr="Text&#10;&#10;Description automatically generated with medium confidence">
            <a:extLst>
              <a:ext uri="{FF2B5EF4-FFF2-40B4-BE49-F238E27FC236}">
                <a16:creationId xmlns:a16="http://schemas.microsoft.com/office/drawing/2014/main" id="{A4784F9E-C9BC-4FC6-B87F-35A754EB2435}"/>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55600" y="457200"/>
            <a:ext cx="3055938"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icture Placeholder 4"/>
          <p:cNvSpPr>
            <a:spLocks noGrp="1"/>
          </p:cNvSpPr>
          <p:nvPr>
            <p:ph type="pic" sz="quarter" idx="16"/>
          </p:nvPr>
        </p:nvSpPr>
        <p:spPr>
          <a:xfrm>
            <a:off x="5891842" y="457200"/>
            <a:ext cx="3714915" cy="1692000"/>
          </a:xfrm>
          <a:prstGeom prst="roundRect">
            <a:avLst>
              <a:gd name="adj" fmla="val 11257"/>
            </a:avLst>
          </a:prstGeom>
          <a:solidFill>
            <a:schemeClr val="bg1">
              <a:lumMod val="95000"/>
            </a:schemeClr>
          </a:solidFill>
          <a:ln w="38100">
            <a:solidFill>
              <a:schemeClr val="accent4"/>
            </a:solidFill>
          </a:ln>
        </p:spPr>
        <p:txBody>
          <a:bodyPr rtlCol="0">
            <a:noAutofit/>
          </a:bodyPr>
          <a:lstStyle>
            <a:lvl1pPr algn="ctr">
              <a:defRPr sz="1600"/>
            </a:lvl1pPr>
          </a:lstStyle>
          <a:p>
            <a:pPr lvl="0"/>
            <a:r>
              <a:rPr lang="en-US" noProof="0"/>
              <a:t>Click icon to add picture</a:t>
            </a:r>
            <a:endParaRPr lang="en-AU" noProof="0"/>
          </a:p>
        </p:txBody>
      </p:sp>
      <p:sp>
        <p:nvSpPr>
          <p:cNvPr id="29" name="Text Placeholder 2"/>
          <p:cNvSpPr>
            <a:spLocks noGrp="1"/>
          </p:cNvSpPr>
          <p:nvPr>
            <p:ph type="body" sz="quarter" idx="11"/>
          </p:nvPr>
        </p:nvSpPr>
        <p:spPr>
          <a:xfrm>
            <a:off x="406869" y="4844529"/>
            <a:ext cx="3715731" cy="658776"/>
          </a:xfrm>
        </p:spPr>
        <p:txBody>
          <a:bodyPr/>
          <a:lstStyle>
            <a:lvl1pPr marL="0" indent="0" algn="ctr">
              <a:buNone/>
              <a:defRPr sz="2031" b="1" cap="all" baseline="0">
                <a:solidFill>
                  <a:schemeClr val="accent4"/>
                </a:solidFill>
              </a:defRPr>
            </a:lvl1pPr>
            <a:lvl2pPr>
              <a:defRPr sz="2031" b="1" cap="all" baseline="0">
                <a:solidFill>
                  <a:schemeClr val="bg1"/>
                </a:solidFill>
              </a:defRPr>
            </a:lvl2pPr>
            <a:lvl3pPr>
              <a:defRPr sz="2031" b="1" cap="all" baseline="0">
                <a:solidFill>
                  <a:schemeClr val="bg1"/>
                </a:solidFill>
              </a:defRPr>
            </a:lvl3pPr>
            <a:lvl4pPr>
              <a:defRPr sz="2031" b="1" cap="all" baseline="0">
                <a:solidFill>
                  <a:schemeClr val="bg1"/>
                </a:solidFill>
              </a:defRPr>
            </a:lvl4pPr>
            <a:lvl5pPr>
              <a:defRPr sz="2031" b="1" cap="all" baseline="0">
                <a:solidFill>
                  <a:schemeClr val="bg1"/>
                </a:solidFill>
              </a:defRPr>
            </a:lvl5pPr>
          </a:lstStyle>
          <a:p>
            <a:pPr lvl="0"/>
            <a:r>
              <a:rPr lang="en-US"/>
              <a:t>Edit Master text styles</a:t>
            </a:r>
          </a:p>
        </p:txBody>
      </p:sp>
      <p:sp>
        <p:nvSpPr>
          <p:cNvPr id="17" name="Picture Placeholder 4">
            <a:extLst>
              <a:ext uri="{FF2B5EF4-FFF2-40B4-BE49-F238E27FC236}">
                <a16:creationId xmlns:a16="http://schemas.microsoft.com/office/drawing/2014/main" id="{22D7ED5B-4D48-4C4E-B709-B897FEE43899}"/>
              </a:ext>
            </a:extLst>
          </p:cNvPr>
          <p:cNvSpPr>
            <a:spLocks noGrp="1"/>
          </p:cNvSpPr>
          <p:nvPr>
            <p:ph type="pic" sz="quarter" idx="17"/>
          </p:nvPr>
        </p:nvSpPr>
        <p:spPr>
          <a:xfrm>
            <a:off x="5898985" y="4068792"/>
            <a:ext cx="3714915" cy="1692000"/>
          </a:xfrm>
          <a:prstGeom prst="roundRect">
            <a:avLst>
              <a:gd name="adj" fmla="val 11257"/>
            </a:avLst>
          </a:prstGeom>
          <a:solidFill>
            <a:schemeClr val="bg1">
              <a:lumMod val="95000"/>
            </a:schemeClr>
          </a:solidFill>
          <a:ln w="38100">
            <a:solidFill>
              <a:schemeClr val="accent4"/>
            </a:solidFill>
          </a:ln>
        </p:spPr>
        <p:txBody>
          <a:bodyPr rtlCol="0">
            <a:noAutofit/>
          </a:bodyPr>
          <a:lstStyle>
            <a:lvl1pPr algn="ctr">
              <a:defRPr sz="1600"/>
            </a:lvl1pPr>
          </a:lstStyle>
          <a:p>
            <a:pPr lvl="0"/>
            <a:r>
              <a:rPr lang="en-US" noProof="0"/>
              <a:t>Click icon to add picture</a:t>
            </a:r>
            <a:endParaRPr lang="en-AU" noProof="0"/>
          </a:p>
        </p:txBody>
      </p:sp>
      <p:sp>
        <p:nvSpPr>
          <p:cNvPr id="18" name="Picture Placeholder 4">
            <a:extLst>
              <a:ext uri="{FF2B5EF4-FFF2-40B4-BE49-F238E27FC236}">
                <a16:creationId xmlns:a16="http://schemas.microsoft.com/office/drawing/2014/main" id="{FA75809B-7A67-4AA4-96F8-C6A00105F8A5}"/>
              </a:ext>
            </a:extLst>
          </p:cNvPr>
          <p:cNvSpPr>
            <a:spLocks noGrp="1"/>
          </p:cNvSpPr>
          <p:nvPr>
            <p:ph type="pic" sz="quarter" idx="18"/>
          </p:nvPr>
        </p:nvSpPr>
        <p:spPr>
          <a:xfrm>
            <a:off x="5888773" y="2262996"/>
            <a:ext cx="3714915" cy="1692000"/>
          </a:xfrm>
          <a:prstGeom prst="roundRect">
            <a:avLst>
              <a:gd name="adj" fmla="val 11257"/>
            </a:avLst>
          </a:prstGeom>
          <a:solidFill>
            <a:schemeClr val="bg1">
              <a:lumMod val="95000"/>
            </a:schemeClr>
          </a:solidFill>
          <a:ln w="38100">
            <a:solidFill>
              <a:schemeClr val="accent4"/>
            </a:solidFill>
          </a:ln>
        </p:spPr>
        <p:txBody>
          <a:bodyPr rtlCol="0">
            <a:noAutofit/>
          </a:bodyPr>
          <a:lstStyle>
            <a:lvl1pPr algn="ctr">
              <a:defRPr sz="1600"/>
            </a:lvl1pPr>
          </a:lstStyle>
          <a:p>
            <a:pPr lvl="0"/>
            <a:r>
              <a:rPr lang="en-US" noProof="0"/>
              <a:t>Click icon to add picture</a:t>
            </a:r>
            <a:endParaRPr lang="en-AU" noProof="0"/>
          </a:p>
        </p:txBody>
      </p:sp>
      <p:pic>
        <p:nvPicPr>
          <p:cNvPr id="8" name="Picture 7">
            <a:extLst>
              <a:ext uri="{FF2B5EF4-FFF2-40B4-BE49-F238E27FC236}">
                <a16:creationId xmlns:a16="http://schemas.microsoft.com/office/drawing/2014/main" id="{AED9751E-95B3-4394-B4D5-BB92584B525B}"/>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299243" y="1715413"/>
            <a:ext cx="4702175" cy="2232900"/>
          </a:xfrm>
          <a:prstGeom prst="rect">
            <a:avLst/>
          </a:prstGeom>
        </p:spPr>
      </p:pic>
    </p:spTree>
    <p:extLst>
      <p:ext uri="{BB962C8B-B14F-4D97-AF65-F5344CB8AC3E}">
        <p14:creationId xmlns:p14="http://schemas.microsoft.com/office/powerpoint/2010/main" val="4170086213"/>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userDrawn="1">
  <p:cSld name="Title and Vertical Text">
    <p:spTree>
      <p:nvGrpSpPr>
        <p:cNvPr id="1" name="Shape 63"/>
        <p:cNvGrpSpPr/>
        <p:nvPr/>
      </p:nvGrpSpPr>
      <p:grpSpPr>
        <a:xfrm>
          <a:off x="0" y="0"/>
          <a:ext cx="0" cy="0"/>
          <a:chOff x="0" y="0"/>
          <a:chExt cx="0" cy="0"/>
        </a:xfrm>
      </p:grpSpPr>
      <p:sp>
        <p:nvSpPr>
          <p:cNvPr id="6" name="Rectangle 5">
            <a:extLst>
              <a:ext uri="{FF2B5EF4-FFF2-40B4-BE49-F238E27FC236}">
                <a16:creationId xmlns:a16="http://schemas.microsoft.com/office/drawing/2014/main" id="{47C3D946-97BA-4F29-8287-CC3AD94685CA}"/>
              </a:ext>
            </a:extLst>
          </p:cNvPr>
          <p:cNvSpPr/>
          <p:nvPr userDrawn="1"/>
        </p:nvSpPr>
        <p:spPr>
          <a:xfrm>
            <a:off x="0" y="0"/>
            <a:ext cx="9906000" cy="8312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Google Shape;106;p4">
            <a:extLst>
              <a:ext uri="{FF2B5EF4-FFF2-40B4-BE49-F238E27FC236}">
                <a16:creationId xmlns:a16="http://schemas.microsoft.com/office/drawing/2014/main" id="{535F4ADA-8B55-EA40-BC54-AA3A9135EEC5}"/>
              </a:ext>
            </a:extLst>
          </p:cNvPr>
          <p:cNvSpPr/>
          <p:nvPr userDrawn="1"/>
        </p:nvSpPr>
        <p:spPr>
          <a:xfrm>
            <a:off x="0" y="0"/>
            <a:ext cx="9906000"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a:solidFill>
                <a:schemeClr val="lt1"/>
              </a:solidFill>
              <a:latin typeface="Calibri"/>
              <a:ea typeface="Calibri"/>
              <a:cs typeface="Calibri"/>
              <a:sym typeface="Calibri"/>
            </a:endParaRPr>
          </a:p>
        </p:txBody>
      </p:sp>
      <p:sp>
        <p:nvSpPr>
          <p:cNvPr id="11" name="Text Placeholder 2">
            <a:extLst>
              <a:ext uri="{FF2B5EF4-FFF2-40B4-BE49-F238E27FC236}">
                <a16:creationId xmlns:a16="http://schemas.microsoft.com/office/drawing/2014/main" id="{F595F248-3C44-814D-AD83-84AE678EB5FE}"/>
              </a:ext>
            </a:extLst>
          </p:cNvPr>
          <p:cNvSpPr>
            <a:spLocks noGrp="1"/>
          </p:cNvSpPr>
          <p:nvPr>
            <p:ph type="body" sz="quarter" idx="10" hasCustomPrompt="1"/>
          </p:nvPr>
        </p:nvSpPr>
        <p:spPr>
          <a:xfrm>
            <a:off x="164840" y="229053"/>
            <a:ext cx="9577676" cy="373166"/>
          </a:xfrm>
          <a:prstGeom prst="rect">
            <a:avLst/>
          </a:prstGeom>
        </p:spPr>
        <p:txBody>
          <a:bodyPr anchor="ctr"/>
          <a:lstStyle>
            <a:lvl1pPr marL="0" indent="0">
              <a:buNone/>
              <a:defRPr sz="2400" b="1" i="0">
                <a:solidFill>
                  <a:schemeClr val="bg2"/>
                </a:solidFill>
                <a:latin typeface="Roboto" pitchFamily="2" charset="0"/>
                <a:ea typeface="Roboto" pitchFamily="2" charset="0"/>
                <a:cs typeface="Roboto" pitchFamily="2" charset="0"/>
              </a:defRPr>
            </a:lvl1pPr>
            <a:lvl2pPr>
              <a:defRPr sz="4000" b="1" i="0">
                <a:solidFill>
                  <a:schemeClr val="accent2"/>
                </a:solidFill>
                <a:latin typeface="Arial Black" panose="020B0604020202020204" pitchFamily="34" charset="0"/>
                <a:cs typeface="Arial Black" panose="020B0604020202020204" pitchFamily="34" charset="0"/>
              </a:defRPr>
            </a:lvl2pPr>
            <a:lvl3pPr>
              <a:defRPr sz="4000" b="1" i="0">
                <a:solidFill>
                  <a:schemeClr val="accent2"/>
                </a:solidFill>
                <a:latin typeface="Arial Black" panose="020B0604020202020204" pitchFamily="34" charset="0"/>
                <a:cs typeface="Arial Black" panose="020B0604020202020204" pitchFamily="34" charset="0"/>
              </a:defRPr>
            </a:lvl3pPr>
            <a:lvl4pPr>
              <a:defRPr sz="4000" b="1" i="0">
                <a:solidFill>
                  <a:schemeClr val="accent2"/>
                </a:solidFill>
                <a:latin typeface="Arial Black" panose="020B0604020202020204" pitchFamily="34" charset="0"/>
                <a:cs typeface="Arial Black" panose="020B0604020202020204" pitchFamily="34" charset="0"/>
              </a:defRPr>
            </a:lvl4pPr>
            <a:lvl5pPr>
              <a:defRPr sz="4000" b="1" i="0">
                <a:solidFill>
                  <a:schemeClr val="accent2"/>
                </a:solidFill>
                <a:latin typeface="Arial Black" panose="020B0604020202020204" pitchFamily="34" charset="0"/>
                <a:cs typeface="Arial Black" panose="020B0604020202020204" pitchFamily="34" charset="0"/>
              </a:defRPr>
            </a:lvl5pPr>
          </a:lstStyle>
          <a:p>
            <a:pPr lvl="0"/>
            <a:r>
              <a:rPr lang="en-GB"/>
              <a:t>CLICK TO EDIT MASTER</a:t>
            </a:r>
            <a:endParaRPr lang="en-US"/>
          </a:p>
        </p:txBody>
      </p:sp>
      <p:pic>
        <p:nvPicPr>
          <p:cNvPr id="7" name="Picture 6">
            <a:extLst>
              <a:ext uri="{FF2B5EF4-FFF2-40B4-BE49-F238E27FC236}">
                <a16:creationId xmlns:a16="http://schemas.microsoft.com/office/drawing/2014/main" id="{F3F8A5A6-2373-4088-B88F-2E55008591E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54480" y="175679"/>
            <a:ext cx="1405553" cy="479912"/>
          </a:xfrm>
          <a:prstGeom prst="rect">
            <a:avLst/>
          </a:prstGeom>
        </p:spPr>
      </p:pic>
      <p:pic>
        <p:nvPicPr>
          <p:cNvPr id="8" name="Picture 7">
            <a:extLst>
              <a:ext uri="{FF2B5EF4-FFF2-40B4-BE49-F238E27FC236}">
                <a16:creationId xmlns:a16="http://schemas.microsoft.com/office/drawing/2014/main" id="{09A5BB1F-6DC9-448F-8987-39392E36589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573034" y="6304946"/>
            <a:ext cx="1086999" cy="324000"/>
          </a:xfrm>
          <a:prstGeom prst="rect">
            <a:avLst/>
          </a:prstGeom>
        </p:spPr>
      </p:pic>
    </p:spTree>
    <p:extLst>
      <p:ext uri="{BB962C8B-B14F-4D97-AF65-F5344CB8AC3E}">
        <p14:creationId xmlns:p14="http://schemas.microsoft.com/office/powerpoint/2010/main" val="1387595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userDrawn="1">
  <p:cSld name="1_Title and Vertical Text">
    <p:spTree>
      <p:nvGrpSpPr>
        <p:cNvPr id="1" name="Shape 63"/>
        <p:cNvGrpSpPr/>
        <p:nvPr/>
      </p:nvGrpSpPr>
      <p:grpSpPr>
        <a:xfrm>
          <a:off x="0" y="0"/>
          <a:ext cx="0" cy="0"/>
          <a:chOff x="0" y="0"/>
          <a:chExt cx="0" cy="0"/>
        </a:xfrm>
      </p:grpSpPr>
      <p:sp>
        <p:nvSpPr>
          <p:cNvPr id="2" name="Google Shape;106;p4">
            <a:extLst>
              <a:ext uri="{FF2B5EF4-FFF2-40B4-BE49-F238E27FC236}">
                <a16:creationId xmlns:a16="http://schemas.microsoft.com/office/drawing/2014/main" id="{535F4ADA-8B55-EA40-BC54-AA3A9135EEC5}"/>
              </a:ext>
            </a:extLst>
          </p:cNvPr>
          <p:cNvSpPr/>
          <p:nvPr userDrawn="1"/>
        </p:nvSpPr>
        <p:spPr>
          <a:xfrm>
            <a:off x="0" y="0"/>
            <a:ext cx="9906000"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a:solidFill>
                <a:schemeClr val="lt1"/>
              </a:solidFill>
              <a:latin typeface="Calibri"/>
              <a:ea typeface="Calibri"/>
              <a:cs typeface="Calibri"/>
              <a:sym typeface="Calibri"/>
            </a:endParaRPr>
          </a:p>
        </p:txBody>
      </p:sp>
      <p:sp>
        <p:nvSpPr>
          <p:cNvPr id="12" name="Text Placeholder 4">
            <a:extLst>
              <a:ext uri="{FF2B5EF4-FFF2-40B4-BE49-F238E27FC236}">
                <a16:creationId xmlns:a16="http://schemas.microsoft.com/office/drawing/2014/main" id="{2AD6FC17-F116-4820-951E-DC1DCC92173E}"/>
              </a:ext>
            </a:extLst>
          </p:cNvPr>
          <p:cNvSpPr>
            <a:spLocks noGrp="1"/>
          </p:cNvSpPr>
          <p:nvPr>
            <p:ph type="body" sz="quarter" idx="12"/>
          </p:nvPr>
        </p:nvSpPr>
        <p:spPr>
          <a:xfrm>
            <a:off x="164840" y="1060326"/>
            <a:ext cx="4711960" cy="5671532"/>
          </a:xfrm>
          <a:prstGeom prst="rect">
            <a:avLst/>
          </a:prstGeom>
        </p:spPr>
        <p:txBody>
          <a:bodyPr/>
          <a:lstStyle>
            <a:lvl1pPr marL="0" indent="0">
              <a:lnSpc>
                <a:spcPct val="100000"/>
              </a:lnSpc>
              <a:spcBef>
                <a:spcPts val="0"/>
              </a:spcBef>
              <a:spcAft>
                <a:spcPts val="600"/>
              </a:spcAft>
              <a:buNone/>
              <a:defRPr sz="1100">
                <a:latin typeface="Roboto" pitchFamily="2" charset="0"/>
                <a:ea typeface="Roboto" pitchFamily="2" charset="0"/>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a:t>Edit Master text styles</a:t>
            </a:r>
          </a:p>
        </p:txBody>
      </p:sp>
      <p:sp>
        <p:nvSpPr>
          <p:cNvPr id="13" name="Text Placeholder 4">
            <a:extLst>
              <a:ext uri="{FF2B5EF4-FFF2-40B4-BE49-F238E27FC236}">
                <a16:creationId xmlns:a16="http://schemas.microsoft.com/office/drawing/2014/main" id="{20E7D5FF-FF0A-4295-B3D9-9469F0CC87E4}"/>
              </a:ext>
            </a:extLst>
          </p:cNvPr>
          <p:cNvSpPr>
            <a:spLocks noGrp="1"/>
          </p:cNvSpPr>
          <p:nvPr>
            <p:ph type="body" sz="quarter" idx="13"/>
          </p:nvPr>
        </p:nvSpPr>
        <p:spPr>
          <a:xfrm>
            <a:off x="5041640" y="1060326"/>
            <a:ext cx="4696410" cy="5671532"/>
          </a:xfrm>
          <a:prstGeom prst="rect">
            <a:avLst/>
          </a:prstGeom>
        </p:spPr>
        <p:txBody>
          <a:bodyPr/>
          <a:lstStyle>
            <a:lvl1pPr marL="0" indent="0">
              <a:lnSpc>
                <a:spcPct val="100000"/>
              </a:lnSpc>
              <a:spcBef>
                <a:spcPts val="0"/>
              </a:spcBef>
              <a:spcAft>
                <a:spcPts val="600"/>
              </a:spcAft>
              <a:buNone/>
              <a:defRPr sz="1100">
                <a:latin typeface="Roboto" pitchFamily="2" charset="0"/>
                <a:ea typeface="Roboto" pitchFamily="2" charset="0"/>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a:t>Edit Master text styles</a:t>
            </a:r>
          </a:p>
        </p:txBody>
      </p:sp>
      <p:sp>
        <p:nvSpPr>
          <p:cNvPr id="8" name="Rectangle 7">
            <a:extLst>
              <a:ext uri="{FF2B5EF4-FFF2-40B4-BE49-F238E27FC236}">
                <a16:creationId xmlns:a16="http://schemas.microsoft.com/office/drawing/2014/main" id="{50FD1388-6A76-49E2-9236-7DF14F36C8B1}"/>
              </a:ext>
            </a:extLst>
          </p:cNvPr>
          <p:cNvSpPr/>
          <p:nvPr userDrawn="1"/>
        </p:nvSpPr>
        <p:spPr>
          <a:xfrm>
            <a:off x="0" y="0"/>
            <a:ext cx="9906000" cy="8312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 Placeholder 2">
            <a:extLst>
              <a:ext uri="{FF2B5EF4-FFF2-40B4-BE49-F238E27FC236}">
                <a16:creationId xmlns:a16="http://schemas.microsoft.com/office/drawing/2014/main" id="{466BDE2D-2B9C-42E7-8A8E-511892F9DA30}"/>
              </a:ext>
            </a:extLst>
          </p:cNvPr>
          <p:cNvSpPr>
            <a:spLocks noGrp="1"/>
          </p:cNvSpPr>
          <p:nvPr>
            <p:ph type="body" sz="quarter" idx="10" hasCustomPrompt="1"/>
          </p:nvPr>
        </p:nvSpPr>
        <p:spPr>
          <a:xfrm>
            <a:off x="164840" y="229053"/>
            <a:ext cx="9577676" cy="373166"/>
          </a:xfrm>
          <a:prstGeom prst="rect">
            <a:avLst/>
          </a:prstGeom>
        </p:spPr>
        <p:txBody>
          <a:bodyPr anchor="ctr"/>
          <a:lstStyle>
            <a:lvl1pPr marL="0" indent="0">
              <a:buNone/>
              <a:defRPr sz="2400" b="1" i="0">
                <a:solidFill>
                  <a:schemeClr val="bg2"/>
                </a:solidFill>
                <a:latin typeface="Roboto" pitchFamily="2" charset="0"/>
                <a:ea typeface="Roboto" pitchFamily="2" charset="0"/>
                <a:cs typeface="Roboto" pitchFamily="2" charset="0"/>
              </a:defRPr>
            </a:lvl1pPr>
            <a:lvl2pPr>
              <a:defRPr sz="4000" b="1" i="0">
                <a:solidFill>
                  <a:schemeClr val="accent2"/>
                </a:solidFill>
                <a:latin typeface="Arial Black" panose="020B0604020202020204" pitchFamily="34" charset="0"/>
                <a:cs typeface="Arial Black" panose="020B0604020202020204" pitchFamily="34" charset="0"/>
              </a:defRPr>
            </a:lvl2pPr>
            <a:lvl3pPr>
              <a:defRPr sz="4000" b="1" i="0">
                <a:solidFill>
                  <a:schemeClr val="accent2"/>
                </a:solidFill>
                <a:latin typeface="Arial Black" panose="020B0604020202020204" pitchFamily="34" charset="0"/>
                <a:cs typeface="Arial Black" panose="020B0604020202020204" pitchFamily="34" charset="0"/>
              </a:defRPr>
            </a:lvl3pPr>
            <a:lvl4pPr>
              <a:defRPr sz="4000" b="1" i="0">
                <a:solidFill>
                  <a:schemeClr val="accent2"/>
                </a:solidFill>
                <a:latin typeface="Arial Black" panose="020B0604020202020204" pitchFamily="34" charset="0"/>
                <a:cs typeface="Arial Black" panose="020B0604020202020204" pitchFamily="34" charset="0"/>
              </a:defRPr>
            </a:lvl4pPr>
            <a:lvl5pPr>
              <a:defRPr sz="4000" b="1" i="0">
                <a:solidFill>
                  <a:schemeClr val="accent2"/>
                </a:solidFill>
                <a:latin typeface="Arial Black" panose="020B0604020202020204" pitchFamily="34" charset="0"/>
                <a:cs typeface="Arial Black" panose="020B0604020202020204" pitchFamily="34" charset="0"/>
              </a:defRPr>
            </a:lvl5pPr>
          </a:lstStyle>
          <a:p>
            <a:pPr lvl="0"/>
            <a:r>
              <a:rPr lang="en-GB"/>
              <a:t>CLICK TO EDIT MASTER</a:t>
            </a:r>
            <a:endParaRPr lang="en-US"/>
          </a:p>
        </p:txBody>
      </p:sp>
      <p:pic>
        <p:nvPicPr>
          <p:cNvPr id="9" name="Picture 8">
            <a:extLst>
              <a:ext uri="{FF2B5EF4-FFF2-40B4-BE49-F238E27FC236}">
                <a16:creationId xmlns:a16="http://schemas.microsoft.com/office/drawing/2014/main" id="{DFBEBE5D-E6CB-4BDA-8864-D1E5DF9F3FA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54480" y="175679"/>
            <a:ext cx="1405553" cy="479912"/>
          </a:xfrm>
          <a:prstGeom prst="rect">
            <a:avLst/>
          </a:prstGeom>
        </p:spPr>
      </p:pic>
      <p:pic>
        <p:nvPicPr>
          <p:cNvPr id="11" name="Picture 10">
            <a:extLst>
              <a:ext uri="{FF2B5EF4-FFF2-40B4-BE49-F238E27FC236}">
                <a16:creationId xmlns:a16="http://schemas.microsoft.com/office/drawing/2014/main" id="{268BA7D1-595E-4F25-8617-D599E46A1AD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573034" y="6304946"/>
            <a:ext cx="1086999" cy="324000"/>
          </a:xfrm>
          <a:prstGeom prst="rect">
            <a:avLst/>
          </a:prstGeom>
        </p:spPr>
      </p:pic>
    </p:spTree>
    <p:extLst>
      <p:ext uri="{BB962C8B-B14F-4D97-AF65-F5344CB8AC3E}">
        <p14:creationId xmlns:p14="http://schemas.microsoft.com/office/powerpoint/2010/main" val="1743418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arge Column_Teal">
    <p:bg>
      <p:bgPr>
        <a:solidFill>
          <a:schemeClr val="accent3"/>
        </a:solidFill>
        <a:effectLst/>
      </p:bgPr>
    </p:bg>
    <p:spTree>
      <p:nvGrpSpPr>
        <p:cNvPr id="1" name=""/>
        <p:cNvGrpSpPr/>
        <p:nvPr/>
      </p:nvGrpSpPr>
      <p:grpSpPr>
        <a:xfrm>
          <a:off x="0" y="0"/>
          <a:ext cx="0" cy="0"/>
          <a:chOff x="0" y="0"/>
          <a:chExt cx="0" cy="0"/>
        </a:xfrm>
      </p:grpSpPr>
      <p:pic>
        <p:nvPicPr>
          <p:cNvPr id="5" name="Picture 3" descr="Shape, circle&#10;&#10;Description automatically generated">
            <a:extLst>
              <a:ext uri="{FF2B5EF4-FFF2-40B4-BE49-F238E27FC236}">
                <a16:creationId xmlns:a16="http://schemas.microsoft.com/office/drawing/2014/main" id="{5989B4DA-A700-4964-AE68-69F7C5A7C962}"/>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1858963"/>
            <a:ext cx="9906000" cy="317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Slide Number Placeholder 2">
            <a:extLst>
              <a:ext uri="{FF2B5EF4-FFF2-40B4-BE49-F238E27FC236}">
                <a16:creationId xmlns:a16="http://schemas.microsoft.com/office/drawing/2014/main" id="{27CDBE06-E64F-4EE8-AEFF-AFE32FA369DC}"/>
              </a:ext>
            </a:extLst>
          </p:cNvPr>
          <p:cNvSpPr>
            <a:spLocks noGrp="1"/>
          </p:cNvSpPr>
          <p:nvPr>
            <p:ph type="sldNum" sz="quarter" idx="14"/>
          </p:nvPr>
        </p:nvSpPr>
        <p:spPr/>
        <p:txBody>
          <a:bodyPr/>
          <a:lstStyle>
            <a:lvl1pPr>
              <a:defRPr/>
            </a:lvl1pPr>
          </a:lstStyle>
          <a:p>
            <a:fld id="{90F2D235-9E38-49AE-B3FB-E9D8B5A62096}" type="slidenum">
              <a:rPr lang="en-AU" altLang="en-US"/>
              <a:pPr/>
              <a:t>‹#›</a:t>
            </a:fld>
            <a:endParaRPr lang="en-AU" altLang="en-US"/>
          </a:p>
        </p:txBody>
      </p:sp>
    </p:spTree>
    <p:extLst>
      <p:ext uri="{BB962C8B-B14F-4D97-AF65-F5344CB8AC3E}">
        <p14:creationId xmlns:p14="http://schemas.microsoft.com/office/powerpoint/2010/main" val="2695401346"/>
      </p:ext>
    </p:extLst>
  </p:cSld>
  <p:clrMapOvr>
    <a:masterClrMapping/>
  </p:clrMapOvr>
  <p:transition spd="med">
    <p:fade/>
  </p:transition>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Final Slide">
    <p:bg>
      <p:bgPr>
        <a:solidFill>
          <a:schemeClr val="accent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B29681-B1DD-41F0-B9B4-3D365F52AD62}"/>
              </a:ext>
            </a:extLst>
          </p:cNvPr>
          <p:cNvSpPr/>
          <p:nvPr userDrawn="1"/>
        </p:nvSpPr>
        <p:spPr bwMode="auto">
          <a:xfrm>
            <a:off x="0" y="5465763"/>
            <a:ext cx="9906000" cy="1392237"/>
          </a:xfrm>
          <a:prstGeom prst="rect">
            <a:avLst/>
          </a:prstGeom>
          <a:solidFill>
            <a:schemeClr val="accent4"/>
          </a:solidFill>
          <a:ln w="381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82880" tIns="146304" rIns="182880" bIns="146304"/>
          <a:lstStyle>
            <a:lvl1pPr defTabSz="931863">
              <a:defRPr sz="1700">
                <a:solidFill>
                  <a:schemeClr val="tx1"/>
                </a:solidFill>
                <a:latin typeface="Arial" panose="020B0604020202020204" pitchFamily="34" charset="0"/>
              </a:defRPr>
            </a:lvl1pPr>
            <a:lvl2pPr marL="742950" indent="-285750" defTabSz="931863">
              <a:defRPr sz="1700">
                <a:solidFill>
                  <a:schemeClr val="tx1"/>
                </a:solidFill>
                <a:latin typeface="Arial" panose="020B0604020202020204" pitchFamily="34" charset="0"/>
              </a:defRPr>
            </a:lvl2pPr>
            <a:lvl3pPr marL="1143000" indent="-228600" defTabSz="931863">
              <a:defRPr sz="1700">
                <a:solidFill>
                  <a:schemeClr val="tx1"/>
                </a:solidFill>
                <a:latin typeface="Arial" panose="020B0604020202020204" pitchFamily="34" charset="0"/>
              </a:defRPr>
            </a:lvl3pPr>
            <a:lvl4pPr marL="1600200" indent="-228600" defTabSz="931863">
              <a:defRPr sz="1700">
                <a:solidFill>
                  <a:schemeClr val="tx1"/>
                </a:solidFill>
                <a:latin typeface="Arial" panose="020B0604020202020204" pitchFamily="34" charset="0"/>
              </a:defRPr>
            </a:lvl4pPr>
            <a:lvl5pPr marL="2057400" indent="-228600" defTabSz="931863">
              <a:defRPr sz="1700">
                <a:solidFill>
                  <a:schemeClr val="tx1"/>
                </a:solidFill>
                <a:latin typeface="Arial" panose="020B0604020202020204" pitchFamily="34" charset="0"/>
              </a:defRPr>
            </a:lvl5pPr>
            <a:lvl6pPr marL="2514600" indent="-228600" defTabSz="931863" fontAlgn="base">
              <a:spcBef>
                <a:spcPct val="0"/>
              </a:spcBef>
              <a:spcAft>
                <a:spcPct val="0"/>
              </a:spcAft>
              <a:defRPr sz="1700">
                <a:solidFill>
                  <a:schemeClr val="tx1"/>
                </a:solidFill>
                <a:latin typeface="Arial" panose="020B0604020202020204" pitchFamily="34" charset="0"/>
              </a:defRPr>
            </a:lvl6pPr>
            <a:lvl7pPr marL="2971800" indent="-228600" defTabSz="931863" fontAlgn="base">
              <a:spcBef>
                <a:spcPct val="0"/>
              </a:spcBef>
              <a:spcAft>
                <a:spcPct val="0"/>
              </a:spcAft>
              <a:defRPr sz="1700">
                <a:solidFill>
                  <a:schemeClr val="tx1"/>
                </a:solidFill>
                <a:latin typeface="Arial" panose="020B0604020202020204" pitchFamily="34" charset="0"/>
              </a:defRPr>
            </a:lvl7pPr>
            <a:lvl8pPr marL="3429000" indent="-228600" defTabSz="931863" fontAlgn="base">
              <a:spcBef>
                <a:spcPct val="0"/>
              </a:spcBef>
              <a:spcAft>
                <a:spcPct val="0"/>
              </a:spcAft>
              <a:defRPr sz="1700">
                <a:solidFill>
                  <a:schemeClr val="tx1"/>
                </a:solidFill>
                <a:latin typeface="Arial" panose="020B0604020202020204" pitchFamily="34" charset="0"/>
              </a:defRPr>
            </a:lvl8pPr>
            <a:lvl9pPr marL="3886200" indent="-228600" defTabSz="931863" fontAlgn="base">
              <a:spcBef>
                <a:spcPct val="0"/>
              </a:spcBef>
              <a:spcAft>
                <a:spcPct val="0"/>
              </a:spcAft>
              <a:defRPr sz="1700">
                <a:solidFill>
                  <a:schemeClr val="tx1"/>
                </a:solidFill>
                <a:latin typeface="Arial" panose="020B0604020202020204" pitchFamily="34" charset="0"/>
              </a:defRPr>
            </a:lvl9pPr>
          </a:lstStyle>
          <a:p>
            <a:pPr eaLnBrk="1" hangingPunct="1">
              <a:defRPr/>
            </a:pPr>
            <a:endParaRPr lang="en-AU" altLang="en-US" sz="2000">
              <a:solidFill>
                <a:srgbClr val="FFFFFF"/>
              </a:solidFill>
              <a:cs typeface="Segoe UI" panose="020B0502040204020203" pitchFamily="34" charset="0"/>
            </a:endParaRPr>
          </a:p>
        </p:txBody>
      </p:sp>
      <p:sp>
        <p:nvSpPr>
          <p:cNvPr id="12" name="object 6">
            <a:extLst>
              <a:ext uri="{FF2B5EF4-FFF2-40B4-BE49-F238E27FC236}">
                <a16:creationId xmlns:a16="http://schemas.microsoft.com/office/drawing/2014/main" id="{AFA6E87E-01CB-4F40-9D3F-59B8A5F61546}"/>
              </a:ext>
            </a:extLst>
          </p:cNvPr>
          <p:cNvSpPr txBox="1">
            <a:spLocks/>
          </p:cNvSpPr>
          <p:nvPr userDrawn="1"/>
        </p:nvSpPr>
        <p:spPr bwMode="auto">
          <a:xfrm>
            <a:off x="1031952" y="5738737"/>
            <a:ext cx="6178355" cy="199738"/>
          </a:xfrm>
          <a:prstGeom prst="rect">
            <a:avLst/>
          </a:prstGeom>
        </p:spPr>
        <p:txBody>
          <a:bodyPr lIns="0" tIns="0" rIns="0" bIns="0" anchor="b"/>
          <a:lstStyle>
            <a:lvl1pPr algn="l" defTabSz="1019007" rtl="0" eaLnBrk="1" latinLnBrk="0" hangingPunct="1">
              <a:lnSpc>
                <a:spcPct val="80000"/>
              </a:lnSpc>
              <a:spcBef>
                <a:spcPct val="0"/>
              </a:spcBef>
              <a:buNone/>
              <a:defRPr sz="2800" kern="800" spc="50" baseline="0">
                <a:solidFill>
                  <a:schemeClr val="tx1"/>
                </a:solidFill>
                <a:latin typeface="+mj-lt"/>
                <a:ea typeface="+mj-ea"/>
                <a:cs typeface="+mj-cs"/>
              </a:defRPr>
            </a:lvl1pPr>
          </a:lstStyle>
          <a:p>
            <a:pPr fontAlgn="auto">
              <a:lnSpc>
                <a:spcPts val="2935"/>
              </a:lnSpc>
              <a:spcAft>
                <a:spcPts val="0"/>
              </a:spcAft>
              <a:defRPr/>
            </a:pPr>
            <a:r>
              <a:rPr lang="en-AU" sz="1400" b="1" dirty="0">
                <a:solidFill>
                  <a:schemeClr val="accent1"/>
                </a:solidFill>
                <a:cs typeface="Arial"/>
              </a:rPr>
              <a:t>caritas.org.au/project-compassion</a:t>
            </a:r>
          </a:p>
        </p:txBody>
      </p:sp>
      <p:sp>
        <p:nvSpPr>
          <p:cNvPr id="13" name="object 6">
            <a:extLst>
              <a:ext uri="{FF2B5EF4-FFF2-40B4-BE49-F238E27FC236}">
                <a16:creationId xmlns:a16="http://schemas.microsoft.com/office/drawing/2014/main" id="{C7E5BAF6-DA75-40C2-97BA-9F9010154CFD}"/>
              </a:ext>
            </a:extLst>
          </p:cNvPr>
          <p:cNvSpPr txBox="1">
            <a:spLocks/>
          </p:cNvSpPr>
          <p:nvPr userDrawn="1"/>
        </p:nvSpPr>
        <p:spPr bwMode="auto">
          <a:xfrm>
            <a:off x="1039279" y="6056576"/>
            <a:ext cx="4843541" cy="179517"/>
          </a:xfrm>
          <a:prstGeom prst="rect">
            <a:avLst/>
          </a:prstGeom>
        </p:spPr>
        <p:txBody>
          <a:bodyPr lIns="0" tIns="0" rIns="0" bIns="0" anchor="b"/>
          <a:lstStyle>
            <a:lvl1pPr algn="l" defTabSz="1019007" rtl="0" eaLnBrk="1" latinLnBrk="0" hangingPunct="1">
              <a:lnSpc>
                <a:spcPct val="80000"/>
              </a:lnSpc>
              <a:spcBef>
                <a:spcPct val="0"/>
              </a:spcBef>
              <a:buNone/>
              <a:defRPr sz="2800" kern="800" spc="50" baseline="0">
                <a:solidFill>
                  <a:schemeClr val="tx1"/>
                </a:solidFill>
                <a:latin typeface="+mj-lt"/>
                <a:ea typeface="+mj-ea"/>
                <a:cs typeface="+mj-cs"/>
              </a:defRPr>
            </a:lvl1pPr>
          </a:lstStyle>
          <a:p>
            <a:pPr fontAlgn="auto">
              <a:lnSpc>
                <a:spcPts val="2935"/>
              </a:lnSpc>
              <a:spcAft>
                <a:spcPts val="0"/>
              </a:spcAft>
              <a:defRPr/>
            </a:pPr>
            <a:r>
              <a:rPr lang="en-AU" sz="1400" b="1" dirty="0">
                <a:solidFill>
                  <a:schemeClr val="accent1"/>
                </a:solidFill>
                <a:cs typeface="Arial"/>
              </a:rPr>
              <a:t>1800 024 413</a:t>
            </a:r>
          </a:p>
        </p:txBody>
      </p:sp>
      <p:sp>
        <p:nvSpPr>
          <p:cNvPr id="14" name="object 6">
            <a:extLst>
              <a:ext uri="{FF2B5EF4-FFF2-40B4-BE49-F238E27FC236}">
                <a16:creationId xmlns:a16="http://schemas.microsoft.com/office/drawing/2014/main" id="{A9F2EC36-7E18-4969-B890-37290BBF49E7}"/>
              </a:ext>
            </a:extLst>
          </p:cNvPr>
          <p:cNvSpPr txBox="1">
            <a:spLocks/>
          </p:cNvSpPr>
          <p:nvPr userDrawn="1"/>
        </p:nvSpPr>
        <p:spPr bwMode="auto">
          <a:xfrm>
            <a:off x="1039279" y="6321691"/>
            <a:ext cx="3939651" cy="214955"/>
          </a:xfrm>
          <a:prstGeom prst="rect">
            <a:avLst/>
          </a:prstGeom>
        </p:spPr>
        <p:txBody>
          <a:bodyPr lIns="0" tIns="0" rIns="0" bIns="0" anchor="b"/>
          <a:lstStyle>
            <a:lvl1pPr algn="l" defTabSz="1019007" rtl="0" eaLnBrk="1" latinLnBrk="0" hangingPunct="1">
              <a:lnSpc>
                <a:spcPct val="80000"/>
              </a:lnSpc>
              <a:spcBef>
                <a:spcPct val="0"/>
              </a:spcBef>
              <a:buNone/>
              <a:defRPr sz="2800" kern="800" spc="50" baseline="0">
                <a:solidFill>
                  <a:schemeClr val="tx1"/>
                </a:solidFill>
                <a:latin typeface="+mj-lt"/>
                <a:ea typeface="+mj-ea"/>
                <a:cs typeface="+mj-cs"/>
              </a:defRPr>
            </a:lvl1pPr>
          </a:lstStyle>
          <a:p>
            <a:pPr fontAlgn="auto">
              <a:lnSpc>
                <a:spcPts val="2935"/>
              </a:lnSpc>
              <a:spcAft>
                <a:spcPts val="0"/>
              </a:spcAft>
              <a:defRPr/>
            </a:pPr>
            <a:r>
              <a:rPr lang="en-AU" sz="1400" b="1" dirty="0">
                <a:solidFill>
                  <a:schemeClr val="accent1"/>
                </a:solidFill>
                <a:cs typeface="Arial"/>
              </a:rPr>
              <a:t>#</a:t>
            </a:r>
            <a:r>
              <a:rPr lang="en-AU" sz="1400" b="1" dirty="0" err="1">
                <a:solidFill>
                  <a:schemeClr val="accent1"/>
                </a:solidFill>
                <a:cs typeface="Arial"/>
              </a:rPr>
              <a:t>projectcompassion</a:t>
            </a:r>
            <a:endParaRPr lang="en-AU" sz="1400" b="1" dirty="0">
              <a:solidFill>
                <a:schemeClr val="accent1"/>
              </a:solidFill>
              <a:cs typeface="Arial"/>
            </a:endParaRPr>
          </a:p>
        </p:txBody>
      </p:sp>
      <p:pic>
        <p:nvPicPr>
          <p:cNvPr id="15" name="Picture 14">
            <a:extLst>
              <a:ext uri="{FF2B5EF4-FFF2-40B4-BE49-F238E27FC236}">
                <a16:creationId xmlns:a16="http://schemas.microsoft.com/office/drawing/2014/main" id="{DD2040DB-7C6E-4E11-9633-39A28B7E47E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63342" y="5641051"/>
            <a:ext cx="395109" cy="395109"/>
          </a:xfrm>
          <a:prstGeom prst="rect">
            <a:avLst/>
          </a:prstGeom>
        </p:spPr>
      </p:pic>
      <p:pic>
        <p:nvPicPr>
          <p:cNvPr id="16" name="Picture 15">
            <a:extLst>
              <a:ext uri="{FF2B5EF4-FFF2-40B4-BE49-F238E27FC236}">
                <a16:creationId xmlns:a16="http://schemas.microsoft.com/office/drawing/2014/main" id="{0FC6F6F7-974E-4ECC-B4BB-8FE8F21221B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68707" y="5939845"/>
            <a:ext cx="381846" cy="381846"/>
          </a:xfrm>
          <a:prstGeom prst="rect">
            <a:avLst/>
          </a:prstGeom>
        </p:spPr>
      </p:pic>
      <p:pic>
        <p:nvPicPr>
          <p:cNvPr id="17" name="Picture 16">
            <a:extLst>
              <a:ext uri="{FF2B5EF4-FFF2-40B4-BE49-F238E27FC236}">
                <a16:creationId xmlns:a16="http://schemas.microsoft.com/office/drawing/2014/main" id="{A42C8253-5107-4F0A-BEEB-76CB232E2353}"/>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60699" y="6236093"/>
            <a:ext cx="381846" cy="381846"/>
          </a:xfrm>
          <a:prstGeom prst="rect">
            <a:avLst/>
          </a:prstGeom>
        </p:spPr>
      </p:pic>
      <p:pic>
        <p:nvPicPr>
          <p:cNvPr id="18" name="Picture 17">
            <a:extLst>
              <a:ext uri="{FF2B5EF4-FFF2-40B4-BE49-F238E27FC236}">
                <a16:creationId xmlns:a16="http://schemas.microsoft.com/office/drawing/2014/main" id="{07E3BA8C-62FD-472B-9315-4CFDDF34F802}"/>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5141729" y="5750352"/>
            <a:ext cx="4398441" cy="787998"/>
          </a:xfrm>
          <a:prstGeom prst="rect">
            <a:avLst/>
          </a:prstGeom>
        </p:spPr>
      </p:pic>
      <p:pic>
        <p:nvPicPr>
          <p:cNvPr id="19" name="Picture 18">
            <a:extLst>
              <a:ext uri="{FF2B5EF4-FFF2-40B4-BE49-F238E27FC236}">
                <a16:creationId xmlns:a16="http://schemas.microsoft.com/office/drawing/2014/main" id="{A0A10814-941C-432F-A9ED-43DF487DB5EB}"/>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735401" y="1307942"/>
            <a:ext cx="6435198" cy="3055853"/>
          </a:xfrm>
          <a:prstGeom prst="rect">
            <a:avLst/>
          </a:prstGeom>
        </p:spPr>
      </p:pic>
    </p:spTree>
    <p:extLst>
      <p:ext uri="{BB962C8B-B14F-4D97-AF65-F5344CB8AC3E}">
        <p14:creationId xmlns:p14="http://schemas.microsoft.com/office/powerpoint/2010/main" val="845294273"/>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Final Slide">
    <p:bg>
      <p:bgPr>
        <a:solidFill>
          <a:schemeClr val="accent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B29681-B1DD-41F0-B9B4-3D365F52AD62}"/>
              </a:ext>
            </a:extLst>
          </p:cNvPr>
          <p:cNvSpPr/>
          <p:nvPr/>
        </p:nvSpPr>
        <p:spPr bwMode="auto">
          <a:xfrm>
            <a:off x="0" y="5465763"/>
            <a:ext cx="9906000" cy="1392237"/>
          </a:xfrm>
          <a:prstGeom prst="rect">
            <a:avLst/>
          </a:prstGeom>
          <a:solidFill>
            <a:schemeClr val="accent4"/>
          </a:solidFill>
          <a:ln w="381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82880" tIns="146304" rIns="182880" bIns="146304"/>
          <a:lstStyle>
            <a:lvl1pPr defTabSz="931863">
              <a:defRPr sz="1700">
                <a:solidFill>
                  <a:schemeClr val="tx1"/>
                </a:solidFill>
                <a:latin typeface="Arial" panose="020B0604020202020204" pitchFamily="34" charset="0"/>
              </a:defRPr>
            </a:lvl1pPr>
            <a:lvl2pPr marL="742950" indent="-285750" defTabSz="931863">
              <a:defRPr sz="1700">
                <a:solidFill>
                  <a:schemeClr val="tx1"/>
                </a:solidFill>
                <a:latin typeface="Arial" panose="020B0604020202020204" pitchFamily="34" charset="0"/>
              </a:defRPr>
            </a:lvl2pPr>
            <a:lvl3pPr marL="1143000" indent="-228600" defTabSz="931863">
              <a:defRPr sz="1700">
                <a:solidFill>
                  <a:schemeClr val="tx1"/>
                </a:solidFill>
                <a:latin typeface="Arial" panose="020B0604020202020204" pitchFamily="34" charset="0"/>
              </a:defRPr>
            </a:lvl3pPr>
            <a:lvl4pPr marL="1600200" indent="-228600" defTabSz="931863">
              <a:defRPr sz="1700">
                <a:solidFill>
                  <a:schemeClr val="tx1"/>
                </a:solidFill>
                <a:latin typeface="Arial" panose="020B0604020202020204" pitchFamily="34" charset="0"/>
              </a:defRPr>
            </a:lvl4pPr>
            <a:lvl5pPr marL="2057400" indent="-228600" defTabSz="931863">
              <a:defRPr sz="1700">
                <a:solidFill>
                  <a:schemeClr val="tx1"/>
                </a:solidFill>
                <a:latin typeface="Arial" panose="020B0604020202020204" pitchFamily="34" charset="0"/>
              </a:defRPr>
            </a:lvl5pPr>
            <a:lvl6pPr marL="2514600" indent="-228600" defTabSz="931863" fontAlgn="base">
              <a:spcBef>
                <a:spcPct val="0"/>
              </a:spcBef>
              <a:spcAft>
                <a:spcPct val="0"/>
              </a:spcAft>
              <a:defRPr sz="1700">
                <a:solidFill>
                  <a:schemeClr val="tx1"/>
                </a:solidFill>
                <a:latin typeface="Arial" panose="020B0604020202020204" pitchFamily="34" charset="0"/>
              </a:defRPr>
            </a:lvl6pPr>
            <a:lvl7pPr marL="2971800" indent="-228600" defTabSz="931863" fontAlgn="base">
              <a:spcBef>
                <a:spcPct val="0"/>
              </a:spcBef>
              <a:spcAft>
                <a:spcPct val="0"/>
              </a:spcAft>
              <a:defRPr sz="1700">
                <a:solidFill>
                  <a:schemeClr val="tx1"/>
                </a:solidFill>
                <a:latin typeface="Arial" panose="020B0604020202020204" pitchFamily="34" charset="0"/>
              </a:defRPr>
            </a:lvl7pPr>
            <a:lvl8pPr marL="3429000" indent="-228600" defTabSz="931863" fontAlgn="base">
              <a:spcBef>
                <a:spcPct val="0"/>
              </a:spcBef>
              <a:spcAft>
                <a:spcPct val="0"/>
              </a:spcAft>
              <a:defRPr sz="1700">
                <a:solidFill>
                  <a:schemeClr val="tx1"/>
                </a:solidFill>
                <a:latin typeface="Arial" panose="020B0604020202020204" pitchFamily="34" charset="0"/>
              </a:defRPr>
            </a:lvl8pPr>
            <a:lvl9pPr marL="3886200" indent="-228600" defTabSz="931863" fontAlgn="base">
              <a:spcBef>
                <a:spcPct val="0"/>
              </a:spcBef>
              <a:spcAft>
                <a:spcPct val="0"/>
              </a:spcAft>
              <a:defRPr sz="1700">
                <a:solidFill>
                  <a:schemeClr val="tx1"/>
                </a:solidFill>
                <a:latin typeface="Arial" panose="020B0604020202020204" pitchFamily="34" charset="0"/>
              </a:defRPr>
            </a:lvl9pPr>
          </a:lstStyle>
          <a:p>
            <a:pPr eaLnBrk="1" hangingPunct="1">
              <a:defRPr/>
            </a:pPr>
            <a:endParaRPr lang="en-AU" altLang="en-US" sz="2000">
              <a:solidFill>
                <a:srgbClr val="FFFFFF"/>
              </a:solidFill>
              <a:cs typeface="Segoe UI" panose="020B0502040204020203" pitchFamily="34" charset="0"/>
            </a:endParaRPr>
          </a:p>
        </p:txBody>
      </p:sp>
      <p:sp>
        <p:nvSpPr>
          <p:cNvPr id="4" name="object 6">
            <a:extLst>
              <a:ext uri="{FF2B5EF4-FFF2-40B4-BE49-F238E27FC236}">
                <a16:creationId xmlns:a16="http://schemas.microsoft.com/office/drawing/2014/main" id="{660250FD-611E-4F7B-968E-A4BF9F34C085}"/>
              </a:ext>
            </a:extLst>
          </p:cNvPr>
          <p:cNvSpPr txBox="1"/>
          <p:nvPr/>
        </p:nvSpPr>
        <p:spPr>
          <a:xfrm>
            <a:off x="1881188" y="6448425"/>
            <a:ext cx="2725737" cy="171450"/>
          </a:xfrm>
          <a:prstGeom prst="rect">
            <a:avLst/>
          </a:prstGeom>
        </p:spPr>
        <p:txBody>
          <a:bodyPr lIns="0" tIns="0" rIns="0" bIns="0" anchor="b"/>
          <a:lstStyle>
            <a:lvl1pPr algn="l" defTabSz="1019007" rtl="0" eaLnBrk="1" latinLnBrk="0" hangingPunct="1">
              <a:lnSpc>
                <a:spcPct val="80000"/>
              </a:lnSpc>
              <a:spcBef>
                <a:spcPct val="0"/>
              </a:spcBef>
              <a:buNone/>
              <a:defRPr sz="2800" kern="800" spc="50" baseline="0">
                <a:solidFill>
                  <a:schemeClr val="tx1"/>
                </a:solidFill>
                <a:latin typeface="+mj-lt"/>
                <a:ea typeface="+mj-ea"/>
                <a:cs typeface="+mj-cs"/>
              </a:defRPr>
            </a:lvl1pPr>
          </a:lstStyle>
          <a:p>
            <a:pPr fontAlgn="auto">
              <a:lnSpc>
                <a:spcPts val="2935"/>
              </a:lnSpc>
              <a:spcAft>
                <a:spcPts val="0"/>
              </a:spcAft>
              <a:defRPr/>
            </a:pPr>
            <a:r>
              <a:rPr lang="en-AU" sz="1100" err="1">
                <a:cs typeface="Arial"/>
              </a:rPr>
              <a:t>caritas.org.au</a:t>
            </a:r>
            <a:r>
              <a:rPr lang="en-AU" sz="1100">
                <a:cs typeface="Arial"/>
              </a:rPr>
              <a:t>/project-compassion</a:t>
            </a:r>
          </a:p>
        </p:txBody>
      </p:sp>
      <p:sp>
        <p:nvSpPr>
          <p:cNvPr id="5" name="object 6">
            <a:extLst>
              <a:ext uri="{FF2B5EF4-FFF2-40B4-BE49-F238E27FC236}">
                <a16:creationId xmlns:a16="http://schemas.microsoft.com/office/drawing/2014/main" id="{96B539B4-0BF2-4B8F-ABCD-77454BD220C6}"/>
              </a:ext>
            </a:extLst>
          </p:cNvPr>
          <p:cNvSpPr txBox="1"/>
          <p:nvPr/>
        </p:nvSpPr>
        <p:spPr>
          <a:xfrm>
            <a:off x="5124450" y="6448425"/>
            <a:ext cx="1154113" cy="171450"/>
          </a:xfrm>
          <a:prstGeom prst="rect">
            <a:avLst/>
          </a:prstGeom>
        </p:spPr>
        <p:txBody>
          <a:bodyPr lIns="0" tIns="0" rIns="0" bIns="0" anchor="b"/>
          <a:lstStyle>
            <a:lvl1pPr algn="l" defTabSz="1019007" rtl="0" eaLnBrk="1" latinLnBrk="0" hangingPunct="1">
              <a:lnSpc>
                <a:spcPct val="80000"/>
              </a:lnSpc>
              <a:spcBef>
                <a:spcPct val="0"/>
              </a:spcBef>
              <a:buNone/>
              <a:defRPr sz="2800" kern="800" spc="50" baseline="0">
                <a:solidFill>
                  <a:schemeClr val="tx1"/>
                </a:solidFill>
                <a:latin typeface="+mj-lt"/>
                <a:ea typeface="+mj-ea"/>
                <a:cs typeface="+mj-cs"/>
              </a:defRPr>
            </a:lvl1pPr>
          </a:lstStyle>
          <a:p>
            <a:pPr fontAlgn="auto">
              <a:lnSpc>
                <a:spcPts val="2935"/>
              </a:lnSpc>
              <a:spcAft>
                <a:spcPts val="0"/>
              </a:spcAft>
              <a:defRPr/>
            </a:pPr>
            <a:r>
              <a:rPr lang="en-AU" sz="1100">
                <a:cs typeface="Arial"/>
              </a:rPr>
              <a:t>1800 024 413</a:t>
            </a:r>
          </a:p>
        </p:txBody>
      </p:sp>
      <p:sp>
        <p:nvSpPr>
          <p:cNvPr id="6" name="object 6">
            <a:extLst>
              <a:ext uri="{FF2B5EF4-FFF2-40B4-BE49-F238E27FC236}">
                <a16:creationId xmlns:a16="http://schemas.microsoft.com/office/drawing/2014/main" id="{1B2F2B2F-A587-4824-B66B-A7C13384B7DC}"/>
              </a:ext>
            </a:extLst>
          </p:cNvPr>
          <p:cNvSpPr txBox="1"/>
          <p:nvPr/>
        </p:nvSpPr>
        <p:spPr>
          <a:xfrm>
            <a:off x="6937375" y="6448425"/>
            <a:ext cx="1581150" cy="171450"/>
          </a:xfrm>
          <a:prstGeom prst="rect">
            <a:avLst/>
          </a:prstGeom>
        </p:spPr>
        <p:txBody>
          <a:bodyPr lIns="0" tIns="0" rIns="0" bIns="0" anchor="b"/>
          <a:lstStyle>
            <a:lvl1pPr algn="l" defTabSz="1019007" rtl="0" eaLnBrk="1" latinLnBrk="0" hangingPunct="1">
              <a:lnSpc>
                <a:spcPct val="80000"/>
              </a:lnSpc>
              <a:spcBef>
                <a:spcPct val="0"/>
              </a:spcBef>
              <a:buNone/>
              <a:defRPr sz="2800" kern="800" spc="50" baseline="0">
                <a:solidFill>
                  <a:schemeClr val="tx1"/>
                </a:solidFill>
                <a:latin typeface="+mj-lt"/>
                <a:ea typeface="+mj-ea"/>
                <a:cs typeface="+mj-cs"/>
              </a:defRPr>
            </a:lvl1pPr>
          </a:lstStyle>
          <a:p>
            <a:pPr fontAlgn="auto">
              <a:lnSpc>
                <a:spcPts val="2935"/>
              </a:lnSpc>
              <a:spcAft>
                <a:spcPts val="0"/>
              </a:spcAft>
              <a:defRPr/>
            </a:pPr>
            <a:r>
              <a:rPr lang="en-AU" sz="1100">
                <a:cs typeface="Arial"/>
              </a:rPr>
              <a:t>#projectcompassion</a:t>
            </a:r>
          </a:p>
        </p:txBody>
      </p:sp>
      <p:pic>
        <p:nvPicPr>
          <p:cNvPr id="7" name="Picture 7" descr="Icon&#10;&#10;Description automatically generated">
            <a:extLst>
              <a:ext uri="{FF2B5EF4-FFF2-40B4-BE49-F238E27FC236}">
                <a16:creationId xmlns:a16="http://schemas.microsoft.com/office/drawing/2014/main" id="{C3992DED-4C9D-4DE9-A5CB-E42A419E7FCE}"/>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498600" y="6397625"/>
            <a:ext cx="242888"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A black and white logo&#10;&#10;Description automatically generated with low confidence">
            <a:extLst>
              <a:ext uri="{FF2B5EF4-FFF2-40B4-BE49-F238E27FC236}">
                <a16:creationId xmlns:a16="http://schemas.microsoft.com/office/drawing/2014/main" id="{00E2E49C-4B2B-4440-ADDB-4A8141B335FB}"/>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738688" y="6397625"/>
            <a:ext cx="25082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Icon&#10;&#10;Description automatically generated">
            <a:extLst>
              <a:ext uri="{FF2B5EF4-FFF2-40B4-BE49-F238E27FC236}">
                <a16:creationId xmlns:a16="http://schemas.microsoft.com/office/drawing/2014/main" id="{85629BA5-B4AD-4BA4-A5BF-7EFE10C440F6}"/>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550025" y="6415088"/>
            <a:ext cx="23018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a:extLst>
              <a:ext uri="{FF2B5EF4-FFF2-40B4-BE49-F238E27FC236}">
                <a16:creationId xmlns:a16="http://schemas.microsoft.com/office/drawing/2014/main" id="{6D0A5E6C-EC21-4246-A7FD-A49DA12B31C2}"/>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822700" y="5743575"/>
            <a:ext cx="226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1094B6DF-73D7-4DEE-89AB-20B91E34E5C8}"/>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64554" y="1094477"/>
            <a:ext cx="6976891" cy="3313084"/>
          </a:xfrm>
          <a:prstGeom prst="rect">
            <a:avLst/>
          </a:prstGeom>
        </p:spPr>
      </p:pic>
    </p:spTree>
    <p:extLst>
      <p:ext uri="{BB962C8B-B14F-4D97-AF65-F5344CB8AC3E}">
        <p14:creationId xmlns:p14="http://schemas.microsoft.com/office/powerpoint/2010/main" val="2256575063"/>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_Title">
    <p:bg>
      <p:bgPr>
        <a:solidFill>
          <a:schemeClr val="accent3"/>
        </a:solidFill>
        <a:effectLst/>
      </p:bgPr>
    </p:bg>
    <p:spTree>
      <p:nvGrpSpPr>
        <p:cNvPr id="1" name=""/>
        <p:cNvGrpSpPr/>
        <p:nvPr/>
      </p:nvGrpSpPr>
      <p:grpSpPr>
        <a:xfrm>
          <a:off x="0" y="0"/>
          <a:ext cx="0" cy="0"/>
          <a:chOff x="0" y="0"/>
          <a:chExt cx="0" cy="0"/>
        </a:xfrm>
      </p:grpSpPr>
      <p:sp>
        <p:nvSpPr>
          <p:cNvPr id="2" name="Picture Placeholder 4"/>
          <p:cNvSpPr>
            <a:spLocks noGrp="1"/>
          </p:cNvSpPr>
          <p:nvPr>
            <p:ph type="pic" sz="quarter" idx="16"/>
          </p:nvPr>
        </p:nvSpPr>
        <p:spPr>
          <a:xfrm>
            <a:off x="6051356" y="457200"/>
            <a:ext cx="3447775" cy="1807652"/>
          </a:xfrm>
          <a:prstGeom prst="roundRect">
            <a:avLst>
              <a:gd name="adj" fmla="val 11257"/>
            </a:avLst>
          </a:prstGeom>
          <a:solidFill>
            <a:schemeClr val="bg1">
              <a:lumMod val="95000"/>
            </a:schemeClr>
          </a:solidFill>
          <a:ln w="38100">
            <a:solidFill>
              <a:schemeClr val="accent4"/>
            </a:solidFill>
          </a:ln>
        </p:spPr>
        <p:txBody>
          <a:bodyPr rtlCol="0">
            <a:noAutofit/>
          </a:bodyPr>
          <a:lstStyle>
            <a:lvl1pPr algn="ctr">
              <a:defRPr sz="1300"/>
            </a:lvl1pPr>
          </a:lstStyle>
          <a:p>
            <a:pPr lvl="0"/>
            <a:r>
              <a:rPr lang="en-US" noProof="0"/>
              <a:t>Click icon to add picture</a:t>
            </a:r>
            <a:endParaRPr lang="en-AU" noProof="0"/>
          </a:p>
        </p:txBody>
      </p:sp>
      <p:sp>
        <p:nvSpPr>
          <p:cNvPr id="29" name="Text Placeholder 2"/>
          <p:cNvSpPr>
            <a:spLocks noGrp="1"/>
          </p:cNvSpPr>
          <p:nvPr>
            <p:ph type="body" sz="quarter" idx="11"/>
          </p:nvPr>
        </p:nvSpPr>
        <p:spPr>
          <a:xfrm>
            <a:off x="406870" y="4844529"/>
            <a:ext cx="4274491" cy="658776"/>
          </a:xfrm>
        </p:spPr>
        <p:txBody>
          <a:bodyPr/>
          <a:lstStyle>
            <a:lvl1pPr marL="0" indent="0" algn="ctr">
              <a:buNone/>
              <a:defRPr sz="1650" b="1" cap="all" baseline="0">
                <a:solidFill>
                  <a:schemeClr val="accent4"/>
                </a:solidFill>
              </a:defRPr>
            </a:lvl1pPr>
            <a:lvl2pPr>
              <a:defRPr sz="1650" b="1" cap="all" baseline="0">
                <a:solidFill>
                  <a:schemeClr val="bg1"/>
                </a:solidFill>
              </a:defRPr>
            </a:lvl2pPr>
            <a:lvl3pPr>
              <a:defRPr sz="1650" b="1" cap="all" baseline="0">
                <a:solidFill>
                  <a:schemeClr val="bg1"/>
                </a:solidFill>
              </a:defRPr>
            </a:lvl3pPr>
            <a:lvl4pPr>
              <a:defRPr sz="1650" b="1" cap="all" baseline="0">
                <a:solidFill>
                  <a:schemeClr val="bg1"/>
                </a:solidFill>
              </a:defRPr>
            </a:lvl4pPr>
            <a:lvl5pPr>
              <a:defRPr sz="1650" b="1" cap="all" baseline="0">
                <a:solidFill>
                  <a:schemeClr val="bg1"/>
                </a:solidFill>
              </a:defRPr>
            </a:lvl5pPr>
          </a:lstStyle>
          <a:p>
            <a:pPr lvl="0"/>
            <a:r>
              <a:rPr lang="en-US"/>
              <a:t>Edit Master text styles</a:t>
            </a:r>
          </a:p>
        </p:txBody>
      </p:sp>
      <p:sp>
        <p:nvSpPr>
          <p:cNvPr id="17" name="Picture Placeholder 4">
            <a:extLst>
              <a:ext uri="{FF2B5EF4-FFF2-40B4-BE49-F238E27FC236}">
                <a16:creationId xmlns:a16="http://schemas.microsoft.com/office/drawing/2014/main" id="{22D7ED5B-4D48-4C4E-B709-B897FEE43899}"/>
              </a:ext>
            </a:extLst>
          </p:cNvPr>
          <p:cNvSpPr>
            <a:spLocks noGrp="1"/>
          </p:cNvSpPr>
          <p:nvPr>
            <p:ph type="pic" sz="quarter" idx="17"/>
          </p:nvPr>
        </p:nvSpPr>
        <p:spPr>
          <a:xfrm>
            <a:off x="6051355" y="4684035"/>
            <a:ext cx="3447775" cy="1807652"/>
          </a:xfrm>
          <a:prstGeom prst="roundRect">
            <a:avLst>
              <a:gd name="adj" fmla="val 11257"/>
            </a:avLst>
          </a:prstGeom>
          <a:solidFill>
            <a:schemeClr val="bg1">
              <a:lumMod val="95000"/>
            </a:schemeClr>
          </a:solidFill>
          <a:ln w="38100">
            <a:solidFill>
              <a:schemeClr val="accent4"/>
            </a:solidFill>
          </a:ln>
        </p:spPr>
        <p:txBody>
          <a:bodyPr rtlCol="0">
            <a:noAutofit/>
          </a:bodyPr>
          <a:lstStyle>
            <a:lvl1pPr algn="ctr">
              <a:defRPr sz="1300"/>
            </a:lvl1pPr>
          </a:lstStyle>
          <a:p>
            <a:pPr lvl="0"/>
            <a:r>
              <a:rPr lang="en-US" noProof="0"/>
              <a:t>Click icon to add picture</a:t>
            </a:r>
            <a:endParaRPr lang="en-AU" noProof="0"/>
          </a:p>
        </p:txBody>
      </p:sp>
      <p:sp>
        <p:nvSpPr>
          <p:cNvPr id="18" name="Picture Placeholder 4">
            <a:extLst>
              <a:ext uri="{FF2B5EF4-FFF2-40B4-BE49-F238E27FC236}">
                <a16:creationId xmlns:a16="http://schemas.microsoft.com/office/drawing/2014/main" id="{FA75809B-7A67-4AA4-96F8-C6A00105F8A5}"/>
              </a:ext>
            </a:extLst>
          </p:cNvPr>
          <p:cNvSpPr>
            <a:spLocks noGrp="1"/>
          </p:cNvSpPr>
          <p:nvPr>
            <p:ph type="pic" sz="quarter" idx="18"/>
          </p:nvPr>
        </p:nvSpPr>
        <p:spPr>
          <a:xfrm>
            <a:off x="6051355" y="2570617"/>
            <a:ext cx="3447775" cy="1807652"/>
          </a:xfrm>
          <a:prstGeom prst="roundRect">
            <a:avLst>
              <a:gd name="adj" fmla="val 11257"/>
            </a:avLst>
          </a:prstGeom>
          <a:solidFill>
            <a:schemeClr val="bg1">
              <a:lumMod val="95000"/>
            </a:schemeClr>
          </a:solidFill>
          <a:ln w="38100">
            <a:solidFill>
              <a:schemeClr val="accent4"/>
            </a:solidFill>
          </a:ln>
        </p:spPr>
        <p:txBody>
          <a:bodyPr rtlCol="0">
            <a:noAutofit/>
          </a:bodyPr>
          <a:lstStyle>
            <a:lvl1pPr algn="ctr">
              <a:defRPr sz="1300"/>
            </a:lvl1pPr>
          </a:lstStyle>
          <a:p>
            <a:pPr lvl="0"/>
            <a:r>
              <a:rPr lang="en-US" noProof="0"/>
              <a:t>Click icon to add picture</a:t>
            </a:r>
            <a:endParaRPr lang="en-AU" noProof="0"/>
          </a:p>
        </p:txBody>
      </p:sp>
      <p:pic>
        <p:nvPicPr>
          <p:cNvPr id="20" name="Picture 19">
            <a:extLst>
              <a:ext uri="{FF2B5EF4-FFF2-40B4-BE49-F238E27FC236}">
                <a16:creationId xmlns:a16="http://schemas.microsoft.com/office/drawing/2014/main" id="{9F593AE5-430A-4608-AC6E-8007BCAA3D2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11621" b="-11621"/>
          <a:stretch/>
        </p:blipFill>
        <p:spPr>
          <a:xfrm>
            <a:off x="406869" y="457201"/>
            <a:ext cx="2125914" cy="779899"/>
          </a:xfrm>
          <a:prstGeom prst="rect">
            <a:avLst/>
          </a:prstGeom>
        </p:spPr>
      </p:pic>
      <p:pic>
        <p:nvPicPr>
          <p:cNvPr id="4" name="Picture 3">
            <a:extLst>
              <a:ext uri="{FF2B5EF4-FFF2-40B4-BE49-F238E27FC236}">
                <a16:creationId xmlns:a16="http://schemas.microsoft.com/office/drawing/2014/main" id="{46F0A3FE-1BD7-4032-8D98-326145866B25}"/>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t="-11506" b="-11506"/>
          <a:stretch/>
        </p:blipFill>
        <p:spPr>
          <a:xfrm>
            <a:off x="293246" y="1679014"/>
            <a:ext cx="4388114" cy="2564632"/>
          </a:xfrm>
          <a:prstGeom prst="rect">
            <a:avLst/>
          </a:prstGeom>
        </p:spPr>
      </p:pic>
      <p:sp>
        <p:nvSpPr>
          <p:cNvPr id="5" name="Rectangle: Rounded Corners 4">
            <a:extLst>
              <a:ext uri="{FF2B5EF4-FFF2-40B4-BE49-F238E27FC236}">
                <a16:creationId xmlns:a16="http://schemas.microsoft.com/office/drawing/2014/main" id="{94C6A1DF-EBEE-4AB7-884F-A434EB9D865E}"/>
              </a:ext>
            </a:extLst>
          </p:cNvPr>
          <p:cNvSpPr/>
          <p:nvPr userDrawn="1"/>
        </p:nvSpPr>
        <p:spPr bwMode="auto">
          <a:xfrm>
            <a:off x="406870" y="4630793"/>
            <a:ext cx="4274491" cy="1083239"/>
          </a:xfrm>
          <a:prstGeom prst="roundRect">
            <a:avLst/>
          </a:prstGeom>
          <a:solidFill>
            <a:schemeClr val="accent2"/>
          </a:solidFill>
          <a:ln w="38100">
            <a:solidFill>
              <a:schemeClr val="accent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8590" tIns="118872" rIns="148590" bIns="118872" numCol="1" spcCol="0" rtlCol="0" fromWordArt="0" anchor="t" anchorCtr="0" forceAA="0" compatLnSpc="1">
            <a:prstTxWarp prst="textNoShape">
              <a:avLst/>
            </a:prstTxWarp>
            <a:noAutofit/>
          </a:bodyPr>
          <a:lstStyle/>
          <a:p>
            <a:pPr marL="0" marR="0" lvl="0" indent="0" algn="l" defTabSz="757634" rtl="0" eaLnBrk="0" fontAlgn="base" latinLnBrk="0" hangingPunct="0">
              <a:lnSpc>
                <a:spcPct val="100000"/>
              </a:lnSpc>
              <a:spcBef>
                <a:spcPct val="0"/>
              </a:spcBef>
              <a:spcAft>
                <a:spcPct val="0"/>
              </a:spcAft>
              <a:buClrTx/>
              <a:buSzTx/>
              <a:buFontTx/>
              <a:buNone/>
              <a:tabLst/>
              <a:defRPr/>
            </a:pPr>
            <a:endParaRPr kumimoji="0" lang="en-AU" sz="1625" b="0" i="0" u="none" strike="noStrike" kern="1200" cap="none" spc="0" normalizeH="0" baseline="0" noProof="0">
              <a:ln>
                <a:noFill/>
              </a:ln>
              <a:solidFill>
                <a:srgbClr val="FFFFFF"/>
              </a:solidFill>
              <a:effectLst/>
              <a:uLnTx/>
              <a:uFillTx/>
              <a:latin typeface="Roboto" pitchFamily="2" charset="0"/>
              <a:ea typeface="Segoe UI" pitchFamily="34" charset="0"/>
              <a:cs typeface="Segoe UI" pitchFamily="34" charset="0"/>
            </a:endParaRPr>
          </a:p>
        </p:txBody>
      </p:sp>
      <p:grpSp>
        <p:nvGrpSpPr>
          <p:cNvPr id="13" name="Group 12">
            <a:extLst>
              <a:ext uri="{FF2B5EF4-FFF2-40B4-BE49-F238E27FC236}">
                <a16:creationId xmlns:a16="http://schemas.microsoft.com/office/drawing/2014/main" id="{9689AA5C-0F7A-45A9-A855-0809AE1C6346}"/>
              </a:ext>
            </a:extLst>
          </p:cNvPr>
          <p:cNvGrpSpPr/>
          <p:nvPr userDrawn="1"/>
        </p:nvGrpSpPr>
        <p:grpSpPr>
          <a:xfrm>
            <a:off x="1017669" y="6066034"/>
            <a:ext cx="3050478" cy="386464"/>
            <a:chOff x="1243395" y="5950184"/>
            <a:chExt cx="3715241" cy="386464"/>
          </a:xfrm>
        </p:grpSpPr>
        <p:sp>
          <p:nvSpPr>
            <p:cNvPr id="19" name="object 6">
              <a:extLst>
                <a:ext uri="{FF2B5EF4-FFF2-40B4-BE49-F238E27FC236}">
                  <a16:creationId xmlns:a16="http://schemas.microsoft.com/office/drawing/2014/main" id="{019DDB9F-B342-4B38-A251-B2DA2842363A}"/>
                </a:ext>
              </a:extLst>
            </p:cNvPr>
            <p:cNvSpPr txBox="1">
              <a:spLocks/>
            </p:cNvSpPr>
            <p:nvPr userDrawn="1"/>
          </p:nvSpPr>
          <p:spPr bwMode="auto">
            <a:xfrm>
              <a:off x="1684654" y="6105667"/>
              <a:ext cx="3273982" cy="146624"/>
            </a:xfrm>
            <a:prstGeom prst="rect">
              <a:avLst/>
            </a:prstGeom>
          </p:spPr>
          <p:txBody>
            <a:bodyPr lIns="0" tIns="0" rIns="0" bIns="0" anchor="b"/>
            <a:lstStyle>
              <a:lvl1pPr algn="l" defTabSz="1019007" rtl="0" eaLnBrk="1" latinLnBrk="0" hangingPunct="1">
                <a:lnSpc>
                  <a:spcPct val="80000"/>
                </a:lnSpc>
                <a:spcBef>
                  <a:spcPct val="0"/>
                </a:spcBef>
                <a:buNone/>
                <a:defRPr sz="2800" kern="800" spc="50" baseline="0">
                  <a:solidFill>
                    <a:schemeClr val="tx1"/>
                  </a:solidFill>
                  <a:latin typeface="+mj-lt"/>
                  <a:ea typeface="+mj-ea"/>
                  <a:cs typeface="+mj-cs"/>
                </a:defRPr>
              </a:lvl1pPr>
            </a:lstStyle>
            <a:p>
              <a:pPr marL="0" marR="0" lvl="0" indent="0" algn="l" defTabSz="827943" rtl="0" eaLnBrk="1" fontAlgn="auto" latinLnBrk="0" hangingPunct="1">
                <a:lnSpc>
                  <a:spcPts val="2385"/>
                </a:lnSpc>
                <a:spcBef>
                  <a:spcPct val="0"/>
                </a:spcBef>
                <a:spcAft>
                  <a:spcPts val="0"/>
                </a:spcAft>
                <a:buClrTx/>
                <a:buSzTx/>
                <a:buFontTx/>
                <a:buNone/>
                <a:tabLst/>
                <a:defRPr/>
              </a:pPr>
              <a:r>
                <a:rPr kumimoji="0" lang="en-AU" sz="1300" b="0" i="0" u="none" strike="noStrike" kern="800" cap="none" spc="41" normalizeH="0" baseline="0" noProof="0">
                  <a:ln>
                    <a:noFill/>
                  </a:ln>
                  <a:solidFill>
                    <a:prstClr val="white"/>
                  </a:solidFill>
                  <a:effectLst/>
                  <a:uLnTx/>
                  <a:uFillTx/>
                  <a:latin typeface="Roboto" pitchFamily="2" charset="0"/>
                  <a:ea typeface="+mj-ea"/>
                  <a:cs typeface="Arial"/>
                </a:rPr>
                <a:t>caritas.org.au/project-compassion</a:t>
              </a:r>
            </a:p>
          </p:txBody>
        </p:sp>
        <p:pic>
          <p:nvPicPr>
            <p:cNvPr id="21" name="Picture 15" descr="Icon&#10;&#10;Description automatically generated">
              <a:extLst>
                <a:ext uri="{FF2B5EF4-FFF2-40B4-BE49-F238E27FC236}">
                  <a16:creationId xmlns:a16="http://schemas.microsoft.com/office/drawing/2014/main" id="{F1112B9C-82F0-4816-B5D8-DBC3E6E77765}"/>
                </a:ext>
              </a:extLst>
            </p:cNvPr>
            <p:cNvPicPr>
              <a:picLocks noChangeAspect="1" noChangeArrowheads="1"/>
            </p:cNvPicPr>
            <p:nvPr userDrawn="1"/>
          </p:nvPicPr>
          <p:blipFill rotWithShape="1">
            <a:blip r:embed="rId4" cstate="print">
              <a:extLst>
                <a:ext uri="{28A0092B-C50C-407E-A947-70E740481C1C}">
                  <a14:useLocalDpi xmlns:a14="http://schemas.microsoft.com/office/drawing/2010/main"/>
                </a:ext>
              </a:extLst>
            </a:blip>
            <a:srcRect t="-11117" b="-11117"/>
            <a:stretch/>
          </p:blipFill>
          <p:spPr bwMode="auto">
            <a:xfrm>
              <a:off x="1243395" y="5950184"/>
              <a:ext cx="343524" cy="38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56207327"/>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userDrawn="1">
  <p:cSld name="1_Title and Vertical Text">
    <p:spTree>
      <p:nvGrpSpPr>
        <p:cNvPr id="1" name="Shape 63"/>
        <p:cNvGrpSpPr/>
        <p:nvPr/>
      </p:nvGrpSpPr>
      <p:grpSpPr>
        <a:xfrm>
          <a:off x="0" y="0"/>
          <a:ext cx="0" cy="0"/>
          <a:chOff x="0" y="0"/>
          <a:chExt cx="0" cy="0"/>
        </a:xfrm>
      </p:grpSpPr>
      <p:sp>
        <p:nvSpPr>
          <p:cNvPr id="2" name="Google Shape;106;p4">
            <a:extLst>
              <a:ext uri="{FF2B5EF4-FFF2-40B4-BE49-F238E27FC236}">
                <a16:creationId xmlns:a16="http://schemas.microsoft.com/office/drawing/2014/main" id="{535F4ADA-8B55-EA40-BC54-AA3A9135EEC5}"/>
              </a:ext>
            </a:extLst>
          </p:cNvPr>
          <p:cNvSpPr/>
          <p:nvPr userDrawn="1"/>
        </p:nvSpPr>
        <p:spPr>
          <a:xfrm>
            <a:off x="0" y="0"/>
            <a:ext cx="9906000" cy="6858000"/>
          </a:xfrm>
          <a:prstGeom prst="rect">
            <a:avLst/>
          </a:prstGeom>
          <a:noFill/>
          <a:ln>
            <a:noFill/>
          </a:ln>
        </p:spPr>
        <p:txBody>
          <a:bodyPr spcFirstLastPara="1" wrap="square" lIns="43819" tIns="21903" rIns="43819" bIns="21903" anchor="ctr" anchorCtr="0">
            <a:noAutofit/>
          </a:bodyPr>
          <a:lstStyle/>
          <a:p>
            <a:pPr marL="0" marR="0" lvl="0" indent="0" algn="ctr" rtl="0">
              <a:spcBef>
                <a:spcPts val="0"/>
              </a:spcBef>
              <a:spcAft>
                <a:spcPts val="0"/>
              </a:spcAft>
              <a:buNone/>
            </a:pPr>
            <a:endParaRPr sz="863">
              <a:solidFill>
                <a:schemeClr val="lt1"/>
              </a:solidFill>
              <a:latin typeface="Calibri"/>
              <a:ea typeface="Calibri"/>
              <a:cs typeface="Calibri"/>
              <a:sym typeface="Calibri"/>
            </a:endParaRPr>
          </a:p>
        </p:txBody>
      </p:sp>
      <p:sp>
        <p:nvSpPr>
          <p:cNvPr id="11" name="Text Placeholder 2">
            <a:extLst>
              <a:ext uri="{FF2B5EF4-FFF2-40B4-BE49-F238E27FC236}">
                <a16:creationId xmlns:a16="http://schemas.microsoft.com/office/drawing/2014/main" id="{F595F248-3C44-814D-AD83-84AE678EB5FE}"/>
              </a:ext>
            </a:extLst>
          </p:cNvPr>
          <p:cNvSpPr>
            <a:spLocks noGrp="1"/>
          </p:cNvSpPr>
          <p:nvPr>
            <p:ph type="body" sz="quarter" idx="10" hasCustomPrompt="1"/>
          </p:nvPr>
        </p:nvSpPr>
        <p:spPr>
          <a:xfrm>
            <a:off x="390891" y="314143"/>
            <a:ext cx="6916841" cy="366472"/>
          </a:xfrm>
          <a:prstGeom prst="rect">
            <a:avLst/>
          </a:prstGeom>
        </p:spPr>
        <p:txBody>
          <a:bodyPr anchor="ctr"/>
          <a:lstStyle>
            <a:lvl1pPr>
              <a:defRPr sz="1938" b="1" i="0">
                <a:solidFill>
                  <a:schemeClr val="tx1"/>
                </a:solidFill>
                <a:latin typeface="Roboto" pitchFamily="2" charset="0"/>
                <a:ea typeface="Roboto Light" panose="02000000000000000000" pitchFamily="2" charset="0"/>
                <a:cs typeface="Roboto" pitchFamily="2" charset="0"/>
              </a:defRPr>
            </a:lvl1pPr>
            <a:lvl2pPr>
              <a:defRPr sz="1917" b="1" i="0">
                <a:solidFill>
                  <a:schemeClr val="accent2"/>
                </a:solidFill>
                <a:latin typeface="Arial Black" panose="020B0604020202020204" pitchFamily="34" charset="0"/>
                <a:cs typeface="Arial Black" panose="020B0604020202020204" pitchFamily="34" charset="0"/>
              </a:defRPr>
            </a:lvl2pPr>
            <a:lvl3pPr>
              <a:defRPr sz="1917" b="1" i="0">
                <a:solidFill>
                  <a:schemeClr val="accent2"/>
                </a:solidFill>
                <a:latin typeface="Arial Black" panose="020B0604020202020204" pitchFamily="34" charset="0"/>
                <a:cs typeface="Arial Black" panose="020B0604020202020204" pitchFamily="34" charset="0"/>
              </a:defRPr>
            </a:lvl3pPr>
            <a:lvl4pPr>
              <a:defRPr sz="1917" b="1" i="0">
                <a:solidFill>
                  <a:schemeClr val="accent2"/>
                </a:solidFill>
                <a:latin typeface="Arial Black" panose="020B0604020202020204" pitchFamily="34" charset="0"/>
                <a:cs typeface="Arial Black" panose="020B0604020202020204" pitchFamily="34" charset="0"/>
              </a:defRPr>
            </a:lvl4pPr>
            <a:lvl5pPr>
              <a:defRPr sz="1917" b="1" i="0">
                <a:solidFill>
                  <a:schemeClr val="accent2"/>
                </a:solidFill>
                <a:latin typeface="Arial Black" panose="020B0604020202020204" pitchFamily="34" charset="0"/>
                <a:cs typeface="Arial Black" panose="020B0604020202020204" pitchFamily="34" charset="0"/>
              </a:defRPr>
            </a:lvl5pPr>
          </a:lstStyle>
          <a:p>
            <a:pPr lvl="0"/>
            <a:r>
              <a:rPr lang="en-GB" dirty="0"/>
              <a:t>CLICK TO EDIT MASTER</a:t>
            </a:r>
            <a:endParaRPr lang="en-US" dirty="0"/>
          </a:p>
        </p:txBody>
      </p:sp>
      <p:sp>
        <p:nvSpPr>
          <p:cNvPr id="16" name="Text Placeholder 15">
            <a:extLst>
              <a:ext uri="{FF2B5EF4-FFF2-40B4-BE49-F238E27FC236}">
                <a16:creationId xmlns:a16="http://schemas.microsoft.com/office/drawing/2014/main" id="{8A4EFD67-31CA-4CBF-9830-91674CC141E1}"/>
              </a:ext>
            </a:extLst>
          </p:cNvPr>
          <p:cNvSpPr>
            <a:spLocks noGrp="1"/>
          </p:cNvSpPr>
          <p:nvPr>
            <p:ph type="body" sz="quarter" idx="16" hasCustomPrompt="1"/>
          </p:nvPr>
        </p:nvSpPr>
        <p:spPr>
          <a:xfrm>
            <a:off x="410339" y="872378"/>
            <a:ext cx="9085322" cy="5688080"/>
          </a:xfrm>
          <a:prstGeom prst="rect">
            <a:avLst/>
          </a:prstGeom>
        </p:spPr>
        <p:txBody>
          <a:bodyPr numCol="1" spcCol="0"/>
          <a:lstStyle>
            <a:lvl1pPr marL="0" marR="0" indent="0" algn="l" defTabSz="438264" rtl="0" eaLnBrk="1" fontAlgn="auto" latinLnBrk="0" hangingPunct="1">
              <a:lnSpc>
                <a:spcPct val="100000"/>
              </a:lnSpc>
              <a:spcBef>
                <a:spcPts val="0"/>
              </a:spcBef>
              <a:spcAft>
                <a:spcPts val="287"/>
              </a:spcAft>
              <a:buClr>
                <a:srgbClr val="000000"/>
              </a:buClr>
              <a:buSzTx/>
              <a:buFont typeface="Arial"/>
              <a:buNone/>
              <a:tabLst/>
              <a:defRPr lang="en-GB" sz="969" b="0" i="0" u="none" strike="noStrike" cap="none" dirty="0" smtClean="0">
                <a:solidFill>
                  <a:schemeClr val="dk1"/>
                </a:solidFill>
                <a:latin typeface="Roboto Light" panose="02000000000000000000" pitchFamily="2" charset="0"/>
                <a:ea typeface="Roboto Light" panose="02000000000000000000" pitchFamily="2" charset="0"/>
                <a:cs typeface="Arial"/>
                <a:sym typeface="Arial"/>
              </a:defRPr>
            </a:lvl1pPr>
            <a:lvl2pPr>
              <a:defRPr/>
            </a:lvl2pPr>
            <a:lvl3pPr>
              <a:defRPr/>
            </a:lvl3pPr>
            <a:lvl4pPr>
              <a:defRPr/>
            </a:lvl4pPr>
            <a:lvl5pPr>
              <a:defRPr/>
            </a:lvl5pPr>
          </a:lstStyle>
          <a:p>
            <a:pPr marL="0" marR="0" lvl="0" indent="0" algn="l" rtl="0">
              <a:lnSpc>
                <a:spcPct val="100000"/>
              </a:lnSpc>
              <a:spcBef>
                <a:spcPts val="0"/>
              </a:spcBef>
              <a:spcAft>
                <a:spcPts val="0"/>
              </a:spcAft>
              <a:buClr>
                <a:srgbClr val="000000"/>
              </a:buClr>
              <a:buFont typeface="Arial"/>
              <a:buNone/>
            </a:pPr>
            <a:r>
              <a:rPr lang="en-GB" dirty="0"/>
              <a:t>Click to edit master text styles</a:t>
            </a:r>
          </a:p>
        </p:txBody>
      </p:sp>
      <p:sp>
        <p:nvSpPr>
          <p:cNvPr id="12" name="Text Placeholder 2">
            <a:extLst>
              <a:ext uri="{FF2B5EF4-FFF2-40B4-BE49-F238E27FC236}">
                <a16:creationId xmlns:a16="http://schemas.microsoft.com/office/drawing/2014/main" id="{E30D5BA6-F235-48AF-B18C-4B56CBFD552C}"/>
              </a:ext>
            </a:extLst>
          </p:cNvPr>
          <p:cNvSpPr>
            <a:spLocks noGrp="1"/>
          </p:cNvSpPr>
          <p:nvPr>
            <p:ph type="body" sz="quarter" idx="17" hasCustomPrompt="1"/>
          </p:nvPr>
        </p:nvSpPr>
        <p:spPr>
          <a:xfrm>
            <a:off x="411850" y="81865"/>
            <a:ext cx="6895876" cy="354324"/>
          </a:xfrm>
          <a:prstGeom prst="rect">
            <a:avLst/>
          </a:prstGeom>
        </p:spPr>
        <p:txBody>
          <a:bodyPr anchor="ctr"/>
          <a:lstStyle>
            <a:lvl1pPr>
              <a:defRPr sz="1108" b="1"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a:defRPr sz="1917" b="1" i="0">
                <a:solidFill>
                  <a:schemeClr val="accent2"/>
                </a:solidFill>
                <a:latin typeface="Arial Black" panose="020B0604020202020204" pitchFamily="34" charset="0"/>
                <a:cs typeface="Arial Black" panose="020B0604020202020204" pitchFamily="34" charset="0"/>
              </a:defRPr>
            </a:lvl2pPr>
            <a:lvl3pPr>
              <a:defRPr sz="1917" b="1" i="0">
                <a:solidFill>
                  <a:schemeClr val="accent2"/>
                </a:solidFill>
                <a:latin typeface="Arial Black" panose="020B0604020202020204" pitchFamily="34" charset="0"/>
                <a:cs typeface="Arial Black" panose="020B0604020202020204" pitchFamily="34" charset="0"/>
              </a:defRPr>
            </a:lvl3pPr>
            <a:lvl4pPr>
              <a:defRPr sz="1917" b="1" i="0">
                <a:solidFill>
                  <a:schemeClr val="accent2"/>
                </a:solidFill>
                <a:latin typeface="Arial Black" panose="020B0604020202020204" pitchFamily="34" charset="0"/>
                <a:cs typeface="Arial Black" panose="020B0604020202020204" pitchFamily="34" charset="0"/>
              </a:defRPr>
            </a:lvl4pPr>
            <a:lvl5pPr>
              <a:defRPr sz="1917" b="1" i="0">
                <a:solidFill>
                  <a:schemeClr val="accent2"/>
                </a:solidFill>
                <a:latin typeface="Arial Black" panose="020B0604020202020204" pitchFamily="34" charset="0"/>
                <a:cs typeface="Arial Black" panose="020B0604020202020204" pitchFamily="34" charset="0"/>
              </a:defRPr>
            </a:lvl5pPr>
          </a:lstStyle>
          <a:p>
            <a:pPr lvl="0"/>
            <a:r>
              <a:rPr lang="en-GB" dirty="0"/>
              <a:t>CLICK TO EDIT MASTER</a:t>
            </a:r>
            <a:endParaRPr lang="en-US" dirty="0"/>
          </a:p>
        </p:txBody>
      </p:sp>
      <p:sp>
        <p:nvSpPr>
          <p:cNvPr id="3" name="TextBox 2">
            <a:extLst>
              <a:ext uri="{FF2B5EF4-FFF2-40B4-BE49-F238E27FC236}">
                <a16:creationId xmlns:a16="http://schemas.microsoft.com/office/drawing/2014/main" id="{470E79E0-038B-4A62-B745-8090C0259199}"/>
              </a:ext>
            </a:extLst>
          </p:cNvPr>
          <p:cNvSpPr txBox="1"/>
          <p:nvPr userDrawn="1"/>
        </p:nvSpPr>
        <p:spPr>
          <a:xfrm>
            <a:off x="429176" y="6535588"/>
            <a:ext cx="4523825" cy="220188"/>
          </a:xfrm>
          <a:prstGeom prst="rect">
            <a:avLst/>
          </a:prstGeom>
          <a:noFill/>
        </p:spPr>
        <p:txBody>
          <a:bodyPr wrap="square" rtlCol="0" anchor="ctr">
            <a:spAutoFit/>
          </a:bodyPr>
          <a:lstStyle/>
          <a:p>
            <a:r>
              <a:rPr lang="en-US" sz="831" b="1" dirty="0">
                <a:latin typeface="Roboto" pitchFamily="2" charset="0"/>
                <a:ea typeface="Roboto" pitchFamily="2" charset="0"/>
              </a:rPr>
              <a:t>caritas.org.au/project-compassion</a:t>
            </a:r>
            <a:endParaRPr lang="en-AU" sz="831" b="1" dirty="0">
              <a:latin typeface="Roboto" pitchFamily="2" charset="0"/>
              <a:ea typeface="Roboto" pitchFamily="2" charset="0"/>
            </a:endParaRPr>
          </a:p>
        </p:txBody>
      </p:sp>
      <p:pic>
        <p:nvPicPr>
          <p:cNvPr id="10" name="Picture 9">
            <a:extLst>
              <a:ext uri="{FF2B5EF4-FFF2-40B4-BE49-F238E27FC236}">
                <a16:creationId xmlns:a16="http://schemas.microsoft.com/office/drawing/2014/main" id="{5612DA54-20AD-40A4-8915-72F0C880C7C1}"/>
              </a:ext>
            </a:extLst>
          </p:cNvPr>
          <p:cNvPicPr>
            <a:picLocks noChangeAspect="1"/>
          </p:cNvPicPr>
          <p:nvPr userDrawn="1"/>
        </p:nvPicPr>
        <p:blipFill>
          <a:blip r:embed="rId2"/>
          <a:stretch>
            <a:fillRect/>
          </a:stretch>
        </p:blipFill>
        <p:spPr>
          <a:xfrm>
            <a:off x="7217968" y="157929"/>
            <a:ext cx="2296528" cy="522685"/>
          </a:xfrm>
          <a:prstGeom prst="rect">
            <a:avLst/>
          </a:prstGeom>
        </p:spPr>
      </p:pic>
      <p:pic>
        <p:nvPicPr>
          <p:cNvPr id="5" name="Picture 4">
            <a:extLst>
              <a:ext uri="{FF2B5EF4-FFF2-40B4-BE49-F238E27FC236}">
                <a16:creationId xmlns:a16="http://schemas.microsoft.com/office/drawing/2014/main" id="{BB6CD16C-2E49-41DE-91ED-5F9FD4F51ED6}"/>
              </a:ext>
            </a:extLst>
          </p:cNvPr>
          <p:cNvPicPr>
            <a:picLocks noChangeAspect="1"/>
          </p:cNvPicPr>
          <p:nvPr userDrawn="1"/>
        </p:nvPicPr>
        <p:blipFill>
          <a:blip r:embed="rId3"/>
          <a:stretch>
            <a:fillRect/>
          </a:stretch>
        </p:blipFill>
        <p:spPr>
          <a:xfrm>
            <a:off x="7769933" y="6459998"/>
            <a:ext cx="1744564" cy="249231"/>
          </a:xfrm>
          <a:prstGeom prst="rect">
            <a:avLst/>
          </a:prstGeom>
        </p:spPr>
      </p:pic>
    </p:spTree>
    <p:extLst>
      <p:ext uri="{BB962C8B-B14F-4D97-AF65-F5344CB8AC3E}">
        <p14:creationId xmlns:p14="http://schemas.microsoft.com/office/powerpoint/2010/main" val="3596097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1947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0" name="Text Placeholder 15">
            <a:extLst>
              <a:ext uri="{FF2B5EF4-FFF2-40B4-BE49-F238E27FC236}">
                <a16:creationId xmlns:a16="http://schemas.microsoft.com/office/drawing/2014/main" id="{B25365A8-7F84-46F2-9DAD-99A647E430E8}"/>
              </a:ext>
            </a:extLst>
          </p:cNvPr>
          <p:cNvSpPr>
            <a:spLocks noGrp="1"/>
          </p:cNvSpPr>
          <p:nvPr>
            <p:ph type="body" sz="quarter" idx="15" hasCustomPrompt="1"/>
          </p:nvPr>
        </p:nvSpPr>
        <p:spPr>
          <a:xfrm>
            <a:off x="5217421" y="6023452"/>
            <a:ext cx="3049501" cy="549131"/>
          </a:xfrm>
          <a:prstGeom prst="rect">
            <a:avLst/>
          </a:prstGeom>
        </p:spPr>
        <p:txBody>
          <a:bodyPr/>
          <a:lstStyle>
            <a:lvl1pPr>
              <a:spcAft>
                <a:spcPts val="600"/>
              </a:spcAft>
              <a:defRPr lang="en-GB" sz="900" b="0" i="0" u="none" strike="noStrike" cap="none" dirty="0" smtClean="0">
                <a:solidFill>
                  <a:schemeClr val="dk1"/>
                </a:solidFill>
                <a:latin typeface="Roboto" pitchFamily="2" charset="0"/>
                <a:ea typeface="Roboto" pitchFamily="2" charset="0"/>
                <a:cs typeface="Arial"/>
                <a:sym typeface="Arial"/>
              </a:defRPr>
            </a:lvl1pPr>
            <a:lvl2pPr>
              <a:defRPr/>
            </a:lvl2pPr>
            <a:lvl3pPr>
              <a:defRPr/>
            </a:lvl3pPr>
            <a:lvl4pPr>
              <a:defRPr/>
            </a:lvl4pPr>
            <a:lvl5pPr>
              <a:defRPr/>
            </a:lvl5pPr>
          </a:lstStyle>
          <a:p>
            <a:pPr marL="0" marR="0" lvl="0" indent="0" algn="l" rtl="0">
              <a:lnSpc>
                <a:spcPct val="100000"/>
              </a:lnSpc>
              <a:spcBef>
                <a:spcPts val="0"/>
              </a:spcBef>
              <a:spcAft>
                <a:spcPts val="0"/>
              </a:spcAft>
              <a:buClr>
                <a:srgbClr val="000000"/>
              </a:buClr>
              <a:buFont typeface="Arial"/>
              <a:buNone/>
            </a:pPr>
            <a:r>
              <a:rPr lang="en-GB"/>
              <a:t>Click to edit master text styles</a:t>
            </a:r>
          </a:p>
        </p:txBody>
      </p:sp>
      <p:sp>
        <p:nvSpPr>
          <p:cNvPr id="21" name="Picture Placeholder 7">
            <a:extLst>
              <a:ext uri="{FF2B5EF4-FFF2-40B4-BE49-F238E27FC236}">
                <a16:creationId xmlns:a16="http://schemas.microsoft.com/office/drawing/2014/main" id="{A0D4D3DA-EB09-4051-96C7-0991A75D1A80}"/>
              </a:ext>
            </a:extLst>
          </p:cNvPr>
          <p:cNvSpPr>
            <a:spLocks noGrp="1"/>
          </p:cNvSpPr>
          <p:nvPr>
            <p:ph type="pic" sz="quarter" idx="16"/>
          </p:nvPr>
        </p:nvSpPr>
        <p:spPr>
          <a:xfrm>
            <a:off x="264425" y="1060326"/>
            <a:ext cx="4787894" cy="5517080"/>
          </a:xfrm>
          <a:prstGeom prst="roundRect">
            <a:avLst>
              <a:gd name="adj" fmla="val 5220"/>
            </a:avLst>
          </a:prstGeom>
          <a:ln w="38100">
            <a:solidFill>
              <a:schemeClr val="accent3"/>
            </a:solidFill>
          </a:ln>
        </p:spPr>
        <p:txBody>
          <a:bodyPr/>
          <a:lstStyle>
            <a:lvl1pPr marL="0" indent="0">
              <a:buNone/>
              <a:defRPr/>
            </a:lvl1pPr>
          </a:lstStyle>
          <a:p>
            <a:endParaRPr lang="en-AU"/>
          </a:p>
        </p:txBody>
      </p:sp>
      <p:sp>
        <p:nvSpPr>
          <p:cNvPr id="22" name="Text Placeholder 4">
            <a:extLst>
              <a:ext uri="{FF2B5EF4-FFF2-40B4-BE49-F238E27FC236}">
                <a16:creationId xmlns:a16="http://schemas.microsoft.com/office/drawing/2014/main" id="{1087C55C-5804-46A0-9F53-3F9B98143CE6}"/>
              </a:ext>
            </a:extLst>
          </p:cNvPr>
          <p:cNvSpPr>
            <a:spLocks noGrp="1"/>
          </p:cNvSpPr>
          <p:nvPr>
            <p:ph type="body" sz="quarter" idx="17"/>
          </p:nvPr>
        </p:nvSpPr>
        <p:spPr>
          <a:xfrm>
            <a:off x="5217421" y="1060326"/>
            <a:ext cx="4523479" cy="4882599"/>
          </a:xfrm>
          <a:prstGeom prst="rect">
            <a:avLst/>
          </a:prstGeom>
        </p:spPr>
        <p:txBody>
          <a:bodyPr/>
          <a:lstStyle>
            <a:lvl1pPr marL="0" indent="0">
              <a:lnSpc>
                <a:spcPct val="100000"/>
              </a:lnSpc>
              <a:spcBef>
                <a:spcPts val="0"/>
              </a:spcBef>
              <a:spcAft>
                <a:spcPts val="600"/>
              </a:spcAft>
              <a:buNone/>
              <a:defRPr sz="1100">
                <a:latin typeface="Roboto" pitchFamily="2" charset="0"/>
                <a:ea typeface="Roboto" pitchFamily="2" charset="0"/>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a:t>Edit Master text styles</a:t>
            </a:r>
          </a:p>
        </p:txBody>
      </p:sp>
      <p:sp>
        <p:nvSpPr>
          <p:cNvPr id="16" name="Rectangle 15">
            <a:extLst>
              <a:ext uri="{FF2B5EF4-FFF2-40B4-BE49-F238E27FC236}">
                <a16:creationId xmlns:a16="http://schemas.microsoft.com/office/drawing/2014/main" id="{1CED8E23-EA9A-4766-BA9E-B08894F13E4F}"/>
              </a:ext>
            </a:extLst>
          </p:cNvPr>
          <p:cNvSpPr/>
          <p:nvPr userDrawn="1"/>
        </p:nvSpPr>
        <p:spPr>
          <a:xfrm>
            <a:off x="0" y="-1"/>
            <a:ext cx="9906000" cy="83127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Text Placeholder 2">
            <a:extLst>
              <a:ext uri="{FF2B5EF4-FFF2-40B4-BE49-F238E27FC236}">
                <a16:creationId xmlns:a16="http://schemas.microsoft.com/office/drawing/2014/main" id="{FD599E73-E506-4A81-9EFD-78F7E1BDE4F6}"/>
              </a:ext>
            </a:extLst>
          </p:cNvPr>
          <p:cNvSpPr>
            <a:spLocks noGrp="1"/>
          </p:cNvSpPr>
          <p:nvPr>
            <p:ph type="body" sz="quarter" idx="10" hasCustomPrompt="1"/>
          </p:nvPr>
        </p:nvSpPr>
        <p:spPr>
          <a:xfrm>
            <a:off x="164840" y="229053"/>
            <a:ext cx="9577676" cy="373166"/>
          </a:xfrm>
          <a:prstGeom prst="rect">
            <a:avLst/>
          </a:prstGeom>
        </p:spPr>
        <p:txBody>
          <a:bodyPr anchor="ctr"/>
          <a:lstStyle>
            <a:lvl1pPr marL="0" indent="0">
              <a:buNone/>
              <a:defRPr sz="2400" b="1" i="0">
                <a:solidFill>
                  <a:schemeClr val="accent3"/>
                </a:solidFill>
                <a:latin typeface="Roboto" pitchFamily="2" charset="0"/>
                <a:ea typeface="Roboto" pitchFamily="2" charset="0"/>
                <a:cs typeface="Roboto" pitchFamily="2" charset="0"/>
              </a:defRPr>
            </a:lvl1pPr>
            <a:lvl2pPr>
              <a:defRPr sz="4000" b="1" i="0">
                <a:solidFill>
                  <a:schemeClr val="accent2"/>
                </a:solidFill>
                <a:latin typeface="Arial Black" panose="020B0604020202020204" pitchFamily="34" charset="0"/>
                <a:cs typeface="Arial Black" panose="020B0604020202020204" pitchFamily="34" charset="0"/>
              </a:defRPr>
            </a:lvl2pPr>
            <a:lvl3pPr>
              <a:defRPr sz="4000" b="1" i="0">
                <a:solidFill>
                  <a:schemeClr val="accent2"/>
                </a:solidFill>
                <a:latin typeface="Arial Black" panose="020B0604020202020204" pitchFamily="34" charset="0"/>
                <a:cs typeface="Arial Black" panose="020B0604020202020204" pitchFamily="34" charset="0"/>
              </a:defRPr>
            </a:lvl3pPr>
            <a:lvl4pPr>
              <a:defRPr sz="4000" b="1" i="0">
                <a:solidFill>
                  <a:schemeClr val="accent2"/>
                </a:solidFill>
                <a:latin typeface="Arial Black" panose="020B0604020202020204" pitchFamily="34" charset="0"/>
                <a:cs typeface="Arial Black" panose="020B0604020202020204" pitchFamily="34" charset="0"/>
              </a:defRPr>
            </a:lvl4pPr>
            <a:lvl5pPr>
              <a:defRPr sz="4000" b="1" i="0">
                <a:solidFill>
                  <a:schemeClr val="accent2"/>
                </a:solidFill>
                <a:latin typeface="Arial Black" panose="020B0604020202020204" pitchFamily="34" charset="0"/>
                <a:cs typeface="Arial Black" panose="020B0604020202020204" pitchFamily="34" charset="0"/>
              </a:defRPr>
            </a:lvl5pPr>
          </a:lstStyle>
          <a:p>
            <a:pPr lvl="0"/>
            <a:r>
              <a:rPr lang="en-GB"/>
              <a:t>CLICK TO EDIT MASTER</a:t>
            </a:r>
            <a:endParaRPr lang="en-US"/>
          </a:p>
        </p:txBody>
      </p:sp>
      <p:pic>
        <p:nvPicPr>
          <p:cNvPr id="11" name="Picture 10">
            <a:extLst>
              <a:ext uri="{FF2B5EF4-FFF2-40B4-BE49-F238E27FC236}">
                <a16:creationId xmlns:a16="http://schemas.microsoft.com/office/drawing/2014/main" id="{D88B2511-B86D-4EAF-9CE8-68009BE5BB0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54480" y="175678"/>
            <a:ext cx="1405553" cy="479913"/>
          </a:xfrm>
          <a:prstGeom prst="rect">
            <a:avLst/>
          </a:prstGeom>
        </p:spPr>
      </p:pic>
      <p:pic>
        <p:nvPicPr>
          <p:cNvPr id="12" name="Picture 11">
            <a:extLst>
              <a:ext uri="{FF2B5EF4-FFF2-40B4-BE49-F238E27FC236}">
                <a16:creationId xmlns:a16="http://schemas.microsoft.com/office/drawing/2014/main" id="{15899364-2FEF-4676-B034-9683B061F75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573034" y="6304946"/>
            <a:ext cx="1086999" cy="324000"/>
          </a:xfrm>
          <a:prstGeom prst="rect">
            <a:avLst/>
          </a:prstGeom>
        </p:spPr>
      </p:pic>
    </p:spTree>
    <p:extLst>
      <p:ext uri="{BB962C8B-B14F-4D97-AF65-F5344CB8AC3E}">
        <p14:creationId xmlns:p14="http://schemas.microsoft.com/office/powerpoint/2010/main" val="2451489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9" name="Picture Placeholder 3">
            <a:extLst>
              <a:ext uri="{FF2B5EF4-FFF2-40B4-BE49-F238E27FC236}">
                <a16:creationId xmlns:a16="http://schemas.microsoft.com/office/drawing/2014/main" id="{A0B97CAA-8B2D-4753-8315-9ECE146E6746}"/>
              </a:ext>
            </a:extLst>
          </p:cNvPr>
          <p:cNvSpPr>
            <a:spLocks noGrp="1"/>
          </p:cNvSpPr>
          <p:nvPr>
            <p:ph type="pic" sz="quarter" idx="17"/>
          </p:nvPr>
        </p:nvSpPr>
        <p:spPr>
          <a:xfrm>
            <a:off x="7271656" y="1036180"/>
            <a:ext cx="2388378" cy="1555755"/>
          </a:xfrm>
          <a:prstGeom prst="roundRect">
            <a:avLst>
              <a:gd name="adj" fmla="val 11946"/>
            </a:avLst>
          </a:prstGeom>
          <a:ln w="28575">
            <a:solidFill>
              <a:schemeClr val="accent3"/>
            </a:solidFill>
          </a:ln>
        </p:spPr>
        <p:txBody>
          <a:bodyPr/>
          <a:lstStyle/>
          <a:p>
            <a:endParaRPr lang="en-AU"/>
          </a:p>
        </p:txBody>
      </p:sp>
      <p:sp>
        <p:nvSpPr>
          <p:cNvPr id="20" name="Picture Placeholder 3">
            <a:extLst>
              <a:ext uri="{FF2B5EF4-FFF2-40B4-BE49-F238E27FC236}">
                <a16:creationId xmlns:a16="http://schemas.microsoft.com/office/drawing/2014/main" id="{22BCDB81-39EB-47C0-A1E6-CBB17A586410}"/>
              </a:ext>
            </a:extLst>
          </p:cNvPr>
          <p:cNvSpPr>
            <a:spLocks noGrp="1"/>
          </p:cNvSpPr>
          <p:nvPr>
            <p:ph type="pic" sz="quarter" idx="18"/>
          </p:nvPr>
        </p:nvSpPr>
        <p:spPr>
          <a:xfrm>
            <a:off x="7271656" y="2823638"/>
            <a:ext cx="2388378" cy="1555755"/>
          </a:xfrm>
          <a:prstGeom prst="roundRect">
            <a:avLst>
              <a:gd name="adj" fmla="val 11946"/>
            </a:avLst>
          </a:prstGeom>
          <a:ln w="28575">
            <a:solidFill>
              <a:schemeClr val="accent3"/>
            </a:solidFill>
          </a:ln>
        </p:spPr>
        <p:txBody>
          <a:bodyPr/>
          <a:lstStyle/>
          <a:p>
            <a:endParaRPr lang="en-AU"/>
          </a:p>
        </p:txBody>
      </p:sp>
      <p:sp>
        <p:nvSpPr>
          <p:cNvPr id="21" name="Picture Placeholder 3">
            <a:extLst>
              <a:ext uri="{FF2B5EF4-FFF2-40B4-BE49-F238E27FC236}">
                <a16:creationId xmlns:a16="http://schemas.microsoft.com/office/drawing/2014/main" id="{57B097F7-EB28-4D9E-BDF5-CF49BB31200E}"/>
              </a:ext>
            </a:extLst>
          </p:cNvPr>
          <p:cNvSpPr>
            <a:spLocks noGrp="1"/>
          </p:cNvSpPr>
          <p:nvPr>
            <p:ph type="pic" sz="quarter" idx="19"/>
          </p:nvPr>
        </p:nvSpPr>
        <p:spPr>
          <a:xfrm>
            <a:off x="7271655" y="4611096"/>
            <a:ext cx="2388378" cy="1555755"/>
          </a:xfrm>
          <a:prstGeom prst="roundRect">
            <a:avLst>
              <a:gd name="adj" fmla="val 11946"/>
            </a:avLst>
          </a:prstGeom>
          <a:ln w="28575">
            <a:solidFill>
              <a:schemeClr val="accent3"/>
            </a:solidFill>
          </a:ln>
        </p:spPr>
        <p:txBody>
          <a:bodyPr/>
          <a:lstStyle/>
          <a:p>
            <a:endParaRPr lang="en-AU"/>
          </a:p>
        </p:txBody>
      </p:sp>
      <p:sp>
        <p:nvSpPr>
          <p:cNvPr id="22" name="Text Placeholder 4">
            <a:extLst>
              <a:ext uri="{FF2B5EF4-FFF2-40B4-BE49-F238E27FC236}">
                <a16:creationId xmlns:a16="http://schemas.microsoft.com/office/drawing/2014/main" id="{798591F4-DA1F-42AD-8381-4D7AC473106C}"/>
              </a:ext>
            </a:extLst>
          </p:cNvPr>
          <p:cNvSpPr>
            <a:spLocks noGrp="1"/>
          </p:cNvSpPr>
          <p:nvPr>
            <p:ph type="body" sz="quarter" idx="20"/>
          </p:nvPr>
        </p:nvSpPr>
        <p:spPr>
          <a:xfrm>
            <a:off x="164840" y="961006"/>
            <a:ext cx="6941715" cy="5671532"/>
          </a:xfrm>
          <a:prstGeom prst="rect">
            <a:avLst/>
          </a:prstGeom>
        </p:spPr>
        <p:txBody>
          <a:bodyPr/>
          <a:lstStyle>
            <a:lvl1pPr marL="0" indent="0">
              <a:lnSpc>
                <a:spcPct val="100000"/>
              </a:lnSpc>
              <a:spcBef>
                <a:spcPts val="0"/>
              </a:spcBef>
              <a:spcAft>
                <a:spcPts val="600"/>
              </a:spcAft>
              <a:buNone/>
              <a:defRPr sz="1100">
                <a:latin typeface="Roboto" pitchFamily="2" charset="0"/>
                <a:ea typeface="Roboto" pitchFamily="2" charset="0"/>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a:t>Edit Master text styles</a:t>
            </a:r>
          </a:p>
        </p:txBody>
      </p:sp>
      <p:sp>
        <p:nvSpPr>
          <p:cNvPr id="16" name="Rectangle 15">
            <a:extLst>
              <a:ext uri="{FF2B5EF4-FFF2-40B4-BE49-F238E27FC236}">
                <a16:creationId xmlns:a16="http://schemas.microsoft.com/office/drawing/2014/main" id="{28DA7B7D-CE7D-4B93-BCB2-4EC0273D0E0A}"/>
              </a:ext>
            </a:extLst>
          </p:cNvPr>
          <p:cNvSpPr/>
          <p:nvPr userDrawn="1"/>
        </p:nvSpPr>
        <p:spPr>
          <a:xfrm>
            <a:off x="0" y="-1"/>
            <a:ext cx="9906000" cy="83127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Text Placeholder 2">
            <a:extLst>
              <a:ext uri="{FF2B5EF4-FFF2-40B4-BE49-F238E27FC236}">
                <a16:creationId xmlns:a16="http://schemas.microsoft.com/office/drawing/2014/main" id="{16AD389E-6CB7-4484-99AA-7C0904440446}"/>
              </a:ext>
            </a:extLst>
          </p:cNvPr>
          <p:cNvSpPr>
            <a:spLocks noGrp="1"/>
          </p:cNvSpPr>
          <p:nvPr>
            <p:ph type="body" sz="quarter" idx="10" hasCustomPrompt="1"/>
          </p:nvPr>
        </p:nvSpPr>
        <p:spPr>
          <a:xfrm>
            <a:off x="164840" y="229053"/>
            <a:ext cx="9577676" cy="373166"/>
          </a:xfrm>
          <a:prstGeom prst="rect">
            <a:avLst/>
          </a:prstGeom>
        </p:spPr>
        <p:txBody>
          <a:bodyPr anchor="ctr"/>
          <a:lstStyle>
            <a:lvl1pPr marL="0" indent="0">
              <a:buNone/>
              <a:defRPr sz="2400" b="1" i="0">
                <a:solidFill>
                  <a:schemeClr val="accent3"/>
                </a:solidFill>
                <a:latin typeface="Roboto" pitchFamily="2" charset="0"/>
                <a:ea typeface="Roboto" pitchFamily="2" charset="0"/>
                <a:cs typeface="Roboto" pitchFamily="2" charset="0"/>
              </a:defRPr>
            </a:lvl1pPr>
            <a:lvl2pPr>
              <a:defRPr sz="4000" b="1" i="0">
                <a:solidFill>
                  <a:schemeClr val="accent2"/>
                </a:solidFill>
                <a:latin typeface="Arial Black" panose="020B0604020202020204" pitchFamily="34" charset="0"/>
                <a:cs typeface="Arial Black" panose="020B0604020202020204" pitchFamily="34" charset="0"/>
              </a:defRPr>
            </a:lvl2pPr>
            <a:lvl3pPr>
              <a:defRPr sz="4000" b="1" i="0">
                <a:solidFill>
                  <a:schemeClr val="accent2"/>
                </a:solidFill>
                <a:latin typeface="Arial Black" panose="020B0604020202020204" pitchFamily="34" charset="0"/>
                <a:cs typeface="Arial Black" panose="020B0604020202020204" pitchFamily="34" charset="0"/>
              </a:defRPr>
            </a:lvl3pPr>
            <a:lvl4pPr>
              <a:defRPr sz="4000" b="1" i="0">
                <a:solidFill>
                  <a:schemeClr val="accent2"/>
                </a:solidFill>
                <a:latin typeface="Arial Black" panose="020B0604020202020204" pitchFamily="34" charset="0"/>
                <a:cs typeface="Arial Black" panose="020B0604020202020204" pitchFamily="34" charset="0"/>
              </a:defRPr>
            </a:lvl4pPr>
            <a:lvl5pPr>
              <a:defRPr sz="4000" b="1" i="0">
                <a:solidFill>
                  <a:schemeClr val="accent2"/>
                </a:solidFill>
                <a:latin typeface="Arial Black" panose="020B0604020202020204" pitchFamily="34" charset="0"/>
                <a:cs typeface="Arial Black" panose="020B0604020202020204" pitchFamily="34" charset="0"/>
              </a:defRPr>
            </a:lvl5pPr>
          </a:lstStyle>
          <a:p>
            <a:pPr lvl="0"/>
            <a:r>
              <a:rPr lang="en-GB"/>
              <a:t>CLICK TO EDIT MASTER</a:t>
            </a:r>
            <a:endParaRPr lang="en-US"/>
          </a:p>
        </p:txBody>
      </p:sp>
      <p:pic>
        <p:nvPicPr>
          <p:cNvPr id="10" name="Picture 9">
            <a:extLst>
              <a:ext uri="{FF2B5EF4-FFF2-40B4-BE49-F238E27FC236}">
                <a16:creationId xmlns:a16="http://schemas.microsoft.com/office/drawing/2014/main" id="{022DB129-C0D9-412D-AAD3-C7D478C1F9E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573034" y="6304946"/>
            <a:ext cx="1086999" cy="324000"/>
          </a:xfrm>
          <a:prstGeom prst="rect">
            <a:avLst/>
          </a:prstGeom>
        </p:spPr>
      </p:pic>
      <p:pic>
        <p:nvPicPr>
          <p:cNvPr id="11" name="Picture 10">
            <a:extLst>
              <a:ext uri="{FF2B5EF4-FFF2-40B4-BE49-F238E27FC236}">
                <a16:creationId xmlns:a16="http://schemas.microsoft.com/office/drawing/2014/main" id="{11E8D05F-2679-46AD-B8FF-E4F29892D5F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254480" y="175678"/>
            <a:ext cx="1405553" cy="479913"/>
          </a:xfrm>
          <a:prstGeom prst="rect">
            <a:avLst/>
          </a:prstGeom>
        </p:spPr>
      </p:pic>
    </p:spTree>
    <p:extLst>
      <p:ext uri="{BB962C8B-B14F-4D97-AF65-F5344CB8AC3E}">
        <p14:creationId xmlns:p14="http://schemas.microsoft.com/office/powerpoint/2010/main" val="3407769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798591F4-DA1F-42AD-8381-4D7AC473106C}"/>
              </a:ext>
            </a:extLst>
          </p:cNvPr>
          <p:cNvSpPr>
            <a:spLocks noGrp="1"/>
          </p:cNvSpPr>
          <p:nvPr>
            <p:ph type="body" sz="quarter" idx="20"/>
          </p:nvPr>
        </p:nvSpPr>
        <p:spPr>
          <a:xfrm>
            <a:off x="164840" y="1060326"/>
            <a:ext cx="9588760" cy="5671532"/>
          </a:xfrm>
          <a:prstGeom prst="rect">
            <a:avLst/>
          </a:prstGeom>
        </p:spPr>
        <p:txBody>
          <a:bodyPr/>
          <a:lstStyle>
            <a:lvl1pPr marL="0" indent="0">
              <a:lnSpc>
                <a:spcPct val="100000"/>
              </a:lnSpc>
              <a:spcBef>
                <a:spcPts val="0"/>
              </a:spcBef>
              <a:spcAft>
                <a:spcPts val="600"/>
              </a:spcAft>
              <a:buNone/>
              <a:defRPr sz="1100">
                <a:latin typeface="Roboto" pitchFamily="2" charset="0"/>
                <a:ea typeface="Roboto" pitchFamily="2" charset="0"/>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a:t>Edit Master text styles</a:t>
            </a:r>
          </a:p>
        </p:txBody>
      </p:sp>
      <p:sp>
        <p:nvSpPr>
          <p:cNvPr id="6" name="Rectangle 5">
            <a:extLst>
              <a:ext uri="{FF2B5EF4-FFF2-40B4-BE49-F238E27FC236}">
                <a16:creationId xmlns:a16="http://schemas.microsoft.com/office/drawing/2014/main" id="{4389D3EE-2208-45E7-A210-B463FFEBFF66}"/>
              </a:ext>
            </a:extLst>
          </p:cNvPr>
          <p:cNvSpPr/>
          <p:nvPr userDrawn="1"/>
        </p:nvSpPr>
        <p:spPr>
          <a:xfrm>
            <a:off x="0" y="-1"/>
            <a:ext cx="9906000" cy="83127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 Placeholder 2">
            <a:extLst>
              <a:ext uri="{FF2B5EF4-FFF2-40B4-BE49-F238E27FC236}">
                <a16:creationId xmlns:a16="http://schemas.microsoft.com/office/drawing/2014/main" id="{3AB75E0C-721A-4CF5-9635-0689DC47D477}"/>
              </a:ext>
            </a:extLst>
          </p:cNvPr>
          <p:cNvSpPr>
            <a:spLocks noGrp="1"/>
          </p:cNvSpPr>
          <p:nvPr>
            <p:ph type="body" sz="quarter" idx="10" hasCustomPrompt="1"/>
          </p:nvPr>
        </p:nvSpPr>
        <p:spPr>
          <a:xfrm>
            <a:off x="164840" y="229053"/>
            <a:ext cx="9577676" cy="373166"/>
          </a:xfrm>
          <a:prstGeom prst="rect">
            <a:avLst/>
          </a:prstGeom>
        </p:spPr>
        <p:txBody>
          <a:bodyPr anchor="ctr"/>
          <a:lstStyle>
            <a:lvl1pPr marL="0" indent="0">
              <a:buNone/>
              <a:defRPr sz="2400" b="1" i="0">
                <a:solidFill>
                  <a:schemeClr val="accent3"/>
                </a:solidFill>
                <a:latin typeface="Roboto" pitchFamily="2" charset="0"/>
                <a:ea typeface="Roboto" pitchFamily="2" charset="0"/>
                <a:cs typeface="Roboto" pitchFamily="2" charset="0"/>
              </a:defRPr>
            </a:lvl1pPr>
            <a:lvl2pPr>
              <a:defRPr sz="4000" b="1" i="0">
                <a:solidFill>
                  <a:schemeClr val="accent2"/>
                </a:solidFill>
                <a:latin typeface="Arial Black" panose="020B0604020202020204" pitchFamily="34" charset="0"/>
                <a:cs typeface="Arial Black" panose="020B0604020202020204" pitchFamily="34" charset="0"/>
              </a:defRPr>
            </a:lvl2pPr>
            <a:lvl3pPr>
              <a:defRPr sz="4000" b="1" i="0">
                <a:solidFill>
                  <a:schemeClr val="accent2"/>
                </a:solidFill>
                <a:latin typeface="Arial Black" panose="020B0604020202020204" pitchFamily="34" charset="0"/>
                <a:cs typeface="Arial Black" panose="020B0604020202020204" pitchFamily="34" charset="0"/>
              </a:defRPr>
            </a:lvl3pPr>
            <a:lvl4pPr>
              <a:defRPr sz="4000" b="1" i="0">
                <a:solidFill>
                  <a:schemeClr val="accent2"/>
                </a:solidFill>
                <a:latin typeface="Arial Black" panose="020B0604020202020204" pitchFamily="34" charset="0"/>
                <a:cs typeface="Arial Black" panose="020B0604020202020204" pitchFamily="34" charset="0"/>
              </a:defRPr>
            </a:lvl4pPr>
            <a:lvl5pPr>
              <a:defRPr sz="4000" b="1" i="0">
                <a:solidFill>
                  <a:schemeClr val="accent2"/>
                </a:solidFill>
                <a:latin typeface="Arial Black" panose="020B0604020202020204" pitchFamily="34" charset="0"/>
                <a:cs typeface="Arial Black" panose="020B0604020202020204" pitchFamily="34" charset="0"/>
              </a:defRPr>
            </a:lvl5pPr>
          </a:lstStyle>
          <a:p>
            <a:pPr lvl="0"/>
            <a:r>
              <a:rPr lang="en-GB"/>
              <a:t>CLICK TO EDIT MASTER</a:t>
            </a:r>
            <a:endParaRPr lang="en-US"/>
          </a:p>
        </p:txBody>
      </p:sp>
      <p:pic>
        <p:nvPicPr>
          <p:cNvPr id="9" name="Picture 8">
            <a:extLst>
              <a:ext uri="{FF2B5EF4-FFF2-40B4-BE49-F238E27FC236}">
                <a16:creationId xmlns:a16="http://schemas.microsoft.com/office/drawing/2014/main" id="{2E64308B-F8AC-455F-947D-53745F15D82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573034" y="6304946"/>
            <a:ext cx="1086999" cy="324000"/>
          </a:xfrm>
          <a:prstGeom prst="rect">
            <a:avLst/>
          </a:prstGeom>
        </p:spPr>
      </p:pic>
      <p:pic>
        <p:nvPicPr>
          <p:cNvPr id="10" name="Picture 9">
            <a:extLst>
              <a:ext uri="{FF2B5EF4-FFF2-40B4-BE49-F238E27FC236}">
                <a16:creationId xmlns:a16="http://schemas.microsoft.com/office/drawing/2014/main" id="{C258BF4F-02F0-48C7-B890-B08717B1FF9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254480" y="175678"/>
            <a:ext cx="1405553" cy="479913"/>
          </a:xfrm>
          <a:prstGeom prst="rect">
            <a:avLst/>
          </a:prstGeom>
        </p:spPr>
      </p:pic>
    </p:spTree>
    <p:extLst>
      <p:ext uri="{BB962C8B-B14F-4D97-AF65-F5344CB8AC3E}">
        <p14:creationId xmlns:p14="http://schemas.microsoft.com/office/powerpoint/2010/main" val="2567554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15" name="Text Placeholder 4">
            <a:extLst>
              <a:ext uri="{FF2B5EF4-FFF2-40B4-BE49-F238E27FC236}">
                <a16:creationId xmlns:a16="http://schemas.microsoft.com/office/drawing/2014/main" id="{837C42AE-E84F-46FF-BB2F-F5639BEF6AA0}"/>
              </a:ext>
            </a:extLst>
          </p:cNvPr>
          <p:cNvSpPr>
            <a:spLocks noGrp="1"/>
          </p:cNvSpPr>
          <p:nvPr>
            <p:ph type="body" sz="quarter" idx="14"/>
          </p:nvPr>
        </p:nvSpPr>
        <p:spPr>
          <a:xfrm>
            <a:off x="5026090" y="1010566"/>
            <a:ext cx="4711960" cy="5671532"/>
          </a:xfrm>
          <a:prstGeom prst="rect">
            <a:avLst/>
          </a:prstGeom>
        </p:spPr>
        <p:txBody>
          <a:bodyPr/>
          <a:lstStyle>
            <a:lvl1pPr marL="0" indent="0">
              <a:lnSpc>
                <a:spcPct val="100000"/>
              </a:lnSpc>
              <a:spcBef>
                <a:spcPts val="0"/>
              </a:spcBef>
              <a:spcAft>
                <a:spcPts val="600"/>
              </a:spcAft>
              <a:buNone/>
              <a:defRPr sz="1100">
                <a:latin typeface="Roboto" pitchFamily="2" charset="0"/>
                <a:ea typeface="Roboto" pitchFamily="2" charset="0"/>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a:t>Edit Master text styles</a:t>
            </a:r>
          </a:p>
        </p:txBody>
      </p:sp>
      <p:sp>
        <p:nvSpPr>
          <p:cNvPr id="11" name="Text Placeholder 4">
            <a:extLst>
              <a:ext uri="{FF2B5EF4-FFF2-40B4-BE49-F238E27FC236}">
                <a16:creationId xmlns:a16="http://schemas.microsoft.com/office/drawing/2014/main" id="{F9BADAF6-221B-4E33-BF7E-B9C8D63EB21E}"/>
              </a:ext>
            </a:extLst>
          </p:cNvPr>
          <p:cNvSpPr>
            <a:spLocks noGrp="1"/>
          </p:cNvSpPr>
          <p:nvPr>
            <p:ph type="body" sz="quarter" idx="13"/>
          </p:nvPr>
        </p:nvSpPr>
        <p:spPr>
          <a:xfrm>
            <a:off x="164840" y="1010566"/>
            <a:ext cx="4711960" cy="5671532"/>
          </a:xfrm>
          <a:prstGeom prst="rect">
            <a:avLst/>
          </a:prstGeom>
        </p:spPr>
        <p:txBody>
          <a:bodyPr/>
          <a:lstStyle>
            <a:lvl1pPr marL="0" indent="0">
              <a:lnSpc>
                <a:spcPct val="100000"/>
              </a:lnSpc>
              <a:spcBef>
                <a:spcPts val="0"/>
              </a:spcBef>
              <a:spcAft>
                <a:spcPts val="600"/>
              </a:spcAft>
              <a:buNone/>
              <a:defRPr sz="1100">
                <a:latin typeface="Roboto" pitchFamily="2" charset="0"/>
                <a:ea typeface="Roboto" pitchFamily="2" charset="0"/>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a:t>Edit Master text styles</a:t>
            </a:r>
          </a:p>
        </p:txBody>
      </p:sp>
      <p:sp>
        <p:nvSpPr>
          <p:cNvPr id="8" name="Rectangle 7">
            <a:extLst>
              <a:ext uri="{FF2B5EF4-FFF2-40B4-BE49-F238E27FC236}">
                <a16:creationId xmlns:a16="http://schemas.microsoft.com/office/drawing/2014/main" id="{B188EFA6-94B5-453A-9CA9-8B8FCA851CE8}"/>
              </a:ext>
            </a:extLst>
          </p:cNvPr>
          <p:cNvSpPr/>
          <p:nvPr userDrawn="1"/>
        </p:nvSpPr>
        <p:spPr>
          <a:xfrm>
            <a:off x="0" y="-1"/>
            <a:ext cx="9906000" cy="83127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 Placeholder 2">
            <a:extLst>
              <a:ext uri="{FF2B5EF4-FFF2-40B4-BE49-F238E27FC236}">
                <a16:creationId xmlns:a16="http://schemas.microsoft.com/office/drawing/2014/main" id="{67C5BA37-9720-43CE-8CE9-9E8DC04E70F1}"/>
              </a:ext>
            </a:extLst>
          </p:cNvPr>
          <p:cNvSpPr>
            <a:spLocks noGrp="1"/>
          </p:cNvSpPr>
          <p:nvPr>
            <p:ph type="body" sz="quarter" idx="10" hasCustomPrompt="1"/>
          </p:nvPr>
        </p:nvSpPr>
        <p:spPr>
          <a:xfrm>
            <a:off x="164840" y="229053"/>
            <a:ext cx="9577676" cy="373166"/>
          </a:xfrm>
          <a:prstGeom prst="rect">
            <a:avLst/>
          </a:prstGeom>
        </p:spPr>
        <p:txBody>
          <a:bodyPr anchor="ctr"/>
          <a:lstStyle>
            <a:lvl1pPr marL="0" indent="0">
              <a:buNone/>
              <a:defRPr sz="2400" b="1" i="0">
                <a:solidFill>
                  <a:schemeClr val="accent3"/>
                </a:solidFill>
                <a:latin typeface="Roboto" pitchFamily="2" charset="0"/>
                <a:ea typeface="Roboto" pitchFamily="2" charset="0"/>
                <a:cs typeface="Roboto" pitchFamily="2" charset="0"/>
              </a:defRPr>
            </a:lvl1pPr>
            <a:lvl2pPr>
              <a:defRPr sz="4000" b="1" i="0">
                <a:solidFill>
                  <a:schemeClr val="accent2"/>
                </a:solidFill>
                <a:latin typeface="Arial Black" panose="020B0604020202020204" pitchFamily="34" charset="0"/>
                <a:cs typeface="Arial Black" panose="020B0604020202020204" pitchFamily="34" charset="0"/>
              </a:defRPr>
            </a:lvl2pPr>
            <a:lvl3pPr>
              <a:defRPr sz="4000" b="1" i="0">
                <a:solidFill>
                  <a:schemeClr val="accent2"/>
                </a:solidFill>
                <a:latin typeface="Arial Black" panose="020B0604020202020204" pitchFamily="34" charset="0"/>
                <a:cs typeface="Arial Black" panose="020B0604020202020204" pitchFamily="34" charset="0"/>
              </a:defRPr>
            </a:lvl3pPr>
            <a:lvl4pPr>
              <a:defRPr sz="4000" b="1" i="0">
                <a:solidFill>
                  <a:schemeClr val="accent2"/>
                </a:solidFill>
                <a:latin typeface="Arial Black" panose="020B0604020202020204" pitchFamily="34" charset="0"/>
                <a:cs typeface="Arial Black" panose="020B0604020202020204" pitchFamily="34" charset="0"/>
              </a:defRPr>
            </a:lvl4pPr>
            <a:lvl5pPr>
              <a:defRPr sz="4000" b="1" i="0">
                <a:solidFill>
                  <a:schemeClr val="accent2"/>
                </a:solidFill>
                <a:latin typeface="Arial Black" panose="020B0604020202020204" pitchFamily="34" charset="0"/>
                <a:cs typeface="Arial Black" panose="020B0604020202020204" pitchFamily="34" charset="0"/>
              </a:defRPr>
            </a:lvl5pPr>
          </a:lstStyle>
          <a:p>
            <a:pPr lvl="0"/>
            <a:r>
              <a:rPr lang="en-GB"/>
              <a:t>CLICK TO EDIT MASTER</a:t>
            </a:r>
            <a:endParaRPr lang="en-US"/>
          </a:p>
        </p:txBody>
      </p:sp>
      <p:pic>
        <p:nvPicPr>
          <p:cNvPr id="10" name="Picture 9">
            <a:extLst>
              <a:ext uri="{FF2B5EF4-FFF2-40B4-BE49-F238E27FC236}">
                <a16:creationId xmlns:a16="http://schemas.microsoft.com/office/drawing/2014/main" id="{09C2B832-8FC1-4EB7-9059-1E4C5CF7D55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573034" y="6304946"/>
            <a:ext cx="1086999" cy="324000"/>
          </a:xfrm>
          <a:prstGeom prst="rect">
            <a:avLst/>
          </a:prstGeom>
        </p:spPr>
      </p:pic>
      <p:pic>
        <p:nvPicPr>
          <p:cNvPr id="13" name="Picture 12">
            <a:extLst>
              <a:ext uri="{FF2B5EF4-FFF2-40B4-BE49-F238E27FC236}">
                <a16:creationId xmlns:a16="http://schemas.microsoft.com/office/drawing/2014/main" id="{618AE1E9-74D4-4371-9FCD-32729DDC60D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254480" y="175678"/>
            <a:ext cx="1405553" cy="479913"/>
          </a:xfrm>
          <a:prstGeom prst="rect">
            <a:avLst/>
          </a:prstGeom>
        </p:spPr>
      </p:pic>
    </p:spTree>
    <p:extLst>
      <p:ext uri="{BB962C8B-B14F-4D97-AF65-F5344CB8AC3E}">
        <p14:creationId xmlns:p14="http://schemas.microsoft.com/office/powerpoint/2010/main" val="2321960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D930A13C-4947-4D54-B17C-84F58148D03F}"/>
              </a:ext>
            </a:extLst>
          </p:cNvPr>
          <p:cNvSpPr>
            <a:spLocks noGrp="1"/>
          </p:cNvSpPr>
          <p:nvPr>
            <p:ph type="pic" sz="quarter" idx="12"/>
          </p:nvPr>
        </p:nvSpPr>
        <p:spPr>
          <a:xfrm>
            <a:off x="284163" y="1460945"/>
            <a:ext cx="2493962" cy="1316573"/>
          </a:xfrm>
          <a:prstGeom prst="roundRect">
            <a:avLst/>
          </a:prstGeom>
          <a:ln w="28575">
            <a:solidFill>
              <a:schemeClr val="accent3"/>
            </a:solidFill>
          </a:ln>
        </p:spPr>
        <p:txBody>
          <a:bodyPr/>
          <a:lstStyle/>
          <a:p>
            <a:endParaRPr lang="en-AU"/>
          </a:p>
        </p:txBody>
      </p:sp>
      <p:sp>
        <p:nvSpPr>
          <p:cNvPr id="11" name="Text Placeholder 10">
            <a:extLst>
              <a:ext uri="{FF2B5EF4-FFF2-40B4-BE49-F238E27FC236}">
                <a16:creationId xmlns:a16="http://schemas.microsoft.com/office/drawing/2014/main" id="{DDEE3AD5-76B8-4DBB-8313-0E6B1F25FB12}"/>
              </a:ext>
            </a:extLst>
          </p:cNvPr>
          <p:cNvSpPr>
            <a:spLocks noGrp="1"/>
          </p:cNvSpPr>
          <p:nvPr>
            <p:ph type="body" sz="quarter" idx="13" hasCustomPrompt="1"/>
          </p:nvPr>
        </p:nvSpPr>
        <p:spPr>
          <a:xfrm>
            <a:off x="284163" y="1107712"/>
            <a:ext cx="2493962" cy="279400"/>
          </a:xfrm>
          <a:prstGeom prst="rect">
            <a:avLst/>
          </a:prstGeom>
        </p:spPr>
        <p:txBody>
          <a:bodyPr/>
          <a:lstStyle>
            <a:lvl1pPr marL="0" indent="0" algn="ctr">
              <a:buNone/>
              <a:defRPr sz="1800">
                <a:latin typeface="Roboto Medium" pitchFamily="2" charset="0"/>
                <a:ea typeface="Roboto Medium" pitchFamily="2" charset="0"/>
              </a:defRPr>
            </a:lvl1pPr>
            <a:lvl5pPr>
              <a:defRPr/>
            </a:lvl5pPr>
          </a:lstStyle>
          <a:p>
            <a:pPr lvl="0"/>
            <a:r>
              <a:rPr lang="en-AU"/>
              <a:t>story</a:t>
            </a:r>
          </a:p>
        </p:txBody>
      </p:sp>
      <p:sp>
        <p:nvSpPr>
          <p:cNvPr id="17" name="Picture Placeholder 8">
            <a:extLst>
              <a:ext uri="{FF2B5EF4-FFF2-40B4-BE49-F238E27FC236}">
                <a16:creationId xmlns:a16="http://schemas.microsoft.com/office/drawing/2014/main" id="{F600A2E5-8C5F-484C-9FBB-8D88CECE1437}"/>
              </a:ext>
            </a:extLst>
          </p:cNvPr>
          <p:cNvSpPr>
            <a:spLocks noGrp="1"/>
          </p:cNvSpPr>
          <p:nvPr>
            <p:ph type="pic" sz="quarter" idx="14"/>
          </p:nvPr>
        </p:nvSpPr>
        <p:spPr>
          <a:xfrm>
            <a:off x="284163" y="3361615"/>
            <a:ext cx="2493962" cy="1316573"/>
          </a:xfrm>
          <a:prstGeom prst="roundRect">
            <a:avLst/>
          </a:prstGeom>
          <a:ln w="28575">
            <a:solidFill>
              <a:schemeClr val="accent3"/>
            </a:solidFill>
          </a:ln>
        </p:spPr>
        <p:txBody>
          <a:bodyPr/>
          <a:lstStyle/>
          <a:p>
            <a:endParaRPr lang="en-AU"/>
          </a:p>
        </p:txBody>
      </p:sp>
      <p:sp>
        <p:nvSpPr>
          <p:cNvPr id="18" name="Text Placeholder 10">
            <a:extLst>
              <a:ext uri="{FF2B5EF4-FFF2-40B4-BE49-F238E27FC236}">
                <a16:creationId xmlns:a16="http://schemas.microsoft.com/office/drawing/2014/main" id="{C1C316F9-618E-4FC1-B522-749075E07F62}"/>
              </a:ext>
            </a:extLst>
          </p:cNvPr>
          <p:cNvSpPr>
            <a:spLocks noGrp="1"/>
          </p:cNvSpPr>
          <p:nvPr>
            <p:ph type="body" sz="quarter" idx="15" hasCustomPrompt="1"/>
          </p:nvPr>
        </p:nvSpPr>
        <p:spPr>
          <a:xfrm>
            <a:off x="284163" y="3008382"/>
            <a:ext cx="2493962" cy="279400"/>
          </a:xfrm>
          <a:prstGeom prst="rect">
            <a:avLst/>
          </a:prstGeom>
        </p:spPr>
        <p:txBody>
          <a:bodyPr/>
          <a:lstStyle>
            <a:lvl1pPr marL="0" indent="0" algn="ctr">
              <a:buNone/>
              <a:defRPr sz="1800">
                <a:latin typeface="Roboto Medium" pitchFamily="2" charset="0"/>
                <a:ea typeface="Roboto Medium" pitchFamily="2" charset="0"/>
              </a:defRPr>
            </a:lvl1pPr>
            <a:lvl5pPr>
              <a:defRPr/>
            </a:lvl5pPr>
          </a:lstStyle>
          <a:p>
            <a:pPr lvl="0"/>
            <a:r>
              <a:rPr lang="en-AU"/>
              <a:t>story</a:t>
            </a:r>
          </a:p>
        </p:txBody>
      </p:sp>
      <p:sp>
        <p:nvSpPr>
          <p:cNvPr id="19" name="Picture Placeholder 8">
            <a:extLst>
              <a:ext uri="{FF2B5EF4-FFF2-40B4-BE49-F238E27FC236}">
                <a16:creationId xmlns:a16="http://schemas.microsoft.com/office/drawing/2014/main" id="{16D50E83-D9E2-4250-A157-054ED3CFBB04}"/>
              </a:ext>
            </a:extLst>
          </p:cNvPr>
          <p:cNvSpPr>
            <a:spLocks noGrp="1"/>
          </p:cNvSpPr>
          <p:nvPr>
            <p:ph type="pic" sz="quarter" idx="16"/>
          </p:nvPr>
        </p:nvSpPr>
        <p:spPr>
          <a:xfrm>
            <a:off x="284163" y="5262285"/>
            <a:ext cx="2493962" cy="1316573"/>
          </a:xfrm>
          <a:prstGeom prst="roundRect">
            <a:avLst/>
          </a:prstGeom>
          <a:ln w="28575">
            <a:solidFill>
              <a:schemeClr val="accent3"/>
            </a:solidFill>
          </a:ln>
        </p:spPr>
        <p:txBody>
          <a:bodyPr/>
          <a:lstStyle/>
          <a:p>
            <a:endParaRPr lang="en-AU"/>
          </a:p>
        </p:txBody>
      </p:sp>
      <p:sp>
        <p:nvSpPr>
          <p:cNvPr id="20" name="Text Placeholder 10">
            <a:extLst>
              <a:ext uri="{FF2B5EF4-FFF2-40B4-BE49-F238E27FC236}">
                <a16:creationId xmlns:a16="http://schemas.microsoft.com/office/drawing/2014/main" id="{CF65A65D-994E-48C7-B151-D9A07EC8E865}"/>
              </a:ext>
            </a:extLst>
          </p:cNvPr>
          <p:cNvSpPr>
            <a:spLocks noGrp="1"/>
          </p:cNvSpPr>
          <p:nvPr>
            <p:ph type="body" sz="quarter" idx="17" hasCustomPrompt="1"/>
          </p:nvPr>
        </p:nvSpPr>
        <p:spPr>
          <a:xfrm>
            <a:off x="284163" y="4909052"/>
            <a:ext cx="2493962" cy="279400"/>
          </a:xfrm>
          <a:prstGeom prst="rect">
            <a:avLst/>
          </a:prstGeom>
        </p:spPr>
        <p:txBody>
          <a:bodyPr/>
          <a:lstStyle>
            <a:lvl1pPr marL="0" indent="0" algn="ctr">
              <a:buNone/>
              <a:defRPr sz="1800">
                <a:latin typeface="Roboto Medium" pitchFamily="2" charset="0"/>
                <a:ea typeface="Roboto Medium" pitchFamily="2" charset="0"/>
              </a:defRPr>
            </a:lvl1pPr>
            <a:lvl5pPr>
              <a:defRPr/>
            </a:lvl5pPr>
          </a:lstStyle>
          <a:p>
            <a:pPr lvl="0"/>
            <a:r>
              <a:rPr lang="en-AU"/>
              <a:t>story</a:t>
            </a:r>
          </a:p>
        </p:txBody>
      </p:sp>
      <p:sp>
        <p:nvSpPr>
          <p:cNvPr id="15" name="Rectangle 14">
            <a:extLst>
              <a:ext uri="{FF2B5EF4-FFF2-40B4-BE49-F238E27FC236}">
                <a16:creationId xmlns:a16="http://schemas.microsoft.com/office/drawing/2014/main" id="{2C5F398E-9251-4110-9E21-56B6E2787516}"/>
              </a:ext>
            </a:extLst>
          </p:cNvPr>
          <p:cNvSpPr/>
          <p:nvPr userDrawn="1"/>
        </p:nvSpPr>
        <p:spPr>
          <a:xfrm>
            <a:off x="0" y="0"/>
            <a:ext cx="9906000" cy="8312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ext Placeholder 2">
            <a:extLst>
              <a:ext uri="{FF2B5EF4-FFF2-40B4-BE49-F238E27FC236}">
                <a16:creationId xmlns:a16="http://schemas.microsoft.com/office/drawing/2014/main" id="{5C087BE6-CCD2-4F0C-8988-2B5BABBC3C79}"/>
              </a:ext>
            </a:extLst>
          </p:cNvPr>
          <p:cNvSpPr>
            <a:spLocks noGrp="1"/>
          </p:cNvSpPr>
          <p:nvPr>
            <p:ph type="body" sz="quarter" idx="10" hasCustomPrompt="1"/>
          </p:nvPr>
        </p:nvSpPr>
        <p:spPr>
          <a:xfrm>
            <a:off x="164840" y="229053"/>
            <a:ext cx="9577676" cy="373166"/>
          </a:xfrm>
          <a:prstGeom prst="rect">
            <a:avLst/>
          </a:prstGeom>
        </p:spPr>
        <p:txBody>
          <a:bodyPr anchor="ctr"/>
          <a:lstStyle>
            <a:lvl1pPr marL="0" indent="0">
              <a:buNone/>
              <a:defRPr sz="2400" b="1" i="0">
                <a:solidFill>
                  <a:schemeClr val="bg2"/>
                </a:solidFill>
                <a:latin typeface="Roboto" pitchFamily="2" charset="0"/>
                <a:ea typeface="Roboto" pitchFamily="2" charset="0"/>
                <a:cs typeface="Roboto" pitchFamily="2" charset="0"/>
              </a:defRPr>
            </a:lvl1pPr>
            <a:lvl2pPr>
              <a:defRPr sz="4000" b="1" i="0">
                <a:solidFill>
                  <a:schemeClr val="accent2"/>
                </a:solidFill>
                <a:latin typeface="Arial Black" panose="020B0604020202020204" pitchFamily="34" charset="0"/>
                <a:cs typeface="Arial Black" panose="020B0604020202020204" pitchFamily="34" charset="0"/>
              </a:defRPr>
            </a:lvl2pPr>
            <a:lvl3pPr>
              <a:defRPr sz="4000" b="1" i="0">
                <a:solidFill>
                  <a:schemeClr val="accent2"/>
                </a:solidFill>
                <a:latin typeface="Arial Black" panose="020B0604020202020204" pitchFamily="34" charset="0"/>
                <a:cs typeface="Arial Black" panose="020B0604020202020204" pitchFamily="34" charset="0"/>
              </a:defRPr>
            </a:lvl3pPr>
            <a:lvl4pPr>
              <a:defRPr sz="4000" b="1" i="0">
                <a:solidFill>
                  <a:schemeClr val="accent2"/>
                </a:solidFill>
                <a:latin typeface="Arial Black" panose="020B0604020202020204" pitchFamily="34" charset="0"/>
                <a:cs typeface="Arial Black" panose="020B0604020202020204" pitchFamily="34" charset="0"/>
              </a:defRPr>
            </a:lvl4pPr>
            <a:lvl5pPr>
              <a:defRPr sz="4000" b="1" i="0">
                <a:solidFill>
                  <a:schemeClr val="accent2"/>
                </a:solidFill>
                <a:latin typeface="Arial Black" panose="020B0604020202020204" pitchFamily="34" charset="0"/>
                <a:cs typeface="Arial Black" panose="020B0604020202020204" pitchFamily="34" charset="0"/>
              </a:defRPr>
            </a:lvl5pPr>
          </a:lstStyle>
          <a:p>
            <a:pPr lvl="0"/>
            <a:r>
              <a:rPr lang="en-GB"/>
              <a:t>CLICK TO EDIT MASTER</a:t>
            </a:r>
            <a:endParaRPr lang="en-US"/>
          </a:p>
        </p:txBody>
      </p:sp>
      <p:pic>
        <p:nvPicPr>
          <p:cNvPr id="12" name="Picture 11">
            <a:extLst>
              <a:ext uri="{FF2B5EF4-FFF2-40B4-BE49-F238E27FC236}">
                <a16:creationId xmlns:a16="http://schemas.microsoft.com/office/drawing/2014/main" id="{93FFEB6E-F2AF-49B8-ADF7-AD2C4DCBA34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54480" y="175679"/>
            <a:ext cx="1405553" cy="479912"/>
          </a:xfrm>
          <a:prstGeom prst="rect">
            <a:avLst/>
          </a:prstGeom>
        </p:spPr>
      </p:pic>
      <p:pic>
        <p:nvPicPr>
          <p:cNvPr id="14" name="Picture 13">
            <a:extLst>
              <a:ext uri="{FF2B5EF4-FFF2-40B4-BE49-F238E27FC236}">
                <a16:creationId xmlns:a16="http://schemas.microsoft.com/office/drawing/2014/main" id="{8D34BE7D-34F7-4127-84A1-E5EAFFF75AC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573034" y="6304947"/>
            <a:ext cx="1086999" cy="324000"/>
          </a:xfrm>
          <a:prstGeom prst="rect">
            <a:avLst/>
          </a:prstGeom>
        </p:spPr>
      </p:pic>
    </p:spTree>
    <p:extLst>
      <p:ext uri="{BB962C8B-B14F-4D97-AF65-F5344CB8AC3E}">
        <p14:creationId xmlns:p14="http://schemas.microsoft.com/office/powerpoint/2010/main" val="2114840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6009BA-431D-4A0C-A2A4-A870DD08828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573034" y="6304946"/>
            <a:ext cx="1086999" cy="324000"/>
          </a:xfrm>
          <a:prstGeom prst="rect">
            <a:avLst/>
          </a:prstGeom>
        </p:spPr>
      </p:pic>
    </p:spTree>
    <p:extLst>
      <p:ext uri="{BB962C8B-B14F-4D97-AF65-F5344CB8AC3E}">
        <p14:creationId xmlns:p14="http://schemas.microsoft.com/office/powerpoint/2010/main" val="1922823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6009BA-431D-4A0C-A2A4-A870DD08828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573034" y="6304946"/>
            <a:ext cx="1086999" cy="324000"/>
          </a:xfrm>
          <a:prstGeom prst="rect">
            <a:avLst/>
          </a:prstGeom>
        </p:spPr>
      </p:pic>
      <p:pic>
        <p:nvPicPr>
          <p:cNvPr id="4" name="Picture 3">
            <a:extLst>
              <a:ext uri="{FF2B5EF4-FFF2-40B4-BE49-F238E27FC236}">
                <a16:creationId xmlns:a16="http://schemas.microsoft.com/office/drawing/2014/main" id="{14423A91-28B4-4D4C-B310-12F270C6777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927602" y="229054"/>
            <a:ext cx="1732431" cy="591522"/>
          </a:xfrm>
          <a:prstGeom prst="rect">
            <a:avLst/>
          </a:prstGeom>
        </p:spPr>
      </p:pic>
      <p:sp>
        <p:nvSpPr>
          <p:cNvPr id="5" name="TextBox 4">
            <a:extLst>
              <a:ext uri="{FF2B5EF4-FFF2-40B4-BE49-F238E27FC236}">
                <a16:creationId xmlns:a16="http://schemas.microsoft.com/office/drawing/2014/main" id="{067AA735-D7E7-4B0E-901C-550CB85C9AEB}"/>
              </a:ext>
            </a:extLst>
          </p:cNvPr>
          <p:cNvSpPr txBox="1"/>
          <p:nvPr userDrawn="1"/>
        </p:nvSpPr>
        <p:spPr>
          <a:xfrm>
            <a:off x="245967" y="6403760"/>
            <a:ext cx="4196219" cy="261610"/>
          </a:xfrm>
          <a:prstGeom prst="rect">
            <a:avLst/>
          </a:prstGeom>
          <a:noFill/>
        </p:spPr>
        <p:txBody>
          <a:bodyPr wrap="square" rtlCol="0">
            <a:spAutoFit/>
          </a:bodyPr>
          <a:lstStyle/>
          <a:p>
            <a:r>
              <a:rPr lang="en-AU" sz="1100">
                <a:latin typeface="Roboto Medium" pitchFamily="2" charset="0"/>
                <a:ea typeface="Roboto Medium" pitchFamily="2" charset="0"/>
              </a:rPr>
              <a:t>caritas.org.au/project-compassion </a:t>
            </a:r>
          </a:p>
        </p:txBody>
      </p:sp>
    </p:spTree>
    <p:extLst>
      <p:ext uri="{BB962C8B-B14F-4D97-AF65-F5344CB8AC3E}">
        <p14:creationId xmlns:p14="http://schemas.microsoft.com/office/powerpoint/2010/main" val="4209345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104DAB-8DEF-4C6E-9FF5-973FF9934C14}"/>
              </a:ext>
            </a:extLst>
          </p:cNvPr>
          <p:cNvSpPr>
            <a:spLocks noGrp="1"/>
          </p:cNvSpPr>
          <p:nvPr>
            <p:ph type="sldNum" sz="quarter" idx="4"/>
          </p:nvPr>
        </p:nvSpPr>
        <p:spPr>
          <a:xfrm>
            <a:off x="4760118" y="6424775"/>
            <a:ext cx="38576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3529B8-5802-489A-8D7F-01952B74B210}" type="slidenum">
              <a:rPr lang="en-AU" smtClean="0"/>
              <a:t>‹#›</a:t>
            </a:fld>
            <a:endParaRPr lang="en-AU"/>
          </a:p>
        </p:txBody>
      </p:sp>
    </p:spTree>
    <p:extLst>
      <p:ext uri="{BB962C8B-B14F-4D97-AF65-F5344CB8AC3E}">
        <p14:creationId xmlns:p14="http://schemas.microsoft.com/office/powerpoint/2010/main" val="1973002228"/>
      </p:ext>
    </p:extLst>
  </p:cSld>
  <p:clrMap bg1="lt1" tx1="dk1" bg2="lt2" tx2="dk2" accent1="accent1" accent2="accent2" accent3="accent3" accent4="accent4" accent5="accent5" accent6="accent6" hlink="hlink" folHlink="folHlink"/>
  <p:sldLayoutIdLst>
    <p:sldLayoutId id="2147483697" r:id="rId1"/>
    <p:sldLayoutId id="2147483684" r:id="rId2"/>
    <p:sldLayoutId id="2147483686" r:id="rId3"/>
    <p:sldLayoutId id="2147483688" r:id="rId4"/>
    <p:sldLayoutId id="2147483689" r:id="rId5"/>
    <p:sldLayoutId id="2147483690" r:id="rId6"/>
    <p:sldLayoutId id="2147483664" r:id="rId7"/>
    <p:sldLayoutId id="2147483666" r:id="rId8"/>
    <p:sldLayoutId id="2147483701" r:id="rId9"/>
    <p:sldLayoutId id="2147483691" r:id="rId10"/>
    <p:sldLayoutId id="2147483692" r:id="rId11"/>
    <p:sldLayoutId id="2147483695" r:id="rId12"/>
    <p:sldLayoutId id="2147483702" r:id="rId13"/>
    <p:sldLayoutId id="2147483696" r:id="rId14"/>
    <p:sldLayoutId id="2147483700" r:id="rId15"/>
    <p:sldLayoutId id="2147483703"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5.xml"/><Relationship Id="rId4" Type="http://schemas.openxmlformats.org/officeDocument/2006/relationships/image" Target="../media/image27.jpeg"/></Relationships>
</file>

<file path=ppt/slides/_rels/slide1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www.caritas.org.au/resources/school-resources/ronita-photo-storybook" TargetMode="External"/><Relationship Id="rId2" Type="http://schemas.openxmlformats.org/officeDocument/2006/relationships/image" Target="../media/image36.jpeg"/><Relationship Id="rId1" Type="http://schemas.openxmlformats.org/officeDocument/2006/relationships/slideLayout" Target="../slideLayouts/slideLayout3.xml"/><Relationship Id="rId4" Type="http://schemas.openxmlformats.org/officeDocument/2006/relationships/hyperlink" Target="https://www.caritas.org.au/project-compassion/a-day-with-ronita"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caritas.org.au/learn/cst-toolkit/preferential-option-for-the-poor/" TargetMode="External"/><Relationship Id="rId2" Type="http://schemas.openxmlformats.org/officeDocument/2006/relationships/hyperlink" Target="https://www.caritas.org.au/learn/cst-toolkit/solidarity/lower-primary/" TargetMode="Externa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hyperlink" Target="https://lent.caritas.org.au/" TargetMode="External"/><Relationship Id="rId1" Type="http://schemas.openxmlformats.org/officeDocument/2006/relationships/slideLayout" Target="../slideLayouts/slideLayout9.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hyperlink" Target="https://www.caritas.org.au/project-compassion/a-day-with-leaia" TargetMode="External"/><Relationship Id="rId2" Type="http://schemas.openxmlformats.org/officeDocument/2006/relationships/hyperlink" Target="https://www.caritas.org.au/resources/school-resources/leaia-photo-storybook" TargetMode="External"/><Relationship Id="rId1" Type="http://schemas.openxmlformats.org/officeDocument/2006/relationships/slideLayout" Target="../slideLayouts/slideLayout3.xml"/><Relationship Id="rId4" Type="http://schemas.openxmlformats.org/officeDocument/2006/relationships/image" Target="../media/image46.jpeg"/></Relationships>
</file>

<file path=ppt/slides/_rels/slide15.xml.rels><?xml version="1.0" encoding="UTF-8" standalone="yes"?>
<Relationships xmlns="http://schemas.openxmlformats.org/package/2006/relationships"><Relationship Id="rId3" Type="http://schemas.openxmlformats.org/officeDocument/2006/relationships/hyperlink" Target="https://www.caritas.org.au/learn/cst-toolkit/preferential-option-for-the-poor/" TargetMode="External"/><Relationship Id="rId2" Type="http://schemas.openxmlformats.org/officeDocument/2006/relationships/hyperlink" Target="https://www.caritas.org.au/learn/cst-toolkit/dignity-of-the-human-person/lower-primary/" TargetMode="External"/><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hyperlink" Target="https://lent.caritas.org.au/" TargetMode="External"/><Relationship Id="rId1" Type="http://schemas.openxmlformats.org/officeDocument/2006/relationships/slideLayout" Target="../slideLayouts/slideLayout9.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7.xml.rels><?xml version="1.0" encoding="UTF-8" standalone="yes"?>
<Relationships xmlns="http://schemas.openxmlformats.org/package/2006/relationships"><Relationship Id="rId3" Type="http://schemas.openxmlformats.org/officeDocument/2006/relationships/hyperlink" Target="https://www.caritas.org.au/resources/school-resources/memory-photo-storybook" TargetMode="External"/><Relationship Id="rId2" Type="http://schemas.openxmlformats.org/officeDocument/2006/relationships/image" Target="../media/image54.jpeg"/><Relationship Id="rId1" Type="http://schemas.openxmlformats.org/officeDocument/2006/relationships/slideLayout" Target="../slideLayouts/slideLayout3.xml"/><Relationship Id="rId4" Type="http://schemas.openxmlformats.org/officeDocument/2006/relationships/hyperlink" Target="https://www.caritas.org.au/project-compassion/a-day-with-memory"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caritas.org.au/learn/cst-toolkit/preferential-option-for-the-poor/" TargetMode="External"/><Relationship Id="rId2" Type="http://schemas.openxmlformats.org/officeDocument/2006/relationships/hyperlink" Target="https://www.caritas.org.au/learn/cst-toolkit/subsidiarity-and-participation/lower-primary/" TargetMode="External"/><Relationship Id="rId1" Type="http://schemas.openxmlformats.org/officeDocument/2006/relationships/slideLayout" Target="../slideLayouts/slideLayout6.xml"/><Relationship Id="rId4" Type="http://schemas.openxmlformats.org/officeDocument/2006/relationships/image" Target="../media/image55.png"/></Relationships>
</file>

<file path=ppt/slides/_rels/slide19.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hyperlink" Target="https://lent.caritas.org.au/" TargetMode="External"/><Relationship Id="rId1" Type="http://schemas.openxmlformats.org/officeDocument/2006/relationships/slideLayout" Target="../slideLayouts/slideLayout9.xml"/><Relationship Id="rId6" Type="http://schemas.openxmlformats.org/officeDocument/2006/relationships/image" Target="../media/image59.png"/><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s>
</file>

<file path=ppt/slides/_rels/slide2.xml.rels><?xml version="1.0" encoding="UTF-8" standalone="yes"?>
<Relationships xmlns="http://schemas.openxmlformats.org/package/2006/relationships"><Relationship Id="rId3" Type="http://schemas.openxmlformats.org/officeDocument/2006/relationships/hyperlink" Target="https://www.caritas.org.au/copyright-policy/" TargetMode="External"/><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hyperlink" Target="https://vimeo.com/850411096/7e6dada1f8" TargetMode="External"/></Relationships>
</file>

<file path=ppt/slides/_rels/slide20.xml.rels><?xml version="1.0" encoding="UTF-8" standalone="yes"?>
<Relationships xmlns="http://schemas.openxmlformats.org/package/2006/relationships"><Relationship Id="rId8" Type="http://schemas.openxmlformats.org/officeDocument/2006/relationships/hyperlink" Target="mailto:education@caritas.org.au" TargetMode="External"/><Relationship Id="rId3" Type="http://schemas.openxmlformats.org/officeDocument/2006/relationships/hyperlink" Target="mailto:Andrew.Knife@caritas.org.au" TargetMode="External"/><Relationship Id="rId7" Type="http://schemas.openxmlformats.org/officeDocument/2006/relationships/hyperlink" Target="mailto:Nicole.Dobrohotoff@caritas.org.au"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hyperlink" Target="mailto:Paul.Reid@caritas.org.au" TargetMode="External"/><Relationship Id="rId11" Type="http://schemas.openxmlformats.org/officeDocument/2006/relationships/image" Target="../media/image64.png"/><Relationship Id="rId5" Type="http://schemas.openxmlformats.org/officeDocument/2006/relationships/hyperlink" Target="mailto:Gwen.Michener@caritas.org.au" TargetMode="External"/><Relationship Id="rId10" Type="http://schemas.openxmlformats.org/officeDocument/2006/relationships/hyperlink" Target="http://www.caritas.org.au/sign-up/education/" TargetMode="External"/><Relationship Id="rId4" Type="http://schemas.openxmlformats.org/officeDocument/2006/relationships/hyperlink" Target="mailto:Chris.Nolan@caritas.org.au" TargetMode="External"/><Relationship Id="rId9" Type="http://schemas.openxmlformats.org/officeDocument/2006/relationships/hyperlink" Target="https://caritas.org.au/resources/school-resources/"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hyperlink" Target="https://www.caritas.org.au/resources/school-resources/upper-primary-teacher-handbook/" TargetMode="External"/><Relationship Id="rId13" Type="http://schemas.openxmlformats.org/officeDocument/2006/relationships/hyperlink" Target="https://caritas.org.au/project-compassion/primary-student-zone" TargetMode="External"/><Relationship Id="rId18" Type="http://schemas.openxmlformats.org/officeDocument/2006/relationships/hyperlink" Target="https://www.caritas.org.au/resources/project-compassion/prayer-ppt" TargetMode="External"/><Relationship Id="rId3" Type="http://schemas.openxmlformats.org/officeDocument/2006/relationships/hyperlink" Target="https://www.caritas.org.au/project-compassion/" TargetMode="External"/><Relationship Id="rId21" Type="http://schemas.openxmlformats.org/officeDocument/2006/relationships/hyperlink" Target="https://www.caritas.org.au/resources/school-resources/school-newsletter-notices" TargetMode="External"/><Relationship Id="rId7" Type="http://schemas.openxmlformats.org/officeDocument/2006/relationships/hyperlink" Target="https://www.caritas.org.au/resources/school-resources/lower-primary-teacher-handbook/" TargetMode="External"/><Relationship Id="rId12" Type="http://schemas.openxmlformats.org/officeDocument/2006/relationships/hyperlink" Target="https://caritas.org.au/project-compassion/a-day-with-memory" TargetMode="External"/><Relationship Id="rId17" Type="http://schemas.openxmlformats.org/officeDocument/2006/relationships/hyperlink" Target="https://www.caritas.org.au/resources/project-compassion/ash-wednesday-liturgy-primary" TargetMode="External"/><Relationship Id="rId2" Type="http://schemas.openxmlformats.org/officeDocument/2006/relationships/notesSlide" Target="../notesSlides/notesSlide2.xml"/><Relationship Id="rId16" Type="http://schemas.openxmlformats.org/officeDocument/2006/relationships/hyperlink" Target="https://schools.projectcompassion.org.au/" TargetMode="External"/><Relationship Id="rId20" Type="http://schemas.openxmlformats.org/officeDocument/2006/relationships/hyperlink" Target="https://www.caritas.org.au/resources/school-resources/way-of-the-cross-primary/" TargetMode="External"/><Relationship Id="rId1" Type="http://schemas.openxmlformats.org/officeDocument/2006/relationships/slideLayout" Target="../slideLayouts/slideLayout10.xml"/><Relationship Id="rId6" Type="http://schemas.openxmlformats.org/officeDocument/2006/relationships/hyperlink" Target="https://www.caritas.org.au/resources/school-resources/school-s-guide-project-compassion" TargetMode="External"/><Relationship Id="rId11" Type="http://schemas.openxmlformats.org/officeDocument/2006/relationships/hyperlink" Target="https://caritas.org.au/project-compassion/a-day-with-leaia" TargetMode="External"/><Relationship Id="rId5" Type="http://schemas.openxmlformats.org/officeDocument/2006/relationships/hyperlink" Target="https://www.caritas.org.au/resources/project-compassion/?Keyword=Audio" TargetMode="External"/><Relationship Id="rId15" Type="http://schemas.openxmlformats.org/officeDocument/2006/relationships/hyperlink" Target="https://www.caritas.org.au/resources/project-compassion/fundraising-booklet/" TargetMode="External"/><Relationship Id="rId10" Type="http://schemas.openxmlformats.org/officeDocument/2006/relationships/hyperlink" Target="https://caritas.org.au/project-compassion/a-day-with-ronita" TargetMode="External"/><Relationship Id="rId19" Type="http://schemas.openxmlformats.org/officeDocument/2006/relationships/hyperlink" Target="https://www.caritas.org.au/resources/project-compassion/weekly-reflections-schools" TargetMode="External"/><Relationship Id="rId4" Type="http://schemas.openxmlformats.org/officeDocument/2006/relationships/hyperlink" Target="https://www.caritas.org.au/resources/project-compassion/?Keyword=Photo+storybook" TargetMode="External"/><Relationship Id="rId9" Type="http://schemas.openxmlformats.org/officeDocument/2006/relationships/hyperlink" Target="https://caritas.org.au/project-compassion/pc24-introduction-film-primary" TargetMode="External"/><Relationship Id="rId14" Type="http://schemas.openxmlformats.org/officeDocument/2006/relationships/hyperlink" Target="https://www.caritas.org.au/resources/project-compassion/introducing-project-compassion-ppt-primary" TargetMode="External"/><Relationship Id="rId22" Type="http://schemas.openxmlformats.org/officeDocument/2006/relationships/hyperlink" Target="https://www.caritas.org.au/resources/project-compassion/project-compassion-social-media-toolki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hyperlink" Target="https://www.caritas.org.au/resources/school-resources/pc-colouring-pages"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hyperlink" Target="https://www.vatican.va/content/francesco/en/messages/lent/documents/20230125-messaggio-quaresima.html" TargetMode="Externa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9.jpeg"/><Relationship Id="rId7" Type="http://schemas.openxmlformats.org/officeDocument/2006/relationships/image" Target="../media/image32.jpeg"/><Relationship Id="rId2" Type="http://schemas.openxmlformats.org/officeDocument/2006/relationships/image" Target="../media/image28.jpeg"/><Relationship Id="rId1" Type="http://schemas.openxmlformats.org/officeDocument/2006/relationships/slideLayout" Target="../slideLayouts/slideLayout11.xml"/><Relationship Id="rId6" Type="http://schemas.openxmlformats.org/officeDocument/2006/relationships/image" Target="../media/image31.jpeg"/><Relationship Id="rId5" Type="http://schemas.openxmlformats.org/officeDocument/2006/relationships/hyperlink" Target="https://www.caritas.org.au/learn/cst-toolkit/" TargetMode="External"/><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vimeo.com/885546815"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A87F2D4-7ACC-4F65-93EC-FA9630EE7F58}"/>
              </a:ext>
            </a:extLst>
          </p:cNvPr>
          <p:cNvSpPr>
            <a:spLocks noGrp="1"/>
          </p:cNvSpPr>
          <p:nvPr>
            <p:ph type="body" sz="quarter" idx="11"/>
          </p:nvPr>
        </p:nvSpPr>
        <p:spPr>
          <a:xfrm>
            <a:off x="406870" y="4610100"/>
            <a:ext cx="4274491" cy="1098550"/>
          </a:xfrm>
        </p:spPr>
        <p:txBody>
          <a:bodyPr anchor="ctr"/>
          <a:lstStyle/>
          <a:p>
            <a:pPr>
              <a:lnSpc>
                <a:spcPct val="100000"/>
              </a:lnSpc>
              <a:spcBef>
                <a:spcPts val="0"/>
              </a:spcBef>
              <a:spcAft>
                <a:spcPts val="600"/>
              </a:spcAft>
            </a:pPr>
            <a:r>
              <a:rPr lang="en-AU" sz="2400" dirty="0">
                <a:solidFill>
                  <a:schemeClr val="accent1"/>
                </a:solidFill>
                <a:latin typeface="+mj-lt"/>
              </a:rPr>
              <a:t>primary </a:t>
            </a:r>
          </a:p>
          <a:p>
            <a:pPr>
              <a:lnSpc>
                <a:spcPct val="100000"/>
              </a:lnSpc>
              <a:spcBef>
                <a:spcPts val="0"/>
              </a:spcBef>
              <a:spcAft>
                <a:spcPts val="600"/>
              </a:spcAft>
            </a:pPr>
            <a:r>
              <a:rPr lang="en-AU" sz="2400" dirty="0">
                <a:solidFill>
                  <a:schemeClr val="accent1"/>
                </a:solidFill>
                <a:latin typeface="+mj-lt"/>
              </a:rPr>
              <a:t>Catechist resource</a:t>
            </a:r>
          </a:p>
        </p:txBody>
      </p:sp>
      <p:pic>
        <p:nvPicPr>
          <p:cNvPr id="15" name="Picture Placeholder 14" descr="A young woman in a work helmet cutting a piece of timber in a workshop   ">
            <a:extLst>
              <a:ext uri="{FF2B5EF4-FFF2-40B4-BE49-F238E27FC236}">
                <a16:creationId xmlns:a16="http://schemas.microsoft.com/office/drawing/2014/main" id="{FE444428-3F10-474C-BF80-A91DFC1F3E35}"/>
              </a:ext>
            </a:extLst>
          </p:cNvPr>
          <p:cNvPicPr>
            <a:picLocks noGrp="1" noChangeAspect="1"/>
          </p:cNvPicPr>
          <p:nvPr>
            <p:ph type="pic" sz="quarter" idx="17"/>
          </p:nvPr>
        </p:nvPicPr>
        <p:blipFill>
          <a:blip r:embed="rId2" cstate="print">
            <a:extLst>
              <a:ext uri="{28A0092B-C50C-407E-A947-70E740481C1C}">
                <a14:useLocalDpi xmlns:a14="http://schemas.microsoft.com/office/drawing/2010/main"/>
              </a:ext>
            </a:extLst>
          </a:blip>
          <a:srcRect/>
          <a:stretch>
            <a:fillRect/>
          </a:stretch>
        </p:blipFill>
        <p:spPr/>
      </p:pic>
      <p:pic>
        <p:nvPicPr>
          <p:cNvPr id="13" name="Picture Placeholder 12" descr="A woman stands in front of a rainwater tank smiling. ">
            <a:extLst>
              <a:ext uri="{FF2B5EF4-FFF2-40B4-BE49-F238E27FC236}">
                <a16:creationId xmlns:a16="http://schemas.microsoft.com/office/drawing/2014/main" id="{2D8759D8-E296-4F38-B856-9256CBE7C693}"/>
              </a:ext>
            </a:extLst>
          </p:cNvPr>
          <p:cNvPicPr>
            <a:picLocks noGrp="1" noChangeAspect="1"/>
          </p:cNvPicPr>
          <p:nvPr>
            <p:ph type="pic" sz="quarter" idx="18"/>
          </p:nvPr>
        </p:nvPicPr>
        <p:blipFill rotWithShape="1">
          <a:blip r:embed="rId3" cstate="print">
            <a:extLst>
              <a:ext uri="{28A0092B-C50C-407E-A947-70E740481C1C}">
                <a14:useLocalDpi xmlns:a14="http://schemas.microsoft.com/office/drawing/2010/main"/>
              </a:ext>
            </a:extLst>
          </a:blip>
          <a:srcRect/>
          <a:stretch/>
        </p:blipFill>
        <p:spPr>
          <a:xfrm>
            <a:off x="6051355" y="2570617"/>
            <a:ext cx="3447775" cy="1807652"/>
          </a:xfrm>
        </p:spPr>
      </p:pic>
      <p:pic>
        <p:nvPicPr>
          <p:cNvPr id="11" name="Picture Placeholder 10" descr="A young woman in school uniform walks down a local street holding books and smiling. ">
            <a:extLst>
              <a:ext uri="{FF2B5EF4-FFF2-40B4-BE49-F238E27FC236}">
                <a16:creationId xmlns:a16="http://schemas.microsoft.com/office/drawing/2014/main" id="{2A78FFF3-DC0D-430B-83D1-186102A30D54}"/>
              </a:ext>
            </a:extLst>
          </p:cNvPr>
          <p:cNvPicPr>
            <a:picLocks noGrp="1" noChangeAspect="1"/>
          </p:cNvPicPr>
          <p:nvPr>
            <p:ph type="pic" sz="quarter" idx="16"/>
          </p:nvPr>
        </p:nvPicPr>
        <p:blipFill>
          <a:blip r:embed="rId4"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422810881"/>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640BB5-1BEC-4DEB-94E6-39DA0195910C}"/>
              </a:ext>
            </a:extLst>
          </p:cNvPr>
          <p:cNvSpPr>
            <a:spLocks noGrp="1"/>
          </p:cNvSpPr>
          <p:nvPr>
            <p:ph type="body" sz="quarter" idx="20"/>
          </p:nvPr>
        </p:nvSpPr>
        <p:spPr>
          <a:xfrm>
            <a:off x="164841" y="1060326"/>
            <a:ext cx="5308308" cy="5671532"/>
          </a:xfrm>
        </p:spPr>
        <p:txBody>
          <a:bodyPr/>
          <a:lstStyle/>
          <a:p>
            <a:pPr>
              <a:spcAft>
                <a:spcPts val="1000"/>
              </a:spcAft>
            </a:pPr>
            <a:r>
              <a:rPr lang="en-AU" sz="1800" dirty="0">
                <a:latin typeface="Roboto Medium" pitchFamily="2" charset="0"/>
                <a:ea typeface="Roboto Medium" pitchFamily="2" charset="0"/>
              </a:rPr>
              <a:t>God of all hope,</a:t>
            </a:r>
            <a:br>
              <a:rPr lang="en-AU" sz="1800" dirty="0">
                <a:latin typeface="Roboto Medium" pitchFamily="2" charset="0"/>
                <a:ea typeface="Roboto Medium" pitchFamily="2" charset="0"/>
              </a:rPr>
            </a:br>
            <a:r>
              <a:rPr lang="en-AU" sz="1800" dirty="0">
                <a:latin typeface="Roboto Medium" pitchFamily="2" charset="0"/>
                <a:ea typeface="Roboto Medium" pitchFamily="2" charset="0"/>
              </a:rPr>
              <a:t>we pray for our world with all its beauty and need.</a:t>
            </a:r>
          </a:p>
          <a:p>
            <a:pPr>
              <a:spcAft>
                <a:spcPts val="1000"/>
              </a:spcAft>
            </a:pPr>
            <a:r>
              <a:rPr lang="en-AU" sz="1800" dirty="0">
                <a:latin typeface="Roboto Medium" pitchFamily="2" charset="0"/>
                <a:ea typeface="Roboto Medium" pitchFamily="2" charset="0"/>
              </a:rPr>
              <a:t>We thank you for the love in our lives that is a mirror of your unending love.</a:t>
            </a:r>
          </a:p>
          <a:p>
            <a:pPr>
              <a:spcAft>
                <a:spcPts val="1000"/>
              </a:spcAft>
            </a:pPr>
            <a:r>
              <a:rPr lang="en-AU" sz="1800" dirty="0">
                <a:latin typeface="Roboto Medium" pitchFamily="2" charset="0"/>
                <a:ea typeface="Roboto Medium" pitchFamily="2" charset="0"/>
              </a:rPr>
              <a:t>May all creation know your compassion this Lent and may we take courage to share it, especially with those who don’t have what they need.</a:t>
            </a:r>
          </a:p>
          <a:p>
            <a:pPr>
              <a:spcAft>
                <a:spcPts val="1000"/>
              </a:spcAft>
            </a:pPr>
            <a:r>
              <a:rPr lang="en-AU" sz="1800" dirty="0">
                <a:latin typeface="Roboto Medium" pitchFamily="2" charset="0"/>
                <a:ea typeface="Roboto Medium" pitchFamily="2" charset="0"/>
              </a:rPr>
              <a:t>In our time, we hear the same words you spoke to Moses: ‘I will be with you,’ when you ask us to do courageous things.</a:t>
            </a:r>
          </a:p>
          <a:p>
            <a:pPr>
              <a:spcAft>
                <a:spcPts val="1000"/>
              </a:spcAft>
            </a:pPr>
            <a:r>
              <a:rPr lang="en-AU" sz="1800" dirty="0">
                <a:latin typeface="Roboto Medium" pitchFamily="2" charset="0"/>
                <a:ea typeface="Roboto Medium" pitchFamily="2" charset="0"/>
              </a:rPr>
              <a:t>Through our prayer, fasting and almsgiving, move us to act in the company of your Spirit, showing compassion and acting for justice to renew the face of the Earth, now and </a:t>
            </a:r>
            <a:r>
              <a:rPr lang="en-AU" sz="1800" i="1" dirty="0">
                <a:latin typeface="Roboto Medium" pitchFamily="2" charset="0"/>
                <a:ea typeface="Roboto Medium" pitchFamily="2" charset="0"/>
              </a:rPr>
              <a:t>for all future generations</a:t>
            </a:r>
            <a:r>
              <a:rPr lang="en-AU" sz="1800" dirty="0">
                <a:latin typeface="Roboto Medium" pitchFamily="2" charset="0"/>
                <a:ea typeface="Roboto Medium" pitchFamily="2" charset="0"/>
              </a:rPr>
              <a:t>.</a:t>
            </a:r>
          </a:p>
          <a:p>
            <a:pPr>
              <a:spcAft>
                <a:spcPts val="1000"/>
              </a:spcAft>
            </a:pPr>
            <a:r>
              <a:rPr lang="en-AU" sz="1800" dirty="0">
                <a:latin typeface="Roboto Medium" pitchFamily="2" charset="0"/>
                <a:ea typeface="Roboto Medium" pitchFamily="2" charset="0"/>
              </a:rPr>
              <a:t>We ask this in the name of Christ.</a:t>
            </a:r>
          </a:p>
          <a:p>
            <a:pPr>
              <a:spcAft>
                <a:spcPts val="1000"/>
              </a:spcAft>
            </a:pPr>
            <a:r>
              <a:rPr lang="en-AU" sz="1800" dirty="0">
                <a:latin typeface="Roboto Medium" pitchFamily="2" charset="0"/>
                <a:ea typeface="Roboto Medium" pitchFamily="2" charset="0"/>
              </a:rPr>
              <a:t>Amen.</a:t>
            </a:r>
          </a:p>
          <a:p>
            <a:pPr>
              <a:spcAft>
                <a:spcPts val="1000"/>
              </a:spcAft>
            </a:pPr>
            <a:endParaRPr lang="en-AU" sz="1800" dirty="0">
              <a:latin typeface="Roboto Medium" pitchFamily="2" charset="0"/>
              <a:ea typeface="Roboto Medium" pitchFamily="2" charset="0"/>
            </a:endParaRPr>
          </a:p>
        </p:txBody>
      </p:sp>
      <p:sp>
        <p:nvSpPr>
          <p:cNvPr id="3" name="Text Placeholder 2">
            <a:extLst>
              <a:ext uri="{FF2B5EF4-FFF2-40B4-BE49-F238E27FC236}">
                <a16:creationId xmlns:a16="http://schemas.microsoft.com/office/drawing/2014/main" id="{35F09BFE-0C44-4D40-BD72-BAD889E353EA}"/>
              </a:ext>
            </a:extLst>
          </p:cNvPr>
          <p:cNvSpPr>
            <a:spLocks noGrp="1"/>
          </p:cNvSpPr>
          <p:nvPr>
            <p:ph type="body" sz="quarter" idx="10"/>
          </p:nvPr>
        </p:nvSpPr>
        <p:spPr/>
        <p:txBody>
          <a:bodyPr/>
          <a:lstStyle/>
          <a:p>
            <a:r>
              <a:rPr lang="en-AU" dirty="0"/>
              <a:t>PROJECT COMPASSION PRAYER</a:t>
            </a:r>
          </a:p>
        </p:txBody>
      </p:sp>
      <p:pic>
        <p:nvPicPr>
          <p:cNvPr id="7" name="Picture 6">
            <a:extLst>
              <a:ext uri="{FF2B5EF4-FFF2-40B4-BE49-F238E27FC236}">
                <a16:creationId xmlns:a16="http://schemas.microsoft.com/office/drawing/2014/main" id="{580D6FC5-EC62-4BFB-896A-5C2F4C3D60F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b="-156"/>
          <a:stretch/>
        </p:blipFill>
        <p:spPr>
          <a:xfrm>
            <a:off x="5954423" y="1457739"/>
            <a:ext cx="3633524" cy="4240696"/>
          </a:xfrm>
          <a:prstGeom prst="roundRect">
            <a:avLst/>
          </a:prstGeom>
          <a:ln w="38100">
            <a:solidFill>
              <a:schemeClr val="accent1"/>
            </a:solidFill>
          </a:ln>
        </p:spPr>
      </p:pic>
    </p:spTree>
    <p:extLst>
      <p:ext uri="{BB962C8B-B14F-4D97-AF65-F5344CB8AC3E}">
        <p14:creationId xmlns:p14="http://schemas.microsoft.com/office/powerpoint/2010/main" val="197175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DE64120-06E0-4F54-A7F8-9DA7AC2F456D}"/>
              </a:ext>
            </a:extLst>
          </p:cNvPr>
          <p:cNvSpPr>
            <a:spLocks noGrp="1"/>
          </p:cNvSpPr>
          <p:nvPr>
            <p:ph type="body" sz="quarter" idx="15"/>
          </p:nvPr>
        </p:nvSpPr>
        <p:spPr>
          <a:prstGeom prst="rect">
            <a:avLst/>
          </a:prstGeom>
        </p:spPr>
        <p:txBody>
          <a:bodyPr/>
          <a:lstStyle/>
          <a:p>
            <a:pPr marL="0" indent="0">
              <a:buNone/>
            </a:pPr>
            <a:r>
              <a:rPr lang="en-US">
                <a:latin typeface="Roboto Medium" pitchFamily="2" charset="0"/>
                <a:ea typeface="Roboto Medium" pitchFamily="2" charset="0"/>
              </a:rPr>
              <a:t>Ronita (22) smiles as she holds her sons, Egzy Grey (3) and Clark (5), in their small home in Quezon City, Philippines. </a:t>
            </a:r>
            <a:r>
              <a:rPr lang="en-US"/>
              <a:t>Photo: Richard Wainwright/Caritas Australia </a:t>
            </a:r>
            <a:endParaRPr lang="en-AU"/>
          </a:p>
        </p:txBody>
      </p:sp>
      <p:pic>
        <p:nvPicPr>
          <p:cNvPr id="14" name="Picture Placeholder 13" descr="A young mother smiles to camera as she holds her sons. They are sitting on the floor of their small home. ">
            <a:extLst>
              <a:ext uri="{FF2B5EF4-FFF2-40B4-BE49-F238E27FC236}">
                <a16:creationId xmlns:a16="http://schemas.microsoft.com/office/drawing/2014/main" id="{09A750E3-32B4-48D6-9EFF-163BA0B741C1}"/>
              </a:ext>
            </a:extLst>
          </p:cNvPr>
          <p:cNvPicPr>
            <a:picLocks noGrp="1" noChangeAspect="1"/>
          </p:cNvPicPr>
          <p:nvPr>
            <p:ph type="pic" sz="quarter" idx="16"/>
          </p:nvPr>
        </p:nvPicPr>
        <p:blipFill>
          <a:blip r:embed="rId2" cstate="print">
            <a:extLst>
              <a:ext uri="{28A0092B-C50C-407E-A947-70E740481C1C}">
                <a14:useLocalDpi xmlns:a14="http://schemas.microsoft.com/office/drawing/2010/main"/>
              </a:ext>
            </a:extLst>
          </a:blip>
          <a:srcRect/>
          <a:stretch>
            <a:fillRect/>
          </a:stretch>
        </p:blipFill>
        <p:spPr/>
      </p:pic>
      <p:sp>
        <p:nvSpPr>
          <p:cNvPr id="9" name="Text Placeholder 8">
            <a:extLst>
              <a:ext uri="{FF2B5EF4-FFF2-40B4-BE49-F238E27FC236}">
                <a16:creationId xmlns:a16="http://schemas.microsoft.com/office/drawing/2014/main" id="{00101D46-4186-4D98-86DA-F058EF7F0C6E}"/>
              </a:ext>
            </a:extLst>
          </p:cNvPr>
          <p:cNvSpPr>
            <a:spLocks noGrp="1"/>
          </p:cNvSpPr>
          <p:nvPr>
            <p:ph type="body" sz="quarter" idx="17"/>
          </p:nvPr>
        </p:nvSpPr>
        <p:spPr/>
        <p:txBody>
          <a:bodyPr/>
          <a:lstStyle/>
          <a:p>
            <a:r>
              <a:rPr lang="en-US" dirty="0"/>
              <a:t>Read </a:t>
            </a:r>
            <a:r>
              <a:rPr lang="en-US" dirty="0" err="1">
                <a:hlinkClick r:id="rId3"/>
              </a:rPr>
              <a:t>Ronita’s</a:t>
            </a:r>
            <a:r>
              <a:rPr lang="en-US" dirty="0">
                <a:hlinkClick r:id="rId3"/>
              </a:rPr>
              <a:t> Story (Photo Storybook) </a:t>
            </a:r>
            <a:r>
              <a:rPr lang="en-US" dirty="0"/>
              <a:t>and watch the </a:t>
            </a:r>
            <a:r>
              <a:rPr lang="en-US" dirty="0">
                <a:hlinkClick r:id="rId4"/>
              </a:rPr>
              <a:t>‘Day in the Life’ </a:t>
            </a:r>
            <a:r>
              <a:rPr lang="en-US" dirty="0"/>
              <a:t>film. </a:t>
            </a:r>
          </a:p>
          <a:p>
            <a:r>
              <a:rPr lang="en-US" b="1" dirty="0">
                <a:solidFill>
                  <a:schemeClr val="accent3"/>
                </a:solidFill>
              </a:rPr>
              <a:t>TASK 1: CLASS DISCUSSION</a:t>
            </a:r>
          </a:p>
          <a:p>
            <a:pPr marL="171450" indent="-171450">
              <a:buFont typeface="Arial" panose="020B0604020202020204" pitchFamily="34" charset="0"/>
              <a:buChar char="•"/>
            </a:pPr>
            <a:r>
              <a:rPr lang="en-US" dirty="0"/>
              <a:t>What challenges did </a:t>
            </a:r>
            <a:r>
              <a:rPr lang="en-US" dirty="0" err="1"/>
              <a:t>Ronita</a:t>
            </a:r>
            <a:r>
              <a:rPr lang="en-US" dirty="0"/>
              <a:t> face? </a:t>
            </a:r>
          </a:p>
          <a:p>
            <a:pPr marL="171450" indent="-171450">
              <a:buFont typeface="Arial" panose="020B0604020202020204" pitchFamily="34" charset="0"/>
              <a:buChar char="•"/>
            </a:pPr>
            <a:r>
              <a:rPr lang="en-US" dirty="0"/>
              <a:t>How did Caritas Australia help? </a:t>
            </a:r>
          </a:p>
          <a:p>
            <a:pPr marL="171450" indent="-171450">
              <a:buFont typeface="Arial" panose="020B0604020202020204" pitchFamily="34" charset="0"/>
              <a:buChar char="•"/>
            </a:pPr>
            <a:r>
              <a:rPr lang="en-US" dirty="0"/>
              <a:t>What is special about the Alternative Learning System program that helped </a:t>
            </a:r>
            <a:r>
              <a:rPr lang="en-US" dirty="0" err="1"/>
              <a:t>Ronita</a:t>
            </a:r>
            <a:r>
              <a:rPr lang="en-US" dirty="0"/>
              <a:t> continue her education?</a:t>
            </a:r>
          </a:p>
          <a:p>
            <a:pPr marL="171450" indent="-171450">
              <a:buFont typeface="Arial" panose="020B0604020202020204" pitchFamily="34" charset="0"/>
              <a:buChar char="•"/>
            </a:pPr>
            <a:r>
              <a:rPr lang="en-US" dirty="0"/>
              <a:t>What are three other activities that FCJ run for the community? </a:t>
            </a:r>
          </a:p>
          <a:p>
            <a:pPr marL="171450" indent="-171450">
              <a:spcAft>
                <a:spcPts val="300"/>
              </a:spcAft>
              <a:buFont typeface="Arial" panose="020B0604020202020204" pitchFamily="34" charset="0"/>
              <a:buChar char="•"/>
            </a:pPr>
            <a:r>
              <a:rPr lang="en-US" dirty="0"/>
              <a:t>What is </a:t>
            </a:r>
            <a:r>
              <a:rPr lang="en-US" dirty="0" err="1"/>
              <a:t>Ronita’s</a:t>
            </a:r>
            <a:r>
              <a:rPr lang="en-US" dirty="0"/>
              <a:t> hope for the future? </a:t>
            </a:r>
          </a:p>
          <a:p>
            <a:endParaRPr lang="en-US" b="1" dirty="0">
              <a:solidFill>
                <a:schemeClr val="accent3"/>
              </a:solidFill>
            </a:endParaRPr>
          </a:p>
          <a:p>
            <a:r>
              <a:rPr lang="en-US" b="1" dirty="0">
                <a:solidFill>
                  <a:schemeClr val="accent3"/>
                </a:solidFill>
              </a:rPr>
              <a:t>TASK 2: PHOTO STUDY</a:t>
            </a:r>
          </a:p>
          <a:p>
            <a:r>
              <a:rPr lang="en-US" dirty="0"/>
              <a:t>As a class, view the photos in </a:t>
            </a:r>
            <a:r>
              <a:rPr lang="en-US" dirty="0" err="1"/>
              <a:t>Ronita’s</a:t>
            </a:r>
            <a:r>
              <a:rPr lang="en-US" dirty="0"/>
              <a:t> Photo Storybook. </a:t>
            </a:r>
          </a:p>
          <a:p>
            <a:r>
              <a:rPr lang="en-US" dirty="0"/>
              <a:t>Ask students:</a:t>
            </a:r>
          </a:p>
          <a:p>
            <a:pPr marL="171450" indent="-171450">
              <a:buFont typeface="Arial" panose="020B0604020202020204" pitchFamily="34" charset="0"/>
              <a:buChar char="•"/>
            </a:pPr>
            <a:r>
              <a:rPr lang="en-US" dirty="0"/>
              <a:t>What do the photos show you about </a:t>
            </a:r>
            <a:r>
              <a:rPr lang="en-US" dirty="0" err="1"/>
              <a:t>Ronita’s</a:t>
            </a:r>
            <a:r>
              <a:rPr lang="en-US" dirty="0"/>
              <a:t> life?</a:t>
            </a:r>
          </a:p>
          <a:p>
            <a:pPr marL="171450" indent="-171450">
              <a:buFont typeface="Arial" panose="020B0604020202020204" pitchFamily="34" charset="0"/>
              <a:buChar char="•"/>
            </a:pPr>
            <a:r>
              <a:rPr lang="en-US" dirty="0"/>
              <a:t>Which photo do you like the best? Why?</a:t>
            </a:r>
          </a:p>
          <a:p>
            <a:pPr marL="171450" indent="-171450">
              <a:buFont typeface="Arial" panose="020B0604020202020204" pitchFamily="34" charset="0"/>
              <a:buChar char="•"/>
            </a:pPr>
            <a:r>
              <a:rPr lang="en-US" dirty="0"/>
              <a:t>What questions would you like to ask </a:t>
            </a:r>
            <a:r>
              <a:rPr lang="en-US" dirty="0" err="1"/>
              <a:t>Ronita</a:t>
            </a:r>
            <a:r>
              <a:rPr lang="en-US" dirty="0"/>
              <a:t>?</a:t>
            </a:r>
          </a:p>
          <a:p>
            <a:pPr marL="171450" indent="-171450">
              <a:buFont typeface="Arial" panose="020B0604020202020204" pitchFamily="34" charset="0"/>
              <a:buChar char="•"/>
            </a:pPr>
            <a:r>
              <a:rPr lang="en-US" dirty="0"/>
              <a:t>What do you want to learn more about?</a:t>
            </a:r>
          </a:p>
          <a:p>
            <a:endParaRPr lang="en-US" dirty="0">
              <a:solidFill>
                <a:schemeClr val="accent3"/>
              </a:solidFill>
              <a:latin typeface="Roboto Medium" pitchFamily="2" charset="0"/>
              <a:ea typeface="Roboto Medium" pitchFamily="2" charset="0"/>
            </a:endParaRPr>
          </a:p>
        </p:txBody>
      </p:sp>
      <p:sp>
        <p:nvSpPr>
          <p:cNvPr id="2" name="Text Placeholder 1">
            <a:extLst>
              <a:ext uri="{FF2B5EF4-FFF2-40B4-BE49-F238E27FC236}">
                <a16:creationId xmlns:a16="http://schemas.microsoft.com/office/drawing/2014/main" id="{9E40581B-A3AE-447D-A229-55A49C128455}"/>
              </a:ext>
            </a:extLst>
          </p:cNvPr>
          <p:cNvSpPr>
            <a:spLocks noGrp="1"/>
          </p:cNvSpPr>
          <p:nvPr>
            <p:ph type="body" sz="quarter" idx="10"/>
          </p:nvPr>
        </p:nvSpPr>
        <p:spPr>
          <a:prstGeom prst="rect">
            <a:avLst/>
          </a:prstGeom>
        </p:spPr>
        <p:txBody>
          <a:bodyPr/>
          <a:lstStyle/>
          <a:p>
            <a:r>
              <a:rPr lang="en-AU"/>
              <a:t>RONITA’S STORY (PHILIPPINES)</a:t>
            </a:r>
          </a:p>
        </p:txBody>
      </p:sp>
    </p:spTree>
    <p:extLst>
      <p:ext uri="{BB962C8B-B14F-4D97-AF65-F5344CB8AC3E}">
        <p14:creationId xmlns:p14="http://schemas.microsoft.com/office/powerpoint/2010/main" val="4108193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A8FEE0-E8E4-45D6-8AAC-ABDFA1C19869}"/>
              </a:ext>
            </a:extLst>
          </p:cNvPr>
          <p:cNvSpPr>
            <a:spLocks noGrp="1"/>
          </p:cNvSpPr>
          <p:nvPr>
            <p:ph type="body" sz="quarter" idx="14"/>
          </p:nvPr>
        </p:nvSpPr>
        <p:spPr/>
        <p:txBody>
          <a:bodyPr/>
          <a:lstStyle/>
          <a:p>
            <a:pPr fontAlgn="base"/>
            <a:r>
              <a:rPr lang="en-US" b="1" dirty="0">
                <a:solidFill>
                  <a:schemeClr val="accent3"/>
                </a:solidFill>
                <a:latin typeface="Roboto"/>
                <a:ea typeface="Roboto"/>
              </a:rPr>
              <a:t>TASK 4: RE LINK </a:t>
            </a:r>
          </a:p>
          <a:p>
            <a:r>
              <a:rPr lang="en-US" dirty="0"/>
              <a:t>Read the ‘The Parable of the Good Samaritan’ (Luke 10:25-37) </a:t>
            </a:r>
          </a:p>
          <a:p>
            <a:r>
              <a:rPr lang="en-US" dirty="0"/>
              <a:t>Discuss with the class how Jesus concludes the story of the Good Samaritan by telling us that the individual acting as a </a:t>
            </a:r>
            <a:r>
              <a:rPr lang="en-US" dirty="0" err="1"/>
              <a:t>neighbour</a:t>
            </a:r>
            <a:r>
              <a:rPr lang="en-US" dirty="0"/>
              <a:t> to the injured man “was the one who treated him with mercy” and </a:t>
            </a:r>
            <a:r>
              <a:rPr lang="en-US" dirty="0" err="1"/>
              <a:t>emphasises</a:t>
            </a:r>
            <a:r>
              <a:rPr lang="en-US" dirty="0"/>
              <a:t> that an act of mercy demonstrates love. We are then told to ‘go and do likewise’. </a:t>
            </a:r>
          </a:p>
          <a:p>
            <a:r>
              <a:rPr lang="en-US" dirty="0"/>
              <a:t>Caritas Australia works to love our </a:t>
            </a:r>
            <a:r>
              <a:rPr lang="en-US" dirty="0" err="1"/>
              <a:t>neighbours</a:t>
            </a:r>
            <a:r>
              <a:rPr lang="en-US" dirty="0"/>
              <a:t> all around the world- because we are part of God’s big family and because God’s love is shown when we love and serve others.</a:t>
            </a:r>
          </a:p>
          <a:p>
            <a:r>
              <a:rPr lang="en-US" dirty="0">
                <a:latin typeface="Roboto Medium" pitchFamily="2" charset="0"/>
                <a:ea typeface="Roboto Medium" pitchFamily="2" charset="0"/>
              </a:rPr>
              <a:t>Discuss:</a:t>
            </a:r>
            <a:r>
              <a:rPr lang="en-US" dirty="0"/>
              <a:t> </a:t>
            </a:r>
          </a:p>
          <a:p>
            <a:pPr marL="171450" indent="-171450">
              <a:buFont typeface="Arial" panose="020B0604020202020204" pitchFamily="34" charset="0"/>
              <a:buChar char="•"/>
            </a:pPr>
            <a:r>
              <a:rPr lang="en-US" dirty="0"/>
              <a:t>Who is our </a:t>
            </a:r>
            <a:r>
              <a:rPr lang="en-US" dirty="0" err="1"/>
              <a:t>neighbour</a:t>
            </a:r>
            <a:r>
              <a:rPr lang="en-US" dirty="0"/>
              <a:t>? </a:t>
            </a:r>
          </a:p>
          <a:p>
            <a:pPr marL="171450" indent="-171450">
              <a:buFont typeface="Arial" panose="020B0604020202020204" pitchFamily="34" charset="0"/>
              <a:buChar char="•"/>
            </a:pPr>
            <a:r>
              <a:rPr lang="en-US" dirty="0"/>
              <a:t>Students record how they can demonstrate their commitment to loving their neighbor through prayer, fasting and almsgiving during Lent. </a:t>
            </a:r>
          </a:p>
          <a:p>
            <a:r>
              <a:rPr lang="en-US" dirty="0">
                <a:latin typeface="Roboto Medium" pitchFamily="2" charset="0"/>
                <a:ea typeface="Roboto Medium" pitchFamily="2" charset="0"/>
              </a:rPr>
              <a:t>Class display</a:t>
            </a:r>
          </a:p>
          <a:p>
            <a:r>
              <a:rPr lang="en-US" dirty="0"/>
              <a:t>In __________ (class) we love our </a:t>
            </a:r>
            <a:r>
              <a:rPr lang="en-US" dirty="0" err="1"/>
              <a:t>neighbour</a:t>
            </a:r>
            <a:r>
              <a:rPr lang="en-US" dirty="0"/>
              <a:t> by …</a:t>
            </a:r>
          </a:p>
          <a:p>
            <a:r>
              <a:rPr lang="en-US" dirty="0"/>
              <a:t>Students add examples of things they can, or have done, to show love of their </a:t>
            </a:r>
            <a:r>
              <a:rPr lang="en-US" dirty="0" err="1"/>
              <a:t>neighbour</a:t>
            </a:r>
            <a:r>
              <a:rPr lang="en-US" dirty="0"/>
              <a:t>. Encourage students to notice and acknowledge when they have seen others show love for others too. </a:t>
            </a:r>
          </a:p>
          <a:p>
            <a:pPr lvl="0" fontAlgn="base">
              <a:spcAft>
                <a:spcPts val="1200"/>
              </a:spcAft>
            </a:pPr>
            <a:r>
              <a:rPr lang="en-US" sz="900" dirty="0">
                <a:solidFill>
                  <a:srgbClr val="000000"/>
                </a:solidFill>
                <a:latin typeface="Roboto Medium" pitchFamily="2" charset="0"/>
                <a:ea typeface="Roboto Medium" pitchFamily="2" charset="0"/>
              </a:rPr>
              <a:t>Curriculum link: </a:t>
            </a:r>
            <a:r>
              <a:rPr lang="en-US" sz="900" dirty="0">
                <a:solidFill>
                  <a:srgbClr val="000000"/>
                </a:solidFill>
              </a:rPr>
              <a:t>Religious Education</a:t>
            </a:r>
          </a:p>
          <a:p>
            <a:pPr lvl="0" fontAlgn="base"/>
            <a:r>
              <a:rPr lang="en-US" b="1" dirty="0">
                <a:solidFill>
                  <a:schemeClr val="accent3"/>
                </a:solidFill>
              </a:rPr>
              <a:t>TASK 5: WRITE A PRAYER</a:t>
            </a:r>
          </a:p>
          <a:p>
            <a:pPr lvl="0" fontAlgn="base">
              <a:spcAft>
                <a:spcPts val="1200"/>
              </a:spcAft>
            </a:pPr>
            <a:r>
              <a:rPr lang="en-US" sz="900" dirty="0">
                <a:solidFill>
                  <a:srgbClr val="000000"/>
                </a:solidFill>
              </a:rPr>
              <a:t>See next page.</a:t>
            </a:r>
          </a:p>
          <a:p>
            <a:pPr fontAlgn="base">
              <a:spcAft>
                <a:spcPts val="1200"/>
              </a:spcAft>
            </a:pPr>
            <a:endParaRPr lang="en-US" dirty="0"/>
          </a:p>
        </p:txBody>
      </p:sp>
      <p:sp>
        <p:nvSpPr>
          <p:cNvPr id="3" name="Text Placeholder 2">
            <a:extLst>
              <a:ext uri="{FF2B5EF4-FFF2-40B4-BE49-F238E27FC236}">
                <a16:creationId xmlns:a16="http://schemas.microsoft.com/office/drawing/2014/main" id="{B1B53520-6728-455A-BA0B-FBA821B08454}"/>
              </a:ext>
            </a:extLst>
          </p:cNvPr>
          <p:cNvSpPr>
            <a:spLocks noGrp="1"/>
          </p:cNvSpPr>
          <p:nvPr>
            <p:ph type="body" sz="quarter" idx="13"/>
          </p:nvPr>
        </p:nvSpPr>
        <p:spPr/>
        <p:txBody>
          <a:bodyPr/>
          <a:lstStyle/>
          <a:p>
            <a:r>
              <a:rPr lang="en-US" sz="1000" b="1" dirty="0">
                <a:solidFill>
                  <a:schemeClr val="accent3"/>
                </a:solidFill>
              </a:rPr>
              <a:t>TASK 3: CATHOLIC SOCIAL TEACHING LINK – SOLIDARITY</a:t>
            </a:r>
          </a:p>
          <a:p>
            <a:pPr>
              <a:spcAft>
                <a:spcPts val="300"/>
              </a:spcAft>
            </a:pPr>
            <a:r>
              <a:rPr lang="en-US" sz="1000" dirty="0">
                <a:latin typeface="Roboto Medium" pitchFamily="2" charset="0"/>
                <a:ea typeface="Roboto Medium" pitchFamily="2" charset="0"/>
              </a:rPr>
              <a:t>Solidarity</a:t>
            </a:r>
          </a:p>
          <a:p>
            <a:pPr marL="171450" indent="-171450">
              <a:spcAft>
                <a:spcPts val="300"/>
              </a:spcAft>
              <a:buFont typeface="Arial" panose="020B0604020202020204" pitchFamily="34" charset="0"/>
              <a:buChar char="•"/>
            </a:pPr>
            <a:r>
              <a:rPr lang="en-AU" sz="1000" dirty="0"/>
              <a:t>We all need each other. </a:t>
            </a:r>
          </a:p>
          <a:p>
            <a:pPr marL="171450" indent="-171450">
              <a:spcAft>
                <a:spcPts val="300"/>
              </a:spcAft>
              <a:buFont typeface="Arial" panose="020B0604020202020204" pitchFamily="34" charset="0"/>
              <a:buChar char="•"/>
            </a:pPr>
            <a:r>
              <a:rPr lang="en-AU" sz="1000" dirty="0"/>
              <a:t>We are one big human family. </a:t>
            </a:r>
          </a:p>
          <a:p>
            <a:pPr marL="171450" indent="-171450">
              <a:buFont typeface="Arial" panose="020B0604020202020204" pitchFamily="34" charset="0"/>
              <a:buChar char="•"/>
            </a:pPr>
            <a:r>
              <a:rPr lang="en-AU" sz="1000" dirty="0"/>
              <a:t>It’s about working together and supporting one another.</a:t>
            </a:r>
          </a:p>
          <a:p>
            <a:r>
              <a:rPr lang="en-AU" sz="1000" dirty="0">
                <a:cs typeface="Roboto Light"/>
              </a:rPr>
              <a:t>A. How is solidarity demonstrated in </a:t>
            </a:r>
            <a:r>
              <a:rPr lang="en-AU" sz="1000" dirty="0" err="1">
                <a:cs typeface="Roboto Light"/>
              </a:rPr>
              <a:t>Ronita’s</a:t>
            </a:r>
            <a:r>
              <a:rPr lang="en-AU" sz="1000" dirty="0">
                <a:cs typeface="Roboto Light"/>
              </a:rPr>
              <a:t> story? </a:t>
            </a:r>
          </a:p>
          <a:p>
            <a:r>
              <a:rPr lang="en-AU" sz="1000" dirty="0">
                <a:cs typeface="Roboto Light"/>
              </a:rPr>
              <a:t>B. How is supporting Project Compassion an act of solidarity? </a:t>
            </a:r>
          </a:p>
          <a:p>
            <a:r>
              <a:rPr lang="en-AU" sz="1000" dirty="0">
                <a:cs typeface="Roboto Light"/>
              </a:rPr>
              <a:t>For more teaching resources on solidarity refer to our </a:t>
            </a:r>
            <a:r>
              <a:rPr lang="en-AU" sz="1000" u="sng" dirty="0">
                <a:cs typeface="Roboto Light"/>
                <a:hlinkClick r:id="rId2"/>
              </a:rPr>
              <a:t>CST Toolkit</a:t>
            </a:r>
            <a:endParaRPr lang="en-AU" sz="1000" dirty="0">
              <a:cs typeface="Roboto Light"/>
              <a:hlinkClick r:id="rId3"/>
            </a:endParaRPr>
          </a:p>
          <a:p>
            <a:pPr lvl="0" fontAlgn="base">
              <a:spcAft>
                <a:spcPts val="1200"/>
              </a:spcAft>
            </a:pPr>
            <a:r>
              <a:rPr lang="en-US" sz="800" dirty="0">
                <a:latin typeface="Roboto Medium" pitchFamily="2" charset="0"/>
                <a:ea typeface="Roboto Medium" pitchFamily="2" charset="0"/>
              </a:rPr>
              <a:t>Curriculum link: </a:t>
            </a:r>
            <a:r>
              <a:rPr lang="en-US" sz="800" dirty="0"/>
              <a:t>Religious Education</a:t>
            </a:r>
          </a:p>
          <a:p>
            <a:pPr fontAlgn="base">
              <a:spcAft>
                <a:spcPts val="1200"/>
              </a:spcAft>
            </a:pPr>
            <a:endParaRPr lang="en-US" sz="1000" dirty="0"/>
          </a:p>
          <a:p>
            <a:pPr>
              <a:spcAft>
                <a:spcPts val="300"/>
              </a:spcAft>
            </a:pPr>
            <a:endParaRPr lang="en-AU" dirty="0"/>
          </a:p>
        </p:txBody>
      </p:sp>
      <p:sp>
        <p:nvSpPr>
          <p:cNvPr id="4" name="Text Placeholder 3">
            <a:extLst>
              <a:ext uri="{FF2B5EF4-FFF2-40B4-BE49-F238E27FC236}">
                <a16:creationId xmlns:a16="http://schemas.microsoft.com/office/drawing/2014/main" id="{B8F261D6-8095-48CB-92B6-FE55D2D3B65F}"/>
              </a:ext>
            </a:extLst>
          </p:cNvPr>
          <p:cNvSpPr>
            <a:spLocks noGrp="1"/>
          </p:cNvSpPr>
          <p:nvPr>
            <p:ph type="body" sz="quarter" idx="10"/>
          </p:nvPr>
        </p:nvSpPr>
        <p:spPr/>
        <p:txBody>
          <a:bodyPr/>
          <a:lstStyle/>
          <a:p>
            <a:r>
              <a:rPr lang="en-AU"/>
              <a:t>RONITA’S STORY – LEARNING ACTIVITIES</a:t>
            </a:r>
          </a:p>
        </p:txBody>
      </p:sp>
      <p:pic>
        <p:nvPicPr>
          <p:cNvPr id="5" name="Picture 4">
            <a:extLst>
              <a:ext uri="{FF2B5EF4-FFF2-40B4-BE49-F238E27FC236}">
                <a16:creationId xmlns:a16="http://schemas.microsoft.com/office/drawing/2014/main" id="{7FFA197E-C879-4F57-BC57-854AF1BBAFC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25375" y="3145223"/>
            <a:ext cx="3076683" cy="3076683"/>
          </a:xfrm>
          <a:prstGeom prst="rect">
            <a:avLst/>
          </a:prstGeom>
        </p:spPr>
      </p:pic>
    </p:spTree>
    <p:extLst>
      <p:ext uri="{BB962C8B-B14F-4D97-AF65-F5344CB8AC3E}">
        <p14:creationId xmlns:p14="http://schemas.microsoft.com/office/powerpoint/2010/main" val="3131666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3AB1C593-00AD-4025-BE2C-044C2E7610DD}"/>
              </a:ext>
            </a:extLst>
          </p:cNvPr>
          <p:cNvSpPr/>
          <p:nvPr/>
        </p:nvSpPr>
        <p:spPr>
          <a:xfrm>
            <a:off x="901148" y="1611391"/>
            <a:ext cx="8358933" cy="447347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46"/>
          </a:p>
        </p:txBody>
      </p:sp>
      <p:sp>
        <p:nvSpPr>
          <p:cNvPr id="28" name="Rectangle 27">
            <a:extLst>
              <a:ext uri="{FF2B5EF4-FFF2-40B4-BE49-F238E27FC236}">
                <a16:creationId xmlns:a16="http://schemas.microsoft.com/office/drawing/2014/main" id="{0972CD2F-F825-4BCD-B3D0-26362D292390}"/>
              </a:ext>
            </a:extLst>
          </p:cNvPr>
          <p:cNvSpPr/>
          <p:nvPr/>
        </p:nvSpPr>
        <p:spPr>
          <a:xfrm>
            <a:off x="9104260" y="2991571"/>
            <a:ext cx="354609" cy="718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46"/>
          </a:p>
        </p:txBody>
      </p:sp>
      <p:graphicFrame>
        <p:nvGraphicFramePr>
          <p:cNvPr id="9" name="Table 8">
            <a:extLst>
              <a:ext uri="{FF2B5EF4-FFF2-40B4-BE49-F238E27FC236}">
                <a16:creationId xmlns:a16="http://schemas.microsoft.com/office/drawing/2014/main" id="{5F2DC948-34E2-4CD2-B8DE-01149ED67761}"/>
              </a:ext>
            </a:extLst>
          </p:cNvPr>
          <p:cNvGraphicFramePr>
            <a:graphicFrameLocks noGrp="1"/>
          </p:cNvGraphicFramePr>
          <p:nvPr>
            <p:extLst>
              <p:ext uri="{D42A27DB-BD31-4B8C-83A1-F6EECF244321}">
                <p14:modId xmlns:p14="http://schemas.microsoft.com/office/powerpoint/2010/main" val="1175114498"/>
              </p:ext>
            </p:extLst>
          </p:nvPr>
        </p:nvGraphicFramePr>
        <p:xfrm>
          <a:off x="1413728" y="1801732"/>
          <a:ext cx="7485626" cy="4473468"/>
        </p:xfrm>
        <a:graphic>
          <a:graphicData uri="http://schemas.openxmlformats.org/drawingml/2006/table">
            <a:tbl>
              <a:tblPr firstRow="1" bandRow="1">
                <a:tableStyleId>{5C22544A-7EE6-4342-B048-85BDC9FD1C3A}</a:tableStyleId>
              </a:tblPr>
              <a:tblGrid>
                <a:gridCol w="7485626">
                  <a:extLst>
                    <a:ext uri="{9D8B030D-6E8A-4147-A177-3AD203B41FA5}">
                      <a16:colId xmlns:a16="http://schemas.microsoft.com/office/drawing/2014/main" val="1325461339"/>
                    </a:ext>
                  </a:extLst>
                </a:gridCol>
              </a:tblGrid>
              <a:tr h="497052">
                <a:tc>
                  <a:txBody>
                    <a:bodyPr/>
                    <a:lstStyle/>
                    <a:p>
                      <a:endParaRPr lang="en-AU" sz="1200" dirty="0"/>
                    </a:p>
                  </a:txBody>
                  <a:tcPr marL="63305" marR="63305" marT="31652" marB="31652">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2145684034"/>
                  </a:ext>
                </a:extLst>
              </a:tr>
              <a:tr h="497052">
                <a:tc>
                  <a:txBody>
                    <a:bodyPr/>
                    <a:lstStyle/>
                    <a:p>
                      <a:endParaRPr lang="en-AU" sz="1200" dirty="0"/>
                    </a:p>
                  </a:txBody>
                  <a:tcPr marL="63305" marR="63305" marT="31652" marB="31652">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2895928849"/>
                  </a:ext>
                </a:extLst>
              </a:tr>
              <a:tr h="497052">
                <a:tc>
                  <a:txBody>
                    <a:bodyPr/>
                    <a:lstStyle/>
                    <a:p>
                      <a:endParaRPr lang="en-AU" sz="1200" dirty="0"/>
                    </a:p>
                  </a:txBody>
                  <a:tcPr marL="63305" marR="63305" marT="31652" marB="31652">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4234388756"/>
                  </a:ext>
                </a:extLst>
              </a:tr>
              <a:tr h="497052">
                <a:tc>
                  <a:txBody>
                    <a:bodyPr/>
                    <a:lstStyle/>
                    <a:p>
                      <a:endParaRPr lang="en-AU" sz="1200" dirty="0"/>
                    </a:p>
                  </a:txBody>
                  <a:tcPr marL="63305" marR="63305" marT="31652" marB="31652">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4117053026"/>
                  </a:ext>
                </a:extLst>
              </a:tr>
              <a:tr h="497052">
                <a:tc>
                  <a:txBody>
                    <a:bodyPr/>
                    <a:lstStyle/>
                    <a:p>
                      <a:endParaRPr lang="en-AU" sz="1200" dirty="0"/>
                    </a:p>
                  </a:txBody>
                  <a:tcPr marL="63305" marR="63305" marT="31652" marB="31652">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4144353956"/>
                  </a:ext>
                </a:extLst>
              </a:tr>
              <a:tr h="497052">
                <a:tc>
                  <a:txBody>
                    <a:bodyPr/>
                    <a:lstStyle/>
                    <a:p>
                      <a:endParaRPr lang="en-AU" sz="1200" dirty="0"/>
                    </a:p>
                  </a:txBody>
                  <a:tcPr marL="63305" marR="63305" marT="31652" marB="31652">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3073074850"/>
                  </a:ext>
                </a:extLst>
              </a:tr>
              <a:tr h="497052">
                <a:tc>
                  <a:txBody>
                    <a:bodyPr/>
                    <a:lstStyle/>
                    <a:p>
                      <a:endParaRPr lang="en-AU" sz="1200" dirty="0"/>
                    </a:p>
                  </a:txBody>
                  <a:tcPr marL="63305" marR="63305" marT="31652" marB="31652">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3322632633"/>
                  </a:ext>
                </a:extLst>
              </a:tr>
              <a:tr h="497052">
                <a:tc>
                  <a:txBody>
                    <a:bodyPr/>
                    <a:lstStyle/>
                    <a:p>
                      <a:endParaRPr lang="en-AU" sz="1200" dirty="0"/>
                    </a:p>
                  </a:txBody>
                  <a:tcPr marL="63305" marR="63305" marT="31652" marB="31652">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3557580218"/>
                  </a:ext>
                </a:extLst>
              </a:tr>
              <a:tr h="497052">
                <a:tc>
                  <a:txBody>
                    <a:bodyPr/>
                    <a:lstStyle/>
                    <a:p>
                      <a:endParaRPr lang="en-AU" sz="1200" dirty="0"/>
                    </a:p>
                  </a:txBody>
                  <a:tcPr marL="63305" marR="63305" marT="31652" marB="31652">
                    <a:lnT w="12700" cap="flat" cmpd="sng" algn="ctr">
                      <a:solidFill>
                        <a:schemeClr val="tx1"/>
                      </a:solidFill>
                      <a:prstDash val="sysDot"/>
                      <a:round/>
                      <a:headEnd type="none" w="med" len="med"/>
                      <a:tailEnd type="none" w="med" len="med"/>
                    </a:lnT>
                    <a:noFill/>
                  </a:tcPr>
                </a:tc>
                <a:extLst>
                  <a:ext uri="{0D108BD9-81ED-4DB2-BD59-A6C34878D82A}">
                    <a16:rowId xmlns:a16="http://schemas.microsoft.com/office/drawing/2014/main" val="2302924402"/>
                  </a:ext>
                </a:extLst>
              </a:tr>
            </a:tbl>
          </a:graphicData>
        </a:graphic>
      </p:graphicFrame>
      <p:sp>
        <p:nvSpPr>
          <p:cNvPr id="8" name="Text Placeholder 2">
            <a:extLst>
              <a:ext uri="{FF2B5EF4-FFF2-40B4-BE49-F238E27FC236}">
                <a16:creationId xmlns:a16="http://schemas.microsoft.com/office/drawing/2014/main" id="{AA753CBE-A243-485F-A307-9D388A3E2609}"/>
              </a:ext>
            </a:extLst>
          </p:cNvPr>
          <p:cNvSpPr txBox="1">
            <a:spLocks/>
          </p:cNvSpPr>
          <p:nvPr/>
        </p:nvSpPr>
        <p:spPr>
          <a:xfrm>
            <a:off x="244383" y="311161"/>
            <a:ext cx="3031106" cy="314851"/>
          </a:xfrm>
          <a:prstGeom prst="roundRect">
            <a:avLst/>
          </a:prstGeom>
          <a:ln>
            <a:solidFill>
              <a:schemeClr val="tx1"/>
            </a:solidFill>
          </a:ln>
        </p:spPr>
        <p:txBody>
          <a:bodyPr lIns="63305" tIns="31652" rIns="63305" bIns="31652" numCol="1" spcCol="0" anchor="ctr"/>
          <a:lstStyle>
            <a:defPPr marR="0" lvl="0" algn="l" rtl="0">
              <a:lnSpc>
                <a:spcPct val="100000"/>
              </a:lnSpc>
              <a:spcBef>
                <a:spcPts val="0"/>
              </a:spcBef>
              <a:spcAft>
                <a:spcPts val="0"/>
              </a:spcAft>
            </a:defPPr>
            <a:lvl1pPr marL="0" marR="0" lvl="0" indent="0" algn="l" defTabSz="633055" rtl="0" eaLnBrk="1" fontAlgn="auto" latinLnBrk="0" hangingPunct="1">
              <a:lnSpc>
                <a:spcPct val="100000"/>
              </a:lnSpc>
              <a:spcBef>
                <a:spcPts val="0"/>
              </a:spcBef>
              <a:spcAft>
                <a:spcPts val="415"/>
              </a:spcAft>
              <a:buClr>
                <a:srgbClr val="000000"/>
              </a:buClr>
              <a:buSzTx/>
              <a:buFont typeface="Arial"/>
              <a:buNone/>
              <a:tabLst/>
              <a:defRPr lang="en-GB" sz="1400" b="0" i="0" u="none" strike="noStrike" cap="none" dirty="0" smtClean="0">
                <a:solidFill>
                  <a:schemeClr val="dk1"/>
                </a:solidFill>
                <a:latin typeface="Roboto Light" panose="02000000000000000000" pitchFamily="2" charset="0"/>
                <a:ea typeface="Roboto Light" panose="02000000000000000000" pitchFamily="2" charset="0"/>
                <a:cs typeface="Arial"/>
                <a:sym typeface="Arial"/>
              </a:defRPr>
            </a:lvl1pPr>
            <a:lvl2pPr marR="0" lvl="1" algn="l" rtl="0" eaLnBrk="1" hangingPunct="1">
              <a:lnSpc>
                <a:spcPct val="100000"/>
              </a:lnSpc>
              <a:spcBef>
                <a:spcPts val="0"/>
              </a:spcBef>
              <a:spcAft>
                <a:spcPts val="0"/>
              </a:spcAft>
              <a:buClr>
                <a:srgbClr val="000000"/>
              </a:buClr>
              <a:buFont typeface="Arial"/>
              <a:defRPr sz="97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97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97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97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97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97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97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970" b="0" i="0" u="none" strike="noStrike" cap="none">
                <a:solidFill>
                  <a:srgbClr val="000000"/>
                </a:solidFill>
                <a:latin typeface="Arial"/>
                <a:ea typeface="Arial"/>
                <a:cs typeface="Arial"/>
                <a:sym typeface="Arial"/>
              </a:defRPr>
            </a:lvl9pPr>
          </a:lstStyle>
          <a:p>
            <a:r>
              <a:rPr lang="en-AU" sz="1385" dirty="0">
                <a:latin typeface="Roboto" pitchFamily="2" charset="0"/>
                <a:ea typeface="Roboto" pitchFamily="2" charset="0"/>
              </a:rPr>
              <a:t>Name:</a:t>
            </a:r>
            <a:endParaRPr lang="en-AU" sz="1385" dirty="0">
              <a:latin typeface="Roboto" pitchFamily="2" charset="0"/>
              <a:ea typeface="Roboto" pitchFamily="2" charset="0"/>
              <a:hlinkClick r:id="rId2"/>
            </a:endParaRPr>
          </a:p>
        </p:txBody>
      </p:sp>
      <p:pic>
        <p:nvPicPr>
          <p:cNvPr id="22" name="Picture 21">
            <a:extLst>
              <a:ext uri="{FF2B5EF4-FFF2-40B4-BE49-F238E27FC236}">
                <a16:creationId xmlns:a16="http://schemas.microsoft.com/office/drawing/2014/main" id="{34662F6C-5F62-4ABB-A214-9DE3902B6435}"/>
              </a:ext>
            </a:extLst>
          </p:cNvPr>
          <p:cNvPicPr>
            <a:picLocks noChangeAspect="1"/>
          </p:cNvPicPr>
          <p:nvPr/>
        </p:nvPicPr>
        <p:blipFill>
          <a:blip r:embed="rId3"/>
          <a:stretch>
            <a:fillRect/>
          </a:stretch>
        </p:blipFill>
        <p:spPr>
          <a:xfrm>
            <a:off x="9046692" y="3179734"/>
            <a:ext cx="458943" cy="459954"/>
          </a:xfrm>
          <a:prstGeom prst="rect">
            <a:avLst/>
          </a:prstGeom>
        </p:spPr>
      </p:pic>
      <p:grpSp>
        <p:nvGrpSpPr>
          <p:cNvPr id="27" name="Group 26">
            <a:extLst>
              <a:ext uri="{FF2B5EF4-FFF2-40B4-BE49-F238E27FC236}">
                <a16:creationId xmlns:a16="http://schemas.microsoft.com/office/drawing/2014/main" id="{B098AC67-6423-492B-B3C2-3C0D41D4E750}"/>
              </a:ext>
            </a:extLst>
          </p:cNvPr>
          <p:cNvGrpSpPr/>
          <p:nvPr/>
        </p:nvGrpSpPr>
        <p:grpSpPr>
          <a:xfrm>
            <a:off x="558423" y="3046140"/>
            <a:ext cx="676518" cy="747692"/>
            <a:chOff x="-1273476" y="4463328"/>
            <a:chExt cx="977193" cy="979345"/>
          </a:xfrm>
        </p:grpSpPr>
        <p:sp>
          <p:nvSpPr>
            <p:cNvPr id="26" name="Rectangle 25">
              <a:extLst>
                <a:ext uri="{FF2B5EF4-FFF2-40B4-BE49-F238E27FC236}">
                  <a16:creationId xmlns:a16="http://schemas.microsoft.com/office/drawing/2014/main" id="{762205CA-E6AC-46BC-B27E-0D3723CF86D1}"/>
                </a:ext>
              </a:extLst>
            </p:cNvPr>
            <p:cNvSpPr/>
            <p:nvPr/>
          </p:nvSpPr>
          <p:spPr>
            <a:xfrm>
              <a:off x="-1240875" y="4523039"/>
              <a:ext cx="864758" cy="787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46"/>
            </a:p>
          </p:txBody>
        </p:sp>
        <p:pic>
          <p:nvPicPr>
            <p:cNvPr id="16" name="Picture 15">
              <a:extLst>
                <a:ext uri="{FF2B5EF4-FFF2-40B4-BE49-F238E27FC236}">
                  <a16:creationId xmlns:a16="http://schemas.microsoft.com/office/drawing/2014/main" id="{B81936AE-35FF-45BA-962C-580273CA6FB5}"/>
                </a:ext>
              </a:extLst>
            </p:cNvPr>
            <p:cNvPicPr>
              <a:picLocks noChangeAspect="1"/>
            </p:cNvPicPr>
            <p:nvPr/>
          </p:nvPicPr>
          <p:blipFill>
            <a:blip r:embed="rId4"/>
            <a:stretch>
              <a:fillRect/>
            </a:stretch>
          </p:blipFill>
          <p:spPr>
            <a:xfrm>
              <a:off x="-1273476" y="4463328"/>
              <a:ext cx="977193" cy="979345"/>
            </a:xfrm>
            <a:prstGeom prst="rect">
              <a:avLst/>
            </a:prstGeom>
          </p:spPr>
        </p:pic>
      </p:grpSp>
      <p:grpSp>
        <p:nvGrpSpPr>
          <p:cNvPr id="29" name="Group 28">
            <a:extLst>
              <a:ext uri="{FF2B5EF4-FFF2-40B4-BE49-F238E27FC236}">
                <a16:creationId xmlns:a16="http://schemas.microsoft.com/office/drawing/2014/main" id="{DB4AE6E8-8D09-44F8-9203-DF76A4DBB306}"/>
              </a:ext>
            </a:extLst>
          </p:cNvPr>
          <p:cNvGrpSpPr/>
          <p:nvPr/>
        </p:nvGrpSpPr>
        <p:grpSpPr>
          <a:xfrm rot="2362407">
            <a:off x="8876923" y="4149572"/>
            <a:ext cx="676518" cy="747692"/>
            <a:chOff x="-1273476" y="4463328"/>
            <a:chExt cx="977193" cy="979345"/>
          </a:xfrm>
        </p:grpSpPr>
        <p:sp>
          <p:nvSpPr>
            <p:cNvPr id="30" name="Rectangle 29">
              <a:extLst>
                <a:ext uri="{FF2B5EF4-FFF2-40B4-BE49-F238E27FC236}">
                  <a16:creationId xmlns:a16="http://schemas.microsoft.com/office/drawing/2014/main" id="{F149209D-6D1C-4D33-9D17-ABB3D5EACD59}"/>
                </a:ext>
              </a:extLst>
            </p:cNvPr>
            <p:cNvSpPr/>
            <p:nvPr/>
          </p:nvSpPr>
          <p:spPr>
            <a:xfrm>
              <a:off x="-1240875" y="4523039"/>
              <a:ext cx="864758" cy="787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46"/>
            </a:p>
          </p:txBody>
        </p:sp>
        <p:pic>
          <p:nvPicPr>
            <p:cNvPr id="31" name="Picture 30">
              <a:extLst>
                <a:ext uri="{FF2B5EF4-FFF2-40B4-BE49-F238E27FC236}">
                  <a16:creationId xmlns:a16="http://schemas.microsoft.com/office/drawing/2014/main" id="{0A3146DD-B262-4E06-B6CF-4DE732184DA6}"/>
                </a:ext>
              </a:extLst>
            </p:cNvPr>
            <p:cNvPicPr>
              <a:picLocks noChangeAspect="1"/>
            </p:cNvPicPr>
            <p:nvPr/>
          </p:nvPicPr>
          <p:blipFill>
            <a:blip r:embed="rId4"/>
            <a:stretch>
              <a:fillRect/>
            </a:stretch>
          </p:blipFill>
          <p:spPr>
            <a:xfrm>
              <a:off x="-1273476" y="4463328"/>
              <a:ext cx="977193" cy="979345"/>
            </a:xfrm>
            <a:prstGeom prst="rect">
              <a:avLst/>
            </a:prstGeom>
          </p:spPr>
        </p:pic>
      </p:grpSp>
      <p:sp>
        <p:nvSpPr>
          <p:cNvPr id="32" name="Rectangle 31">
            <a:extLst>
              <a:ext uri="{FF2B5EF4-FFF2-40B4-BE49-F238E27FC236}">
                <a16:creationId xmlns:a16="http://schemas.microsoft.com/office/drawing/2014/main" id="{62823EC3-63D7-44DD-8628-DEF81A3AE38E}"/>
              </a:ext>
            </a:extLst>
          </p:cNvPr>
          <p:cNvSpPr/>
          <p:nvPr/>
        </p:nvSpPr>
        <p:spPr>
          <a:xfrm>
            <a:off x="2730173" y="794366"/>
            <a:ext cx="4887163" cy="679475"/>
          </a:xfrm>
          <a:prstGeom prst="rect">
            <a:avLst/>
          </a:prstGeom>
          <a:ln>
            <a:noFill/>
          </a:ln>
        </p:spPr>
        <p:style>
          <a:lnRef idx="2">
            <a:schemeClr val="dk1"/>
          </a:lnRef>
          <a:fillRef idx="1">
            <a:schemeClr val="lt1"/>
          </a:fillRef>
          <a:effectRef idx="0">
            <a:schemeClr val="dk1"/>
          </a:effectRef>
          <a:fontRef idx="minor">
            <a:schemeClr val="dk1"/>
          </a:fontRef>
        </p:style>
        <p:txBody>
          <a:bodyPr wrap="none" lIns="63305" tIns="31652" rIns="63305" bIns="31652">
            <a:spAutoFit/>
          </a:bodyPr>
          <a:lstStyle/>
          <a:p>
            <a:pPr algn="ctr"/>
            <a:r>
              <a:rPr lang="en-US" sz="4000" b="1" dirty="0">
                <a:ln w="10160">
                  <a:solidFill>
                    <a:schemeClr val="tx1"/>
                  </a:solidFill>
                  <a:prstDash val="solid"/>
                </a:ln>
                <a:solidFill>
                  <a:schemeClr val="bg1"/>
                </a:solidFill>
                <a:effectLst>
                  <a:outerShdw blurRad="38100" dist="22860" dir="5400000" algn="tl" rotWithShape="0">
                    <a:srgbClr val="000000">
                      <a:alpha val="30000"/>
                    </a:srgbClr>
                  </a:outerShdw>
                </a:effectLst>
              </a:rPr>
              <a:t>My Prayer for </a:t>
            </a:r>
            <a:r>
              <a:rPr lang="en-US" sz="4000" b="1" dirty="0" err="1">
                <a:ln w="10160">
                  <a:solidFill>
                    <a:schemeClr val="tx1"/>
                  </a:solidFill>
                  <a:prstDash val="solid"/>
                </a:ln>
                <a:solidFill>
                  <a:schemeClr val="bg1"/>
                </a:solidFill>
                <a:effectLst>
                  <a:outerShdw blurRad="38100" dist="22860" dir="5400000" algn="tl" rotWithShape="0">
                    <a:srgbClr val="000000">
                      <a:alpha val="30000"/>
                    </a:srgbClr>
                  </a:outerShdw>
                </a:effectLst>
              </a:rPr>
              <a:t>Ronita</a:t>
            </a:r>
            <a:endParaRPr lang="en-US" sz="4000" b="1" dirty="0">
              <a:ln w="10160">
                <a:solidFill>
                  <a:schemeClr val="tx1"/>
                </a:solidFill>
                <a:prstDash val="solid"/>
              </a:ln>
              <a:solidFill>
                <a:schemeClr val="bg1"/>
              </a:solidFill>
              <a:effectLst>
                <a:outerShdw blurRad="38100" dist="22860" dir="5400000" algn="tl" rotWithShape="0">
                  <a:srgbClr val="000000">
                    <a:alpha val="30000"/>
                  </a:srgbClr>
                </a:outerShdw>
              </a:effectLst>
            </a:endParaRPr>
          </a:p>
        </p:txBody>
      </p:sp>
      <p:sp>
        <p:nvSpPr>
          <p:cNvPr id="35" name="Rectangle 34">
            <a:extLst>
              <a:ext uri="{FF2B5EF4-FFF2-40B4-BE49-F238E27FC236}">
                <a16:creationId xmlns:a16="http://schemas.microsoft.com/office/drawing/2014/main" id="{335B74A8-8762-43C6-835F-A4C60EFB2A2E}"/>
              </a:ext>
            </a:extLst>
          </p:cNvPr>
          <p:cNvSpPr/>
          <p:nvPr/>
        </p:nvSpPr>
        <p:spPr>
          <a:xfrm>
            <a:off x="880332" y="1627758"/>
            <a:ext cx="354609" cy="718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46"/>
          </a:p>
        </p:txBody>
      </p:sp>
      <p:sp>
        <p:nvSpPr>
          <p:cNvPr id="36" name="Rectangle 35">
            <a:extLst>
              <a:ext uri="{FF2B5EF4-FFF2-40B4-BE49-F238E27FC236}">
                <a16:creationId xmlns:a16="http://schemas.microsoft.com/office/drawing/2014/main" id="{11BEF716-CC62-46DA-ACDB-11ECEC8A5226}"/>
              </a:ext>
            </a:extLst>
          </p:cNvPr>
          <p:cNvSpPr/>
          <p:nvPr/>
        </p:nvSpPr>
        <p:spPr>
          <a:xfrm>
            <a:off x="748580" y="4168841"/>
            <a:ext cx="354609" cy="5402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46"/>
          </a:p>
        </p:txBody>
      </p:sp>
      <p:sp>
        <p:nvSpPr>
          <p:cNvPr id="37" name="Rectangle 36">
            <a:extLst>
              <a:ext uri="{FF2B5EF4-FFF2-40B4-BE49-F238E27FC236}">
                <a16:creationId xmlns:a16="http://schemas.microsoft.com/office/drawing/2014/main" id="{C4A8982B-EB71-4A67-B066-E5EF57EB8574}"/>
              </a:ext>
            </a:extLst>
          </p:cNvPr>
          <p:cNvSpPr/>
          <p:nvPr/>
        </p:nvSpPr>
        <p:spPr>
          <a:xfrm>
            <a:off x="8914085" y="1718435"/>
            <a:ext cx="354609" cy="718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46"/>
          </a:p>
        </p:txBody>
      </p:sp>
      <p:sp>
        <p:nvSpPr>
          <p:cNvPr id="38" name="Rectangle 37">
            <a:extLst>
              <a:ext uri="{FF2B5EF4-FFF2-40B4-BE49-F238E27FC236}">
                <a16:creationId xmlns:a16="http://schemas.microsoft.com/office/drawing/2014/main" id="{CDA4256A-C21E-4FC8-BB72-AE9B9103EB6C}"/>
              </a:ext>
            </a:extLst>
          </p:cNvPr>
          <p:cNvSpPr/>
          <p:nvPr/>
        </p:nvSpPr>
        <p:spPr>
          <a:xfrm>
            <a:off x="802116" y="5246609"/>
            <a:ext cx="487870" cy="4382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46"/>
          </a:p>
        </p:txBody>
      </p:sp>
      <p:sp>
        <p:nvSpPr>
          <p:cNvPr id="39" name="Rectangle 38">
            <a:extLst>
              <a:ext uri="{FF2B5EF4-FFF2-40B4-BE49-F238E27FC236}">
                <a16:creationId xmlns:a16="http://schemas.microsoft.com/office/drawing/2014/main" id="{4AD326F5-FF53-4D53-B0C4-9DEA9FB3F66E}"/>
              </a:ext>
            </a:extLst>
          </p:cNvPr>
          <p:cNvSpPr/>
          <p:nvPr/>
        </p:nvSpPr>
        <p:spPr>
          <a:xfrm>
            <a:off x="8970999" y="5582519"/>
            <a:ext cx="487870" cy="4512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46"/>
          </a:p>
        </p:txBody>
      </p:sp>
      <p:pic>
        <p:nvPicPr>
          <p:cNvPr id="12" name="Picture 11">
            <a:extLst>
              <a:ext uri="{FF2B5EF4-FFF2-40B4-BE49-F238E27FC236}">
                <a16:creationId xmlns:a16="http://schemas.microsoft.com/office/drawing/2014/main" id="{6E53CC59-E10E-458D-92C8-DC01D1D8BD84}"/>
              </a:ext>
            </a:extLst>
          </p:cNvPr>
          <p:cNvPicPr>
            <a:picLocks noChangeAspect="1"/>
          </p:cNvPicPr>
          <p:nvPr/>
        </p:nvPicPr>
        <p:blipFill>
          <a:blip r:embed="rId5"/>
          <a:stretch>
            <a:fillRect/>
          </a:stretch>
        </p:blipFill>
        <p:spPr>
          <a:xfrm rot="21162785">
            <a:off x="504701" y="1452541"/>
            <a:ext cx="804171" cy="804171"/>
          </a:xfrm>
          <a:prstGeom prst="rect">
            <a:avLst/>
          </a:prstGeom>
        </p:spPr>
      </p:pic>
      <p:pic>
        <p:nvPicPr>
          <p:cNvPr id="23" name="Picture 22">
            <a:extLst>
              <a:ext uri="{FF2B5EF4-FFF2-40B4-BE49-F238E27FC236}">
                <a16:creationId xmlns:a16="http://schemas.microsoft.com/office/drawing/2014/main" id="{19836D25-FE05-4FD6-A7AB-535A8F863B13}"/>
              </a:ext>
            </a:extLst>
          </p:cNvPr>
          <p:cNvPicPr>
            <a:picLocks noChangeAspect="1"/>
          </p:cNvPicPr>
          <p:nvPr/>
        </p:nvPicPr>
        <p:blipFill>
          <a:blip r:embed="rId6"/>
          <a:stretch>
            <a:fillRect/>
          </a:stretch>
        </p:blipFill>
        <p:spPr>
          <a:xfrm>
            <a:off x="667091" y="4180623"/>
            <a:ext cx="528502" cy="528502"/>
          </a:xfrm>
          <a:prstGeom prst="rect">
            <a:avLst/>
          </a:prstGeom>
        </p:spPr>
      </p:pic>
      <p:pic>
        <p:nvPicPr>
          <p:cNvPr id="19" name="Picture 18">
            <a:extLst>
              <a:ext uri="{FF2B5EF4-FFF2-40B4-BE49-F238E27FC236}">
                <a16:creationId xmlns:a16="http://schemas.microsoft.com/office/drawing/2014/main" id="{37B312FE-CC29-49B1-B21E-F8ECBA53E81F}"/>
              </a:ext>
            </a:extLst>
          </p:cNvPr>
          <p:cNvPicPr>
            <a:picLocks noChangeAspect="1"/>
          </p:cNvPicPr>
          <p:nvPr/>
        </p:nvPicPr>
        <p:blipFill>
          <a:blip r:embed="rId7"/>
          <a:stretch>
            <a:fillRect/>
          </a:stretch>
        </p:blipFill>
        <p:spPr>
          <a:xfrm>
            <a:off x="645919" y="5188309"/>
            <a:ext cx="747692" cy="747692"/>
          </a:xfrm>
          <a:prstGeom prst="rect">
            <a:avLst/>
          </a:prstGeom>
        </p:spPr>
      </p:pic>
      <p:pic>
        <p:nvPicPr>
          <p:cNvPr id="6" name="Picture 5">
            <a:extLst>
              <a:ext uri="{FF2B5EF4-FFF2-40B4-BE49-F238E27FC236}">
                <a16:creationId xmlns:a16="http://schemas.microsoft.com/office/drawing/2014/main" id="{25B25107-B1C3-4691-BF2E-FE0091E7C1EF}"/>
              </a:ext>
            </a:extLst>
          </p:cNvPr>
          <p:cNvPicPr>
            <a:picLocks noChangeAspect="1"/>
          </p:cNvPicPr>
          <p:nvPr/>
        </p:nvPicPr>
        <p:blipFill>
          <a:blip r:embed="rId8"/>
          <a:stretch>
            <a:fillRect/>
          </a:stretch>
        </p:blipFill>
        <p:spPr>
          <a:xfrm>
            <a:off x="8916142" y="5465748"/>
            <a:ext cx="747692" cy="747692"/>
          </a:xfrm>
          <a:prstGeom prst="rect">
            <a:avLst/>
          </a:prstGeom>
        </p:spPr>
      </p:pic>
      <p:sp>
        <p:nvSpPr>
          <p:cNvPr id="40" name="Rectangle 39">
            <a:extLst>
              <a:ext uri="{FF2B5EF4-FFF2-40B4-BE49-F238E27FC236}">
                <a16:creationId xmlns:a16="http://schemas.microsoft.com/office/drawing/2014/main" id="{352C4B63-BF13-483C-9138-F0456A26EA05}"/>
              </a:ext>
            </a:extLst>
          </p:cNvPr>
          <p:cNvSpPr/>
          <p:nvPr/>
        </p:nvSpPr>
        <p:spPr>
          <a:xfrm rot="5400000">
            <a:off x="4996449" y="5628927"/>
            <a:ext cx="354609" cy="1027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46"/>
          </a:p>
        </p:txBody>
      </p:sp>
      <p:pic>
        <p:nvPicPr>
          <p:cNvPr id="15" name="Picture 14">
            <a:extLst>
              <a:ext uri="{FF2B5EF4-FFF2-40B4-BE49-F238E27FC236}">
                <a16:creationId xmlns:a16="http://schemas.microsoft.com/office/drawing/2014/main" id="{0953053F-286E-42E7-A8CB-E56735B08203}"/>
              </a:ext>
            </a:extLst>
          </p:cNvPr>
          <p:cNvPicPr>
            <a:picLocks noChangeAspect="1"/>
          </p:cNvPicPr>
          <p:nvPr/>
        </p:nvPicPr>
        <p:blipFill>
          <a:blip r:embed="rId9"/>
          <a:stretch>
            <a:fillRect/>
          </a:stretch>
        </p:blipFill>
        <p:spPr>
          <a:xfrm>
            <a:off x="8797741" y="1668405"/>
            <a:ext cx="747692" cy="747692"/>
          </a:xfrm>
          <a:prstGeom prst="rect">
            <a:avLst/>
          </a:prstGeom>
        </p:spPr>
      </p:pic>
      <p:pic>
        <p:nvPicPr>
          <p:cNvPr id="34" name="Picture 33">
            <a:extLst>
              <a:ext uri="{FF2B5EF4-FFF2-40B4-BE49-F238E27FC236}">
                <a16:creationId xmlns:a16="http://schemas.microsoft.com/office/drawing/2014/main" id="{A3DBBA4D-578E-4C0E-B364-C8D6126DA9E2}"/>
              </a:ext>
            </a:extLst>
          </p:cNvPr>
          <p:cNvPicPr>
            <a:picLocks noChangeAspect="1"/>
          </p:cNvPicPr>
          <p:nvPr/>
        </p:nvPicPr>
        <p:blipFill>
          <a:blip r:embed="rId10"/>
          <a:stretch>
            <a:fillRect/>
          </a:stretch>
        </p:blipFill>
        <p:spPr>
          <a:xfrm>
            <a:off x="4799907" y="5806482"/>
            <a:ext cx="747692" cy="747692"/>
          </a:xfrm>
          <a:prstGeom prst="rect">
            <a:avLst/>
          </a:prstGeom>
        </p:spPr>
      </p:pic>
    </p:spTree>
    <p:extLst>
      <p:ext uri="{BB962C8B-B14F-4D97-AF65-F5344CB8AC3E}">
        <p14:creationId xmlns:p14="http://schemas.microsoft.com/office/powerpoint/2010/main" val="3087450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B001117-8C08-4056-9CF3-2730F912EE93}"/>
              </a:ext>
            </a:extLst>
          </p:cNvPr>
          <p:cNvSpPr>
            <a:spLocks noGrp="1"/>
          </p:cNvSpPr>
          <p:nvPr>
            <p:ph type="body" sz="quarter" idx="15"/>
          </p:nvPr>
        </p:nvSpPr>
        <p:spPr/>
        <p:txBody>
          <a:bodyPr/>
          <a:lstStyle/>
          <a:p>
            <a:pPr marL="0" indent="0">
              <a:buNone/>
            </a:pPr>
            <a:r>
              <a:rPr lang="en-AU" dirty="0" err="1">
                <a:latin typeface="Roboto Medium" pitchFamily="2" charset="0"/>
                <a:ea typeface="Roboto Medium" pitchFamily="2" charset="0"/>
              </a:rPr>
              <a:t>Leaia</a:t>
            </a:r>
            <a:r>
              <a:rPr lang="en-AU" dirty="0">
                <a:latin typeface="Roboto Medium" pitchFamily="2" charset="0"/>
                <a:ea typeface="Roboto Medium" pitchFamily="2" charset="0"/>
              </a:rPr>
              <a:t> (right) stands with her family in front of their home that is now connected to a rainwater tank</a:t>
            </a:r>
            <a:r>
              <a:rPr lang="en-AU" dirty="0"/>
              <a:t>. Photo: Laura Womersley/Caritas Australia</a:t>
            </a:r>
          </a:p>
        </p:txBody>
      </p:sp>
      <p:sp>
        <p:nvSpPr>
          <p:cNvPr id="6" name="Text Placeholder 5">
            <a:extLst>
              <a:ext uri="{FF2B5EF4-FFF2-40B4-BE49-F238E27FC236}">
                <a16:creationId xmlns:a16="http://schemas.microsoft.com/office/drawing/2014/main" id="{C2050AE6-28F4-4C1A-9765-A87D1D756C5D}"/>
              </a:ext>
            </a:extLst>
          </p:cNvPr>
          <p:cNvSpPr>
            <a:spLocks noGrp="1"/>
          </p:cNvSpPr>
          <p:nvPr>
            <p:ph type="body" sz="quarter" idx="17"/>
          </p:nvPr>
        </p:nvSpPr>
        <p:spPr/>
        <p:txBody>
          <a:bodyPr/>
          <a:lstStyle/>
          <a:p>
            <a:r>
              <a:rPr lang="en-US" dirty="0"/>
              <a:t>Read </a:t>
            </a:r>
            <a:r>
              <a:rPr lang="en-US" dirty="0" err="1">
                <a:hlinkClick r:id="rId2"/>
              </a:rPr>
              <a:t>Leaia’s</a:t>
            </a:r>
            <a:r>
              <a:rPr lang="en-US" dirty="0">
                <a:hlinkClick r:id="rId2"/>
              </a:rPr>
              <a:t> Story (Photo Storybook) </a:t>
            </a:r>
            <a:r>
              <a:rPr lang="en-US" dirty="0"/>
              <a:t>and watch the </a:t>
            </a:r>
            <a:r>
              <a:rPr lang="en-US" dirty="0">
                <a:hlinkClick r:id="rId3"/>
              </a:rPr>
              <a:t>‘Day in the Life’ </a:t>
            </a:r>
            <a:r>
              <a:rPr lang="en-US" dirty="0"/>
              <a:t>film. </a:t>
            </a:r>
          </a:p>
          <a:p>
            <a:r>
              <a:rPr lang="en-US" b="1" dirty="0">
                <a:solidFill>
                  <a:schemeClr val="accent3"/>
                </a:solidFill>
              </a:rPr>
              <a:t>TASK 1: CLASS DISCUSSION</a:t>
            </a:r>
          </a:p>
          <a:p>
            <a:pPr marL="171450" indent="-171450">
              <a:spcAft>
                <a:spcPts val="300"/>
              </a:spcAft>
              <a:buFont typeface="Arial" panose="020B0604020202020204" pitchFamily="34" charset="0"/>
              <a:buChar char="•"/>
            </a:pPr>
            <a:r>
              <a:rPr lang="en-US" dirty="0"/>
              <a:t>Where does </a:t>
            </a:r>
            <a:r>
              <a:rPr lang="en-US" dirty="0" err="1"/>
              <a:t>Leaia’s</a:t>
            </a:r>
            <a:r>
              <a:rPr lang="en-US" dirty="0"/>
              <a:t> family get water from? </a:t>
            </a:r>
          </a:p>
          <a:p>
            <a:pPr marL="171450" indent="-171450">
              <a:spcAft>
                <a:spcPts val="300"/>
              </a:spcAft>
              <a:buFont typeface="Arial" panose="020B0604020202020204" pitchFamily="34" charset="0"/>
              <a:buChar char="•"/>
            </a:pPr>
            <a:r>
              <a:rPr lang="en-US" dirty="0"/>
              <a:t>What impact is climate change having on </a:t>
            </a:r>
            <a:r>
              <a:rPr lang="en-US" dirty="0" err="1"/>
              <a:t>Leaia’s</a:t>
            </a:r>
            <a:r>
              <a:rPr lang="en-US" dirty="0"/>
              <a:t> family’s ability to access clean water? </a:t>
            </a:r>
          </a:p>
          <a:p>
            <a:pPr marL="171450" indent="-171450">
              <a:spcAft>
                <a:spcPts val="300"/>
              </a:spcAft>
              <a:buFont typeface="Arial" panose="020B0604020202020204" pitchFamily="34" charset="0"/>
              <a:buChar char="•"/>
            </a:pPr>
            <a:r>
              <a:rPr lang="en-US" dirty="0"/>
              <a:t>How does having easy access to clean water help </a:t>
            </a:r>
            <a:r>
              <a:rPr lang="en-US" dirty="0" err="1"/>
              <a:t>Leaia’s</a:t>
            </a:r>
            <a:r>
              <a:rPr lang="en-US" dirty="0"/>
              <a:t> children go to school? </a:t>
            </a:r>
          </a:p>
          <a:p>
            <a:pPr marL="171450" indent="-171450">
              <a:spcAft>
                <a:spcPts val="300"/>
              </a:spcAft>
              <a:buFont typeface="Arial" panose="020B0604020202020204" pitchFamily="34" charset="0"/>
              <a:buChar char="•"/>
            </a:pPr>
            <a:r>
              <a:rPr lang="en-US" dirty="0"/>
              <a:t>How did Caritas Australia help? </a:t>
            </a:r>
          </a:p>
          <a:p>
            <a:pPr marL="171450" indent="-171450">
              <a:spcAft>
                <a:spcPts val="300"/>
              </a:spcAft>
              <a:buFont typeface="Arial" panose="020B0604020202020204" pitchFamily="34" charset="0"/>
              <a:buChar char="•"/>
            </a:pPr>
            <a:r>
              <a:rPr lang="en-US" dirty="0"/>
              <a:t>How will you share </a:t>
            </a:r>
            <a:r>
              <a:rPr lang="en-US" dirty="0" err="1"/>
              <a:t>Leaia’s</a:t>
            </a:r>
            <a:r>
              <a:rPr lang="en-US" dirty="0"/>
              <a:t> story with others? </a:t>
            </a:r>
          </a:p>
          <a:p>
            <a:endParaRPr lang="en-US" b="1" dirty="0">
              <a:solidFill>
                <a:schemeClr val="accent3"/>
              </a:solidFill>
            </a:endParaRPr>
          </a:p>
          <a:p>
            <a:r>
              <a:rPr lang="en-US" b="1" dirty="0">
                <a:solidFill>
                  <a:schemeClr val="accent3"/>
                </a:solidFill>
              </a:rPr>
              <a:t>TASK 2: PHOTO STUDY</a:t>
            </a:r>
          </a:p>
          <a:p>
            <a:r>
              <a:rPr lang="en-US" dirty="0"/>
              <a:t>As a class, view the photos in </a:t>
            </a:r>
            <a:r>
              <a:rPr lang="en-US" dirty="0" err="1"/>
              <a:t>Leaia’s</a:t>
            </a:r>
            <a:r>
              <a:rPr lang="en-US" dirty="0"/>
              <a:t> Photo Storybook. </a:t>
            </a:r>
          </a:p>
          <a:p>
            <a:r>
              <a:rPr lang="en-US" dirty="0"/>
              <a:t>Ask students:</a:t>
            </a:r>
          </a:p>
          <a:p>
            <a:pPr marL="171450" indent="-171450">
              <a:buFont typeface="Arial" panose="020B0604020202020204" pitchFamily="34" charset="0"/>
              <a:buChar char="•"/>
            </a:pPr>
            <a:r>
              <a:rPr lang="en-US" dirty="0"/>
              <a:t>What do the photos show you about </a:t>
            </a:r>
            <a:r>
              <a:rPr lang="en-US" dirty="0" err="1"/>
              <a:t>Leaia’s</a:t>
            </a:r>
            <a:r>
              <a:rPr lang="en-US" dirty="0"/>
              <a:t> life?</a:t>
            </a:r>
          </a:p>
          <a:p>
            <a:pPr marL="171450" indent="-171450">
              <a:buFont typeface="Arial" panose="020B0604020202020204" pitchFamily="34" charset="0"/>
              <a:buChar char="•"/>
            </a:pPr>
            <a:r>
              <a:rPr lang="en-US" dirty="0"/>
              <a:t>Which photo do you like the best? Why?</a:t>
            </a:r>
          </a:p>
          <a:p>
            <a:pPr marL="171450" indent="-171450">
              <a:buFont typeface="Arial" panose="020B0604020202020204" pitchFamily="34" charset="0"/>
              <a:buChar char="•"/>
            </a:pPr>
            <a:r>
              <a:rPr lang="en-US" dirty="0"/>
              <a:t>What questions would you like to ask </a:t>
            </a:r>
            <a:r>
              <a:rPr lang="en-US" dirty="0" err="1"/>
              <a:t>Leaia</a:t>
            </a:r>
            <a:r>
              <a:rPr lang="en-US" dirty="0"/>
              <a:t>?</a:t>
            </a:r>
          </a:p>
          <a:p>
            <a:pPr marL="171450" indent="-171450">
              <a:buFont typeface="Arial" panose="020B0604020202020204" pitchFamily="34" charset="0"/>
              <a:buChar char="•"/>
            </a:pPr>
            <a:r>
              <a:rPr lang="en-US" dirty="0"/>
              <a:t>What do you want to learn more about?</a:t>
            </a:r>
          </a:p>
          <a:p>
            <a:pPr fontAlgn="base"/>
            <a:endParaRPr lang="en-AU" dirty="0"/>
          </a:p>
          <a:p>
            <a:pPr fontAlgn="base"/>
            <a:endParaRPr lang="en-AU" dirty="0"/>
          </a:p>
          <a:p>
            <a:endParaRPr lang="en-US" dirty="0">
              <a:latin typeface="Roboto" pitchFamily="2" charset="0"/>
              <a:ea typeface="Roboto" pitchFamily="2" charset="0"/>
            </a:endParaRPr>
          </a:p>
        </p:txBody>
      </p:sp>
      <p:sp>
        <p:nvSpPr>
          <p:cNvPr id="5" name="Text Placeholder 4">
            <a:extLst>
              <a:ext uri="{FF2B5EF4-FFF2-40B4-BE49-F238E27FC236}">
                <a16:creationId xmlns:a16="http://schemas.microsoft.com/office/drawing/2014/main" id="{0B220062-60B6-41E3-8E48-6C83CF4B8484}"/>
              </a:ext>
            </a:extLst>
          </p:cNvPr>
          <p:cNvSpPr>
            <a:spLocks noGrp="1"/>
          </p:cNvSpPr>
          <p:nvPr>
            <p:ph type="body" sz="quarter" idx="10"/>
          </p:nvPr>
        </p:nvSpPr>
        <p:spPr/>
        <p:txBody>
          <a:bodyPr/>
          <a:lstStyle/>
          <a:p>
            <a:r>
              <a:rPr lang="en-AU"/>
              <a:t>LEAIA’S STORY (SAMOA)</a:t>
            </a:r>
          </a:p>
        </p:txBody>
      </p:sp>
      <p:pic>
        <p:nvPicPr>
          <p:cNvPr id="12" name="Picture Placeholder 11" descr="A women stands in the foreground with her family in the background.">
            <a:extLst>
              <a:ext uri="{FF2B5EF4-FFF2-40B4-BE49-F238E27FC236}">
                <a16:creationId xmlns:a16="http://schemas.microsoft.com/office/drawing/2014/main" id="{8AC2F28C-B855-435E-A575-249C5BF717D3}"/>
              </a:ext>
            </a:extLst>
          </p:cNvPr>
          <p:cNvPicPr>
            <a:picLocks noGrp="1" noChangeAspect="1"/>
          </p:cNvPicPr>
          <p:nvPr>
            <p:ph type="pic" sz="quarter" idx="16"/>
          </p:nvPr>
        </p:nvPicPr>
        <p:blipFill rotWithShape="1">
          <a:blip r:embed="rId4" cstate="print">
            <a:extLst>
              <a:ext uri="{28A0092B-C50C-407E-A947-70E740481C1C}">
                <a14:useLocalDpi xmlns:a14="http://schemas.microsoft.com/office/drawing/2010/main"/>
              </a:ext>
            </a:extLst>
          </a:blip>
          <a:srcRect/>
          <a:stretch/>
        </p:blipFill>
        <p:spPr>
          <a:xfrm>
            <a:off x="264425" y="1060326"/>
            <a:ext cx="4787894" cy="5517080"/>
          </a:xfrm>
        </p:spPr>
      </p:pic>
    </p:spTree>
    <p:extLst>
      <p:ext uri="{BB962C8B-B14F-4D97-AF65-F5344CB8AC3E}">
        <p14:creationId xmlns:p14="http://schemas.microsoft.com/office/powerpoint/2010/main" val="3195603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A8FEE0-E8E4-45D6-8AAC-ABDFA1C19869}"/>
              </a:ext>
            </a:extLst>
          </p:cNvPr>
          <p:cNvSpPr>
            <a:spLocks noGrp="1"/>
          </p:cNvSpPr>
          <p:nvPr>
            <p:ph type="body" sz="quarter" idx="14"/>
          </p:nvPr>
        </p:nvSpPr>
        <p:spPr/>
        <p:txBody>
          <a:bodyPr/>
          <a:lstStyle/>
          <a:p>
            <a:pPr fontAlgn="base"/>
            <a:r>
              <a:rPr lang="en-US" b="1" dirty="0">
                <a:solidFill>
                  <a:schemeClr val="accent3"/>
                </a:solidFill>
                <a:latin typeface="Roboto"/>
                <a:ea typeface="Roboto"/>
              </a:rPr>
              <a:t>TASK 4: RE LINK </a:t>
            </a:r>
          </a:p>
          <a:p>
            <a:pPr fontAlgn="base"/>
            <a:r>
              <a:rPr lang="en-US" i="1" dirty="0">
                <a:latin typeface="Roboto"/>
                <a:ea typeface="Roboto"/>
              </a:rPr>
              <a:t>Fratelli </a:t>
            </a:r>
            <a:r>
              <a:rPr lang="en-US" i="1" dirty="0" err="1">
                <a:latin typeface="Roboto"/>
                <a:ea typeface="Roboto"/>
              </a:rPr>
              <a:t>Tutti</a:t>
            </a:r>
            <a:r>
              <a:rPr lang="en-US" i="1" dirty="0">
                <a:latin typeface="Roboto"/>
                <a:ea typeface="Roboto"/>
              </a:rPr>
              <a:t> </a:t>
            </a:r>
            <a:r>
              <a:rPr lang="en-US" dirty="0">
                <a:latin typeface="Roboto"/>
                <a:ea typeface="Roboto"/>
              </a:rPr>
              <a:t>is a letter from Pope Francis about love and friendship. </a:t>
            </a:r>
            <a:r>
              <a:rPr lang="en-US" i="1" dirty="0">
                <a:latin typeface="Roboto"/>
                <a:ea typeface="Roboto"/>
              </a:rPr>
              <a:t>Fratelli </a:t>
            </a:r>
            <a:r>
              <a:rPr lang="en-US" i="1" dirty="0" err="1">
                <a:latin typeface="Roboto"/>
                <a:ea typeface="Roboto"/>
              </a:rPr>
              <a:t>Tutti</a:t>
            </a:r>
            <a:r>
              <a:rPr lang="en-US" dirty="0">
                <a:latin typeface="Roboto"/>
                <a:ea typeface="Roboto"/>
              </a:rPr>
              <a:t> means we are all brothers and sisters. Pope Francis reminds us that we need to treat everyone like a sister or brother and when we do so, this is called fraternal love; love that reaches out and helps others, no matter where they are from or where they live. </a:t>
            </a:r>
          </a:p>
          <a:p>
            <a:pPr fontAlgn="base"/>
            <a:endParaRPr lang="en-US" dirty="0">
              <a:latin typeface="Roboto"/>
              <a:ea typeface="Roboto"/>
            </a:endParaRPr>
          </a:p>
          <a:p>
            <a:pPr fontAlgn="base"/>
            <a:endParaRPr lang="en-US" dirty="0">
              <a:latin typeface="Roboto"/>
              <a:ea typeface="Roboto"/>
            </a:endParaRPr>
          </a:p>
          <a:p>
            <a:pPr fontAlgn="base"/>
            <a:endParaRPr lang="en-US" dirty="0">
              <a:latin typeface="Roboto"/>
              <a:ea typeface="Roboto"/>
            </a:endParaRPr>
          </a:p>
          <a:p>
            <a:pPr fontAlgn="base"/>
            <a:endParaRPr lang="en-US" dirty="0">
              <a:latin typeface="Roboto"/>
              <a:ea typeface="Roboto"/>
            </a:endParaRPr>
          </a:p>
          <a:p>
            <a:pPr fontAlgn="base"/>
            <a:endParaRPr lang="en-US" dirty="0">
              <a:latin typeface="Roboto"/>
              <a:ea typeface="Roboto"/>
            </a:endParaRPr>
          </a:p>
          <a:p>
            <a:pPr fontAlgn="base"/>
            <a:endParaRPr lang="en-US" dirty="0">
              <a:latin typeface="Roboto"/>
              <a:ea typeface="Roboto"/>
            </a:endParaRPr>
          </a:p>
          <a:p>
            <a:pPr fontAlgn="base"/>
            <a:r>
              <a:rPr lang="en-GB" dirty="0"/>
              <a:t>Explain the quote above from </a:t>
            </a:r>
            <a:r>
              <a:rPr lang="en-GB" i="1" dirty="0"/>
              <a:t>Fratelli </a:t>
            </a:r>
            <a:r>
              <a:rPr lang="en-GB" i="1" dirty="0" err="1"/>
              <a:t>Tutti</a:t>
            </a:r>
            <a:r>
              <a:rPr lang="en-GB" i="1" dirty="0"/>
              <a:t>. </a:t>
            </a:r>
            <a:r>
              <a:rPr lang="en-GB" dirty="0"/>
              <a:t>For example, some people have more water to use than what they need. Instead of wasting water, they save it for others who don’t have enough. This is an example of fraternal love; thinking about and caring for other people, not just ourselves or our own family and friends. This is the type of love we need to show to everyone all around the world. </a:t>
            </a:r>
          </a:p>
          <a:p>
            <a:pPr fontAlgn="base"/>
            <a:r>
              <a:rPr lang="en-GB" dirty="0"/>
              <a:t>Caritas Australia is helping </a:t>
            </a:r>
            <a:r>
              <a:rPr lang="en-GB" dirty="0" err="1"/>
              <a:t>Leaia’s</a:t>
            </a:r>
            <a:r>
              <a:rPr lang="en-GB" dirty="0"/>
              <a:t> family and community to have enough clean water. When we support Caritas Australia, we are also part of the story, sharing our love and compassion with others</a:t>
            </a:r>
            <a:r>
              <a:rPr lang="en-GB" i="1" dirty="0"/>
              <a:t>. How marvellously human!</a:t>
            </a:r>
            <a:endParaRPr lang="en-AU" i="1" dirty="0"/>
          </a:p>
          <a:p>
            <a:pPr fontAlgn="base"/>
            <a:r>
              <a:rPr lang="en-US" dirty="0">
                <a:latin typeface="Roboto"/>
                <a:ea typeface="Roboto"/>
              </a:rPr>
              <a:t>Students share ways they can be </a:t>
            </a:r>
            <a:r>
              <a:rPr lang="en-US" i="1" dirty="0">
                <a:latin typeface="Roboto"/>
                <a:ea typeface="Roboto"/>
              </a:rPr>
              <a:t>marvelously human </a:t>
            </a:r>
            <a:r>
              <a:rPr lang="en-US" dirty="0">
                <a:latin typeface="Roboto"/>
                <a:ea typeface="Roboto"/>
              </a:rPr>
              <a:t>during Lent. </a:t>
            </a:r>
          </a:p>
          <a:p>
            <a:pPr lvl="0">
              <a:spcAft>
                <a:spcPts val="1200"/>
              </a:spcAft>
            </a:pPr>
            <a:r>
              <a:rPr lang="en-US" sz="900" dirty="0">
                <a:solidFill>
                  <a:srgbClr val="000000"/>
                </a:solidFill>
                <a:latin typeface="Roboto Medium" pitchFamily="2" charset="0"/>
                <a:ea typeface="Roboto Medium" pitchFamily="2" charset="0"/>
              </a:rPr>
              <a:t>Curriculum Link: </a:t>
            </a:r>
            <a:r>
              <a:rPr lang="en-US" sz="900" dirty="0">
                <a:solidFill>
                  <a:srgbClr val="000000"/>
                </a:solidFill>
              </a:rPr>
              <a:t>Religious Education</a:t>
            </a:r>
          </a:p>
          <a:p>
            <a:pPr lvl="0" fontAlgn="base"/>
            <a:r>
              <a:rPr lang="en-US" b="1" dirty="0">
                <a:solidFill>
                  <a:schemeClr val="accent3"/>
                </a:solidFill>
              </a:rPr>
              <a:t>TASK 5: WRITE A PRAYER</a:t>
            </a:r>
          </a:p>
          <a:p>
            <a:pPr lvl="0" fontAlgn="base">
              <a:spcAft>
                <a:spcPts val="1200"/>
              </a:spcAft>
            </a:pPr>
            <a:r>
              <a:rPr lang="en-US" sz="800" dirty="0">
                <a:solidFill>
                  <a:srgbClr val="000000"/>
                </a:solidFill>
              </a:rPr>
              <a:t>See next page.</a:t>
            </a:r>
          </a:p>
          <a:p>
            <a:pPr lvl="0"/>
            <a:endParaRPr lang="en-US" sz="900" dirty="0">
              <a:solidFill>
                <a:srgbClr val="000000"/>
              </a:solidFill>
            </a:endParaRPr>
          </a:p>
          <a:p>
            <a:endParaRPr lang="en-AU" dirty="0">
              <a:latin typeface="Roboto Light" panose="02000000000000000000" pitchFamily="2" charset="0"/>
              <a:cs typeface="Arial" panose="020B0604020202020204" pitchFamily="34" charset="0"/>
            </a:endParaRPr>
          </a:p>
          <a:p>
            <a:endParaRPr lang="en-US" dirty="0"/>
          </a:p>
          <a:p>
            <a:pPr fontAlgn="base"/>
            <a:endParaRPr lang="en-US" dirty="0">
              <a:solidFill>
                <a:schemeClr val="accent3"/>
              </a:solidFill>
              <a:latin typeface="Roboto"/>
              <a:ea typeface="Roboto"/>
            </a:endParaRPr>
          </a:p>
        </p:txBody>
      </p:sp>
      <p:sp>
        <p:nvSpPr>
          <p:cNvPr id="3" name="Text Placeholder 2">
            <a:extLst>
              <a:ext uri="{FF2B5EF4-FFF2-40B4-BE49-F238E27FC236}">
                <a16:creationId xmlns:a16="http://schemas.microsoft.com/office/drawing/2014/main" id="{B1B53520-6728-455A-BA0B-FBA821B08454}"/>
              </a:ext>
            </a:extLst>
          </p:cNvPr>
          <p:cNvSpPr>
            <a:spLocks noGrp="1"/>
          </p:cNvSpPr>
          <p:nvPr>
            <p:ph type="body" sz="quarter" idx="13"/>
          </p:nvPr>
        </p:nvSpPr>
        <p:spPr/>
        <p:txBody>
          <a:bodyPr/>
          <a:lstStyle/>
          <a:p>
            <a:pPr>
              <a:spcAft>
                <a:spcPts val="300"/>
              </a:spcAft>
            </a:pPr>
            <a:r>
              <a:rPr lang="en-US" b="1" dirty="0">
                <a:solidFill>
                  <a:schemeClr val="accent3"/>
                </a:solidFill>
              </a:rPr>
              <a:t>TASK 3: CATHOLIC SOCIAL TEACHING LINK – HUMAN DIGNITY</a:t>
            </a:r>
          </a:p>
          <a:p>
            <a:pPr>
              <a:spcAft>
                <a:spcPts val="300"/>
              </a:spcAft>
            </a:pPr>
            <a:r>
              <a:rPr lang="en-US" dirty="0">
                <a:latin typeface="Roboto Medium" pitchFamily="2" charset="0"/>
                <a:ea typeface="Roboto Medium" pitchFamily="2" charset="0"/>
                <a:cs typeface="Roboto Light"/>
              </a:rPr>
              <a:t>Human Dignity</a:t>
            </a:r>
            <a:endParaRPr lang="en-US" b="1" dirty="0">
              <a:latin typeface="Roboto Medium" pitchFamily="2" charset="0"/>
              <a:ea typeface="Roboto Medium" pitchFamily="2" charset="0"/>
              <a:cs typeface="Roboto Light"/>
            </a:endParaRPr>
          </a:p>
          <a:p>
            <a:pPr marL="171450" indent="-171450">
              <a:buFont typeface="Arial" panose="020B0604020202020204" pitchFamily="34" charset="0"/>
              <a:buChar char="•"/>
            </a:pPr>
            <a:r>
              <a:rPr lang="en-AU" dirty="0"/>
              <a:t>We are all special because God made us. </a:t>
            </a:r>
          </a:p>
          <a:p>
            <a:pPr marL="171450" indent="-171450">
              <a:buFont typeface="Arial" panose="020B0604020202020204" pitchFamily="34" charset="0"/>
              <a:buChar char="•"/>
            </a:pPr>
            <a:r>
              <a:rPr lang="en-AU" dirty="0"/>
              <a:t>All people – ourselves and others – should be treated with respect and fairness because God made each one of us!</a:t>
            </a:r>
          </a:p>
          <a:p>
            <a:pPr marL="228600" indent="-228600">
              <a:buFont typeface="+mj-lt"/>
              <a:buAutoNum type="alphaUcPeriod"/>
            </a:pPr>
            <a:r>
              <a:rPr lang="en-AU" dirty="0">
                <a:cs typeface="Roboto Light"/>
              </a:rPr>
              <a:t>How is human dignity demonstrated in </a:t>
            </a:r>
            <a:r>
              <a:rPr lang="en-AU" dirty="0" err="1">
                <a:cs typeface="Roboto Light"/>
              </a:rPr>
              <a:t>Leaia’s</a:t>
            </a:r>
            <a:r>
              <a:rPr lang="en-AU" dirty="0">
                <a:cs typeface="Roboto Light"/>
              </a:rPr>
              <a:t> story? </a:t>
            </a:r>
          </a:p>
          <a:p>
            <a:pPr marL="228600" indent="-228600">
              <a:buFont typeface="+mj-lt"/>
              <a:buAutoNum type="alphaUcPeriod"/>
            </a:pPr>
            <a:r>
              <a:rPr lang="en-AU" dirty="0">
                <a:cs typeface="Roboto Light"/>
              </a:rPr>
              <a:t>How is supporting Project Compassion one way you can uphold the dignity of others?  </a:t>
            </a:r>
          </a:p>
          <a:p>
            <a:r>
              <a:rPr lang="en-AU" dirty="0">
                <a:cs typeface="Roboto Light"/>
              </a:rPr>
              <a:t>For more teaching resources on Human Dignity refer to our </a:t>
            </a:r>
            <a:r>
              <a:rPr lang="en-AU" u="sng" dirty="0">
                <a:cs typeface="Roboto Light"/>
                <a:hlinkClick r:id="rId2"/>
              </a:rPr>
              <a:t>CST Toolkit</a:t>
            </a:r>
            <a:endParaRPr lang="en-AU" dirty="0">
              <a:cs typeface="Roboto Light"/>
              <a:hlinkClick r:id="rId3"/>
            </a:endParaRPr>
          </a:p>
          <a:p>
            <a:pPr>
              <a:spcAft>
                <a:spcPts val="300"/>
              </a:spcAft>
            </a:pPr>
            <a:endParaRPr lang="en-AU" dirty="0"/>
          </a:p>
          <a:p>
            <a:endParaRPr lang="en-US" sz="1000" dirty="0"/>
          </a:p>
          <a:p>
            <a:endParaRPr lang="en-AU" dirty="0"/>
          </a:p>
        </p:txBody>
      </p:sp>
      <p:sp>
        <p:nvSpPr>
          <p:cNvPr id="4" name="Text Placeholder 3">
            <a:extLst>
              <a:ext uri="{FF2B5EF4-FFF2-40B4-BE49-F238E27FC236}">
                <a16:creationId xmlns:a16="http://schemas.microsoft.com/office/drawing/2014/main" id="{B8F261D6-8095-48CB-92B6-FE55D2D3B65F}"/>
              </a:ext>
            </a:extLst>
          </p:cNvPr>
          <p:cNvSpPr>
            <a:spLocks noGrp="1"/>
          </p:cNvSpPr>
          <p:nvPr>
            <p:ph type="body" sz="quarter" idx="10"/>
          </p:nvPr>
        </p:nvSpPr>
        <p:spPr/>
        <p:txBody>
          <a:bodyPr/>
          <a:lstStyle/>
          <a:p>
            <a:r>
              <a:rPr lang="en-AU"/>
              <a:t>LEAIA’S STORY – LEARNING ACTIVITIES</a:t>
            </a:r>
          </a:p>
        </p:txBody>
      </p:sp>
      <p:sp>
        <p:nvSpPr>
          <p:cNvPr id="6" name="Text Placeholder 2">
            <a:extLst>
              <a:ext uri="{FF2B5EF4-FFF2-40B4-BE49-F238E27FC236}">
                <a16:creationId xmlns:a16="http://schemas.microsoft.com/office/drawing/2014/main" id="{1A3E32E6-CE6D-4318-929A-DC05B621A93E}"/>
              </a:ext>
            </a:extLst>
          </p:cNvPr>
          <p:cNvSpPr txBox="1">
            <a:spLocks/>
          </p:cNvSpPr>
          <p:nvPr/>
        </p:nvSpPr>
        <p:spPr>
          <a:xfrm>
            <a:off x="5026090" y="1010566"/>
            <a:ext cx="4711960" cy="5671532"/>
          </a:xfrm>
          <a:prstGeom prst="rect">
            <a:avLst/>
          </a:prstGeom>
        </p:spPr>
        <p:txBody>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Roboto" pitchFamily="2" charset="0"/>
                <a:ea typeface="Roboto" pitchFamily="2" charset="0"/>
                <a:cs typeface="+mn-cs"/>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000" dirty="0"/>
          </a:p>
          <a:p>
            <a:endParaRPr lang="en-AU" dirty="0"/>
          </a:p>
        </p:txBody>
      </p:sp>
      <p:sp>
        <p:nvSpPr>
          <p:cNvPr id="8" name="Rectangle 7">
            <a:extLst>
              <a:ext uri="{FF2B5EF4-FFF2-40B4-BE49-F238E27FC236}">
                <a16:creationId xmlns:a16="http://schemas.microsoft.com/office/drawing/2014/main" id="{C6AC6850-E577-4607-B523-44FA58B7A30C}"/>
              </a:ext>
            </a:extLst>
          </p:cNvPr>
          <p:cNvSpPr/>
          <p:nvPr/>
        </p:nvSpPr>
        <p:spPr>
          <a:xfrm>
            <a:off x="5352952" y="2255482"/>
            <a:ext cx="4058236" cy="1246495"/>
          </a:xfrm>
          <a:prstGeom prst="rect">
            <a:avLst/>
          </a:prstGeom>
        </p:spPr>
        <p:txBody>
          <a:bodyPr wrap="square">
            <a:spAutoFit/>
          </a:bodyPr>
          <a:lstStyle/>
          <a:p>
            <a:pPr>
              <a:spcAft>
                <a:spcPts val="0"/>
              </a:spcAft>
            </a:pPr>
            <a:r>
              <a:rPr lang="en-US" sz="1100" i="1" dirty="0"/>
              <a:t>“Those who enjoy a surplus of water yet choose to conserve it for the sake of the greater human family have attained a moral stature that allows them to look beyond themselves and the group to which they belong. How </a:t>
            </a:r>
            <a:r>
              <a:rPr lang="en-US" sz="1100" i="1" dirty="0" err="1"/>
              <a:t>marvellously</a:t>
            </a:r>
            <a:r>
              <a:rPr lang="en-US" sz="1100" i="1" dirty="0"/>
              <a:t> human! The same attitude is demanded if we are to recognize the rights of all people, even those born beyond our own borders.” </a:t>
            </a:r>
          </a:p>
          <a:p>
            <a:pPr algn="r"/>
            <a:r>
              <a:rPr lang="en-US" sz="900" dirty="0"/>
              <a:t>(Pope Francis, </a:t>
            </a:r>
            <a:r>
              <a:rPr lang="en-US" sz="900" i="1" dirty="0"/>
              <a:t>Fratelli </a:t>
            </a:r>
            <a:r>
              <a:rPr lang="en-US" sz="900" i="1" dirty="0" err="1"/>
              <a:t>Tutti</a:t>
            </a:r>
            <a:r>
              <a:rPr lang="en-US" sz="900" i="1" dirty="0"/>
              <a:t> </a:t>
            </a:r>
            <a:r>
              <a:rPr lang="en-US" sz="900" dirty="0"/>
              <a:t>n117)</a:t>
            </a:r>
          </a:p>
        </p:txBody>
      </p:sp>
      <p:pic>
        <p:nvPicPr>
          <p:cNvPr id="9" name="Picture 8">
            <a:extLst>
              <a:ext uri="{FF2B5EF4-FFF2-40B4-BE49-F238E27FC236}">
                <a16:creationId xmlns:a16="http://schemas.microsoft.com/office/drawing/2014/main" id="{3B3EB2C8-A21B-4B66-A5A3-45FFA91CBFE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12605" y="2878729"/>
            <a:ext cx="3276189" cy="3276189"/>
          </a:xfrm>
          <a:prstGeom prst="rect">
            <a:avLst/>
          </a:prstGeom>
        </p:spPr>
      </p:pic>
    </p:spTree>
    <p:extLst>
      <p:ext uri="{BB962C8B-B14F-4D97-AF65-F5344CB8AC3E}">
        <p14:creationId xmlns:p14="http://schemas.microsoft.com/office/powerpoint/2010/main" val="2166691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5F2DC948-34E2-4CD2-B8DE-01149ED67761}"/>
              </a:ext>
            </a:extLst>
          </p:cNvPr>
          <p:cNvGraphicFramePr>
            <a:graphicFrameLocks noGrp="1"/>
          </p:cNvGraphicFramePr>
          <p:nvPr>
            <p:extLst>
              <p:ext uri="{D42A27DB-BD31-4B8C-83A1-F6EECF244321}">
                <p14:modId xmlns:p14="http://schemas.microsoft.com/office/powerpoint/2010/main" val="3125062115"/>
              </p:ext>
            </p:extLst>
          </p:nvPr>
        </p:nvGraphicFramePr>
        <p:xfrm>
          <a:off x="899613" y="1663466"/>
          <a:ext cx="8258743" cy="4595688"/>
        </p:xfrm>
        <a:graphic>
          <a:graphicData uri="http://schemas.openxmlformats.org/drawingml/2006/table">
            <a:tbl>
              <a:tblPr firstRow="1" bandRow="1">
                <a:tableStyleId>{5C22544A-7EE6-4342-B048-85BDC9FD1C3A}</a:tableStyleId>
              </a:tblPr>
              <a:tblGrid>
                <a:gridCol w="8258743">
                  <a:extLst>
                    <a:ext uri="{9D8B030D-6E8A-4147-A177-3AD203B41FA5}">
                      <a16:colId xmlns:a16="http://schemas.microsoft.com/office/drawing/2014/main" val="1325461339"/>
                    </a:ext>
                  </a:extLst>
                </a:gridCol>
              </a:tblGrid>
              <a:tr h="510632">
                <a:tc>
                  <a:txBody>
                    <a:bodyPr/>
                    <a:lstStyle/>
                    <a:p>
                      <a:endParaRPr lang="en-AU" sz="1200" dirty="0"/>
                    </a:p>
                  </a:txBody>
                  <a:tcPr marL="63305" marR="63305" marT="31652" marB="31652">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2145684034"/>
                  </a:ext>
                </a:extLst>
              </a:tr>
              <a:tr h="510632">
                <a:tc>
                  <a:txBody>
                    <a:bodyPr/>
                    <a:lstStyle/>
                    <a:p>
                      <a:endParaRPr lang="en-AU" sz="1200" dirty="0"/>
                    </a:p>
                  </a:txBody>
                  <a:tcPr marL="63305" marR="63305" marT="31652" marB="31652">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2895928849"/>
                  </a:ext>
                </a:extLst>
              </a:tr>
              <a:tr h="510632">
                <a:tc>
                  <a:txBody>
                    <a:bodyPr/>
                    <a:lstStyle/>
                    <a:p>
                      <a:endParaRPr lang="en-AU" sz="1200" dirty="0"/>
                    </a:p>
                  </a:txBody>
                  <a:tcPr marL="63305" marR="63305" marT="31652" marB="31652">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4234388756"/>
                  </a:ext>
                </a:extLst>
              </a:tr>
              <a:tr h="510632">
                <a:tc>
                  <a:txBody>
                    <a:bodyPr/>
                    <a:lstStyle/>
                    <a:p>
                      <a:endParaRPr lang="en-AU" sz="1200" dirty="0"/>
                    </a:p>
                  </a:txBody>
                  <a:tcPr marL="63305" marR="63305" marT="31652" marB="31652">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4117053026"/>
                  </a:ext>
                </a:extLst>
              </a:tr>
              <a:tr h="510632">
                <a:tc>
                  <a:txBody>
                    <a:bodyPr/>
                    <a:lstStyle/>
                    <a:p>
                      <a:endParaRPr lang="en-AU" sz="1200" dirty="0"/>
                    </a:p>
                  </a:txBody>
                  <a:tcPr marL="63305" marR="63305" marT="31652" marB="31652">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4144353956"/>
                  </a:ext>
                </a:extLst>
              </a:tr>
              <a:tr h="510632">
                <a:tc>
                  <a:txBody>
                    <a:bodyPr/>
                    <a:lstStyle/>
                    <a:p>
                      <a:endParaRPr lang="en-AU" sz="1200" dirty="0"/>
                    </a:p>
                  </a:txBody>
                  <a:tcPr marL="63305" marR="63305" marT="31652" marB="31652">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3073074850"/>
                  </a:ext>
                </a:extLst>
              </a:tr>
              <a:tr h="510632">
                <a:tc>
                  <a:txBody>
                    <a:bodyPr/>
                    <a:lstStyle/>
                    <a:p>
                      <a:endParaRPr lang="en-AU" sz="1200" dirty="0"/>
                    </a:p>
                  </a:txBody>
                  <a:tcPr marL="63305" marR="63305" marT="31652" marB="31652">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3322632633"/>
                  </a:ext>
                </a:extLst>
              </a:tr>
              <a:tr h="510632">
                <a:tc>
                  <a:txBody>
                    <a:bodyPr/>
                    <a:lstStyle/>
                    <a:p>
                      <a:endParaRPr lang="en-AU" sz="1200" dirty="0"/>
                    </a:p>
                  </a:txBody>
                  <a:tcPr marL="63305" marR="63305" marT="31652" marB="31652">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3557580218"/>
                  </a:ext>
                </a:extLst>
              </a:tr>
              <a:tr h="510632">
                <a:tc>
                  <a:txBody>
                    <a:bodyPr/>
                    <a:lstStyle/>
                    <a:p>
                      <a:endParaRPr lang="en-AU" sz="1200" dirty="0"/>
                    </a:p>
                  </a:txBody>
                  <a:tcPr marL="63305" marR="63305" marT="31652" marB="31652">
                    <a:lnT w="12700" cap="flat" cmpd="sng" algn="ctr">
                      <a:solidFill>
                        <a:schemeClr val="tx1"/>
                      </a:solidFill>
                      <a:prstDash val="sysDot"/>
                      <a:round/>
                      <a:headEnd type="none" w="med" len="med"/>
                      <a:tailEnd type="none" w="med" len="med"/>
                    </a:lnT>
                    <a:noFill/>
                  </a:tcPr>
                </a:tc>
                <a:extLst>
                  <a:ext uri="{0D108BD9-81ED-4DB2-BD59-A6C34878D82A}">
                    <a16:rowId xmlns:a16="http://schemas.microsoft.com/office/drawing/2014/main" val="2302924402"/>
                  </a:ext>
                </a:extLst>
              </a:tr>
            </a:tbl>
          </a:graphicData>
        </a:graphic>
      </p:graphicFrame>
      <p:sp>
        <p:nvSpPr>
          <p:cNvPr id="5" name="Rectangle: Rounded Corners 4">
            <a:extLst>
              <a:ext uri="{FF2B5EF4-FFF2-40B4-BE49-F238E27FC236}">
                <a16:creationId xmlns:a16="http://schemas.microsoft.com/office/drawing/2014/main" id="{3AB1C593-00AD-4025-BE2C-044C2E7610DD}"/>
              </a:ext>
            </a:extLst>
          </p:cNvPr>
          <p:cNvSpPr/>
          <p:nvPr/>
        </p:nvSpPr>
        <p:spPr>
          <a:xfrm>
            <a:off x="496957" y="1611391"/>
            <a:ext cx="9037982" cy="446744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46"/>
          </a:p>
        </p:txBody>
      </p:sp>
      <p:sp>
        <p:nvSpPr>
          <p:cNvPr id="8" name="Text Placeholder 2">
            <a:extLst>
              <a:ext uri="{FF2B5EF4-FFF2-40B4-BE49-F238E27FC236}">
                <a16:creationId xmlns:a16="http://schemas.microsoft.com/office/drawing/2014/main" id="{AA753CBE-A243-485F-A307-9D388A3E2609}"/>
              </a:ext>
            </a:extLst>
          </p:cNvPr>
          <p:cNvSpPr txBox="1">
            <a:spLocks/>
          </p:cNvSpPr>
          <p:nvPr/>
        </p:nvSpPr>
        <p:spPr>
          <a:xfrm>
            <a:off x="312857" y="371382"/>
            <a:ext cx="3031106" cy="314851"/>
          </a:xfrm>
          <a:prstGeom prst="roundRect">
            <a:avLst/>
          </a:prstGeom>
          <a:ln>
            <a:solidFill>
              <a:schemeClr val="tx1"/>
            </a:solidFill>
          </a:ln>
        </p:spPr>
        <p:txBody>
          <a:bodyPr lIns="63305" tIns="31652" rIns="63305" bIns="31652" numCol="1" spcCol="0" anchor="ctr"/>
          <a:lstStyle>
            <a:defPPr marR="0" lvl="0" algn="l" rtl="0">
              <a:lnSpc>
                <a:spcPct val="100000"/>
              </a:lnSpc>
              <a:spcBef>
                <a:spcPts val="0"/>
              </a:spcBef>
              <a:spcAft>
                <a:spcPts val="0"/>
              </a:spcAft>
            </a:defPPr>
            <a:lvl1pPr marL="0" marR="0" lvl="0" indent="0" algn="l" defTabSz="633055" rtl="0" eaLnBrk="1" fontAlgn="auto" latinLnBrk="0" hangingPunct="1">
              <a:lnSpc>
                <a:spcPct val="100000"/>
              </a:lnSpc>
              <a:spcBef>
                <a:spcPts val="0"/>
              </a:spcBef>
              <a:spcAft>
                <a:spcPts val="415"/>
              </a:spcAft>
              <a:buClr>
                <a:srgbClr val="000000"/>
              </a:buClr>
              <a:buSzTx/>
              <a:buFont typeface="Arial"/>
              <a:buNone/>
              <a:tabLst/>
              <a:defRPr lang="en-GB" sz="1400" b="0" i="0" u="none" strike="noStrike" cap="none" dirty="0" smtClean="0">
                <a:solidFill>
                  <a:schemeClr val="dk1"/>
                </a:solidFill>
                <a:latin typeface="Roboto Light" panose="02000000000000000000" pitchFamily="2" charset="0"/>
                <a:ea typeface="Roboto Light" panose="02000000000000000000" pitchFamily="2" charset="0"/>
                <a:cs typeface="Arial"/>
                <a:sym typeface="Arial"/>
              </a:defRPr>
            </a:lvl1pPr>
            <a:lvl2pPr marR="0" lvl="1" algn="l" rtl="0" eaLnBrk="1" hangingPunct="1">
              <a:lnSpc>
                <a:spcPct val="100000"/>
              </a:lnSpc>
              <a:spcBef>
                <a:spcPts val="0"/>
              </a:spcBef>
              <a:spcAft>
                <a:spcPts val="0"/>
              </a:spcAft>
              <a:buClr>
                <a:srgbClr val="000000"/>
              </a:buClr>
              <a:buFont typeface="Arial"/>
              <a:defRPr sz="97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97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97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97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97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97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97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970" b="0" i="0" u="none" strike="noStrike" cap="none">
                <a:solidFill>
                  <a:srgbClr val="000000"/>
                </a:solidFill>
                <a:latin typeface="Arial"/>
                <a:ea typeface="Arial"/>
                <a:cs typeface="Arial"/>
                <a:sym typeface="Arial"/>
              </a:defRPr>
            </a:lvl9pPr>
          </a:lstStyle>
          <a:p>
            <a:r>
              <a:rPr lang="en-AU" sz="1385" dirty="0">
                <a:latin typeface="Roboto" pitchFamily="2" charset="0"/>
                <a:ea typeface="Roboto" pitchFamily="2" charset="0"/>
              </a:rPr>
              <a:t>Name:</a:t>
            </a:r>
            <a:endParaRPr lang="en-AU" sz="1385" dirty="0">
              <a:latin typeface="Roboto" pitchFamily="2" charset="0"/>
              <a:ea typeface="Roboto" pitchFamily="2" charset="0"/>
              <a:hlinkClick r:id="rId2"/>
            </a:endParaRPr>
          </a:p>
        </p:txBody>
      </p:sp>
      <p:sp>
        <p:nvSpPr>
          <p:cNvPr id="32" name="Rectangle 31">
            <a:extLst>
              <a:ext uri="{FF2B5EF4-FFF2-40B4-BE49-F238E27FC236}">
                <a16:creationId xmlns:a16="http://schemas.microsoft.com/office/drawing/2014/main" id="{62823EC3-63D7-44DD-8628-DEF81A3AE38E}"/>
              </a:ext>
            </a:extLst>
          </p:cNvPr>
          <p:cNvSpPr/>
          <p:nvPr/>
        </p:nvSpPr>
        <p:spPr>
          <a:xfrm>
            <a:off x="2304123" y="803673"/>
            <a:ext cx="5297751" cy="679475"/>
          </a:xfrm>
          <a:prstGeom prst="rect">
            <a:avLst/>
          </a:prstGeom>
          <a:ln>
            <a:noFill/>
          </a:ln>
        </p:spPr>
        <p:style>
          <a:lnRef idx="2">
            <a:schemeClr val="dk1"/>
          </a:lnRef>
          <a:fillRef idx="1">
            <a:schemeClr val="lt1"/>
          </a:fillRef>
          <a:effectRef idx="0">
            <a:schemeClr val="dk1"/>
          </a:effectRef>
          <a:fontRef idx="minor">
            <a:schemeClr val="dk1"/>
          </a:fontRef>
        </p:style>
        <p:txBody>
          <a:bodyPr wrap="square" lIns="63305" tIns="31652" rIns="63305" bIns="31652">
            <a:spAutoFit/>
          </a:bodyPr>
          <a:lstStyle/>
          <a:p>
            <a:pPr algn="ctr"/>
            <a:r>
              <a:rPr lang="en-US" sz="4000" b="1" dirty="0">
                <a:ln w="10160">
                  <a:solidFill>
                    <a:schemeClr val="tx1"/>
                  </a:solidFill>
                  <a:prstDash val="solid"/>
                </a:ln>
                <a:solidFill>
                  <a:schemeClr val="bg1"/>
                </a:solidFill>
                <a:effectLst>
                  <a:outerShdw blurRad="38100" dist="22860" dir="5400000" algn="tl" rotWithShape="0">
                    <a:srgbClr val="000000">
                      <a:alpha val="30000"/>
                    </a:srgbClr>
                  </a:outerShdw>
                </a:effectLst>
              </a:rPr>
              <a:t>My Prayer for </a:t>
            </a:r>
            <a:r>
              <a:rPr lang="en-US" sz="4000" b="1" dirty="0" err="1">
                <a:ln w="10160">
                  <a:solidFill>
                    <a:schemeClr val="tx1"/>
                  </a:solidFill>
                  <a:prstDash val="solid"/>
                </a:ln>
                <a:solidFill>
                  <a:schemeClr val="bg1"/>
                </a:solidFill>
                <a:effectLst>
                  <a:outerShdw blurRad="38100" dist="22860" dir="5400000" algn="tl" rotWithShape="0">
                    <a:srgbClr val="000000">
                      <a:alpha val="30000"/>
                    </a:srgbClr>
                  </a:outerShdw>
                </a:effectLst>
              </a:rPr>
              <a:t>Leaia</a:t>
            </a:r>
            <a:endParaRPr lang="en-US" sz="4000" b="1" dirty="0">
              <a:ln w="10160">
                <a:solidFill>
                  <a:schemeClr val="tx1"/>
                </a:solidFill>
                <a:prstDash val="solid"/>
              </a:ln>
              <a:solidFill>
                <a:schemeClr val="bg1"/>
              </a:solidFill>
              <a:effectLst>
                <a:outerShdw blurRad="38100" dist="22860" dir="5400000" algn="tl" rotWithShape="0">
                  <a:srgbClr val="000000">
                    <a:alpha val="30000"/>
                  </a:srgbClr>
                </a:outerShdw>
              </a:effectLst>
            </a:endParaRPr>
          </a:p>
        </p:txBody>
      </p:sp>
      <p:sp>
        <p:nvSpPr>
          <p:cNvPr id="35" name="Rectangle 34">
            <a:extLst>
              <a:ext uri="{FF2B5EF4-FFF2-40B4-BE49-F238E27FC236}">
                <a16:creationId xmlns:a16="http://schemas.microsoft.com/office/drawing/2014/main" id="{335B74A8-8762-43C6-835F-A4C60EFB2A2E}"/>
              </a:ext>
            </a:extLst>
          </p:cNvPr>
          <p:cNvSpPr/>
          <p:nvPr/>
        </p:nvSpPr>
        <p:spPr>
          <a:xfrm>
            <a:off x="412687" y="1763804"/>
            <a:ext cx="354609" cy="718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46"/>
          </a:p>
        </p:txBody>
      </p:sp>
      <p:sp>
        <p:nvSpPr>
          <p:cNvPr id="36" name="Rectangle 35">
            <a:extLst>
              <a:ext uri="{FF2B5EF4-FFF2-40B4-BE49-F238E27FC236}">
                <a16:creationId xmlns:a16="http://schemas.microsoft.com/office/drawing/2014/main" id="{11BEF716-CC62-46DA-ACDB-11ECEC8A5226}"/>
              </a:ext>
            </a:extLst>
          </p:cNvPr>
          <p:cNvSpPr/>
          <p:nvPr/>
        </p:nvSpPr>
        <p:spPr>
          <a:xfrm>
            <a:off x="357417" y="4045521"/>
            <a:ext cx="445644" cy="533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46"/>
          </a:p>
        </p:txBody>
      </p:sp>
      <p:sp>
        <p:nvSpPr>
          <p:cNvPr id="37" name="Rectangle 36">
            <a:extLst>
              <a:ext uri="{FF2B5EF4-FFF2-40B4-BE49-F238E27FC236}">
                <a16:creationId xmlns:a16="http://schemas.microsoft.com/office/drawing/2014/main" id="{C4A8982B-EB71-4A67-B066-E5EF57EB8574}"/>
              </a:ext>
            </a:extLst>
          </p:cNvPr>
          <p:cNvSpPr/>
          <p:nvPr/>
        </p:nvSpPr>
        <p:spPr>
          <a:xfrm>
            <a:off x="9257028" y="1848234"/>
            <a:ext cx="354609" cy="718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46"/>
          </a:p>
        </p:txBody>
      </p:sp>
      <p:sp>
        <p:nvSpPr>
          <p:cNvPr id="38" name="Rectangle 37">
            <a:extLst>
              <a:ext uri="{FF2B5EF4-FFF2-40B4-BE49-F238E27FC236}">
                <a16:creationId xmlns:a16="http://schemas.microsoft.com/office/drawing/2014/main" id="{CDA4256A-C21E-4FC8-BB72-AE9B9103EB6C}"/>
              </a:ext>
            </a:extLst>
          </p:cNvPr>
          <p:cNvSpPr/>
          <p:nvPr/>
        </p:nvSpPr>
        <p:spPr>
          <a:xfrm>
            <a:off x="9242124" y="3432608"/>
            <a:ext cx="487870" cy="8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46"/>
          </a:p>
        </p:txBody>
      </p:sp>
      <p:sp>
        <p:nvSpPr>
          <p:cNvPr id="39" name="Rectangle 38">
            <a:extLst>
              <a:ext uri="{FF2B5EF4-FFF2-40B4-BE49-F238E27FC236}">
                <a16:creationId xmlns:a16="http://schemas.microsoft.com/office/drawing/2014/main" id="{4AD326F5-FF53-4D53-B0C4-9DEA9FB3F66E}"/>
              </a:ext>
            </a:extLst>
          </p:cNvPr>
          <p:cNvSpPr/>
          <p:nvPr/>
        </p:nvSpPr>
        <p:spPr>
          <a:xfrm>
            <a:off x="9085418" y="5523403"/>
            <a:ext cx="487870" cy="4512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46"/>
          </a:p>
        </p:txBody>
      </p:sp>
      <p:sp>
        <p:nvSpPr>
          <p:cNvPr id="40" name="Rectangle 39">
            <a:extLst>
              <a:ext uri="{FF2B5EF4-FFF2-40B4-BE49-F238E27FC236}">
                <a16:creationId xmlns:a16="http://schemas.microsoft.com/office/drawing/2014/main" id="{352C4B63-BF13-483C-9138-F0456A26EA05}"/>
              </a:ext>
            </a:extLst>
          </p:cNvPr>
          <p:cNvSpPr/>
          <p:nvPr/>
        </p:nvSpPr>
        <p:spPr>
          <a:xfrm rot="5400000">
            <a:off x="4720598" y="5736610"/>
            <a:ext cx="464803" cy="9409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46"/>
          </a:p>
        </p:txBody>
      </p:sp>
      <p:pic>
        <p:nvPicPr>
          <p:cNvPr id="7" name="Picture 6">
            <a:extLst>
              <a:ext uri="{FF2B5EF4-FFF2-40B4-BE49-F238E27FC236}">
                <a16:creationId xmlns:a16="http://schemas.microsoft.com/office/drawing/2014/main" id="{2C71D1F2-F998-4537-8321-36BD8FB91598}"/>
              </a:ext>
            </a:extLst>
          </p:cNvPr>
          <p:cNvPicPr>
            <a:picLocks noChangeAspect="1"/>
          </p:cNvPicPr>
          <p:nvPr/>
        </p:nvPicPr>
        <p:blipFill>
          <a:blip r:embed="rId3"/>
          <a:stretch>
            <a:fillRect/>
          </a:stretch>
        </p:blipFill>
        <p:spPr>
          <a:xfrm>
            <a:off x="169340" y="3921323"/>
            <a:ext cx="681724" cy="681724"/>
          </a:xfrm>
          <a:prstGeom prst="rect">
            <a:avLst/>
          </a:prstGeom>
        </p:spPr>
      </p:pic>
      <p:pic>
        <p:nvPicPr>
          <p:cNvPr id="11" name="Picture 10">
            <a:extLst>
              <a:ext uri="{FF2B5EF4-FFF2-40B4-BE49-F238E27FC236}">
                <a16:creationId xmlns:a16="http://schemas.microsoft.com/office/drawing/2014/main" id="{C96DA207-8265-4AB6-9587-3CD9F0AA5C76}"/>
              </a:ext>
            </a:extLst>
          </p:cNvPr>
          <p:cNvPicPr>
            <a:picLocks noChangeAspect="1"/>
          </p:cNvPicPr>
          <p:nvPr/>
        </p:nvPicPr>
        <p:blipFill>
          <a:blip r:embed="rId4"/>
          <a:stretch>
            <a:fillRect/>
          </a:stretch>
        </p:blipFill>
        <p:spPr>
          <a:xfrm>
            <a:off x="9022242" y="1763804"/>
            <a:ext cx="773599" cy="773599"/>
          </a:xfrm>
          <a:prstGeom prst="rect">
            <a:avLst/>
          </a:prstGeom>
        </p:spPr>
      </p:pic>
      <p:pic>
        <p:nvPicPr>
          <p:cNvPr id="14" name="Picture 13">
            <a:extLst>
              <a:ext uri="{FF2B5EF4-FFF2-40B4-BE49-F238E27FC236}">
                <a16:creationId xmlns:a16="http://schemas.microsoft.com/office/drawing/2014/main" id="{A24C556B-A66C-40BC-ACDA-3AB575B17E52}"/>
              </a:ext>
            </a:extLst>
          </p:cNvPr>
          <p:cNvPicPr>
            <a:picLocks noChangeAspect="1"/>
          </p:cNvPicPr>
          <p:nvPr/>
        </p:nvPicPr>
        <p:blipFill>
          <a:blip r:embed="rId5"/>
          <a:stretch>
            <a:fillRect/>
          </a:stretch>
        </p:blipFill>
        <p:spPr>
          <a:xfrm>
            <a:off x="8956395" y="5246609"/>
            <a:ext cx="773599" cy="773599"/>
          </a:xfrm>
          <a:prstGeom prst="rect">
            <a:avLst/>
          </a:prstGeom>
        </p:spPr>
      </p:pic>
      <p:pic>
        <p:nvPicPr>
          <p:cNvPr id="18" name="Picture 17">
            <a:extLst>
              <a:ext uri="{FF2B5EF4-FFF2-40B4-BE49-F238E27FC236}">
                <a16:creationId xmlns:a16="http://schemas.microsoft.com/office/drawing/2014/main" id="{A418823C-8FD8-4D7B-936F-3489C78660FC}"/>
              </a:ext>
            </a:extLst>
          </p:cNvPr>
          <p:cNvPicPr>
            <a:picLocks noChangeAspect="1"/>
          </p:cNvPicPr>
          <p:nvPr/>
        </p:nvPicPr>
        <p:blipFill>
          <a:blip r:embed="rId6"/>
          <a:stretch>
            <a:fillRect/>
          </a:stretch>
        </p:blipFill>
        <p:spPr>
          <a:xfrm>
            <a:off x="4454538" y="5718188"/>
            <a:ext cx="996923" cy="996923"/>
          </a:xfrm>
          <a:prstGeom prst="rect">
            <a:avLst/>
          </a:prstGeom>
        </p:spPr>
      </p:pic>
      <p:pic>
        <p:nvPicPr>
          <p:cNvPr id="41" name="Picture 40">
            <a:extLst>
              <a:ext uri="{FF2B5EF4-FFF2-40B4-BE49-F238E27FC236}">
                <a16:creationId xmlns:a16="http://schemas.microsoft.com/office/drawing/2014/main" id="{2F911756-EBFC-4BD3-A1AF-DF2CFBD26798}"/>
              </a:ext>
            </a:extLst>
          </p:cNvPr>
          <p:cNvPicPr>
            <a:picLocks noChangeAspect="1"/>
          </p:cNvPicPr>
          <p:nvPr/>
        </p:nvPicPr>
        <p:blipFill>
          <a:blip r:embed="rId7"/>
          <a:stretch>
            <a:fillRect/>
          </a:stretch>
        </p:blipFill>
        <p:spPr>
          <a:xfrm>
            <a:off x="134016" y="1647820"/>
            <a:ext cx="815588" cy="836691"/>
          </a:xfrm>
          <a:prstGeom prst="rect">
            <a:avLst/>
          </a:prstGeom>
        </p:spPr>
      </p:pic>
      <p:pic>
        <p:nvPicPr>
          <p:cNvPr id="21" name="Picture 20">
            <a:extLst>
              <a:ext uri="{FF2B5EF4-FFF2-40B4-BE49-F238E27FC236}">
                <a16:creationId xmlns:a16="http://schemas.microsoft.com/office/drawing/2014/main" id="{6E81728D-4B6A-4E7A-9AE0-1C9200ACBE44}"/>
              </a:ext>
            </a:extLst>
          </p:cNvPr>
          <p:cNvPicPr>
            <a:picLocks noChangeAspect="1"/>
          </p:cNvPicPr>
          <p:nvPr/>
        </p:nvPicPr>
        <p:blipFill>
          <a:blip r:embed="rId8"/>
          <a:stretch>
            <a:fillRect/>
          </a:stretch>
        </p:blipFill>
        <p:spPr>
          <a:xfrm>
            <a:off x="9047534" y="3469625"/>
            <a:ext cx="773599" cy="773599"/>
          </a:xfrm>
          <a:prstGeom prst="rect">
            <a:avLst/>
          </a:prstGeom>
        </p:spPr>
      </p:pic>
    </p:spTree>
    <p:extLst>
      <p:ext uri="{BB962C8B-B14F-4D97-AF65-F5344CB8AC3E}">
        <p14:creationId xmlns:p14="http://schemas.microsoft.com/office/powerpoint/2010/main" val="1343264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0BC1841C-77D0-4BEB-9E10-873DCE4F8575}"/>
              </a:ext>
            </a:extLst>
          </p:cNvPr>
          <p:cNvSpPr>
            <a:spLocks noGrp="1"/>
          </p:cNvSpPr>
          <p:nvPr>
            <p:ph type="body" sz="quarter" idx="15"/>
          </p:nvPr>
        </p:nvSpPr>
        <p:spPr/>
        <p:txBody>
          <a:bodyPr/>
          <a:lstStyle/>
          <a:p>
            <a:pPr marL="0" indent="0">
              <a:lnSpc>
                <a:spcPct val="100000"/>
              </a:lnSpc>
              <a:buNone/>
            </a:pPr>
            <a:r>
              <a:rPr lang="en-US">
                <a:latin typeface="Roboto Medium" pitchFamily="2" charset="0"/>
                <a:ea typeface="Roboto Medium" pitchFamily="2" charset="0"/>
              </a:rPr>
              <a:t>Memory stands in a workshop at the technical college where she completed her three-year carpentry course. </a:t>
            </a:r>
            <a:r>
              <a:rPr lang="en-US"/>
              <a:t>Photo: Tim Lam/Caritas Australia </a:t>
            </a:r>
            <a:endParaRPr lang="en-AU"/>
          </a:p>
        </p:txBody>
      </p:sp>
      <p:pic>
        <p:nvPicPr>
          <p:cNvPr id="17" name="Picture Placeholder 16" descr="A young woman standing in a carpentry workshop.">
            <a:extLst>
              <a:ext uri="{FF2B5EF4-FFF2-40B4-BE49-F238E27FC236}">
                <a16:creationId xmlns:a16="http://schemas.microsoft.com/office/drawing/2014/main" id="{1A34EC84-98FA-46CE-A1B0-A33F9FD7E107}"/>
              </a:ext>
            </a:extLst>
          </p:cNvPr>
          <p:cNvPicPr>
            <a:picLocks noGrp="1" noChangeAspect="1"/>
          </p:cNvPicPr>
          <p:nvPr>
            <p:ph type="pic" sz="quarter" idx="16"/>
          </p:nvPr>
        </p:nvPicPr>
        <p:blipFill>
          <a:blip r:embed="rId2" cstate="print">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DA8B0B53-5690-4883-8ABA-8DCE1030C8FE}"/>
              </a:ext>
            </a:extLst>
          </p:cNvPr>
          <p:cNvSpPr>
            <a:spLocks noGrp="1"/>
          </p:cNvSpPr>
          <p:nvPr>
            <p:ph type="body" sz="quarter" idx="17"/>
          </p:nvPr>
        </p:nvSpPr>
        <p:spPr/>
        <p:txBody>
          <a:bodyPr/>
          <a:lstStyle/>
          <a:p>
            <a:r>
              <a:rPr lang="en-US" dirty="0"/>
              <a:t>Read </a:t>
            </a:r>
            <a:r>
              <a:rPr lang="en-US" dirty="0">
                <a:hlinkClick r:id="rId3"/>
              </a:rPr>
              <a:t>Memory’s Story (Photo Storybook) </a:t>
            </a:r>
            <a:r>
              <a:rPr lang="en-US" dirty="0"/>
              <a:t>and watch the </a:t>
            </a:r>
            <a:r>
              <a:rPr lang="en-US" dirty="0">
                <a:hlinkClick r:id="rId4"/>
              </a:rPr>
              <a:t>‘Day in the Life’ </a:t>
            </a:r>
            <a:r>
              <a:rPr lang="en-US" dirty="0"/>
              <a:t>film. </a:t>
            </a:r>
          </a:p>
          <a:p>
            <a:r>
              <a:rPr lang="en-US" b="1" dirty="0">
                <a:solidFill>
                  <a:schemeClr val="accent3"/>
                </a:solidFill>
              </a:rPr>
              <a:t>TASK 1: CLASS DISCUSSION</a:t>
            </a:r>
          </a:p>
          <a:p>
            <a:pPr marL="171450" indent="-171450">
              <a:spcAft>
                <a:spcPts val="300"/>
              </a:spcAft>
              <a:buFont typeface="Arial" panose="020B0604020202020204" pitchFamily="34" charset="0"/>
              <a:buChar char="•"/>
            </a:pPr>
            <a:r>
              <a:rPr lang="en-US" dirty="0"/>
              <a:t>What made life hard for Memory?</a:t>
            </a:r>
          </a:p>
          <a:p>
            <a:pPr marL="171450" indent="-171450">
              <a:spcAft>
                <a:spcPts val="300"/>
              </a:spcAft>
              <a:buFont typeface="Arial" panose="020B0604020202020204" pitchFamily="34" charset="0"/>
              <a:buChar char="•"/>
            </a:pPr>
            <a:r>
              <a:rPr lang="en-US" dirty="0"/>
              <a:t>How has Memory improved her life and that of her family and community? </a:t>
            </a:r>
          </a:p>
          <a:p>
            <a:pPr marL="171450" indent="-171450">
              <a:spcAft>
                <a:spcPts val="300"/>
              </a:spcAft>
              <a:buFont typeface="Arial" panose="020B0604020202020204" pitchFamily="34" charset="0"/>
              <a:buChar char="•"/>
            </a:pPr>
            <a:r>
              <a:rPr lang="en-US" dirty="0"/>
              <a:t>How did Caritas Australia help? </a:t>
            </a:r>
          </a:p>
          <a:p>
            <a:pPr marL="171450" indent="-171450">
              <a:spcAft>
                <a:spcPts val="300"/>
              </a:spcAft>
              <a:buFont typeface="Arial" panose="020B0604020202020204" pitchFamily="34" charset="0"/>
              <a:buChar char="•"/>
            </a:pPr>
            <a:r>
              <a:rPr lang="en-US" dirty="0"/>
              <a:t>How is Memory supporting (or planning to support) future generations?</a:t>
            </a:r>
          </a:p>
          <a:p>
            <a:pPr marL="171450" indent="-171450">
              <a:spcAft>
                <a:spcPts val="300"/>
              </a:spcAft>
              <a:buFont typeface="Arial" panose="020B0604020202020204" pitchFamily="34" charset="0"/>
              <a:buChar char="•"/>
            </a:pPr>
            <a:r>
              <a:rPr lang="en-US" dirty="0"/>
              <a:t>How will you share Memory’s story with others? </a:t>
            </a:r>
          </a:p>
          <a:p>
            <a:endParaRPr lang="en-US" b="1" dirty="0">
              <a:solidFill>
                <a:schemeClr val="accent3"/>
              </a:solidFill>
            </a:endParaRPr>
          </a:p>
          <a:p>
            <a:r>
              <a:rPr lang="en-US" b="1" dirty="0">
                <a:solidFill>
                  <a:schemeClr val="accent3"/>
                </a:solidFill>
              </a:rPr>
              <a:t>TASK 2: PHOTO STUDY</a:t>
            </a:r>
          </a:p>
          <a:p>
            <a:r>
              <a:rPr lang="en-US" dirty="0"/>
              <a:t>As a class, view the photos in Memory’s Photo Storybook. </a:t>
            </a:r>
          </a:p>
          <a:p>
            <a:r>
              <a:rPr lang="en-US" dirty="0"/>
              <a:t>Ask students:</a:t>
            </a:r>
          </a:p>
          <a:p>
            <a:pPr marL="171450" indent="-171450">
              <a:buFont typeface="Arial" panose="020B0604020202020204" pitchFamily="34" charset="0"/>
              <a:buChar char="•"/>
            </a:pPr>
            <a:r>
              <a:rPr lang="en-US" dirty="0"/>
              <a:t>What do the photos show you about Memory’s life?</a:t>
            </a:r>
          </a:p>
          <a:p>
            <a:pPr marL="171450" indent="-171450">
              <a:buFont typeface="Arial" panose="020B0604020202020204" pitchFamily="34" charset="0"/>
              <a:buChar char="•"/>
            </a:pPr>
            <a:r>
              <a:rPr lang="en-US" dirty="0"/>
              <a:t>Which photo do you like the best? Why?</a:t>
            </a:r>
          </a:p>
          <a:p>
            <a:pPr marL="171450" indent="-171450">
              <a:buFont typeface="Arial" panose="020B0604020202020204" pitchFamily="34" charset="0"/>
              <a:buChar char="•"/>
            </a:pPr>
            <a:r>
              <a:rPr lang="en-US" dirty="0"/>
              <a:t>What questions would you like to ask Memory?</a:t>
            </a:r>
          </a:p>
          <a:p>
            <a:pPr marL="171450" indent="-171450">
              <a:buFont typeface="Arial" panose="020B0604020202020204" pitchFamily="34" charset="0"/>
              <a:buChar char="•"/>
            </a:pPr>
            <a:r>
              <a:rPr lang="en-US" dirty="0"/>
              <a:t>What do you want to learn more about?</a:t>
            </a:r>
          </a:p>
          <a:p>
            <a:endParaRPr lang="en-AU" dirty="0"/>
          </a:p>
        </p:txBody>
      </p:sp>
      <p:sp>
        <p:nvSpPr>
          <p:cNvPr id="4" name="Text Placeholder 3">
            <a:extLst>
              <a:ext uri="{FF2B5EF4-FFF2-40B4-BE49-F238E27FC236}">
                <a16:creationId xmlns:a16="http://schemas.microsoft.com/office/drawing/2014/main" id="{91B756BF-ACA3-447A-97A1-01165D1479D4}"/>
              </a:ext>
            </a:extLst>
          </p:cNvPr>
          <p:cNvSpPr>
            <a:spLocks noGrp="1"/>
          </p:cNvSpPr>
          <p:nvPr>
            <p:ph type="body" sz="quarter" idx="10"/>
          </p:nvPr>
        </p:nvSpPr>
        <p:spPr/>
        <p:txBody>
          <a:bodyPr/>
          <a:lstStyle/>
          <a:p>
            <a:r>
              <a:rPr lang="en-AU"/>
              <a:t>MEMORY’S STORY (MALAWI)</a:t>
            </a:r>
          </a:p>
        </p:txBody>
      </p:sp>
    </p:spTree>
    <p:extLst>
      <p:ext uri="{BB962C8B-B14F-4D97-AF65-F5344CB8AC3E}">
        <p14:creationId xmlns:p14="http://schemas.microsoft.com/office/powerpoint/2010/main" val="3966582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A8FEE0-E8E4-45D6-8AAC-ABDFA1C19869}"/>
              </a:ext>
            </a:extLst>
          </p:cNvPr>
          <p:cNvSpPr>
            <a:spLocks noGrp="1"/>
          </p:cNvSpPr>
          <p:nvPr>
            <p:ph type="body" sz="quarter" idx="14"/>
          </p:nvPr>
        </p:nvSpPr>
        <p:spPr/>
        <p:txBody>
          <a:bodyPr/>
          <a:lstStyle/>
          <a:p>
            <a:r>
              <a:rPr lang="en-US" dirty="0"/>
              <a:t>by Egypt and Moses was the one chosen to lead them to freedom. When the time came, Moses was willing to step up and lead, and God was with him. </a:t>
            </a:r>
          </a:p>
          <a:p>
            <a:r>
              <a:rPr lang="en-US" dirty="0"/>
              <a:t>Jesus – One of the most powerful events in the life of Jesus is when he washes his disciples’ feet in John 13. When he is finished, he says to them, “You call me teacher and Lord, and you are right, for so I am. If I then, the Lord and teacher, washed your feet, you also ought to wash one another’s feet.” Jesus isn’t just talking about feet. He’s talking about servant leadership. Great leaders focus on serving others. </a:t>
            </a:r>
          </a:p>
          <a:p>
            <a:r>
              <a:rPr lang="en-US" dirty="0"/>
              <a:t>Brainstorm characteristics/qualities/values of a good leader. Discuss how everyone can be a good leader, not just people who have special leadership roles. </a:t>
            </a:r>
          </a:p>
          <a:p>
            <a:pPr>
              <a:spcAft>
                <a:spcPts val="300"/>
              </a:spcAft>
            </a:pPr>
            <a:r>
              <a:rPr lang="en-US" dirty="0"/>
              <a:t>Students choose 2 qualities they already have, 2 qualities they would like to improve or strengthen. </a:t>
            </a:r>
          </a:p>
          <a:p>
            <a:r>
              <a:rPr lang="en-US" sz="900" dirty="0">
                <a:solidFill>
                  <a:srgbClr val="000000"/>
                </a:solidFill>
                <a:latin typeface="Roboto Medium" pitchFamily="2" charset="0"/>
                <a:ea typeface="Roboto Medium" pitchFamily="2" charset="0"/>
              </a:rPr>
              <a:t>Curriculum link: </a:t>
            </a:r>
            <a:r>
              <a:rPr lang="en-US" sz="900" dirty="0">
                <a:solidFill>
                  <a:srgbClr val="000000"/>
                </a:solidFill>
              </a:rPr>
              <a:t>Religious Education, Health and Physical Education</a:t>
            </a:r>
          </a:p>
          <a:p>
            <a:endParaRPr lang="en-US" sz="900" b="1" dirty="0">
              <a:solidFill>
                <a:srgbClr val="000000"/>
              </a:solidFill>
            </a:endParaRPr>
          </a:p>
          <a:p>
            <a:pPr lvl="0" fontAlgn="base"/>
            <a:r>
              <a:rPr lang="en-US" b="1" dirty="0">
                <a:solidFill>
                  <a:schemeClr val="accent3"/>
                </a:solidFill>
              </a:rPr>
              <a:t>TASK 5: WRITE A PRAYER</a:t>
            </a:r>
          </a:p>
          <a:p>
            <a:pPr lvl="0" fontAlgn="base">
              <a:spcAft>
                <a:spcPts val="1200"/>
              </a:spcAft>
            </a:pPr>
            <a:r>
              <a:rPr lang="en-US" sz="800" dirty="0">
                <a:solidFill>
                  <a:srgbClr val="000000"/>
                </a:solidFill>
              </a:rPr>
              <a:t>See next page.</a:t>
            </a:r>
          </a:p>
          <a:p>
            <a:endParaRPr lang="en-US" sz="900" b="1" dirty="0">
              <a:solidFill>
                <a:srgbClr val="000000"/>
              </a:solidFill>
            </a:endParaRPr>
          </a:p>
          <a:p>
            <a:pPr fontAlgn="base"/>
            <a:endParaRPr lang="en-US" dirty="0">
              <a:latin typeface="Roboto"/>
              <a:ea typeface="Roboto"/>
            </a:endParaRPr>
          </a:p>
        </p:txBody>
      </p:sp>
      <p:sp>
        <p:nvSpPr>
          <p:cNvPr id="3" name="Text Placeholder 2">
            <a:extLst>
              <a:ext uri="{FF2B5EF4-FFF2-40B4-BE49-F238E27FC236}">
                <a16:creationId xmlns:a16="http://schemas.microsoft.com/office/drawing/2014/main" id="{B1B53520-6728-455A-BA0B-FBA821B08454}"/>
              </a:ext>
            </a:extLst>
          </p:cNvPr>
          <p:cNvSpPr>
            <a:spLocks noGrp="1"/>
          </p:cNvSpPr>
          <p:nvPr>
            <p:ph type="body" sz="quarter" idx="13"/>
          </p:nvPr>
        </p:nvSpPr>
        <p:spPr/>
        <p:txBody>
          <a:bodyPr/>
          <a:lstStyle/>
          <a:p>
            <a:r>
              <a:rPr lang="en-US" b="1" dirty="0">
                <a:solidFill>
                  <a:schemeClr val="accent3"/>
                </a:solidFill>
              </a:rPr>
              <a:t>TASK 3: CATHOLIC SOCIAL TEACHING LINK – PARTICIPATION </a:t>
            </a:r>
            <a:endParaRPr lang="en-US" b="1" dirty="0">
              <a:solidFill>
                <a:schemeClr val="accent3"/>
              </a:solidFill>
              <a:highlight>
                <a:srgbClr val="FFFF00"/>
              </a:highlight>
            </a:endParaRPr>
          </a:p>
          <a:p>
            <a:pPr>
              <a:spcAft>
                <a:spcPts val="300"/>
              </a:spcAft>
            </a:pPr>
            <a:r>
              <a:rPr lang="en-US" dirty="0">
                <a:latin typeface="Roboto Medium" pitchFamily="2" charset="0"/>
                <a:ea typeface="Roboto Medium" pitchFamily="2" charset="0"/>
              </a:rPr>
              <a:t>Participation</a:t>
            </a:r>
            <a:endParaRPr lang="en-US" dirty="0"/>
          </a:p>
          <a:p>
            <a:pPr marL="171450" indent="-171450">
              <a:spcAft>
                <a:spcPts val="300"/>
              </a:spcAft>
              <a:buFont typeface="Arial" panose="020B0604020202020204" pitchFamily="34" charset="0"/>
              <a:buChar char="•"/>
            </a:pPr>
            <a:r>
              <a:rPr lang="en-AU" dirty="0"/>
              <a:t>People and groups have the right to participate in decisions that affect them. </a:t>
            </a:r>
          </a:p>
          <a:p>
            <a:pPr marL="171450" indent="-171450">
              <a:buFont typeface="Arial" panose="020B0604020202020204" pitchFamily="34" charset="0"/>
              <a:buChar char="•"/>
            </a:pPr>
            <a:r>
              <a:rPr lang="en-AU" dirty="0"/>
              <a:t>Everyone should be able to work and use the talents God gave them.</a:t>
            </a:r>
          </a:p>
          <a:p>
            <a:pPr marL="228600" indent="-228600">
              <a:buAutoNum type="alphaUcPeriod"/>
            </a:pPr>
            <a:r>
              <a:rPr lang="en-AU" dirty="0">
                <a:cs typeface="Roboto Light"/>
              </a:rPr>
              <a:t>How is participation demonstrated in Memory’s story? </a:t>
            </a:r>
          </a:p>
          <a:p>
            <a:pPr marL="228600" indent="-228600">
              <a:buAutoNum type="alphaUcPeriod"/>
            </a:pPr>
            <a:r>
              <a:rPr lang="en-AU" dirty="0">
                <a:cs typeface="Roboto Light"/>
              </a:rPr>
              <a:t>How is supporting Project Compassion one way you can participate in making our world for fair? </a:t>
            </a:r>
          </a:p>
          <a:p>
            <a:pPr>
              <a:spcAft>
                <a:spcPts val="300"/>
              </a:spcAft>
            </a:pPr>
            <a:r>
              <a:rPr lang="en-AU" dirty="0">
                <a:cs typeface="Roboto Light"/>
              </a:rPr>
              <a:t>For more teaching resources on Subsidiarity and Participation refer to our </a:t>
            </a:r>
            <a:r>
              <a:rPr lang="en-AU" u="sng" dirty="0">
                <a:cs typeface="Roboto Light"/>
                <a:hlinkClick r:id="rId2"/>
              </a:rPr>
              <a:t>CST Toolkit</a:t>
            </a:r>
            <a:endParaRPr lang="en-AU" dirty="0">
              <a:cs typeface="Roboto Light"/>
              <a:hlinkClick r:id="rId3"/>
            </a:endParaRPr>
          </a:p>
          <a:p>
            <a:pPr lvl="0" fontAlgn="base">
              <a:spcAft>
                <a:spcPts val="1200"/>
              </a:spcAft>
            </a:pPr>
            <a:r>
              <a:rPr lang="en-US" sz="900" dirty="0">
                <a:latin typeface="Roboto Medium" pitchFamily="2" charset="0"/>
                <a:ea typeface="Roboto Medium" pitchFamily="2" charset="0"/>
              </a:rPr>
              <a:t>Curriculum link: </a:t>
            </a:r>
            <a:r>
              <a:rPr lang="en-US" sz="900" dirty="0"/>
              <a:t>Religious Education</a:t>
            </a:r>
          </a:p>
          <a:p>
            <a:pPr lvl="0" fontAlgn="base"/>
            <a:r>
              <a:rPr lang="en-US" b="1" dirty="0">
                <a:solidFill>
                  <a:srgbClr val="2AA988"/>
                </a:solidFill>
                <a:latin typeface="Roboto"/>
                <a:ea typeface="Roboto"/>
              </a:rPr>
              <a:t>TASK 4: RE LINK – LEADERSHIP </a:t>
            </a:r>
          </a:p>
          <a:p>
            <a:pPr lvl="0" fontAlgn="base"/>
            <a:r>
              <a:rPr lang="en-US" dirty="0">
                <a:solidFill>
                  <a:srgbClr val="000000"/>
                </a:solidFill>
                <a:latin typeface="Roboto"/>
                <a:ea typeface="Roboto"/>
              </a:rPr>
              <a:t>Discuss how Memory has shown she is a great leader. </a:t>
            </a:r>
          </a:p>
          <a:p>
            <a:pPr lvl="0" fontAlgn="base"/>
            <a:r>
              <a:rPr lang="en-US" dirty="0">
                <a:solidFill>
                  <a:srgbClr val="000000"/>
                </a:solidFill>
                <a:latin typeface="Roboto"/>
                <a:ea typeface="Roboto"/>
              </a:rPr>
              <a:t>Answers could include: she worked hard to make her dream of going to college come true; she has proved that women can become carpenters too; she is a good role model for her sisters and brothers; and she hopes to help her whole community in the future by opening her own workshop so she can give others a job too! </a:t>
            </a:r>
          </a:p>
          <a:p>
            <a:pPr lvl="0" fontAlgn="base"/>
            <a:r>
              <a:rPr lang="en-US" dirty="0">
                <a:solidFill>
                  <a:srgbClr val="000000"/>
                </a:solidFill>
              </a:rPr>
              <a:t>Students list some of Memory’s qualities as a leader.</a:t>
            </a:r>
          </a:p>
          <a:p>
            <a:r>
              <a:rPr lang="en-US" dirty="0">
                <a:latin typeface="Roboto Medium" pitchFamily="2" charset="0"/>
                <a:ea typeface="Roboto Medium" pitchFamily="2" charset="0"/>
              </a:rPr>
              <a:t>Discuss: </a:t>
            </a:r>
            <a:r>
              <a:rPr lang="en-US" dirty="0"/>
              <a:t>What does Scripture say about leaders?</a:t>
            </a:r>
          </a:p>
          <a:p>
            <a:r>
              <a:rPr lang="en-US" dirty="0">
                <a:ea typeface="Roboto Medium" pitchFamily="2" charset="0"/>
              </a:rPr>
              <a:t>Moses – Read the story of the Burning Bush (Exodus 3:1-20) where this year’s Project Compassion theme is drawn from. God has to be very convincing in order for Moses to take action. At first, Moses gives excuses as to why he isn’t the right person for the job. It took great courage for Moses to approach Pharaoh and boldly passes on the important message: “Let my people go.” The Israelites, Moses’s people, had been made slaves </a:t>
            </a:r>
          </a:p>
          <a:p>
            <a:endParaRPr lang="en-US" sz="1000" dirty="0"/>
          </a:p>
          <a:p>
            <a:endParaRPr lang="en-AU" dirty="0"/>
          </a:p>
        </p:txBody>
      </p:sp>
      <p:sp>
        <p:nvSpPr>
          <p:cNvPr id="4" name="Text Placeholder 3">
            <a:extLst>
              <a:ext uri="{FF2B5EF4-FFF2-40B4-BE49-F238E27FC236}">
                <a16:creationId xmlns:a16="http://schemas.microsoft.com/office/drawing/2014/main" id="{B8F261D6-8095-48CB-92B6-FE55D2D3B65F}"/>
              </a:ext>
            </a:extLst>
          </p:cNvPr>
          <p:cNvSpPr>
            <a:spLocks noGrp="1"/>
          </p:cNvSpPr>
          <p:nvPr>
            <p:ph type="body" sz="quarter" idx="10"/>
          </p:nvPr>
        </p:nvSpPr>
        <p:spPr/>
        <p:txBody>
          <a:bodyPr/>
          <a:lstStyle/>
          <a:p>
            <a:r>
              <a:rPr lang="en-AU"/>
              <a:t>MEMORY’S STORY – LEARNING ACTIVITIES</a:t>
            </a:r>
          </a:p>
        </p:txBody>
      </p:sp>
      <p:pic>
        <p:nvPicPr>
          <p:cNvPr id="6" name="Picture 5">
            <a:extLst>
              <a:ext uri="{FF2B5EF4-FFF2-40B4-BE49-F238E27FC236}">
                <a16:creationId xmlns:a16="http://schemas.microsoft.com/office/drawing/2014/main" id="{431F47FE-16FB-45FC-9634-A329AE080C7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306829" y="4688707"/>
            <a:ext cx="1860141" cy="1860141"/>
          </a:xfrm>
          <a:prstGeom prst="rect">
            <a:avLst/>
          </a:prstGeom>
        </p:spPr>
      </p:pic>
    </p:spTree>
    <p:extLst>
      <p:ext uri="{BB962C8B-B14F-4D97-AF65-F5344CB8AC3E}">
        <p14:creationId xmlns:p14="http://schemas.microsoft.com/office/powerpoint/2010/main" val="3996166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5F2DC948-34E2-4CD2-B8DE-01149ED67761}"/>
              </a:ext>
            </a:extLst>
          </p:cNvPr>
          <p:cNvGraphicFramePr>
            <a:graphicFrameLocks noGrp="1"/>
          </p:cNvGraphicFramePr>
          <p:nvPr>
            <p:extLst>
              <p:ext uri="{D42A27DB-BD31-4B8C-83A1-F6EECF244321}">
                <p14:modId xmlns:p14="http://schemas.microsoft.com/office/powerpoint/2010/main" val="4266278615"/>
              </p:ext>
            </p:extLst>
          </p:nvPr>
        </p:nvGraphicFramePr>
        <p:xfrm>
          <a:off x="1042926" y="1687679"/>
          <a:ext cx="8093084" cy="4587525"/>
        </p:xfrm>
        <a:graphic>
          <a:graphicData uri="http://schemas.openxmlformats.org/drawingml/2006/table">
            <a:tbl>
              <a:tblPr firstRow="1" bandRow="1">
                <a:tableStyleId>{5C22544A-7EE6-4342-B048-85BDC9FD1C3A}</a:tableStyleId>
              </a:tblPr>
              <a:tblGrid>
                <a:gridCol w="8093084">
                  <a:extLst>
                    <a:ext uri="{9D8B030D-6E8A-4147-A177-3AD203B41FA5}">
                      <a16:colId xmlns:a16="http://schemas.microsoft.com/office/drawing/2014/main" val="1325461339"/>
                    </a:ext>
                  </a:extLst>
                </a:gridCol>
              </a:tblGrid>
              <a:tr h="509725">
                <a:tc>
                  <a:txBody>
                    <a:bodyPr/>
                    <a:lstStyle/>
                    <a:p>
                      <a:endParaRPr lang="en-AU" sz="1200" dirty="0"/>
                    </a:p>
                  </a:txBody>
                  <a:tcPr marL="63305" marR="63305" marT="31652" marB="31652">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2145684034"/>
                  </a:ext>
                </a:extLst>
              </a:tr>
              <a:tr h="509725">
                <a:tc>
                  <a:txBody>
                    <a:bodyPr/>
                    <a:lstStyle/>
                    <a:p>
                      <a:endParaRPr lang="en-AU" sz="1200" dirty="0"/>
                    </a:p>
                  </a:txBody>
                  <a:tcPr marL="63305" marR="63305" marT="31652" marB="31652">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2895928849"/>
                  </a:ext>
                </a:extLst>
              </a:tr>
              <a:tr h="509725">
                <a:tc>
                  <a:txBody>
                    <a:bodyPr/>
                    <a:lstStyle/>
                    <a:p>
                      <a:endParaRPr lang="en-AU" sz="1200" dirty="0"/>
                    </a:p>
                  </a:txBody>
                  <a:tcPr marL="63305" marR="63305" marT="31652" marB="31652">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4234388756"/>
                  </a:ext>
                </a:extLst>
              </a:tr>
              <a:tr h="509725">
                <a:tc>
                  <a:txBody>
                    <a:bodyPr/>
                    <a:lstStyle/>
                    <a:p>
                      <a:endParaRPr lang="en-AU" sz="1200" dirty="0"/>
                    </a:p>
                  </a:txBody>
                  <a:tcPr marL="63305" marR="63305" marT="31652" marB="31652">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4117053026"/>
                  </a:ext>
                </a:extLst>
              </a:tr>
              <a:tr h="509725">
                <a:tc>
                  <a:txBody>
                    <a:bodyPr/>
                    <a:lstStyle/>
                    <a:p>
                      <a:endParaRPr lang="en-AU" sz="1200" dirty="0"/>
                    </a:p>
                  </a:txBody>
                  <a:tcPr marL="63305" marR="63305" marT="31652" marB="31652">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4144353956"/>
                  </a:ext>
                </a:extLst>
              </a:tr>
              <a:tr h="509725">
                <a:tc>
                  <a:txBody>
                    <a:bodyPr/>
                    <a:lstStyle/>
                    <a:p>
                      <a:endParaRPr lang="en-AU" sz="1200" dirty="0"/>
                    </a:p>
                  </a:txBody>
                  <a:tcPr marL="63305" marR="63305" marT="31652" marB="31652">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3073074850"/>
                  </a:ext>
                </a:extLst>
              </a:tr>
              <a:tr h="509725">
                <a:tc>
                  <a:txBody>
                    <a:bodyPr/>
                    <a:lstStyle/>
                    <a:p>
                      <a:endParaRPr lang="en-AU" sz="1200" dirty="0"/>
                    </a:p>
                  </a:txBody>
                  <a:tcPr marL="63305" marR="63305" marT="31652" marB="31652">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3322632633"/>
                  </a:ext>
                </a:extLst>
              </a:tr>
              <a:tr h="509725">
                <a:tc>
                  <a:txBody>
                    <a:bodyPr/>
                    <a:lstStyle/>
                    <a:p>
                      <a:endParaRPr lang="en-AU" sz="1200" dirty="0"/>
                    </a:p>
                  </a:txBody>
                  <a:tcPr marL="63305" marR="63305" marT="31652" marB="31652">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3557580218"/>
                  </a:ext>
                </a:extLst>
              </a:tr>
              <a:tr h="509725">
                <a:tc>
                  <a:txBody>
                    <a:bodyPr/>
                    <a:lstStyle/>
                    <a:p>
                      <a:endParaRPr lang="en-AU" sz="1200" dirty="0"/>
                    </a:p>
                  </a:txBody>
                  <a:tcPr marL="63305" marR="63305" marT="31652" marB="31652">
                    <a:lnT w="12700" cap="flat" cmpd="sng" algn="ctr">
                      <a:solidFill>
                        <a:schemeClr val="tx1"/>
                      </a:solidFill>
                      <a:prstDash val="sysDot"/>
                      <a:round/>
                      <a:headEnd type="none" w="med" len="med"/>
                      <a:tailEnd type="none" w="med" len="med"/>
                    </a:lnT>
                    <a:noFill/>
                  </a:tcPr>
                </a:tc>
                <a:extLst>
                  <a:ext uri="{0D108BD9-81ED-4DB2-BD59-A6C34878D82A}">
                    <a16:rowId xmlns:a16="http://schemas.microsoft.com/office/drawing/2014/main" val="2302924402"/>
                  </a:ext>
                </a:extLst>
              </a:tr>
            </a:tbl>
          </a:graphicData>
        </a:graphic>
      </p:graphicFrame>
      <p:sp>
        <p:nvSpPr>
          <p:cNvPr id="5" name="Rectangle: Rounded Corners 4">
            <a:extLst>
              <a:ext uri="{FF2B5EF4-FFF2-40B4-BE49-F238E27FC236}">
                <a16:creationId xmlns:a16="http://schemas.microsoft.com/office/drawing/2014/main" id="{3AB1C593-00AD-4025-BE2C-044C2E7610DD}"/>
              </a:ext>
            </a:extLst>
          </p:cNvPr>
          <p:cNvSpPr/>
          <p:nvPr/>
        </p:nvSpPr>
        <p:spPr>
          <a:xfrm>
            <a:off x="534020" y="1611391"/>
            <a:ext cx="8947910" cy="446897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46"/>
          </a:p>
        </p:txBody>
      </p:sp>
      <p:sp>
        <p:nvSpPr>
          <p:cNvPr id="8" name="Text Placeholder 2">
            <a:extLst>
              <a:ext uri="{FF2B5EF4-FFF2-40B4-BE49-F238E27FC236}">
                <a16:creationId xmlns:a16="http://schemas.microsoft.com/office/drawing/2014/main" id="{AA753CBE-A243-485F-A307-9D388A3E2609}"/>
              </a:ext>
            </a:extLst>
          </p:cNvPr>
          <p:cNvSpPr txBox="1">
            <a:spLocks/>
          </p:cNvSpPr>
          <p:nvPr/>
        </p:nvSpPr>
        <p:spPr>
          <a:xfrm>
            <a:off x="263743" y="356255"/>
            <a:ext cx="3031106" cy="314851"/>
          </a:xfrm>
          <a:prstGeom prst="roundRect">
            <a:avLst/>
          </a:prstGeom>
          <a:ln>
            <a:solidFill>
              <a:schemeClr val="tx1"/>
            </a:solidFill>
          </a:ln>
        </p:spPr>
        <p:txBody>
          <a:bodyPr lIns="63305" tIns="31652" rIns="63305" bIns="31652" numCol="1" spcCol="0" anchor="ctr"/>
          <a:lstStyle>
            <a:defPPr marR="0" lvl="0" algn="l" rtl="0">
              <a:lnSpc>
                <a:spcPct val="100000"/>
              </a:lnSpc>
              <a:spcBef>
                <a:spcPts val="0"/>
              </a:spcBef>
              <a:spcAft>
                <a:spcPts val="0"/>
              </a:spcAft>
            </a:defPPr>
            <a:lvl1pPr marL="0" marR="0" lvl="0" indent="0" algn="l" defTabSz="633055" rtl="0" eaLnBrk="1" fontAlgn="auto" latinLnBrk="0" hangingPunct="1">
              <a:lnSpc>
                <a:spcPct val="100000"/>
              </a:lnSpc>
              <a:spcBef>
                <a:spcPts val="0"/>
              </a:spcBef>
              <a:spcAft>
                <a:spcPts val="415"/>
              </a:spcAft>
              <a:buClr>
                <a:srgbClr val="000000"/>
              </a:buClr>
              <a:buSzTx/>
              <a:buFont typeface="Arial"/>
              <a:buNone/>
              <a:tabLst/>
              <a:defRPr lang="en-GB" sz="1400" b="0" i="0" u="none" strike="noStrike" cap="none" dirty="0" smtClean="0">
                <a:solidFill>
                  <a:schemeClr val="dk1"/>
                </a:solidFill>
                <a:latin typeface="Roboto Light" panose="02000000000000000000" pitchFamily="2" charset="0"/>
                <a:ea typeface="Roboto Light" panose="02000000000000000000" pitchFamily="2" charset="0"/>
                <a:cs typeface="Arial"/>
                <a:sym typeface="Arial"/>
              </a:defRPr>
            </a:lvl1pPr>
            <a:lvl2pPr marR="0" lvl="1" algn="l" rtl="0" eaLnBrk="1" hangingPunct="1">
              <a:lnSpc>
                <a:spcPct val="100000"/>
              </a:lnSpc>
              <a:spcBef>
                <a:spcPts val="0"/>
              </a:spcBef>
              <a:spcAft>
                <a:spcPts val="0"/>
              </a:spcAft>
              <a:buClr>
                <a:srgbClr val="000000"/>
              </a:buClr>
              <a:buFont typeface="Arial"/>
              <a:defRPr sz="97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97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97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97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97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97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97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970" b="0" i="0" u="none" strike="noStrike" cap="none">
                <a:solidFill>
                  <a:srgbClr val="000000"/>
                </a:solidFill>
                <a:latin typeface="Arial"/>
                <a:ea typeface="Arial"/>
                <a:cs typeface="Arial"/>
                <a:sym typeface="Arial"/>
              </a:defRPr>
            </a:lvl9pPr>
          </a:lstStyle>
          <a:p>
            <a:r>
              <a:rPr lang="en-AU" sz="1385" dirty="0">
                <a:latin typeface="Roboto" pitchFamily="2" charset="0"/>
                <a:ea typeface="Roboto" pitchFamily="2" charset="0"/>
              </a:rPr>
              <a:t>Name:</a:t>
            </a:r>
            <a:endParaRPr lang="en-AU" sz="1385" dirty="0">
              <a:latin typeface="Roboto" pitchFamily="2" charset="0"/>
              <a:ea typeface="Roboto" pitchFamily="2" charset="0"/>
              <a:hlinkClick r:id="rId2"/>
            </a:endParaRPr>
          </a:p>
        </p:txBody>
      </p:sp>
      <p:sp>
        <p:nvSpPr>
          <p:cNvPr id="32" name="Rectangle 31">
            <a:extLst>
              <a:ext uri="{FF2B5EF4-FFF2-40B4-BE49-F238E27FC236}">
                <a16:creationId xmlns:a16="http://schemas.microsoft.com/office/drawing/2014/main" id="{62823EC3-63D7-44DD-8628-DEF81A3AE38E}"/>
              </a:ext>
            </a:extLst>
          </p:cNvPr>
          <p:cNvSpPr/>
          <p:nvPr/>
        </p:nvSpPr>
        <p:spPr>
          <a:xfrm>
            <a:off x="1826129" y="790196"/>
            <a:ext cx="5303943" cy="679475"/>
          </a:xfrm>
          <a:prstGeom prst="rect">
            <a:avLst/>
          </a:prstGeom>
          <a:ln>
            <a:noFill/>
          </a:ln>
        </p:spPr>
        <p:style>
          <a:lnRef idx="2">
            <a:schemeClr val="dk1"/>
          </a:lnRef>
          <a:fillRef idx="1">
            <a:schemeClr val="lt1"/>
          </a:fillRef>
          <a:effectRef idx="0">
            <a:schemeClr val="dk1"/>
          </a:effectRef>
          <a:fontRef idx="minor">
            <a:schemeClr val="dk1"/>
          </a:fontRef>
        </p:style>
        <p:txBody>
          <a:bodyPr wrap="none" lIns="63305" tIns="31652" rIns="63305" bIns="31652">
            <a:spAutoFit/>
          </a:bodyPr>
          <a:lstStyle/>
          <a:p>
            <a:pPr algn="ctr"/>
            <a:r>
              <a:rPr lang="en-US" sz="4000" b="1" dirty="0">
                <a:ln w="10160">
                  <a:solidFill>
                    <a:schemeClr val="tx1"/>
                  </a:solidFill>
                  <a:prstDash val="solid"/>
                </a:ln>
                <a:solidFill>
                  <a:schemeClr val="bg1"/>
                </a:solidFill>
                <a:effectLst>
                  <a:outerShdw blurRad="38100" dist="22860" dir="5400000" algn="tl" rotWithShape="0">
                    <a:srgbClr val="000000">
                      <a:alpha val="30000"/>
                    </a:srgbClr>
                  </a:outerShdw>
                </a:effectLst>
              </a:rPr>
              <a:t>My Prayer for Memory</a:t>
            </a:r>
          </a:p>
        </p:txBody>
      </p:sp>
      <p:sp>
        <p:nvSpPr>
          <p:cNvPr id="35" name="Rectangle 34">
            <a:extLst>
              <a:ext uri="{FF2B5EF4-FFF2-40B4-BE49-F238E27FC236}">
                <a16:creationId xmlns:a16="http://schemas.microsoft.com/office/drawing/2014/main" id="{335B74A8-8762-43C6-835F-A4C60EFB2A2E}"/>
              </a:ext>
            </a:extLst>
          </p:cNvPr>
          <p:cNvSpPr/>
          <p:nvPr/>
        </p:nvSpPr>
        <p:spPr>
          <a:xfrm>
            <a:off x="534020" y="1575791"/>
            <a:ext cx="354609" cy="591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46"/>
          </a:p>
        </p:txBody>
      </p:sp>
      <p:sp>
        <p:nvSpPr>
          <p:cNvPr id="36" name="Rectangle 35">
            <a:extLst>
              <a:ext uri="{FF2B5EF4-FFF2-40B4-BE49-F238E27FC236}">
                <a16:creationId xmlns:a16="http://schemas.microsoft.com/office/drawing/2014/main" id="{11BEF716-CC62-46DA-ACDB-11ECEC8A5226}"/>
              </a:ext>
            </a:extLst>
          </p:cNvPr>
          <p:cNvSpPr/>
          <p:nvPr/>
        </p:nvSpPr>
        <p:spPr>
          <a:xfrm>
            <a:off x="478750" y="4158649"/>
            <a:ext cx="354609" cy="5402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46"/>
          </a:p>
        </p:txBody>
      </p:sp>
      <p:sp>
        <p:nvSpPr>
          <p:cNvPr id="37" name="Rectangle 36">
            <a:extLst>
              <a:ext uri="{FF2B5EF4-FFF2-40B4-BE49-F238E27FC236}">
                <a16:creationId xmlns:a16="http://schemas.microsoft.com/office/drawing/2014/main" id="{C4A8982B-EB71-4A67-B066-E5EF57EB8574}"/>
              </a:ext>
            </a:extLst>
          </p:cNvPr>
          <p:cNvSpPr/>
          <p:nvPr/>
        </p:nvSpPr>
        <p:spPr>
          <a:xfrm>
            <a:off x="9264634" y="2010094"/>
            <a:ext cx="354609" cy="604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46"/>
          </a:p>
        </p:txBody>
      </p:sp>
      <p:sp>
        <p:nvSpPr>
          <p:cNvPr id="38" name="Rectangle 37">
            <a:extLst>
              <a:ext uri="{FF2B5EF4-FFF2-40B4-BE49-F238E27FC236}">
                <a16:creationId xmlns:a16="http://schemas.microsoft.com/office/drawing/2014/main" id="{CDA4256A-C21E-4FC8-BB72-AE9B9103EB6C}"/>
              </a:ext>
            </a:extLst>
          </p:cNvPr>
          <p:cNvSpPr/>
          <p:nvPr/>
        </p:nvSpPr>
        <p:spPr>
          <a:xfrm>
            <a:off x="522443" y="5234138"/>
            <a:ext cx="487870" cy="4382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46"/>
          </a:p>
        </p:txBody>
      </p:sp>
      <p:sp>
        <p:nvSpPr>
          <p:cNvPr id="39" name="Rectangle 38">
            <a:extLst>
              <a:ext uri="{FF2B5EF4-FFF2-40B4-BE49-F238E27FC236}">
                <a16:creationId xmlns:a16="http://schemas.microsoft.com/office/drawing/2014/main" id="{4AD326F5-FF53-4D53-B0C4-9DEA9FB3F66E}"/>
              </a:ext>
            </a:extLst>
          </p:cNvPr>
          <p:cNvSpPr/>
          <p:nvPr/>
        </p:nvSpPr>
        <p:spPr>
          <a:xfrm>
            <a:off x="9070872" y="5501905"/>
            <a:ext cx="487870" cy="677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46"/>
          </a:p>
        </p:txBody>
      </p:sp>
      <p:sp>
        <p:nvSpPr>
          <p:cNvPr id="40" name="Rectangle 39">
            <a:extLst>
              <a:ext uri="{FF2B5EF4-FFF2-40B4-BE49-F238E27FC236}">
                <a16:creationId xmlns:a16="http://schemas.microsoft.com/office/drawing/2014/main" id="{352C4B63-BF13-483C-9138-F0456A26EA05}"/>
              </a:ext>
            </a:extLst>
          </p:cNvPr>
          <p:cNvSpPr/>
          <p:nvPr/>
        </p:nvSpPr>
        <p:spPr>
          <a:xfrm rot="5400000">
            <a:off x="4775695" y="5814947"/>
            <a:ext cx="354609" cy="718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46"/>
          </a:p>
        </p:txBody>
      </p:sp>
      <p:pic>
        <p:nvPicPr>
          <p:cNvPr id="10" name="Picture 9">
            <a:extLst>
              <a:ext uri="{FF2B5EF4-FFF2-40B4-BE49-F238E27FC236}">
                <a16:creationId xmlns:a16="http://schemas.microsoft.com/office/drawing/2014/main" id="{74675FF1-2AA0-4F86-A2A0-1520D4E269E4}"/>
              </a:ext>
            </a:extLst>
          </p:cNvPr>
          <p:cNvPicPr>
            <a:picLocks noChangeAspect="1"/>
          </p:cNvPicPr>
          <p:nvPr/>
        </p:nvPicPr>
        <p:blipFill>
          <a:blip r:embed="rId3"/>
          <a:stretch>
            <a:fillRect/>
          </a:stretch>
        </p:blipFill>
        <p:spPr>
          <a:xfrm>
            <a:off x="9068092" y="1866457"/>
            <a:ext cx="747692" cy="747692"/>
          </a:xfrm>
          <a:prstGeom prst="rect">
            <a:avLst/>
          </a:prstGeom>
        </p:spPr>
      </p:pic>
      <p:pic>
        <p:nvPicPr>
          <p:cNvPr id="16" name="Picture 15">
            <a:extLst>
              <a:ext uri="{FF2B5EF4-FFF2-40B4-BE49-F238E27FC236}">
                <a16:creationId xmlns:a16="http://schemas.microsoft.com/office/drawing/2014/main" id="{C84F5009-0366-43F4-86AC-F73D68439057}"/>
              </a:ext>
            </a:extLst>
          </p:cNvPr>
          <p:cNvPicPr>
            <a:picLocks noChangeAspect="1"/>
          </p:cNvPicPr>
          <p:nvPr/>
        </p:nvPicPr>
        <p:blipFill>
          <a:blip r:embed="rId4"/>
          <a:stretch>
            <a:fillRect/>
          </a:stretch>
        </p:blipFill>
        <p:spPr>
          <a:xfrm>
            <a:off x="286757" y="1469671"/>
            <a:ext cx="747692" cy="747692"/>
          </a:xfrm>
          <a:prstGeom prst="rect">
            <a:avLst/>
          </a:prstGeom>
        </p:spPr>
      </p:pic>
      <p:pic>
        <p:nvPicPr>
          <p:cNvPr id="18" name="Picture 17">
            <a:extLst>
              <a:ext uri="{FF2B5EF4-FFF2-40B4-BE49-F238E27FC236}">
                <a16:creationId xmlns:a16="http://schemas.microsoft.com/office/drawing/2014/main" id="{F96050D7-A7F5-4DDD-8D59-48E7D6B9CB53}"/>
              </a:ext>
            </a:extLst>
          </p:cNvPr>
          <p:cNvPicPr>
            <a:picLocks noChangeAspect="1"/>
          </p:cNvPicPr>
          <p:nvPr/>
        </p:nvPicPr>
        <p:blipFill>
          <a:blip r:embed="rId5"/>
          <a:stretch>
            <a:fillRect/>
          </a:stretch>
        </p:blipFill>
        <p:spPr>
          <a:xfrm flipH="1">
            <a:off x="303079" y="4096007"/>
            <a:ext cx="647228" cy="647228"/>
          </a:xfrm>
          <a:prstGeom prst="rect">
            <a:avLst/>
          </a:prstGeom>
        </p:spPr>
      </p:pic>
      <p:pic>
        <p:nvPicPr>
          <p:cNvPr id="20" name="Picture 19">
            <a:extLst>
              <a:ext uri="{FF2B5EF4-FFF2-40B4-BE49-F238E27FC236}">
                <a16:creationId xmlns:a16="http://schemas.microsoft.com/office/drawing/2014/main" id="{BF077741-3F24-43D1-B0FE-90CBAA4F7AD2}"/>
              </a:ext>
            </a:extLst>
          </p:cNvPr>
          <p:cNvPicPr>
            <a:picLocks noChangeAspect="1"/>
          </p:cNvPicPr>
          <p:nvPr/>
        </p:nvPicPr>
        <p:blipFill>
          <a:blip r:embed="rId6"/>
          <a:stretch>
            <a:fillRect/>
          </a:stretch>
        </p:blipFill>
        <p:spPr>
          <a:xfrm>
            <a:off x="4564548" y="5848238"/>
            <a:ext cx="747692" cy="747692"/>
          </a:xfrm>
          <a:prstGeom prst="rect">
            <a:avLst/>
          </a:prstGeom>
        </p:spPr>
      </p:pic>
      <p:pic>
        <p:nvPicPr>
          <p:cNvPr id="22" name="Picture 21">
            <a:extLst>
              <a:ext uri="{FF2B5EF4-FFF2-40B4-BE49-F238E27FC236}">
                <a16:creationId xmlns:a16="http://schemas.microsoft.com/office/drawing/2014/main" id="{20E8ABFB-059F-4A28-AD16-81B333885076}"/>
              </a:ext>
            </a:extLst>
          </p:cNvPr>
          <p:cNvPicPr>
            <a:picLocks noChangeAspect="1"/>
          </p:cNvPicPr>
          <p:nvPr/>
        </p:nvPicPr>
        <p:blipFill>
          <a:blip r:embed="rId7"/>
          <a:stretch>
            <a:fillRect/>
          </a:stretch>
        </p:blipFill>
        <p:spPr>
          <a:xfrm>
            <a:off x="8981344" y="5481474"/>
            <a:ext cx="621577" cy="621577"/>
          </a:xfrm>
          <a:prstGeom prst="rect">
            <a:avLst/>
          </a:prstGeom>
        </p:spPr>
      </p:pic>
      <p:sp>
        <p:nvSpPr>
          <p:cNvPr id="30" name="Rectangle 29">
            <a:extLst>
              <a:ext uri="{FF2B5EF4-FFF2-40B4-BE49-F238E27FC236}">
                <a16:creationId xmlns:a16="http://schemas.microsoft.com/office/drawing/2014/main" id="{5E43CFE8-D008-4205-9B52-06A01FB1E89F}"/>
              </a:ext>
            </a:extLst>
          </p:cNvPr>
          <p:cNvSpPr/>
          <p:nvPr/>
        </p:nvSpPr>
        <p:spPr>
          <a:xfrm>
            <a:off x="496150" y="2821664"/>
            <a:ext cx="273203" cy="551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46"/>
          </a:p>
        </p:txBody>
      </p:sp>
      <p:sp>
        <p:nvSpPr>
          <p:cNvPr id="31" name="Rectangle 30">
            <a:extLst>
              <a:ext uri="{FF2B5EF4-FFF2-40B4-BE49-F238E27FC236}">
                <a16:creationId xmlns:a16="http://schemas.microsoft.com/office/drawing/2014/main" id="{CE530F46-2E65-4637-B2FA-4C22693D0216}"/>
              </a:ext>
            </a:extLst>
          </p:cNvPr>
          <p:cNvSpPr/>
          <p:nvPr/>
        </p:nvSpPr>
        <p:spPr>
          <a:xfrm>
            <a:off x="493175" y="5134616"/>
            <a:ext cx="273203" cy="7040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46"/>
          </a:p>
        </p:txBody>
      </p:sp>
      <p:pic>
        <p:nvPicPr>
          <p:cNvPr id="12" name="Picture 11">
            <a:extLst>
              <a:ext uri="{FF2B5EF4-FFF2-40B4-BE49-F238E27FC236}">
                <a16:creationId xmlns:a16="http://schemas.microsoft.com/office/drawing/2014/main" id="{D10DF060-E14B-439F-B002-F5231CE5FF17}"/>
              </a:ext>
            </a:extLst>
          </p:cNvPr>
          <p:cNvPicPr>
            <a:picLocks noChangeAspect="1"/>
          </p:cNvPicPr>
          <p:nvPr/>
        </p:nvPicPr>
        <p:blipFill>
          <a:blip r:embed="rId8"/>
          <a:stretch>
            <a:fillRect/>
          </a:stretch>
        </p:blipFill>
        <p:spPr>
          <a:xfrm rot="21190244">
            <a:off x="333807" y="2840029"/>
            <a:ext cx="598827" cy="598827"/>
          </a:xfrm>
          <a:prstGeom prst="rect">
            <a:avLst/>
          </a:prstGeom>
        </p:spPr>
      </p:pic>
      <p:pic>
        <p:nvPicPr>
          <p:cNvPr id="6" name="Picture 5">
            <a:extLst>
              <a:ext uri="{FF2B5EF4-FFF2-40B4-BE49-F238E27FC236}">
                <a16:creationId xmlns:a16="http://schemas.microsoft.com/office/drawing/2014/main" id="{D6BF745C-3423-4226-98AA-0E6BC89989EB}"/>
              </a:ext>
            </a:extLst>
          </p:cNvPr>
          <p:cNvPicPr>
            <a:picLocks noChangeAspect="1"/>
          </p:cNvPicPr>
          <p:nvPr/>
        </p:nvPicPr>
        <p:blipFill>
          <a:blip r:embed="rId9"/>
          <a:stretch>
            <a:fillRect/>
          </a:stretch>
        </p:blipFill>
        <p:spPr>
          <a:xfrm>
            <a:off x="239964" y="5091018"/>
            <a:ext cx="747692" cy="747692"/>
          </a:xfrm>
          <a:prstGeom prst="rect">
            <a:avLst/>
          </a:prstGeom>
        </p:spPr>
      </p:pic>
      <p:sp>
        <p:nvSpPr>
          <p:cNvPr id="33" name="Rectangle 32">
            <a:extLst>
              <a:ext uri="{FF2B5EF4-FFF2-40B4-BE49-F238E27FC236}">
                <a16:creationId xmlns:a16="http://schemas.microsoft.com/office/drawing/2014/main" id="{1EE0A583-F632-4C2D-A790-5CB5042CACB2}"/>
              </a:ext>
            </a:extLst>
          </p:cNvPr>
          <p:cNvSpPr/>
          <p:nvPr/>
        </p:nvSpPr>
        <p:spPr>
          <a:xfrm>
            <a:off x="9329718" y="3684468"/>
            <a:ext cx="273203" cy="551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46"/>
          </a:p>
        </p:txBody>
      </p:sp>
      <p:pic>
        <p:nvPicPr>
          <p:cNvPr id="14" name="Picture 13">
            <a:extLst>
              <a:ext uri="{FF2B5EF4-FFF2-40B4-BE49-F238E27FC236}">
                <a16:creationId xmlns:a16="http://schemas.microsoft.com/office/drawing/2014/main" id="{CD8181E7-0C64-4C8E-A158-7F01F14CD818}"/>
              </a:ext>
            </a:extLst>
          </p:cNvPr>
          <p:cNvPicPr>
            <a:picLocks noChangeAspect="1"/>
          </p:cNvPicPr>
          <p:nvPr/>
        </p:nvPicPr>
        <p:blipFill>
          <a:blip r:embed="rId10"/>
          <a:stretch>
            <a:fillRect/>
          </a:stretch>
        </p:blipFill>
        <p:spPr>
          <a:xfrm>
            <a:off x="8994859" y="3586197"/>
            <a:ext cx="747692" cy="747692"/>
          </a:xfrm>
          <a:prstGeom prst="rect">
            <a:avLst/>
          </a:prstGeom>
        </p:spPr>
      </p:pic>
    </p:spTree>
    <p:extLst>
      <p:ext uri="{BB962C8B-B14F-4D97-AF65-F5344CB8AC3E}">
        <p14:creationId xmlns:p14="http://schemas.microsoft.com/office/powerpoint/2010/main" val="4106322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6A05AA-D471-B271-1B58-B6550C137B8E}"/>
              </a:ext>
            </a:extLst>
          </p:cNvPr>
          <p:cNvSpPr>
            <a:spLocks noGrp="1"/>
          </p:cNvSpPr>
          <p:nvPr>
            <p:ph type="body" sz="quarter" idx="10"/>
          </p:nvPr>
        </p:nvSpPr>
        <p:spPr>
          <a:xfrm>
            <a:off x="303414" y="154599"/>
            <a:ext cx="7986958" cy="590550"/>
          </a:xfrm>
        </p:spPr>
        <p:txBody>
          <a:bodyPr/>
          <a:lstStyle/>
          <a:p>
            <a:pPr marL="0" indent="0">
              <a:buNone/>
            </a:pPr>
            <a:r>
              <a:rPr lang="en-AU"/>
              <a:t>CONTENTS</a:t>
            </a:r>
          </a:p>
        </p:txBody>
      </p:sp>
      <p:sp>
        <p:nvSpPr>
          <p:cNvPr id="5" name="TextBox 4">
            <a:extLst>
              <a:ext uri="{FF2B5EF4-FFF2-40B4-BE49-F238E27FC236}">
                <a16:creationId xmlns:a16="http://schemas.microsoft.com/office/drawing/2014/main" id="{8C67B6F1-2E53-6D7C-4547-BD2F39B8861C}"/>
              </a:ext>
            </a:extLst>
          </p:cNvPr>
          <p:cNvSpPr txBox="1"/>
          <p:nvPr/>
        </p:nvSpPr>
        <p:spPr>
          <a:xfrm>
            <a:off x="228495" y="5290440"/>
            <a:ext cx="4716781" cy="784830"/>
          </a:xfrm>
          <a:prstGeom prst="rect">
            <a:avLst/>
          </a:prstGeom>
          <a:noFill/>
        </p:spPr>
        <p:txBody>
          <a:bodyPr wrap="square">
            <a:spAutoFit/>
          </a:bodyPr>
          <a:lstStyle/>
          <a:p>
            <a:pPr algn="l"/>
            <a:endParaRPr lang="en-AU" sz="900" b="0" i="0" u="none" strike="noStrike" baseline="0">
              <a:solidFill>
                <a:srgbClr val="000000"/>
              </a:solidFill>
              <a:latin typeface="Roboto" panose="02000000000000000000" pitchFamily="2" charset="0"/>
              <a:ea typeface="Roboto" panose="02000000000000000000" pitchFamily="2" charset="0"/>
              <a:cs typeface="Roboto" panose="02000000000000000000" pitchFamily="2" charset="0"/>
            </a:endParaRPr>
          </a:p>
          <a:p>
            <a:pPr marR="78330" algn="l"/>
            <a:r>
              <a:rPr lang="en-AU" sz="900" b="1" i="0" u="none" strike="noStrike" baseline="0">
                <a:latin typeface="Roboto" panose="02000000000000000000" pitchFamily="2" charset="0"/>
                <a:ea typeface="Roboto" panose="02000000000000000000" pitchFamily="2" charset="0"/>
                <a:cs typeface="Roboto" panose="02000000000000000000" pitchFamily="2" charset="0"/>
              </a:rPr>
              <a:t>Please note: </a:t>
            </a:r>
            <a:r>
              <a:rPr lang="en-AU" sz="900" b="0" i="0" u="none" strike="noStrike" baseline="0">
                <a:latin typeface="Roboto" panose="02000000000000000000" pitchFamily="2" charset="0"/>
                <a:ea typeface="Roboto" panose="02000000000000000000" pitchFamily="2" charset="0"/>
                <a:cs typeface="Roboto" panose="02000000000000000000" pitchFamily="2" charset="0"/>
              </a:rPr>
              <a:t>This resource contains links to external web sites. Caritas Australia takes no responsibility for the content of such sites, nor do links to such sites imply endorsement of the views expressed therein. External links are provided for informational purposes only. Access the full policy here: </a:t>
            </a:r>
            <a:r>
              <a:rPr lang="en-AU" sz="900" b="0" i="0" u="none" strike="noStrike" baseline="0">
                <a:latin typeface="Roboto" panose="02000000000000000000" pitchFamily="2" charset="0"/>
                <a:ea typeface="Roboto" panose="02000000000000000000" pitchFamily="2" charset="0"/>
                <a:cs typeface="Roboto" panose="02000000000000000000" pitchFamily="2" charset="0"/>
                <a:hlinkClick r:id="rId3"/>
              </a:rPr>
              <a:t>Caritas Australia’s Copyright Policy</a:t>
            </a:r>
            <a:endParaRPr lang="en-AU" sz="900">
              <a:latin typeface="Roboto" panose="02000000000000000000" pitchFamily="2" charset="0"/>
              <a:ea typeface="Roboto" panose="02000000000000000000" pitchFamily="2" charset="0"/>
              <a:cs typeface="Roboto" panose="02000000000000000000" pitchFamily="2" charset="0"/>
            </a:endParaRPr>
          </a:p>
        </p:txBody>
      </p:sp>
      <p:sp>
        <p:nvSpPr>
          <p:cNvPr id="6" name="Rectangle 5">
            <a:extLst>
              <a:ext uri="{FF2B5EF4-FFF2-40B4-BE49-F238E27FC236}">
                <a16:creationId xmlns:a16="http://schemas.microsoft.com/office/drawing/2014/main" id="{5674E9C7-BE1A-48CD-B06D-29DFB9F5A75C}"/>
              </a:ext>
            </a:extLst>
          </p:cNvPr>
          <p:cNvSpPr/>
          <p:nvPr/>
        </p:nvSpPr>
        <p:spPr>
          <a:xfrm>
            <a:off x="5158596" y="1103794"/>
            <a:ext cx="4443990" cy="2939266"/>
          </a:xfrm>
          <a:prstGeom prst="rect">
            <a:avLst/>
          </a:prstGeom>
        </p:spPr>
        <p:txBody>
          <a:bodyPr wrap="square" lIns="91440" tIns="45720" rIns="91440" bIns="45720" anchor="t">
            <a:spAutoFit/>
          </a:bodyPr>
          <a:lstStyle/>
          <a:p>
            <a:pPr marR="57150">
              <a:spcAft>
                <a:spcPts val="600"/>
              </a:spcAft>
            </a:pPr>
            <a:r>
              <a:rPr lang="en-AU" sz="1000" b="1">
                <a:solidFill>
                  <a:srgbClr val="2AA988"/>
                </a:solidFill>
                <a:latin typeface="Roboto"/>
                <a:ea typeface="Roboto"/>
                <a:cs typeface="Roboto"/>
              </a:rPr>
              <a:t>IMPORTANT – STUDENT WELLBEING</a:t>
            </a:r>
            <a:endParaRPr lang="en-US">
              <a:latin typeface="Roboto"/>
              <a:ea typeface="Roboto"/>
              <a:cs typeface="Roboto"/>
            </a:endParaRPr>
          </a:p>
          <a:p>
            <a:pPr>
              <a:spcAft>
                <a:spcPts val="600"/>
              </a:spcAft>
            </a:pPr>
            <a:r>
              <a:rPr lang="en-US" sz="1000"/>
              <a:t>At Caritas Australia, we believe that all people should be treated with respect and dignity. Everyone has the right to feel safe, especially children and vulnerable adults. </a:t>
            </a:r>
            <a:r>
              <a:rPr lang="en-AU" sz="1000">
                <a:solidFill>
                  <a:srgbClr val="000000"/>
                </a:solidFill>
                <a:latin typeface="Roboto" pitchFamily="2" charset="0"/>
                <a:ea typeface="Roboto" pitchFamily="2" charset="0"/>
              </a:rPr>
              <a:t>Please consider your audience when selecting which stories and activities to share with your class. </a:t>
            </a:r>
            <a:endParaRPr lang="en-AU" sz="1000"/>
          </a:p>
          <a:p>
            <a:pPr>
              <a:spcAft>
                <a:spcPts val="600"/>
              </a:spcAft>
            </a:pPr>
            <a:r>
              <a:rPr lang="en-US" sz="1000"/>
              <a:t>Our new Safeguarding animation </a:t>
            </a:r>
            <a:r>
              <a:rPr lang="en-US" sz="1000" err="1"/>
              <a:t>recognises</a:t>
            </a:r>
            <a:r>
              <a:rPr lang="en-US" sz="1000"/>
              <a:t> that learning about challenges to the health, wellbeing and safety of others and our earth can be hard and encourages young people to talk to their teacher or trusted adult if they’re feeling worried or upset about anything they have learnt through our resources or activities. The animation also acknowledges Caritas Australia’s commitment for children and vulnerable adults to feel valued and heard by encouraging them to share their great ideas with us.  </a:t>
            </a:r>
            <a:endParaRPr lang="en-AU" sz="1000"/>
          </a:p>
          <a:p>
            <a:pPr>
              <a:spcAft>
                <a:spcPts val="600"/>
              </a:spcAft>
            </a:pPr>
            <a:r>
              <a:rPr lang="en-US" sz="1000"/>
              <a:t>Please use our new animation before sharing the Project Compassion resources with your students.</a:t>
            </a:r>
            <a:endParaRPr lang="en-US" sz="1000">
              <a:hlinkClick r:id="rId4"/>
            </a:endParaRPr>
          </a:p>
          <a:p>
            <a:pPr>
              <a:spcAft>
                <a:spcPts val="600"/>
              </a:spcAft>
            </a:pPr>
            <a:endParaRPr lang="en-US" sz="1000"/>
          </a:p>
          <a:p>
            <a:pPr marR="10660" lvl="0">
              <a:spcAft>
                <a:spcPts val="600"/>
              </a:spcAft>
            </a:pPr>
            <a:endParaRPr lang="en-AU" sz="1000">
              <a:solidFill>
                <a:srgbClr val="000000"/>
              </a:solidFill>
              <a:latin typeface="Roboto" pitchFamily="2" charset="0"/>
              <a:ea typeface="Roboto" pitchFamily="2" charset="0"/>
            </a:endParaRPr>
          </a:p>
        </p:txBody>
      </p:sp>
      <p:graphicFrame>
        <p:nvGraphicFramePr>
          <p:cNvPr id="9" name="Table 8">
            <a:extLst>
              <a:ext uri="{FF2B5EF4-FFF2-40B4-BE49-F238E27FC236}">
                <a16:creationId xmlns:a16="http://schemas.microsoft.com/office/drawing/2014/main" id="{9F22E706-665C-47CF-B270-F4B68A7E9FD2}"/>
              </a:ext>
            </a:extLst>
          </p:cNvPr>
          <p:cNvGraphicFramePr>
            <a:graphicFrameLocks noGrp="1"/>
          </p:cNvGraphicFramePr>
          <p:nvPr>
            <p:extLst>
              <p:ext uri="{D42A27DB-BD31-4B8C-83A1-F6EECF244321}">
                <p14:modId xmlns:p14="http://schemas.microsoft.com/office/powerpoint/2010/main" val="3899736371"/>
              </p:ext>
            </p:extLst>
          </p:nvPr>
        </p:nvGraphicFramePr>
        <p:xfrm>
          <a:off x="303414" y="1175145"/>
          <a:ext cx="4566944" cy="3419772"/>
        </p:xfrm>
        <a:graphic>
          <a:graphicData uri="http://schemas.openxmlformats.org/drawingml/2006/table">
            <a:tbl>
              <a:tblPr bandRow="1">
                <a:tableStyleId>{2D5ABB26-0587-4C30-8999-92F81FD0307C}</a:tableStyleId>
              </a:tblPr>
              <a:tblGrid>
                <a:gridCol w="3798272">
                  <a:extLst>
                    <a:ext uri="{9D8B030D-6E8A-4147-A177-3AD203B41FA5}">
                      <a16:colId xmlns:a16="http://schemas.microsoft.com/office/drawing/2014/main" val="1142911832"/>
                    </a:ext>
                  </a:extLst>
                </a:gridCol>
                <a:gridCol w="768672">
                  <a:extLst>
                    <a:ext uri="{9D8B030D-6E8A-4147-A177-3AD203B41FA5}">
                      <a16:colId xmlns:a16="http://schemas.microsoft.com/office/drawing/2014/main" val="1588062958"/>
                    </a:ext>
                  </a:extLst>
                </a:gridCol>
              </a:tblGrid>
              <a:tr h="284981">
                <a:tc>
                  <a:txBody>
                    <a:bodyPr/>
                    <a:lstStyle/>
                    <a:p>
                      <a:r>
                        <a:rPr lang="en-US" sz="1100">
                          <a:latin typeface="Roboto"/>
                        </a:rPr>
                        <a:t>Resources Guide</a:t>
                      </a:r>
                      <a:endParaRPr lang="en-AU" sz="1100">
                        <a:solidFill>
                          <a:schemeClr val="tx1"/>
                        </a:solidFill>
                        <a:latin typeface="Roboto"/>
                      </a:endParaRP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a:latin typeface="Roboto"/>
                          <a:ea typeface="Roboto"/>
                        </a:rPr>
                        <a:t>3</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6130984"/>
                  </a:ext>
                </a:extLst>
              </a:tr>
              <a:tr h="284981">
                <a:tc>
                  <a:txBody>
                    <a:bodyPr/>
                    <a:lstStyle/>
                    <a:p>
                      <a:r>
                        <a:rPr lang="en-US" sz="1100">
                          <a:solidFill>
                            <a:schemeClr val="tx1"/>
                          </a:solidFill>
                          <a:latin typeface="Roboto"/>
                        </a:rPr>
                        <a:t>Introduction</a:t>
                      </a:r>
                      <a:endParaRPr lang="en-AU" sz="1100">
                        <a:solidFill>
                          <a:schemeClr val="tx1"/>
                        </a:solidFill>
                        <a:latin typeface="Roboto"/>
                      </a:endParaRP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a:solidFill>
                            <a:schemeClr val="tx1"/>
                          </a:solidFill>
                          <a:latin typeface="Roboto"/>
                          <a:ea typeface="Roboto"/>
                        </a:rPr>
                        <a:t>4</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95746088"/>
                  </a:ext>
                </a:extLst>
              </a:tr>
              <a:tr h="284981">
                <a:tc>
                  <a:txBody>
                    <a:bodyPr/>
                    <a:lstStyle/>
                    <a:p>
                      <a:r>
                        <a:rPr lang="en-US" sz="1100">
                          <a:solidFill>
                            <a:schemeClr val="tx1"/>
                          </a:solidFill>
                          <a:latin typeface="Roboto"/>
                        </a:rPr>
                        <a:t>About the Theme</a:t>
                      </a:r>
                      <a:endParaRPr lang="en-AU" sz="1100">
                        <a:solidFill>
                          <a:schemeClr val="tx1"/>
                        </a:solidFill>
                        <a:latin typeface="Roboto"/>
                      </a:endParaRP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a:solidFill>
                            <a:schemeClr val="tx1"/>
                          </a:solidFill>
                          <a:latin typeface="Roboto"/>
                          <a:ea typeface="Roboto"/>
                        </a:rPr>
                        <a:t>5</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25088197"/>
                  </a:ext>
                </a:extLst>
              </a:tr>
              <a:tr h="284981">
                <a:tc>
                  <a:txBody>
                    <a:bodyPr/>
                    <a:lstStyle/>
                    <a:p>
                      <a:r>
                        <a:rPr lang="en-US" sz="1100">
                          <a:solidFill>
                            <a:schemeClr val="tx1"/>
                          </a:solidFill>
                          <a:latin typeface="Roboto"/>
                        </a:rPr>
                        <a:t>Curriculum: Religious Education and Beyond</a:t>
                      </a:r>
                      <a:endParaRPr lang="en-AU" sz="1100">
                        <a:solidFill>
                          <a:schemeClr val="tx1"/>
                        </a:solidFill>
                        <a:latin typeface="Roboto"/>
                      </a:endParaRP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a:solidFill>
                            <a:schemeClr val="tx1"/>
                          </a:solidFill>
                          <a:latin typeface="Roboto"/>
                          <a:ea typeface="Roboto"/>
                        </a:rPr>
                        <a:t>6</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5127458"/>
                  </a:ext>
                </a:extLst>
              </a:tr>
              <a:tr h="284981">
                <a:tc>
                  <a:txBody>
                    <a:bodyPr/>
                    <a:lstStyle/>
                    <a:p>
                      <a:r>
                        <a:rPr lang="en-AU" sz="1100">
                          <a:solidFill>
                            <a:schemeClr val="tx1"/>
                          </a:solidFill>
                          <a:latin typeface="Roboto"/>
                        </a:rPr>
                        <a:t>Lent Link</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solidFill>
                            <a:schemeClr val="tx1"/>
                          </a:solidFill>
                          <a:latin typeface="Roboto"/>
                          <a:ea typeface="Roboto"/>
                        </a:rPr>
                        <a:t>7</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75180010"/>
                  </a:ext>
                </a:extLst>
              </a:tr>
              <a:tr h="284981">
                <a:tc>
                  <a:txBody>
                    <a:bodyPr/>
                    <a:lstStyle/>
                    <a:p>
                      <a:r>
                        <a:rPr lang="en-US" sz="1100">
                          <a:solidFill>
                            <a:schemeClr val="tx1"/>
                          </a:solidFill>
                          <a:latin typeface="Roboto"/>
                        </a:rPr>
                        <a:t>Catholic Social Teaching (CST) Guide</a:t>
                      </a:r>
                      <a:endParaRPr lang="en-AU" sz="1100">
                        <a:solidFill>
                          <a:schemeClr val="tx1"/>
                        </a:solidFill>
                        <a:latin typeface="Roboto"/>
                      </a:endParaRP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solidFill>
                            <a:schemeClr val="tx1"/>
                          </a:solidFill>
                          <a:latin typeface="Roboto"/>
                          <a:ea typeface="Roboto"/>
                        </a:rPr>
                        <a:t>8</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27391087"/>
                  </a:ext>
                </a:extLst>
              </a:tr>
              <a:tr h="284981">
                <a:tc>
                  <a:txBody>
                    <a:bodyPr/>
                    <a:lstStyle/>
                    <a:p>
                      <a:r>
                        <a:rPr lang="en-AU" sz="1100" dirty="0">
                          <a:solidFill>
                            <a:schemeClr val="tx1"/>
                          </a:solidFill>
                          <a:latin typeface="Roboto"/>
                        </a:rPr>
                        <a:t>Project Compassion – Primary Film</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solidFill>
                            <a:schemeClr val="tx1"/>
                          </a:solidFill>
                          <a:latin typeface="Roboto"/>
                          <a:ea typeface="Roboto"/>
                        </a:rPr>
                        <a:t>9</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48153286"/>
                  </a:ext>
                </a:extLst>
              </a:tr>
              <a:tr h="284981">
                <a:tc>
                  <a:txBody>
                    <a:bodyPr/>
                    <a:lstStyle/>
                    <a:p>
                      <a:r>
                        <a:rPr lang="en-AU" sz="1100" dirty="0">
                          <a:solidFill>
                            <a:schemeClr val="tx1"/>
                          </a:solidFill>
                          <a:latin typeface="Roboto"/>
                        </a:rPr>
                        <a:t>Project Compassion Prayer</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solidFill>
                            <a:schemeClr val="tx1"/>
                          </a:solidFill>
                          <a:latin typeface="Roboto"/>
                          <a:ea typeface="Roboto"/>
                        </a:rPr>
                        <a:t>10</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9122288"/>
                  </a:ext>
                </a:extLst>
              </a:tr>
              <a:tr h="284981">
                <a:tc>
                  <a:txBody>
                    <a:bodyPr/>
                    <a:lstStyle/>
                    <a:p>
                      <a:endParaRPr lang="en-AU" sz="1100" dirty="0">
                        <a:solidFill>
                          <a:schemeClr val="tx1"/>
                        </a:solidFill>
                        <a:latin typeface="Roboto"/>
                      </a:endParaRP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100" dirty="0">
                        <a:solidFill>
                          <a:schemeClr val="tx1"/>
                        </a:solidFill>
                        <a:latin typeface="Roboto"/>
                        <a:ea typeface="Roboto"/>
                      </a:endParaRP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76335252"/>
                  </a:ext>
                </a:extLst>
              </a:tr>
              <a:tr h="28498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a:solidFill>
                            <a:schemeClr val="tx1"/>
                          </a:solidFill>
                          <a:latin typeface="Roboto"/>
                          <a:ea typeface="Roboto"/>
                        </a:rPr>
                        <a:t>Ronita’s Story (Philippines): Learning Tasks</a:t>
                      </a:r>
                      <a:endParaRPr lang="en-AU" sz="1100">
                        <a:solidFill>
                          <a:schemeClr val="tx1"/>
                        </a:solidFill>
                        <a:latin typeface="Roboto"/>
                        <a:ea typeface="Roboto"/>
                      </a:endParaRP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solidFill>
                            <a:schemeClr val="tx1"/>
                          </a:solidFill>
                          <a:latin typeface="Roboto"/>
                          <a:ea typeface="Roboto"/>
                        </a:rPr>
                        <a:t>11</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7553436"/>
                  </a:ext>
                </a:extLst>
              </a:tr>
              <a:tr h="28498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AU" sz="1100" err="1">
                          <a:solidFill>
                            <a:schemeClr val="tx1"/>
                          </a:solidFill>
                          <a:latin typeface="Roboto"/>
                          <a:ea typeface="Roboto"/>
                        </a:rPr>
                        <a:t>Leaia’s</a:t>
                      </a:r>
                      <a:r>
                        <a:rPr lang="en-AU" sz="1100">
                          <a:solidFill>
                            <a:schemeClr val="tx1"/>
                          </a:solidFill>
                          <a:latin typeface="Roboto"/>
                          <a:ea typeface="Roboto"/>
                        </a:rPr>
                        <a:t> Story (Samoa): Learning Tasks</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solidFill>
                            <a:schemeClr val="tx1"/>
                          </a:solidFill>
                          <a:latin typeface="Roboto"/>
                          <a:ea typeface="Roboto"/>
                        </a:rPr>
                        <a:t>14</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6193293"/>
                  </a:ext>
                </a:extLst>
              </a:tr>
              <a:tr h="28498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b="0">
                          <a:solidFill>
                            <a:schemeClr val="tx1"/>
                          </a:solidFill>
                          <a:latin typeface="Roboto"/>
                          <a:ea typeface="Roboto"/>
                        </a:rPr>
                        <a:t>Memory’s Story (Malawi): Learning Tasks</a:t>
                      </a:r>
                      <a:endParaRPr lang="en-AU" sz="1100" b="0">
                        <a:solidFill>
                          <a:schemeClr val="tx1"/>
                        </a:solidFill>
                        <a:latin typeface="Roboto"/>
                        <a:ea typeface="Roboto"/>
                      </a:endParaRP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b="0" dirty="0">
                          <a:solidFill>
                            <a:schemeClr val="tx1"/>
                          </a:solidFill>
                          <a:latin typeface="Roboto"/>
                          <a:ea typeface="Roboto"/>
                        </a:rPr>
                        <a:t>17</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6998288"/>
                  </a:ext>
                </a:extLst>
              </a:tr>
            </a:tbl>
          </a:graphicData>
        </a:graphic>
      </p:graphicFrame>
      <p:sp>
        <p:nvSpPr>
          <p:cNvPr id="12" name="Rectangle: Rounded Corners 11">
            <a:extLst>
              <a:ext uri="{FF2B5EF4-FFF2-40B4-BE49-F238E27FC236}">
                <a16:creationId xmlns:a16="http://schemas.microsoft.com/office/drawing/2014/main" id="{2F0BD8B0-B47E-4661-A9AE-F220F16CB77C}"/>
              </a:ext>
            </a:extLst>
          </p:cNvPr>
          <p:cNvSpPr/>
          <p:nvPr/>
        </p:nvSpPr>
        <p:spPr>
          <a:xfrm>
            <a:off x="5262202" y="3616438"/>
            <a:ext cx="389750" cy="317157"/>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Isosceles Triangle 12">
            <a:extLst>
              <a:ext uri="{FF2B5EF4-FFF2-40B4-BE49-F238E27FC236}">
                <a16:creationId xmlns:a16="http://schemas.microsoft.com/office/drawing/2014/main" id="{28A66C31-1EC4-4C3F-8C75-B56037734170}"/>
              </a:ext>
            </a:extLst>
          </p:cNvPr>
          <p:cNvSpPr/>
          <p:nvPr/>
        </p:nvSpPr>
        <p:spPr>
          <a:xfrm rot="5400000">
            <a:off x="5375908" y="3687611"/>
            <a:ext cx="181154" cy="161658"/>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a:extLst>
              <a:ext uri="{FF2B5EF4-FFF2-40B4-BE49-F238E27FC236}">
                <a16:creationId xmlns:a16="http://schemas.microsoft.com/office/drawing/2014/main" id="{B77CA74D-4832-43BF-B600-92B7BF117A8B}"/>
              </a:ext>
            </a:extLst>
          </p:cNvPr>
          <p:cNvSpPr/>
          <p:nvPr/>
        </p:nvSpPr>
        <p:spPr>
          <a:xfrm>
            <a:off x="5670768" y="3629940"/>
            <a:ext cx="3531736" cy="276999"/>
          </a:xfrm>
          <a:prstGeom prst="rect">
            <a:avLst/>
          </a:prstGeom>
        </p:spPr>
        <p:txBody>
          <a:bodyPr wrap="none">
            <a:spAutoFit/>
          </a:bodyPr>
          <a:lstStyle/>
          <a:p>
            <a:pPr>
              <a:spcAft>
                <a:spcPts val="600"/>
              </a:spcAft>
            </a:pPr>
            <a:r>
              <a:rPr lang="en-US" sz="1200">
                <a:hlinkClick r:id="rId4"/>
              </a:rPr>
              <a:t>Watch Caritas Australia’s Safeguarding Animation</a:t>
            </a:r>
            <a:endParaRPr lang="en-US" sz="1200"/>
          </a:p>
        </p:txBody>
      </p:sp>
    </p:spTree>
    <p:extLst>
      <p:ext uri="{BB962C8B-B14F-4D97-AF65-F5344CB8AC3E}">
        <p14:creationId xmlns:p14="http://schemas.microsoft.com/office/powerpoint/2010/main" val="41557428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4509A61B-882C-4FD0-897F-F21AB3DE2AE9}"/>
              </a:ext>
            </a:extLst>
          </p:cNvPr>
          <p:cNvSpPr/>
          <p:nvPr/>
        </p:nvSpPr>
        <p:spPr>
          <a:xfrm>
            <a:off x="5717063" y="1230671"/>
            <a:ext cx="3901595" cy="3736261"/>
          </a:xfrm>
          <a:prstGeom prst="roundRect">
            <a:avLst/>
          </a:prstGeom>
          <a:solidFill>
            <a:srgbClr val="C1DBC1">
              <a:alpha val="50196"/>
            </a:srgb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extBox 1">
            <a:extLst>
              <a:ext uri="{FF2B5EF4-FFF2-40B4-BE49-F238E27FC236}">
                <a16:creationId xmlns:a16="http://schemas.microsoft.com/office/drawing/2014/main" id="{2DC6A182-64EA-4401-B839-10D19F9E958A}"/>
              </a:ext>
            </a:extLst>
          </p:cNvPr>
          <p:cNvSpPr txBox="1"/>
          <p:nvPr/>
        </p:nvSpPr>
        <p:spPr>
          <a:xfrm>
            <a:off x="203525" y="757864"/>
            <a:ext cx="1528108" cy="148572"/>
          </a:xfrm>
          <a:prstGeom prst="rect">
            <a:avLst/>
          </a:prstGeom>
          <a:ln>
            <a:noFill/>
            <a:prstDash val="sysDot"/>
          </a:ln>
        </p:spPr>
        <p:txBody>
          <a:bodyPr vert="horz" wrap="square" lIns="63305" tIns="31652" rIns="63305" bIns="31652" rtlCol="0" anchor="t">
            <a:noAutofit/>
          </a:bodyPr>
          <a:lstStyle/>
          <a:p>
            <a:endParaRPr lang="en-AU" sz="900">
              <a:solidFill>
                <a:schemeClr val="tx1"/>
              </a:solidFill>
              <a:latin typeface="Roboto" pitchFamily="2" charset="0"/>
              <a:ea typeface="Roboto" pitchFamily="2" charset="0"/>
              <a:cs typeface="Arial" panose="020B0604020202020204" pitchFamily="34" charset="0"/>
            </a:endParaRPr>
          </a:p>
        </p:txBody>
      </p:sp>
      <p:sp>
        <p:nvSpPr>
          <p:cNvPr id="40" name="TextBox 39">
            <a:extLst>
              <a:ext uri="{FF2B5EF4-FFF2-40B4-BE49-F238E27FC236}">
                <a16:creationId xmlns:a16="http://schemas.microsoft.com/office/drawing/2014/main" id="{E4BF8F4C-EE53-47B5-A918-23215E76B24C}"/>
              </a:ext>
            </a:extLst>
          </p:cNvPr>
          <p:cNvSpPr txBox="1"/>
          <p:nvPr/>
        </p:nvSpPr>
        <p:spPr>
          <a:xfrm>
            <a:off x="203525" y="1209124"/>
            <a:ext cx="4573024" cy="519350"/>
          </a:xfrm>
          <a:prstGeom prst="rect">
            <a:avLst/>
          </a:prstGeom>
          <a:ln>
            <a:noFill/>
            <a:prstDash val="sysDot"/>
          </a:ln>
        </p:spPr>
        <p:txBody>
          <a:bodyPr vert="horz" wrap="square" lIns="63305" tIns="31652" rIns="63305" bIns="31652" rtlCol="0" anchor="t">
            <a:noAutofit/>
          </a:bodyPr>
          <a:lstStyle/>
          <a:p>
            <a:pPr>
              <a:spcAft>
                <a:spcPts val="208"/>
              </a:spcAft>
            </a:pPr>
            <a:endParaRPr lang="en-AU" sz="900">
              <a:solidFill>
                <a:schemeClr val="tx1"/>
              </a:solidFill>
              <a:latin typeface="Roboto" pitchFamily="2" charset="0"/>
              <a:ea typeface="Roboto" pitchFamily="2" charset="0"/>
              <a:cs typeface="Arial" panose="020B0604020202020204" pitchFamily="34" charset="0"/>
            </a:endParaRPr>
          </a:p>
        </p:txBody>
      </p:sp>
      <p:sp>
        <p:nvSpPr>
          <p:cNvPr id="4" name="Text Placeholder 3">
            <a:extLst>
              <a:ext uri="{FF2B5EF4-FFF2-40B4-BE49-F238E27FC236}">
                <a16:creationId xmlns:a16="http://schemas.microsoft.com/office/drawing/2014/main" id="{31EC85AA-631C-4DC1-8766-8CA33BDB88FE}"/>
              </a:ext>
            </a:extLst>
          </p:cNvPr>
          <p:cNvSpPr>
            <a:spLocks noGrp="1"/>
          </p:cNvSpPr>
          <p:nvPr>
            <p:ph type="body" sz="quarter" idx="12"/>
          </p:nvPr>
        </p:nvSpPr>
        <p:spPr>
          <a:xfrm>
            <a:off x="5968914" y="1518489"/>
            <a:ext cx="3507025" cy="3059855"/>
          </a:xfrm>
        </p:spPr>
        <p:txBody>
          <a:bodyPr/>
          <a:lstStyle/>
          <a:p>
            <a:r>
              <a:rPr lang="en-US" sz="1200" b="1">
                <a:solidFill>
                  <a:schemeClr val="accent1"/>
                </a:solidFill>
                <a:latin typeface="Roboto" pitchFamily="2" charset="0"/>
                <a:ea typeface="Roboto" pitchFamily="2" charset="0"/>
              </a:rPr>
              <a:t>COMMUNITY ENGAGEMENT ANIMATORS</a:t>
            </a:r>
            <a:endParaRPr lang="en-US" sz="1200">
              <a:solidFill>
                <a:schemeClr val="accent1"/>
              </a:solidFill>
              <a:latin typeface="Roboto" pitchFamily="2" charset="0"/>
              <a:ea typeface="Roboto" pitchFamily="2" charset="0"/>
            </a:endParaRPr>
          </a:p>
          <a:p>
            <a:r>
              <a:rPr lang="en-US" sz="1200" b="1"/>
              <a:t>QLD/NT </a:t>
            </a:r>
            <a:r>
              <a:rPr lang="en-US" sz="1200"/>
              <a:t>– </a:t>
            </a:r>
            <a:r>
              <a:rPr lang="en-US" sz="1200" u="sng">
                <a:hlinkClick r:id="rId3"/>
              </a:rPr>
              <a:t>Andrew.Knife@caritas.org.au</a:t>
            </a:r>
            <a:r>
              <a:rPr lang="en-US" sz="1200"/>
              <a:t> ​</a:t>
            </a:r>
          </a:p>
          <a:p>
            <a:r>
              <a:rPr lang="en-US" sz="1200" b="1"/>
              <a:t>NSW/ACT </a:t>
            </a:r>
            <a:r>
              <a:rPr lang="en-US" sz="1200"/>
              <a:t>– </a:t>
            </a:r>
            <a:r>
              <a:rPr lang="en-US" sz="1200" u="sng">
                <a:hlinkClick r:id="rId4"/>
              </a:rPr>
              <a:t>Chris.Nolan@caritas.org.au</a:t>
            </a:r>
            <a:r>
              <a:rPr lang="en-US" sz="1200"/>
              <a:t> ​</a:t>
            </a:r>
          </a:p>
          <a:p>
            <a:r>
              <a:rPr lang="en-US" sz="1200" b="1"/>
              <a:t>VIC/TAS </a:t>
            </a:r>
            <a:r>
              <a:rPr lang="en-US" sz="1200"/>
              <a:t>– </a:t>
            </a:r>
            <a:r>
              <a:rPr lang="en-US" sz="1200">
                <a:hlinkClick r:id="rId5"/>
              </a:rPr>
              <a:t>Gwen.Michener@caritas.org.au</a:t>
            </a:r>
            <a:r>
              <a:rPr lang="en-US" sz="1200"/>
              <a:t> ​</a:t>
            </a:r>
          </a:p>
          <a:p>
            <a:r>
              <a:rPr lang="en-US" sz="1200" b="1"/>
              <a:t>WA/SA </a:t>
            </a:r>
            <a:r>
              <a:rPr lang="en-US" sz="1200"/>
              <a:t>– </a:t>
            </a:r>
            <a:r>
              <a:rPr lang="en-US" sz="1200" u="sng">
                <a:hlinkClick r:id="rId6"/>
              </a:rPr>
              <a:t>Paul.Reid@caritas.org.au</a:t>
            </a:r>
            <a:r>
              <a:rPr lang="en-US" sz="1200"/>
              <a:t> ​</a:t>
            </a:r>
          </a:p>
          <a:p>
            <a:r>
              <a:rPr lang="en-US" sz="1200"/>
              <a:t>​</a:t>
            </a:r>
          </a:p>
          <a:p>
            <a:r>
              <a:rPr lang="en-US" sz="1200" b="1">
                <a:solidFill>
                  <a:schemeClr val="accent1"/>
                </a:solidFill>
                <a:latin typeface="Roboto" pitchFamily="2" charset="0"/>
                <a:ea typeface="Roboto" pitchFamily="2" charset="0"/>
              </a:rPr>
              <a:t>JUSTICE RESOURCES TEAM</a:t>
            </a:r>
            <a:endParaRPr lang="en-US" sz="1200">
              <a:solidFill>
                <a:schemeClr val="accent1"/>
              </a:solidFill>
              <a:latin typeface="Roboto" pitchFamily="2" charset="0"/>
              <a:ea typeface="Roboto" pitchFamily="2" charset="0"/>
            </a:endParaRPr>
          </a:p>
          <a:p>
            <a:r>
              <a:rPr lang="en-US" sz="1200" u="sng">
                <a:hlinkClick r:id="rId7"/>
              </a:rPr>
              <a:t>Nicole.Dobrohotoff@caritas.org.au</a:t>
            </a:r>
            <a:r>
              <a:rPr lang="en-US" sz="1200"/>
              <a:t> ​</a:t>
            </a:r>
          </a:p>
          <a:p>
            <a:r>
              <a:rPr lang="en-US" sz="1200"/>
              <a:t>​</a:t>
            </a:r>
          </a:p>
          <a:p>
            <a:r>
              <a:rPr lang="en-US" sz="1200" b="1">
                <a:solidFill>
                  <a:schemeClr val="accent1"/>
                </a:solidFill>
                <a:latin typeface="Roboto" pitchFamily="2" charset="0"/>
                <a:ea typeface="Roboto" pitchFamily="2" charset="0"/>
              </a:rPr>
              <a:t>GENERAL ENQUIRIES</a:t>
            </a:r>
            <a:endParaRPr lang="en-US" sz="1200">
              <a:solidFill>
                <a:schemeClr val="accent1"/>
              </a:solidFill>
              <a:latin typeface="Roboto" pitchFamily="2" charset="0"/>
              <a:ea typeface="Roboto" pitchFamily="2" charset="0"/>
            </a:endParaRPr>
          </a:p>
          <a:p>
            <a:r>
              <a:rPr lang="en-US" sz="1200" u="sng">
                <a:hlinkClick r:id="rId8"/>
              </a:rPr>
              <a:t>education@caritas.org.au</a:t>
            </a:r>
            <a:r>
              <a:rPr lang="en-US" sz="1200"/>
              <a:t> </a:t>
            </a:r>
            <a:r>
              <a:rPr lang="en-AU" sz="1200"/>
              <a:t>​</a:t>
            </a:r>
            <a:endParaRPr lang="en-AU" sz="1200" b="1">
              <a:solidFill>
                <a:srgbClr val="00AB9B"/>
              </a:solidFill>
              <a:latin typeface="Roboto" pitchFamily="2" charset="0"/>
              <a:ea typeface="Roboto" pitchFamily="2" charset="0"/>
            </a:endParaRPr>
          </a:p>
        </p:txBody>
      </p:sp>
      <p:sp>
        <p:nvSpPr>
          <p:cNvPr id="5" name="Text Placeholder 4">
            <a:extLst>
              <a:ext uri="{FF2B5EF4-FFF2-40B4-BE49-F238E27FC236}">
                <a16:creationId xmlns:a16="http://schemas.microsoft.com/office/drawing/2014/main" id="{D0B5ED92-3953-41BB-96E8-2269D1212A5A}"/>
              </a:ext>
            </a:extLst>
          </p:cNvPr>
          <p:cNvSpPr>
            <a:spLocks noGrp="1"/>
          </p:cNvSpPr>
          <p:nvPr>
            <p:ph type="body" sz="quarter" idx="13"/>
          </p:nvPr>
        </p:nvSpPr>
        <p:spPr>
          <a:xfrm>
            <a:off x="203525" y="1053456"/>
            <a:ext cx="4901875" cy="2450497"/>
          </a:xfrm>
        </p:spPr>
        <p:txBody>
          <a:bodyPr/>
          <a:lstStyle/>
          <a:p>
            <a:r>
              <a:rPr lang="en-AU" sz="1200" b="1" dirty="0">
                <a:solidFill>
                  <a:schemeClr val="accent3"/>
                </a:solidFill>
                <a:latin typeface="Roboto" pitchFamily="2" charset="0"/>
                <a:ea typeface="Roboto" pitchFamily="2" charset="0"/>
              </a:rPr>
              <a:t>PHOTO CREDITS</a:t>
            </a:r>
          </a:p>
          <a:p>
            <a:r>
              <a:rPr lang="en-AU" sz="1200" dirty="0" err="1"/>
              <a:t>Ronita’s</a:t>
            </a:r>
            <a:r>
              <a:rPr lang="en-AU" sz="1200" dirty="0"/>
              <a:t> Story (Philippines) – Richard Wainwright/Caritas Australia</a:t>
            </a:r>
          </a:p>
          <a:p>
            <a:r>
              <a:rPr lang="en-AU" sz="1200" dirty="0" err="1"/>
              <a:t>Leaia’s</a:t>
            </a:r>
            <a:r>
              <a:rPr lang="en-AU" sz="1200" dirty="0"/>
              <a:t> Story (Samoa) – Laura Womersley/Caritas Australia</a:t>
            </a:r>
          </a:p>
          <a:p>
            <a:r>
              <a:rPr lang="en-AU" sz="1200" dirty="0"/>
              <a:t>Memory’s Story (Malawi) – Tim Lam/Caritas Australia </a:t>
            </a:r>
          </a:p>
          <a:p>
            <a:endParaRPr lang="en-AU" sz="1200" dirty="0"/>
          </a:p>
          <a:p>
            <a:r>
              <a:rPr lang="en-US" sz="1200" b="1" dirty="0">
                <a:solidFill>
                  <a:schemeClr val="accent3"/>
                </a:solidFill>
              </a:rPr>
              <a:t>CATECHISTS</a:t>
            </a:r>
          </a:p>
          <a:p>
            <a:pPr>
              <a:spcAft>
                <a:spcPts val="1200"/>
              </a:spcAft>
            </a:pPr>
            <a:r>
              <a:rPr lang="en-US" sz="1200" dirty="0"/>
              <a:t>For more school resources, please visit: </a:t>
            </a:r>
            <a:r>
              <a:rPr lang="en-US" sz="1200" dirty="0">
                <a:hlinkClick r:id="rId9"/>
              </a:rPr>
              <a:t>caritas.org.au/resources/school-resources/ </a:t>
            </a:r>
            <a:endParaRPr lang="en-US" sz="1200" dirty="0"/>
          </a:p>
          <a:p>
            <a:pPr>
              <a:spcAft>
                <a:spcPts val="0"/>
              </a:spcAft>
            </a:pPr>
            <a:r>
              <a:rPr lang="en-US" sz="1200" dirty="0"/>
              <a:t>Stay up to date with events and resources! </a:t>
            </a:r>
          </a:p>
          <a:p>
            <a:r>
              <a:rPr lang="en-US" sz="1200" dirty="0"/>
              <a:t>Subscribe to </a:t>
            </a:r>
            <a:r>
              <a:rPr lang="en-US" sz="1200" dirty="0">
                <a:hlinkClick r:id="rId10"/>
              </a:rPr>
              <a:t>Caritas Australia’s Education e-newsletter</a:t>
            </a:r>
            <a:r>
              <a:rPr lang="en-US" sz="1200" dirty="0"/>
              <a:t>. </a:t>
            </a:r>
            <a:endParaRPr lang="en-AU" sz="1200" dirty="0"/>
          </a:p>
        </p:txBody>
      </p:sp>
      <p:sp>
        <p:nvSpPr>
          <p:cNvPr id="3" name="Text Placeholder 2">
            <a:extLst>
              <a:ext uri="{FF2B5EF4-FFF2-40B4-BE49-F238E27FC236}">
                <a16:creationId xmlns:a16="http://schemas.microsoft.com/office/drawing/2014/main" id="{A523B56B-790C-43D5-ACF2-3F524FCB2282}"/>
              </a:ext>
            </a:extLst>
          </p:cNvPr>
          <p:cNvSpPr>
            <a:spLocks noGrp="1"/>
          </p:cNvSpPr>
          <p:nvPr>
            <p:ph type="body" sz="quarter" idx="10"/>
          </p:nvPr>
        </p:nvSpPr>
        <p:spPr/>
        <p:txBody>
          <a:bodyPr/>
          <a:lstStyle/>
          <a:p>
            <a:r>
              <a:rPr lang="en-US"/>
              <a:t>THANK YOU</a:t>
            </a:r>
            <a:endParaRPr lang="en-AU"/>
          </a:p>
        </p:txBody>
      </p:sp>
      <p:sp>
        <p:nvSpPr>
          <p:cNvPr id="9" name="TextBox 8">
            <a:extLst>
              <a:ext uri="{FF2B5EF4-FFF2-40B4-BE49-F238E27FC236}">
                <a16:creationId xmlns:a16="http://schemas.microsoft.com/office/drawing/2014/main" id="{0DA4D3A8-3565-4817-91D1-6BE77BEFB506}"/>
              </a:ext>
            </a:extLst>
          </p:cNvPr>
          <p:cNvSpPr txBox="1"/>
          <p:nvPr/>
        </p:nvSpPr>
        <p:spPr>
          <a:xfrm>
            <a:off x="1942965" y="5717252"/>
            <a:ext cx="5697912" cy="410179"/>
          </a:xfrm>
          <a:prstGeom prst="rect">
            <a:avLst/>
          </a:prstGeom>
          <a:noFill/>
        </p:spPr>
        <p:txBody>
          <a:bodyPr wrap="none" lIns="0" tIns="0" rIns="0" bIns="0" rtlCol="0">
            <a:noAutofit/>
          </a:bodyPr>
          <a:lstStyle/>
          <a:p>
            <a:r>
              <a:rPr lang="en-US" sz="1100">
                <a:latin typeface="Roboto" pitchFamily="2" charset="0"/>
                <a:ea typeface="Roboto" pitchFamily="2" charset="0"/>
              </a:rPr>
              <a:t>Caritas Australia gratefully acknowledges the support of the Australian Government </a:t>
            </a:r>
            <a:br>
              <a:rPr lang="en-US" sz="1100">
                <a:latin typeface="Roboto" pitchFamily="2" charset="0"/>
                <a:ea typeface="Roboto" pitchFamily="2" charset="0"/>
              </a:rPr>
            </a:br>
            <a:r>
              <a:rPr lang="en-US" sz="1100">
                <a:latin typeface="Roboto" pitchFamily="2" charset="0"/>
                <a:ea typeface="Roboto" pitchFamily="2" charset="0"/>
              </a:rPr>
              <a:t>through the Australian NGO Cooperation Program. ​</a:t>
            </a:r>
            <a:endParaRPr lang="en-AU" sz="1800">
              <a:latin typeface="Roboto" pitchFamily="2" charset="0"/>
              <a:ea typeface="Roboto" pitchFamily="2" charset="0"/>
            </a:endParaRPr>
          </a:p>
          <a:p>
            <a:pPr algn="l"/>
            <a:endParaRPr lang="en-AU" sz="1100">
              <a:latin typeface="Roboto" pitchFamily="2" charset="0"/>
            </a:endParaRPr>
          </a:p>
        </p:txBody>
      </p:sp>
      <p:pic>
        <p:nvPicPr>
          <p:cNvPr id="8" name="Picture 7">
            <a:extLst>
              <a:ext uri="{FF2B5EF4-FFF2-40B4-BE49-F238E27FC236}">
                <a16:creationId xmlns:a16="http://schemas.microsoft.com/office/drawing/2014/main" id="{D75126AA-2F03-4AAD-991F-2A07819915F9}"/>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76766" y="5511311"/>
            <a:ext cx="1654867" cy="822063"/>
          </a:xfrm>
          <a:prstGeom prst="rect">
            <a:avLst/>
          </a:prstGeom>
        </p:spPr>
      </p:pic>
    </p:spTree>
    <p:extLst>
      <p:ext uri="{BB962C8B-B14F-4D97-AF65-F5344CB8AC3E}">
        <p14:creationId xmlns:p14="http://schemas.microsoft.com/office/powerpoint/2010/main" val="1999515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6A05AA-D471-B271-1B58-B6550C137B8E}"/>
              </a:ext>
            </a:extLst>
          </p:cNvPr>
          <p:cNvSpPr>
            <a:spLocks noGrp="1"/>
          </p:cNvSpPr>
          <p:nvPr>
            <p:ph type="body" sz="quarter" idx="10"/>
          </p:nvPr>
        </p:nvSpPr>
        <p:spPr/>
        <p:txBody>
          <a:bodyPr/>
          <a:lstStyle/>
          <a:p>
            <a:pPr marL="0" indent="0">
              <a:buNone/>
            </a:pPr>
            <a:r>
              <a:rPr lang="en-AU"/>
              <a:t>RESOURCES GUIDE</a:t>
            </a:r>
          </a:p>
        </p:txBody>
      </p:sp>
      <p:sp>
        <p:nvSpPr>
          <p:cNvPr id="4" name="TextBox 3">
            <a:extLst>
              <a:ext uri="{FF2B5EF4-FFF2-40B4-BE49-F238E27FC236}">
                <a16:creationId xmlns:a16="http://schemas.microsoft.com/office/drawing/2014/main" id="{735CABB6-FD37-BC5D-599C-F10F818F96AA}"/>
              </a:ext>
            </a:extLst>
          </p:cNvPr>
          <p:cNvSpPr txBox="1"/>
          <p:nvPr/>
        </p:nvSpPr>
        <p:spPr>
          <a:xfrm>
            <a:off x="164840" y="943975"/>
            <a:ext cx="9574059" cy="400110"/>
          </a:xfrm>
          <a:prstGeom prst="rect">
            <a:avLst/>
          </a:prstGeom>
          <a:noFill/>
        </p:spPr>
        <p:txBody>
          <a:bodyPr wrap="square" lIns="91440" tIns="45720" rIns="91440" bIns="45720" rtlCol="0" anchor="t">
            <a:spAutoFit/>
          </a:bodyPr>
          <a:lstStyle/>
          <a:p>
            <a:r>
              <a:rPr lang="en-AU" sz="1000" b="1">
                <a:latin typeface="Roboto" pitchFamily="2" charset="0"/>
                <a:ea typeface="Roboto" pitchFamily="2" charset="0"/>
                <a:cs typeface="Roboto Light"/>
              </a:rPr>
              <a:t>All our resources are available online! </a:t>
            </a:r>
            <a:r>
              <a:rPr lang="en-AU" sz="1000">
                <a:latin typeface="Roboto" pitchFamily="2" charset="0"/>
                <a:ea typeface="Roboto" pitchFamily="2" charset="0"/>
                <a:cs typeface="Roboto Light"/>
              </a:rPr>
              <a:t>Access the films and written stories, teaching materials, and our fundraising and awareness raising ideas at </a:t>
            </a:r>
            <a:r>
              <a:rPr lang="en-AU" sz="1000">
                <a:latin typeface="Roboto" pitchFamily="2" charset="0"/>
                <a:ea typeface="Roboto" pitchFamily="2" charset="0"/>
                <a:cs typeface="Roboto Light"/>
                <a:hlinkClick r:id="rId3"/>
              </a:rPr>
              <a:t>caritas.org.au/project-compassion</a:t>
            </a:r>
            <a:r>
              <a:rPr lang="en-AU" sz="1000">
                <a:latin typeface="Roboto" pitchFamily="2" charset="0"/>
                <a:ea typeface="Roboto" pitchFamily="2" charset="0"/>
                <a:cs typeface="Roboto Light"/>
              </a:rPr>
              <a:t>. Below is a list and short description of all the resources you can download, as well as suggestions for use.</a:t>
            </a:r>
          </a:p>
        </p:txBody>
      </p:sp>
      <p:graphicFrame>
        <p:nvGraphicFramePr>
          <p:cNvPr id="7" name="Table 9">
            <a:extLst>
              <a:ext uri="{FF2B5EF4-FFF2-40B4-BE49-F238E27FC236}">
                <a16:creationId xmlns:a16="http://schemas.microsoft.com/office/drawing/2014/main" id="{C62236D8-BF9C-98F5-B657-9483EC43FE4B}"/>
              </a:ext>
            </a:extLst>
          </p:cNvPr>
          <p:cNvGraphicFramePr>
            <a:graphicFrameLocks noGrp="1"/>
          </p:cNvGraphicFramePr>
          <p:nvPr>
            <p:extLst>
              <p:ext uri="{D42A27DB-BD31-4B8C-83A1-F6EECF244321}">
                <p14:modId xmlns:p14="http://schemas.microsoft.com/office/powerpoint/2010/main" val="2728546585"/>
              </p:ext>
            </p:extLst>
          </p:nvPr>
        </p:nvGraphicFramePr>
        <p:xfrm>
          <a:off x="232510" y="1410760"/>
          <a:ext cx="4583748" cy="5127825"/>
        </p:xfrm>
        <a:graphic>
          <a:graphicData uri="http://schemas.openxmlformats.org/drawingml/2006/table">
            <a:tbl>
              <a:tblPr firstRow="1" bandRow="1">
                <a:tableStyleId>{5940675A-B579-460E-94D1-54222C63F5DA}</a:tableStyleId>
              </a:tblPr>
              <a:tblGrid>
                <a:gridCol w="268659">
                  <a:extLst>
                    <a:ext uri="{9D8B030D-6E8A-4147-A177-3AD203B41FA5}">
                      <a16:colId xmlns:a16="http://schemas.microsoft.com/office/drawing/2014/main" val="639545652"/>
                    </a:ext>
                  </a:extLst>
                </a:gridCol>
                <a:gridCol w="1349541">
                  <a:extLst>
                    <a:ext uri="{9D8B030D-6E8A-4147-A177-3AD203B41FA5}">
                      <a16:colId xmlns:a16="http://schemas.microsoft.com/office/drawing/2014/main" val="543242500"/>
                    </a:ext>
                  </a:extLst>
                </a:gridCol>
                <a:gridCol w="2965548">
                  <a:extLst>
                    <a:ext uri="{9D8B030D-6E8A-4147-A177-3AD203B41FA5}">
                      <a16:colId xmlns:a16="http://schemas.microsoft.com/office/drawing/2014/main" val="202842659"/>
                    </a:ext>
                  </a:extLst>
                </a:gridCol>
              </a:tblGrid>
              <a:tr h="258403">
                <a:tc>
                  <a:txBody>
                    <a:bodyPr/>
                    <a:lstStyle/>
                    <a:p>
                      <a:endParaRPr lang="en-AU" sz="1000">
                        <a:solidFill>
                          <a:schemeClr val="bg1"/>
                        </a:solidFill>
                        <a:latin typeface="+mn-lt"/>
                        <a:ea typeface="Roboto" pitchFamily="2" charset="0"/>
                      </a:endParaRPr>
                    </a:p>
                  </a:txBody>
                  <a:tcPr>
                    <a:solidFill>
                      <a:schemeClr val="accent3"/>
                    </a:solidFill>
                  </a:tcPr>
                </a:tc>
                <a:tc>
                  <a:txBody>
                    <a:bodyPr/>
                    <a:lstStyle/>
                    <a:p>
                      <a:pPr algn="ctr"/>
                      <a:r>
                        <a:rPr lang="en-AU" sz="1000" b="1">
                          <a:solidFill>
                            <a:schemeClr val="bg1"/>
                          </a:solidFill>
                          <a:latin typeface="+mn-lt"/>
                          <a:ea typeface="Roboto" pitchFamily="2" charset="0"/>
                        </a:rPr>
                        <a:t>Resource</a:t>
                      </a:r>
                    </a:p>
                  </a:txBody>
                  <a:tcPr>
                    <a:solidFill>
                      <a:schemeClr val="accent3"/>
                    </a:solidFill>
                  </a:tcPr>
                </a:tc>
                <a:tc>
                  <a:txBody>
                    <a:bodyPr/>
                    <a:lstStyle/>
                    <a:p>
                      <a:pPr algn="ctr"/>
                      <a:r>
                        <a:rPr lang="en-AU" sz="1000" b="1">
                          <a:solidFill>
                            <a:schemeClr val="bg1"/>
                          </a:solidFill>
                          <a:latin typeface="+mn-lt"/>
                          <a:ea typeface="Roboto" pitchFamily="2" charset="0"/>
                        </a:rPr>
                        <a:t>Description/Suggested Use</a:t>
                      </a:r>
                    </a:p>
                  </a:txBody>
                  <a:tcPr>
                    <a:solidFill>
                      <a:schemeClr val="accent3"/>
                    </a:solidFill>
                  </a:tcPr>
                </a:tc>
                <a:extLst>
                  <a:ext uri="{0D108BD9-81ED-4DB2-BD59-A6C34878D82A}">
                    <a16:rowId xmlns:a16="http://schemas.microsoft.com/office/drawing/2014/main" val="2432449199"/>
                  </a:ext>
                </a:extLst>
              </a:tr>
              <a:tr h="982262">
                <a:tc>
                  <a:txBody>
                    <a:bodyPr/>
                    <a:lstStyle/>
                    <a:p>
                      <a:pPr algn="ctr"/>
                      <a:r>
                        <a:rPr lang="en-AU" sz="1000" b="0">
                          <a:solidFill>
                            <a:schemeClr val="tx1"/>
                          </a:solidFill>
                          <a:latin typeface="Roboto Medium" pitchFamily="2" charset="0"/>
                          <a:ea typeface="Roboto Medium" pitchFamily="2" charset="0"/>
                        </a:rPr>
                        <a:t>For Students</a:t>
                      </a:r>
                    </a:p>
                  </a:txBody>
                  <a:tcPr vert="vert270" anchor="ctr">
                    <a:solidFill>
                      <a:srgbClr val="C1DBC1">
                        <a:alpha val="50196"/>
                      </a:srgbClr>
                    </a:solidFill>
                  </a:tcPr>
                </a:tc>
                <a:tc>
                  <a:txBody>
                    <a:bodyPr/>
                    <a:lstStyle>
                      <a:lvl1pPr marL="0" algn="l" defTabSz="685800" rtl="0" eaLnBrk="1" latinLnBrk="0" hangingPunct="1">
                        <a:defRPr sz="1400" kern="1200">
                          <a:solidFill>
                            <a:schemeClr val="tx1"/>
                          </a:solidFill>
                          <a:latin typeface="Calibri" panose="020F0502020204030204"/>
                        </a:defRPr>
                      </a:lvl1pPr>
                      <a:lvl2pPr marL="342900" algn="l" defTabSz="685800" rtl="0" eaLnBrk="1" latinLnBrk="0" hangingPunct="1">
                        <a:defRPr sz="1400" kern="1200">
                          <a:solidFill>
                            <a:schemeClr val="tx1"/>
                          </a:solidFill>
                          <a:latin typeface="Calibri" panose="020F0502020204030204"/>
                        </a:defRPr>
                      </a:lvl2pPr>
                      <a:lvl3pPr marL="685800" algn="l" defTabSz="685800" rtl="0" eaLnBrk="1" latinLnBrk="0" hangingPunct="1">
                        <a:defRPr sz="1400" kern="1200">
                          <a:solidFill>
                            <a:schemeClr val="tx1"/>
                          </a:solidFill>
                          <a:latin typeface="Calibri" panose="020F0502020204030204"/>
                        </a:defRPr>
                      </a:lvl3pPr>
                      <a:lvl4pPr marL="1028700" algn="l" defTabSz="685800" rtl="0" eaLnBrk="1" latinLnBrk="0" hangingPunct="1">
                        <a:defRPr sz="1400" kern="1200">
                          <a:solidFill>
                            <a:schemeClr val="tx1"/>
                          </a:solidFill>
                          <a:latin typeface="Calibri" panose="020F0502020204030204"/>
                        </a:defRPr>
                      </a:lvl4pPr>
                      <a:lvl5pPr marL="1371600" algn="l" defTabSz="685800" rtl="0" eaLnBrk="1" latinLnBrk="0" hangingPunct="1">
                        <a:defRPr sz="1400" kern="1200">
                          <a:solidFill>
                            <a:schemeClr val="tx1"/>
                          </a:solidFill>
                          <a:latin typeface="Calibri" panose="020F0502020204030204"/>
                        </a:defRPr>
                      </a:lvl5pPr>
                      <a:lvl6pPr marL="1714500" algn="l" defTabSz="685800" rtl="0" eaLnBrk="1" latinLnBrk="0" hangingPunct="1">
                        <a:defRPr sz="1400" kern="1200">
                          <a:solidFill>
                            <a:schemeClr val="tx1"/>
                          </a:solidFill>
                          <a:latin typeface="Calibri" panose="020F0502020204030204"/>
                        </a:defRPr>
                      </a:lvl6pPr>
                      <a:lvl7pPr marL="2057400" algn="l" defTabSz="685800" rtl="0" eaLnBrk="1" latinLnBrk="0" hangingPunct="1">
                        <a:defRPr sz="1400" kern="1200">
                          <a:solidFill>
                            <a:schemeClr val="tx1"/>
                          </a:solidFill>
                          <a:latin typeface="Calibri" panose="020F0502020204030204"/>
                        </a:defRPr>
                      </a:lvl7pPr>
                      <a:lvl8pPr marL="2400300" algn="l" defTabSz="685800" rtl="0" eaLnBrk="1" latinLnBrk="0" hangingPunct="1">
                        <a:defRPr sz="1400" kern="1200">
                          <a:solidFill>
                            <a:schemeClr val="tx1"/>
                          </a:solidFill>
                          <a:latin typeface="Calibri" panose="020F0502020204030204"/>
                        </a:defRPr>
                      </a:lvl8pPr>
                      <a:lvl9pPr marL="2743200" algn="l" defTabSz="685800" rtl="0" eaLnBrk="1" latinLnBrk="0" hangingPunct="1">
                        <a:defRPr sz="1400" kern="1200">
                          <a:solidFill>
                            <a:schemeClr val="tx1"/>
                          </a:solidFill>
                          <a:latin typeface="Calibri" panose="020F0502020204030204"/>
                        </a:defRPr>
                      </a:lvl9pPr>
                    </a:lstStyle>
                    <a:p>
                      <a:pPr algn="l">
                        <a:spcAft>
                          <a:spcPts val="400"/>
                        </a:spcAft>
                      </a:pPr>
                      <a:r>
                        <a:rPr lang="en-AU" sz="1000" b="0">
                          <a:solidFill>
                            <a:schemeClr val="tx1"/>
                          </a:solidFill>
                          <a:latin typeface="Roboto Medium" pitchFamily="2" charset="0"/>
                          <a:ea typeface="Roboto Medium" pitchFamily="2" charset="0"/>
                          <a:cs typeface="Arial"/>
                          <a:hlinkClick r:id="rId4"/>
                        </a:rPr>
                        <a:t>Photo Storybooks</a:t>
                      </a:r>
                      <a:endParaRPr lang="en-AU" sz="1000" b="0">
                        <a:solidFill>
                          <a:schemeClr val="tx1"/>
                        </a:solidFill>
                        <a:latin typeface="Roboto Medium" pitchFamily="2" charset="0"/>
                        <a:ea typeface="Roboto Medium" pitchFamily="2" charset="0"/>
                        <a:cs typeface="Arial"/>
                      </a:endParaRPr>
                    </a:p>
                  </a:txBody>
                  <a:tcPr marL="63305" marR="63305" marT="31652" marB="31652" anchor="ctr"/>
                </a:tc>
                <a:tc>
                  <a:txBody>
                    <a:bodyPr/>
                    <a:lstStyle>
                      <a:lvl1pPr marL="0" algn="l" defTabSz="685800" rtl="0" eaLnBrk="1" latinLnBrk="0" hangingPunct="1">
                        <a:defRPr sz="1400" kern="1200">
                          <a:solidFill>
                            <a:schemeClr val="tx1"/>
                          </a:solidFill>
                          <a:latin typeface="Calibri" panose="020F0502020204030204"/>
                        </a:defRPr>
                      </a:lvl1pPr>
                      <a:lvl2pPr marL="342900" algn="l" defTabSz="685800" rtl="0" eaLnBrk="1" latinLnBrk="0" hangingPunct="1">
                        <a:defRPr sz="1400" kern="1200">
                          <a:solidFill>
                            <a:schemeClr val="tx1"/>
                          </a:solidFill>
                          <a:latin typeface="Calibri" panose="020F0502020204030204"/>
                        </a:defRPr>
                      </a:lvl2pPr>
                      <a:lvl3pPr marL="685800" algn="l" defTabSz="685800" rtl="0" eaLnBrk="1" latinLnBrk="0" hangingPunct="1">
                        <a:defRPr sz="1400" kern="1200">
                          <a:solidFill>
                            <a:schemeClr val="tx1"/>
                          </a:solidFill>
                          <a:latin typeface="Calibri" panose="020F0502020204030204"/>
                        </a:defRPr>
                      </a:lvl3pPr>
                      <a:lvl4pPr marL="1028700" algn="l" defTabSz="685800" rtl="0" eaLnBrk="1" latinLnBrk="0" hangingPunct="1">
                        <a:defRPr sz="1400" kern="1200">
                          <a:solidFill>
                            <a:schemeClr val="tx1"/>
                          </a:solidFill>
                          <a:latin typeface="Calibri" panose="020F0502020204030204"/>
                        </a:defRPr>
                      </a:lvl4pPr>
                      <a:lvl5pPr marL="1371600" algn="l" defTabSz="685800" rtl="0" eaLnBrk="1" latinLnBrk="0" hangingPunct="1">
                        <a:defRPr sz="1400" kern="1200">
                          <a:solidFill>
                            <a:schemeClr val="tx1"/>
                          </a:solidFill>
                          <a:latin typeface="Calibri" panose="020F0502020204030204"/>
                        </a:defRPr>
                      </a:lvl5pPr>
                      <a:lvl6pPr marL="1714500" algn="l" defTabSz="685800" rtl="0" eaLnBrk="1" latinLnBrk="0" hangingPunct="1">
                        <a:defRPr sz="1400" kern="1200">
                          <a:solidFill>
                            <a:schemeClr val="tx1"/>
                          </a:solidFill>
                          <a:latin typeface="Calibri" panose="020F0502020204030204"/>
                        </a:defRPr>
                      </a:lvl6pPr>
                      <a:lvl7pPr marL="2057400" algn="l" defTabSz="685800" rtl="0" eaLnBrk="1" latinLnBrk="0" hangingPunct="1">
                        <a:defRPr sz="1400" kern="1200">
                          <a:solidFill>
                            <a:schemeClr val="tx1"/>
                          </a:solidFill>
                          <a:latin typeface="Calibri" panose="020F0502020204030204"/>
                        </a:defRPr>
                      </a:lvl7pPr>
                      <a:lvl8pPr marL="2400300" algn="l" defTabSz="685800" rtl="0" eaLnBrk="1" latinLnBrk="0" hangingPunct="1">
                        <a:defRPr sz="1400" kern="1200">
                          <a:solidFill>
                            <a:schemeClr val="tx1"/>
                          </a:solidFill>
                          <a:latin typeface="Calibri" panose="020F0502020204030204"/>
                        </a:defRPr>
                      </a:lvl8pPr>
                      <a:lvl9pPr marL="2743200" algn="l" defTabSz="685800" rtl="0" eaLnBrk="1" latinLnBrk="0" hangingPunct="1">
                        <a:defRPr sz="1400" kern="1200">
                          <a:solidFill>
                            <a:schemeClr val="tx1"/>
                          </a:solidFill>
                          <a:latin typeface="Calibri" panose="020F0502020204030204"/>
                        </a:defRPr>
                      </a:lvl9pPr>
                    </a:lstStyle>
                    <a:p>
                      <a:pPr>
                        <a:spcAft>
                          <a:spcPts val="400"/>
                        </a:spcAft>
                      </a:pPr>
                      <a:r>
                        <a:rPr lang="en-AU" sz="1000" b="0">
                          <a:solidFill>
                            <a:schemeClr val="tx1"/>
                          </a:solidFill>
                          <a:latin typeface="Roboto Light"/>
                          <a:cs typeface="Arial"/>
                        </a:rPr>
                        <a:t>A Photo Storybook for each Project Compassion story, designed especially for Primary (F–2) students. </a:t>
                      </a:r>
                      <a:endParaRPr lang="en-AU" sz="1000" b="0">
                        <a:solidFill>
                          <a:schemeClr val="tx1"/>
                        </a:solidFill>
                        <a:latin typeface="Roboto Light" panose="02000000000000000000" pitchFamily="2" charset="0"/>
                        <a:cs typeface="Arial"/>
                      </a:endParaRPr>
                    </a:p>
                    <a:p>
                      <a:pPr marL="0" marR="0" lvl="0" indent="0" algn="l" rtl="0" eaLnBrk="1" fontAlgn="auto" latinLnBrk="0" hangingPunct="1">
                        <a:lnSpc>
                          <a:spcPct val="100000"/>
                        </a:lnSpc>
                        <a:spcBef>
                          <a:spcPts val="0"/>
                        </a:spcBef>
                        <a:spcAft>
                          <a:spcPts val="400"/>
                        </a:spcAft>
                        <a:buClr>
                          <a:srgbClr val="000000"/>
                        </a:buClr>
                        <a:buSzTx/>
                        <a:buFont typeface="Arial"/>
                        <a:buNone/>
                      </a:pPr>
                      <a:r>
                        <a:rPr lang="en-US" sz="1000" b="0">
                          <a:solidFill>
                            <a:schemeClr val="accent1">
                              <a:lumMod val="75000"/>
                            </a:schemeClr>
                          </a:solidFill>
                          <a:latin typeface="Roboto Light"/>
                          <a:cs typeface="Arial"/>
                          <a:hlinkClick r:id="rId4">
                            <a:extLst>
                              <a:ext uri="{A12FA001-AC4F-418D-AE19-62706E023703}">
                                <ahyp:hlinkClr xmlns:ahyp="http://schemas.microsoft.com/office/drawing/2018/hyperlinkcolor" val="tx"/>
                              </a:ext>
                            </a:extLst>
                          </a:hlinkClick>
                        </a:rPr>
                        <a:t>D</a:t>
                      </a:r>
                      <a:r>
                        <a:rPr lang="en-AU" sz="1000" b="0">
                          <a:solidFill>
                            <a:schemeClr val="accent1">
                              <a:lumMod val="75000"/>
                            </a:schemeClr>
                          </a:solidFill>
                          <a:latin typeface="Roboto Light"/>
                          <a:cs typeface="Arial"/>
                          <a:hlinkClick r:id="rId4">
                            <a:extLst>
                              <a:ext uri="{A12FA001-AC4F-418D-AE19-62706E023703}">
                                <ahyp:hlinkClr xmlns:ahyp="http://schemas.microsoft.com/office/drawing/2018/hyperlinkcolor" val="tx"/>
                              </a:ext>
                            </a:extLst>
                          </a:hlinkClick>
                        </a:rPr>
                        <a:t>ownload Photo Storybooks</a:t>
                      </a:r>
                      <a:r>
                        <a:rPr lang="en-AU" sz="1000" b="0">
                          <a:solidFill>
                            <a:schemeClr val="accent1">
                              <a:lumMod val="75000"/>
                            </a:schemeClr>
                          </a:solidFill>
                          <a:latin typeface="Roboto Light"/>
                          <a:cs typeface="Arial"/>
                        </a:rPr>
                        <a:t> </a:t>
                      </a:r>
                      <a:endParaRPr lang="en-AU" sz="1000" b="1">
                        <a:solidFill>
                          <a:schemeClr val="accent1">
                            <a:lumMod val="75000"/>
                          </a:schemeClr>
                        </a:solidFill>
                        <a:latin typeface="Roboto Light" panose="02000000000000000000" pitchFamily="2" charset="0"/>
                        <a:cs typeface="Arial"/>
                      </a:endParaRPr>
                    </a:p>
                    <a:p>
                      <a:pPr>
                        <a:spcAft>
                          <a:spcPts val="400"/>
                        </a:spcAft>
                      </a:pPr>
                      <a:r>
                        <a:rPr lang="en-AU" sz="1000" b="0">
                          <a:solidFill>
                            <a:schemeClr val="tx1"/>
                          </a:solidFill>
                          <a:latin typeface="Roboto Light"/>
                          <a:cs typeface="Arial"/>
                        </a:rPr>
                        <a:t>Audio described versions also available </a:t>
                      </a:r>
                      <a:r>
                        <a:rPr lang="en-AU" sz="1000" b="0">
                          <a:solidFill>
                            <a:schemeClr val="tx1"/>
                          </a:solidFill>
                          <a:latin typeface="Roboto Light"/>
                          <a:cs typeface="Arial"/>
                          <a:hlinkClick r:id="rId5"/>
                        </a:rPr>
                        <a:t>here</a:t>
                      </a:r>
                      <a:r>
                        <a:rPr lang="en-AU" sz="1000" b="0">
                          <a:solidFill>
                            <a:schemeClr val="tx1"/>
                          </a:solidFill>
                          <a:latin typeface="Roboto Light"/>
                          <a:cs typeface="Arial"/>
                        </a:rPr>
                        <a:t>.</a:t>
                      </a:r>
                    </a:p>
                  </a:txBody>
                  <a:tcPr marL="63305" marR="63305" marT="31652" marB="31652"/>
                </a:tc>
                <a:extLst>
                  <a:ext uri="{0D108BD9-81ED-4DB2-BD59-A6C34878D82A}">
                    <a16:rowId xmlns:a16="http://schemas.microsoft.com/office/drawing/2014/main" val="3343707521"/>
                  </a:ext>
                </a:extLst>
              </a:tr>
              <a:tr h="551590">
                <a:tc rowSpan="2">
                  <a:txBody>
                    <a:bodyPr/>
                    <a:lstStyle/>
                    <a:p>
                      <a:pPr algn="ctr"/>
                      <a:r>
                        <a:rPr lang="en-AU" sz="1000" b="0">
                          <a:solidFill>
                            <a:schemeClr val="tx1"/>
                          </a:solidFill>
                          <a:latin typeface="Roboto Medium" pitchFamily="2" charset="0"/>
                          <a:ea typeface="Roboto Medium" pitchFamily="2" charset="0"/>
                        </a:rPr>
                        <a:t>For Teachers</a:t>
                      </a:r>
                    </a:p>
                  </a:txBody>
                  <a:tcPr vert="vert270" anchor="ctr">
                    <a:solidFill>
                      <a:srgbClr val="C1DBC1">
                        <a:alpha val="50196"/>
                      </a:srgbClr>
                    </a:solidFill>
                  </a:tcPr>
                </a:tc>
                <a:tc>
                  <a:txBody>
                    <a:bodyPr/>
                    <a:lstStyle>
                      <a:lvl1pPr marL="0" algn="l" defTabSz="685800" rtl="0" eaLnBrk="1" latinLnBrk="0" hangingPunct="1">
                        <a:defRPr sz="1400" kern="1200">
                          <a:solidFill>
                            <a:schemeClr val="tx1"/>
                          </a:solidFill>
                          <a:latin typeface="Calibri" panose="020F0502020204030204"/>
                        </a:defRPr>
                      </a:lvl1pPr>
                      <a:lvl2pPr marL="342900" algn="l" defTabSz="685800" rtl="0" eaLnBrk="1" latinLnBrk="0" hangingPunct="1">
                        <a:defRPr sz="1400" kern="1200">
                          <a:solidFill>
                            <a:schemeClr val="tx1"/>
                          </a:solidFill>
                          <a:latin typeface="Calibri" panose="020F0502020204030204"/>
                        </a:defRPr>
                      </a:lvl2pPr>
                      <a:lvl3pPr marL="685800" algn="l" defTabSz="685800" rtl="0" eaLnBrk="1" latinLnBrk="0" hangingPunct="1">
                        <a:defRPr sz="1400" kern="1200">
                          <a:solidFill>
                            <a:schemeClr val="tx1"/>
                          </a:solidFill>
                          <a:latin typeface="Calibri" panose="020F0502020204030204"/>
                        </a:defRPr>
                      </a:lvl3pPr>
                      <a:lvl4pPr marL="1028700" algn="l" defTabSz="685800" rtl="0" eaLnBrk="1" latinLnBrk="0" hangingPunct="1">
                        <a:defRPr sz="1400" kern="1200">
                          <a:solidFill>
                            <a:schemeClr val="tx1"/>
                          </a:solidFill>
                          <a:latin typeface="Calibri" panose="020F0502020204030204"/>
                        </a:defRPr>
                      </a:lvl4pPr>
                      <a:lvl5pPr marL="1371600" algn="l" defTabSz="685800" rtl="0" eaLnBrk="1" latinLnBrk="0" hangingPunct="1">
                        <a:defRPr sz="1400" kern="1200">
                          <a:solidFill>
                            <a:schemeClr val="tx1"/>
                          </a:solidFill>
                          <a:latin typeface="Calibri" panose="020F0502020204030204"/>
                        </a:defRPr>
                      </a:lvl5pPr>
                      <a:lvl6pPr marL="1714500" algn="l" defTabSz="685800" rtl="0" eaLnBrk="1" latinLnBrk="0" hangingPunct="1">
                        <a:defRPr sz="1400" kern="1200">
                          <a:solidFill>
                            <a:schemeClr val="tx1"/>
                          </a:solidFill>
                          <a:latin typeface="Calibri" panose="020F0502020204030204"/>
                        </a:defRPr>
                      </a:lvl6pPr>
                      <a:lvl7pPr marL="2057400" algn="l" defTabSz="685800" rtl="0" eaLnBrk="1" latinLnBrk="0" hangingPunct="1">
                        <a:defRPr sz="1400" kern="1200">
                          <a:solidFill>
                            <a:schemeClr val="tx1"/>
                          </a:solidFill>
                          <a:latin typeface="Calibri" panose="020F0502020204030204"/>
                        </a:defRPr>
                      </a:lvl7pPr>
                      <a:lvl8pPr marL="2400300" algn="l" defTabSz="685800" rtl="0" eaLnBrk="1" latinLnBrk="0" hangingPunct="1">
                        <a:defRPr sz="1400" kern="1200">
                          <a:solidFill>
                            <a:schemeClr val="tx1"/>
                          </a:solidFill>
                          <a:latin typeface="Calibri" panose="020F0502020204030204"/>
                        </a:defRPr>
                      </a:lvl8pPr>
                      <a:lvl9pPr marL="2743200" algn="l" defTabSz="685800" rtl="0" eaLnBrk="1" latinLnBrk="0" hangingPunct="1">
                        <a:defRPr sz="1400" kern="1200">
                          <a:solidFill>
                            <a:schemeClr val="tx1"/>
                          </a:solidFill>
                          <a:latin typeface="Calibri" panose="020F0502020204030204"/>
                        </a:defRPr>
                      </a:lvl9pPr>
                    </a:lstStyle>
                    <a:p>
                      <a:pPr>
                        <a:spcAft>
                          <a:spcPts val="400"/>
                        </a:spcAft>
                      </a:pPr>
                      <a:r>
                        <a:rPr lang="en-AU" sz="1000" b="0">
                          <a:latin typeface="Roboto Medium" pitchFamily="2" charset="0"/>
                          <a:ea typeface="Roboto Medium" pitchFamily="2" charset="0"/>
                          <a:cs typeface="Arial"/>
                          <a:hlinkClick r:id="rId6"/>
                        </a:rPr>
                        <a:t>School’s Guide</a:t>
                      </a:r>
                      <a:endParaRPr lang="en-AU" sz="1000" b="0">
                        <a:latin typeface="Roboto Medium" pitchFamily="2" charset="0"/>
                        <a:ea typeface="Roboto Medium" pitchFamily="2" charset="0"/>
                        <a:cs typeface="Arial"/>
                      </a:endParaRPr>
                    </a:p>
                  </a:txBody>
                  <a:tcPr marL="63305" marR="63305" marT="31652" marB="31652" anchor="ctr"/>
                </a:tc>
                <a:tc>
                  <a:txBody>
                    <a:bodyPr/>
                    <a:lstStyle>
                      <a:lvl1pPr marL="0" algn="l" defTabSz="685800" rtl="0" eaLnBrk="1" latinLnBrk="0" hangingPunct="1">
                        <a:defRPr sz="1400" kern="1200">
                          <a:solidFill>
                            <a:schemeClr val="tx1"/>
                          </a:solidFill>
                          <a:latin typeface="Calibri" panose="020F0502020204030204"/>
                        </a:defRPr>
                      </a:lvl1pPr>
                      <a:lvl2pPr marL="342900" algn="l" defTabSz="685800" rtl="0" eaLnBrk="1" latinLnBrk="0" hangingPunct="1">
                        <a:defRPr sz="1400" kern="1200">
                          <a:solidFill>
                            <a:schemeClr val="tx1"/>
                          </a:solidFill>
                          <a:latin typeface="Calibri" panose="020F0502020204030204"/>
                        </a:defRPr>
                      </a:lvl2pPr>
                      <a:lvl3pPr marL="685800" algn="l" defTabSz="685800" rtl="0" eaLnBrk="1" latinLnBrk="0" hangingPunct="1">
                        <a:defRPr sz="1400" kern="1200">
                          <a:solidFill>
                            <a:schemeClr val="tx1"/>
                          </a:solidFill>
                          <a:latin typeface="Calibri" panose="020F0502020204030204"/>
                        </a:defRPr>
                      </a:lvl3pPr>
                      <a:lvl4pPr marL="1028700" algn="l" defTabSz="685800" rtl="0" eaLnBrk="1" latinLnBrk="0" hangingPunct="1">
                        <a:defRPr sz="1400" kern="1200">
                          <a:solidFill>
                            <a:schemeClr val="tx1"/>
                          </a:solidFill>
                          <a:latin typeface="Calibri" panose="020F0502020204030204"/>
                        </a:defRPr>
                      </a:lvl4pPr>
                      <a:lvl5pPr marL="1371600" algn="l" defTabSz="685800" rtl="0" eaLnBrk="1" latinLnBrk="0" hangingPunct="1">
                        <a:defRPr sz="1400" kern="1200">
                          <a:solidFill>
                            <a:schemeClr val="tx1"/>
                          </a:solidFill>
                          <a:latin typeface="Calibri" panose="020F0502020204030204"/>
                        </a:defRPr>
                      </a:lvl5pPr>
                      <a:lvl6pPr marL="1714500" algn="l" defTabSz="685800" rtl="0" eaLnBrk="1" latinLnBrk="0" hangingPunct="1">
                        <a:defRPr sz="1400" kern="1200">
                          <a:solidFill>
                            <a:schemeClr val="tx1"/>
                          </a:solidFill>
                          <a:latin typeface="Calibri" panose="020F0502020204030204"/>
                        </a:defRPr>
                      </a:lvl6pPr>
                      <a:lvl7pPr marL="2057400" algn="l" defTabSz="685800" rtl="0" eaLnBrk="1" latinLnBrk="0" hangingPunct="1">
                        <a:defRPr sz="1400" kern="1200">
                          <a:solidFill>
                            <a:schemeClr val="tx1"/>
                          </a:solidFill>
                          <a:latin typeface="Calibri" panose="020F0502020204030204"/>
                        </a:defRPr>
                      </a:lvl7pPr>
                      <a:lvl8pPr marL="2400300" algn="l" defTabSz="685800" rtl="0" eaLnBrk="1" latinLnBrk="0" hangingPunct="1">
                        <a:defRPr sz="1400" kern="1200">
                          <a:solidFill>
                            <a:schemeClr val="tx1"/>
                          </a:solidFill>
                          <a:latin typeface="Calibri" panose="020F0502020204030204"/>
                        </a:defRPr>
                      </a:lvl8pPr>
                      <a:lvl9pPr marL="2743200" algn="l" defTabSz="685800" rtl="0" eaLnBrk="1" latinLnBrk="0" hangingPunct="1">
                        <a:defRPr sz="1400" kern="1200">
                          <a:solidFill>
                            <a:schemeClr val="tx1"/>
                          </a:solidFill>
                          <a:latin typeface="Calibri" panose="020F0502020204030204"/>
                        </a:defRPr>
                      </a:lvl9pPr>
                    </a:lstStyle>
                    <a:p>
                      <a:pPr>
                        <a:spcAft>
                          <a:spcPts val="400"/>
                        </a:spcAft>
                      </a:pPr>
                      <a:r>
                        <a:rPr lang="en-AU" sz="1000" b="0">
                          <a:latin typeface="Roboto Light" panose="02000000000000000000" pitchFamily="2" charset="0"/>
                          <a:ea typeface="Roboto Light" panose="02000000000000000000" pitchFamily="2" charset="0"/>
                          <a:cs typeface="Arial"/>
                        </a:rPr>
                        <a:t>A guide for the REC, APRE or Social Justice Leader. Includes tips to plan Project Compassion for the whole school. </a:t>
                      </a:r>
                    </a:p>
                  </a:txBody>
                  <a:tcPr marL="63305" marR="63305" marT="31652" marB="31652" anchor="ctr"/>
                </a:tc>
                <a:extLst>
                  <a:ext uri="{0D108BD9-81ED-4DB2-BD59-A6C34878D82A}">
                    <a16:rowId xmlns:a16="http://schemas.microsoft.com/office/drawing/2014/main" val="841232380"/>
                  </a:ext>
                </a:extLst>
              </a:tr>
              <a:tr h="925100">
                <a:tc vMerge="1">
                  <a:txBody>
                    <a:bodyPr/>
                    <a:lstStyle/>
                    <a:p>
                      <a:endParaRPr lang="en-AU" sz="1200">
                        <a:latin typeface="Roboto Light" panose="02000000000000000000" pitchFamily="2" charset="0"/>
                        <a:ea typeface="Roboto Light" panose="02000000000000000000" pitchFamily="2" charset="0"/>
                      </a:endParaRPr>
                    </a:p>
                  </a:txBody>
                  <a:tcPr/>
                </a:tc>
                <a:tc>
                  <a:txBody>
                    <a:bodyPr/>
                    <a:lstStyle/>
                    <a:p>
                      <a:pPr marL="0" marR="0" lvl="0" indent="0" algn="l" defTabSz="914400" rtl="0" eaLnBrk="1" fontAlgn="auto" latinLnBrk="0" hangingPunct="1">
                        <a:lnSpc>
                          <a:spcPct val="100000"/>
                        </a:lnSpc>
                        <a:spcBef>
                          <a:spcPts val="0"/>
                        </a:spcBef>
                        <a:spcAft>
                          <a:spcPts val="400"/>
                        </a:spcAft>
                        <a:buClr>
                          <a:srgbClr val="000000"/>
                        </a:buClr>
                        <a:buSzTx/>
                        <a:buFont typeface="Arial"/>
                        <a:buNone/>
                        <a:tabLst/>
                        <a:defRPr/>
                      </a:pPr>
                      <a:r>
                        <a:rPr lang="en-AU" sz="1000" b="0">
                          <a:latin typeface="Roboto Medium" pitchFamily="2" charset="0"/>
                          <a:ea typeface="Roboto Medium" pitchFamily="2" charset="0"/>
                          <a:cs typeface="Arial"/>
                          <a:hlinkClick r:id="rId7"/>
                        </a:rPr>
                        <a:t>Teacher Handbook PDF</a:t>
                      </a:r>
                      <a:endParaRPr lang="en-AU" sz="1000" b="0">
                        <a:latin typeface="Roboto Medium" pitchFamily="2" charset="0"/>
                        <a:ea typeface="Roboto Medium" pitchFamily="2" charset="0"/>
                        <a:cs typeface="Arial"/>
                      </a:endParaRPr>
                    </a:p>
                  </a:txBody>
                  <a:tcPr marL="63305" marR="63305" marT="31652" marB="31652" anchor="ctr"/>
                </a:tc>
                <a:tc>
                  <a:txBody>
                    <a:bodyPr/>
                    <a:lstStyle/>
                    <a:p>
                      <a:pPr>
                        <a:spcAft>
                          <a:spcPts val="400"/>
                        </a:spcAft>
                      </a:pPr>
                      <a:r>
                        <a:rPr lang="en-AU" sz="1000" b="0">
                          <a:latin typeface="Roboto Light" panose="02000000000000000000" pitchFamily="2" charset="0"/>
                          <a:ea typeface="Roboto Light" panose="02000000000000000000" pitchFamily="2" charset="0"/>
                          <a:cs typeface="Arial"/>
                        </a:rPr>
                        <a:t>Available in </a:t>
                      </a:r>
                      <a:r>
                        <a:rPr lang="en-AU" sz="1000" b="0">
                          <a:latin typeface="Roboto Light" panose="02000000000000000000" pitchFamily="2" charset="0"/>
                          <a:ea typeface="Roboto Light" panose="02000000000000000000" pitchFamily="2" charset="0"/>
                          <a:cs typeface="Arial"/>
                          <a:hlinkClick r:id="rId7"/>
                        </a:rPr>
                        <a:t>Lower Primary</a:t>
                      </a:r>
                      <a:r>
                        <a:rPr lang="en-AU" sz="1000" b="0">
                          <a:latin typeface="Roboto Light" panose="02000000000000000000" pitchFamily="2" charset="0"/>
                          <a:ea typeface="Roboto Light" panose="02000000000000000000" pitchFamily="2" charset="0"/>
                          <a:cs typeface="Arial"/>
                        </a:rPr>
                        <a:t> and </a:t>
                      </a:r>
                      <a:r>
                        <a:rPr lang="en-AU" sz="1000" b="0">
                          <a:latin typeface="Roboto Light" panose="02000000000000000000" pitchFamily="2" charset="0"/>
                          <a:ea typeface="Roboto Light" panose="02000000000000000000" pitchFamily="2" charset="0"/>
                          <a:cs typeface="Arial"/>
                          <a:hlinkClick r:id="rId8"/>
                        </a:rPr>
                        <a:t>Upper Primary</a:t>
                      </a:r>
                      <a:r>
                        <a:rPr lang="en-AU" sz="1000" b="0">
                          <a:latin typeface="Roboto Light" panose="02000000000000000000" pitchFamily="2" charset="0"/>
                          <a:ea typeface="Roboto Light" panose="02000000000000000000" pitchFamily="2" charset="0"/>
                          <a:cs typeface="Arial"/>
                        </a:rPr>
                        <a:t> versions, provides an explanation of the Project Compassion resources. Briefly explores the curriculum and learning opportunities within Project Compassion. </a:t>
                      </a:r>
                    </a:p>
                  </a:txBody>
                  <a:tcPr marL="63305" marR="63305" marT="31652" marB="31652" anchor="ctr"/>
                </a:tc>
                <a:extLst>
                  <a:ext uri="{0D108BD9-81ED-4DB2-BD59-A6C34878D82A}">
                    <a16:rowId xmlns:a16="http://schemas.microsoft.com/office/drawing/2014/main" val="1854213015"/>
                  </a:ext>
                </a:extLst>
              </a:tr>
              <a:tr h="713092">
                <a:tc rowSpan="2">
                  <a:txBody>
                    <a:bodyPr/>
                    <a:lstStyle/>
                    <a:p>
                      <a:pPr algn="ctr"/>
                      <a:r>
                        <a:rPr lang="en-AU" sz="1000" b="0">
                          <a:solidFill>
                            <a:schemeClr val="tx1"/>
                          </a:solidFill>
                          <a:latin typeface="Roboto Medium" pitchFamily="2" charset="0"/>
                          <a:ea typeface="Roboto Medium" pitchFamily="2" charset="0"/>
                        </a:rPr>
                        <a:t>Media</a:t>
                      </a:r>
                    </a:p>
                  </a:txBody>
                  <a:tcPr vert="vert270" anchor="ctr">
                    <a:solidFill>
                      <a:srgbClr val="C1DBC1">
                        <a:alpha val="50196"/>
                      </a:srgbClr>
                    </a:solidFill>
                  </a:tcPr>
                </a:tc>
                <a:tc>
                  <a:txBody>
                    <a:bodyPr/>
                    <a:lstStyle/>
                    <a:p>
                      <a:pPr marL="0" marR="0" lvl="0" indent="0" algn="l" defTabSz="914400" rtl="0" eaLnBrk="1" fontAlgn="auto" latinLnBrk="0" hangingPunct="1">
                        <a:lnSpc>
                          <a:spcPct val="100000"/>
                        </a:lnSpc>
                        <a:spcBef>
                          <a:spcPts val="0"/>
                        </a:spcBef>
                        <a:spcAft>
                          <a:spcPts val="400"/>
                        </a:spcAft>
                        <a:buClr>
                          <a:srgbClr val="000000"/>
                        </a:buClr>
                        <a:buSzTx/>
                        <a:buFont typeface="Arial"/>
                        <a:buNone/>
                        <a:tabLst/>
                        <a:defRPr/>
                      </a:pPr>
                      <a:r>
                        <a:rPr lang="en-AU" sz="1000" b="0">
                          <a:latin typeface="Roboto Medium" pitchFamily="2" charset="0"/>
                          <a:ea typeface="Roboto Medium" pitchFamily="2" charset="0"/>
                          <a:cs typeface="Arial"/>
                        </a:rPr>
                        <a:t>Films</a:t>
                      </a:r>
                    </a:p>
                  </a:txBody>
                  <a:tcPr marL="63305" marR="63305" marT="31652" marB="31652" anchor="ctr"/>
                </a:tc>
                <a:tc>
                  <a:txBody>
                    <a:bodyPr/>
                    <a:lstStyle/>
                    <a:p>
                      <a:r>
                        <a:rPr lang="en-AU" sz="1000" b="0">
                          <a:solidFill>
                            <a:schemeClr val="tx1"/>
                          </a:solidFill>
                          <a:latin typeface="Roboto Light"/>
                          <a:cs typeface="Arial"/>
                        </a:rPr>
                        <a:t>There is an </a:t>
                      </a:r>
                      <a:r>
                        <a:rPr lang="en-AU" sz="1000" b="0">
                          <a:solidFill>
                            <a:schemeClr val="tx1"/>
                          </a:solidFill>
                          <a:latin typeface="Roboto Light"/>
                          <a:cs typeface="Arial"/>
                          <a:hlinkClick r:id="rId9"/>
                        </a:rPr>
                        <a:t>Introduction Film (Primary)</a:t>
                      </a:r>
                      <a:r>
                        <a:rPr lang="en-AU" sz="1000" b="0">
                          <a:solidFill>
                            <a:schemeClr val="tx1"/>
                          </a:solidFill>
                          <a:latin typeface="Roboto Light"/>
                          <a:cs typeface="Arial"/>
                        </a:rPr>
                        <a:t>– specifically for Primary Schools along with </a:t>
                      </a:r>
                      <a:r>
                        <a:rPr lang="en-AU" sz="1000" b="0" i="0" u="none" strike="noStrike" cap="none">
                          <a:solidFill>
                            <a:schemeClr val="tx1"/>
                          </a:solidFill>
                          <a:effectLst/>
                          <a:latin typeface="Roboto Light"/>
                          <a:ea typeface="Roboto Light"/>
                          <a:cs typeface="+mn-cs"/>
                          <a:sym typeface="Arial"/>
                        </a:rPr>
                        <a:t>short ‘Day in the Life’ films for </a:t>
                      </a:r>
                      <a:r>
                        <a:rPr lang="en-AU" sz="1000" b="0" i="0" u="none" strike="noStrike" cap="none" baseline="0" err="1">
                          <a:solidFill>
                            <a:schemeClr val="tx1"/>
                          </a:solidFill>
                          <a:latin typeface="Roboto Light" panose="02000000000000000000" pitchFamily="2" charset="0"/>
                          <a:ea typeface="Roboto Light" panose="02000000000000000000" pitchFamily="2" charset="0"/>
                          <a:cs typeface="+mn-cs"/>
                          <a:sym typeface="Arial"/>
                          <a:hlinkClick r:id="rId10"/>
                        </a:rPr>
                        <a:t>Ronita</a:t>
                      </a:r>
                      <a:r>
                        <a:rPr lang="en-AU" sz="1000" b="0" i="0" u="none" strike="noStrike" cap="none" baseline="0">
                          <a:solidFill>
                            <a:schemeClr val="tx1"/>
                          </a:solidFill>
                          <a:latin typeface="Roboto Light" panose="02000000000000000000" pitchFamily="2" charset="0"/>
                          <a:ea typeface="Roboto Light" panose="02000000000000000000" pitchFamily="2" charset="0"/>
                          <a:cs typeface="+mn-cs"/>
                          <a:sym typeface="Arial"/>
                          <a:hlinkClick r:id="rId10"/>
                        </a:rPr>
                        <a:t> (Philippines), </a:t>
                      </a:r>
                      <a:r>
                        <a:rPr lang="en-AU" sz="1000" b="0" i="0" u="none" strike="noStrike" cap="none" baseline="0" err="1">
                          <a:solidFill>
                            <a:schemeClr val="tx1"/>
                          </a:solidFill>
                          <a:latin typeface="Roboto Light" panose="02000000000000000000" pitchFamily="2" charset="0"/>
                          <a:ea typeface="Roboto Light" panose="02000000000000000000" pitchFamily="2" charset="0"/>
                          <a:cs typeface="+mn-cs"/>
                          <a:sym typeface="Arial"/>
                          <a:hlinkClick r:id="rId11"/>
                        </a:rPr>
                        <a:t>Leaia</a:t>
                      </a:r>
                      <a:r>
                        <a:rPr lang="en-AU" sz="1000" b="0" i="0" u="none" strike="noStrike" cap="none" baseline="0">
                          <a:solidFill>
                            <a:schemeClr val="tx1"/>
                          </a:solidFill>
                          <a:latin typeface="Roboto Light" panose="02000000000000000000" pitchFamily="2" charset="0"/>
                          <a:ea typeface="Roboto Light" panose="02000000000000000000" pitchFamily="2" charset="0"/>
                          <a:cs typeface="+mn-cs"/>
                          <a:sym typeface="Arial"/>
                          <a:hlinkClick r:id="rId11"/>
                        </a:rPr>
                        <a:t> (Samoa) </a:t>
                      </a:r>
                      <a:r>
                        <a:rPr lang="en-AU" sz="1000" b="0" i="0" u="none" strike="noStrike" cap="none" baseline="0">
                          <a:solidFill>
                            <a:schemeClr val="tx1"/>
                          </a:solidFill>
                          <a:latin typeface="Roboto Light" panose="02000000000000000000" pitchFamily="2" charset="0"/>
                          <a:ea typeface="Roboto Light" panose="02000000000000000000" pitchFamily="2" charset="0"/>
                          <a:cs typeface="+mn-cs"/>
                          <a:sym typeface="Arial"/>
                        </a:rPr>
                        <a:t>and </a:t>
                      </a:r>
                      <a:r>
                        <a:rPr lang="en-AU" sz="1000" b="0" i="0" u="none" strike="noStrike" cap="none" baseline="0">
                          <a:solidFill>
                            <a:schemeClr val="tx1"/>
                          </a:solidFill>
                          <a:latin typeface="Roboto Light" panose="02000000000000000000" pitchFamily="2" charset="0"/>
                          <a:ea typeface="Roboto Light" panose="02000000000000000000" pitchFamily="2" charset="0"/>
                          <a:cs typeface="+mn-cs"/>
                          <a:sym typeface="Arial"/>
                          <a:hlinkClick r:id="rId12"/>
                        </a:rPr>
                        <a:t>Memory (Malawi)</a:t>
                      </a:r>
                      <a:r>
                        <a:rPr lang="en-AU" sz="1000" b="0" i="0" u="none" strike="noStrike" cap="none" baseline="0">
                          <a:solidFill>
                            <a:schemeClr val="tx1"/>
                          </a:solidFill>
                          <a:latin typeface="Roboto Light" panose="02000000000000000000" pitchFamily="2" charset="0"/>
                          <a:ea typeface="Roboto Light" panose="02000000000000000000" pitchFamily="2" charset="0"/>
                          <a:cs typeface="+mn-cs"/>
                          <a:sym typeface="Arial"/>
                        </a:rPr>
                        <a:t>.</a:t>
                      </a:r>
                      <a:endParaRPr lang="en-AU" sz="1000" b="0" i="0" u="none" strike="noStrike" cap="none" baseline="0">
                        <a:solidFill>
                          <a:schemeClr val="tx1"/>
                        </a:solidFill>
                        <a:effectLst/>
                        <a:latin typeface="Roboto Light" panose="02000000000000000000" pitchFamily="2" charset="0"/>
                        <a:ea typeface="Roboto Light" panose="02000000000000000000" pitchFamily="2" charset="0"/>
                        <a:cs typeface="+mn-cs"/>
                        <a:sym typeface="Arial"/>
                      </a:endParaRPr>
                    </a:p>
                  </a:txBody>
                  <a:tcPr marL="63305" marR="63305" marT="31652" marB="31652" anchor="ctr"/>
                </a:tc>
                <a:extLst>
                  <a:ext uri="{0D108BD9-81ED-4DB2-BD59-A6C34878D82A}">
                    <a16:rowId xmlns:a16="http://schemas.microsoft.com/office/drawing/2014/main" val="2046022962"/>
                  </a:ext>
                </a:extLst>
              </a:tr>
              <a:tr h="551590">
                <a:tc vMerge="1">
                  <a:txBody>
                    <a:bodyPr/>
                    <a:lstStyle/>
                    <a:p>
                      <a:endParaRPr lang="en-AU" sz="1200">
                        <a:latin typeface="Roboto Light" panose="02000000000000000000" pitchFamily="2" charset="0"/>
                        <a:ea typeface="Roboto Light" panose="02000000000000000000" pitchFamily="2" charset="0"/>
                      </a:endParaRPr>
                    </a:p>
                  </a:txBody>
                  <a:tcPr>
                    <a:solidFill>
                      <a:srgbClr val="C1DBC1">
                        <a:alpha val="50196"/>
                      </a:srgbClr>
                    </a:solidFill>
                  </a:tcPr>
                </a:tc>
                <a:tc>
                  <a:txBody>
                    <a:bodyPr/>
                    <a:lstStyle/>
                    <a:p>
                      <a:pPr lvl="0">
                        <a:spcAft>
                          <a:spcPts val="400"/>
                        </a:spcAft>
                        <a:buNone/>
                      </a:pPr>
                      <a:r>
                        <a:rPr lang="en-AU" sz="1000" b="0">
                          <a:latin typeface="Roboto Medium" pitchFamily="2" charset="0"/>
                          <a:ea typeface="Roboto Medium" pitchFamily="2" charset="0"/>
                          <a:cs typeface="Arial"/>
                        </a:rPr>
                        <a:t>Photo Galleries</a:t>
                      </a:r>
                    </a:p>
                  </a:txBody>
                  <a:tcPr marL="63305" marR="63305" marT="31652" marB="31652" anchor="ctr"/>
                </a:tc>
                <a:tc>
                  <a:txBody>
                    <a:bodyPr/>
                    <a:lstStyle/>
                    <a:p>
                      <a:pPr lvl="0" algn="l">
                        <a:lnSpc>
                          <a:spcPct val="100000"/>
                        </a:lnSpc>
                        <a:spcBef>
                          <a:spcPts val="0"/>
                        </a:spcBef>
                        <a:spcAft>
                          <a:spcPts val="600"/>
                        </a:spcAft>
                        <a:buNone/>
                      </a:pPr>
                      <a:r>
                        <a:rPr lang="en-AU" sz="1000" b="0" i="0" u="none" strike="noStrike" noProof="0">
                          <a:latin typeface="Roboto Light"/>
                        </a:rPr>
                        <a:t>View photos from the field. Photos for each story are available through the interactive Upper primary </a:t>
                      </a:r>
                      <a:r>
                        <a:rPr lang="en-AU" sz="1000" b="0" i="0" u="none" strike="noStrike" noProof="0">
                          <a:latin typeface="Roboto Light"/>
                          <a:hlinkClick r:id="rId13"/>
                        </a:rPr>
                        <a:t>Student Zone. </a:t>
                      </a:r>
                      <a:endParaRPr lang="en-AU" sz="1000" b="0" i="0" u="none" strike="noStrike" noProof="0">
                        <a:latin typeface="Roboto Light"/>
                      </a:endParaRPr>
                    </a:p>
                  </a:txBody>
                  <a:tcPr marL="63305" marR="63305" marT="31652" marB="31652" anchor="ctr"/>
                </a:tc>
                <a:extLst>
                  <a:ext uri="{0D108BD9-81ED-4DB2-BD59-A6C34878D82A}">
                    <a16:rowId xmlns:a16="http://schemas.microsoft.com/office/drawing/2014/main" val="2852559495"/>
                  </a:ext>
                </a:extLst>
              </a:tr>
              <a:tr h="432696">
                <a:tc rowSpan="2">
                  <a:txBody>
                    <a:bodyPr/>
                    <a:lstStyle/>
                    <a:p>
                      <a:pPr algn="ctr"/>
                      <a:r>
                        <a:rPr lang="en-AU" sz="1000" b="0">
                          <a:solidFill>
                            <a:schemeClr val="tx1"/>
                          </a:solidFill>
                          <a:latin typeface="Roboto Medium" pitchFamily="2" charset="0"/>
                          <a:ea typeface="Roboto Medium" pitchFamily="2" charset="0"/>
                        </a:rPr>
                        <a:t>All Purpose</a:t>
                      </a:r>
                    </a:p>
                  </a:txBody>
                  <a:tcPr vert="vert270" anchor="ctr">
                    <a:solidFill>
                      <a:srgbClr val="C1DBC1">
                        <a:alpha val="50196"/>
                      </a:srgbClr>
                    </a:solidFill>
                  </a:tcPr>
                </a:tc>
                <a:tc>
                  <a:txBody>
                    <a:bodyPr/>
                    <a:lstStyle>
                      <a:lvl1pPr marL="0" algn="l" defTabSz="685800" rtl="0" eaLnBrk="1" latinLnBrk="0" hangingPunct="1">
                        <a:defRPr sz="1400" kern="1200">
                          <a:solidFill>
                            <a:schemeClr val="tx1"/>
                          </a:solidFill>
                          <a:latin typeface="Calibri" panose="020F0502020204030204"/>
                        </a:defRPr>
                      </a:lvl1pPr>
                      <a:lvl2pPr marL="342900" algn="l" defTabSz="685800" rtl="0" eaLnBrk="1" latinLnBrk="0" hangingPunct="1">
                        <a:defRPr sz="1400" kern="1200">
                          <a:solidFill>
                            <a:schemeClr val="tx1"/>
                          </a:solidFill>
                          <a:latin typeface="Calibri" panose="020F0502020204030204"/>
                        </a:defRPr>
                      </a:lvl2pPr>
                      <a:lvl3pPr marL="685800" algn="l" defTabSz="685800" rtl="0" eaLnBrk="1" latinLnBrk="0" hangingPunct="1">
                        <a:defRPr sz="1400" kern="1200">
                          <a:solidFill>
                            <a:schemeClr val="tx1"/>
                          </a:solidFill>
                          <a:latin typeface="Calibri" panose="020F0502020204030204"/>
                        </a:defRPr>
                      </a:lvl3pPr>
                      <a:lvl4pPr marL="1028700" algn="l" defTabSz="685800" rtl="0" eaLnBrk="1" latinLnBrk="0" hangingPunct="1">
                        <a:defRPr sz="1400" kern="1200">
                          <a:solidFill>
                            <a:schemeClr val="tx1"/>
                          </a:solidFill>
                          <a:latin typeface="Calibri" panose="020F0502020204030204"/>
                        </a:defRPr>
                      </a:lvl4pPr>
                      <a:lvl5pPr marL="1371600" algn="l" defTabSz="685800" rtl="0" eaLnBrk="1" latinLnBrk="0" hangingPunct="1">
                        <a:defRPr sz="1400" kern="1200">
                          <a:solidFill>
                            <a:schemeClr val="tx1"/>
                          </a:solidFill>
                          <a:latin typeface="Calibri" panose="020F0502020204030204"/>
                        </a:defRPr>
                      </a:lvl5pPr>
                      <a:lvl6pPr marL="1714500" algn="l" defTabSz="685800" rtl="0" eaLnBrk="1" latinLnBrk="0" hangingPunct="1">
                        <a:defRPr sz="1400" kern="1200">
                          <a:solidFill>
                            <a:schemeClr val="tx1"/>
                          </a:solidFill>
                          <a:latin typeface="Calibri" panose="020F0502020204030204"/>
                        </a:defRPr>
                      </a:lvl6pPr>
                      <a:lvl7pPr marL="2057400" algn="l" defTabSz="685800" rtl="0" eaLnBrk="1" latinLnBrk="0" hangingPunct="1">
                        <a:defRPr sz="1400" kern="1200">
                          <a:solidFill>
                            <a:schemeClr val="tx1"/>
                          </a:solidFill>
                          <a:latin typeface="Calibri" panose="020F0502020204030204"/>
                        </a:defRPr>
                      </a:lvl7pPr>
                      <a:lvl8pPr marL="2400300" algn="l" defTabSz="685800" rtl="0" eaLnBrk="1" latinLnBrk="0" hangingPunct="1">
                        <a:defRPr sz="1400" kern="1200">
                          <a:solidFill>
                            <a:schemeClr val="tx1"/>
                          </a:solidFill>
                          <a:latin typeface="Calibri" panose="020F0502020204030204"/>
                        </a:defRPr>
                      </a:lvl8pPr>
                      <a:lvl9pPr marL="2743200" algn="l" defTabSz="685800" rtl="0" eaLnBrk="1" latinLnBrk="0" hangingPunct="1">
                        <a:defRPr sz="1400" kern="1200">
                          <a:solidFill>
                            <a:schemeClr val="tx1"/>
                          </a:solidFill>
                          <a:latin typeface="Calibri" panose="020F0502020204030204"/>
                        </a:defRPr>
                      </a:lvl9pPr>
                    </a:lstStyle>
                    <a:p>
                      <a:pPr>
                        <a:spcAft>
                          <a:spcPts val="400"/>
                        </a:spcAft>
                      </a:pPr>
                      <a:r>
                        <a:rPr lang="en-AU" sz="1000" b="0">
                          <a:latin typeface="Roboto Medium" pitchFamily="2" charset="0"/>
                          <a:ea typeface="Roboto Medium" pitchFamily="2" charset="0"/>
                          <a:cs typeface="Arial"/>
                          <a:hlinkClick r:id="rId14"/>
                        </a:rPr>
                        <a:t>Introducing Project Compassion (PPT)</a:t>
                      </a:r>
                      <a:endParaRPr lang="en-AU" sz="1000" b="0">
                        <a:latin typeface="Roboto Medium" pitchFamily="2" charset="0"/>
                        <a:ea typeface="Roboto Medium" pitchFamily="2" charset="0"/>
                        <a:cs typeface="Arial"/>
                      </a:endParaRPr>
                    </a:p>
                  </a:txBody>
                  <a:tcPr marL="63305" marR="63305" marT="31652" marB="31652" anchor="ctr"/>
                </a:tc>
                <a:tc>
                  <a:txBody>
                    <a:bodyPr/>
                    <a:lstStyle>
                      <a:lvl1pPr marL="0" algn="l" defTabSz="685800" rtl="0" eaLnBrk="1" latinLnBrk="0" hangingPunct="1">
                        <a:defRPr sz="1400" kern="1200">
                          <a:solidFill>
                            <a:schemeClr val="tx1"/>
                          </a:solidFill>
                          <a:latin typeface="Calibri" panose="020F0502020204030204"/>
                        </a:defRPr>
                      </a:lvl1pPr>
                      <a:lvl2pPr marL="342900" algn="l" defTabSz="685800" rtl="0" eaLnBrk="1" latinLnBrk="0" hangingPunct="1">
                        <a:defRPr sz="1400" kern="1200">
                          <a:solidFill>
                            <a:schemeClr val="tx1"/>
                          </a:solidFill>
                          <a:latin typeface="Calibri" panose="020F0502020204030204"/>
                        </a:defRPr>
                      </a:lvl2pPr>
                      <a:lvl3pPr marL="685800" algn="l" defTabSz="685800" rtl="0" eaLnBrk="1" latinLnBrk="0" hangingPunct="1">
                        <a:defRPr sz="1400" kern="1200">
                          <a:solidFill>
                            <a:schemeClr val="tx1"/>
                          </a:solidFill>
                          <a:latin typeface="Calibri" panose="020F0502020204030204"/>
                        </a:defRPr>
                      </a:lvl3pPr>
                      <a:lvl4pPr marL="1028700" algn="l" defTabSz="685800" rtl="0" eaLnBrk="1" latinLnBrk="0" hangingPunct="1">
                        <a:defRPr sz="1400" kern="1200">
                          <a:solidFill>
                            <a:schemeClr val="tx1"/>
                          </a:solidFill>
                          <a:latin typeface="Calibri" panose="020F0502020204030204"/>
                        </a:defRPr>
                      </a:lvl4pPr>
                      <a:lvl5pPr marL="1371600" algn="l" defTabSz="685800" rtl="0" eaLnBrk="1" latinLnBrk="0" hangingPunct="1">
                        <a:defRPr sz="1400" kern="1200">
                          <a:solidFill>
                            <a:schemeClr val="tx1"/>
                          </a:solidFill>
                          <a:latin typeface="Calibri" panose="020F0502020204030204"/>
                        </a:defRPr>
                      </a:lvl5pPr>
                      <a:lvl6pPr marL="1714500" algn="l" defTabSz="685800" rtl="0" eaLnBrk="1" latinLnBrk="0" hangingPunct="1">
                        <a:defRPr sz="1400" kern="1200">
                          <a:solidFill>
                            <a:schemeClr val="tx1"/>
                          </a:solidFill>
                          <a:latin typeface="Calibri" panose="020F0502020204030204"/>
                        </a:defRPr>
                      </a:lvl6pPr>
                      <a:lvl7pPr marL="2057400" algn="l" defTabSz="685800" rtl="0" eaLnBrk="1" latinLnBrk="0" hangingPunct="1">
                        <a:defRPr sz="1400" kern="1200">
                          <a:solidFill>
                            <a:schemeClr val="tx1"/>
                          </a:solidFill>
                          <a:latin typeface="Calibri" panose="020F0502020204030204"/>
                        </a:defRPr>
                      </a:lvl7pPr>
                      <a:lvl8pPr marL="2400300" algn="l" defTabSz="685800" rtl="0" eaLnBrk="1" latinLnBrk="0" hangingPunct="1">
                        <a:defRPr sz="1400" kern="1200">
                          <a:solidFill>
                            <a:schemeClr val="tx1"/>
                          </a:solidFill>
                          <a:latin typeface="Calibri" panose="020F0502020204030204"/>
                        </a:defRPr>
                      </a:lvl8pPr>
                      <a:lvl9pPr marL="2743200" algn="l" defTabSz="685800" rtl="0" eaLnBrk="1" latinLnBrk="0" hangingPunct="1">
                        <a:defRPr sz="1400" kern="1200">
                          <a:solidFill>
                            <a:schemeClr val="tx1"/>
                          </a:solidFill>
                          <a:latin typeface="Calibri" panose="020F0502020204030204"/>
                        </a:defRPr>
                      </a:lvl9pPr>
                    </a:lstStyle>
                    <a:p>
                      <a:pPr>
                        <a:spcAft>
                          <a:spcPts val="400"/>
                        </a:spcAft>
                      </a:pPr>
                      <a:r>
                        <a:rPr lang="en-AU" sz="1000" b="0">
                          <a:latin typeface="Roboto Light"/>
                          <a:cs typeface="Arial"/>
                        </a:rPr>
                        <a:t>Overview of all 3 featured Project Compassion programs and the work of Caritas Australia. </a:t>
                      </a:r>
                    </a:p>
                  </a:txBody>
                  <a:tcPr marL="63305" marR="63305" marT="31652" marB="31652" anchor="ctr"/>
                </a:tc>
                <a:extLst>
                  <a:ext uri="{0D108BD9-81ED-4DB2-BD59-A6C34878D82A}">
                    <a16:rowId xmlns:a16="http://schemas.microsoft.com/office/drawing/2014/main" val="4196732403"/>
                  </a:ext>
                </a:extLst>
              </a:tr>
              <a:tr h="713092">
                <a:tc vMerge="1">
                  <a:txBody>
                    <a:bodyPr/>
                    <a:lstStyle/>
                    <a:p>
                      <a:pPr algn="ctr"/>
                      <a:endParaRPr lang="en-AU" sz="1000" b="0">
                        <a:solidFill>
                          <a:schemeClr val="tx1"/>
                        </a:solidFill>
                        <a:latin typeface="Roboto Medium" pitchFamily="2" charset="0"/>
                        <a:ea typeface="Roboto Medium" pitchFamily="2" charset="0"/>
                      </a:endParaRPr>
                    </a:p>
                  </a:txBody>
                  <a:tcPr vert="vert270" anchor="ctr">
                    <a:solidFill>
                      <a:srgbClr val="C1DBC1">
                        <a:alpha val="50196"/>
                      </a:srgbClr>
                    </a:solidFill>
                  </a:tcPr>
                </a:tc>
                <a:tc>
                  <a:txBody>
                    <a:bodyPr/>
                    <a:lstStyle>
                      <a:lvl1pPr marL="0" algn="l" defTabSz="685800" rtl="0" eaLnBrk="1" latinLnBrk="0" hangingPunct="1">
                        <a:defRPr sz="1400" kern="1200">
                          <a:solidFill>
                            <a:schemeClr val="tx1"/>
                          </a:solidFill>
                          <a:latin typeface="Calibri" panose="020F0502020204030204"/>
                        </a:defRPr>
                      </a:lvl1pPr>
                      <a:lvl2pPr marL="342900" algn="l" defTabSz="685800" rtl="0" eaLnBrk="1" latinLnBrk="0" hangingPunct="1">
                        <a:defRPr sz="1400" kern="1200">
                          <a:solidFill>
                            <a:schemeClr val="tx1"/>
                          </a:solidFill>
                          <a:latin typeface="Calibri" panose="020F0502020204030204"/>
                        </a:defRPr>
                      </a:lvl2pPr>
                      <a:lvl3pPr marL="685800" algn="l" defTabSz="685800" rtl="0" eaLnBrk="1" latinLnBrk="0" hangingPunct="1">
                        <a:defRPr sz="1400" kern="1200">
                          <a:solidFill>
                            <a:schemeClr val="tx1"/>
                          </a:solidFill>
                          <a:latin typeface="Calibri" panose="020F0502020204030204"/>
                        </a:defRPr>
                      </a:lvl3pPr>
                      <a:lvl4pPr marL="1028700" algn="l" defTabSz="685800" rtl="0" eaLnBrk="1" latinLnBrk="0" hangingPunct="1">
                        <a:defRPr sz="1400" kern="1200">
                          <a:solidFill>
                            <a:schemeClr val="tx1"/>
                          </a:solidFill>
                          <a:latin typeface="Calibri" panose="020F0502020204030204"/>
                        </a:defRPr>
                      </a:lvl4pPr>
                      <a:lvl5pPr marL="1371600" algn="l" defTabSz="685800" rtl="0" eaLnBrk="1" latinLnBrk="0" hangingPunct="1">
                        <a:defRPr sz="1400" kern="1200">
                          <a:solidFill>
                            <a:schemeClr val="tx1"/>
                          </a:solidFill>
                          <a:latin typeface="Calibri" panose="020F0502020204030204"/>
                        </a:defRPr>
                      </a:lvl5pPr>
                      <a:lvl6pPr marL="1714500" algn="l" defTabSz="685800" rtl="0" eaLnBrk="1" latinLnBrk="0" hangingPunct="1">
                        <a:defRPr sz="1400" kern="1200">
                          <a:solidFill>
                            <a:schemeClr val="tx1"/>
                          </a:solidFill>
                          <a:latin typeface="Calibri" panose="020F0502020204030204"/>
                        </a:defRPr>
                      </a:lvl6pPr>
                      <a:lvl7pPr marL="2057400" algn="l" defTabSz="685800" rtl="0" eaLnBrk="1" latinLnBrk="0" hangingPunct="1">
                        <a:defRPr sz="1400" kern="1200">
                          <a:solidFill>
                            <a:schemeClr val="tx1"/>
                          </a:solidFill>
                          <a:latin typeface="Calibri" panose="020F0502020204030204"/>
                        </a:defRPr>
                      </a:lvl7pPr>
                      <a:lvl8pPr marL="2400300" algn="l" defTabSz="685800" rtl="0" eaLnBrk="1" latinLnBrk="0" hangingPunct="1">
                        <a:defRPr sz="1400" kern="1200">
                          <a:solidFill>
                            <a:schemeClr val="tx1"/>
                          </a:solidFill>
                          <a:latin typeface="Calibri" panose="020F0502020204030204"/>
                        </a:defRPr>
                      </a:lvl8pPr>
                      <a:lvl9pPr marL="2743200" algn="l" defTabSz="685800" rtl="0" eaLnBrk="1" latinLnBrk="0" hangingPunct="1">
                        <a:defRPr sz="1400" kern="1200">
                          <a:solidFill>
                            <a:schemeClr val="tx1"/>
                          </a:solidFill>
                          <a:latin typeface="Calibri" panose="020F0502020204030204"/>
                        </a:defRPr>
                      </a:lvl9pPr>
                    </a:lstStyle>
                    <a:p>
                      <a:pPr>
                        <a:spcAft>
                          <a:spcPts val="400"/>
                        </a:spcAft>
                      </a:pPr>
                      <a:r>
                        <a:rPr lang="en-AU" sz="1000" b="0">
                          <a:latin typeface="Roboto Medium" pitchFamily="2" charset="0"/>
                          <a:ea typeface="Roboto Medium" pitchFamily="2" charset="0"/>
                          <a:cs typeface="Arial"/>
                          <a:hlinkClick r:id="rId15"/>
                        </a:rPr>
                        <a:t>Fundraising Booklet</a:t>
                      </a:r>
                      <a:endParaRPr lang="en-AU" sz="1000" b="0">
                        <a:latin typeface="Roboto Medium" pitchFamily="2" charset="0"/>
                        <a:ea typeface="Roboto Medium" pitchFamily="2" charset="0"/>
                        <a:cs typeface="Arial"/>
                      </a:endParaRPr>
                    </a:p>
                  </a:txBody>
                  <a:tcPr marL="63305" marR="63305" marT="31652" marB="31652" anchor="ctr"/>
                </a:tc>
                <a:tc>
                  <a:txBody>
                    <a:bodyPr/>
                    <a:lstStyle>
                      <a:lvl1pPr marL="0" algn="l" defTabSz="685800" rtl="0" eaLnBrk="1" latinLnBrk="0" hangingPunct="1">
                        <a:defRPr sz="1400" kern="1200">
                          <a:solidFill>
                            <a:schemeClr val="tx1"/>
                          </a:solidFill>
                          <a:latin typeface="Calibri" panose="020F0502020204030204"/>
                        </a:defRPr>
                      </a:lvl1pPr>
                      <a:lvl2pPr marL="342900" algn="l" defTabSz="685800" rtl="0" eaLnBrk="1" latinLnBrk="0" hangingPunct="1">
                        <a:defRPr sz="1400" kern="1200">
                          <a:solidFill>
                            <a:schemeClr val="tx1"/>
                          </a:solidFill>
                          <a:latin typeface="Calibri" panose="020F0502020204030204"/>
                        </a:defRPr>
                      </a:lvl2pPr>
                      <a:lvl3pPr marL="685800" algn="l" defTabSz="685800" rtl="0" eaLnBrk="1" latinLnBrk="0" hangingPunct="1">
                        <a:defRPr sz="1400" kern="1200">
                          <a:solidFill>
                            <a:schemeClr val="tx1"/>
                          </a:solidFill>
                          <a:latin typeface="Calibri" panose="020F0502020204030204"/>
                        </a:defRPr>
                      </a:lvl3pPr>
                      <a:lvl4pPr marL="1028700" algn="l" defTabSz="685800" rtl="0" eaLnBrk="1" latinLnBrk="0" hangingPunct="1">
                        <a:defRPr sz="1400" kern="1200">
                          <a:solidFill>
                            <a:schemeClr val="tx1"/>
                          </a:solidFill>
                          <a:latin typeface="Calibri" panose="020F0502020204030204"/>
                        </a:defRPr>
                      </a:lvl4pPr>
                      <a:lvl5pPr marL="1371600" algn="l" defTabSz="685800" rtl="0" eaLnBrk="1" latinLnBrk="0" hangingPunct="1">
                        <a:defRPr sz="1400" kern="1200">
                          <a:solidFill>
                            <a:schemeClr val="tx1"/>
                          </a:solidFill>
                          <a:latin typeface="Calibri" panose="020F0502020204030204"/>
                        </a:defRPr>
                      </a:lvl5pPr>
                      <a:lvl6pPr marL="1714500" algn="l" defTabSz="685800" rtl="0" eaLnBrk="1" latinLnBrk="0" hangingPunct="1">
                        <a:defRPr sz="1400" kern="1200">
                          <a:solidFill>
                            <a:schemeClr val="tx1"/>
                          </a:solidFill>
                          <a:latin typeface="Calibri" panose="020F0502020204030204"/>
                        </a:defRPr>
                      </a:lvl6pPr>
                      <a:lvl7pPr marL="2057400" algn="l" defTabSz="685800" rtl="0" eaLnBrk="1" latinLnBrk="0" hangingPunct="1">
                        <a:defRPr sz="1400" kern="1200">
                          <a:solidFill>
                            <a:schemeClr val="tx1"/>
                          </a:solidFill>
                          <a:latin typeface="Calibri" panose="020F0502020204030204"/>
                        </a:defRPr>
                      </a:lvl7pPr>
                      <a:lvl8pPr marL="2400300" algn="l" defTabSz="685800" rtl="0" eaLnBrk="1" latinLnBrk="0" hangingPunct="1">
                        <a:defRPr sz="1400" kern="1200">
                          <a:solidFill>
                            <a:schemeClr val="tx1"/>
                          </a:solidFill>
                          <a:latin typeface="Calibri" panose="020F0502020204030204"/>
                        </a:defRPr>
                      </a:lvl8pPr>
                      <a:lvl9pPr marL="2743200" algn="l" defTabSz="685800" rtl="0" eaLnBrk="1" latinLnBrk="0" hangingPunct="1">
                        <a:defRPr sz="1400" kern="1200">
                          <a:solidFill>
                            <a:schemeClr val="tx1"/>
                          </a:solidFill>
                          <a:latin typeface="Calibri" panose="020F0502020204030204"/>
                        </a:defRPr>
                      </a:lvl9pPr>
                    </a:lstStyle>
                    <a:p>
                      <a:pPr>
                        <a:spcAft>
                          <a:spcPts val="400"/>
                        </a:spcAft>
                      </a:pPr>
                      <a:r>
                        <a:rPr lang="en-US" sz="1000" b="0">
                          <a:latin typeface="Roboto Light" panose="02000000000000000000" pitchFamily="2" charset="0"/>
                          <a:cs typeface="Arial"/>
                        </a:rPr>
                        <a:t>Ideas to inspire fundraising and awareness raising activities linked to the Project Compassion stories. visit </a:t>
                      </a:r>
                      <a:r>
                        <a:rPr lang="en-US" sz="1000" b="0">
                          <a:latin typeface="Roboto Light" panose="02000000000000000000" pitchFamily="2" charset="0"/>
                          <a:cs typeface="Arial"/>
                          <a:hlinkClick r:id="rId16"/>
                        </a:rPr>
                        <a:t>schools.projectcompassion.org.au </a:t>
                      </a:r>
                      <a:r>
                        <a:rPr lang="en-US" sz="1000" b="0">
                          <a:latin typeface="Roboto Light" panose="02000000000000000000" pitchFamily="2" charset="0"/>
                          <a:cs typeface="Arial"/>
                        </a:rPr>
                        <a:t>to register your fundraising activities!</a:t>
                      </a:r>
                      <a:endParaRPr lang="en-AU" sz="1000" b="0">
                        <a:latin typeface="Roboto Light" panose="02000000000000000000" pitchFamily="2" charset="0"/>
                        <a:cs typeface="Arial"/>
                      </a:endParaRPr>
                    </a:p>
                  </a:txBody>
                  <a:tcPr marL="63305" marR="63305" marT="31652" marB="31652" anchor="ctr"/>
                </a:tc>
                <a:extLst>
                  <a:ext uri="{0D108BD9-81ED-4DB2-BD59-A6C34878D82A}">
                    <a16:rowId xmlns:a16="http://schemas.microsoft.com/office/drawing/2014/main" val="2994954850"/>
                  </a:ext>
                </a:extLst>
              </a:tr>
            </a:tbl>
          </a:graphicData>
        </a:graphic>
      </p:graphicFrame>
      <p:graphicFrame>
        <p:nvGraphicFramePr>
          <p:cNvPr id="13" name="Table 9">
            <a:extLst>
              <a:ext uri="{FF2B5EF4-FFF2-40B4-BE49-F238E27FC236}">
                <a16:creationId xmlns:a16="http://schemas.microsoft.com/office/drawing/2014/main" id="{50BC4EC2-4413-01E9-2DA8-D09F2859C3DB}"/>
              </a:ext>
            </a:extLst>
          </p:cNvPr>
          <p:cNvGraphicFramePr>
            <a:graphicFrameLocks noGrp="1"/>
          </p:cNvGraphicFramePr>
          <p:nvPr>
            <p:extLst>
              <p:ext uri="{D42A27DB-BD31-4B8C-83A1-F6EECF244321}">
                <p14:modId xmlns:p14="http://schemas.microsoft.com/office/powerpoint/2010/main" val="714265754"/>
              </p:ext>
            </p:extLst>
          </p:nvPr>
        </p:nvGraphicFramePr>
        <p:xfrm>
          <a:off x="5014821" y="1410760"/>
          <a:ext cx="4650906" cy="4213426"/>
        </p:xfrm>
        <a:graphic>
          <a:graphicData uri="http://schemas.openxmlformats.org/drawingml/2006/table">
            <a:tbl>
              <a:tblPr firstRow="1" bandRow="1">
                <a:tableStyleId>{5940675A-B579-460E-94D1-54222C63F5DA}</a:tableStyleId>
              </a:tblPr>
              <a:tblGrid>
                <a:gridCol w="374400">
                  <a:extLst>
                    <a:ext uri="{9D8B030D-6E8A-4147-A177-3AD203B41FA5}">
                      <a16:colId xmlns:a16="http://schemas.microsoft.com/office/drawing/2014/main" val="639545652"/>
                    </a:ext>
                  </a:extLst>
                </a:gridCol>
                <a:gridCol w="1255837">
                  <a:extLst>
                    <a:ext uri="{9D8B030D-6E8A-4147-A177-3AD203B41FA5}">
                      <a16:colId xmlns:a16="http://schemas.microsoft.com/office/drawing/2014/main" val="543242500"/>
                    </a:ext>
                  </a:extLst>
                </a:gridCol>
                <a:gridCol w="3020669">
                  <a:extLst>
                    <a:ext uri="{9D8B030D-6E8A-4147-A177-3AD203B41FA5}">
                      <a16:colId xmlns:a16="http://schemas.microsoft.com/office/drawing/2014/main" val="202842659"/>
                    </a:ext>
                  </a:extLst>
                </a:gridCol>
              </a:tblGrid>
              <a:tr h="309782">
                <a:tc>
                  <a:txBody>
                    <a:bodyPr/>
                    <a:lstStyle/>
                    <a:p>
                      <a:pPr algn="ctr"/>
                      <a:endParaRPr lang="en-AU" sz="1000">
                        <a:solidFill>
                          <a:schemeClr val="bg1"/>
                        </a:solidFill>
                        <a:latin typeface="+mn-lt"/>
                        <a:ea typeface="Roboto" pitchFamily="2" charset="0"/>
                      </a:endParaRPr>
                    </a:p>
                  </a:txBody>
                  <a:tcPr anchor="ctr">
                    <a:solidFill>
                      <a:srgbClr val="2AA988"/>
                    </a:solidFill>
                  </a:tcPr>
                </a:tc>
                <a:tc>
                  <a:txBody>
                    <a:bodyPr/>
                    <a:lstStyle/>
                    <a:p>
                      <a:r>
                        <a:rPr lang="en-AU" sz="1000" b="1">
                          <a:solidFill>
                            <a:schemeClr val="bg1"/>
                          </a:solidFill>
                          <a:latin typeface="+mn-lt"/>
                          <a:ea typeface="Roboto" pitchFamily="2" charset="0"/>
                        </a:rPr>
                        <a:t>Resource</a:t>
                      </a:r>
                    </a:p>
                  </a:txBody>
                  <a:tcPr>
                    <a:solidFill>
                      <a:srgbClr val="2AA988"/>
                    </a:solidFill>
                  </a:tcPr>
                </a:tc>
                <a:tc>
                  <a:txBody>
                    <a:bodyPr/>
                    <a:lstStyle/>
                    <a:p>
                      <a:r>
                        <a:rPr lang="en-AU" sz="1000" b="1">
                          <a:solidFill>
                            <a:schemeClr val="bg1"/>
                          </a:solidFill>
                          <a:latin typeface="+mn-lt"/>
                          <a:ea typeface="Roboto" pitchFamily="2" charset="0"/>
                        </a:rPr>
                        <a:t>Description/Suggested Use</a:t>
                      </a:r>
                    </a:p>
                  </a:txBody>
                  <a:tcPr>
                    <a:solidFill>
                      <a:srgbClr val="2AA988"/>
                    </a:solidFill>
                  </a:tcPr>
                </a:tc>
                <a:extLst>
                  <a:ext uri="{0D108BD9-81ED-4DB2-BD59-A6C34878D82A}">
                    <a16:rowId xmlns:a16="http://schemas.microsoft.com/office/drawing/2014/main" val="2432449199"/>
                  </a:ext>
                </a:extLst>
              </a:tr>
              <a:tr h="489788">
                <a:tc rowSpan="4">
                  <a:txBody>
                    <a:bodyPr/>
                    <a:lstStyle/>
                    <a:p>
                      <a:pPr algn="ctr"/>
                      <a:r>
                        <a:rPr lang="en-AU" sz="1000" b="0">
                          <a:solidFill>
                            <a:schemeClr val="tx1"/>
                          </a:solidFill>
                          <a:latin typeface="Roboto Medium" pitchFamily="2" charset="0"/>
                          <a:ea typeface="Roboto Medium" pitchFamily="2" charset="0"/>
                        </a:rPr>
                        <a:t>Prayer and Reflection</a:t>
                      </a:r>
                    </a:p>
                  </a:txBody>
                  <a:tcPr vert="vert270" anchor="ctr">
                    <a:solidFill>
                      <a:srgbClr val="C1DBC1">
                        <a:alpha val="50196"/>
                      </a:srgbClr>
                    </a:solidFill>
                  </a:tcPr>
                </a:tc>
                <a:tc>
                  <a:txBody>
                    <a:bodyPr/>
                    <a:lstStyle/>
                    <a:p>
                      <a:pPr algn="ctr"/>
                      <a:r>
                        <a:rPr lang="en-AU" sz="1000" b="0">
                          <a:latin typeface="Roboto Medium" pitchFamily="2" charset="0"/>
                          <a:ea typeface="Roboto Medium" pitchFamily="2" charset="0"/>
                          <a:hlinkClick r:id="rId17"/>
                        </a:rPr>
                        <a:t>Ash Wednesday Liturgy</a:t>
                      </a:r>
                      <a:endParaRPr lang="en-AU" sz="1000" b="0">
                        <a:latin typeface="Roboto Medium" pitchFamily="2" charset="0"/>
                        <a:ea typeface="Roboto Medium" pitchFamily="2" charset="0"/>
                      </a:endParaRPr>
                    </a:p>
                  </a:txBody>
                  <a:tcPr anchor="ctr"/>
                </a:tc>
                <a:tc>
                  <a:txBody>
                    <a:bodyPr/>
                    <a:lstStyle/>
                    <a:p>
                      <a:r>
                        <a:rPr lang="en-AU" sz="1000" b="0" i="0" u="none" strike="noStrike" cap="none" baseline="0">
                          <a:solidFill>
                            <a:schemeClr val="tx1"/>
                          </a:solidFill>
                          <a:latin typeface="+mn-lt"/>
                          <a:ea typeface="Roboto" pitchFamily="2" charset="0"/>
                          <a:cs typeface="+mn-cs"/>
                          <a:sym typeface="Arial"/>
                        </a:rPr>
                        <a:t>Liturgy of the Word, including distribution of the ashes.</a:t>
                      </a:r>
                    </a:p>
                  </a:txBody>
                  <a:tcPr/>
                </a:tc>
                <a:extLst>
                  <a:ext uri="{0D108BD9-81ED-4DB2-BD59-A6C34878D82A}">
                    <a16:rowId xmlns:a16="http://schemas.microsoft.com/office/drawing/2014/main" val="2040759782"/>
                  </a:ext>
                </a:extLst>
              </a:tr>
              <a:tr h="678168">
                <a:tc vMerge="1">
                  <a:txBody>
                    <a:bodyPr/>
                    <a:lstStyle/>
                    <a:p>
                      <a:endParaRPr lang="en-AU" sz="1200">
                        <a:latin typeface="Roboto Light" panose="02000000000000000000" pitchFamily="2" charset="0"/>
                        <a:ea typeface="Roboto Light" panose="02000000000000000000" pitchFamily="2" charset="0"/>
                      </a:endParaRPr>
                    </a:p>
                  </a:txBody>
                  <a:tcPr/>
                </a:tc>
                <a:tc>
                  <a:txBody>
                    <a:bodyPr/>
                    <a:lstStyle/>
                    <a:p>
                      <a:pPr algn="ctr"/>
                      <a:r>
                        <a:rPr lang="en-AU" sz="1000" b="0">
                          <a:latin typeface="Roboto Medium" pitchFamily="2" charset="0"/>
                          <a:ea typeface="Roboto Medium" pitchFamily="2" charset="0"/>
                          <a:hlinkClick r:id="rId18"/>
                        </a:rPr>
                        <a:t>Prayer (PPT)</a:t>
                      </a:r>
                      <a:endParaRPr lang="en-AU" sz="1000" b="0">
                        <a:latin typeface="Roboto Medium" pitchFamily="2" charset="0"/>
                        <a:ea typeface="Roboto Medium" pitchFamily="2" charset="0"/>
                      </a:endParaRPr>
                    </a:p>
                  </a:txBody>
                  <a:tcPr anchor="ctr">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b="0" i="0" u="none" strike="noStrike" noProof="0">
                          <a:latin typeface="+mn-lt"/>
                        </a:rPr>
                        <a:t>The Project Compassion prayer with beautiful images. Use as a daily or weekly prayer for students or staff, or at an assembly.  </a:t>
                      </a:r>
                      <a:r>
                        <a:rPr lang="en-AU" sz="1000" b="0" i="0" u="none" strike="noStrike" cap="none" baseline="0">
                          <a:solidFill>
                            <a:schemeClr val="tx1"/>
                          </a:solidFill>
                          <a:latin typeface="+mn-lt"/>
                          <a:ea typeface="Roboto" pitchFamily="2" charset="0"/>
                          <a:cs typeface="+mn-cs"/>
                          <a:sym typeface="Arial"/>
                        </a:rPr>
                        <a:t>	</a:t>
                      </a:r>
                    </a:p>
                  </a:txBody>
                  <a:tcPr/>
                </a:tc>
                <a:extLst>
                  <a:ext uri="{0D108BD9-81ED-4DB2-BD59-A6C34878D82A}">
                    <a16:rowId xmlns:a16="http://schemas.microsoft.com/office/drawing/2014/main" val="1854213015"/>
                  </a:ext>
                </a:extLst>
              </a:tr>
              <a:tr h="822545">
                <a:tc vMerge="1">
                  <a:txBody>
                    <a:bodyPr/>
                    <a:lstStyle/>
                    <a:p>
                      <a:pPr algn="ctr"/>
                      <a:endParaRPr lang="en-AU" sz="1200">
                        <a:latin typeface="+mj-lt"/>
                        <a:ea typeface="Roboto Light" panose="02000000000000000000" pitchFamily="2" charset="0"/>
                      </a:endParaRPr>
                    </a:p>
                  </a:txBody>
                  <a:tcPr anchor="ctr">
                    <a:lnR w="12700" cmpd="sng">
                      <a:noFill/>
                    </a:lnR>
                    <a:solidFill>
                      <a:srgbClr val="006992"/>
                    </a:solidFill>
                  </a:tcPr>
                </a:tc>
                <a:tc>
                  <a:txBody>
                    <a:bodyPr/>
                    <a:lstStyle/>
                    <a:p>
                      <a:pPr algn="ctr"/>
                      <a:r>
                        <a:rPr lang="en-AU" sz="1000" b="0">
                          <a:latin typeface="Roboto Medium" pitchFamily="2" charset="0"/>
                          <a:ea typeface="Roboto Medium" pitchFamily="2" charset="0"/>
                          <a:hlinkClick r:id="rId19"/>
                        </a:rPr>
                        <a:t>Weekly Reflections</a:t>
                      </a:r>
                      <a:endParaRPr lang="en-AU" sz="1000" b="0">
                        <a:latin typeface="Roboto Medium" pitchFamily="2" charset="0"/>
                        <a:ea typeface="Roboto Medium" pitchFamily="2" charset="0"/>
                      </a:endParaRPr>
                    </a:p>
                  </a:txBody>
                  <a:tcPr anchor="ctr">
                    <a:lnL w="12700" cap="flat" cmpd="sng" algn="ctr">
                      <a:solidFill>
                        <a:schemeClr val="tx1"/>
                      </a:solidFill>
                      <a:prstDash val="solid"/>
                      <a:round/>
                      <a:headEnd type="none" w="med" len="med"/>
                      <a:tailEnd type="none" w="med" len="med"/>
                    </a:lnL>
                  </a:tcPr>
                </a:tc>
                <a:tc>
                  <a:txBody>
                    <a:bodyPr/>
                    <a:lstStyle/>
                    <a:p>
                      <a:pPr lvl="0">
                        <a:spcAft>
                          <a:spcPts val="400"/>
                        </a:spcAft>
                        <a:buNone/>
                      </a:pPr>
                      <a:r>
                        <a:rPr lang="en-AU" sz="1000" b="0" i="0" u="none" strike="noStrike" noProof="0">
                          <a:latin typeface="Roboto Light"/>
                        </a:rPr>
                        <a:t>Weekly reflections for staff, linking the Project Compassion stories to the Sunday Scripture readings. Use for weekly staff reflections during Lent.</a:t>
                      </a:r>
                      <a:endParaRPr lang="en-US" sz="1000" b="0" i="0" u="none" strike="noStrike" noProof="0">
                        <a:latin typeface="Roboto Light"/>
                      </a:endParaRPr>
                    </a:p>
                  </a:txBody>
                  <a:tcPr/>
                </a:tc>
                <a:extLst>
                  <a:ext uri="{0D108BD9-81ED-4DB2-BD59-A6C34878D82A}">
                    <a16:rowId xmlns:a16="http://schemas.microsoft.com/office/drawing/2014/main" val="3845252684"/>
                  </a:ext>
                </a:extLst>
              </a:tr>
              <a:tr h="489788">
                <a:tc vMerge="1">
                  <a:txBody>
                    <a:bodyPr/>
                    <a:lstStyle/>
                    <a:p>
                      <a:endParaRPr lang="en-AU" sz="1200">
                        <a:latin typeface="Roboto Light" panose="02000000000000000000" pitchFamily="2" charset="0"/>
                        <a:ea typeface="Roboto Light" panose="02000000000000000000" pitchFamily="2" charset="0"/>
                      </a:endParaRPr>
                    </a:p>
                  </a:txBody>
                  <a:tcPr/>
                </a:tc>
                <a:tc>
                  <a:txBody>
                    <a:bodyPr/>
                    <a:lstStyle/>
                    <a:p>
                      <a:pPr algn="ctr"/>
                      <a:r>
                        <a:rPr lang="en-AU" sz="1000" b="0">
                          <a:latin typeface="Roboto Medium" pitchFamily="2" charset="0"/>
                          <a:ea typeface="Roboto Medium" pitchFamily="2" charset="0"/>
                          <a:hlinkClick r:id="rId20"/>
                        </a:rPr>
                        <a:t>Way of the </a:t>
                      </a:r>
                    </a:p>
                    <a:p>
                      <a:pPr algn="ctr"/>
                      <a:r>
                        <a:rPr lang="en-AU" sz="1000" b="0">
                          <a:latin typeface="Roboto Medium" pitchFamily="2" charset="0"/>
                          <a:ea typeface="Roboto Medium" pitchFamily="2" charset="0"/>
                          <a:hlinkClick r:id="rId20"/>
                        </a:rPr>
                        <a:t>Cross (PPT)</a:t>
                      </a:r>
                      <a:endParaRPr lang="en-AU" sz="1000" b="0">
                        <a:latin typeface="Roboto Medium" pitchFamily="2" charset="0"/>
                        <a:ea typeface="Roboto Medium" pitchFamily="2" charset="0"/>
                      </a:endParaRPr>
                    </a:p>
                  </a:txBody>
                  <a:tcPr anchor="ctr"/>
                </a:tc>
                <a:tc>
                  <a:txBody>
                    <a:bodyPr/>
                    <a:lstStyle/>
                    <a:p>
                      <a:pPr lvl="0">
                        <a:spcAft>
                          <a:spcPts val="400"/>
                        </a:spcAft>
                        <a:buNone/>
                      </a:pPr>
                      <a:r>
                        <a:rPr lang="en-AU" sz="1000" b="0" i="0" u="none" strike="noStrike" noProof="0">
                          <a:latin typeface="+mn-lt"/>
                        </a:rPr>
                        <a:t>A reflection following the Way of the Cross, to use during Holy Week. Leaders’ Notes included.</a:t>
                      </a:r>
                    </a:p>
                  </a:txBody>
                  <a:tcPr/>
                </a:tc>
                <a:extLst>
                  <a:ext uri="{0D108BD9-81ED-4DB2-BD59-A6C34878D82A}">
                    <a16:rowId xmlns:a16="http://schemas.microsoft.com/office/drawing/2014/main" val="3088140211"/>
                  </a:ext>
                </a:extLst>
              </a:tr>
              <a:tr h="968346">
                <a:tc rowSpan="2">
                  <a:txBody>
                    <a:bodyPr/>
                    <a:lstStyle/>
                    <a:p>
                      <a:pPr algn="ctr"/>
                      <a:r>
                        <a:rPr lang="en-AU" sz="1000" b="0">
                          <a:solidFill>
                            <a:schemeClr val="tx1"/>
                          </a:solidFill>
                          <a:latin typeface="Roboto Medium" pitchFamily="2" charset="0"/>
                          <a:ea typeface="Roboto Medium" pitchFamily="2" charset="0"/>
                        </a:rPr>
                        <a:t>Telling Others</a:t>
                      </a:r>
                    </a:p>
                  </a:txBody>
                  <a:tcPr vert="vert270" anchor="ctr">
                    <a:solidFill>
                      <a:srgbClr val="C1DBC1">
                        <a:alpha val="50196"/>
                      </a:srgbClr>
                    </a:solidFill>
                  </a:tcPr>
                </a:tc>
                <a:tc>
                  <a:txBody>
                    <a:bodyPr/>
                    <a:lstStyle/>
                    <a:p>
                      <a:pPr algn="ctr"/>
                      <a:r>
                        <a:rPr lang="en-AU" sz="1000" b="0">
                          <a:latin typeface="Roboto Medium" pitchFamily="2" charset="0"/>
                          <a:ea typeface="Roboto Medium" pitchFamily="2" charset="0"/>
                          <a:hlinkClick r:id="rId21"/>
                        </a:rPr>
                        <a:t>Newsletter Notices</a:t>
                      </a:r>
                      <a:endParaRPr lang="en-AU" sz="1000" b="0">
                        <a:latin typeface="Roboto Medium" pitchFamily="2" charset="0"/>
                        <a:ea typeface="Roboto Medium" pitchFamily="2" charset="0"/>
                      </a:endParaRPr>
                    </a:p>
                  </a:txBody>
                  <a:tcPr anchor="ctr"/>
                </a:tc>
                <a:tc>
                  <a:txBody>
                    <a:bodyPr/>
                    <a:lstStyle>
                      <a:lvl1pPr marL="0" algn="l" defTabSz="685800" rtl="0" eaLnBrk="1" latinLnBrk="0" hangingPunct="1">
                        <a:defRPr sz="1400" kern="1200">
                          <a:solidFill>
                            <a:schemeClr val="tx1"/>
                          </a:solidFill>
                          <a:latin typeface="Calibri" panose="020F0502020204030204"/>
                        </a:defRPr>
                      </a:lvl1pPr>
                      <a:lvl2pPr marL="342900" algn="l" defTabSz="685800" rtl="0" eaLnBrk="1" latinLnBrk="0" hangingPunct="1">
                        <a:defRPr sz="1400" kern="1200">
                          <a:solidFill>
                            <a:schemeClr val="tx1"/>
                          </a:solidFill>
                          <a:latin typeface="Calibri" panose="020F0502020204030204"/>
                        </a:defRPr>
                      </a:lvl2pPr>
                      <a:lvl3pPr marL="685800" algn="l" defTabSz="685800" rtl="0" eaLnBrk="1" latinLnBrk="0" hangingPunct="1">
                        <a:defRPr sz="1400" kern="1200">
                          <a:solidFill>
                            <a:schemeClr val="tx1"/>
                          </a:solidFill>
                          <a:latin typeface="Calibri" panose="020F0502020204030204"/>
                        </a:defRPr>
                      </a:lvl3pPr>
                      <a:lvl4pPr marL="1028700" algn="l" defTabSz="685800" rtl="0" eaLnBrk="1" latinLnBrk="0" hangingPunct="1">
                        <a:defRPr sz="1400" kern="1200">
                          <a:solidFill>
                            <a:schemeClr val="tx1"/>
                          </a:solidFill>
                          <a:latin typeface="Calibri" panose="020F0502020204030204"/>
                        </a:defRPr>
                      </a:lvl4pPr>
                      <a:lvl5pPr marL="1371600" algn="l" defTabSz="685800" rtl="0" eaLnBrk="1" latinLnBrk="0" hangingPunct="1">
                        <a:defRPr sz="1400" kern="1200">
                          <a:solidFill>
                            <a:schemeClr val="tx1"/>
                          </a:solidFill>
                          <a:latin typeface="Calibri" panose="020F0502020204030204"/>
                        </a:defRPr>
                      </a:lvl5pPr>
                      <a:lvl6pPr marL="1714500" algn="l" defTabSz="685800" rtl="0" eaLnBrk="1" latinLnBrk="0" hangingPunct="1">
                        <a:defRPr sz="1400" kern="1200">
                          <a:solidFill>
                            <a:schemeClr val="tx1"/>
                          </a:solidFill>
                          <a:latin typeface="Calibri" panose="020F0502020204030204"/>
                        </a:defRPr>
                      </a:lvl6pPr>
                      <a:lvl7pPr marL="2057400" algn="l" defTabSz="685800" rtl="0" eaLnBrk="1" latinLnBrk="0" hangingPunct="1">
                        <a:defRPr sz="1400" kern="1200">
                          <a:solidFill>
                            <a:schemeClr val="tx1"/>
                          </a:solidFill>
                          <a:latin typeface="Calibri" panose="020F0502020204030204"/>
                        </a:defRPr>
                      </a:lvl7pPr>
                      <a:lvl8pPr marL="2400300" algn="l" defTabSz="685800" rtl="0" eaLnBrk="1" latinLnBrk="0" hangingPunct="1">
                        <a:defRPr sz="1400" kern="1200">
                          <a:solidFill>
                            <a:schemeClr val="tx1"/>
                          </a:solidFill>
                          <a:latin typeface="Calibri" panose="020F0502020204030204"/>
                        </a:defRPr>
                      </a:lvl8pPr>
                      <a:lvl9pPr marL="2743200" algn="l" defTabSz="685800" rtl="0" eaLnBrk="1" latinLnBrk="0" hangingPunct="1">
                        <a:defRPr sz="1400" kern="1200">
                          <a:solidFill>
                            <a:schemeClr val="tx1"/>
                          </a:solidFill>
                          <a:latin typeface="Calibri" panose="020F0502020204030204"/>
                        </a:defRPr>
                      </a:lvl9pPr>
                    </a:lstStyle>
                    <a:p>
                      <a:pPr marL="0" marR="0" lvl="0" indent="0" algn="l" rtl="0" eaLnBrk="1" fontAlgn="auto" latinLnBrk="0" hangingPunct="1">
                        <a:lnSpc>
                          <a:spcPct val="100000"/>
                        </a:lnSpc>
                        <a:spcBef>
                          <a:spcPts val="0"/>
                        </a:spcBef>
                        <a:spcAft>
                          <a:spcPts val="400"/>
                        </a:spcAft>
                        <a:buClrTx/>
                        <a:buSzTx/>
                        <a:buFontTx/>
                        <a:buNone/>
                      </a:pPr>
                      <a:r>
                        <a:rPr lang="en-AU" sz="1000">
                          <a:latin typeface="Roboto Light" panose="02000000000000000000" pitchFamily="2" charset="0"/>
                          <a:cs typeface="Arial"/>
                        </a:rPr>
                        <a:t>A brief insert for your weekly school newsletter, explaining the week’s Project Compassion story. Include in print/online school communications. Use on school social media and website.</a:t>
                      </a:r>
                    </a:p>
                  </a:txBody>
                  <a:tcPr marL="63305" marR="63305" marT="31652" marB="31652" anchor="ctr"/>
                </a:tc>
                <a:extLst>
                  <a:ext uri="{0D108BD9-81ED-4DB2-BD59-A6C34878D82A}">
                    <a16:rowId xmlns:a16="http://schemas.microsoft.com/office/drawing/2014/main" val="2672181685"/>
                  </a:ext>
                </a:extLst>
              </a:tr>
              <a:tr h="455009">
                <a:tc vMerge="1">
                  <a:txBody>
                    <a:bodyPr/>
                    <a:lstStyle/>
                    <a:p>
                      <a:pPr algn="ctr"/>
                      <a:endParaRPr lang="en-AU" sz="1200">
                        <a:latin typeface="Roboto Light" panose="02000000000000000000" pitchFamily="2" charset="0"/>
                        <a:ea typeface="Roboto Light" panose="02000000000000000000" pitchFamily="2" charset="0"/>
                      </a:endParaRPr>
                    </a:p>
                  </a:txBody>
                  <a:tcPr anchor="ctr">
                    <a:solidFill>
                      <a:srgbClr val="006992"/>
                    </a:solidFill>
                  </a:tcPr>
                </a:tc>
                <a:tc>
                  <a:txBody>
                    <a:bodyPr/>
                    <a:lstStyle/>
                    <a:p>
                      <a:pPr algn="ctr">
                        <a:spcAft>
                          <a:spcPts val="400"/>
                        </a:spcAft>
                      </a:pPr>
                      <a:r>
                        <a:rPr lang="en-US" sz="1000" b="0">
                          <a:latin typeface="Roboto Medium" pitchFamily="2" charset="0"/>
                          <a:ea typeface="Roboto Medium" pitchFamily="2" charset="0"/>
                          <a:cs typeface="Arial"/>
                          <a:hlinkClick r:id="rId22"/>
                        </a:rPr>
                        <a:t>Social Media Toolkit</a:t>
                      </a:r>
                      <a:endParaRPr lang="en-AU" sz="1000" b="0">
                        <a:latin typeface="Roboto Medium" pitchFamily="2" charset="0"/>
                        <a:ea typeface="Roboto Medium" pitchFamily="2" charset="0"/>
                        <a:cs typeface="Arial"/>
                      </a:endParaRPr>
                    </a:p>
                  </a:txBody>
                  <a:tcPr marL="63305" marR="63305" marT="31652" marB="31652" anchor="ctr"/>
                </a:tc>
                <a:tc>
                  <a:txBody>
                    <a:bodyPr/>
                    <a:lstStyle/>
                    <a:p>
                      <a:pPr>
                        <a:spcAft>
                          <a:spcPts val="400"/>
                        </a:spcAft>
                      </a:pPr>
                      <a:r>
                        <a:rPr lang="en-US" sz="1000">
                          <a:latin typeface="Roboto Light" panose="02000000000000000000" pitchFamily="2" charset="0"/>
                          <a:cs typeface="Arial"/>
                        </a:rPr>
                        <a:t>Content and assets to share your support of Project Compassion through your social media channels.</a:t>
                      </a:r>
                      <a:endParaRPr lang="en-AU" sz="1000">
                        <a:latin typeface="Roboto Light" panose="02000000000000000000" pitchFamily="2" charset="0"/>
                        <a:cs typeface="Arial"/>
                      </a:endParaRPr>
                    </a:p>
                  </a:txBody>
                  <a:tcPr marL="63305" marR="63305" marT="31652" marB="31652" anchor="ctr"/>
                </a:tc>
                <a:extLst>
                  <a:ext uri="{0D108BD9-81ED-4DB2-BD59-A6C34878D82A}">
                    <a16:rowId xmlns:a16="http://schemas.microsoft.com/office/drawing/2014/main" val="2126129421"/>
                  </a:ext>
                </a:extLst>
              </a:tr>
            </a:tbl>
          </a:graphicData>
        </a:graphic>
      </p:graphicFrame>
    </p:spTree>
    <p:extLst>
      <p:ext uri="{BB962C8B-B14F-4D97-AF65-F5344CB8AC3E}">
        <p14:creationId xmlns:p14="http://schemas.microsoft.com/office/powerpoint/2010/main" val="3379168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6A05AA-D471-B271-1B58-B6550C137B8E}"/>
              </a:ext>
            </a:extLst>
          </p:cNvPr>
          <p:cNvSpPr>
            <a:spLocks noGrp="1"/>
          </p:cNvSpPr>
          <p:nvPr>
            <p:ph type="body" sz="quarter" idx="10"/>
          </p:nvPr>
        </p:nvSpPr>
        <p:spPr/>
        <p:txBody>
          <a:bodyPr/>
          <a:lstStyle/>
          <a:p>
            <a:pPr marL="0" indent="0">
              <a:buNone/>
            </a:pPr>
            <a:r>
              <a:rPr lang="en-AU"/>
              <a:t>INTRODUCTION</a:t>
            </a:r>
          </a:p>
        </p:txBody>
      </p:sp>
      <p:sp>
        <p:nvSpPr>
          <p:cNvPr id="5" name="TextBox 4">
            <a:extLst>
              <a:ext uri="{FF2B5EF4-FFF2-40B4-BE49-F238E27FC236}">
                <a16:creationId xmlns:a16="http://schemas.microsoft.com/office/drawing/2014/main" id="{C18E3FAE-5C53-CA27-49D7-6C2D0DBE8BAC}"/>
              </a:ext>
            </a:extLst>
          </p:cNvPr>
          <p:cNvSpPr txBox="1"/>
          <p:nvPr/>
        </p:nvSpPr>
        <p:spPr>
          <a:xfrm>
            <a:off x="269273" y="1085517"/>
            <a:ext cx="4683727" cy="4878259"/>
          </a:xfrm>
          <a:prstGeom prst="rect">
            <a:avLst/>
          </a:prstGeom>
          <a:noFill/>
        </p:spPr>
        <p:txBody>
          <a:bodyPr wrap="square" lIns="91440" tIns="45720" rIns="91440" bIns="45720" anchor="t">
            <a:spAutoFit/>
          </a:bodyPr>
          <a:lstStyle/>
          <a:p>
            <a:pPr marR="104775" algn="l">
              <a:spcAft>
                <a:spcPts val="600"/>
              </a:spcAft>
            </a:pPr>
            <a:r>
              <a:rPr lang="en-AU" sz="1100" b="1" i="0" u="none" strike="noStrike" baseline="0" dirty="0">
                <a:solidFill>
                  <a:schemeClr val="accent3"/>
                </a:solidFill>
                <a:latin typeface="Roboto" pitchFamily="2" charset="0"/>
                <a:ea typeface="Roboto" pitchFamily="2" charset="0"/>
              </a:rPr>
              <a:t>WELCOME TO PROJECT COMPASSION 2024!</a:t>
            </a:r>
            <a:endParaRPr lang="en-AU" sz="1100" b="0" i="0" u="none" strike="noStrike" baseline="0" dirty="0">
              <a:solidFill>
                <a:schemeClr val="accent3"/>
              </a:solidFill>
              <a:latin typeface="Roboto" pitchFamily="2" charset="0"/>
              <a:ea typeface="Roboto" pitchFamily="2" charset="0"/>
              <a:cs typeface="Roboto Light" panose="02000000000000000000" pitchFamily="2" charset="0"/>
            </a:endParaRPr>
          </a:p>
          <a:p>
            <a:pPr marR="80010">
              <a:spcAft>
                <a:spcPts val="600"/>
              </a:spcAft>
            </a:pPr>
            <a:r>
              <a:rPr lang="en-AU" sz="1100" b="0" i="0" u="none" strike="noStrike" baseline="0" dirty="0">
                <a:latin typeface="Roboto" pitchFamily="2" charset="0"/>
                <a:ea typeface="Roboto" pitchFamily="2" charset="0"/>
                <a:cs typeface="Roboto Light"/>
              </a:rPr>
              <a:t>Caritas Australia is the international aid and development organisation of the Catholic Church in Australia and is part of one of the largest aid and development networks in the world –</a:t>
            </a:r>
            <a:r>
              <a:rPr lang="en-AU" sz="1100" dirty="0">
                <a:latin typeface="Roboto" pitchFamily="2" charset="0"/>
                <a:ea typeface="Roboto" pitchFamily="2" charset="0"/>
                <a:cs typeface="Roboto Light"/>
              </a:rPr>
              <a:t> </a:t>
            </a:r>
            <a:r>
              <a:rPr lang="en-AU" sz="1100" b="0" i="0" u="none" strike="noStrike" baseline="0" dirty="0">
                <a:latin typeface="Roboto" pitchFamily="2" charset="0"/>
                <a:ea typeface="Roboto" pitchFamily="2" charset="0"/>
                <a:cs typeface="Roboto Light"/>
              </a:rPr>
              <a:t>Caritas Internationalis – working in over 200 countries and territories.</a:t>
            </a:r>
            <a:endParaRPr lang="en-AU" sz="1100" b="0" i="0" u="none" strike="noStrike" baseline="0" dirty="0">
              <a:latin typeface="Roboto" pitchFamily="2" charset="0"/>
              <a:ea typeface="Roboto" pitchFamily="2" charset="0"/>
              <a:cs typeface="Roboto Light" panose="02000000000000000000" pitchFamily="2" charset="0"/>
            </a:endParaRPr>
          </a:p>
          <a:p>
            <a:pPr marR="81280" algn="l">
              <a:spcAft>
                <a:spcPts val="600"/>
              </a:spcAft>
            </a:pPr>
            <a:r>
              <a:rPr lang="en-AU" sz="1100" b="0" i="0" u="none" strike="noStrike" baseline="0" dirty="0">
                <a:latin typeface="Roboto" pitchFamily="2" charset="0"/>
                <a:ea typeface="Roboto" pitchFamily="2" charset="0"/>
              </a:rPr>
              <a:t>Each year, Project Compassion runs during the six weeks of the Church season of Lent. We invite people across Australia to help us raise funds AND act in solidarity with the millions of people across the world with whom we work. We ask you to join us in building a more just and fairer world: a world in balance, at peace and free of poverty.</a:t>
            </a:r>
            <a:endParaRPr lang="en-AU" sz="1100" b="0" i="0" u="none" strike="noStrike" baseline="0" dirty="0">
              <a:latin typeface="Roboto" pitchFamily="2" charset="0"/>
              <a:ea typeface="Roboto" pitchFamily="2" charset="0"/>
              <a:cs typeface="Roboto Light" panose="02000000000000000000" pitchFamily="2" charset="0"/>
            </a:endParaRPr>
          </a:p>
          <a:p>
            <a:pPr marR="80645" algn="l">
              <a:spcAft>
                <a:spcPts val="600"/>
              </a:spcAft>
            </a:pPr>
            <a:r>
              <a:rPr lang="en-AU" sz="1100" b="0" i="0" u="none" strike="noStrike" baseline="0" dirty="0">
                <a:latin typeface="Roboto" pitchFamily="2" charset="0"/>
                <a:ea typeface="Roboto" pitchFamily="2" charset="0"/>
              </a:rPr>
              <a:t>Project Compassion is an opportunity for students to learn about life in different countries through the personal stories of people who have participated in Caritas Australia-supported programs. The notions of our interconnectedness as one human family are embedded throughout the content and suggested learning tasks. We understand that the curriculum leaves little room for additional content, so we endeavour to offer compelling and interactive content that can be unpacked with high impact teaching strategies, higher order thinking and collaborative learning tasks that capture your students’ imagination intellect, compassion and will to act for social justice.</a:t>
            </a:r>
          </a:p>
          <a:p>
            <a:pPr>
              <a:spcAft>
                <a:spcPts val="600"/>
              </a:spcAft>
            </a:pPr>
            <a:r>
              <a:rPr lang="en-US" sz="1100" dirty="0">
                <a:solidFill>
                  <a:schemeClr val="accent3"/>
                </a:solidFill>
                <a:latin typeface="Roboto Medium" pitchFamily="2" charset="0"/>
                <a:ea typeface="Roboto Medium" pitchFamily="2" charset="0"/>
              </a:rPr>
              <a:t>LENT LINK</a:t>
            </a:r>
          </a:p>
          <a:p>
            <a:r>
              <a:rPr lang="en-US" sz="1100" dirty="0">
                <a:ea typeface="Roboto"/>
                <a:cs typeface="Segoe UI"/>
              </a:rPr>
              <a:t>This is a weekly Religious Education task that deepens the link between the Project Compassion stories, the Lenten traditions, the themes, and Scripture. ​For Primary (F–2) students, we maintain a focus on prayer, especially for the people and communities in the Project Compassion stories.</a:t>
            </a:r>
            <a:endParaRPr lang="en-AU" sz="1100" b="0" i="0" u="none" strike="noStrike" baseline="0" dirty="0">
              <a:latin typeface="Roboto" pitchFamily="2" charset="0"/>
              <a:ea typeface="Roboto" pitchFamily="2" charset="0"/>
              <a:cs typeface="Roboto Light" panose="02000000000000000000" pitchFamily="2" charset="0"/>
            </a:endParaRPr>
          </a:p>
        </p:txBody>
      </p:sp>
      <p:sp>
        <p:nvSpPr>
          <p:cNvPr id="6" name="TextBox 5">
            <a:extLst>
              <a:ext uri="{FF2B5EF4-FFF2-40B4-BE49-F238E27FC236}">
                <a16:creationId xmlns:a16="http://schemas.microsoft.com/office/drawing/2014/main" id="{BF1A00B9-095F-90BD-F94F-FF7E755826C4}"/>
              </a:ext>
            </a:extLst>
          </p:cNvPr>
          <p:cNvSpPr txBox="1"/>
          <p:nvPr/>
        </p:nvSpPr>
        <p:spPr>
          <a:xfrm>
            <a:off x="5036203" y="1085517"/>
            <a:ext cx="4683727" cy="5355312"/>
          </a:xfrm>
          <a:prstGeom prst="rect">
            <a:avLst/>
          </a:prstGeom>
          <a:noFill/>
        </p:spPr>
        <p:txBody>
          <a:bodyPr wrap="square" lIns="91440" tIns="45720" rIns="91440" bIns="45720" anchor="t">
            <a:spAutoFit/>
          </a:bodyPr>
          <a:lstStyle/>
          <a:p>
            <a:pPr>
              <a:spcAft>
                <a:spcPts val="600"/>
              </a:spcAft>
            </a:pPr>
            <a:r>
              <a:rPr lang="en-US" sz="1100" b="1">
                <a:solidFill>
                  <a:schemeClr val="accent3"/>
                </a:solidFill>
                <a:ea typeface="Roboto"/>
              </a:rPr>
              <a:t>PRAYER, FASTING, ALMSGIVING</a:t>
            </a:r>
          </a:p>
          <a:p>
            <a:pPr>
              <a:spcAft>
                <a:spcPts val="600"/>
              </a:spcAft>
            </a:pPr>
            <a:r>
              <a:rPr lang="en-US" sz="1100">
                <a:latin typeface="Roboto" pitchFamily="2" charset="0"/>
                <a:ea typeface="Roboto" pitchFamily="2" charset="0"/>
                <a:cs typeface="Segoe UI"/>
              </a:rPr>
              <a:t>You may wish to i</a:t>
            </a:r>
            <a:r>
              <a:rPr lang="en-US" sz="1100">
                <a:latin typeface="Roboto" pitchFamily="2" charset="0"/>
                <a:ea typeface="Roboto" pitchFamily="2" charset="0"/>
              </a:rPr>
              <a:t>ntroduce the Lent Link prayer activity in relation to the threefold Lenten tradition of prayer, fasting and almsgiving (as outlined below). By making </a:t>
            </a:r>
            <a:r>
              <a:rPr lang="en-US" sz="1100">
                <a:latin typeface="Roboto" pitchFamily="2" charset="0"/>
                <a:ea typeface="Roboto" pitchFamily="2" charset="0"/>
                <a:cs typeface="Segoe UI"/>
              </a:rPr>
              <a:t>explicit links, students are encouraged to see how</a:t>
            </a:r>
            <a:r>
              <a:rPr lang="en-AU" sz="1100">
                <a:latin typeface="Roboto" pitchFamily="2" charset="0"/>
                <a:ea typeface="Roboto" pitchFamily="2" charset="0"/>
                <a:cs typeface="Segoe UI"/>
              </a:rPr>
              <a:t> their actions to learn and support the work of the church, through Caritas Australia, are an extension of their faith. ​ </a:t>
            </a:r>
            <a:r>
              <a:rPr lang="en-US" sz="1100">
                <a:latin typeface="Roboto" pitchFamily="2" charset="0"/>
                <a:ea typeface="Roboto" pitchFamily="2" charset="0"/>
                <a:cs typeface="Segoe UI"/>
              </a:rPr>
              <a:t>​</a:t>
            </a:r>
          </a:p>
          <a:p>
            <a:pPr fontAlgn="base">
              <a:spcAft>
                <a:spcPts val="600"/>
              </a:spcAft>
            </a:pPr>
            <a:r>
              <a:rPr lang="en-AU" sz="1100">
                <a:latin typeface="Roboto Medium" pitchFamily="2" charset="0"/>
                <a:ea typeface="Roboto Medium" pitchFamily="2" charset="0"/>
              </a:rPr>
              <a:t>Prayer </a:t>
            </a:r>
            <a:endParaRPr lang="en-AU" sz="1100">
              <a:latin typeface="Roboto Medium" pitchFamily="2" charset="0"/>
              <a:ea typeface="Roboto Medium" pitchFamily="2" charset="0"/>
              <a:cs typeface="Arial" panose="020B0604020202020204" pitchFamily="34" charset="0"/>
            </a:endParaRPr>
          </a:p>
          <a:p>
            <a:pPr fontAlgn="base">
              <a:spcAft>
                <a:spcPts val="600"/>
              </a:spcAft>
            </a:pPr>
            <a:r>
              <a:rPr lang="en-US" sz="1100">
                <a:ea typeface="Roboto Light"/>
              </a:rPr>
              <a:t>​</a:t>
            </a:r>
            <a:r>
              <a:rPr lang="en-AU" sz="1100">
                <a:latin typeface="Roboto" pitchFamily="2" charset="0"/>
                <a:ea typeface="Roboto" pitchFamily="2" charset="0"/>
              </a:rPr>
              <a:t>During Lent, Christians pray for themselves and others. We encourage you to pray for the people and communities you learn about through the stories we share during Project Compassion. </a:t>
            </a:r>
          </a:p>
          <a:p>
            <a:pPr fontAlgn="base">
              <a:spcAft>
                <a:spcPts val="600"/>
              </a:spcAft>
            </a:pPr>
            <a:r>
              <a:rPr lang="en-AU" sz="1100">
                <a:latin typeface="Roboto Medium" pitchFamily="2" charset="0"/>
                <a:ea typeface="Roboto Medium" pitchFamily="2" charset="0"/>
              </a:rPr>
              <a:t>Fasting  ​</a:t>
            </a:r>
          </a:p>
          <a:p>
            <a:pPr>
              <a:spcAft>
                <a:spcPts val="600"/>
              </a:spcAft>
            </a:pPr>
            <a:r>
              <a:rPr lang="en-AU" sz="1100">
                <a:latin typeface="Roboto" pitchFamily="2" charset="0"/>
                <a:ea typeface="Roboto" pitchFamily="2" charset="0"/>
              </a:rPr>
              <a:t>Fasting is about giving something up for a time. Many people give up something they love to eat or something they like to do such as spending time watching television. Through 'fasting' we can become more aware </a:t>
            </a:r>
            <a:r>
              <a:rPr lang="en-AU" sz="1100">
                <a:latin typeface="Roboto" pitchFamily="2" charset="0"/>
                <a:ea typeface="Roboto" pitchFamily="2" charset="0"/>
                <a:cs typeface="Roboto Light"/>
              </a:rPr>
              <a:t>of others who don’t have what they need or the opportunities to do what they would like to do. </a:t>
            </a:r>
          </a:p>
          <a:p>
            <a:pPr>
              <a:spcAft>
                <a:spcPts val="600"/>
              </a:spcAft>
            </a:pPr>
            <a:r>
              <a:rPr lang="en-AU" sz="1100">
                <a:latin typeface="Roboto Medium" pitchFamily="2" charset="0"/>
                <a:ea typeface="Roboto Medium" pitchFamily="2" charset="0"/>
              </a:rPr>
              <a:t>Almsgiving </a:t>
            </a:r>
            <a:r>
              <a:rPr lang="en-AU" sz="1100" b="1">
                <a:solidFill>
                  <a:schemeClr val="accent6"/>
                </a:solidFill>
                <a:ea typeface="Roboto Light"/>
              </a:rPr>
              <a:t> </a:t>
            </a:r>
            <a:r>
              <a:rPr lang="en-US" sz="1100">
                <a:solidFill>
                  <a:schemeClr val="accent6"/>
                </a:solidFill>
                <a:ea typeface="Roboto Light"/>
              </a:rPr>
              <a:t>​</a:t>
            </a:r>
          </a:p>
          <a:p>
            <a:pPr fontAlgn="base">
              <a:spcAft>
                <a:spcPts val="600"/>
              </a:spcAft>
            </a:pPr>
            <a:r>
              <a:rPr lang="en-AU" sz="1100">
                <a:latin typeface="Roboto" pitchFamily="2" charset="0"/>
                <a:ea typeface="Roboto" pitchFamily="2" charset="0"/>
              </a:rPr>
              <a:t>Almsgiving means donating money or items to people who have less than you. It is a way to show that you care for others and that you are thankful for all God has given you. Caring for others is part of many faiths. </a:t>
            </a:r>
            <a:endParaRPr lang="en-AU" sz="1100">
              <a:latin typeface="Roboto" pitchFamily="2" charset="0"/>
              <a:ea typeface="Roboto" pitchFamily="2" charset="0"/>
              <a:cs typeface="Arial" panose="020B0604020202020204" pitchFamily="34" charset="0"/>
            </a:endParaRPr>
          </a:p>
          <a:p>
            <a:pPr fontAlgn="base">
              <a:spcAft>
                <a:spcPts val="600"/>
              </a:spcAft>
            </a:pPr>
            <a:r>
              <a:rPr lang="en-AU" sz="1100">
                <a:latin typeface="Roboto" pitchFamily="2" charset="0"/>
                <a:ea typeface="Roboto" pitchFamily="2" charset="0"/>
              </a:rPr>
              <a:t>Let’s be brave enough to give generously this Lent. What can you go without during each week of Lent? Maybe it’s a snack or treat that you have each week. You can place the money saved in our Project Compassion boxes. Your support of Project Compassion is a way of saying you care about creating a fairer world, now and ‘for all future generations’.</a:t>
            </a:r>
            <a:endParaRPr lang="en-US" sz="1100" b="1">
              <a:latin typeface="Roboto" pitchFamily="2" charset="0"/>
              <a:ea typeface="Roboto" pitchFamily="2" charset="0"/>
            </a:endParaRPr>
          </a:p>
          <a:p>
            <a:pPr marR="104775" algn="l">
              <a:spcAft>
                <a:spcPts val="600"/>
              </a:spcAft>
            </a:pPr>
            <a:endParaRPr lang="en-AU" sz="1100" i="0" u="none" strike="noStrike" baseline="0">
              <a:ea typeface="Roboto" pitchFamily="2" charset="0"/>
            </a:endParaRPr>
          </a:p>
        </p:txBody>
      </p:sp>
    </p:spTree>
    <p:extLst>
      <p:ext uri="{BB962C8B-B14F-4D97-AF65-F5344CB8AC3E}">
        <p14:creationId xmlns:p14="http://schemas.microsoft.com/office/powerpoint/2010/main" val="2644197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6A05AA-D471-B271-1B58-B6550C137B8E}"/>
              </a:ext>
            </a:extLst>
          </p:cNvPr>
          <p:cNvSpPr>
            <a:spLocks noGrp="1"/>
          </p:cNvSpPr>
          <p:nvPr>
            <p:ph type="body" sz="quarter" idx="10"/>
          </p:nvPr>
        </p:nvSpPr>
        <p:spPr/>
        <p:txBody>
          <a:bodyPr/>
          <a:lstStyle/>
          <a:p>
            <a:pPr marL="0" indent="0">
              <a:buNone/>
            </a:pPr>
            <a:r>
              <a:rPr lang="en-AU"/>
              <a:t>ABOUT THE THEME</a:t>
            </a:r>
          </a:p>
        </p:txBody>
      </p:sp>
      <p:sp>
        <p:nvSpPr>
          <p:cNvPr id="3" name="Text Placeholder 7">
            <a:extLst>
              <a:ext uri="{FF2B5EF4-FFF2-40B4-BE49-F238E27FC236}">
                <a16:creationId xmlns:a16="http://schemas.microsoft.com/office/drawing/2014/main" id="{71D6A6E4-7D1C-0C17-548D-70FF3E4DD9C1}"/>
              </a:ext>
            </a:extLst>
          </p:cNvPr>
          <p:cNvSpPr>
            <a:spLocks noGrp="1"/>
          </p:cNvSpPr>
          <p:nvPr/>
        </p:nvSpPr>
        <p:spPr>
          <a:xfrm>
            <a:off x="164840" y="999858"/>
            <a:ext cx="4711960" cy="5732000"/>
          </a:xfrm>
          <a:prstGeom prst="rect">
            <a:avLst/>
          </a:prstGeom>
        </p:spPr>
        <p:txBody>
          <a:bodyPr lIns="91440" tIns="45720" rIns="91440" bIns="45720" numCol="1" spcCol="180000" anchor="t"/>
          <a:lstStyle>
            <a:defPPr marR="0" lvl="0" algn="l" rtl="0">
              <a:lnSpc>
                <a:spcPct val="100000"/>
              </a:lnSpc>
              <a:spcBef>
                <a:spcPts val="0"/>
              </a:spcBef>
              <a:spcAft>
                <a:spcPts val="0"/>
              </a:spcAft>
            </a:defPPr>
            <a:lvl1pPr marR="0" lvl="0" algn="l" rtl="0" eaLnBrk="1" hangingPunct="1">
              <a:lnSpc>
                <a:spcPct val="100000"/>
              </a:lnSpc>
              <a:spcBef>
                <a:spcPts val="0"/>
              </a:spcBef>
              <a:spcAft>
                <a:spcPts val="600"/>
              </a:spcAft>
              <a:buClr>
                <a:srgbClr val="000000"/>
              </a:buClr>
              <a:buFont typeface="Arial"/>
              <a:defRPr sz="1100" b="0" i="0" u="none" strike="noStrike" cap="none">
                <a:solidFill>
                  <a:srgbClr val="000000"/>
                </a:solidFill>
                <a:latin typeface="Roboto Light" panose="02000000000000000000" pitchFamily="2" charset="0"/>
                <a:ea typeface="Roboto Light" panose="02000000000000000000" pitchFamily="2" charset="0"/>
                <a:cs typeface="Arial"/>
                <a:sym typeface="Arial"/>
              </a:defRPr>
            </a:lvl1pPr>
            <a:lvl2pPr marR="0" lvl="1" algn="l" rtl="0" eaLnBrk="1" hangingPunct="1">
              <a:lnSpc>
                <a:spcPct val="100000"/>
              </a:lnSpc>
              <a:spcBef>
                <a:spcPts val="0"/>
              </a:spcBef>
              <a:spcAft>
                <a:spcPts val="600"/>
              </a:spcAft>
              <a:buClr>
                <a:srgbClr val="000000"/>
              </a:buClr>
              <a:buFont typeface="Arial"/>
              <a:defRPr sz="1401"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600"/>
              </a:spcAft>
              <a:buClr>
                <a:srgbClr val="000000"/>
              </a:buClr>
              <a:buFont typeface="Arial"/>
              <a:defRPr sz="1401"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600"/>
              </a:spcAft>
              <a:buClr>
                <a:srgbClr val="000000"/>
              </a:buClr>
              <a:buFont typeface="Arial"/>
              <a:defRPr sz="1401"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600"/>
              </a:spcAft>
              <a:buClr>
                <a:srgbClr val="000000"/>
              </a:buClr>
              <a:buFont typeface="Arial"/>
              <a:defRPr sz="1401"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9pPr>
          </a:lstStyle>
          <a:p>
            <a:pPr fontAlgn="base"/>
            <a:r>
              <a:rPr lang="en-US" sz="1100">
                <a:solidFill>
                  <a:schemeClr val="tx1"/>
                </a:solidFill>
                <a:latin typeface="Roboto" pitchFamily="2" charset="0"/>
                <a:ea typeface="Roboto" pitchFamily="2" charset="0"/>
              </a:rPr>
              <a:t>The theme of Project Compassion </a:t>
            </a:r>
            <a:r>
              <a:rPr lang="en-US">
                <a:solidFill>
                  <a:schemeClr val="tx1"/>
                </a:solidFill>
                <a:latin typeface="Roboto" pitchFamily="2" charset="0"/>
                <a:ea typeface="Roboto" pitchFamily="2" charset="0"/>
              </a:rPr>
              <a:t>2024</a:t>
            </a:r>
            <a:r>
              <a:rPr lang="en-US" sz="1100">
                <a:solidFill>
                  <a:schemeClr val="tx1"/>
                </a:solidFill>
                <a:latin typeface="Roboto" pitchFamily="2" charset="0"/>
                <a:ea typeface="Roboto" pitchFamily="2" charset="0"/>
              </a:rPr>
              <a:t> is </a:t>
            </a:r>
            <a:r>
              <a:rPr lang="en-US" sz="1100">
                <a:solidFill>
                  <a:schemeClr val="tx1"/>
                </a:solidFill>
                <a:latin typeface="Roboto Medium" pitchFamily="2" charset="0"/>
                <a:ea typeface="Roboto Medium" pitchFamily="2" charset="0"/>
              </a:rPr>
              <a:t>‘For All Future Generations’. </a:t>
            </a:r>
            <a:r>
              <a:rPr lang="en-US" sz="1100">
                <a:solidFill>
                  <a:schemeClr val="tx1"/>
                </a:solidFill>
                <a:latin typeface="Roboto" pitchFamily="2" charset="0"/>
                <a:ea typeface="Roboto" pitchFamily="2" charset="0"/>
              </a:rPr>
              <a:t>It is an expression of hope and reminds us that the good that we do today will extend and impact the lives of generations to come. It invites us to make the world a better place by working together now and finding long-term solutions to global issues.</a:t>
            </a:r>
            <a:r>
              <a:rPr lang="en-US">
                <a:solidFill>
                  <a:schemeClr val="tx1"/>
                </a:solidFill>
                <a:latin typeface="Roboto" pitchFamily="2" charset="0"/>
                <a:ea typeface="Roboto" pitchFamily="2" charset="0"/>
              </a:rPr>
              <a:t> </a:t>
            </a:r>
            <a:endParaRPr lang="en-US" sz="1100">
              <a:solidFill>
                <a:schemeClr val="tx1"/>
              </a:solidFill>
              <a:latin typeface="Roboto" pitchFamily="2" charset="0"/>
              <a:ea typeface="Roboto" pitchFamily="2" charset="0"/>
              <a:cs typeface="Arial" panose="020B0604020202020204" pitchFamily="34" charset="0"/>
            </a:endParaRPr>
          </a:p>
          <a:p>
            <a:r>
              <a:rPr lang="en-US">
                <a:latin typeface="Roboto"/>
                <a:ea typeface="Roboto"/>
                <a:cs typeface="Roboto Light"/>
              </a:rPr>
              <a:t>This year, </a:t>
            </a:r>
            <a:r>
              <a:rPr lang="en-US" i="1">
                <a:latin typeface="Roboto Medium"/>
                <a:ea typeface="Roboto Medium"/>
                <a:cs typeface="Roboto Light"/>
              </a:rPr>
              <a:t>For All Future Generations </a:t>
            </a:r>
            <a:r>
              <a:rPr lang="en-US">
                <a:latin typeface="Roboto"/>
                <a:ea typeface="Roboto"/>
                <a:cs typeface="Roboto Light"/>
              </a:rPr>
              <a:t>is inspired by the story of the burning bush in the book of Exodus (Exodus 3:1-20). </a:t>
            </a:r>
            <a:endParaRPr lang="en-US">
              <a:latin typeface="Roboto" pitchFamily="2" charset="0"/>
              <a:ea typeface="Roboto" pitchFamily="2" charset="0"/>
              <a:cs typeface="Roboto Light"/>
            </a:endParaRPr>
          </a:p>
          <a:p>
            <a:r>
              <a:rPr lang="en-US">
                <a:latin typeface="Roboto" pitchFamily="2" charset="0"/>
                <a:ea typeface="Roboto" pitchFamily="2" charset="0"/>
                <a:cs typeface="Roboto Light"/>
              </a:rPr>
              <a:t>In this story, God tells Moses that he has heard the cry of his people. God responds to injustice and chooses Moses to speak to Pharaoh. Although Moses is afraid, God promises to be with him. Thus, God says, ‘By this name I shall be invoked for all future generations.’ </a:t>
            </a:r>
          </a:p>
          <a:p>
            <a:r>
              <a:rPr lang="en-US">
                <a:solidFill>
                  <a:schemeClr val="tx1"/>
                </a:solidFill>
                <a:latin typeface="Roboto" pitchFamily="2" charset="0"/>
                <a:ea typeface="Roboto" pitchFamily="2" charset="0"/>
              </a:rPr>
              <a:t>As God called Moses, so now God calls us to work </a:t>
            </a:r>
            <a:r>
              <a:rPr lang="en-US" i="1">
                <a:solidFill>
                  <a:schemeClr val="tx1"/>
                </a:solidFill>
                <a:latin typeface="Roboto" pitchFamily="2" charset="0"/>
                <a:ea typeface="Roboto" pitchFamily="2" charset="0"/>
              </a:rPr>
              <a:t>for all future generations.</a:t>
            </a:r>
          </a:p>
          <a:p>
            <a:endParaRPr lang="en-US" sz="1100">
              <a:solidFill>
                <a:schemeClr val="tx1"/>
              </a:solidFill>
              <a:latin typeface="Roboto" pitchFamily="2" charset="0"/>
              <a:ea typeface="Roboto" pitchFamily="2" charset="0"/>
            </a:endParaRPr>
          </a:p>
          <a:p>
            <a:endParaRPr lang="en-US">
              <a:solidFill>
                <a:schemeClr val="tx1"/>
              </a:solidFill>
              <a:latin typeface="Roboto" pitchFamily="2" charset="0"/>
              <a:ea typeface="Roboto" pitchFamily="2" charset="0"/>
            </a:endParaRPr>
          </a:p>
          <a:p>
            <a:endParaRPr lang="en-US" sz="1100">
              <a:solidFill>
                <a:schemeClr val="tx1"/>
              </a:solidFill>
              <a:latin typeface="Roboto" pitchFamily="2" charset="0"/>
              <a:ea typeface="Roboto" pitchFamily="2" charset="0"/>
            </a:endParaRPr>
          </a:p>
          <a:p>
            <a:endParaRPr lang="en-US">
              <a:solidFill>
                <a:schemeClr val="tx1"/>
              </a:solidFill>
              <a:latin typeface="Roboto" pitchFamily="2" charset="0"/>
              <a:ea typeface="Roboto" pitchFamily="2" charset="0"/>
            </a:endParaRPr>
          </a:p>
          <a:p>
            <a:pPr fontAlgn="base"/>
            <a:r>
              <a:rPr lang="en-US" sz="1100">
                <a:solidFill>
                  <a:schemeClr val="tx1"/>
                </a:solidFill>
                <a:latin typeface="Roboto" pitchFamily="2" charset="0"/>
                <a:ea typeface="Roboto" pitchFamily="2" charset="0"/>
              </a:rPr>
              <a:t>Project Compassion 2024 shares the </a:t>
            </a:r>
            <a:r>
              <a:rPr lang="en-US">
                <a:solidFill>
                  <a:schemeClr val="tx1"/>
                </a:solidFill>
                <a:latin typeface="Roboto" pitchFamily="2" charset="0"/>
                <a:ea typeface="Roboto" pitchFamily="2" charset="0"/>
                <a:cs typeface="Arial" panose="020B0604020202020204" pitchFamily="34" charset="0"/>
              </a:rPr>
              <a:t>stories of three resilient women from different corners of the world. Although they face vastly different challenges in their day-to-day lives, they are all united by their dream of creating a better tomorrow for all future generations.</a:t>
            </a:r>
          </a:p>
          <a:p>
            <a:pPr fontAlgn="base"/>
            <a:r>
              <a:rPr lang="en-US">
                <a:solidFill>
                  <a:schemeClr val="tx1"/>
                </a:solidFill>
                <a:latin typeface="Roboto" pitchFamily="2" charset="0"/>
                <a:ea typeface="Roboto" pitchFamily="2" charset="0"/>
              </a:rPr>
              <a:t>We encourage students to discover the power of giving and the impact that their contribution, however big or small, can have in the lives of others. When we lend a hand to someone in need, they will go on to help others and make better opportunities for future generations. Compassion is contagious and creates a ripple effect of kindness and prosperity. </a:t>
            </a:r>
            <a:endParaRPr lang="en-US">
              <a:solidFill>
                <a:schemeClr val="tx1"/>
              </a:solidFill>
              <a:latin typeface="Roboto" pitchFamily="2" charset="0"/>
              <a:ea typeface="Roboto" pitchFamily="2" charset="0"/>
              <a:cs typeface="Arial" panose="020B0604020202020204" pitchFamily="34" charset="0"/>
            </a:endParaRPr>
          </a:p>
          <a:p>
            <a:pPr fontAlgn="base"/>
            <a:r>
              <a:rPr lang="en-US">
                <a:solidFill>
                  <a:schemeClr val="tx1"/>
                </a:solidFill>
                <a:latin typeface="Roboto"/>
                <a:ea typeface="Roboto"/>
              </a:rPr>
              <a:t>Project Compassion acts as a timely reminder during Lent that by putting our faith and compassion in action today, we have the power to create lasting change for generations to come. </a:t>
            </a:r>
            <a:endParaRPr lang="en-AU" sz="900" b="1">
              <a:solidFill>
                <a:schemeClr val="bg2"/>
              </a:solidFill>
              <a:latin typeface="Roboto"/>
              <a:ea typeface="Roboto"/>
            </a:endParaRPr>
          </a:p>
          <a:p>
            <a:pPr fontAlgn="base"/>
            <a:endParaRPr lang="en-AU">
              <a:solidFill>
                <a:schemeClr val="tx1"/>
              </a:solidFill>
              <a:highlight>
                <a:srgbClr val="FFFF00"/>
              </a:highlight>
              <a:latin typeface="Roboto" pitchFamily="2" charset="0"/>
              <a:ea typeface="Roboto" pitchFamily="2" charset="0"/>
              <a:cs typeface="Arial" panose="020B0604020202020204" pitchFamily="34" charset="0"/>
            </a:endParaRPr>
          </a:p>
          <a:p>
            <a:pPr fontAlgn="base">
              <a:lnSpc>
                <a:spcPct val="120000"/>
              </a:lnSpc>
              <a:spcAft>
                <a:spcPts val="415"/>
              </a:spcAft>
            </a:pPr>
            <a:endParaRPr lang="en-AU">
              <a:latin typeface="Roboto" pitchFamily="2" charset="0"/>
              <a:ea typeface="Roboto" pitchFamily="2" charset="0"/>
              <a:cs typeface="Arial" panose="020B0604020202020204" pitchFamily="34" charset="0"/>
            </a:endParaRPr>
          </a:p>
          <a:p>
            <a:endParaRPr lang="en-AU">
              <a:latin typeface="Roboto" pitchFamily="2" charset="0"/>
              <a:ea typeface="Roboto" pitchFamily="2" charset="0"/>
            </a:endParaRPr>
          </a:p>
        </p:txBody>
      </p:sp>
      <p:sp>
        <p:nvSpPr>
          <p:cNvPr id="5" name="Rectangle 2">
            <a:extLst>
              <a:ext uri="{FF2B5EF4-FFF2-40B4-BE49-F238E27FC236}">
                <a16:creationId xmlns:a16="http://schemas.microsoft.com/office/drawing/2014/main" id="{F2667A1D-C354-E06A-114F-425967C88BC9}"/>
              </a:ext>
            </a:extLst>
          </p:cNvPr>
          <p:cNvSpPr/>
          <p:nvPr/>
        </p:nvSpPr>
        <p:spPr>
          <a:xfrm>
            <a:off x="505134" y="3429000"/>
            <a:ext cx="3380742" cy="1021556"/>
          </a:xfrm>
          <a:prstGeom prst="roundRect">
            <a:avLst/>
          </a:prstGeom>
          <a:noFill/>
        </p:spPr>
        <p:txBody>
          <a:bodyPr wrap="square" lIns="91440" tIns="45720" rIns="91440" bIns="45720" anchor="t">
            <a:spAutoFit/>
          </a:bodyPr>
          <a:lstStyle>
            <a:defPPr>
              <a:defRPr lang="en-AU"/>
            </a:defPPr>
            <a:lvl1pPr algn="l" defTabSz="912813" rtl="0" eaLnBrk="0" fontAlgn="base" hangingPunct="0">
              <a:spcBef>
                <a:spcPct val="0"/>
              </a:spcBef>
              <a:spcAft>
                <a:spcPct val="0"/>
              </a:spcAft>
              <a:defRPr sz="1700" kern="1200">
                <a:solidFill>
                  <a:schemeClr val="tx1"/>
                </a:solidFill>
                <a:latin typeface="Arial" panose="020B0604020202020204" pitchFamily="34" charset="0"/>
                <a:ea typeface="+mn-ea"/>
                <a:cs typeface="+mn-cs"/>
              </a:defRPr>
            </a:lvl1pPr>
            <a:lvl2pPr marL="455613" indent="1588" algn="l" defTabSz="912813" rtl="0" eaLnBrk="0" fontAlgn="base" hangingPunct="0">
              <a:spcBef>
                <a:spcPct val="0"/>
              </a:spcBef>
              <a:spcAft>
                <a:spcPct val="0"/>
              </a:spcAft>
              <a:defRPr sz="1700" kern="1200">
                <a:solidFill>
                  <a:schemeClr val="tx1"/>
                </a:solidFill>
                <a:latin typeface="Arial" panose="020B0604020202020204" pitchFamily="34" charset="0"/>
                <a:ea typeface="+mn-ea"/>
                <a:cs typeface="+mn-cs"/>
              </a:defRPr>
            </a:lvl2pPr>
            <a:lvl3pPr marL="912813" indent="1588" algn="l" defTabSz="912813" rtl="0" eaLnBrk="0" fontAlgn="base" hangingPunct="0">
              <a:spcBef>
                <a:spcPct val="0"/>
              </a:spcBef>
              <a:spcAft>
                <a:spcPct val="0"/>
              </a:spcAft>
              <a:defRPr sz="1700" kern="1200">
                <a:solidFill>
                  <a:schemeClr val="tx1"/>
                </a:solidFill>
                <a:latin typeface="Arial" panose="020B0604020202020204" pitchFamily="34" charset="0"/>
                <a:ea typeface="+mn-ea"/>
                <a:cs typeface="+mn-cs"/>
              </a:defRPr>
            </a:lvl3pPr>
            <a:lvl4pPr marL="1370013" indent="1588" algn="l" defTabSz="912813" rtl="0" eaLnBrk="0" fontAlgn="base" hangingPunct="0">
              <a:spcBef>
                <a:spcPct val="0"/>
              </a:spcBef>
              <a:spcAft>
                <a:spcPct val="0"/>
              </a:spcAft>
              <a:defRPr sz="1700" kern="1200">
                <a:solidFill>
                  <a:schemeClr val="tx1"/>
                </a:solidFill>
                <a:latin typeface="Arial" panose="020B0604020202020204" pitchFamily="34" charset="0"/>
                <a:ea typeface="+mn-ea"/>
                <a:cs typeface="+mn-cs"/>
              </a:defRPr>
            </a:lvl4pPr>
            <a:lvl5pPr marL="1827213" indent="1588" algn="l" defTabSz="912813" rtl="0" eaLnBrk="0" fontAlgn="base" hangingPunct="0">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pPr algn="ctr"/>
            <a:r>
              <a:rPr lang="en-AU" sz="1100" b="1">
                <a:solidFill>
                  <a:schemeClr val="accent3"/>
                </a:solidFill>
                <a:latin typeface="Roboto" pitchFamily="2" charset="0"/>
                <a:ea typeface="Roboto" pitchFamily="2" charset="0"/>
                <a:cs typeface="Arial"/>
              </a:rPr>
              <a:t>God said,</a:t>
            </a:r>
            <a:endParaRPr lang="en-AU" sz="1100">
              <a:solidFill>
                <a:schemeClr val="accent3"/>
              </a:solidFill>
              <a:latin typeface="Roboto" pitchFamily="2" charset="0"/>
              <a:ea typeface="Roboto" pitchFamily="2" charset="0"/>
              <a:cs typeface="Arial"/>
            </a:endParaRPr>
          </a:p>
          <a:p>
            <a:pPr algn="ctr">
              <a:spcAft>
                <a:spcPts val="1200"/>
              </a:spcAft>
            </a:pPr>
            <a:r>
              <a:rPr lang="en-AU" sz="1100" b="1">
                <a:solidFill>
                  <a:schemeClr val="accent3"/>
                </a:solidFill>
                <a:latin typeface="Roboto" pitchFamily="2" charset="0"/>
                <a:ea typeface="Roboto" pitchFamily="2" charset="0"/>
                <a:cs typeface="Arial"/>
              </a:rPr>
              <a:t>“This is my name for all time; by this name I shall be invoked for all generations to come.”</a:t>
            </a:r>
            <a:endParaRPr lang="en-US" sz="1100">
              <a:solidFill>
                <a:schemeClr val="accent3"/>
              </a:solidFill>
              <a:latin typeface="Roboto" pitchFamily="2" charset="0"/>
              <a:ea typeface="Roboto" pitchFamily="2" charset="0"/>
              <a:cs typeface="Arial" panose="020B0604020202020204" pitchFamily="34" charset="0"/>
            </a:endParaRPr>
          </a:p>
          <a:p>
            <a:pPr algn="ctr"/>
            <a:r>
              <a:rPr lang="en-AU" sz="1100">
                <a:solidFill>
                  <a:schemeClr val="accent3"/>
                </a:solidFill>
                <a:latin typeface="Roboto" pitchFamily="2" charset="0"/>
                <a:ea typeface="Roboto" pitchFamily="2" charset="0"/>
                <a:cs typeface="Arial" panose="020B0604020202020204" pitchFamily="34" charset="0"/>
              </a:rPr>
              <a:t>Exodus 3:15</a:t>
            </a:r>
          </a:p>
        </p:txBody>
      </p:sp>
      <p:sp>
        <p:nvSpPr>
          <p:cNvPr id="7" name="Text Placeholder 2">
            <a:extLst>
              <a:ext uri="{FF2B5EF4-FFF2-40B4-BE49-F238E27FC236}">
                <a16:creationId xmlns:a16="http://schemas.microsoft.com/office/drawing/2014/main" id="{955FA083-5358-65F4-A2D3-2AED2453832E}"/>
              </a:ext>
            </a:extLst>
          </p:cNvPr>
          <p:cNvSpPr>
            <a:spLocks noGrp="1"/>
          </p:cNvSpPr>
          <p:nvPr/>
        </p:nvSpPr>
        <p:spPr>
          <a:xfrm>
            <a:off x="5026090" y="1107712"/>
            <a:ext cx="4711960" cy="5624146"/>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eaLnBrk="1" hangingPunct="1">
              <a:lnSpc>
                <a:spcPct val="100000"/>
              </a:lnSpc>
              <a:spcBef>
                <a:spcPts val="0"/>
              </a:spcBef>
              <a:spcAft>
                <a:spcPts val="600"/>
              </a:spcAft>
              <a:buClr>
                <a:srgbClr val="000000"/>
              </a:buClr>
              <a:buFont typeface="Arial"/>
              <a:defRPr sz="1100" b="0" i="0" u="none" strike="noStrike" cap="none">
                <a:solidFill>
                  <a:srgbClr val="000000"/>
                </a:solidFill>
                <a:latin typeface="Roboto Light" panose="02000000000000000000" pitchFamily="2" charset="0"/>
                <a:ea typeface="Roboto Light" panose="02000000000000000000" pitchFamily="2" charset="0"/>
                <a:cs typeface="Arial"/>
                <a:sym typeface="Arial"/>
              </a:defRPr>
            </a:lvl1pPr>
            <a:lvl2pPr marR="0" lvl="1" algn="l" rtl="0" eaLnBrk="1" hangingPunct="1">
              <a:lnSpc>
                <a:spcPct val="100000"/>
              </a:lnSpc>
              <a:spcBef>
                <a:spcPts val="0"/>
              </a:spcBef>
              <a:spcAft>
                <a:spcPts val="600"/>
              </a:spcAft>
              <a:buClr>
                <a:srgbClr val="000000"/>
              </a:buClr>
              <a:buFont typeface="Arial"/>
              <a:defRPr sz="1401"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600"/>
              </a:spcAft>
              <a:buClr>
                <a:srgbClr val="000000"/>
              </a:buClr>
              <a:buFont typeface="Arial"/>
              <a:defRPr sz="1401"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600"/>
              </a:spcAft>
              <a:buClr>
                <a:srgbClr val="000000"/>
              </a:buClr>
              <a:buFont typeface="Arial"/>
              <a:defRPr sz="1401"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600"/>
              </a:spcAft>
              <a:buClr>
                <a:srgbClr val="000000"/>
              </a:buClr>
              <a:buFont typeface="Arial"/>
              <a:defRPr sz="1401"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9pPr>
          </a:lstStyle>
          <a:p>
            <a:pPr fontAlgn="base"/>
            <a:endParaRPr lang="en-US" b="1">
              <a:solidFill>
                <a:schemeClr val="accent3"/>
              </a:solidFill>
              <a:latin typeface="Roboto" pitchFamily="2" charset="0"/>
              <a:ea typeface="Roboto" pitchFamily="2" charset="0"/>
            </a:endParaRPr>
          </a:p>
        </p:txBody>
      </p:sp>
      <p:sp>
        <p:nvSpPr>
          <p:cNvPr id="6" name="TextBox 5">
            <a:extLst>
              <a:ext uri="{FF2B5EF4-FFF2-40B4-BE49-F238E27FC236}">
                <a16:creationId xmlns:a16="http://schemas.microsoft.com/office/drawing/2014/main" id="{FDCDD722-6C73-4AAD-AF8F-539A626F123F}"/>
              </a:ext>
            </a:extLst>
          </p:cNvPr>
          <p:cNvSpPr txBox="1"/>
          <p:nvPr/>
        </p:nvSpPr>
        <p:spPr>
          <a:xfrm>
            <a:off x="5092809" y="1268793"/>
            <a:ext cx="4381734" cy="3323987"/>
          </a:xfrm>
          <a:prstGeom prst="rect">
            <a:avLst/>
          </a:prstGeom>
          <a:noFill/>
        </p:spPr>
        <p:txBody>
          <a:bodyPr wrap="square" lIns="91440" tIns="45720" rIns="91440" bIns="45720" rtlCol="0" anchor="t">
            <a:spAutoFit/>
          </a:bodyPr>
          <a:lstStyle/>
          <a:p>
            <a:pPr algn="ctr">
              <a:spcAft>
                <a:spcPts val="600"/>
              </a:spcAft>
            </a:pPr>
            <a:r>
              <a:rPr lang="en-AU" sz="1100" b="1">
                <a:solidFill>
                  <a:srgbClr val="2AA988"/>
                </a:solidFill>
              </a:rPr>
              <a:t>INTRODUCING THE THEME, </a:t>
            </a:r>
            <a:r>
              <a:rPr lang="en-AU" sz="1100" b="1" i="1">
                <a:solidFill>
                  <a:srgbClr val="2AA988"/>
                </a:solidFill>
              </a:rPr>
              <a:t>FOR ALL FUTURE GENERATIONS</a:t>
            </a:r>
          </a:p>
          <a:p>
            <a:pPr fontAlgn="base">
              <a:spcAft>
                <a:spcPts val="600"/>
              </a:spcAft>
            </a:pPr>
            <a:r>
              <a:rPr lang="en-US" sz="1100"/>
              <a:t>Explain to students that when we take care of each other and the earth </a:t>
            </a:r>
            <a:r>
              <a:rPr lang="en-US" sz="1100" i="1"/>
              <a:t>now</a:t>
            </a:r>
            <a:r>
              <a:rPr lang="en-US" sz="1100"/>
              <a:t>, the future is hopeful for everyone: for us </a:t>
            </a:r>
            <a:r>
              <a:rPr lang="en-US" sz="1100" i="1"/>
              <a:t>and</a:t>
            </a:r>
            <a:r>
              <a:rPr lang="en-US" sz="1100"/>
              <a:t> for all future generations.​</a:t>
            </a:r>
          </a:p>
          <a:p>
            <a:pPr fontAlgn="base">
              <a:spcAft>
                <a:spcPts val="600"/>
              </a:spcAft>
            </a:pPr>
            <a:r>
              <a:rPr lang="en-US" sz="1100"/>
              <a:t>Students consider how they would like the future to look. They might think about the future in 10 years, 20 years, or 50 years. </a:t>
            </a:r>
          </a:p>
          <a:p>
            <a:pPr>
              <a:spcAft>
                <a:spcPts val="600"/>
              </a:spcAft>
            </a:pPr>
            <a:r>
              <a:rPr lang="en-US" sz="1100"/>
              <a:t>What can they do </a:t>
            </a:r>
            <a:r>
              <a:rPr lang="en-US" sz="1100" i="1"/>
              <a:t>now</a:t>
            </a:r>
            <a:r>
              <a:rPr lang="en-US" sz="1100"/>
              <a:t> to make that future possible?​</a:t>
            </a:r>
          </a:p>
          <a:p>
            <a:pPr>
              <a:spcAft>
                <a:spcPts val="600"/>
              </a:spcAft>
            </a:pPr>
            <a:r>
              <a:rPr lang="en-AU" sz="1100">
                <a:latin typeface="Roboto Medium" pitchFamily="2" charset="0"/>
                <a:ea typeface="Roboto Medium" pitchFamily="2" charset="0"/>
              </a:rPr>
              <a:t>Display: </a:t>
            </a:r>
            <a:r>
              <a:rPr lang="en-AU" sz="1100"/>
              <a:t>Create a tree display in your classroom. </a:t>
            </a:r>
          </a:p>
          <a:p>
            <a:pPr marL="171450" indent="-171450">
              <a:spcAft>
                <a:spcPts val="600"/>
              </a:spcAft>
              <a:buFont typeface="Arial" panose="020B0604020202020204" pitchFamily="34" charset="0"/>
              <a:buChar char="•"/>
            </a:pPr>
            <a:r>
              <a:rPr lang="en-AU" sz="1100"/>
              <a:t>On the trunk of the tree write ‘For all future generations.’</a:t>
            </a:r>
          </a:p>
          <a:p>
            <a:pPr marL="171450" indent="-171450">
              <a:spcAft>
                <a:spcPts val="600"/>
              </a:spcAft>
              <a:buFont typeface="Arial" panose="020B0604020202020204" pitchFamily="34" charset="0"/>
              <a:buChar char="•"/>
            </a:pPr>
            <a:r>
              <a:rPr lang="en-AU" sz="1100"/>
              <a:t>Students write actions they can take to care for the earth and each other on leaves to add to the tree display.</a:t>
            </a:r>
          </a:p>
          <a:p>
            <a:pPr marL="171450" indent="-171450">
              <a:spcAft>
                <a:spcPts val="600"/>
              </a:spcAft>
              <a:buFont typeface="Arial" panose="020B0604020202020204" pitchFamily="34" charset="0"/>
              <a:buChar char="•"/>
            </a:pPr>
            <a:r>
              <a:rPr lang="en-AU" sz="1100"/>
              <a:t>Continue to add to the tree over the season of Lent. </a:t>
            </a:r>
          </a:p>
          <a:p>
            <a:pPr marL="171450" indent="-171450">
              <a:spcAft>
                <a:spcPts val="600"/>
              </a:spcAft>
              <a:buFont typeface="Arial" panose="020B0604020202020204" pitchFamily="34" charset="0"/>
              <a:buChar char="•"/>
            </a:pPr>
            <a:endParaRPr lang="en-AU" sz="1100">
              <a:latin typeface="Roboto Light"/>
              <a:ea typeface="Roboto Light"/>
            </a:endParaRPr>
          </a:p>
          <a:p>
            <a:pPr>
              <a:spcAft>
                <a:spcPts val="600"/>
              </a:spcAft>
            </a:pPr>
            <a:r>
              <a:rPr lang="en-AU" sz="1100">
                <a:latin typeface="Roboto Light"/>
                <a:ea typeface="Roboto Light"/>
                <a:hlinkClick r:id="rId3"/>
              </a:rPr>
              <a:t>Colouring sheets </a:t>
            </a:r>
            <a:r>
              <a:rPr lang="en-AU" sz="1100">
                <a:latin typeface="Roboto Light"/>
                <a:ea typeface="Roboto Light"/>
              </a:rPr>
              <a:t>for Project Compassion are also available to use as a display around your </a:t>
            </a:r>
            <a:r>
              <a:rPr lang="en-US" sz="1100">
                <a:latin typeface="Roboto Light"/>
                <a:ea typeface="Roboto Light"/>
              </a:rPr>
              <a:t>classroom or school. </a:t>
            </a:r>
            <a:endParaRPr lang="en-AU" sz="1100"/>
          </a:p>
        </p:txBody>
      </p:sp>
      <p:sp>
        <p:nvSpPr>
          <p:cNvPr id="9" name="Rectangle: Rounded Corners 8">
            <a:extLst>
              <a:ext uri="{FF2B5EF4-FFF2-40B4-BE49-F238E27FC236}">
                <a16:creationId xmlns:a16="http://schemas.microsoft.com/office/drawing/2014/main" id="{09EEB26A-44A3-4805-A3E4-912E3B51C73D}"/>
              </a:ext>
            </a:extLst>
          </p:cNvPr>
          <p:cNvSpPr/>
          <p:nvPr/>
        </p:nvSpPr>
        <p:spPr>
          <a:xfrm>
            <a:off x="4927696" y="999859"/>
            <a:ext cx="4711960" cy="4995500"/>
          </a:xfrm>
          <a:prstGeom prst="round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6930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6A05AA-D471-B271-1B58-B6550C137B8E}"/>
              </a:ext>
            </a:extLst>
          </p:cNvPr>
          <p:cNvSpPr>
            <a:spLocks noGrp="1"/>
          </p:cNvSpPr>
          <p:nvPr>
            <p:ph type="body" sz="quarter" idx="10"/>
          </p:nvPr>
        </p:nvSpPr>
        <p:spPr/>
        <p:txBody>
          <a:bodyPr/>
          <a:lstStyle/>
          <a:p>
            <a:pPr marL="0" indent="0">
              <a:buNone/>
            </a:pPr>
            <a:r>
              <a:rPr lang="en-AU"/>
              <a:t>CURRICULUM: RELIGIOUS EDUCATION AND BEYOND </a:t>
            </a:r>
          </a:p>
        </p:txBody>
      </p:sp>
      <p:sp>
        <p:nvSpPr>
          <p:cNvPr id="6" name="TextBox 5">
            <a:extLst>
              <a:ext uri="{FF2B5EF4-FFF2-40B4-BE49-F238E27FC236}">
                <a16:creationId xmlns:a16="http://schemas.microsoft.com/office/drawing/2014/main" id="{BF1A00B9-095F-90BD-F94F-FF7E755826C4}"/>
              </a:ext>
            </a:extLst>
          </p:cNvPr>
          <p:cNvSpPr txBox="1"/>
          <p:nvPr/>
        </p:nvSpPr>
        <p:spPr>
          <a:xfrm>
            <a:off x="164840" y="1069484"/>
            <a:ext cx="4683727" cy="5170646"/>
          </a:xfrm>
          <a:prstGeom prst="rect">
            <a:avLst/>
          </a:prstGeom>
          <a:noFill/>
        </p:spPr>
        <p:txBody>
          <a:bodyPr wrap="square" lIns="91440" tIns="45720" rIns="91440" bIns="45720" anchor="t">
            <a:spAutoFit/>
          </a:bodyPr>
          <a:lstStyle/>
          <a:p>
            <a:pPr fontAlgn="base">
              <a:spcAft>
                <a:spcPts val="600"/>
              </a:spcAft>
            </a:pPr>
            <a:r>
              <a:rPr lang="en-AU" sz="1100" b="1" dirty="0">
                <a:solidFill>
                  <a:schemeClr val="accent3"/>
                </a:solidFill>
              </a:rPr>
              <a:t>PROJECT COMPASSION AND THE AUSTRALIAN CURRICULUM</a:t>
            </a:r>
            <a:r>
              <a:rPr lang="en-US" sz="1100" dirty="0">
                <a:solidFill>
                  <a:schemeClr val="accent3"/>
                </a:solidFill>
              </a:rPr>
              <a:t>​</a:t>
            </a:r>
          </a:p>
          <a:p>
            <a:pPr fontAlgn="base">
              <a:spcAft>
                <a:spcPts val="600"/>
              </a:spcAft>
            </a:pPr>
            <a:r>
              <a:rPr lang="en-AU" sz="1100" dirty="0"/>
              <a:t>Linking the themes of Project Compassion with the curriculum is an opportunity for students to engage more deeply with justice and the work of Caritas Australia. The stories and learning tasks featured can relate broadly to the following Australian Curriculum areas.</a:t>
            </a:r>
            <a:endParaRPr lang="en-US" sz="1100" dirty="0">
              <a:solidFill>
                <a:srgbClr val="141414"/>
              </a:solidFill>
            </a:endParaRPr>
          </a:p>
          <a:p>
            <a:pPr fontAlgn="base">
              <a:spcAft>
                <a:spcPts val="600"/>
              </a:spcAft>
            </a:pPr>
            <a:r>
              <a:rPr lang="en-US" sz="1100" dirty="0">
                <a:solidFill>
                  <a:srgbClr val="141414"/>
                </a:solidFill>
              </a:rPr>
              <a:t>​</a:t>
            </a:r>
          </a:p>
          <a:p>
            <a:pPr fontAlgn="base">
              <a:spcAft>
                <a:spcPts val="600"/>
              </a:spcAft>
            </a:pPr>
            <a:r>
              <a:rPr lang="en-AU" sz="1100" b="1" dirty="0">
                <a:solidFill>
                  <a:srgbClr val="00AB9B"/>
                </a:solidFill>
              </a:rPr>
              <a:t>RELIGIOUS EDUCATION THEMES ACROSS AUSTRALIA</a:t>
            </a:r>
            <a:r>
              <a:rPr lang="en-US" sz="1100" dirty="0">
                <a:solidFill>
                  <a:srgbClr val="141414"/>
                </a:solidFill>
              </a:rPr>
              <a:t>​</a:t>
            </a:r>
          </a:p>
          <a:p>
            <a:pPr fontAlgn="base">
              <a:spcAft>
                <a:spcPts val="600"/>
              </a:spcAft>
            </a:pPr>
            <a:r>
              <a:rPr lang="en-AU" sz="1100" dirty="0"/>
              <a:t>There are many Religious Education curricula around the country, however it is not surprising that there are also many common themes. We have drawn on these common themes:</a:t>
            </a:r>
            <a:r>
              <a:rPr lang="en-US" sz="1100" dirty="0">
                <a:solidFill>
                  <a:srgbClr val="141414"/>
                </a:solidFill>
              </a:rPr>
              <a:t>​</a:t>
            </a:r>
          </a:p>
          <a:p>
            <a:pPr marL="171450" indent="-171450" fontAlgn="base">
              <a:spcAft>
                <a:spcPts val="600"/>
              </a:spcAft>
              <a:buFont typeface="Arial" panose="020B0604020202020204" pitchFamily="34" charset="0"/>
              <a:buChar char="•"/>
            </a:pPr>
            <a:r>
              <a:rPr lang="en-AU" sz="1100" dirty="0"/>
              <a:t>Living the mission of Jesus</a:t>
            </a:r>
            <a:r>
              <a:rPr lang="en-US" sz="1100" dirty="0">
                <a:solidFill>
                  <a:srgbClr val="141414"/>
                </a:solidFill>
              </a:rPr>
              <a:t>​</a:t>
            </a:r>
          </a:p>
          <a:p>
            <a:pPr marL="171450" indent="-171450" fontAlgn="base">
              <a:spcAft>
                <a:spcPts val="600"/>
              </a:spcAft>
              <a:buFont typeface="Arial" panose="020B0604020202020204" pitchFamily="34" charset="0"/>
              <a:buChar char="•"/>
            </a:pPr>
            <a:r>
              <a:rPr lang="en-AU" sz="1100" dirty="0"/>
              <a:t>Catholic Social Teachings: Human Dignity, Preferential Option for the Poor, Solidarity, Subsidiarity and Participation, Care for Our Common Home and The Common Good</a:t>
            </a:r>
            <a:r>
              <a:rPr lang="en-AU" sz="1100" dirty="0">
                <a:solidFill>
                  <a:srgbClr val="141414"/>
                </a:solidFill>
              </a:rPr>
              <a:t>​</a:t>
            </a:r>
          </a:p>
          <a:p>
            <a:pPr marL="171450" indent="-171450" fontAlgn="base">
              <a:spcAft>
                <a:spcPts val="600"/>
              </a:spcAft>
              <a:buFont typeface="Arial" panose="020B0604020202020204" pitchFamily="34" charset="0"/>
              <a:buChar char="•"/>
            </a:pPr>
            <a:r>
              <a:rPr lang="en-AU" sz="1100" dirty="0"/>
              <a:t>Initiation and belonging</a:t>
            </a:r>
            <a:r>
              <a:rPr lang="en-US" sz="1100" dirty="0">
                <a:solidFill>
                  <a:srgbClr val="141414"/>
                </a:solidFill>
              </a:rPr>
              <a:t>​</a:t>
            </a:r>
          </a:p>
          <a:p>
            <a:pPr marL="171450" indent="-171450" fontAlgn="base">
              <a:spcAft>
                <a:spcPts val="600"/>
              </a:spcAft>
              <a:buFont typeface="Arial" panose="020B0604020202020204" pitchFamily="34" charset="0"/>
              <a:buChar char="•"/>
            </a:pPr>
            <a:r>
              <a:rPr lang="en-AU" sz="1100" dirty="0"/>
              <a:t>Action for justice and peace.</a:t>
            </a:r>
            <a:r>
              <a:rPr lang="en-US" sz="1100" dirty="0">
                <a:solidFill>
                  <a:srgbClr val="141414"/>
                </a:solidFill>
              </a:rPr>
              <a:t>​</a:t>
            </a:r>
          </a:p>
          <a:p>
            <a:pPr fontAlgn="base">
              <a:spcAft>
                <a:spcPts val="600"/>
              </a:spcAft>
            </a:pPr>
            <a:r>
              <a:rPr lang="en-AU" sz="1100" dirty="0">
                <a:solidFill>
                  <a:srgbClr val="141414"/>
                </a:solidFill>
              </a:rPr>
              <a:t>​</a:t>
            </a:r>
          </a:p>
          <a:p>
            <a:pPr fontAlgn="base">
              <a:spcAft>
                <a:spcPts val="600"/>
              </a:spcAft>
            </a:pPr>
            <a:r>
              <a:rPr lang="en-AU" sz="1100" b="1" dirty="0">
                <a:solidFill>
                  <a:srgbClr val="00AB9B"/>
                </a:solidFill>
              </a:rPr>
              <a:t>CROSS-CURRICULUM PRIORITIES</a:t>
            </a:r>
            <a:r>
              <a:rPr lang="en-US" sz="1100" dirty="0">
                <a:solidFill>
                  <a:srgbClr val="141414"/>
                </a:solidFill>
              </a:rPr>
              <a:t>​</a:t>
            </a:r>
          </a:p>
          <a:p>
            <a:pPr fontAlgn="base">
              <a:spcAft>
                <a:spcPts val="600"/>
              </a:spcAft>
            </a:pPr>
            <a:r>
              <a:rPr lang="en-AU" sz="1100" dirty="0">
                <a:latin typeface="Roboto Medium" pitchFamily="2" charset="0"/>
                <a:ea typeface="Roboto Medium" pitchFamily="2" charset="0"/>
              </a:rPr>
              <a:t>Asia and Australia’s engagement with Asia​</a:t>
            </a:r>
          </a:p>
          <a:p>
            <a:pPr fontAlgn="base">
              <a:spcAft>
                <a:spcPts val="600"/>
              </a:spcAft>
            </a:pPr>
            <a:r>
              <a:rPr lang="en-AU" sz="1100" dirty="0"/>
              <a:t>Collaboration and engagement with the peoples of Asia support effective regional and global citizenship. Australians play a significant role in social, cultural, political and economic developments in the Asia region. </a:t>
            </a:r>
            <a:r>
              <a:rPr lang="en-AU" sz="1100" dirty="0">
                <a:latin typeface="Roboto Medium" pitchFamily="2" charset="0"/>
                <a:ea typeface="Roboto Medium" pitchFamily="2" charset="0"/>
              </a:rPr>
              <a:t>Look for </a:t>
            </a:r>
            <a:r>
              <a:rPr lang="en-AU" sz="1100" dirty="0" err="1">
                <a:latin typeface="Roboto Medium" pitchFamily="2" charset="0"/>
                <a:ea typeface="Roboto Medium" pitchFamily="2" charset="0"/>
              </a:rPr>
              <a:t>Ronita’s</a:t>
            </a:r>
            <a:r>
              <a:rPr lang="en-AU" sz="1100" dirty="0">
                <a:latin typeface="Roboto Medium" pitchFamily="2" charset="0"/>
                <a:ea typeface="Roboto Medium" pitchFamily="2" charset="0"/>
              </a:rPr>
              <a:t> Story (Philippines). </a:t>
            </a:r>
            <a:endParaRPr lang="en-US" sz="1100" dirty="0">
              <a:latin typeface="Roboto Medium" pitchFamily="2" charset="0"/>
              <a:ea typeface="Roboto Medium" pitchFamily="2" charset="0"/>
            </a:endParaRPr>
          </a:p>
          <a:p>
            <a:pPr marR="115570" algn="l">
              <a:spcAft>
                <a:spcPts val="600"/>
              </a:spcAft>
            </a:pPr>
            <a:endParaRPr lang="en-AU" sz="1100" b="0" i="0" u="none" strike="noStrike" baseline="0" dirty="0">
              <a:solidFill>
                <a:srgbClr val="006992"/>
              </a:solidFill>
              <a:ea typeface="Roboto" pitchFamily="2" charset="0"/>
              <a:cs typeface="Roboto"/>
            </a:endParaRPr>
          </a:p>
        </p:txBody>
      </p:sp>
      <p:sp>
        <p:nvSpPr>
          <p:cNvPr id="4" name="TextBox 3">
            <a:extLst>
              <a:ext uri="{FF2B5EF4-FFF2-40B4-BE49-F238E27FC236}">
                <a16:creationId xmlns:a16="http://schemas.microsoft.com/office/drawing/2014/main" id="{AC70410B-9631-A256-7453-C18B7AE24AE0}"/>
              </a:ext>
            </a:extLst>
          </p:cNvPr>
          <p:cNvSpPr txBox="1"/>
          <p:nvPr/>
        </p:nvSpPr>
        <p:spPr>
          <a:xfrm>
            <a:off x="5057435" y="1069484"/>
            <a:ext cx="4746590" cy="4678204"/>
          </a:xfrm>
          <a:prstGeom prst="rect">
            <a:avLst/>
          </a:prstGeom>
          <a:noFill/>
        </p:spPr>
        <p:txBody>
          <a:bodyPr wrap="square" lIns="91440" tIns="45720" rIns="91440" bIns="45720" anchor="t">
            <a:spAutoFit/>
          </a:bodyPr>
          <a:lstStyle/>
          <a:p>
            <a:pPr fontAlgn="base">
              <a:spcAft>
                <a:spcPts val="600"/>
              </a:spcAft>
            </a:pPr>
            <a:r>
              <a:rPr lang="en-AU" sz="1100">
                <a:latin typeface="Roboto Medium" pitchFamily="2" charset="0"/>
                <a:ea typeface="Roboto Medium" pitchFamily="2" charset="0"/>
              </a:rPr>
              <a:t>Sustainability</a:t>
            </a:r>
            <a:r>
              <a:rPr lang="en-US" sz="1100">
                <a:latin typeface="Roboto Medium" pitchFamily="2" charset="0"/>
                <a:ea typeface="Roboto Medium" pitchFamily="2" charset="0"/>
              </a:rPr>
              <a:t>​</a:t>
            </a:r>
          </a:p>
          <a:p>
            <a:pPr fontAlgn="base">
              <a:spcAft>
                <a:spcPts val="600"/>
              </a:spcAft>
            </a:pPr>
            <a:r>
              <a:rPr lang="en-AU" sz="1100"/>
              <a:t>World views that recognise the dependence of living things on healthy ecosystems, and value diversity and social justice, are essential for achieving sustainability. </a:t>
            </a:r>
            <a:r>
              <a:rPr lang="en-AU" sz="1100">
                <a:latin typeface="Roboto Medium" pitchFamily="2" charset="0"/>
                <a:ea typeface="Roboto Medium" pitchFamily="2" charset="0"/>
              </a:rPr>
              <a:t>Look for </a:t>
            </a:r>
            <a:r>
              <a:rPr lang="en-AU" sz="1100" err="1">
                <a:latin typeface="Roboto Medium" pitchFamily="2" charset="0"/>
                <a:ea typeface="Roboto Medium" pitchFamily="2" charset="0"/>
              </a:rPr>
              <a:t>Leaia’s</a:t>
            </a:r>
            <a:r>
              <a:rPr lang="en-AU" sz="1100">
                <a:latin typeface="Roboto Medium" pitchFamily="2" charset="0"/>
                <a:ea typeface="Roboto Medium" pitchFamily="2" charset="0"/>
              </a:rPr>
              <a:t> Story (Samoa).</a:t>
            </a:r>
          </a:p>
          <a:p>
            <a:pPr fontAlgn="base">
              <a:spcAft>
                <a:spcPts val="600"/>
              </a:spcAft>
            </a:pPr>
            <a:endParaRPr lang="en-AU" sz="1100" b="1">
              <a:solidFill>
                <a:srgbClr val="00AB9B"/>
              </a:solidFill>
            </a:endParaRPr>
          </a:p>
          <a:p>
            <a:pPr fontAlgn="base">
              <a:spcAft>
                <a:spcPts val="600"/>
              </a:spcAft>
            </a:pPr>
            <a:r>
              <a:rPr lang="en-AU" sz="1100" b="1">
                <a:solidFill>
                  <a:srgbClr val="00AB9B"/>
                </a:solidFill>
              </a:rPr>
              <a:t>GENERAL CAPABILITIES KEY IDEAS</a:t>
            </a:r>
            <a:r>
              <a:rPr lang="en-US" sz="1100">
                <a:solidFill>
                  <a:srgbClr val="141414"/>
                </a:solidFill>
              </a:rPr>
              <a:t>​</a:t>
            </a:r>
          </a:p>
          <a:p>
            <a:pPr fontAlgn="base">
              <a:spcAft>
                <a:spcPts val="600"/>
              </a:spcAft>
            </a:pPr>
            <a:r>
              <a:rPr lang="en-AU" sz="1100">
                <a:latin typeface="Roboto Medium" pitchFamily="2" charset="0"/>
                <a:ea typeface="Roboto Medium" pitchFamily="2" charset="0"/>
              </a:rPr>
              <a:t>Intercultural Understanding</a:t>
            </a:r>
            <a:r>
              <a:rPr lang="en-US" sz="1100">
                <a:latin typeface="Roboto Medium" pitchFamily="2" charset="0"/>
                <a:ea typeface="Roboto Medium" pitchFamily="2" charset="0"/>
              </a:rPr>
              <a:t>​</a:t>
            </a:r>
          </a:p>
          <a:p>
            <a:pPr fontAlgn="base">
              <a:spcAft>
                <a:spcPts val="600"/>
              </a:spcAft>
            </a:pPr>
            <a:r>
              <a:rPr lang="en-AU" sz="1100"/>
              <a:t>Intercultural understanding stimulates students’ interest in the lives of others. It cultivates values and dispositions such as curiosity, care, empathy, reciprocity, respect and responsibility, open-mindedness and critical awareness, and supports new and positive intercultural behaviours.</a:t>
            </a:r>
            <a:r>
              <a:rPr lang="en-US" sz="1100">
                <a:solidFill>
                  <a:srgbClr val="141414"/>
                </a:solidFill>
              </a:rPr>
              <a:t>​</a:t>
            </a:r>
          </a:p>
          <a:p>
            <a:pPr fontAlgn="base">
              <a:spcAft>
                <a:spcPts val="600"/>
              </a:spcAft>
            </a:pPr>
            <a:r>
              <a:rPr lang="en-AU" sz="1100">
                <a:latin typeface="Roboto Medium" pitchFamily="2" charset="0"/>
                <a:ea typeface="Roboto Medium" pitchFamily="2" charset="0"/>
              </a:rPr>
              <a:t>Personal and Social Capability​</a:t>
            </a:r>
          </a:p>
          <a:p>
            <a:pPr fontAlgn="base">
              <a:spcAft>
                <a:spcPts val="600"/>
              </a:spcAft>
            </a:pPr>
            <a:r>
              <a:rPr lang="en-AU" sz="1100"/>
              <a:t>Students gain an understanding of the role of advocacy in contemporary society and build their capacity to critique societal constructs and forms of discrimination, such as racism and sexism. In developing and acting with personal and social capability, students are encouraged to: appreciate diverse perspectives, contribute to civil society and understand relationships.</a:t>
            </a:r>
            <a:r>
              <a:rPr lang="en-US" sz="1100">
                <a:solidFill>
                  <a:srgbClr val="141414"/>
                </a:solidFill>
              </a:rPr>
              <a:t>​ </a:t>
            </a:r>
            <a:r>
              <a:rPr lang="en-US" sz="1100">
                <a:latin typeface="Roboto Medium" pitchFamily="2" charset="0"/>
                <a:ea typeface="Roboto Medium" pitchFamily="2" charset="0"/>
              </a:rPr>
              <a:t>Look for Memory’s Story (Malawi)</a:t>
            </a:r>
          </a:p>
          <a:p>
            <a:pPr fontAlgn="base">
              <a:spcAft>
                <a:spcPts val="600"/>
              </a:spcAft>
            </a:pPr>
            <a:r>
              <a:rPr lang="en-AU" sz="1100">
                <a:latin typeface="Roboto Medium" pitchFamily="2" charset="0"/>
                <a:ea typeface="Roboto Medium" pitchFamily="2" charset="0"/>
              </a:rPr>
              <a:t>Ethical Understanding</a:t>
            </a:r>
            <a:r>
              <a:rPr lang="en-US" sz="1100">
                <a:latin typeface="Roboto Medium" pitchFamily="2" charset="0"/>
                <a:ea typeface="Roboto Medium" pitchFamily="2" charset="0"/>
              </a:rPr>
              <a:t>​</a:t>
            </a:r>
          </a:p>
          <a:p>
            <a:pPr fontAlgn="base">
              <a:spcAft>
                <a:spcPts val="600"/>
              </a:spcAft>
            </a:pPr>
            <a:r>
              <a:rPr lang="en-AU" sz="1100">
                <a:ea typeface="Roboto" pitchFamily="2" charset="0"/>
              </a:rPr>
              <a:t>In developing and acting with ethical understanding, students: examine values (see Catholic Social Teaching Guide page 10), explore rights and responsibilities and consider other points of view.</a:t>
            </a:r>
            <a:endParaRPr lang="en-US" sz="1100">
              <a:solidFill>
                <a:srgbClr val="141414"/>
              </a:solidFill>
              <a:ea typeface="Roboto" pitchFamily="2" charset="0"/>
            </a:endParaRPr>
          </a:p>
        </p:txBody>
      </p:sp>
    </p:spTree>
    <p:extLst>
      <p:ext uri="{BB962C8B-B14F-4D97-AF65-F5344CB8AC3E}">
        <p14:creationId xmlns:p14="http://schemas.microsoft.com/office/powerpoint/2010/main" val="1473695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C5B2C4D-DAC2-4915-9911-C96125D005F3}"/>
              </a:ext>
            </a:extLst>
          </p:cNvPr>
          <p:cNvSpPr>
            <a:spLocks noGrp="1"/>
          </p:cNvSpPr>
          <p:nvPr>
            <p:ph type="body" sz="quarter" idx="12"/>
          </p:nvPr>
        </p:nvSpPr>
        <p:spPr>
          <a:xfrm>
            <a:off x="164840" y="1060326"/>
            <a:ext cx="4711960" cy="5671532"/>
          </a:xfrm>
        </p:spPr>
        <p:txBody>
          <a:bodyPr lIns="91440" tIns="45720" rIns="91440" bIns="45720" spcCol="360000" anchor="t"/>
          <a:lstStyle/>
          <a:p>
            <a:pPr fontAlgn="base"/>
            <a:r>
              <a:rPr lang="en-AU" b="1">
                <a:solidFill>
                  <a:schemeClr val="accent6"/>
                </a:solidFill>
                <a:latin typeface="+mn-lt"/>
                <a:ea typeface="Roboto" pitchFamily="2" charset="0"/>
                <a:cs typeface="Arial" panose="020B0604020202020204" pitchFamily="34" charset="0"/>
              </a:rPr>
              <a:t>ABOUT LENT</a:t>
            </a:r>
          </a:p>
          <a:p>
            <a:pPr defTabSz="457200" fontAlgn="base">
              <a:spcAft>
                <a:spcPts val="400"/>
              </a:spcAft>
            </a:pPr>
            <a:r>
              <a:rPr lang="en-AU">
                <a:latin typeface="Roboto Medium" pitchFamily="2" charset="0"/>
                <a:ea typeface="Roboto Medium" pitchFamily="2" charset="0"/>
              </a:rPr>
              <a:t>Discuss: What do you know about Lent? What significance does it have for you?</a:t>
            </a:r>
            <a:r>
              <a:rPr lang="en-US">
                <a:latin typeface="Roboto Medium" pitchFamily="2" charset="0"/>
                <a:ea typeface="Roboto Medium" pitchFamily="2" charset="0"/>
              </a:rPr>
              <a:t>​</a:t>
            </a:r>
          </a:p>
          <a:p>
            <a:r>
              <a:rPr lang="en-AU">
                <a:latin typeface="+mn-lt"/>
                <a:cs typeface="Arial" panose="020B0604020202020204" pitchFamily="34" charset="0"/>
              </a:rPr>
              <a:t>Every year throughout Lent we commit to strengthening our faith through prayer, fasting and almsgiving. These are the three pillars or traditions of Lent. </a:t>
            </a:r>
          </a:p>
          <a:p>
            <a:r>
              <a:rPr lang="en-AU">
                <a:solidFill>
                  <a:srgbClr val="141414"/>
                </a:solidFill>
                <a:latin typeface="+mn-lt"/>
              </a:rPr>
              <a:t>Pope Francis explains, ​</a:t>
            </a:r>
            <a:r>
              <a:rPr lang="en-US">
                <a:solidFill>
                  <a:srgbClr val="000000"/>
                </a:solidFill>
              </a:rPr>
              <a:t>“Lent is a time of grace to the extent that we listen to him [Jesus] as he speaks to us. And how does he speak to us? First, in the word of God, which the Church offers us in the liturgy. May that word not fall on deaf ears; if we cannot always attend Mass, let us study its daily biblical readings, even with the help of the internet. In addition to the Scriptures, the Lord speaks to us through our brothers and sisters, especially in the faces and the stories of those who are in need.” </a:t>
            </a:r>
          </a:p>
          <a:p>
            <a:pPr algn="r"/>
            <a:r>
              <a:rPr lang="en-US">
                <a:solidFill>
                  <a:srgbClr val="000000"/>
                </a:solidFill>
              </a:rPr>
              <a:t>(</a:t>
            </a:r>
            <a:r>
              <a:rPr lang="en-AU">
                <a:hlinkClick r:id="rId2"/>
              </a:rPr>
              <a:t>Pope Francis’s Lenten Message 2023</a:t>
            </a:r>
            <a:r>
              <a:rPr lang="en-AU"/>
              <a:t>)</a:t>
            </a:r>
            <a:endParaRPr lang="en-US">
              <a:solidFill>
                <a:srgbClr val="000000"/>
              </a:solidFill>
            </a:endParaRPr>
          </a:p>
          <a:p>
            <a:endParaRPr lang="en-AU">
              <a:solidFill>
                <a:srgbClr val="141414"/>
              </a:solidFill>
              <a:latin typeface="+mn-lt"/>
            </a:endParaRPr>
          </a:p>
          <a:p>
            <a:r>
              <a:rPr lang="en-AU">
                <a:latin typeface="+mn-lt"/>
              </a:rPr>
              <a:t>Through Project Compassion, we can think about the faces and stories of those in need and learn how, with our support, Caritas Australia is working with local partners around the world to help end poverty, uphold dignity and promote justice. Over the coming weeks, we will hear stories of hope from the Philippines, Samoa and Malawi. </a:t>
            </a:r>
          </a:p>
          <a:p>
            <a:r>
              <a:rPr lang="en-AU">
                <a:latin typeface="+mn-lt"/>
              </a:rPr>
              <a:t>Let’s focus on how we can be people of hope in our family, our school community and with our global family – for all future generations. </a:t>
            </a:r>
            <a:endParaRPr lang="en-AU">
              <a:latin typeface="+mn-lt"/>
              <a:cs typeface="Arial" panose="020B0604020202020204" pitchFamily="34" charset="0"/>
            </a:endParaRPr>
          </a:p>
          <a:p>
            <a:pPr fontAlgn="base"/>
            <a:endParaRPr lang="en-AU" b="1">
              <a:solidFill>
                <a:schemeClr val="accent1"/>
              </a:solidFill>
              <a:latin typeface="+mn-lt"/>
              <a:ea typeface="Roboto" pitchFamily="2" charset="0"/>
              <a:cs typeface="Arial" panose="020B0604020202020204" pitchFamily="34" charset="0"/>
            </a:endParaRPr>
          </a:p>
          <a:p>
            <a:endParaRPr lang="en-AU" b="1">
              <a:solidFill>
                <a:schemeClr val="accent1"/>
              </a:solidFill>
              <a:latin typeface="+mn-lt"/>
              <a:ea typeface="Roboto" pitchFamily="2" charset="0"/>
              <a:cs typeface="Arial" panose="020B0604020202020204" pitchFamily="34" charset="0"/>
            </a:endParaRPr>
          </a:p>
          <a:p>
            <a:endParaRPr lang="en-AU" b="1">
              <a:solidFill>
                <a:schemeClr val="accent1"/>
              </a:solidFill>
              <a:latin typeface="+mn-lt"/>
              <a:ea typeface="Roboto" pitchFamily="2" charset="0"/>
              <a:cs typeface="Arial" panose="020B0604020202020204" pitchFamily="34" charset="0"/>
            </a:endParaRPr>
          </a:p>
        </p:txBody>
      </p:sp>
      <p:sp>
        <p:nvSpPr>
          <p:cNvPr id="4" name="Text Placeholder 3">
            <a:extLst>
              <a:ext uri="{FF2B5EF4-FFF2-40B4-BE49-F238E27FC236}">
                <a16:creationId xmlns:a16="http://schemas.microsoft.com/office/drawing/2014/main" id="{BCA90614-E1CF-42BB-B63A-8A615753FA5F}"/>
              </a:ext>
            </a:extLst>
          </p:cNvPr>
          <p:cNvSpPr>
            <a:spLocks noGrp="1"/>
          </p:cNvSpPr>
          <p:nvPr>
            <p:ph type="body" sz="quarter" idx="13"/>
          </p:nvPr>
        </p:nvSpPr>
        <p:spPr/>
        <p:txBody>
          <a:bodyPr lIns="91440" tIns="45720" rIns="91440" bIns="45720" anchor="t"/>
          <a:lstStyle/>
          <a:p>
            <a:pPr fontAlgn="base"/>
            <a:r>
              <a:rPr lang="en-AU" b="1" dirty="0">
                <a:solidFill>
                  <a:schemeClr val="accent6"/>
                </a:solidFill>
                <a:latin typeface="+mn-lt"/>
                <a:ea typeface="Roboto"/>
              </a:rPr>
              <a:t>PRAYER</a:t>
            </a:r>
          </a:p>
          <a:p>
            <a:pPr fontAlgn="base"/>
            <a:r>
              <a:rPr lang="en-AU" dirty="0">
                <a:latin typeface="+mn-lt"/>
              </a:rPr>
              <a:t>During Lent, Christians pray for themselves and others. We are encouraged to pray for the people and communities we learn about through the stories shared during Project Compassion. </a:t>
            </a:r>
          </a:p>
          <a:p>
            <a:r>
              <a:rPr lang="en-AU" b="1" dirty="0">
                <a:solidFill>
                  <a:schemeClr val="accent6"/>
                </a:solidFill>
                <a:latin typeface="+mn-lt"/>
                <a:ea typeface="Roboto"/>
              </a:rPr>
              <a:t>FASTING </a:t>
            </a:r>
          </a:p>
          <a:p>
            <a:r>
              <a:rPr lang="en-AU" kern="1200" dirty="0">
                <a:solidFill>
                  <a:schemeClr val="tx1"/>
                </a:solidFill>
                <a:latin typeface="+mn-lt"/>
              </a:rPr>
              <a:t>Fasting is about giving something up for a time.  Many people give up something they love to eat. This can help us understand a little more about what it's like for somebody who is different from us. We can also give up something we like to do, like spending time watching television.</a:t>
            </a:r>
          </a:p>
          <a:p>
            <a:r>
              <a:rPr lang="en-AU" b="1" dirty="0">
                <a:solidFill>
                  <a:schemeClr val="accent6"/>
                </a:solidFill>
                <a:latin typeface="+mn-lt"/>
                <a:ea typeface="Roboto"/>
              </a:rPr>
              <a:t>ALMSGIVING</a:t>
            </a:r>
            <a:r>
              <a:rPr lang="en-AU" b="1" dirty="0">
                <a:solidFill>
                  <a:schemeClr val="accent6"/>
                </a:solidFill>
                <a:latin typeface="+mn-lt"/>
              </a:rPr>
              <a:t> </a:t>
            </a:r>
          </a:p>
          <a:p>
            <a:r>
              <a:rPr lang="en-AU" dirty="0">
                <a:latin typeface="+mn-lt"/>
              </a:rPr>
              <a:t>Almsgiving means donating money or items to people who have less than you. It is a way to show that we care for others and that we are thankful for all God has given us. Caring for others is part of many faiths. Let’s be brave enough to give generously this Lent. </a:t>
            </a:r>
            <a:endParaRPr lang="en-AU" dirty="0">
              <a:latin typeface="+mn-lt"/>
              <a:cs typeface="Arial" panose="020B0604020202020204" pitchFamily="34" charset="0"/>
            </a:endParaRPr>
          </a:p>
          <a:p>
            <a:r>
              <a:rPr lang="en-AU" dirty="0">
                <a:latin typeface="+mn-lt"/>
              </a:rPr>
              <a:t>What can we go without during each week of Lent? Maybe it’s a snack or treat that we have each week. We can place the money saved in our Project Compassion boxes. Our support of Project Compassion is a way of saying we care about creating a fairer world. </a:t>
            </a:r>
          </a:p>
          <a:p>
            <a:endParaRPr lang="en-AU" dirty="0">
              <a:latin typeface="+mn-lt"/>
              <a:cs typeface="Arial" panose="020B0604020202020204" pitchFamily="34" charset="0"/>
            </a:endParaRPr>
          </a:p>
          <a:p>
            <a:endParaRPr lang="en-AU" dirty="0">
              <a:latin typeface="+mn-lt"/>
            </a:endParaRPr>
          </a:p>
        </p:txBody>
      </p:sp>
      <p:sp>
        <p:nvSpPr>
          <p:cNvPr id="2" name="Text Placeholder 1">
            <a:extLst>
              <a:ext uri="{FF2B5EF4-FFF2-40B4-BE49-F238E27FC236}">
                <a16:creationId xmlns:a16="http://schemas.microsoft.com/office/drawing/2014/main" id="{2AA7325D-994A-45BA-9D73-9FD244A49BF1}"/>
              </a:ext>
            </a:extLst>
          </p:cNvPr>
          <p:cNvSpPr>
            <a:spLocks noGrp="1"/>
          </p:cNvSpPr>
          <p:nvPr>
            <p:ph type="body" sz="quarter" idx="10"/>
          </p:nvPr>
        </p:nvSpPr>
        <p:spPr/>
        <p:txBody>
          <a:bodyPr/>
          <a:lstStyle/>
          <a:p>
            <a:r>
              <a:rPr lang="en-US"/>
              <a:t>LENT LINK</a:t>
            </a:r>
            <a:endParaRPr lang="en-AU"/>
          </a:p>
        </p:txBody>
      </p:sp>
      <p:sp>
        <p:nvSpPr>
          <p:cNvPr id="5" name="Rectangle: Rounded Corners 4">
            <a:extLst>
              <a:ext uri="{FF2B5EF4-FFF2-40B4-BE49-F238E27FC236}">
                <a16:creationId xmlns:a16="http://schemas.microsoft.com/office/drawing/2014/main" id="{C44E9767-B7AB-441B-8951-B8CDA4508FAF}"/>
              </a:ext>
            </a:extLst>
          </p:cNvPr>
          <p:cNvSpPr/>
          <p:nvPr/>
        </p:nvSpPr>
        <p:spPr>
          <a:xfrm>
            <a:off x="5126215" y="4841421"/>
            <a:ext cx="4511710" cy="1187564"/>
          </a:xfrm>
          <a:prstGeom prst="roundRect">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5A1034E8-69BB-40FF-B43D-6219EB588F4D}"/>
              </a:ext>
            </a:extLst>
          </p:cNvPr>
          <p:cNvSpPr/>
          <p:nvPr/>
        </p:nvSpPr>
        <p:spPr>
          <a:xfrm>
            <a:off x="5309680" y="4973538"/>
            <a:ext cx="4144780" cy="923330"/>
          </a:xfrm>
          <a:prstGeom prst="rect">
            <a:avLst/>
          </a:prstGeom>
        </p:spPr>
        <p:txBody>
          <a:bodyPr wrap="square">
            <a:spAutoFit/>
          </a:bodyPr>
          <a:lstStyle/>
          <a:p>
            <a:pPr fontAlgn="t">
              <a:spcAft>
                <a:spcPts val="600"/>
              </a:spcAft>
            </a:pPr>
            <a:r>
              <a:rPr lang="en-AU" sz="1100" dirty="0">
                <a:latin typeface="Roboto Medium" pitchFamily="2" charset="0"/>
                <a:ea typeface="Roboto Medium" pitchFamily="2" charset="0"/>
              </a:rPr>
              <a:t>Pray: </a:t>
            </a:r>
            <a:r>
              <a:rPr lang="en-AU" sz="1100" dirty="0">
                <a:ea typeface="Roboto" pitchFamily="2" charset="0"/>
              </a:rPr>
              <a:t>Each week, write a prayer for the community you learn about. </a:t>
            </a:r>
          </a:p>
          <a:p>
            <a:pPr fontAlgn="t">
              <a:spcAft>
                <a:spcPts val="600"/>
              </a:spcAft>
            </a:pPr>
            <a:r>
              <a:rPr lang="en-AU" sz="1100" dirty="0">
                <a:latin typeface="Roboto Medium" pitchFamily="2" charset="0"/>
                <a:ea typeface="Roboto Medium" pitchFamily="2" charset="0"/>
              </a:rPr>
              <a:t>Fast: </a:t>
            </a:r>
            <a:r>
              <a:rPr lang="en-AU" sz="1100" dirty="0">
                <a:ea typeface="Roboto" pitchFamily="2" charset="0"/>
              </a:rPr>
              <a:t>What will you give up for Lent this year?</a:t>
            </a:r>
            <a:r>
              <a:rPr lang="en-AU" sz="1100" b="1" dirty="0">
                <a:ea typeface="Roboto" pitchFamily="2" charset="0"/>
              </a:rPr>
              <a:t> </a:t>
            </a:r>
          </a:p>
          <a:p>
            <a:pPr>
              <a:spcAft>
                <a:spcPts val="600"/>
              </a:spcAft>
            </a:pPr>
            <a:r>
              <a:rPr lang="en-AU" sz="1100" dirty="0">
                <a:latin typeface="Roboto Medium" pitchFamily="2" charset="0"/>
                <a:ea typeface="Roboto Medium" pitchFamily="2" charset="0"/>
              </a:rPr>
              <a:t>Give: </a:t>
            </a:r>
            <a:r>
              <a:rPr lang="en-AU" sz="1100" dirty="0">
                <a:ea typeface="Roboto" pitchFamily="2" charset="0"/>
              </a:rPr>
              <a:t>What will you give? How will you give it? </a:t>
            </a:r>
          </a:p>
        </p:txBody>
      </p:sp>
    </p:spTree>
    <p:extLst>
      <p:ext uri="{BB962C8B-B14F-4D97-AF65-F5344CB8AC3E}">
        <p14:creationId xmlns:p14="http://schemas.microsoft.com/office/powerpoint/2010/main" val="2881784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0B637D-5E6C-6063-312C-A6A53BD21AED}"/>
              </a:ext>
            </a:extLst>
          </p:cNvPr>
          <p:cNvSpPr>
            <a:spLocks noGrp="1"/>
          </p:cNvSpPr>
          <p:nvPr>
            <p:ph type="body" sz="quarter" idx="10"/>
          </p:nvPr>
        </p:nvSpPr>
        <p:spPr/>
        <p:txBody>
          <a:bodyPr/>
          <a:lstStyle/>
          <a:p>
            <a:r>
              <a:rPr lang="en-AU"/>
              <a:t>CATHOLIC SOCIAL TEACHING (CST) GUIDE</a:t>
            </a:r>
          </a:p>
        </p:txBody>
      </p:sp>
      <p:sp>
        <p:nvSpPr>
          <p:cNvPr id="46" name="Google Shape;97;p3">
            <a:extLst>
              <a:ext uri="{FF2B5EF4-FFF2-40B4-BE49-F238E27FC236}">
                <a16:creationId xmlns:a16="http://schemas.microsoft.com/office/drawing/2014/main" id="{0AA58EE9-4CD7-FB76-8A7D-82FC90725FE9}"/>
              </a:ext>
            </a:extLst>
          </p:cNvPr>
          <p:cNvSpPr/>
          <p:nvPr/>
        </p:nvSpPr>
        <p:spPr>
          <a:xfrm>
            <a:off x="179750" y="4685585"/>
            <a:ext cx="4638831" cy="1314000"/>
          </a:xfrm>
          <a:prstGeom prst="roundRect">
            <a:avLst/>
          </a:prstGeom>
          <a:noFill/>
          <a:ln w="31750">
            <a:solidFill>
              <a:schemeClr val="accent3"/>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a:solidFill>
                <a:schemeClr val="lt1"/>
              </a:solidFill>
              <a:latin typeface="Calibri"/>
              <a:ea typeface="Calibri"/>
              <a:cs typeface="Calibri"/>
              <a:sym typeface="Calibri"/>
            </a:endParaRPr>
          </a:p>
        </p:txBody>
      </p:sp>
      <p:sp>
        <p:nvSpPr>
          <p:cNvPr id="47" name="Google Shape;97;p3">
            <a:extLst>
              <a:ext uri="{FF2B5EF4-FFF2-40B4-BE49-F238E27FC236}">
                <a16:creationId xmlns:a16="http://schemas.microsoft.com/office/drawing/2014/main" id="{603EFAE5-5E14-DADC-BAB9-ADE618208845}"/>
              </a:ext>
            </a:extLst>
          </p:cNvPr>
          <p:cNvSpPr/>
          <p:nvPr/>
        </p:nvSpPr>
        <p:spPr>
          <a:xfrm>
            <a:off x="5087419" y="1803116"/>
            <a:ext cx="4653740" cy="1314000"/>
          </a:xfrm>
          <a:prstGeom prst="roundRect">
            <a:avLst/>
          </a:prstGeom>
          <a:noFill/>
          <a:ln w="31750">
            <a:solidFill>
              <a:schemeClr val="accent3"/>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a:solidFill>
                <a:schemeClr val="lt1"/>
              </a:solidFill>
              <a:latin typeface="Calibri"/>
              <a:ea typeface="Calibri"/>
              <a:cs typeface="Calibri"/>
              <a:sym typeface="Calibri"/>
            </a:endParaRPr>
          </a:p>
        </p:txBody>
      </p:sp>
      <p:sp>
        <p:nvSpPr>
          <p:cNvPr id="48" name="Google Shape;97;p3">
            <a:extLst>
              <a:ext uri="{FF2B5EF4-FFF2-40B4-BE49-F238E27FC236}">
                <a16:creationId xmlns:a16="http://schemas.microsoft.com/office/drawing/2014/main" id="{8AF9916E-4332-E86E-0AA1-D71DCC7F829A}"/>
              </a:ext>
            </a:extLst>
          </p:cNvPr>
          <p:cNvSpPr/>
          <p:nvPr/>
        </p:nvSpPr>
        <p:spPr>
          <a:xfrm>
            <a:off x="179750" y="1803116"/>
            <a:ext cx="4638830" cy="1314000"/>
          </a:xfrm>
          <a:prstGeom prst="roundRect">
            <a:avLst/>
          </a:prstGeom>
          <a:noFill/>
          <a:ln w="31750">
            <a:solidFill>
              <a:schemeClr val="accent3"/>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a:solidFill>
                <a:schemeClr val="lt1"/>
              </a:solidFill>
              <a:latin typeface="Calibri"/>
              <a:ea typeface="Calibri"/>
              <a:cs typeface="Calibri"/>
              <a:sym typeface="Calibri"/>
            </a:endParaRPr>
          </a:p>
        </p:txBody>
      </p:sp>
      <p:sp>
        <p:nvSpPr>
          <p:cNvPr id="49" name="Google Shape;97;p3">
            <a:extLst>
              <a:ext uri="{FF2B5EF4-FFF2-40B4-BE49-F238E27FC236}">
                <a16:creationId xmlns:a16="http://schemas.microsoft.com/office/drawing/2014/main" id="{705141EA-D4A4-20BB-F4C2-76634D98053D}"/>
              </a:ext>
            </a:extLst>
          </p:cNvPr>
          <p:cNvSpPr/>
          <p:nvPr/>
        </p:nvSpPr>
        <p:spPr>
          <a:xfrm>
            <a:off x="164838" y="3243928"/>
            <a:ext cx="4653742" cy="1314000"/>
          </a:xfrm>
          <a:prstGeom prst="roundRect">
            <a:avLst/>
          </a:prstGeom>
          <a:noFill/>
          <a:ln w="31750">
            <a:solidFill>
              <a:schemeClr val="accent3"/>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a:solidFill>
                <a:schemeClr val="lt1"/>
              </a:solidFill>
              <a:latin typeface="Calibri"/>
              <a:ea typeface="Calibri"/>
              <a:cs typeface="Calibri"/>
              <a:sym typeface="Calibri"/>
            </a:endParaRPr>
          </a:p>
        </p:txBody>
      </p:sp>
      <p:sp>
        <p:nvSpPr>
          <p:cNvPr id="50" name="Google Shape;97;p3">
            <a:extLst>
              <a:ext uri="{FF2B5EF4-FFF2-40B4-BE49-F238E27FC236}">
                <a16:creationId xmlns:a16="http://schemas.microsoft.com/office/drawing/2014/main" id="{422D85D4-4333-BFB0-422B-30939E0CDD99}"/>
              </a:ext>
            </a:extLst>
          </p:cNvPr>
          <p:cNvSpPr/>
          <p:nvPr/>
        </p:nvSpPr>
        <p:spPr>
          <a:xfrm>
            <a:off x="5087419" y="3243928"/>
            <a:ext cx="4653740" cy="1314000"/>
          </a:xfrm>
          <a:prstGeom prst="roundRect">
            <a:avLst/>
          </a:prstGeom>
          <a:noFill/>
          <a:ln w="31750">
            <a:solidFill>
              <a:schemeClr val="accent3"/>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a:solidFill>
                <a:schemeClr val="lt1"/>
              </a:solidFill>
              <a:latin typeface="Calibri"/>
              <a:ea typeface="Calibri"/>
              <a:cs typeface="Calibri"/>
              <a:sym typeface="Calibri"/>
            </a:endParaRPr>
          </a:p>
        </p:txBody>
      </p:sp>
      <p:sp>
        <p:nvSpPr>
          <p:cNvPr id="51" name="Google Shape;97;p3">
            <a:extLst>
              <a:ext uri="{FF2B5EF4-FFF2-40B4-BE49-F238E27FC236}">
                <a16:creationId xmlns:a16="http://schemas.microsoft.com/office/drawing/2014/main" id="{26371F49-DE88-2558-FFB9-CEC01EE8193C}"/>
              </a:ext>
            </a:extLst>
          </p:cNvPr>
          <p:cNvSpPr/>
          <p:nvPr/>
        </p:nvSpPr>
        <p:spPr>
          <a:xfrm>
            <a:off x="5087417" y="4685585"/>
            <a:ext cx="4653742" cy="1314000"/>
          </a:xfrm>
          <a:prstGeom prst="roundRect">
            <a:avLst/>
          </a:prstGeom>
          <a:noFill/>
          <a:ln w="31750">
            <a:solidFill>
              <a:schemeClr val="accent3"/>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a:solidFill>
                <a:schemeClr val="lt1"/>
              </a:solidFill>
              <a:latin typeface="Calibri"/>
              <a:ea typeface="Calibri"/>
              <a:cs typeface="Calibri"/>
              <a:sym typeface="Calibri"/>
            </a:endParaRPr>
          </a:p>
        </p:txBody>
      </p:sp>
      <p:pic>
        <p:nvPicPr>
          <p:cNvPr id="72" name="Picture Placeholder 45" descr="A teacher stands talking to one of her young female students while other students, also seated at the table, complete worksheets.">
            <a:extLst>
              <a:ext uri="{FF2B5EF4-FFF2-40B4-BE49-F238E27FC236}">
                <a16:creationId xmlns:a16="http://schemas.microsoft.com/office/drawing/2014/main" id="{BE033F0F-AD62-0162-8094-96EC670C743A}"/>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5112001" y="3258801"/>
            <a:ext cx="1184400" cy="1285200"/>
          </a:xfrm>
          <a:prstGeom prst="roundRect">
            <a:avLst/>
          </a:prstGeom>
          <a:solidFill>
            <a:sysClr val="window" lastClr="FFFFFF">
              <a:lumMod val="85000"/>
            </a:sysClr>
          </a:solidFill>
          <a:ln w="28575">
            <a:solidFill>
              <a:srgbClr val="2AA988"/>
            </a:solidFill>
          </a:ln>
        </p:spPr>
      </p:pic>
      <p:pic>
        <p:nvPicPr>
          <p:cNvPr id="73" name="Picture Placeholder 34" descr="A young mother smiles to camera as she holds her sons. They are sitting on the floor of their small home. ">
            <a:extLst>
              <a:ext uri="{FF2B5EF4-FFF2-40B4-BE49-F238E27FC236}">
                <a16:creationId xmlns:a16="http://schemas.microsoft.com/office/drawing/2014/main" id="{7308B975-AC1A-ADDE-6ADC-1985B5B503D2}"/>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3626174" y="4701098"/>
            <a:ext cx="1184400" cy="1283677"/>
          </a:xfrm>
          <a:prstGeom prst="roundRect">
            <a:avLst/>
          </a:prstGeom>
          <a:solidFill>
            <a:sysClr val="window" lastClr="FFFFFF">
              <a:lumMod val="85000"/>
            </a:sysClr>
          </a:solidFill>
          <a:ln w="28575">
            <a:solidFill>
              <a:srgbClr val="2AA988"/>
            </a:solidFill>
          </a:ln>
        </p:spPr>
      </p:pic>
      <p:pic>
        <p:nvPicPr>
          <p:cNvPr id="74" name="Picture Placeholder 48" descr="A young woman standing and smiling, with the rural Malawian landscape behind her &#10;&#10; ">
            <a:extLst>
              <a:ext uri="{FF2B5EF4-FFF2-40B4-BE49-F238E27FC236}">
                <a16:creationId xmlns:a16="http://schemas.microsoft.com/office/drawing/2014/main" id="{7326B73A-FFF3-1CF1-F315-B5E9CD10D44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12"/>
          <a:stretch/>
        </p:blipFill>
        <p:spPr>
          <a:xfrm>
            <a:off x="3613648" y="1823777"/>
            <a:ext cx="1184400" cy="1284880"/>
          </a:xfrm>
          <a:prstGeom prst="roundRect">
            <a:avLst/>
          </a:prstGeom>
          <a:solidFill>
            <a:sysClr val="window" lastClr="FFFFFF">
              <a:lumMod val="85000"/>
            </a:sysClr>
          </a:solidFill>
          <a:ln w="28575">
            <a:solidFill>
              <a:srgbClr val="2AA988"/>
            </a:solidFill>
          </a:ln>
        </p:spPr>
      </p:pic>
      <p:sp>
        <p:nvSpPr>
          <p:cNvPr id="75" name="Text Placeholder 22">
            <a:extLst>
              <a:ext uri="{FF2B5EF4-FFF2-40B4-BE49-F238E27FC236}">
                <a16:creationId xmlns:a16="http://schemas.microsoft.com/office/drawing/2014/main" id="{B645C7A5-D12D-B92B-FEC8-BBA85F854D60}"/>
              </a:ext>
            </a:extLst>
          </p:cNvPr>
          <p:cNvSpPr txBox="1">
            <a:spLocks/>
          </p:cNvSpPr>
          <p:nvPr/>
        </p:nvSpPr>
        <p:spPr>
          <a:xfrm>
            <a:off x="164840" y="989321"/>
            <a:ext cx="9576320" cy="677108"/>
          </a:xfrm>
          <a:prstGeom prst="rect">
            <a:avLst/>
          </a:prstGeom>
          <a:noFill/>
        </p:spPr>
        <p:txBody>
          <a:bodyPr wrap="square" lIns="91440" tIns="45720" rIns="91440" bIns="45720" numCol="1" spcCol="0" rtlCol="0" anchor="t">
            <a:spAutoFit/>
          </a:bodyPr>
          <a:lstStyle>
            <a:lvl1pPr marL="0" marR="0" indent="0" algn="l" defTabSz="914423" rtl="0" eaLnBrk="1" fontAlgn="auto" latinLnBrk="0" hangingPunct="1">
              <a:lnSpc>
                <a:spcPct val="100000"/>
              </a:lnSpc>
              <a:spcBef>
                <a:spcPts val="0"/>
              </a:spcBef>
              <a:spcAft>
                <a:spcPts val="600"/>
              </a:spcAft>
              <a:buClr>
                <a:srgbClr val="000000"/>
              </a:buClr>
              <a:buSzTx/>
              <a:buFont typeface="Arial"/>
              <a:buNone/>
              <a:tabLst/>
              <a:defRPr lang="en-GB" sz="1100" b="0" i="0" u="none" strike="noStrike" kern="1200" cap="none" dirty="0" smtClean="0">
                <a:solidFill>
                  <a:schemeClr val="dk1"/>
                </a:solidFill>
                <a:latin typeface="Roboto" pitchFamily="2" charset="0"/>
                <a:ea typeface="Roboto" pitchFamily="2" charset="0"/>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5080" lvl="0" indent="0" algn="l" defTabSz="914423" rtl="0" eaLnBrk="1" fontAlgn="auto" latinLnBrk="0" hangingPunct="1">
              <a:lnSpc>
                <a:spcPct val="100000"/>
              </a:lnSpc>
              <a:spcBef>
                <a:spcPts val="0"/>
              </a:spcBef>
              <a:spcAft>
                <a:spcPts val="600"/>
              </a:spcAft>
              <a:buClr>
                <a:srgbClr val="000000"/>
              </a:buClr>
              <a:buSzTx/>
              <a:buFont typeface="Arial"/>
              <a:buNone/>
              <a:tabLst/>
              <a:defRPr/>
            </a:pPr>
            <a:r>
              <a:rPr kumimoji="0" lang="en-AU" sz="1100" b="0" i="0" u="none" strike="noStrike" kern="1200" cap="none" spc="0" normalizeH="0" baseline="0" noProof="0">
                <a:ln>
                  <a:noFill/>
                </a:ln>
                <a:solidFill>
                  <a:srgbClr val="000000"/>
                </a:solidFill>
                <a:effectLst/>
                <a:uLnTx/>
                <a:uFillTx/>
                <a:latin typeface="Roboto" pitchFamily="2" charset="0"/>
                <a:ea typeface="Roboto" pitchFamily="2" charset="0"/>
                <a:cs typeface="Arial"/>
                <a:sym typeface="Arial"/>
              </a:rPr>
              <a:t>Catholic Social Teaching (CST) principles cover all spheres of life – the economic, political, ecological, personal and spiritual. The principles are inspired by scripture and the writings of the Pope and other Catholic leaders about social issues. </a:t>
            </a:r>
            <a:endParaRPr kumimoji="0" lang="en-US" sz="1100" b="0" i="0" u="none" strike="noStrike" kern="1200" cap="none" spc="0" normalizeH="0" baseline="0" noProof="0">
              <a:ln>
                <a:noFill/>
              </a:ln>
              <a:solidFill>
                <a:srgbClr val="000000"/>
              </a:solidFill>
              <a:effectLst/>
              <a:uLnTx/>
              <a:uFillTx/>
              <a:latin typeface="Roboto" pitchFamily="2" charset="0"/>
              <a:ea typeface="Roboto" pitchFamily="2" charset="0"/>
              <a:cs typeface="Arial"/>
              <a:sym typeface="Arial"/>
            </a:endParaRPr>
          </a:p>
          <a:p>
            <a:pPr marL="0" marR="73025" lvl="0" indent="0" algn="l" defTabSz="914423" rtl="0" eaLnBrk="1" fontAlgn="auto" latinLnBrk="0" hangingPunct="1">
              <a:lnSpc>
                <a:spcPct val="100000"/>
              </a:lnSpc>
              <a:spcBef>
                <a:spcPts val="0"/>
              </a:spcBef>
              <a:spcAft>
                <a:spcPts val="600"/>
              </a:spcAft>
              <a:buClr>
                <a:srgbClr val="000000"/>
              </a:buClr>
              <a:buSzTx/>
              <a:buFont typeface="Arial"/>
              <a:buNone/>
              <a:tabLst/>
              <a:defRPr/>
            </a:pPr>
            <a:r>
              <a:rPr kumimoji="0" lang="en-AU" sz="1100" b="0" i="0" u="none" strike="noStrike" kern="1200" cap="none" spc="0" normalizeH="0" baseline="0" noProof="0">
                <a:ln>
                  <a:noFill/>
                </a:ln>
                <a:solidFill>
                  <a:srgbClr val="000000"/>
                </a:solidFill>
                <a:effectLst/>
                <a:uLnTx/>
                <a:uFillTx/>
                <a:latin typeface="Roboto Medium" pitchFamily="2" charset="0"/>
                <a:ea typeface="Roboto Medium" pitchFamily="2" charset="0"/>
                <a:cs typeface="Arial"/>
                <a:sym typeface="Arial"/>
              </a:rPr>
              <a:t>Caritas Australia’s work is shaped by the tradition of Catholic Social Teaching.</a:t>
            </a:r>
          </a:p>
        </p:txBody>
      </p:sp>
      <p:sp>
        <p:nvSpPr>
          <p:cNvPr id="76" name="Text Placeholder 8">
            <a:extLst>
              <a:ext uri="{FF2B5EF4-FFF2-40B4-BE49-F238E27FC236}">
                <a16:creationId xmlns:a16="http://schemas.microsoft.com/office/drawing/2014/main" id="{73906B03-1D8D-B80F-A75E-DED66EB4244C}"/>
              </a:ext>
            </a:extLst>
          </p:cNvPr>
          <p:cNvSpPr txBox="1">
            <a:spLocks/>
          </p:cNvSpPr>
          <p:nvPr/>
        </p:nvSpPr>
        <p:spPr>
          <a:xfrm>
            <a:off x="268452" y="1996917"/>
            <a:ext cx="3280165" cy="2523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200" b="1" i="0" u="none" strike="noStrike" kern="1200" cap="none" dirty="0">
                <a:solidFill>
                  <a:schemeClr val="bg2"/>
                </a:solidFill>
                <a:latin typeface="Roboto" pitchFamily="2" charset="0"/>
                <a:ea typeface="Roboto" pitchFamily="2" charset="0"/>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1200" b="1" i="0" u="none" strike="noStrike" kern="1200" cap="none" spc="0" normalizeH="0" baseline="0" noProof="0">
                <a:ln>
                  <a:noFill/>
                </a:ln>
                <a:solidFill>
                  <a:srgbClr val="2AA988"/>
                </a:solidFill>
                <a:effectLst/>
                <a:uLnTx/>
                <a:uFillTx/>
                <a:latin typeface="Roboto" pitchFamily="2" charset="0"/>
                <a:ea typeface="Roboto" pitchFamily="2" charset="0"/>
                <a:cs typeface="Arial"/>
                <a:sym typeface="Arial"/>
              </a:rPr>
              <a:t>HUMAN DIGNITY</a:t>
            </a:r>
          </a:p>
        </p:txBody>
      </p:sp>
      <p:sp>
        <p:nvSpPr>
          <p:cNvPr id="77" name="Text Placeholder 9">
            <a:extLst>
              <a:ext uri="{FF2B5EF4-FFF2-40B4-BE49-F238E27FC236}">
                <a16:creationId xmlns:a16="http://schemas.microsoft.com/office/drawing/2014/main" id="{FF7D8896-8581-F174-3946-59C4D6695175}"/>
              </a:ext>
            </a:extLst>
          </p:cNvPr>
          <p:cNvSpPr txBox="1">
            <a:spLocks/>
          </p:cNvSpPr>
          <p:nvPr/>
        </p:nvSpPr>
        <p:spPr>
          <a:xfrm>
            <a:off x="264420" y="2244654"/>
            <a:ext cx="3280165" cy="57623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GB" sz="900" b="0" i="0" u="none" strike="noStrike" kern="1200" cap="none" dirty="0" smtClean="0">
                <a:solidFill>
                  <a:schemeClr val="dk1"/>
                </a:solidFill>
                <a:latin typeface="Roboto" pitchFamily="2" charset="0"/>
                <a:ea typeface="Roboto" pitchFamily="2" charset="0"/>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10382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AU" sz="1000" b="0" i="0" u="none" strike="noStrike" kern="1200" cap="none" spc="0" normalizeH="0" baseline="0" noProof="0">
                <a:ln>
                  <a:noFill/>
                </a:ln>
                <a:solidFill>
                  <a:srgbClr val="000000"/>
                </a:solidFill>
                <a:effectLst/>
                <a:uLnTx/>
                <a:uFillTx/>
                <a:latin typeface="Roboto" pitchFamily="2" charset="0"/>
                <a:ea typeface="Roboto" pitchFamily="2" charset="0"/>
                <a:cs typeface="Arial"/>
                <a:sym typeface="Arial"/>
              </a:rPr>
              <a:t>We believe every human being is created in the image and likeness of God and therefore has inherent dignity that should always be safeguarded.</a:t>
            </a:r>
          </a:p>
        </p:txBody>
      </p:sp>
      <p:sp>
        <p:nvSpPr>
          <p:cNvPr id="78" name="Text Placeholder 10">
            <a:extLst>
              <a:ext uri="{FF2B5EF4-FFF2-40B4-BE49-F238E27FC236}">
                <a16:creationId xmlns:a16="http://schemas.microsoft.com/office/drawing/2014/main" id="{CA3B43F9-7FD0-577F-8462-2426A500ED42}"/>
              </a:ext>
            </a:extLst>
          </p:cNvPr>
          <p:cNvSpPr txBox="1">
            <a:spLocks/>
          </p:cNvSpPr>
          <p:nvPr/>
        </p:nvSpPr>
        <p:spPr>
          <a:xfrm>
            <a:off x="5192202" y="1989770"/>
            <a:ext cx="3263010" cy="24819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200" b="1" i="0" u="none" strike="noStrike" kern="1200" cap="none" dirty="0">
                <a:solidFill>
                  <a:schemeClr val="bg2"/>
                </a:solidFill>
                <a:latin typeface="Roboto" pitchFamily="2" charset="0"/>
                <a:ea typeface="Roboto" pitchFamily="2" charset="0"/>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1200" b="1" i="0" u="none" strike="noStrike" kern="1200" cap="none" spc="0" normalizeH="0" baseline="0" noProof="0">
                <a:ln>
                  <a:noFill/>
                </a:ln>
                <a:solidFill>
                  <a:srgbClr val="2AA988"/>
                </a:solidFill>
                <a:effectLst/>
                <a:uLnTx/>
                <a:uFillTx/>
                <a:latin typeface="Roboto" pitchFamily="2" charset="0"/>
                <a:ea typeface="Roboto" pitchFamily="2" charset="0"/>
                <a:cs typeface="Arial"/>
                <a:sym typeface="Arial"/>
              </a:rPr>
              <a:t>SUBSIDIARITY AND PARTICIPATION</a:t>
            </a:r>
          </a:p>
        </p:txBody>
      </p:sp>
      <p:sp>
        <p:nvSpPr>
          <p:cNvPr id="79" name="Text Placeholder 11">
            <a:extLst>
              <a:ext uri="{FF2B5EF4-FFF2-40B4-BE49-F238E27FC236}">
                <a16:creationId xmlns:a16="http://schemas.microsoft.com/office/drawing/2014/main" id="{2F82F40E-517B-DA90-277F-7EBBD0A2CF8B}"/>
              </a:ext>
            </a:extLst>
          </p:cNvPr>
          <p:cNvSpPr txBox="1">
            <a:spLocks/>
          </p:cNvSpPr>
          <p:nvPr/>
        </p:nvSpPr>
        <p:spPr>
          <a:xfrm>
            <a:off x="5192202" y="2250139"/>
            <a:ext cx="3263010" cy="580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GB" sz="900" b="0" i="0" u="none" strike="noStrike" kern="1200" cap="none" dirty="0" smtClean="0">
                <a:solidFill>
                  <a:schemeClr val="dk1"/>
                </a:solidFill>
                <a:latin typeface="Roboto" pitchFamily="2" charset="0"/>
                <a:ea typeface="Roboto" pitchFamily="2" charset="0"/>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2661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AU" sz="1000" b="0" i="0" u="none" strike="noStrike" kern="1200" cap="none" spc="0" normalizeH="0" baseline="0" noProof="0">
                <a:ln>
                  <a:noFill/>
                </a:ln>
                <a:solidFill>
                  <a:srgbClr val="000000"/>
                </a:solidFill>
                <a:effectLst/>
                <a:uLnTx/>
                <a:uFillTx/>
                <a:latin typeface="Roboto" pitchFamily="2" charset="0"/>
                <a:ea typeface="Roboto" pitchFamily="2" charset="0"/>
                <a:cs typeface="Arial"/>
                <a:sym typeface="Arial"/>
              </a:rPr>
              <a:t>We believe all people have the right to participate in decisions that affect their lives. Subsidiarity requires that decisions are made by people closest and most affected by the issues and concerns of the community.</a:t>
            </a:r>
          </a:p>
        </p:txBody>
      </p:sp>
      <p:sp>
        <p:nvSpPr>
          <p:cNvPr id="80" name="Text Placeholder 12">
            <a:extLst>
              <a:ext uri="{FF2B5EF4-FFF2-40B4-BE49-F238E27FC236}">
                <a16:creationId xmlns:a16="http://schemas.microsoft.com/office/drawing/2014/main" id="{7A52B9AA-B850-E665-2178-B258D58E9D6D}"/>
              </a:ext>
            </a:extLst>
          </p:cNvPr>
          <p:cNvSpPr txBox="1">
            <a:spLocks/>
          </p:cNvSpPr>
          <p:nvPr/>
        </p:nvSpPr>
        <p:spPr>
          <a:xfrm>
            <a:off x="1496157" y="3425086"/>
            <a:ext cx="3181590" cy="248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200" b="1" i="0" u="none" strike="noStrike" kern="1200" cap="none" dirty="0">
                <a:solidFill>
                  <a:schemeClr val="bg2"/>
                </a:solidFill>
                <a:latin typeface="Roboto" pitchFamily="2" charset="0"/>
                <a:ea typeface="Roboto" pitchFamily="2" charset="0"/>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1200" b="1" i="0" u="none" strike="noStrike" kern="1200" cap="none" spc="0" normalizeH="0" baseline="0" noProof="0">
                <a:ln>
                  <a:noFill/>
                </a:ln>
                <a:solidFill>
                  <a:srgbClr val="2AA988"/>
                </a:solidFill>
                <a:effectLst/>
                <a:uLnTx/>
                <a:uFillTx/>
                <a:latin typeface="Roboto" pitchFamily="2" charset="0"/>
                <a:ea typeface="Roboto" pitchFamily="2" charset="0"/>
                <a:cs typeface="Arial"/>
                <a:sym typeface="Arial"/>
              </a:rPr>
              <a:t>SOLIDARITY</a:t>
            </a:r>
          </a:p>
        </p:txBody>
      </p:sp>
      <p:sp>
        <p:nvSpPr>
          <p:cNvPr id="81" name="Text Placeholder 13">
            <a:extLst>
              <a:ext uri="{FF2B5EF4-FFF2-40B4-BE49-F238E27FC236}">
                <a16:creationId xmlns:a16="http://schemas.microsoft.com/office/drawing/2014/main" id="{8B6B1671-9038-028D-54AD-5781F6341A24}"/>
              </a:ext>
            </a:extLst>
          </p:cNvPr>
          <p:cNvSpPr txBox="1">
            <a:spLocks/>
          </p:cNvSpPr>
          <p:nvPr/>
        </p:nvSpPr>
        <p:spPr>
          <a:xfrm>
            <a:off x="1496157" y="3702062"/>
            <a:ext cx="3181590" cy="63939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GB" sz="900" b="0" i="0" u="none" strike="noStrike" kern="1200" cap="none" dirty="0" smtClean="0">
                <a:solidFill>
                  <a:schemeClr val="dk1"/>
                </a:solidFill>
                <a:latin typeface="Roboto" pitchFamily="2" charset="0"/>
                <a:ea typeface="Roboto" pitchFamily="2" charset="0"/>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8693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AU" sz="1000" b="0" i="0" u="none" strike="noStrike" kern="1200" cap="none" spc="0" normalizeH="0" baseline="0" noProof="0">
                <a:ln>
                  <a:noFill/>
                </a:ln>
                <a:solidFill>
                  <a:srgbClr val="000000"/>
                </a:solidFill>
                <a:effectLst/>
                <a:uLnTx/>
                <a:uFillTx/>
                <a:latin typeface="Roboto" pitchFamily="2" charset="0"/>
                <a:ea typeface="Roboto" pitchFamily="2" charset="0"/>
                <a:cs typeface="Arial"/>
                <a:sym typeface="Arial"/>
              </a:rPr>
              <a:t>We believe we are part of one human family and have a responsibility to help each person achieve their full potential.</a:t>
            </a:r>
          </a:p>
        </p:txBody>
      </p:sp>
      <p:sp>
        <p:nvSpPr>
          <p:cNvPr id="82" name="Text Placeholder 14">
            <a:extLst>
              <a:ext uri="{FF2B5EF4-FFF2-40B4-BE49-F238E27FC236}">
                <a16:creationId xmlns:a16="http://schemas.microsoft.com/office/drawing/2014/main" id="{46935D56-8341-61BF-9CB9-D5A0122B6007}"/>
              </a:ext>
            </a:extLst>
          </p:cNvPr>
          <p:cNvSpPr txBox="1">
            <a:spLocks/>
          </p:cNvSpPr>
          <p:nvPr/>
        </p:nvSpPr>
        <p:spPr>
          <a:xfrm>
            <a:off x="6421502" y="3425588"/>
            <a:ext cx="3220077" cy="248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200" b="1" i="0" u="none" strike="noStrike" kern="1200" cap="none" dirty="0">
                <a:solidFill>
                  <a:schemeClr val="bg2"/>
                </a:solidFill>
                <a:latin typeface="Roboto" pitchFamily="2" charset="0"/>
                <a:ea typeface="Roboto" pitchFamily="2" charset="0"/>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1200" b="1" i="0" u="none" strike="noStrike" kern="1200" cap="none" spc="0" normalizeH="0" baseline="0" noProof="0">
                <a:ln>
                  <a:noFill/>
                </a:ln>
                <a:solidFill>
                  <a:srgbClr val="2AA988"/>
                </a:solidFill>
                <a:effectLst/>
                <a:uLnTx/>
                <a:uFillTx/>
                <a:latin typeface="Roboto" pitchFamily="2" charset="0"/>
                <a:ea typeface="Roboto" pitchFamily="2" charset="0"/>
                <a:cs typeface="Arial"/>
                <a:sym typeface="Arial"/>
              </a:rPr>
              <a:t>THE COMMON GOOD</a:t>
            </a:r>
          </a:p>
        </p:txBody>
      </p:sp>
      <p:sp>
        <p:nvSpPr>
          <p:cNvPr id="83" name="Text Placeholder 15">
            <a:extLst>
              <a:ext uri="{FF2B5EF4-FFF2-40B4-BE49-F238E27FC236}">
                <a16:creationId xmlns:a16="http://schemas.microsoft.com/office/drawing/2014/main" id="{5DCD5D0E-463D-CFCE-DFF1-1356546030E5}"/>
              </a:ext>
            </a:extLst>
          </p:cNvPr>
          <p:cNvSpPr txBox="1">
            <a:spLocks/>
          </p:cNvSpPr>
          <p:nvPr/>
        </p:nvSpPr>
        <p:spPr>
          <a:xfrm>
            <a:off x="6421502" y="3702558"/>
            <a:ext cx="3220077" cy="63939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GB" sz="900" b="0" i="0" u="none" strike="noStrike" kern="1200" cap="none" dirty="0" smtClean="0">
                <a:solidFill>
                  <a:schemeClr val="dk1"/>
                </a:solidFill>
                <a:latin typeface="Roboto" pitchFamily="2" charset="0"/>
                <a:ea typeface="Roboto" pitchFamily="2" charset="0"/>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1127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AU" sz="1000" b="0" i="0" u="none" strike="noStrike" kern="1200" cap="none" spc="0" normalizeH="0" baseline="0" noProof="0">
                <a:ln>
                  <a:noFill/>
                </a:ln>
                <a:solidFill>
                  <a:srgbClr val="000000"/>
                </a:solidFill>
                <a:effectLst/>
                <a:uLnTx/>
                <a:uFillTx/>
                <a:latin typeface="Roboto" pitchFamily="2" charset="0"/>
                <a:ea typeface="Roboto" pitchFamily="2" charset="0"/>
                <a:cs typeface="Arial"/>
                <a:sym typeface="Arial"/>
              </a:rPr>
              <a:t>We believe the good of each human person is intimately related to the good of the whole community. We are all responsible for each other.</a:t>
            </a:r>
          </a:p>
        </p:txBody>
      </p:sp>
      <p:sp>
        <p:nvSpPr>
          <p:cNvPr id="84" name="Text Placeholder 16">
            <a:extLst>
              <a:ext uri="{FF2B5EF4-FFF2-40B4-BE49-F238E27FC236}">
                <a16:creationId xmlns:a16="http://schemas.microsoft.com/office/drawing/2014/main" id="{B3CC4820-04FF-1C4E-BD74-D13E96BB3E94}"/>
              </a:ext>
            </a:extLst>
          </p:cNvPr>
          <p:cNvSpPr txBox="1">
            <a:spLocks/>
          </p:cNvSpPr>
          <p:nvPr/>
        </p:nvSpPr>
        <p:spPr>
          <a:xfrm>
            <a:off x="264420" y="4874486"/>
            <a:ext cx="3280167" cy="248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200" b="1" i="0" u="none" strike="noStrike" kern="1200" cap="none" dirty="0">
                <a:solidFill>
                  <a:schemeClr val="bg2"/>
                </a:solidFill>
                <a:latin typeface="Roboto" pitchFamily="2" charset="0"/>
                <a:ea typeface="Roboto" pitchFamily="2" charset="0"/>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1200" b="1" i="0" u="none" strike="noStrike" kern="1200" cap="none" spc="0" normalizeH="0" baseline="0" noProof="0">
                <a:ln>
                  <a:noFill/>
                </a:ln>
                <a:solidFill>
                  <a:srgbClr val="2AA988"/>
                </a:solidFill>
                <a:effectLst/>
                <a:uLnTx/>
                <a:uFillTx/>
                <a:latin typeface="Roboto" pitchFamily="2" charset="0"/>
                <a:ea typeface="Roboto" pitchFamily="2" charset="0"/>
                <a:cs typeface="Arial"/>
                <a:sym typeface="Arial"/>
              </a:rPr>
              <a:t>PREFERENTIAL OPTION FOR THE POOR</a:t>
            </a:r>
          </a:p>
        </p:txBody>
      </p:sp>
      <p:sp>
        <p:nvSpPr>
          <p:cNvPr id="85" name="Text Placeholder 17">
            <a:extLst>
              <a:ext uri="{FF2B5EF4-FFF2-40B4-BE49-F238E27FC236}">
                <a16:creationId xmlns:a16="http://schemas.microsoft.com/office/drawing/2014/main" id="{722E552A-8A31-ED41-C2CA-9F6BC1E8F72D}"/>
              </a:ext>
            </a:extLst>
          </p:cNvPr>
          <p:cNvSpPr txBox="1">
            <a:spLocks/>
          </p:cNvSpPr>
          <p:nvPr/>
        </p:nvSpPr>
        <p:spPr>
          <a:xfrm>
            <a:off x="264420" y="5142035"/>
            <a:ext cx="3280167" cy="6361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GB" sz="900" b="0" i="0" u="none" strike="noStrike" kern="1200" cap="none" dirty="0" smtClean="0">
                <a:solidFill>
                  <a:schemeClr val="dk1"/>
                </a:solidFill>
                <a:latin typeface="Roboto" pitchFamily="2" charset="0"/>
                <a:ea typeface="Roboto" pitchFamily="2" charset="0"/>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10216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AU" sz="1000" b="0" i="0" u="none" strike="noStrike" kern="1200" cap="none" spc="0" normalizeH="0" baseline="0" noProof="0">
                <a:ln>
                  <a:noFill/>
                </a:ln>
                <a:solidFill>
                  <a:srgbClr val="000000"/>
                </a:solidFill>
                <a:effectLst/>
                <a:uLnTx/>
                <a:uFillTx/>
                <a:latin typeface="Roboto" pitchFamily="2" charset="0"/>
                <a:ea typeface="Roboto" pitchFamily="2" charset="0"/>
                <a:cs typeface="Arial"/>
                <a:sym typeface="Arial"/>
              </a:rPr>
              <a:t>We believe in prioritising the women, men and children most vulnerable to extreme poverty and injustice.</a:t>
            </a:r>
          </a:p>
        </p:txBody>
      </p:sp>
      <p:sp>
        <p:nvSpPr>
          <p:cNvPr id="86" name="Text Placeholder 18">
            <a:extLst>
              <a:ext uri="{FF2B5EF4-FFF2-40B4-BE49-F238E27FC236}">
                <a16:creationId xmlns:a16="http://schemas.microsoft.com/office/drawing/2014/main" id="{0C1A8950-DCBE-C49B-80BA-0B923C58B56E}"/>
              </a:ext>
            </a:extLst>
          </p:cNvPr>
          <p:cNvSpPr txBox="1">
            <a:spLocks/>
          </p:cNvSpPr>
          <p:nvPr/>
        </p:nvSpPr>
        <p:spPr>
          <a:xfrm>
            <a:off x="5192202" y="4874489"/>
            <a:ext cx="3127914" cy="248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200" b="1" i="0" u="none" strike="noStrike" kern="1200" cap="none" dirty="0">
                <a:solidFill>
                  <a:schemeClr val="bg2"/>
                </a:solidFill>
                <a:latin typeface="Roboto" pitchFamily="2" charset="0"/>
                <a:ea typeface="Roboto" pitchFamily="2" charset="0"/>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1200" b="1" i="0" u="none" strike="noStrike" kern="1200" cap="none" spc="0" normalizeH="0" baseline="0" noProof="0">
                <a:ln>
                  <a:noFill/>
                </a:ln>
                <a:solidFill>
                  <a:srgbClr val="2AA988"/>
                </a:solidFill>
                <a:effectLst/>
                <a:uLnTx/>
                <a:uFillTx/>
                <a:latin typeface="Roboto" pitchFamily="2" charset="0"/>
                <a:ea typeface="Roboto" pitchFamily="2" charset="0"/>
                <a:cs typeface="Arial"/>
                <a:sym typeface="Arial"/>
              </a:rPr>
              <a:t>CARE FOR OUR COMMON HOME</a:t>
            </a:r>
          </a:p>
        </p:txBody>
      </p:sp>
      <p:sp>
        <p:nvSpPr>
          <p:cNvPr id="87" name="Text Placeholder 19">
            <a:extLst>
              <a:ext uri="{FF2B5EF4-FFF2-40B4-BE49-F238E27FC236}">
                <a16:creationId xmlns:a16="http://schemas.microsoft.com/office/drawing/2014/main" id="{2F3B3A2F-4CB5-51CA-9B18-484055A24D97}"/>
              </a:ext>
            </a:extLst>
          </p:cNvPr>
          <p:cNvSpPr txBox="1">
            <a:spLocks/>
          </p:cNvSpPr>
          <p:nvPr/>
        </p:nvSpPr>
        <p:spPr>
          <a:xfrm>
            <a:off x="5192202" y="5142035"/>
            <a:ext cx="3127914" cy="6361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GB" sz="900" b="0" i="0" u="none" strike="noStrike" kern="1200" cap="none" dirty="0" smtClean="0">
                <a:solidFill>
                  <a:schemeClr val="dk1"/>
                </a:solidFill>
                <a:latin typeface="Roboto" pitchFamily="2" charset="0"/>
                <a:ea typeface="Roboto" pitchFamily="2" charset="0"/>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2499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AU" sz="1000" b="0" i="0" u="none" strike="noStrike" kern="1200" cap="none" spc="0" normalizeH="0" baseline="0" noProof="0">
                <a:ln>
                  <a:noFill/>
                </a:ln>
                <a:solidFill>
                  <a:srgbClr val="000000"/>
                </a:solidFill>
                <a:effectLst/>
                <a:uLnTx/>
                <a:uFillTx/>
                <a:latin typeface="Roboto" pitchFamily="2" charset="0"/>
                <a:ea typeface="Roboto" pitchFamily="2" charset="0"/>
                <a:cs typeface="Arial"/>
                <a:sym typeface="Arial"/>
              </a:rPr>
              <a:t>We believe that care for our common home is vital for the common good of all people. We believe a true ecological approach is a social approach. We are to be protectors of creation and of one another.</a:t>
            </a:r>
          </a:p>
        </p:txBody>
      </p:sp>
      <p:sp>
        <p:nvSpPr>
          <p:cNvPr id="88" name="Text Placeholder 20">
            <a:extLst>
              <a:ext uri="{FF2B5EF4-FFF2-40B4-BE49-F238E27FC236}">
                <a16:creationId xmlns:a16="http://schemas.microsoft.com/office/drawing/2014/main" id="{EB28D5A0-8E15-83CE-BBF8-2D3486A51A9A}"/>
              </a:ext>
            </a:extLst>
          </p:cNvPr>
          <p:cNvSpPr txBox="1">
            <a:spLocks/>
          </p:cNvSpPr>
          <p:nvPr/>
        </p:nvSpPr>
        <p:spPr>
          <a:xfrm>
            <a:off x="164840" y="6154864"/>
            <a:ext cx="8290372" cy="230763"/>
          </a:xfrm>
          <a:prstGeom prst="rect">
            <a:avLst/>
          </a:prstGeom>
        </p:spPr>
        <p:txBody>
          <a:bodyPr lIns="91440" tIns="45720" rIns="91440" bIns="45720" numCol="1" spcCol="0" anchor="t"/>
          <a:lstStyle>
            <a:lvl1pPr marL="0" marR="0" indent="0" algn="l" defTabSz="914423" rtl="0" eaLnBrk="1" fontAlgn="auto" latinLnBrk="0" hangingPunct="1">
              <a:lnSpc>
                <a:spcPct val="100000"/>
              </a:lnSpc>
              <a:spcBef>
                <a:spcPts val="0"/>
              </a:spcBef>
              <a:spcAft>
                <a:spcPts val="600"/>
              </a:spcAft>
              <a:buClr>
                <a:srgbClr val="000000"/>
              </a:buClr>
              <a:buSzTx/>
              <a:buFont typeface="Arial"/>
              <a:buNone/>
              <a:tabLst/>
              <a:defRPr lang="en-GB" sz="1100" b="0" i="0" u="none" strike="noStrike" kern="1200" cap="none" dirty="0" smtClean="0">
                <a:solidFill>
                  <a:schemeClr val="dk1"/>
                </a:solidFill>
                <a:latin typeface="Roboto" pitchFamily="2" charset="0"/>
                <a:ea typeface="Roboto" pitchFamily="2" charset="0"/>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23" rtl="0" eaLnBrk="1" fontAlgn="auto" latinLnBrk="0" hangingPunct="1">
              <a:lnSpc>
                <a:spcPct val="100000"/>
              </a:lnSpc>
              <a:spcBef>
                <a:spcPts val="0"/>
              </a:spcBef>
              <a:spcAft>
                <a:spcPts val="600"/>
              </a:spcAft>
              <a:buClr>
                <a:srgbClr val="000000"/>
              </a:buClr>
              <a:buSzTx/>
              <a:buFont typeface="Arial"/>
              <a:buNone/>
              <a:tabLst/>
              <a:defRPr/>
            </a:pPr>
            <a:r>
              <a:rPr kumimoji="0" lang="en-AU" sz="1050" b="0" i="0" u="none" strike="noStrike" kern="1200" cap="none" spc="0" normalizeH="0" baseline="0" noProof="0">
                <a:ln>
                  <a:noFill/>
                </a:ln>
                <a:solidFill>
                  <a:srgbClr val="000000"/>
                </a:solidFill>
                <a:effectLst/>
                <a:uLnTx/>
                <a:uFillTx/>
                <a:latin typeface="Roboto" pitchFamily="2" charset="0"/>
                <a:ea typeface="Roboto" pitchFamily="2" charset="0"/>
                <a:cs typeface="Arial"/>
                <a:sym typeface="Arial"/>
              </a:rPr>
              <a:t>For more on Catholic Social Teaching, including classroom activities, short films and other resources, visit our </a:t>
            </a:r>
            <a:r>
              <a:rPr kumimoji="0" lang="en-AU" sz="1050" b="0" i="0" u="none" strike="noStrike" kern="1200" cap="none" spc="0" normalizeH="0" baseline="0" noProof="0">
                <a:ln>
                  <a:noFill/>
                </a:ln>
                <a:solidFill>
                  <a:srgbClr val="000000"/>
                </a:solidFill>
                <a:effectLst/>
                <a:uLnTx/>
                <a:uFillTx/>
                <a:latin typeface="Roboto" pitchFamily="2" charset="0"/>
                <a:ea typeface="Roboto" pitchFamily="2" charset="0"/>
                <a:cs typeface="Arial"/>
                <a:sym typeface="Arial"/>
                <a:hlinkClick r:id="rId5"/>
              </a:rPr>
              <a:t>CST Toolkit.</a:t>
            </a:r>
            <a:endParaRPr kumimoji="0" lang="en-AU" sz="1050" b="0" i="0" u="none" strike="noStrike" kern="1200" cap="none" spc="0" normalizeH="0" baseline="0" noProof="0">
              <a:ln>
                <a:noFill/>
              </a:ln>
              <a:solidFill>
                <a:srgbClr val="000000"/>
              </a:solidFill>
              <a:effectLst/>
              <a:uLnTx/>
              <a:uFillTx/>
              <a:latin typeface="Roboto" pitchFamily="2" charset="0"/>
              <a:ea typeface="Roboto" pitchFamily="2" charset="0"/>
              <a:cs typeface="Arial"/>
              <a:sym typeface="Arial"/>
            </a:endParaRPr>
          </a:p>
          <a:p>
            <a:pPr marL="0" marR="0" lvl="0" indent="0" algn="l" defTabSz="914423" rtl="0" eaLnBrk="1" fontAlgn="auto" latinLnBrk="0" hangingPunct="1">
              <a:lnSpc>
                <a:spcPct val="100000"/>
              </a:lnSpc>
              <a:spcBef>
                <a:spcPts val="0"/>
              </a:spcBef>
              <a:spcAft>
                <a:spcPts val="600"/>
              </a:spcAft>
              <a:buClr>
                <a:srgbClr val="000000"/>
              </a:buClr>
              <a:buSzTx/>
              <a:buFont typeface="Arial"/>
              <a:buNone/>
              <a:tabLst/>
              <a:defRPr/>
            </a:pPr>
            <a:r>
              <a:rPr kumimoji="0" lang="en-AU" sz="800" b="0" i="0" u="none" strike="noStrike" kern="1200" cap="none" spc="0" normalizeH="0" baseline="0" noProof="0">
                <a:ln>
                  <a:noFill/>
                </a:ln>
                <a:solidFill>
                  <a:srgbClr val="000000"/>
                </a:solidFill>
                <a:effectLst/>
                <a:uLnTx/>
                <a:uFillTx/>
                <a:latin typeface="Roboto" pitchFamily="2" charset="0"/>
                <a:ea typeface="Roboto" pitchFamily="2" charset="0"/>
                <a:cs typeface="Arial"/>
                <a:sym typeface="Arial"/>
              </a:rPr>
              <a:t>Photo credits: Tim Lam/Caritas Australia (top left, top right, bottom right), Richard Wainwright/Caritas Australia (middle right, bottom left), </a:t>
            </a:r>
            <a:br>
              <a:rPr kumimoji="0" lang="en-AU" sz="800" b="0" i="0" u="none" strike="noStrike" kern="1200" cap="none" spc="0" normalizeH="0" baseline="0" noProof="0">
                <a:ln>
                  <a:noFill/>
                </a:ln>
                <a:solidFill>
                  <a:srgbClr val="000000"/>
                </a:solidFill>
                <a:effectLst/>
                <a:uLnTx/>
                <a:uFillTx/>
                <a:latin typeface="Roboto" pitchFamily="2" charset="0"/>
                <a:ea typeface="Roboto" pitchFamily="2" charset="0"/>
                <a:cs typeface="Arial"/>
                <a:sym typeface="Arial"/>
              </a:rPr>
            </a:br>
            <a:r>
              <a:rPr kumimoji="0" lang="en-AU" sz="800" b="0" i="0" u="none" strike="noStrike" kern="1200" cap="none" spc="0" normalizeH="0" baseline="0" noProof="0">
                <a:ln>
                  <a:noFill/>
                </a:ln>
                <a:solidFill>
                  <a:srgbClr val="000000"/>
                </a:solidFill>
                <a:effectLst/>
                <a:uLnTx/>
                <a:uFillTx/>
                <a:latin typeface="Roboto" pitchFamily="2" charset="0"/>
                <a:ea typeface="Roboto" pitchFamily="2" charset="0"/>
                <a:cs typeface="Arial"/>
                <a:sym typeface="Arial"/>
              </a:rPr>
              <a:t>Laura Womersley/Caritas Australia (middle left)</a:t>
            </a:r>
          </a:p>
        </p:txBody>
      </p:sp>
      <p:pic>
        <p:nvPicPr>
          <p:cNvPr id="89" name="Picture Placeholder 23" descr="A mother sits next to her young daughter looking through a book. ">
            <a:extLst>
              <a:ext uri="{FF2B5EF4-FFF2-40B4-BE49-F238E27FC236}">
                <a16:creationId xmlns:a16="http://schemas.microsoft.com/office/drawing/2014/main" id="{5F14FBDB-8CA8-40B1-6374-C018D4A09E44}"/>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181005" y="3258328"/>
            <a:ext cx="1184400" cy="1285200"/>
          </a:xfrm>
          <a:prstGeom prst="roundRect">
            <a:avLst/>
          </a:prstGeom>
          <a:solidFill>
            <a:sysClr val="window" lastClr="FFFFFF">
              <a:lumMod val="85000"/>
            </a:sysClr>
          </a:solidFill>
          <a:ln w="28575">
            <a:solidFill>
              <a:srgbClr val="2AA988"/>
            </a:solidFill>
          </a:ln>
        </p:spPr>
      </p:pic>
      <p:pic>
        <p:nvPicPr>
          <p:cNvPr id="90" name="Picture Placeholder 25" descr="A young woman standing in a carpentry workshop">
            <a:extLst>
              <a:ext uri="{FF2B5EF4-FFF2-40B4-BE49-F238E27FC236}">
                <a16:creationId xmlns:a16="http://schemas.microsoft.com/office/drawing/2014/main" id="{2ACC0D9E-DD15-70C1-E9DD-713AC87860BA}"/>
              </a:ext>
            </a:extLst>
          </p:cNvPr>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a:xfrm>
            <a:off x="8541849" y="1817516"/>
            <a:ext cx="1184400" cy="1285200"/>
          </a:xfrm>
          <a:prstGeom prst="roundRect">
            <a:avLst/>
          </a:prstGeom>
          <a:solidFill>
            <a:sysClr val="window" lastClr="FFFFFF">
              <a:lumMod val="85000"/>
            </a:sysClr>
          </a:solidFill>
          <a:ln w="28575">
            <a:solidFill>
              <a:srgbClr val="2AA988"/>
            </a:solidFill>
          </a:ln>
        </p:spPr>
      </p:pic>
      <p:pic>
        <p:nvPicPr>
          <p:cNvPr id="91" name="Picture Placeholder 27" descr="A mother and daughter using hoes to dig soil on their farm ">
            <a:extLst>
              <a:ext uri="{FF2B5EF4-FFF2-40B4-BE49-F238E27FC236}">
                <a16:creationId xmlns:a16="http://schemas.microsoft.com/office/drawing/2014/main" id="{D8102A9B-6733-3F48-CFCA-C37FECBDCAAC}"/>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8541849" y="4699985"/>
            <a:ext cx="1184400" cy="1285200"/>
          </a:xfrm>
          <a:prstGeom prst="roundRect">
            <a:avLst/>
          </a:prstGeom>
          <a:solidFill>
            <a:sysClr val="window" lastClr="FFFFFF">
              <a:lumMod val="85000"/>
            </a:sysClr>
          </a:solidFill>
          <a:ln w="28575">
            <a:solidFill>
              <a:srgbClr val="2AA988"/>
            </a:solidFill>
          </a:ln>
        </p:spPr>
      </p:pic>
    </p:spTree>
    <p:extLst>
      <p:ext uri="{BB962C8B-B14F-4D97-AF65-F5344CB8AC3E}">
        <p14:creationId xmlns:p14="http://schemas.microsoft.com/office/powerpoint/2010/main" val="601242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D9DD477-5DA1-4E21-ADF9-DC807E45F3D6}"/>
              </a:ext>
            </a:extLst>
          </p:cNvPr>
          <p:cNvSpPr>
            <a:spLocks noGrp="1"/>
          </p:cNvSpPr>
          <p:nvPr>
            <p:ph type="body" sz="quarter" idx="10"/>
          </p:nvPr>
        </p:nvSpPr>
        <p:spPr/>
        <p:txBody>
          <a:bodyPr/>
          <a:lstStyle/>
          <a:p>
            <a:r>
              <a:rPr lang="en-AU" dirty="0"/>
              <a:t>PROJECT COMPASSION – Primary Film </a:t>
            </a:r>
          </a:p>
        </p:txBody>
      </p:sp>
      <p:pic>
        <p:nvPicPr>
          <p:cNvPr id="5" name="Picture 4">
            <a:hlinkClick r:id="rId2"/>
            <a:extLst>
              <a:ext uri="{FF2B5EF4-FFF2-40B4-BE49-F238E27FC236}">
                <a16:creationId xmlns:a16="http://schemas.microsoft.com/office/drawing/2014/main" id="{83A13049-E143-4A00-9783-2D1AEDD1FDEF}"/>
              </a:ext>
            </a:extLst>
          </p:cNvPr>
          <p:cNvPicPr>
            <a:picLocks noChangeAspect="1"/>
          </p:cNvPicPr>
          <p:nvPr/>
        </p:nvPicPr>
        <p:blipFill rotWithShape="1">
          <a:blip r:embed="rId3"/>
          <a:srcRect l="24214" t="14742" r="28026" b="32460"/>
          <a:stretch/>
        </p:blipFill>
        <p:spPr>
          <a:xfrm>
            <a:off x="1202634" y="1179444"/>
            <a:ext cx="7500732" cy="4664320"/>
          </a:xfrm>
          <a:prstGeom prst="rect">
            <a:avLst/>
          </a:prstGeom>
        </p:spPr>
      </p:pic>
    </p:spTree>
    <p:extLst>
      <p:ext uri="{BB962C8B-B14F-4D97-AF65-F5344CB8AC3E}">
        <p14:creationId xmlns:p14="http://schemas.microsoft.com/office/powerpoint/2010/main" val="1812302749"/>
      </p:ext>
    </p:extLst>
  </p:cSld>
  <p:clrMapOvr>
    <a:masterClrMapping/>
  </p:clrMapOvr>
</p:sld>
</file>

<file path=ppt/theme/theme1.xml><?xml version="1.0" encoding="utf-8"?>
<a:theme xmlns:a="http://schemas.openxmlformats.org/drawingml/2006/main" name="Office Theme">
  <a:themeElements>
    <a:clrScheme name="Custom 43">
      <a:dk1>
        <a:srgbClr val="000000"/>
      </a:dk1>
      <a:lt1>
        <a:sysClr val="window" lastClr="FFFFFF"/>
      </a:lt1>
      <a:dk2>
        <a:srgbClr val="000000"/>
      </a:dk2>
      <a:lt2>
        <a:srgbClr val="FFFFFF"/>
      </a:lt2>
      <a:accent1>
        <a:srgbClr val="762000"/>
      </a:accent1>
      <a:accent2>
        <a:srgbClr val="E5DBCB"/>
      </a:accent2>
      <a:accent3>
        <a:srgbClr val="2AA988"/>
      </a:accent3>
      <a:accent4>
        <a:srgbClr val="C1DBC1"/>
      </a:accent4>
      <a:accent5>
        <a:srgbClr val="2AA988"/>
      </a:accent5>
      <a:accent6>
        <a:srgbClr val="2AA988"/>
      </a:accent6>
      <a:hlink>
        <a:srgbClr val="0563C1"/>
      </a:hlink>
      <a:folHlink>
        <a:srgbClr val="0070C0"/>
      </a:folHlink>
    </a:clrScheme>
    <a:fontScheme name="Custom 5">
      <a:majorFont>
        <a:latin typeface="Roboto"/>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FB2EFBF7EC79C4FB7EE1E2A7754B606" ma:contentTypeVersion="15" ma:contentTypeDescription="Create a new document." ma:contentTypeScope="" ma:versionID="fea3e79b60eab4bb6efd75998eb80ec5">
  <xsd:schema xmlns:xsd="http://www.w3.org/2001/XMLSchema" xmlns:xs="http://www.w3.org/2001/XMLSchema" xmlns:p="http://schemas.microsoft.com/office/2006/metadata/properties" xmlns:ns2="a1240345-a333-43d4-bb17-215edb4655ec" xmlns:ns3="a74f41e8-2c9a-4a9a-8a86-1b2eca9cb15f" targetNamespace="http://schemas.microsoft.com/office/2006/metadata/properties" ma:root="true" ma:fieldsID="029af17ecba5d3c087b150ac6ea196b8" ns2:_="" ns3:_="">
    <xsd:import namespace="a1240345-a333-43d4-bb17-215edb4655ec"/>
    <xsd:import namespace="a74f41e8-2c9a-4a9a-8a86-1b2eca9cb15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240345-a333-43d4-bb17-215edb4655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fba56b17-20de-4e09-aefb-c97c0efd6dbe"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74f41e8-2c9a-4a9a-8a86-1b2eca9cb15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0f3ffeea-cf0c-4ca3-804a-6fa494fe2746}" ma:internalName="TaxCatchAll" ma:showField="CatchAllData" ma:web="a74f41e8-2c9a-4a9a-8a86-1b2eca9cb15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1240345-a333-43d4-bb17-215edb4655ec">
      <Terms xmlns="http://schemas.microsoft.com/office/infopath/2007/PartnerControls"/>
    </lcf76f155ced4ddcb4097134ff3c332f>
    <TaxCatchAll xmlns="a74f41e8-2c9a-4a9a-8a86-1b2eca9cb15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A3D7D5-28C4-4FB0-A46F-C799DA16D5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240345-a333-43d4-bb17-215edb4655ec"/>
    <ds:schemaRef ds:uri="a74f41e8-2c9a-4a9a-8a86-1b2eca9cb1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3F8679C-3359-40A4-82C4-3673ED6A4D90}">
  <ds:schemaRefs>
    <ds:schemaRef ds:uri="a1240345-a333-43d4-bb17-215edb4655ec"/>
    <ds:schemaRef ds:uri="http://www.w3.org/XML/1998/namespace"/>
    <ds:schemaRef ds:uri="http://purl.org/dc/dcmitype/"/>
    <ds:schemaRef ds:uri="http://schemas.microsoft.com/office/2006/documentManagement/types"/>
    <ds:schemaRef ds:uri="http://purl.org/dc/elements/1.1/"/>
    <ds:schemaRef ds:uri="http://purl.org/dc/terms/"/>
    <ds:schemaRef ds:uri="http://schemas.microsoft.com/office/infopath/2007/PartnerControls"/>
    <ds:schemaRef ds:uri="http://schemas.openxmlformats.org/package/2006/metadata/core-properties"/>
    <ds:schemaRef ds:uri="a74f41e8-2c9a-4a9a-8a86-1b2eca9cb15f"/>
    <ds:schemaRef ds:uri="http://schemas.microsoft.com/office/2006/metadata/properties"/>
  </ds:schemaRefs>
</ds:datastoreItem>
</file>

<file path=customXml/itemProps3.xml><?xml version="1.0" encoding="utf-8"?>
<ds:datastoreItem xmlns:ds="http://schemas.openxmlformats.org/officeDocument/2006/customXml" ds:itemID="{CC58E16A-8E96-457F-90A7-47A448E0E89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362</TotalTime>
  <Words>5113</Words>
  <Application>Microsoft Office PowerPoint</Application>
  <PresentationFormat>A4 Paper (210x297 mm)</PresentationFormat>
  <Paragraphs>345</Paragraphs>
  <Slides>21</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Arial Black</vt:lpstr>
      <vt:lpstr>Calibri</vt:lpstr>
      <vt:lpstr>Roboto</vt:lpstr>
      <vt:lpstr>Roboto Light</vt:lpstr>
      <vt:lpstr>Roboto Medium</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PC24 PRIMARY Catchist resource</dc:title>
  <dc:creator>Nicole Dobrohotoff</dc:creator>
  <cp:lastModifiedBy>Nicole Dobrohotoff</cp:lastModifiedBy>
  <cp:revision>11</cp:revision>
  <dcterms:created xsi:type="dcterms:W3CDTF">2023-09-18T03:58:19Z</dcterms:created>
  <dcterms:modified xsi:type="dcterms:W3CDTF">2024-02-02T03:50:03Z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0x010100DFB2EFBF7EC79C4FB7EE1E2A7754B606</vt:lpwstr>
  </property>
  <property fmtid="{D5CDD505-2E9C-101B-9397-08002B2CF9AE}" pid="3" name="MediaServiceImageTags">
    <vt:lpwstr/>
  </property>
</Properties>
</file>